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C361-65D2-2801-14C6-93CF2E61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F38B5-48D4-C5AA-72FF-902D025EE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C6F0-5FF1-8E35-3B2B-DACADCD6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D1FC-723A-4F69-B9E5-84AC116D049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DC76F-23BC-98C7-0D41-6129BE58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313D7-BA85-DC2E-3C49-F462352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732F-8556-4B3E-8740-2E673A0A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1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4EE6-B84C-6B42-682D-63F8CE42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EA24E-69FC-704F-73E8-2718E3797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5D4AF-6FA8-7BD2-3B6F-354DF185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D1FC-723A-4F69-B9E5-84AC116D049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9599A-BA66-90D5-C229-37A11E45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F98B-5F4B-EED4-BEB4-4FE12FDE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732F-8556-4B3E-8740-2E673A0A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0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F12A0-7611-AC86-9FAD-5E4213623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89254-391B-DEA1-AF02-0592E600C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07FA-6D7D-C10B-F0BF-6052A873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D1FC-723A-4F69-B9E5-84AC116D049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E79F9-00C0-A558-7711-ABFCA73A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FEB31-A5A9-A2E9-04C4-ACDA6FB7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732F-8556-4B3E-8740-2E673A0A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6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64D5-51E7-AAD1-D9BF-A53D1CD7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000C-8A2E-9FD3-EC5F-31E88161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CDE1-A86D-A9C3-8F53-1536CC6D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D1FC-723A-4F69-B9E5-84AC116D049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98AD-9CA8-DD0A-C12E-C0A88D55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449B-22D8-2BF4-FA3A-A4F47A7B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732F-8556-4B3E-8740-2E673A0A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0C04-CC8E-7644-2F53-E0278662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9E071-2F43-922D-E234-1344EFCA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A630-A0E7-B855-9B44-6FBF6F37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D1FC-723A-4F69-B9E5-84AC116D049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B984-6A8C-C072-F7A0-DF732567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AF0F-1836-0151-168E-E03EBE9F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732F-8556-4B3E-8740-2E673A0A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8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DE6D-AAC8-35B3-8053-820B15F1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4169-E113-B613-0DBC-B353CC56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1ACFA-E29F-49D3-CD0B-8D7139024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0DD14-B98F-862A-AA2E-C24F196D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D1FC-723A-4F69-B9E5-84AC116D049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D6A95-3B29-0376-FFE7-FF317BF2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D67E4-3927-EB5E-6758-70ED19DA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732F-8556-4B3E-8740-2E673A0A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6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04D3-9C92-D847-3EB3-DC827B41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79F45-CE3D-1DC5-A104-BC7B15D0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3E85F-59B4-7B84-A27F-3C22BA079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846D9-5010-7BEC-5974-C7C6676C0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06E5D-3794-4B15-3AE6-1FDABD9CD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0A6BC-BA5D-9F41-AA01-2BC87924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D1FC-723A-4F69-B9E5-84AC116D049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6C2C8-1A03-D6D5-DED5-3320E998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27443-9C1F-EF32-4363-EF02E9E0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732F-8556-4B3E-8740-2E673A0A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568E-1D47-D121-1FBB-C90F43D3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91DE8-0CB5-979C-8D93-A351F493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D1FC-723A-4F69-B9E5-84AC116D049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3B11-1D80-1304-B1BA-B5297A24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EC713-32F2-487B-0650-832F779F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732F-8556-4B3E-8740-2E673A0A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3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463AF-1E2A-D972-0A19-2BA7B4DE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D1FC-723A-4F69-B9E5-84AC116D049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1F368-5440-A9E8-8AD0-2B8EAF1B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3165-8D25-4A3B-A28B-0091040C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732F-8556-4B3E-8740-2E673A0A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7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573F-3518-1F14-4859-CDB1A764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A3CD-912F-1BB8-58D1-9EF8E82F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F2842-2A8D-2580-A227-3E674E408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B9DB0-20F8-40AD-A906-3FD61B2D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D1FC-723A-4F69-B9E5-84AC116D049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62394-5C3B-8943-9FD3-C2CEA191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B42F3-3E87-F7A8-19F6-81C05CC0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732F-8556-4B3E-8740-2E673A0A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9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12A1-4CB8-8718-21C4-BBF05C92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09C8A-0521-1F8B-5C24-F638C8128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EB648-80B2-7708-1839-D01253C61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B12C1-8B57-1CB6-9B0E-8ECDA607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D1FC-723A-4F69-B9E5-84AC116D049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774EA-C93A-DAD0-E12A-2B1833F5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90FB-B98C-FF66-8E0D-06D09244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732F-8556-4B3E-8740-2E673A0A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C328A-5E08-3B7F-B9F4-F2E14BDB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0F669-B9D6-8638-12E3-120618934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9F8AE-38C1-89B1-7780-9EED1E1CB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1D1FC-723A-4F69-B9E5-84AC116D049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5EC53-95D3-5B11-5464-1C2F0B046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FEA9-791D-4B25-2EC0-80EB40648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4732F-8556-4B3E-8740-2E673A0A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3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AD7E84-CE68-2E8E-77D0-C6D501319F75}"/>
              </a:ext>
            </a:extLst>
          </p:cNvPr>
          <p:cNvSpPr/>
          <p:nvPr/>
        </p:nvSpPr>
        <p:spPr>
          <a:xfrm>
            <a:off x="1437861" y="4790661"/>
            <a:ext cx="3710608" cy="14709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BaseWindow</a:t>
            </a:r>
            <a:endParaRPr lang="en-US" sz="2000" dirty="0"/>
          </a:p>
          <a:p>
            <a:pPr algn="ctr"/>
            <a:r>
              <a:rPr lang="en-US" sz="1600" dirty="0"/>
              <a:t>(For window management)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Open and close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Select display for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Project static pattern from BMP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Project dynamic pattern from pixel 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4C6220-01CD-36E0-38F2-BF8EB07E84F4}"/>
              </a:ext>
            </a:extLst>
          </p:cNvPr>
          <p:cNvSpPr/>
          <p:nvPr/>
        </p:nvSpPr>
        <p:spPr>
          <a:xfrm>
            <a:off x="7056783" y="4790661"/>
            <a:ext cx="3710608" cy="14709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PixelCanvas</a:t>
            </a:r>
            <a:endParaRPr lang="en-US" sz="2000" dirty="0"/>
          </a:p>
          <a:p>
            <a:pPr algn="ctr"/>
            <a:r>
              <a:rPr lang="en-US" sz="1600" dirty="0"/>
              <a:t>(For pattern drawing)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Initialize/reset/clear canvas space for different pixel arrangement (“Diamond” or “Square”)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Update real canvas to pattern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Update pattern canvas to real canvas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1425BF-4418-B09D-1E3C-EACADBE62B56}"/>
              </a:ext>
            </a:extLst>
          </p:cNvPr>
          <p:cNvSpPr/>
          <p:nvPr/>
        </p:nvSpPr>
        <p:spPr>
          <a:xfrm>
            <a:off x="3916017" y="2607365"/>
            <a:ext cx="4625007" cy="136828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PatternWindow</a:t>
            </a:r>
            <a:endParaRPr lang="en-US" sz="2400" dirty="0"/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BaseWindow</a:t>
            </a:r>
            <a:r>
              <a:rPr lang="en-US" sz="1600" dirty="0"/>
              <a:t> + </a:t>
            </a:r>
            <a:r>
              <a:rPr lang="en-US" sz="1600" dirty="0" err="1"/>
              <a:t>PixelCanvas</a:t>
            </a:r>
            <a:r>
              <a:rPr lang="en-US" sz="1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Initialize canvas upon window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Manage internal </a:t>
            </a:r>
            <a:r>
              <a:rPr lang="en-US" sz="1200" dirty="0" err="1"/>
              <a:t>PatternMemory</a:t>
            </a:r>
            <a:r>
              <a:rPr lang="en-US" sz="1200" dirty="0"/>
              <a:t> to store pre-loaded/dynamically-generated patterns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7DE51B-CFBD-2FA6-FB88-0DAB851CDA5C}"/>
              </a:ext>
            </a:extLst>
          </p:cNvPr>
          <p:cNvSpPr/>
          <p:nvPr/>
        </p:nvSpPr>
        <p:spPr>
          <a:xfrm>
            <a:off x="3916016" y="554933"/>
            <a:ext cx="4625007" cy="13682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PatternWindowMex</a:t>
            </a:r>
            <a:endParaRPr lang="en-US" sz="2400" dirty="0"/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PatternWindow</a:t>
            </a:r>
            <a:r>
              <a:rPr lang="en-US" sz="1600" dirty="0"/>
              <a:t> with MATLAB support)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Input/output MATLAB matrix via MEX 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CF468F-05D0-3E74-71A4-79721C66C8AD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3293165" y="3975654"/>
            <a:ext cx="2935356" cy="815007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20FD3C-A44F-3D44-893A-AC7E7187B818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6228521" y="3975654"/>
            <a:ext cx="2683566" cy="815007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C8CC99-80B3-4138-D8BA-DEEFF9CA14FE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6228520" y="1923221"/>
            <a:ext cx="1" cy="684144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89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Mingjiamei Zhang</dc:creator>
  <cp:lastModifiedBy>Mingjiamei Zhang</cp:lastModifiedBy>
  <cp:revision>46</cp:revision>
  <dcterms:created xsi:type="dcterms:W3CDTF">2025-03-02T22:45:26Z</dcterms:created>
  <dcterms:modified xsi:type="dcterms:W3CDTF">2025-03-07T19:15:15Z</dcterms:modified>
</cp:coreProperties>
</file>