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7E140-D29F-4E20-8E1B-30D29A62DAA2}" v="12" dt="2024-10-09T21:44:01.535"/>
    <p1510:client id="{EAE36A52-133F-45F6-A38A-079188CBF4FA}" v="13" dt="2024-10-10T20:38:52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jiamei Zhang" userId="456b2b9cb8de3615" providerId="LiveId" clId="{BF97E140-D29F-4E20-8E1B-30D29A62DAA2}"/>
    <pc:docChg chg="undo custSel addSld modSld sldOrd">
      <pc:chgData name="Mingjiamei Zhang" userId="456b2b9cb8de3615" providerId="LiveId" clId="{BF97E140-D29F-4E20-8E1B-30D29A62DAA2}" dt="2024-10-09T21:45:33.557" v="375" actId="1076"/>
      <pc:docMkLst>
        <pc:docMk/>
      </pc:docMkLst>
      <pc:sldChg chg="addSp delSp modSp mod">
        <pc:chgData name="Mingjiamei Zhang" userId="456b2b9cb8de3615" providerId="LiveId" clId="{BF97E140-D29F-4E20-8E1B-30D29A62DAA2}" dt="2024-10-09T21:45:33.557" v="375" actId="1076"/>
        <pc:sldMkLst>
          <pc:docMk/>
          <pc:sldMk cId="500469244" sldId="257"/>
        </pc:sldMkLst>
        <pc:spChg chg="add mod">
          <ac:chgData name="Mingjiamei Zhang" userId="456b2b9cb8de3615" providerId="LiveId" clId="{BF97E140-D29F-4E20-8E1B-30D29A62DAA2}" dt="2024-10-09T21:42:38.311" v="274" actId="1076"/>
          <ac:spMkLst>
            <pc:docMk/>
            <pc:sldMk cId="500469244" sldId="257"/>
            <ac:spMk id="2" creationId="{CDC27A0F-0A77-FE19-2190-F3D445FE68CB}"/>
          </ac:spMkLst>
        </pc:spChg>
        <pc:spChg chg="add del mod">
          <ac:chgData name="Mingjiamei Zhang" userId="456b2b9cb8de3615" providerId="LiveId" clId="{BF97E140-D29F-4E20-8E1B-30D29A62DAA2}" dt="2024-10-09T21:34:23.461" v="27" actId="478"/>
          <ac:spMkLst>
            <pc:docMk/>
            <pc:sldMk cId="500469244" sldId="257"/>
            <ac:spMk id="3" creationId="{4C35E7E5-1CE9-2EB4-D64C-D5F7CBB1DEAA}"/>
          </ac:spMkLst>
        </pc:spChg>
        <pc:spChg chg="add mod">
          <ac:chgData name="Mingjiamei Zhang" userId="456b2b9cb8de3615" providerId="LiveId" clId="{BF97E140-D29F-4E20-8E1B-30D29A62DAA2}" dt="2024-10-09T21:42:38.311" v="274" actId="1076"/>
          <ac:spMkLst>
            <pc:docMk/>
            <pc:sldMk cId="500469244" sldId="257"/>
            <ac:spMk id="4" creationId="{3A155F8F-59A1-B86F-4066-8B8333243E1C}"/>
          </ac:spMkLst>
        </pc:spChg>
        <pc:spChg chg="add mod">
          <ac:chgData name="Mingjiamei Zhang" userId="456b2b9cb8de3615" providerId="LiveId" clId="{BF97E140-D29F-4E20-8E1B-30D29A62DAA2}" dt="2024-10-09T21:42:38.311" v="274" actId="1076"/>
          <ac:spMkLst>
            <pc:docMk/>
            <pc:sldMk cId="500469244" sldId="257"/>
            <ac:spMk id="12" creationId="{B18AD511-3BBE-538E-1F7B-7AE6E97B9A16}"/>
          </ac:spMkLst>
        </pc:spChg>
        <pc:spChg chg="add mod">
          <ac:chgData name="Mingjiamei Zhang" userId="456b2b9cb8de3615" providerId="LiveId" clId="{BF97E140-D29F-4E20-8E1B-30D29A62DAA2}" dt="2024-10-09T21:42:38.311" v="274" actId="1076"/>
          <ac:spMkLst>
            <pc:docMk/>
            <pc:sldMk cId="500469244" sldId="257"/>
            <ac:spMk id="13" creationId="{93585E04-E7A9-050A-A98D-D67A9CEB0B87}"/>
          </ac:spMkLst>
        </pc:spChg>
        <pc:spChg chg="add del">
          <ac:chgData name="Mingjiamei Zhang" userId="456b2b9cb8de3615" providerId="LiveId" clId="{BF97E140-D29F-4E20-8E1B-30D29A62DAA2}" dt="2024-10-09T21:41:49.527" v="255" actId="478"/>
          <ac:spMkLst>
            <pc:docMk/>
            <pc:sldMk cId="500469244" sldId="257"/>
            <ac:spMk id="32" creationId="{1C66CDF5-B2A0-D75E-6767-FEF3512D3BC9}"/>
          </ac:spMkLst>
        </pc:spChg>
        <pc:spChg chg="add mod">
          <ac:chgData name="Mingjiamei Zhang" userId="456b2b9cb8de3615" providerId="LiveId" clId="{BF97E140-D29F-4E20-8E1B-30D29A62DAA2}" dt="2024-10-09T21:45:33.557" v="375" actId="1076"/>
          <ac:spMkLst>
            <pc:docMk/>
            <pc:sldMk cId="500469244" sldId="257"/>
            <ac:spMk id="33" creationId="{0F01FAED-1A9E-AF88-1FE0-11CD90E5D6F7}"/>
          </ac:spMkLst>
        </pc:spChg>
        <pc:spChg chg="add mod">
          <ac:chgData name="Mingjiamei Zhang" userId="456b2b9cb8de3615" providerId="LiveId" clId="{BF97E140-D29F-4E20-8E1B-30D29A62DAA2}" dt="2024-10-09T21:43:03.158" v="321" actId="1076"/>
          <ac:spMkLst>
            <pc:docMk/>
            <pc:sldMk cId="500469244" sldId="257"/>
            <ac:spMk id="34" creationId="{A3ABB8D3-A482-644C-5A26-675DA38B86B3}"/>
          </ac:spMkLst>
        </pc:spChg>
        <pc:cxnChg chg="add mod">
          <ac:chgData name="Mingjiamei Zhang" userId="456b2b9cb8de3615" providerId="LiveId" clId="{BF97E140-D29F-4E20-8E1B-30D29A62DAA2}" dt="2024-10-09T21:45:13.417" v="372" actId="208"/>
          <ac:cxnSpMkLst>
            <pc:docMk/>
            <pc:sldMk cId="500469244" sldId="257"/>
            <ac:cxnSpMk id="6" creationId="{E5D9E9E7-6B1B-BBEF-F11B-373E6C0AD8E3}"/>
          </ac:cxnSpMkLst>
        </pc:cxnChg>
        <pc:cxnChg chg="add mod">
          <ac:chgData name="Mingjiamei Zhang" userId="456b2b9cb8de3615" providerId="LiveId" clId="{BF97E140-D29F-4E20-8E1B-30D29A62DAA2}" dt="2024-10-09T21:45:13.417" v="372" actId="208"/>
          <ac:cxnSpMkLst>
            <pc:docMk/>
            <pc:sldMk cId="500469244" sldId="257"/>
            <ac:cxnSpMk id="14" creationId="{E7DAD9AF-6CF1-D1F8-63BB-9137CB56F9E2}"/>
          </ac:cxnSpMkLst>
        </pc:cxnChg>
        <pc:cxnChg chg="add mod">
          <ac:chgData name="Mingjiamei Zhang" userId="456b2b9cb8de3615" providerId="LiveId" clId="{BF97E140-D29F-4E20-8E1B-30D29A62DAA2}" dt="2024-10-09T21:45:13.417" v="372" actId="208"/>
          <ac:cxnSpMkLst>
            <pc:docMk/>
            <pc:sldMk cId="500469244" sldId="257"/>
            <ac:cxnSpMk id="19" creationId="{CD0D37D2-A5D0-FEA5-C353-77681314147F}"/>
          </ac:cxnSpMkLst>
        </pc:cxnChg>
      </pc:sldChg>
      <pc:sldChg chg="addSp modSp new mod ord">
        <pc:chgData name="Mingjiamei Zhang" userId="456b2b9cb8de3615" providerId="LiveId" clId="{BF97E140-D29F-4E20-8E1B-30D29A62DAA2}" dt="2024-10-09T21:44:18.759" v="369" actId="1076"/>
        <pc:sldMkLst>
          <pc:docMk/>
          <pc:sldMk cId="4248132611" sldId="258"/>
        </pc:sldMkLst>
        <pc:spChg chg="add mod">
          <ac:chgData name="Mingjiamei Zhang" userId="456b2b9cb8de3615" providerId="LiveId" clId="{BF97E140-D29F-4E20-8E1B-30D29A62DAA2}" dt="2024-10-09T21:44:18.759" v="369" actId="1076"/>
          <ac:spMkLst>
            <pc:docMk/>
            <pc:sldMk cId="4248132611" sldId="258"/>
            <ac:spMk id="2" creationId="{4003084D-9FF1-6607-AD89-BC7B06F650DA}"/>
          </ac:spMkLst>
        </pc:spChg>
        <pc:spChg chg="add mod">
          <ac:chgData name="Mingjiamei Zhang" userId="456b2b9cb8de3615" providerId="LiveId" clId="{BF97E140-D29F-4E20-8E1B-30D29A62DAA2}" dt="2024-10-09T21:43:35.162" v="364" actId="20577"/>
          <ac:spMkLst>
            <pc:docMk/>
            <pc:sldMk cId="4248132611" sldId="258"/>
            <ac:spMk id="3" creationId="{8D7C4CBB-49F8-94EF-F66B-1957D1BF537A}"/>
          </ac:spMkLst>
        </pc:spChg>
      </pc:sldChg>
    </pc:docChg>
  </pc:docChgLst>
  <pc:docChgLst>
    <pc:chgData name="Mingjiamei Zhang" userId="456b2b9cb8de3615" providerId="LiveId" clId="{EAE36A52-133F-45F6-A38A-079188CBF4FA}"/>
    <pc:docChg chg="undo custSel modSld">
      <pc:chgData name="Mingjiamei Zhang" userId="456b2b9cb8de3615" providerId="LiveId" clId="{EAE36A52-133F-45F6-A38A-079188CBF4FA}" dt="2024-10-10T20:39:00.999" v="289" actId="1076"/>
      <pc:docMkLst>
        <pc:docMk/>
      </pc:docMkLst>
      <pc:sldChg chg="addSp delSp modSp mod">
        <pc:chgData name="Mingjiamei Zhang" userId="456b2b9cb8de3615" providerId="LiveId" clId="{EAE36A52-133F-45F6-A38A-079188CBF4FA}" dt="2024-10-10T20:39:00.999" v="289" actId="1076"/>
        <pc:sldMkLst>
          <pc:docMk/>
          <pc:sldMk cId="500469244" sldId="257"/>
        </pc:sldMkLst>
        <pc:spChg chg="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2" creationId="{CDC27A0F-0A77-FE19-2190-F3D445FE68CB}"/>
          </ac:spMkLst>
        </pc:spChg>
        <pc:spChg chg="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4" creationId="{3A155F8F-59A1-B86F-4066-8B8333243E1C}"/>
          </ac:spMkLst>
        </pc:spChg>
        <pc:spChg chg="add 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10" creationId="{659431AA-0D37-D390-0FF4-29A7B677E945}"/>
          </ac:spMkLst>
        </pc:spChg>
        <pc:spChg chg="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12" creationId="{B18AD511-3BBE-538E-1F7B-7AE6E97B9A16}"/>
          </ac:spMkLst>
        </pc:spChg>
        <pc:spChg chg="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13" creationId="{93585E04-E7A9-050A-A98D-D67A9CEB0B87}"/>
          </ac:spMkLst>
        </pc:spChg>
        <pc:spChg chg="add 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27" creationId="{DA2145A0-74DE-72EB-B864-731AACFFE12E}"/>
          </ac:spMkLst>
        </pc:spChg>
        <pc:spChg chg="add 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29" creationId="{C20E5B62-BCF5-B54A-E424-4A7CD633D787}"/>
          </ac:spMkLst>
        </pc:spChg>
        <pc:spChg chg="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33" creationId="{0F01FAED-1A9E-AF88-1FE0-11CD90E5D6F7}"/>
          </ac:spMkLst>
        </pc:spChg>
        <pc:spChg chg="add 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41" creationId="{9A9E1A42-BE4D-47F1-341B-40E76DFC8270}"/>
          </ac:spMkLst>
        </pc:spChg>
        <pc:spChg chg="add mod">
          <ac:chgData name="Mingjiamei Zhang" userId="456b2b9cb8de3615" providerId="LiveId" clId="{EAE36A52-133F-45F6-A38A-079188CBF4FA}" dt="2024-10-10T20:39:00.999" v="289" actId="1076"/>
          <ac:spMkLst>
            <pc:docMk/>
            <pc:sldMk cId="500469244" sldId="257"/>
            <ac:spMk id="47" creationId="{FDCDF905-C19E-8A1D-7CFA-AF64D976D3C7}"/>
          </ac:spMkLst>
        </pc:spChg>
        <pc:cxnChg chg="add del mod">
          <ac:chgData name="Mingjiamei Zhang" userId="456b2b9cb8de3615" providerId="LiveId" clId="{EAE36A52-133F-45F6-A38A-079188CBF4FA}" dt="2024-10-10T17:20:21.026" v="28" actId="478"/>
          <ac:cxnSpMkLst>
            <pc:docMk/>
            <pc:sldMk cId="500469244" sldId="257"/>
            <ac:cxnSpMk id="5" creationId="{C18FB84A-DE4C-88DD-F04A-B903B05D2C29}"/>
          </ac:cxnSpMkLst>
        </pc:cxnChg>
        <pc:cxnChg chg="mod">
          <ac:chgData name="Mingjiamei Zhang" userId="456b2b9cb8de3615" providerId="LiveId" clId="{EAE36A52-133F-45F6-A38A-079188CBF4FA}" dt="2024-10-10T20:39:00.999" v="289" actId="1076"/>
          <ac:cxnSpMkLst>
            <pc:docMk/>
            <pc:sldMk cId="500469244" sldId="257"/>
            <ac:cxnSpMk id="6" creationId="{E5D9E9E7-6B1B-BBEF-F11B-373E6C0AD8E3}"/>
          </ac:cxnSpMkLst>
        </pc:cxnChg>
        <pc:cxnChg chg="add del mod">
          <ac:chgData name="Mingjiamei Zhang" userId="456b2b9cb8de3615" providerId="LiveId" clId="{EAE36A52-133F-45F6-A38A-079188CBF4FA}" dt="2024-10-10T17:20:21.872" v="29" actId="478"/>
          <ac:cxnSpMkLst>
            <pc:docMk/>
            <pc:sldMk cId="500469244" sldId="257"/>
            <ac:cxnSpMk id="7" creationId="{3FC05C43-0A57-D90A-BED4-1A9291970BFD}"/>
          </ac:cxnSpMkLst>
        </pc:cxnChg>
        <pc:cxnChg chg="mod">
          <ac:chgData name="Mingjiamei Zhang" userId="456b2b9cb8de3615" providerId="LiveId" clId="{EAE36A52-133F-45F6-A38A-079188CBF4FA}" dt="2024-10-10T20:39:00.999" v="289" actId="1076"/>
          <ac:cxnSpMkLst>
            <pc:docMk/>
            <pc:sldMk cId="500469244" sldId="257"/>
            <ac:cxnSpMk id="14" creationId="{E7DAD9AF-6CF1-D1F8-63BB-9137CB56F9E2}"/>
          </ac:cxnSpMkLst>
        </pc:cxnChg>
        <pc:cxnChg chg="mod">
          <ac:chgData name="Mingjiamei Zhang" userId="456b2b9cb8de3615" providerId="LiveId" clId="{EAE36A52-133F-45F6-A38A-079188CBF4FA}" dt="2024-10-10T20:39:00.999" v="289" actId="1076"/>
          <ac:cxnSpMkLst>
            <pc:docMk/>
            <pc:sldMk cId="500469244" sldId="257"/>
            <ac:cxnSpMk id="19" creationId="{CD0D37D2-A5D0-FEA5-C353-77681314147F}"/>
          </ac:cxnSpMkLst>
        </pc:cxnChg>
        <pc:cxnChg chg="add mod">
          <ac:chgData name="Mingjiamei Zhang" userId="456b2b9cb8de3615" providerId="LiveId" clId="{EAE36A52-133F-45F6-A38A-079188CBF4FA}" dt="2024-10-10T20:39:00.999" v="289" actId="1076"/>
          <ac:cxnSpMkLst>
            <pc:docMk/>
            <pc:sldMk cId="500469244" sldId="257"/>
            <ac:cxnSpMk id="20" creationId="{5A6F634B-DBFE-9088-2050-42D8E334E16A}"/>
          </ac:cxnSpMkLst>
        </pc:cxnChg>
        <pc:cxnChg chg="add mod">
          <ac:chgData name="Mingjiamei Zhang" userId="456b2b9cb8de3615" providerId="LiveId" clId="{EAE36A52-133F-45F6-A38A-079188CBF4FA}" dt="2024-10-10T20:39:00.999" v="289" actId="1076"/>
          <ac:cxnSpMkLst>
            <pc:docMk/>
            <pc:sldMk cId="500469244" sldId="257"/>
            <ac:cxnSpMk id="21" creationId="{EDC7AA0D-E1CB-25E8-A021-D71B7C2DC4ED}"/>
          </ac:cxnSpMkLst>
        </pc:cxnChg>
        <pc:cxnChg chg="add mod">
          <ac:chgData name="Mingjiamei Zhang" userId="456b2b9cb8de3615" providerId="LiveId" clId="{EAE36A52-133F-45F6-A38A-079188CBF4FA}" dt="2024-10-10T20:39:00.999" v="289" actId="1076"/>
          <ac:cxnSpMkLst>
            <pc:docMk/>
            <pc:sldMk cId="500469244" sldId="257"/>
            <ac:cxnSpMk id="24" creationId="{4CF3BC57-3C8E-A884-7380-8F02A1ABC94D}"/>
          </ac:cxnSpMkLst>
        </pc:cxnChg>
        <pc:cxnChg chg="add mod">
          <ac:chgData name="Mingjiamei Zhang" userId="456b2b9cb8de3615" providerId="LiveId" clId="{EAE36A52-133F-45F6-A38A-079188CBF4FA}" dt="2024-10-10T20:39:00.999" v="289" actId="1076"/>
          <ac:cxnSpMkLst>
            <pc:docMk/>
            <pc:sldMk cId="500469244" sldId="257"/>
            <ac:cxnSpMk id="31" creationId="{5A487948-D032-AA15-8262-D151E8686BBF}"/>
          </ac:cxnSpMkLst>
        </pc:cxnChg>
        <pc:cxnChg chg="add mod">
          <ac:chgData name="Mingjiamei Zhang" userId="456b2b9cb8de3615" providerId="LiveId" clId="{EAE36A52-133F-45F6-A38A-079188CBF4FA}" dt="2024-10-10T20:39:00.999" v="289" actId="1076"/>
          <ac:cxnSpMkLst>
            <pc:docMk/>
            <pc:sldMk cId="500469244" sldId="257"/>
            <ac:cxnSpMk id="35" creationId="{B24E2F93-DA47-697B-07BA-3C4E5873B2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DEA0-5530-4D68-3A77-2FBC60E98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B44CB-79B1-0FA8-DF6B-5FEB88B4A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CB12-F89B-5384-BCB1-EC2A54B5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43EB-434C-F8C8-6C64-C754E240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0F70A-7B43-A707-2457-8CD21F0C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246A-44B7-F363-2ADD-D1E2156F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9C8B0-9C68-730C-3B8F-910244EA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0AB2-130C-D263-A33C-CB279CB6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804B5-3234-D4A3-3ADD-CBD124A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CC53-8458-E396-3D6A-CF86D8A8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7FEC0-B31E-E65B-88FB-ADEC73877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D713D-EC83-F2DD-BEEC-76C75678F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6D66-E766-D4A3-6437-5B77A6A6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9E14-52B0-4E47-7ED7-AB4F3ACD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2896-9F12-3644-1A10-1315B1E7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88BE-82C2-88C3-503A-2C54CC6A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5655-FE54-7A22-881F-5E823588E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889F-AC99-68DC-7139-C7D85139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DADA-CE8C-0AA6-FE5E-57B25B9F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298D-E846-965D-B549-6B57C9D2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2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94E9-98DB-64D1-F1BD-6602A94C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6F10-7450-B82F-B8F7-F73652EF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9F05-8C76-7C83-163D-1A228418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4A57-E3E4-3FC8-6123-D2D455B7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5D2A-C4B1-738F-A3AE-2A73C995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2D8D-5E22-95B0-7A94-714FC9D2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708-8B24-92EA-CA03-869B07FAA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891B5-9C09-48F6-8194-D75FA699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7EFAE-DCBC-C6E3-C3B8-5754C6C5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C7E7-0959-7D5F-27A7-9D02ED6E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DE9B-AC38-EE38-007D-B0378D9C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2FFE-9C9B-8E84-D823-E9B35D41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0B1E8-494D-C64D-5327-824ACDB95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98658-52CC-4558-27AD-D0FFEE7E1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E205E-F80D-CC3E-1F29-44E0B85B7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0CB07-D867-A832-BF2E-C7E5D3208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237F-0E10-2D4B-721A-8BADFA11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F2F15-5EB9-C1B2-7E27-5810023B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108C9-2B2A-DCD5-B31A-2D034057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072-C1DD-0CB1-29F2-3DF30C03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DB61A-B2AE-4E6A-634A-104AA190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281FD-1147-6D4E-5BEA-245D390B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75B4-E664-C897-9B26-B912E0B5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89724-6AE3-3CC1-6645-43DE62B7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BED5F-AFFC-FA13-FBF3-616E798E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8172-6C48-7E5E-4D6C-5EB1455A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AD1F-1084-1239-C5DB-635CF5A2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725E-1BEE-EC4E-FE2A-92CBBC68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57E05-B8F6-D8AF-CD46-1298C2B6E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E089A-12EA-8E23-686F-95954B25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74D3-B888-B38E-77E1-21F6F80D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DB24-F3AA-0C2A-E06B-B6308E85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47F9-4A6B-96F2-D89A-CDF7ECF3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A882D-7433-AFF0-FF87-95320B630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7AFBC-D623-E480-2956-F4242B5E8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CD7D-EAE5-D485-0D10-B1A24E3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4640E-E051-CF02-9112-16ABDDFA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47FB-2C2B-B6F1-FAAF-A6B2FD39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55557-F52A-98DB-F65D-8A02E298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53820-DB1D-9131-161C-B57FD9A23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9181-B725-62F8-6DA1-1418A25EF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34568-1944-47A7-983C-0B6E7E9A1C4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101FB-4B11-3723-290E-9A7CECE79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22E6-C5FC-6F80-178B-90F9169EE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4E1E8-CC11-4996-83CA-35E15063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6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03084D-9FF1-6607-AD89-BC7B06F650DA}"/>
              </a:ext>
            </a:extLst>
          </p:cNvPr>
          <p:cNvSpPr/>
          <p:nvPr/>
        </p:nvSpPr>
        <p:spPr>
          <a:xfrm>
            <a:off x="1534695" y="1887621"/>
            <a:ext cx="2438400" cy="855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Interface to for logging and exporting to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C4CBB-49F8-94EF-F66B-1957D1BF537A}"/>
              </a:ext>
            </a:extLst>
          </p:cNvPr>
          <p:cNvSpPr txBox="1"/>
          <p:nvPr/>
        </p:nvSpPr>
        <p:spPr>
          <a:xfrm>
            <a:off x="104939" y="96252"/>
            <a:ext cx="580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 classes for logging and configuring</a:t>
            </a:r>
          </a:p>
        </p:txBody>
      </p:sp>
    </p:spTree>
    <p:extLst>
      <p:ext uri="{BB962C8B-B14F-4D97-AF65-F5344CB8AC3E}">
        <p14:creationId xmlns:p14="http://schemas.microsoft.com/office/powerpoint/2010/main" val="424813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C27A0F-0A77-FE19-2190-F3D445FE68CB}"/>
              </a:ext>
            </a:extLst>
          </p:cNvPr>
          <p:cNvSpPr/>
          <p:nvPr/>
        </p:nvSpPr>
        <p:spPr>
          <a:xfrm>
            <a:off x="763164" y="1179443"/>
            <a:ext cx="2655898" cy="877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Interface to control multiple cameras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55F8F-59A1-B86F-4066-8B8333243E1C}"/>
              </a:ext>
            </a:extLst>
          </p:cNvPr>
          <p:cNvSpPr/>
          <p:nvPr/>
        </p:nvSpPr>
        <p:spPr>
          <a:xfrm>
            <a:off x="763164" y="2862235"/>
            <a:ext cx="164164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Andor19330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8AD511-3BBE-538E-1F7B-7AE6E97B9A16}"/>
              </a:ext>
            </a:extLst>
          </p:cNvPr>
          <p:cNvSpPr/>
          <p:nvPr/>
        </p:nvSpPr>
        <p:spPr>
          <a:xfrm>
            <a:off x="763164" y="3658992"/>
            <a:ext cx="164164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Andor19331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585E04-E7A9-050A-A98D-D67A9CEB0B87}"/>
              </a:ext>
            </a:extLst>
          </p:cNvPr>
          <p:cNvSpPr/>
          <p:nvPr/>
        </p:nvSpPr>
        <p:spPr>
          <a:xfrm>
            <a:off x="763164" y="4455749"/>
            <a:ext cx="164164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Zelux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01FAED-1A9E-AF88-1FE0-11CD90E5D6F7}"/>
              </a:ext>
            </a:extLst>
          </p:cNvPr>
          <p:cNvSpPr txBox="1"/>
          <p:nvPr/>
        </p:nvSpPr>
        <p:spPr>
          <a:xfrm>
            <a:off x="483822" y="2460879"/>
            <a:ext cx="123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ABB8D3-A482-644C-5A26-675DA38B86B3}"/>
              </a:ext>
            </a:extLst>
          </p:cNvPr>
          <p:cNvSpPr txBox="1"/>
          <p:nvPr/>
        </p:nvSpPr>
        <p:spPr>
          <a:xfrm>
            <a:off x="104939" y="96252"/>
            <a:ext cx="580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Device Control and Image Acquisition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9431AA-0D37-D390-0FF4-29A7B677E945}"/>
              </a:ext>
            </a:extLst>
          </p:cNvPr>
          <p:cNvSpPr/>
          <p:nvPr/>
        </p:nvSpPr>
        <p:spPr>
          <a:xfrm>
            <a:off x="4299781" y="3059389"/>
            <a:ext cx="2542410" cy="679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AndorCamera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Interface to control Andor cameras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6F634B-DBFE-9088-2050-42D8E334E16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404806" y="3167035"/>
            <a:ext cx="1894975" cy="231912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DC7AA0D-E1CB-25E8-A021-D71B7C2DC4E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2404806" y="3398947"/>
            <a:ext cx="1894975" cy="564845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CF3BC57-3C8E-A884-7380-8F02A1ABC94D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2404806" y="4348104"/>
            <a:ext cx="1894975" cy="412445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145A0-74DE-72EB-B864-731AACFFE12E}"/>
              </a:ext>
            </a:extLst>
          </p:cNvPr>
          <p:cNvSpPr/>
          <p:nvPr/>
        </p:nvSpPr>
        <p:spPr>
          <a:xfrm>
            <a:off x="4299781" y="4008546"/>
            <a:ext cx="2545635" cy="679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ZeluxCamera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Interface to control Zelux cameras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0E5B62-BCF5-B54A-E424-4A7CD633D787}"/>
              </a:ext>
            </a:extLst>
          </p:cNvPr>
          <p:cNvSpPr/>
          <p:nvPr/>
        </p:nvSpPr>
        <p:spPr>
          <a:xfrm>
            <a:off x="8380313" y="1493675"/>
            <a:ext cx="3294852" cy="1420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Interface to control generic cameras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init: establish connection to camera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close: close the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config: configure camera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startAcqusition: prepare for acquisition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acquire: acquire images</a:t>
            </a:r>
            <a:endParaRPr lang="en-US" sz="8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A487948-D032-AA15-8262-D151E8686BBF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 flipV="1">
            <a:off x="6842191" y="2203776"/>
            <a:ext cx="1538122" cy="11951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24E2F93-DA47-697B-07BA-3C4E5873B20F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6845416" y="2203776"/>
            <a:ext cx="1534897" cy="21443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9E1A42-BE4D-47F1-341B-40E76DFC8270}"/>
              </a:ext>
            </a:extLst>
          </p:cNvPr>
          <p:cNvSpPr txBox="1"/>
          <p:nvPr/>
        </p:nvSpPr>
        <p:spPr>
          <a:xfrm>
            <a:off x="2404806" y="2913876"/>
            <a:ext cx="1258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Object/instance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CDF905-C19E-8A1D-7CFA-AF64D976D3C7}"/>
              </a:ext>
            </a:extLst>
          </p:cNvPr>
          <p:cNvSpPr txBox="1"/>
          <p:nvPr/>
        </p:nvSpPr>
        <p:spPr>
          <a:xfrm>
            <a:off x="6842191" y="3152615"/>
            <a:ext cx="778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inherited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AFD144-3109-6E4F-4155-B3793A48095F}"/>
              </a:ext>
            </a:extLst>
          </p:cNvPr>
          <p:cNvSpPr/>
          <p:nvPr/>
        </p:nvSpPr>
        <p:spPr>
          <a:xfrm>
            <a:off x="763163" y="5257153"/>
            <a:ext cx="1641642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DMD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2F83B9-0AEE-9065-E3E5-84179A5C48DC}"/>
              </a:ext>
            </a:extLst>
          </p:cNvPr>
          <p:cNvGrpSpPr/>
          <p:nvPr/>
        </p:nvGrpSpPr>
        <p:grpSpPr>
          <a:xfrm>
            <a:off x="763164" y="1618301"/>
            <a:ext cx="12700" cy="3943652"/>
            <a:chOff x="763164" y="1618301"/>
            <a:chExt cx="12700" cy="3943652"/>
          </a:xfrm>
        </p:grpSpPr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E5D9E9E7-6B1B-BBEF-F11B-373E6C0AD8E3}"/>
                </a:ext>
              </a:extLst>
            </p:cNvPr>
            <p:cNvCxnSpPr>
              <a:cxnSpLocks/>
              <a:stCxn id="2" idx="1"/>
              <a:endCxn id="4" idx="1"/>
            </p:cNvCxnSpPr>
            <p:nvPr/>
          </p:nvCxnSpPr>
          <p:spPr>
            <a:xfrm rot="10800000" flipV="1">
              <a:off x="763164" y="1618301"/>
              <a:ext cx="12700" cy="154873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DFD4835-A9D1-996C-B325-EF215D36B802}"/>
                </a:ext>
              </a:extLst>
            </p:cNvPr>
            <p:cNvCxnSpPr>
              <a:cxnSpLocks/>
              <a:stCxn id="4" idx="1"/>
              <a:endCxn id="12" idx="1"/>
            </p:cNvCxnSpPr>
            <p:nvPr/>
          </p:nvCxnSpPr>
          <p:spPr>
            <a:xfrm rot="10800000" flipV="1">
              <a:off x="763164" y="3167034"/>
              <a:ext cx="12700" cy="79675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CACAA5A-5701-77F6-18EB-7FC80395C8C1}"/>
                </a:ext>
              </a:extLst>
            </p:cNvPr>
            <p:cNvCxnSpPr>
              <a:cxnSpLocks/>
              <a:stCxn id="12" idx="1"/>
              <a:endCxn id="13" idx="1"/>
            </p:cNvCxnSpPr>
            <p:nvPr/>
          </p:nvCxnSpPr>
          <p:spPr>
            <a:xfrm rot="10800000" flipV="1">
              <a:off x="763164" y="3963791"/>
              <a:ext cx="12700" cy="79675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2DFCAD4B-D0C0-F653-7F1B-CCE2027F6B17}"/>
                </a:ext>
              </a:extLst>
            </p:cNvPr>
            <p:cNvCxnSpPr>
              <a:cxnSpLocks/>
              <a:stCxn id="13" idx="1"/>
              <a:endCxn id="3" idx="1"/>
            </p:cNvCxnSpPr>
            <p:nvPr/>
          </p:nvCxnSpPr>
          <p:spPr>
            <a:xfrm rot="10800000" flipV="1">
              <a:off x="763164" y="4760549"/>
              <a:ext cx="1" cy="801404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1BD9731-4BE6-7EEB-9896-882AEF78299F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 flipV="1">
            <a:off x="2404805" y="5122484"/>
            <a:ext cx="5975508" cy="439469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DC56E74-C632-E62F-0C1C-AFDBA94D48D7}"/>
              </a:ext>
            </a:extLst>
          </p:cNvPr>
          <p:cNvSpPr/>
          <p:nvPr/>
        </p:nvSpPr>
        <p:spPr>
          <a:xfrm>
            <a:off x="8380313" y="4687661"/>
            <a:ext cx="3294850" cy="869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Interface to control projectors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project: project patterns</a:t>
            </a:r>
          </a:p>
        </p:txBody>
      </p:sp>
    </p:spTree>
    <p:extLst>
      <p:ext uri="{BB962C8B-B14F-4D97-AF65-F5344CB8AC3E}">
        <p14:creationId xmlns:p14="http://schemas.microsoft.com/office/powerpoint/2010/main" val="5004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46DB5-DDFF-9A30-2A13-488DDA1DFFEC}"/>
              </a:ext>
            </a:extLst>
          </p:cNvPr>
          <p:cNvSpPr txBox="1"/>
          <p:nvPr/>
        </p:nvSpPr>
        <p:spPr>
          <a:xfrm>
            <a:off x="104939" y="96252"/>
            <a:ext cx="919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and Analysis Storage during Live Acquisition</a:t>
            </a:r>
          </a:p>
        </p:txBody>
      </p:sp>
    </p:spTree>
    <p:extLst>
      <p:ext uri="{BB962C8B-B14F-4D97-AF65-F5344CB8AC3E}">
        <p14:creationId xmlns:p14="http://schemas.microsoft.com/office/powerpoint/2010/main" val="109909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46DB5-DDFF-9A30-2A13-488DDA1DFFEC}"/>
              </a:ext>
            </a:extLst>
          </p:cNvPr>
          <p:cNvSpPr txBox="1"/>
          <p:nvPr/>
        </p:nvSpPr>
        <p:spPr>
          <a:xfrm>
            <a:off x="104939" y="96252"/>
            <a:ext cx="919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Frame Calibration through Common Physical Lattice Coordinates</a:t>
            </a:r>
          </a:p>
        </p:txBody>
      </p:sp>
    </p:spTree>
    <p:extLst>
      <p:ext uri="{BB962C8B-B14F-4D97-AF65-F5344CB8AC3E}">
        <p14:creationId xmlns:p14="http://schemas.microsoft.com/office/powerpoint/2010/main" val="254293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Mingjiamei Zhang</dc:creator>
  <cp:lastModifiedBy>Mingjiamei Zhang</cp:lastModifiedBy>
  <cp:revision>25</cp:revision>
  <dcterms:created xsi:type="dcterms:W3CDTF">2024-10-09T21:32:55Z</dcterms:created>
  <dcterms:modified xsi:type="dcterms:W3CDTF">2024-11-16T05:21:54Z</dcterms:modified>
</cp:coreProperties>
</file>