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5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729" y="2590800"/>
            <a:ext cx="52236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err="1" smtClean="0"/>
              <a:t>Matlab</a:t>
            </a:r>
            <a:r>
              <a:rPr lang="en-US" sz="4400" b="1" dirty="0" smtClean="0"/>
              <a:t> Analysis Code</a:t>
            </a:r>
          </a:p>
          <a:p>
            <a:pPr algn="ctr"/>
            <a:r>
              <a:rPr lang="en-US" sz="4400" b="1" dirty="0" smtClean="0"/>
              <a:t>2017 11 22 update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578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\\Mac\Home\Desktop\Screen Shot 2017-11-07 at 12.59.4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762000"/>
            <a:ext cx="88773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4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692400"/>
            <a:ext cx="4103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100 and 1000 cd/m2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Voltage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Current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Luminance &gt;= 100 (or 1000) cd/m2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EQE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C.E.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L.P.E.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2328902"/>
            <a:ext cx="1852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 of data:</a:t>
            </a:r>
          </a:p>
        </p:txBody>
      </p:sp>
    </p:spTree>
    <p:extLst>
      <p:ext uri="{BB962C8B-B14F-4D97-AF65-F5344CB8AC3E}">
        <p14:creationId xmlns:p14="http://schemas.microsoft.com/office/powerpoint/2010/main" val="27051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Mac\Home\Desktop\Screen Shot 2017-11-07 at 1.06.3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685800"/>
            <a:ext cx="70294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5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692400"/>
            <a:ext cx="5125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Max Luminance: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CIE 1931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CIE 1931 (X,Y,Z) (</a:t>
            </a:r>
            <a:r>
              <a:rPr lang="en-US" dirty="0" err="1" smtClean="0"/>
              <a:t>unnormalized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CIE 1960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Color correlated temperature (CCT)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duv</a:t>
            </a:r>
            <a:r>
              <a:rPr lang="en-US" dirty="0" smtClean="0"/>
              <a:t>: “distance” to ideal black body source @ CCT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328902"/>
            <a:ext cx="1852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 of data:</a:t>
            </a:r>
          </a:p>
        </p:txBody>
      </p:sp>
    </p:spTree>
    <p:extLst>
      <p:ext uri="{BB962C8B-B14F-4D97-AF65-F5344CB8AC3E}">
        <p14:creationId xmlns:p14="http://schemas.microsoft.com/office/powerpoint/2010/main" val="11770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\\Mac\Home\Desktop\Screen Shot 2017-11-07 at 1.07.2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685800"/>
            <a:ext cx="64103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6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04317" y="2692400"/>
            <a:ext cx="3063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Max Luminance: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Amplitude + error of fitting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FWHM +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Peak position +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of the fitting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Maximum of original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328902"/>
            <a:ext cx="1852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Summary of data: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9311" y="4704834"/>
            <a:ext cx="381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fitted with single </a:t>
            </a:r>
            <a:r>
              <a:rPr lang="en-US" dirty="0" err="1" smtClean="0"/>
              <a:t>gaussian</a:t>
            </a:r>
            <a:r>
              <a:rPr lang="en-US" dirty="0" smtClean="0"/>
              <a:t> peak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6837" y="5638800"/>
            <a:ext cx="6807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y = </a:t>
            </a:r>
            <a:r>
              <a:rPr lang="fr-FR" dirty="0" err="1" smtClean="0"/>
              <a:t>Amp</a:t>
            </a:r>
            <a:r>
              <a:rPr lang="fr-FR" dirty="0" smtClean="0"/>
              <a:t>*</a:t>
            </a:r>
            <a:r>
              <a:rPr lang="fr-FR" dirty="0" err="1" smtClean="0"/>
              <a:t>exp</a:t>
            </a:r>
            <a:r>
              <a:rPr lang="fr-FR" dirty="0"/>
              <a:t>(-(4*log(2))*((</a:t>
            </a:r>
            <a:r>
              <a:rPr lang="fr-FR" dirty="0" err="1" smtClean="0"/>
              <a:t>xdata</a:t>
            </a:r>
            <a:r>
              <a:rPr lang="fr-FR" dirty="0" smtClean="0"/>
              <a:t>-X)/(FWHM)).^</a:t>
            </a:r>
            <a:r>
              <a:rPr lang="fr-FR" dirty="0"/>
              <a:t>2);</a:t>
            </a:r>
          </a:p>
        </p:txBody>
      </p:sp>
    </p:spTree>
    <p:extLst>
      <p:ext uri="{BB962C8B-B14F-4D97-AF65-F5344CB8AC3E}">
        <p14:creationId xmlns:p14="http://schemas.microsoft.com/office/powerpoint/2010/main" val="25233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\\Mac\Home\Desktop\Screen Shot 2017-11-07 at 1.08.3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42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7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4105" y="4826675"/>
            <a:ext cx="6584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 function of Voltage (Current density and Luminance also given):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CIE 1931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CIE 1931 (X,Y,Z) (</a:t>
            </a:r>
            <a:r>
              <a:rPr lang="en-US" dirty="0" err="1" smtClean="0"/>
              <a:t>unnormalized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CIE 1960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Color correlated temperature (CCT)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duv</a:t>
            </a:r>
            <a:r>
              <a:rPr lang="en-US" dirty="0" smtClean="0"/>
              <a:t>: “distance” to ideal black body source @ CCT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\\Mac\Home\Desktop\Screen Shot 2017-11-07 at 1.10.1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85800"/>
            <a:ext cx="9124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8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806950"/>
            <a:ext cx="6584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 function of Voltage (Current density and Luminance also given):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Amplitude + error of fitting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FWHM +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Peak position +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of the fitting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Maximum of original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3358" y="6488668"/>
            <a:ext cx="381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fitted with single </a:t>
            </a:r>
            <a:r>
              <a:rPr lang="en-US" dirty="0" err="1" smtClean="0"/>
              <a:t>gaussian</a:t>
            </a:r>
            <a:r>
              <a:rPr lang="en-US" dirty="0" smtClean="0"/>
              <a:t> 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\\Mac\Home\Desktop\Screen Shot 2017-11-07 at 1.27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71575"/>
            <a:ext cx="88201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034" y="228600"/>
            <a:ext cx="9020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Also generate/auto-save a “spectra” excel file for each measurement</a:t>
            </a:r>
          </a:p>
          <a:p>
            <a:pPr algn="ctr"/>
            <a:r>
              <a:rPr lang="en-US" sz="2400" b="1" dirty="0" smtClean="0"/>
              <a:t>Each contains 4 data sheet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07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\\Mac\Home\Desktop\Screen Shot 2017-11-07 at 1.39.2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29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0163" y="228600"/>
            <a:ext cx="13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Spectra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038600"/>
            <a:ext cx="3111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row: voltage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Second row: current density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Third row: Luminance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Column: wavelength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rest: abs. irradiance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0726" y="3962400"/>
            <a:ext cx="4301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 data sheet: </a:t>
            </a:r>
          </a:p>
          <a:p>
            <a:r>
              <a:rPr lang="en-US" dirty="0" smtClean="0"/>
              <a:t>Sheet 1: interpolated data (WL step of 1nm)</a:t>
            </a:r>
          </a:p>
          <a:p>
            <a:r>
              <a:rPr lang="en-US" dirty="0" smtClean="0"/>
              <a:t>Sheet 2: original data</a:t>
            </a:r>
          </a:p>
          <a:p>
            <a:r>
              <a:rPr lang="en-US" dirty="0" smtClean="0"/>
              <a:t>Sheet 3: Normalized data of Sheet 1</a:t>
            </a:r>
          </a:p>
          <a:p>
            <a:r>
              <a:rPr lang="en-US" dirty="0" smtClean="0"/>
              <a:t>Sheet 4: Normalized data of Sheet 2</a:t>
            </a:r>
          </a:p>
        </p:txBody>
      </p:sp>
    </p:spTree>
    <p:extLst>
      <p:ext uri="{BB962C8B-B14F-4D97-AF65-F5344CB8AC3E}">
        <p14:creationId xmlns:p14="http://schemas.microsoft.com/office/powerpoint/2010/main" val="21022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\\Mac\Home\Desktop\Screen Shot 2017-11-07 at 1.43.5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190625"/>
            <a:ext cx="75723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676400" y="4648200"/>
            <a:ext cx="762000" cy="10191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4600" y="5667375"/>
            <a:ext cx="362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all_analysis</a:t>
            </a:r>
            <a:r>
              <a:rPr lang="en-US" dirty="0" smtClean="0"/>
              <a:t>” contains all of the data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86000" y="1066800"/>
            <a:ext cx="152400" cy="9779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399" y="2044700"/>
            <a:ext cx="7443787" cy="77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46299" y="697468"/>
            <a:ext cx="29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Organized according to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52400"/>
            <a:ext cx="342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If you have 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…..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Mac\Home\Desktop\Screen Shot 2017-11-25 at 11.38.18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181100"/>
            <a:ext cx="78390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914900" y="4343400"/>
            <a:ext cx="186690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4860" y="5562600"/>
            <a:ext cx="472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click “</a:t>
            </a:r>
            <a:r>
              <a:rPr lang="en-US" dirty="0" err="1" smtClean="0"/>
              <a:t>LED_analysis_GUI.m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Choose the MATLAB CODE, not MATLAB FIGURE.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9580" y="457200"/>
            <a:ext cx="502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Open the folder with the source code.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491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Do not delete any other files from the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Mac\Home\Desktop\Screen Shot 2017-11-25 at 11.41.23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595312"/>
            <a:ext cx="8220075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810000" y="1524000"/>
            <a:ext cx="1752600" cy="18969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07912" y="3429000"/>
            <a:ext cx="120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 “Run”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57" y="0"/>
            <a:ext cx="240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Go to the EDITOR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70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Mac\Home\Desktop\Screen Shot 2017-11-25 at 11.43.47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23875"/>
            <a:ext cx="29337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12501" y="0"/>
            <a:ext cx="291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Simple User Interface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590800"/>
            <a:ext cx="5986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in 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Full address of data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dummy parameter to ignore any data below V = </a:t>
            </a:r>
            <a:r>
              <a:rPr lang="en-US" dirty="0" err="1" smtClean="0"/>
              <a:t>Vth_def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Lower wavelength limit for EQE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Upper wavelength limit for EQE calculation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38400" y="990600"/>
            <a:ext cx="1524000" cy="6786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1595437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to begin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962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requirement to key “date” and “</a:t>
            </a:r>
            <a:r>
              <a:rPr lang="en-US" dirty="0" err="1" smtClean="0"/>
              <a:t>dev_area</a:t>
            </a:r>
            <a:r>
              <a:rPr lang="en-US" dirty="0" smtClean="0"/>
              <a:t>”: updated code to extract from meta file automatically</a:t>
            </a:r>
            <a:endParaRPr lang="en-US" dirty="0"/>
          </a:p>
        </p:txBody>
      </p:sp>
      <p:pic>
        <p:nvPicPr>
          <p:cNvPr id="9" name="Picture 2" descr="\\Mac\Home\Desktop\Screen Shot 2017-11-07 at 11.40.28 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7985"/>
          <a:stretch/>
        </p:blipFill>
        <p:spPr bwMode="auto">
          <a:xfrm>
            <a:off x="1870281" y="4617554"/>
            <a:ext cx="5598427" cy="19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870281" y="4608731"/>
            <a:ext cx="5598427" cy="18682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70281" y="4617554"/>
            <a:ext cx="5598427" cy="19726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3661" y="4638892"/>
            <a:ext cx="285549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 Manual Code Entering!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43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085" y="264467"/>
            <a:ext cx="4247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After the code finished running.</a:t>
            </a:r>
            <a:endParaRPr lang="en-US" sz="2400" b="1" dirty="0"/>
          </a:p>
        </p:txBody>
      </p:sp>
      <p:pic>
        <p:nvPicPr>
          <p:cNvPr id="4098" name="Picture 2" descr="\\Mac\Home\Desktop\Screen Shot 2017-11-07 at 12.40.1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38200"/>
            <a:ext cx="8362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267200" y="3238500"/>
            <a:ext cx="304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8000" y="2590800"/>
            <a:ext cx="556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4364" y="3657600"/>
            <a:ext cx="567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Auto-save / generate one excel file for each data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Auto-save/ generate </a:t>
            </a:r>
            <a:r>
              <a:rPr lang="en-US" dirty="0" err="1" smtClean="0"/>
              <a:t>matlab</a:t>
            </a:r>
            <a:r>
              <a:rPr lang="en-US" dirty="0" smtClean="0"/>
              <a:t> workspace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7984" y="0"/>
            <a:ext cx="146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Excel Files</a:t>
            </a:r>
            <a:endParaRPr lang="en-US" sz="2400" b="1" dirty="0"/>
          </a:p>
        </p:txBody>
      </p:sp>
      <p:pic>
        <p:nvPicPr>
          <p:cNvPr id="5122" name="Picture 2" descr="\\Mac\Home\Desktop\Screen Shot 2017-11-07 at 12.46.28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747"/>
            <a:ext cx="9144000" cy="493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105400"/>
            <a:ext cx="3581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492234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 data sheets with different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1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457200"/>
            <a:ext cx="8921778" cy="3733800"/>
            <a:chOff x="222222" y="609600"/>
            <a:chExt cx="8921778" cy="3733800"/>
          </a:xfrm>
        </p:grpSpPr>
        <p:pic>
          <p:nvPicPr>
            <p:cNvPr id="6146" name="Picture 2" descr="\\Mac\Home\Desktop\Screen Shot 2017-11-07 at 12.48.56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44" y="609600"/>
              <a:ext cx="8470956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228600" y="838200"/>
              <a:ext cx="4444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28600" y="990600"/>
              <a:ext cx="4444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22222" y="1193800"/>
              <a:ext cx="4444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17500" y="4191000"/>
            <a:ext cx="3528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row: header with unit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Second row: index of device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Third row: time of measurement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Fourth row onwards: data…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4203700"/>
            <a:ext cx="331090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Voltage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Current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Current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Absolute value of Current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Candela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Luminance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C.E.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L.P.E.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EQE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Wall plug </a:t>
            </a:r>
            <a:r>
              <a:rPr lang="en-US" sz="1600" dirty="0" err="1" smtClean="0"/>
              <a:t>effciency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6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2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165901" y="2286000"/>
            <a:ext cx="274254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Summary of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Index of device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of measurement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Turn-on voltage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Turn-on current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Max Luminance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V@ Max Luminance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Max C.E.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V@ Max C.E.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Max L.P.E.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V@ Max L.P.E.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Reverse current density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Max EQE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V@ Max EQE</a:t>
            </a:r>
            <a:endParaRPr lang="en-US" dirty="0"/>
          </a:p>
        </p:txBody>
      </p:sp>
      <p:pic>
        <p:nvPicPr>
          <p:cNvPr id="7170" name="Picture 2" descr="\\Mac\Home\Desktop\Screen Shot 2017-11-07 at 12.54.3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657225"/>
            <a:ext cx="82391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0"/>
            <a:ext cx="19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Excel: sheet 3</a:t>
            </a:r>
            <a:endParaRPr lang="en-US" sz="2400" b="1" dirty="0"/>
          </a:p>
        </p:txBody>
      </p:sp>
      <p:pic>
        <p:nvPicPr>
          <p:cNvPr id="8194" name="Picture 2" descr="\\Mac\Home\Desktop\Screen Shot 2017-11-07 at 12.58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33400"/>
            <a:ext cx="7124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994" y="3429000"/>
            <a:ext cx="3528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row: header with unit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Second row: index of device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Third row: time of measurement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Fourth row onwards: data…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441700"/>
            <a:ext cx="3486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Wavelength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Counts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Absolute Irradiance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Normalized Absolute Irradiance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6186" y="2955925"/>
            <a:ext cx="3236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Spectrum @ Max Luminance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40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597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chinxinyu</dc:creator>
  <cp:lastModifiedBy>CHIN Xin Yu</cp:lastModifiedBy>
  <cp:revision>26</cp:revision>
  <dcterms:created xsi:type="dcterms:W3CDTF">2006-08-16T00:00:00Z</dcterms:created>
  <dcterms:modified xsi:type="dcterms:W3CDTF">2017-11-25T04:11:47Z</dcterms:modified>
</cp:coreProperties>
</file>