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5" r:id="rId7"/>
    <p:sldId id="264" r:id="rId8"/>
    <p:sldId id="266" r:id="rId9"/>
    <p:sldId id="262" r:id="rId10"/>
    <p:sldId id="259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212" y="1557278"/>
            <a:ext cx="6105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LabView</a:t>
            </a:r>
            <a:r>
              <a:rPr lang="en-US" sz="6000" b="1" dirty="0" smtClean="0"/>
              <a:t> Programming Update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2443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Mac\Home\Desktop\Screen Shot 2017-11-27 at 10.50.3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4" y="1054101"/>
            <a:ext cx="4495800" cy="46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5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Constant Current Stability: update</a:t>
            </a:r>
            <a:endParaRPr lang="en-US" sz="3200" b="1" dirty="0"/>
          </a:p>
        </p:txBody>
      </p:sp>
      <p:pic>
        <p:nvPicPr>
          <p:cNvPr id="2051" name="Picture 3" descr="\\Mac\Home\Desktop\Screen Shot 2017-11-27 at 10.52.16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4101"/>
            <a:ext cx="4495800" cy="46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4572000"/>
            <a:ext cx="2895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19400" y="5334000"/>
            <a:ext cx="762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05400" y="3200400"/>
            <a:ext cx="1371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27700" y="3810000"/>
            <a:ext cx="215900" cy="2057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58801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 can write down the sample conditions/description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58801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 view: regroup all of the Luminance related values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Mac\Home\Desktop\Screen Shot 2017-11-27 at 10.59.18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71600"/>
            <a:ext cx="4435316" cy="46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Mac\Home\Desktop\Screen Shot 2017-11-27 at 11.00.39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4443193" cy="46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325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Sourcing constant Voltage instead of </a:t>
            </a:r>
            <a:r>
              <a:rPr lang="en-US" dirty="0" err="1" smtClean="0"/>
              <a:t>currnet</a:t>
            </a: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Similar User Interface as the Constant Current Measurement Program.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368800"/>
            <a:ext cx="15240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5800" y="4648200"/>
            <a:ext cx="5334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200" y="15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Constant Voltage Stability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358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6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Mac\Home\Desktop\Screen Shot 2017-11-27 at 11.23.09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0" y="609600"/>
            <a:ext cx="827492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5982" y="0"/>
            <a:ext cx="455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“</a:t>
            </a:r>
            <a:r>
              <a:rPr lang="en-US" sz="4000" b="1" dirty="0" err="1" smtClean="0"/>
              <a:t>LED_quickAnalysis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43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5303" y="678359"/>
            <a:ext cx="3580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/>
              <a:t>LabView</a:t>
            </a:r>
            <a:r>
              <a:rPr lang="en-US" sz="4000" b="1" dirty="0" smtClean="0"/>
              <a:t> Coding</a:t>
            </a:r>
            <a:endParaRPr lang="en-US" sz="4000" b="1" dirty="0"/>
          </a:p>
        </p:txBody>
      </p:sp>
      <p:pic>
        <p:nvPicPr>
          <p:cNvPr id="2050" name="Picture 2" descr="\\Mac\Home\Desktop\Screen Shot 2017-11-14 at 5.24.36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9" b="59480"/>
          <a:stretch/>
        </p:blipFill>
        <p:spPr bwMode="auto">
          <a:xfrm>
            <a:off x="957952" y="1752600"/>
            <a:ext cx="727523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80103" y="5225534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real-time feedback!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7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ac\Home\Desktop\Screen Shot 2017-11-14 at 5.22.1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7" y="838200"/>
            <a:ext cx="5744054" cy="428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09261" y="0"/>
            <a:ext cx="3972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“</a:t>
            </a:r>
            <a:r>
              <a:rPr lang="en-US" sz="4000" b="1" dirty="0" err="1" smtClean="0"/>
              <a:t>LED_quickVIEW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303" y="5212834"/>
            <a:ext cx="401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Quick view of the device characteristics!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30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ac\Home\Desktop\Screen Shot 2017-11-27 at 10.48.18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02" y="673100"/>
            <a:ext cx="6545196" cy="55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4253" y="0"/>
            <a:ext cx="4742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“</a:t>
            </a:r>
            <a:r>
              <a:rPr lang="en-US" sz="4000" b="1" dirty="0" err="1" smtClean="0"/>
              <a:t>LED_quickCompare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0544" y="6266934"/>
            <a:ext cx="43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Quick comparison of between two data 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644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Mac\Home\Desktop\Screen Shot 2017-11-14 at 5.14.0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6"/>
            <a:ext cx="5248275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46461" y="268932"/>
            <a:ext cx="31774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Constant Current </a:t>
            </a:r>
          </a:p>
          <a:p>
            <a:pPr algn="ctr"/>
            <a:r>
              <a:rPr lang="en-US" sz="3200" b="1" dirty="0" smtClean="0"/>
              <a:t>Measurement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91200" y="1600200"/>
            <a:ext cx="1807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completed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95450" y="152400"/>
            <a:ext cx="5772150" cy="5895975"/>
            <a:chOff x="0" y="481012"/>
            <a:chExt cx="5772150" cy="5895975"/>
          </a:xfrm>
        </p:grpSpPr>
        <p:pic>
          <p:nvPicPr>
            <p:cNvPr id="4098" name="Picture 2" descr="\\Mac\Home\Desktop\Screen Shot 2017-11-27 at 11.07.34 A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1012"/>
              <a:ext cx="5772150" cy="589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0" y="5410200"/>
              <a:ext cx="548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0125" y="6192321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file do not indicate current level to apply for getting 100cd/m2 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1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708212"/>
            <a:ext cx="9144000" cy="5082988"/>
            <a:chOff x="0" y="887506"/>
            <a:chExt cx="9144000" cy="5082988"/>
          </a:xfrm>
        </p:grpSpPr>
        <p:pic>
          <p:nvPicPr>
            <p:cNvPr id="5122" name="Picture 2" descr="\\Mac\Home\Desktop\Screen Shot 2017-11-27 at 11.11.44 A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87506"/>
              <a:ext cx="9144000" cy="508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3500" y="2133600"/>
              <a:ext cx="2298700" cy="213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1828800" y="4267200"/>
              <a:ext cx="228600" cy="17032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29761" y="0"/>
            <a:ext cx="4331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“</a:t>
            </a:r>
            <a:r>
              <a:rPr lang="en-US" sz="4000" b="1" dirty="0" err="1" smtClean="0"/>
              <a:t>LED_quickPredict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Interpolate the data; providing the estimated current and voltage level to apply at the targeted luminance 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089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7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chinxinyu</dc:creator>
  <cp:lastModifiedBy>CHIN Xin Yu</cp:lastModifiedBy>
  <cp:revision>10</cp:revision>
  <dcterms:created xsi:type="dcterms:W3CDTF">2006-08-16T00:00:00Z</dcterms:created>
  <dcterms:modified xsi:type="dcterms:W3CDTF">2017-11-27T03:32:12Z</dcterms:modified>
</cp:coreProperties>
</file>