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8673A-504F-4B32-BC61-77FBFEFD24EE}" v="13" dt="2022-01-05T14:27:48.104"/>
    <p1510:client id="{AA885303-B24C-42C9-A7B7-E21B26CD386A}" v="12" dt="2022-01-06T02:54:1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2B9C25-43D0-4E07-ABE4-E296A8A5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A programming construct or design pattern that waits for and dispatches events or messages in a program. 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Works by making a request to some internal or external "event provider" (that generally blocks the request until an event has arrived), then calls the relevant event handler ("dispatches the event").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235387A-9BAF-4A1C-AC6A-7220679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1211306"/>
            <a:ext cx="5022907" cy="44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Macro Task and 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86189"/>
              </p:ext>
            </p:extLst>
          </p:nvPr>
        </p:nvGraphicFramePr>
        <p:xfrm>
          <a:off x="5450066" y="1004565"/>
          <a:ext cx="6261522" cy="485936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82783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3278739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Macro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2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01E6B4-5292-488F-A5F5-B3309EE0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3348319" y="561548"/>
            <a:ext cx="7803776" cy="5774794"/>
          </a:xfrm>
          <a:prstGeom prst="rect">
            <a:avLst/>
          </a:prstGeom>
        </p:spPr>
      </p:pic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8" y="601757"/>
            <a:ext cx="3481121" cy="7519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Browser </a:t>
            </a:r>
            <a:r>
              <a:rPr lang="en-US" altLang="zh-CN" sz="2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en-US" altLang="zh-CN" sz="2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NodeJs</a:t>
            </a:r>
            <a:r>
              <a:rPr lang="en-US" altLang="zh-CN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altLang="zh-CN" sz="3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107"/>
            <a:ext cx="4581526" cy="4679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timers: executes callbacks scheduled by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setTimeout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 and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setInterval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pending callbacks: 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idle, 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poll: 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check: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setImmediate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 callbacks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close callbacks: some close callbacks,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24505"/>
            <a:ext cx="4195482" cy="6078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2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of Nodejs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2474" r="3206"/>
          <a:stretch/>
        </p:blipFill>
        <p:spPr>
          <a:xfrm>
            <a:off x="3063519" y="1578347"/>
            <a:ext cx="8033352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Or it will wait at poll phase for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7384-8706-4083-A82A-B5192244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3137-5D3D-4B7D-BA22-9E5CCDFF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heavy calculation</a:t>
            </a:r>
          </a:p>
          <a:p>
            <a:r>
              <a:rPr lang="en-US" altLang="zh-CN" dirty="0"/>
              <a:t>Call </a:t>
            </a:r>
            <a:r>
              <a:rPr lang="en-US" altLang="zh-CN" dirty="0" err="1"/>
              <a:t>nextTick</a:t>
            </a:r>
            <a:r>
              <a:rPr lang="en-US" altLang="zh-CN" dirty="0"/>
              <a:t> and Promise recursively may cause blocking</a:t>
            </a:r>
          </a:p>
          <a:p>
            <a:r>
              <a:rPr lang="en-US" altLang="zh-CN" dirty="0"/>
              <a:t>Some same-purpose </a:t>
            </a:r>
            <a:r>
              <a:rPr lang="en-US" altLang="zh-CN" dirty="0" err="1"/>
              <a:t>apis</a:t>
            </a:r>
            <a:r>
              <a:rPr lang="en-US" altLang="zh-CN" dirty="0"/>
              <a:t> may have different behavior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err="1"/>
              <a:t>dns.lookup</a:t>
            </a:r>
            <a:r>
              <a:rPr lang="en-US" altLang="zh-CN" dirty="0"/>
              <a:t> vs </a:t>
            </a:r>
            <a:r>
              <a:rPr lang="en-US" altLang="zh-CN" dirty="0" err="1"/>
              <a:t>dns.resolve</a:t>
            </a:r>
            <a:endParaRPr lang="en-US" altLang="zh-CN" dirty="0"/>
          </a:p>
          <a:p>
            <a:r>
              <a:rPr lang="en-US" altLang="zh-CN" dirty="0"/>
              <a:t>Thread pool issue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css</a:t>
            </a:r>
            <a:r>
              <a:rPr lang="en-US" altLang="zh-CN" dirty="0"/>
              <a:t> animation if possible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4151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Source Sans Pro</vt:lpstr>
      <vt:lpstr>Wingdings</vt:lpstr>
      <vt:lpstr>LuminousVTI</vt:lpstr>
      <vt:lpstr>Eventloop</vt:lpstr>
      <vt:lpstr>Eventloop</vt:lpstr>
      <vt:lpstr>Macro Task and Micro Task</vt:lpstr>
      <vt:lpstr>Browser Eventloop</vt:lpstr>
      <vt:lpstr>NodeJs Eventloop</vt:lpstr>
      <vt:lpstr>Eventloop of Nodejs</vt:lpstr>
      <vt:lpstr>Poll</vt:lpstr>
      <vt:lpstr>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Yang Qin</cp:lastModifiedBy>
  <cp:revision>2</cp:revision>
  <dcterms:created xsi:type="dcterms:W3CDTF">2022-01-05T12:25:34Z</dcterms:created>
  <dcterms:modified xsi:type="dcterms:W3CDTF">2022-01-06T04:20:22Z</dcterms:modified>
</cp:coreProperties>
</file>