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70" r:id="rId10"/>
    <p:sldId id="267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62BF9-3915-4843-9028-566ECA26CE24}" v="251" dt="2022-03-15T13:14:41.058"/>
    <p1510:client id="{DF26BA57-48D8-4573-B4D3-19F9A73BC1F3}" v="4" dt="2022-03-16T04:04:15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7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n yang" userId="63999d83fc6661ca" providerId="LiveId" clId="{AA885303-B24C-42C9-A7B7-E21B26CD386A}"/>
    <pc:docChg chg="undo custSel addSld modSld sldOrd">
      <pc:chgData name="qin yang" userId="63999d83fc6661ca" providerId="LiveId" clId="{AA885303-B24C-42C9-A7B7-E21B26CD386A}" dt="2022-01-06T04:20:13.973" v="181"/>
      <pc:docMkLst>
        <pc:docMk/>
      </pc:docMkLst>
      <pc:sldChg chg="modSp mod">
        <pc:chgData name="qin yang" userId="63999d83fc6661ca" providerId="LiveId" clId="{AA885303-B24C-42C9-A7B7-E21B26CD386A}" dt="2022-01-06T04:19:30.766" v="179" actId="20577"/>
        <pc:sldMkLst>
          <pc:docMk/>
          <pc:sldMk cId="3805607248" sldId="260"/>
        </pc:sldMkLst>
        <pc:spChg chg="mod">
          <ac:chgData name="qin yang" userId="63999d83fc6661ca" providerId="LiveId" clId="{AA885303-B24C-42C9-A7B7-E21B26CD386A}" dt="2022-01-06T03:05:02.803" v="130" actId="404"/>
          <ac:spMkLst>
            <pc:docMk/>
            <pc:sldMk cId="3805607248" sldId="260"/>
            <ac:spMk id="2" creationId="{17C7E339-632E-4939-B7A3-FF7BA46BEDE8}"/>
          </ac:spMkLst>
        </pc:spChg>
        <pc:spChg chg="mod">
          <ac:chgData name="qin yang" userId="63999d83fc6661ca" providerId="LiveId" clId="{AA885303-B24C-42C9-A7B7-E21B26CD386A}" dt="2022-01-06T04:19:30.766" v="179" actId="20577"/>
          <ac:spMkLst>
            <pc:docMk/>
            <pc:sldMk cId="3805607248" sldId="260"/>
            <ac:spMk id="21" creationId="{4A0D2B35-11EE-4698-BEB0-635D45105345}"/>
          </ac:spMkLst>
        </pc:spChg>
      </pc:sldChg>
      <pc:sldChg chg="ord">
        <pc:chgData name="qin yang" userId="63999d83fc6661ca" providerId="LiveId" clId="{AA885303-B24C-42C9-A7B7-E21B26CD386A}" dt="2022-01-06T04:20:13.973" v="181"/>
        <pc:sldMkLst>
          <pc:docMk/>
          <pc:sldMk cId="144986429" sldId="261"/>
        </pc:sldMkLst>
      </pc:sldChg>
      <pc:sldChg chg="modSp mod">
        <pc:chgData name="qin yang" userId="63999d83fc6661ca" providerId="LiveId" clId="{AA885303-B24C-42C9-A7B7-E21B26CD386A}" dt="2022-01-06T03:06:30.204" v="172" actId="20577"/>
        <pc:sldMkLst>
          <pc:docMk/>
          <pc:sldMk cId="3465741518" sldId="262"/>
        </pc:sldMkLst>
        <pc:spChg chg="mod">
          <ac:chgData name="qin yang" userId="63999d83fc6661ca" providerId="LiveId" clId="{AA885303-B24C-42C9-A7B7-E21B26CD386A}" dt="2022-01-06T03:06:30.204" v="172" actId="20577"/>
          <ac:spMkLst>
            <pc:docMk/>
            <pc:sldMk cId="3465741518" sldId="262"/>
            <ac:spMk id="3" creationId="{5A8B3137-5D3D-4B7D-BA22-9E5CCDFFC3BA}"/>
          </ac:spMkLst>
        </pc:spChg>
      </pc:sldChg>
      <pc:sldChg chg="addSp delSp modSp new mod">
        <pc:chgData name="qin yang" userId="63999d83fc6661ca" providerId="LiveId" clId="{AA885303-B24C-42C9-A7B7-E21B26CD386A}" dt="2022-01-06T02:57:36.352" v="117" actId="20577"/>
        <pc:sldMkLst>
          <pc:docMk/>
          <pc:sldMk cId="3065515325" sldId="263"/>
        </pc:sldMkLst>
        <pc:spChg chg="mod">
          <ac:chgData name="qin yang" userId="63999d83fc6661ca" providerId="LiveId" clId="{AA885303-B24C-42C9-A7B7-E21B26CD386A}" dt="2022-01-06T02:52:12.096" v="4" actId="20577"/>
          <ac:spMkLst>
            <pc:docMk/>
            <pc:sldMk cId="3065515325" sldId="263"/>
            <ac:spMk id="2" creationId="{1B1F2364-32F5-4D3D-9607-617C8555692E}"/>
          </ac:spMkLst>
        </pc:spChg>
        <pc:spChg chg="mod">
          <ac:chgData name="qin yang" userId="63999d83fc6661ca" providerId="LiveId" clId="{AA885303-B24C-42C9-A7B7-E21B26CD386A}" dt="2022-01-06T02:57:36.352" v="117" actId="20577"/>
          <ac:spMkLst>
            <pc:docMk/>
            <pc:sldMk cId="3065515325" sldId="263"/>
            <ac:spMk id="3" creationId="{E6E909F6-02BA-483F-AD8F-2FD2AD709F0F}"/>
          </ac:spMkLst>
        </pc:spChg>
        <pc:spChg chg="add del">
          <ac:chgData name="qin yang" userId="63999d83fc6661ca" providerId="LiveId" clId="{AA885303-B24C-42C9-A7B7-E21B26CD386A}" dt="2022-01-06T02:53:29.140" v="13"/>
          <ac:spMkLst>
            <pc:docMk/>
            <pc:sldMk cId="3065515325" sldId="263"/>
            <ac:spMk id="4" creationId="{74286765-5E4E-4306-A680-34404A16E301}"/>
          </ac:spMkLst>
        </pc:spChg>
        <pc:spChg chg="add del">
          <ac:chgData name="qin yang" userId="63999d83fc6661ca" providerId="LiveId" clId="{AA885303-B24C-42C9-A7B7-E21B26CD386A}" dt="2022-01-06T02:53:31.697" v="15"/>
          <ac:spMkLst>
            <pc:docMk/>
            <pc:sldMk cId="3065515325" sldId="263"/>
            <ac:spMk id="5" creationId="{419637D9-9E85-41B9-B7BB-FCF803259B39}"/>
          </ac:spMkLst>
        </pc:spChg>
        <pc:spChg chg="add del">
          <ac:chgData name="qin yang" userId="63999d83fc6661ca" providerId="LiveId" clId="{AA885303-B24C-42C9-A7B7-E21B26CD386A}" dt="2022-01-06T02:53:58.960" v="25"/>
          <ac:spMkLst>
            <pc:docMk/>
            <pc:sldMk cId="3065515325" sldId="263"/>
            <ac:spMk id="6" creationId="{43257CAF-F515-46A2-BBFF-B9BF744F12B4}"/>
          </ac:spMkLst>
        </pc:spChg>
        <pc:spChg chg="add del">
          <ac:chgData name="qin yang" userId="63999d83fc6661ca" providerId="LiveId" clId="{AA885303-B24C-42C9-A7B7-E21B26CD386A}" dt="2022-01-06T02:54:00.793" v="27"/>
          <ac:spMkLst>
            <pc:docMk/>
            <pc:sldMk cId="3065515325" sldId="263"/>
            <ac:spMk id="7" creationId="{7F9A6617-BC80-4EF1-9C93-AB76A02B22D4}"/>
          </ac:spMkLst>
        </pc:spChg>
        <pc:spChg chg="add del">
          <ac:chgData name="qin yang" userId="63999d83fc6661ca" providerId="LiveId" clId="{AA885303-B24C-42C9-A7B7-E21B26CD386A}" dt="2022-01-06T02:54:10.515" v="29"/>
          <ac:spMkLst>
            <pc:docMk/>
            <pc:sldMk cId="3065515325" sldId="263"/>
            <ac:spMk id="8" creationId="{B8E30CC3-8833-44DE-9D0C-F16D22C15952}"/>
          </ac:spMkLst>
        </pc:spChg>
        <pc:spChg chg="add del">
          <ac:chgData name="qin yang" userId="63999d83fc6661ca" providerId="LiveId" clId="{AA885303-B24C-42C9-A7B7-E21B26CD386A}" dt="2022-01-06T02:54:13.984" v="32"/>
          <ac:spMkLst>
            <pc:docMk/>
            <pc:sldMk cId="3065515325" sldId="263"/>
            <ac:spMk id="9" creationId="{670F8089-DB58-4F08-86BC-7B79A72F7E0F}"/>
          </ac:spMkLst>
        </pc:spChg>
      </pc:sldChg>
    </pc:docChg>
  </pc:docChgLst>
  <pc:docChgLst>
    <pc:chgData name="qin yang" userId="63999d83fc6661ca" providerId="LiveId" clId="{DF26BA57-48D8-4573-B4D3-19F9A73BC1F3}"/>
    <pc:docChg chg="undo custSel addSld modSld sldOrd">
      <pc:chgData name="qin yang" userId="63999d83fc6661ca" providerId="LiveId" clId="{DF26BA57-48D8-4573-B4D3-19F9A73BC1F3}" dt="2022-03-16T04:07:08.352" v="73" actId="14100"/>
      <pc:docMkLst>
        <pc:docMk/>
      </pc:docMkLst>
      <pc:sldChg chg="addSp delSp modSp mod">
        <pc:chgData name="qin yang" userId="63999d83fc6661ca" providerId="LiveId" clId="{DF26BA57-48D8-4573-B4D3-19F9A73BC1F3}" dt="2022-03-16T04:04:15.084" v="62" actId="1076"/>
        <pc:sldMkLst>
          <pc:docMk/>
          <pc:sldMk cId="2402930816" sldId="257"/>
        </pc:sldMkLst>
        <pc:spChg chg="add del mod">
          <ac:chgData name="qin yang" userId="63999d83fc6661ca" providerId="LiveId" clId="{DF26BA57-48D8-4573-B4D3-19F9A73BC1F3}" dt="2022-03-16T04:04:15.006" v="60" actId="767"/>
          <ac:spMkLst>
            <pc:docMk/>
            <pc:sldMk cId="2402930816" sldId="257"/>
            <ac:spMk id="4" creationId="{202E9C25-860F-495F-9A19-E0BB86F19DAE}"/>
          </ac:spMkLst>
        </pc:spChg>
        <pc:spChg chg="mod">
          <ac:chgData name="qin yang" userId="63999d83fc6661ca" providerId="LiveId" clId="{DF26BA57-48D8-4573-B4D3-19F9A73BC1F3}" dt="2022-03-16T04:04:15.051" v="61" actId="14100"/>
          <ac:spMkLst>
            <pc:docMk/>
            <pc:sldMk cId="2402930816" sldId="257"/>
            <ac:spMk id="10" creationId="{DD0CFF16-78B7-4F41-B454-7A5A74B37FB4}"/>
          </ac:spMkLst>
        </pc:spChg>
        <pc:spChg chg="add del mod">
          <ac:chgData name="qin yang" userId="63999d83fc6661ca" providerId="LiveId" clId="{DF26BA57-48D8-4573-B4D3-19F9A73BC1F3}" dt="2022-03-16T04:04:14.474" v="57" actId="571"/>
          <ac:spMkLst>
            <pc:docMk/>
            <pc:sldMk cId="2402930816" sldId="257"/>
            <ac:spMk id="17" creationId="{5257555A-2290-479C-848B-FD909F0DCDCA}"/>
          </ac:spMkLst>
        </pc:spChg>
        <pc:grpChg chg="mod">
          <ac:chgData name="qin yang" userId="63999d83fc6661ca" providerId="LiveId" clId="{DF26BA57-48D8-4573-B4D3-19F9A73BC1F3}" dt="2022-03-16T04:04:15.084" v="62" actId="1076"/>
          <ac:grpSpMkLst>
            <pc:docMk/>
            <pc:sldMk cId="2402930816" sldId="257"/>
            <ac:grpSpMk id="12" creationId="{A24072BB-F3B0-4F8A-8B58-A2187F1D5524}"/>
          </ac:grpSpMkLst>
        </pc:grpChg>
      </pc:sldChg>
      <pc:sldChg chg="addSp delSp modSp new mod setBg">
        <pc:chgData name="qin yang" userId="63999d83fc6661ca" providerId="LiveId" clId="{DF26BA57-48D8-4573-B4D3-19F9A73BC1F3}" dt="2022-03-15T10:57:02.046" v="21" actId="1076"/>
        <pc:sldMkLst>
          <pc:docMk/>
          <pc:sldMk cId="3007869653" sldId="266"/>
        </pc:sldMkLst>
        <pc:spChg chg="add del mod">
          <ac:chgData name="qin yang" userId="63999d83fc6661ca" providerId="LiveId" clId="{DF26BA57-48D8-4573-B4D3-19F9A73BC1F3}" dt="2022-03-15T10:48:08.674" v="12" actId="478"/>
          <ac:spMkLst>
            <pc:docMk/>
            <pc:sldMk cId="3007869653" sldId="266"/>
            <ac:spMk id="2" creationId="{2650DC0C-A741-43F4-ACE4-44C84918E1F5}"/>
          </ac:spMkLst>
        </pc:spChg>
        <pc:spChg chg="del">
          <ac:chgData name="qin yang" userId="63999d83fc6661ca" providerId="LiveId" clId="{DF26BA57-48D8-4573-B4D3-19F9A73BC1F3}" dt="2022-03-15T10:47:09.627" v="1" actId="22"/>
          <ac:spMkLst>
            <pc:docMk/>
            <pc:sldMk cId="3007869653" sldId="266"/>
            <ac:spMk id="3" creationId="{A3A8A541-BFB2-4759-AE8E-DE1FF4C9EFF6}"/>
          </ac:spMkLst>
        </pc:spChg>
        <pc:spChg chg="add del mod">
          <ac:chgData name="qin yang" userId="63999d83fc6661ca" providerId="LiveId" clId="{DF26BA57-48D8-4573-B4D3-19F9A73BC1F3}" dt="2022-03-15T10:48:49.640" v="18" actId="26606"/>
          <ac:spMkLst>
            <pc:docMk/>
            <pc:sldMk cId="3007869653" sldId="266"/>
            <ac:spMk id="7" creationId="{72E2751C-0414-4881-B56B-6D64C272F2A4}"/>
          </ac:spMkLst>
        </pc:spChg>
        <pc:spChg chg="add del">
          <ac:chgData name="qin yang" userId="63999d83fc6661ca" providerId="LiveId" clId="{DF26BA57-48D8-4573-B4D3-19F9A73BC1F3}" dt="2022-03-15T10:47:27.993" v="3" actId="26606"/>
          <ac:spMkLst>
            <pc:docMk/>
            <pc:sldMk cId="3007869653" sldId="266"/>
            <ac:spMk id="9" creationId="{43D14FC5-D1BC-F9AB-07A1-02FF0110D61D}"/>
          </ac:spMkLst>
        </pc:spChg>
        <pc:spChg chg="add del">
          <ac:chgData name="qin yang" userId="63999d83fc6661ca" providerId="LiveId" clId="{DF26BA57-48D8-4573-B4D3-19F9A73BC1F3}" dt="2022-03-15T10:48:03.241" v="11" actId="26606"/>
          <ac:spMkLst>
            <pc:docMk/>
            <pc:sldMk cId="3007869653" sldId="266"/>
            <ac:spMk id="10" creationId="{DD7EAFE6-2BB9-41FB-9CF4-588CFC708774}"/>
          </ac:spMkLst>
        </pc:spChg>
        <pc:spChg chg="add del">
          <ac:chgData name="qin yang" userId="63999d83fc6661ca" providerId="LiveId" clId="{DF26BA57-48D8-4573-B4D3-19F9A73BC1F3}" dt="2022-03-15T10:47:27.993" v="3" actId="26606"/>
          <ac:spMkLst>
            <pc:docMk/>
            <pc:sldMk cId="3007869653" sldId="266"/>
            <ac:spMk id="12" creationId="{32768DCD-B824-413A-B330-8D57ADB3724C}"/>
          </ac:spMkLst>
        </pc:spChg>
        <pc:spChg chg="add">
          <ac:chgData name="qin yang" userId="63999d83fc6661ca" providerId="LiveId" clId="{DF26BA57-48D8-4573-B4D3-19F9A73BC1F3}" dt="2022-03-15T10:48:49.640" v="18" actId="26606"/>
          <ac:spMkLst>
            <pc:docMk/>
            <pc:sldMk cId="3007869653" sldId="266"/>
            <ac:spMk id="13" creationId="{DD7EAFE6-2BB9-41FB-9CF4-588CFC708774}"/>
          </ac:spMkLst>
        </pc:spChg>
        <pc:spChg chg="add del">
          <ac:chgData name="qin yang" userId="63999d83fc6661ca" providerId="LiveId" clId="{DF26BA57-48D8-4573-B4D3-19F9A73BC1F3}" dt="2022-03-15T10:47:27.993" v="3" actId="26606"/>
          <ac:spMkLst>
            <pc:docMk/>
            <pc:sldMk cId="3007869653" sldId="266"/>
            <ac:spMk id="14" creationId="{19F9CD66-32FC-448F-B4C5-67D17508A226}"/>
          </ac:spMkLst>
        </pc:spChg>
        <pc:spChg chg="add">
          <ac:chgData name="qin yang" userId="63999d83fc6661ca" providerId="LiveId" clId="{DF26BA57-48D8-4573-B4D3-19F9A73BC1F3}" dt="2022-03-15T10:48:49.640" v="18" actId="26606"/>
          <ac:spMkLst>
            <pc:docMk/>
            <pc:sldMk cId="3007869653" sldId="266"/>
            <ac:spMk id="15" creationId="{8A2477EE-FBE5-4DB7-8438-DE1CAC61A2EA}"/>
          </ac:spMkLst>
        </pc:spChg>
        <pc:spChg chg="add del">
          <ac:chgData name="qin yang" userId="63999d83fc6661ca" providerId="LiveId" clId="{DF26BA57-48D8-4573-B4D3-19F9A73BC1F3}" dt="2022-03-15T10:48:03.241" v="11" actId="26606"/>
          <ac:spMkLst>
            <pc:docMk/>
            <pc:sldMk cId="3007869653" sldId="266"/>
            <ac:spMk id="16" creationId="{F097499C-1674-4A33-BAFD-70C190D3893D}"/>
          </ac:spMkLst>
        </pc:spChg>
        <pc:spChg chg="add del">
          <ac:chgData name="qin yang" userId="63999d83fc6661ca" providerId="LiveId" clId="{DF26BA57-48D8-4573-B4D3-19F9A73BC1F3}" dt="2022-03-15T10:48:03.241" v="11" actId="26606"/>
          <ac:spMkLst>
            <pc:docMk/>
            <pc:sldMk cId="3007869653" sldId="266"/>
            <ac:spMk id="17" creationId="{8A2477EE-FBE5-4DB7-8438-DE1CAC61A2EA}"/>
          </ac:spMkLst>
        </pc:spChg>
        <pc:spChg chg="add del">
          <ac:chgData name="qin yang" userId="63999d83fc6661ca" providerId="LiveId" clId="{DF26BA57-48D8-4573-B4D3-19F9A73BC1F3}" dt="2022-03-15T10:48:03.241" v="11" actId="26606"/>
          <ac:spMkLst>
            <pc:docMk/>
            <pc:sldMk cId="3007869653" sldId="266"/>
            <ac:spMk id="18" creationId="{5B0E521E-8528-4E92-8B8C-67ED5C5BD0EB}"/>
          </ac:spMkLst>
        </pc:spChg>
        <pc:spChg chg="add">
          <ac:chgData name="qin yang" userId="63999d83fc6661ca" providerId="LiveId" clId="{DF26BA57-48D8-4573-B4D3-19F9A73BC1F3}" dt="2022-03-15T10:48:49.640" v="18" actId="26606"/>
          <ac:spMkLst>
            <pc:docMk/>
            <pc:sldMk cId="3007869653" sldId="266"/>
            <ac:spMk id="20" creationId="{5B0E521E-8528-4E92-8B8C-67ED5C5BD0EB}"/>
          </ac:spMkLst>
        </pc:spChg>
        <pc:picChg chg="add del mod ord">
          <ac:chgData name="qin yang" userId="63999d83fc6661ca" providerId="LiveId" clId="{DF26BA57-48D8-4573-B4D3-19F9A73BC1F3}" dt="2022-03-15T10:48:41.793" v="16" actId="478"/>
          <ac:picMkLst>
            <pc:docMk/>
            <pc:sldMk cId="3007869653" sldId="266"/>
            <ac:picMk id="5" creationId="{10F9F612-728A-4DB1-A775-03500E7DA723}"/>
          </ac:picMkLst>
        </pc:picChg>
        <pc:picChg chg="add mod">
          <ac:chgData name="qin yang" userId="63999d83fc6661ca" providerId="LiveId" clId="{DF26BA57-48D8-4573-B4D3-19F9A73BC1F3}" dt="2022-03-15T10:57:02.046" v="21" actId="1076"/>
          <ac:picMkLst>
            <pc:docMk/>
            <pc:sldMk cId="3007869653" sldId="266"/>
            <ac:picMk id="11" creationId="{217133DA-4AB7-4F96-AE71-3D7B43E83FD2}"/>
          </ac:picMkLst>
        </pc:picChg>
      </pc:sldChg>
      <pc:sldChg chg="addSp delSp modSp new mod setBg">
        <pc:chgData name="qin yang" userId="63999d83fc6661ca" providerId="LiveId" clId="{DF26BA57-48D8-4573-B4D3-19F9A73BC1F3}" dt="2022-03-15T11:19:05.266" v="29" actId="14100"/>
        <pc:sldMkLst>
          <pc:docMk/>
          <pc:sldMk cId="3106087218" sldId="267"/>
        </pc:sldMkLst>
        <pc:spChg chg="del">
          <ac:chgData name="qin yang" userId="63999d83fc6661ca" providerId="LiveId" clId="{DF26BA57-48D8-4573-B4D3-19F9A73BC1F3}" dt="2022-03-15T11:18:41.121" v="23" actId="478"/>
          <ac:spMkLst>
            <pc:docMk/>
            <pc:sldMk cId="3106087218" sldId="267"/>
            <ac:spMk id="2" creationId="{55D3EBF9-4D47-4BC5-A9B3-066DA19F7E6C}"/>
          </ac:spMkLst>
        </pc:spChg>
        <pc:spChg chg="del">
          <ac:chgData name="qin yang" userId="63999d83fc6661ca" providerId="LiveId" clId="{DF26BA57-48D8-4573-B4D3-19F9A73BC1F3}" dt="2022-03-15T11:18:37.729" v="22" actId="22"/>
          <ac:spMkLst>
            <pc:docMk/>
            <pc:sldMk cId="3106087218" sldId="267"/>
            <ac:spMk id="3" creationId="{2C948FCB-EA66-4814-ACC4-C75DE15DFF4B}"/>
          </ac:spMkLst>
        </pc:spChg>
        <pc:spChg chg="add del">
          <ac:chgData name="qin yang" userId="63999d83fc6661ca" providerId="LiveId" clId="{DF26BA57-48D8-4573-B4D3-19F9A73BC1F3}" dt="2022-03-15T11:18:52.722" v="27" actId="26606"/>
          <ac:spMkLst>
            <pc:docMk/>
            <pc:sldMk cId="3106087218" sldId="267"/>
            <ac:spMk id="10" creationId="{DD7EAFE6-2BB9-41FB-9CF4-588CFC708774}"/>
          </ac:spMkLst>
        </pc:spChg>
        <pc:spChg chg="add del">
          <ac:chgData name="qin yang" userId="63999d83fc6661ca" providerId="LiveId" clId="{DF26BA57-48D8-4573-B4D3-19F9A73BC1F3}" dt="2022-03-15T11:18:52.722" v="27" actId="26606"/>
          <ac:spMkLst>
            <pc:docMk/>
            <pc:sldMk cId="3106087218" sldId="267"/>
            <ac:spMk id="12" creationId="{8A2477EE-FBE5-4DB7-8438-DE1CAC61A2EA}"/>
          </ac:spMkLst>
        </pc:spChg>
        <pc:spChg chg="add del">
          <ac:chgData name="qin yang" userId="63999d83fc6661ca" providerId="LiveId" clId="{DF26BA57-48D8-4573-B4D3-19F9A73BC1F3}" dt="2022-03-15T11:18:52.722" v="27" actId="26606"/>
          <ac:spMkLst>
            <pc:docMk/>
            <pc:sldMk cId="3106087218" sldId="267"/>
            <ac:spMk id="14" creationId="{5B0E521E-8528-4E92-8B8C-67ED5C5BD0EB}"/>
          </ac:spMkLst>
        </pc:spChg>
        <pc:picChg chg="add mod ord">
          <ac:chgData name="qin yang" userId="63999d83fc6661ca" providerId="LiveId" clId="{DF26BA57-48D8-4573-B4D3-19F9A73BC1F3}" dt="2022-03-15T11:19:05.266" v="29" actId="14100"/>
          <ac:picMkLst>
            <pc:docMk/>
            <pc:sldMk cId="3106087218" sldId="267"/>
            <ac:picMk id="5" creationId="{A247D514-79E6-4CA8-B023-7BE66AB27256}"/>
          </ac:picMkLst>
        </pc:picChg>
      </pc:sldChg>
      <pc:sldChg chg="addSp delSp modSp new mod ord">
        <pc:chgData name="qin yang" userId="63999d83fc6661ca" providerId="LiveId" clId="{DF26BA57-48D8-4573-B4D3-19F9A73BC1F3}" dt="2022-03-16T04:07:08.352" v="73" actId="14100"/>
        <pc:sldMkLst>
          <pc:docMk/>
          <pc:sldMk cId="232473623" sldId="270"/>
        </pc:sldMkLst>
        <pc:spChg chg="del">
          <ac:chgData name="qin yang" userId="63999d83fc6661ca" providerId="LiveId" clId="{DF26BA57-48D8-4573-B4D3-19F9A73BC1F3}" dt="2022-03-16T04:06:53.615" v="66" actId="478"/>
          <ac:spMkLst>
            <pc:docMk/>
            <pc:sldMk cId="232473623" sldId="270"/>
            <ac:spMk id="2" creationId="{A290C7C4-0F7A-47D1-B0E8-3708E1EB8BBC}"/>
          </ac:spMkLst>
        </pc:spChg>
        <pc:spChg chg="del">
          <ac:chgData name="qin yang" userId="63999d83fc6661ca" providerId="LiveId" clId="{DF26BA57-48D8-4573-B4D3-19F9A73BC1F3}" dt="2022-03-16T04:06:55.231" v="67" actId="478"/>
          <ac:spMkLst>
            <pc:docMk/>
            <pc:sldMk cId="232473623" sldId="270"/>
            <ac:spMk id="3" creationId="{F515B0C7-4374-4053-AA34-487A59AB3DA5}"/>
          </ac:spMkLst>
        </pc:spChg>
        <pc:picChg chg="add mod">
          <ac:chgData name="qin yang" userId="63999d83fc6661ca" providerId="LiveId" clId="{DF26BA57-48D8-4573-B4D3-19F9A73BC1F3}" dt="2022-03-16T04:07:08.352" v="73" actId="14100"/>
          <ac:picMkLst>
            <pc:docMk/>
            <pc:sldMk cId="232473623" sldId="270"/>
            <ac:picMk id="5" creationId="{A5500901-A368-40FB-9438-0A15B2FF8DF2}"/>
          </ac:picMkLst>
        </pc:picChg>
      </pc:sldChg>
    </pc:docChg>
  </pc:docChgLst>
  <pc:docChgLst>
    <pc:chgData name="qin yang" userId="63999d83fc6661ca" providerId="LiveId" clId="{8C8E30B4-952C-964C-9EE1-C37E0579A011}"/>
    <pc:docChg chg="custSel modSld">
      <pc:chgData name="qin yang" userId="63999d83fc6661ca" providerId="LiveId" clId="{8C8E30B4-952C-964C-9EE1-C37E0579A011}" dt="2022-03-14T13:17:47.997" v="91"/>
      <pc:docMkLst>
        <pc:docMk/>
      </pc:docMkLst>
      <pc:sldChg chg="addSp delSp modSp">
        <pc:chgData name="qin yang" userId="63999d83fc6661ca" providerId="LiveId" clId="{8C8E30B4-952C-964C-9EE1-C37E0579A011}" dt="2022-03-14T13:17:47.997" v="91"/>
        <pc:sldMkLst>
          <pc:docMk/>
          <pc:sldMk cId="2402930816" sldId="257"/>
        </pc:sldMkLst>
        <pc:inkChg chg="add">
          <ac:chgData name="qin yang" userId="63999d83fc6661ca" providerId="LiveId" clId="{8C8E30B4-952C-964C-9EE1-C37E0579A011}" dt="2022-03-14T13:15:33.544" v="0"/>
          <ac:inkMkLst>
            <pc:docMk/>
            <pc:sldMk cId="2402930816" sldId="257"/>
            <ac:inkMk id="3" creationId="{A1E086CA-36EB-9348-87CB-F618B39F0D7D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4" creationId="{FD2E9F8C-98B0-A64B-9A1D-E4F9D00AA0E0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9" creationId="{3C8234F3-78F9-264D-A9A7-AE0B1D6A248C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13" creationId="{1DDBEC7F-71E3-504A-9DC7-DC456013741C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15" creationId="{F538AA88-6AB7-4749-9118-10B73A41F94B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17" creationId="{EB8CAC12-5557-7F42-AB1D-13A1822C19E1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19" creationId="{586ADD94-7336-CB42-BAD3-EBCD2520C953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20" creationId="{350CA200-2513-394C-BAB1-F1A97F9BE72A}"/>
          </ac:inkMkLst>
        </pc:inkChg>
        <pc:inkChg chg="add del reco">
          <ac:chgData name="qin yang" userId="63999d83fc6661ca" providerId="LiveId" clId="{8C8E30B4-952C-964C-9EE1-C37E0579A011}" dt="2022-03-14T13:15:42.040" v="9"/>
          <ac:inkMkLst>
            <pc:docMk/>
            <pc:sldMk cId="2402930816" sldId="257"/>
            <ac:inkMk id="21" creationId="{E0BAB495-E9CE-0547-B2AD-86CE2C902164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2" creationId="{D252ED82-8EB8-544F-94E9-2C5EBD9127F5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3" creationId="{DC845269-F94A-BC47-AF74-954230B8F9FB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4" creationId="{9D06A24B-A550-0B4A-BF4C-E777AA9B91E4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5" creationId="{B0490C04-150E-A04A-BB72-14449DB62273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6" creationId="{31BE40A8-3B6D-5A40-BFCC-63AFD34D8894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7" creationId="{EF3D1E62-9773-C341-A690-D0A702875303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8" creationId="{1D3A5A19-15B2-7842-AFE4-1DC0D1B2B461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9" creationId="{8AFD7B60-20F9-794C-BC75-DBAFE58989AF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30" creationId="{DF1098DA-CCDD-CD43-A994-4D5B24E8FDA8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31" creationId="{D0085935-E92D-3C45-B2CD-ED1D7D23A35B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32" creationId="{43F88699-959E-704B-AFAF-DD0208F02164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33" creationId="{0954C96D-8AA5-C642-9D99-02CE97B75241}"/>
          </ac:inkMkLst>
        </pc:inkChg>
        <pc:inkChg chg="add del reco">
          <ac:chgData name="qin yang" userId="63999d83fc6661ca" providerId="LiveId" clId="{8C8E30B4-952C-964C-9EE1-C37E0579A011}" dt="2022-03-14T13:17:47.987" v="83"/>
          <ac:inkMkLst>
            <pc:docMk/>
            <pc:sldMk cId="2402930816" sldId="257"/>
            <ac:inkMk id="34" creationId="{5056EBA1-CE02-0A4C-BA18-AA259E1009C0}"/>
          </ac:inkMkLst>
        </pc:inkChg>
        <pc:inkChg chg="add del reco">
          <ac:chgData name="qin yang" userId="63999d83fc6661ca" providerId="LiveId" clId="{8C8E30B4-952C-964C-9EE1-C37E0579A011}" dt="2022-03-14T13:17:47.995" v="90"/>
          <ac:inkMkLst>
            <pc:docMk/>
            <pc:sldMk cId="2402930816" sldId="257"/>
            <ac:inkMk id="35" creationId="{9A180D14-569A-2A4A-8D89-BC816F7645EA}"/>
          </ac:inkMkLst>
        </pc:inkChg>
        <pc:inkChg chg="add del">
          <ac:chgData name="qin yang" userId="63999d83fc6661ca" providerId="LiveId" clId="{8C8E30B4-952C-964C-9EE1-C37E0579A011}" dt="2022-03-14T13:15:58.068" v="27"/>
          <ac:inkMkLst>
            <pc:docMk/>
            <pc:sldMk cId="2402930816" sldId="257"/>
            <ac:inkMk id="36" creationId="{DED27B2A-A93C-2A41-8330-758076C7A73C}"/>
          </ac:inkMkLst>
        </pc:inkChg>
        <pc:inkChg chg="add del">
          <ac:chgData name="qin yang" userId="63999d83fc6661ca" providerId="LiveId" clId="{8C8E30B4-952C-964C-9EE1-C37E0579A011}" dt="2022-03-14T13:15:58.068" v="27"/>
          <ac:inkMkLst>
            <pc:docMk/>
            <pc:sldMk cId="2402930816" sldId="257"/>
            <ac:inkMk id="37" creationId="{A199C187-4F6B-B848-A12A-F5DD4EFEE316}"/>
          </ac:inkMkLst>
        </pc:inkChg>
        <pc:inkChg chg="add del">
          <ac:chgData name="qin yang" userId="63999d83fc6661ca" providerId="LiveId" clId="{8C8E30B4-952C-964C-9EE1-C37E0579A011}" dt="2022-03-14T13:15:58.068" v="27"/>
          <ac:inkMkLst>
            <pc:docMk/>
            <pc:sldMk cId="2402930816" sldId="257"/>
            <ac:inkMk id="38" creationId="{D91893A4-F8C1-894A-9352-C9186026586B}"/>
          </ac:inkMkLst>
        </pc:inkChg>
        <pc:inkChg chg="add del">
          <ac:chgData name="qin yang" userId="63999d83fc6661ca" providerId="LiveId" clId="{8C8E30B4-952C-964C-9EE1-C37E0579A011}" dt="2022-03-14T13:15:58.068" v="27"/>
          <ac:inkMkLst>
            <pc:docMk/>
            <pc:sldMk cId="2402930816" sldId="257"/>
            <ac:inkMk id="39" creationId="{5CA2D9A6-A18D-D843-912A-BD708495F524}"/>
          </ac:inkMkLst>
        </pc:inkChg>
        <pc:inkChg chg="add del reco">
          <ac:chgData name="qin yang" userId="63999d83fc6661ca" providerId="LiveId" clId="{8C8E30B4-952C-964C-9EE1-C37E0579A011}" dt="2022-03-14T13:17:47.994" v="89"/>
          <ac:inkMkLst>
            <pc:docMk/>
            <pc:sldMk cId="2402930816" sldId="257"/>
            <ac:inkMk id="40" creationId="{0634F445-26B3-6E42-8E02-6A794D012D67}"/>
          </ac:inkMkLst>
        </pc:inkChg>
        <pc:inkChg chg="add del">
          <ac:chgData name="qin yang" userId="63999d83fc6661ca" providerId="LiveId" clId="{8C8E30B4-952C-964C-9EE1-C37E0579A011}" dt="2022-03-14T13:15:59.899" v="31"/>
          <ac:inkMkLst>
            <pc:docMk/>
            <pc:sldMk cId="2402930816" sldId="257"/>
            <ac:inkMk id="41" creationId="{9E100099-057E-8E44-8DE7-6792B0351A85}"/>
          </ac:inkMkLst>
        </pc:inkChg>
        <pc:inkChg chg="add del">
          <ac:chgData name="qin yang" userId="63999d83fc6661ca" providerId="LiveId" clId="{8C8E30B4-952C-964C-9EE1-C37E0579A011}" dt="2022-03-14T13:15:59.899" v="31"/>
          <ac:inkMkLst>
            <pc:docMk/>
            <pc:sldMk cId="2402930816" sldId="257"/>
            <ac:inkMk id="42" creationId="{EB70472C-8152-FB40-9E3A-95BC0E956109}"/>
          </ac:inkMkLst>
        </pc:inkChg>
        <pc:inkChg chg="add del">
          <ac:chgData name="qin yang" userId="63999d83fc6661ca" providerId="LiveId" clId="{8C8E30B4-952C-964C-9EE1-C37E0579A011}" dt="2022-03-14T13:15:59.899" v="31"/>
          <ac:inkMkLst>
            <pc:docMk/>
            <pc:sldMk cId="2402930816" sldId="257"/>
            <ac:inkMk id="43" creationId="{68AC6733-E6FD-9C44-B4F6-47A9C89054AC}"/>
          </ac:inkMkLst>
        </pc:inkChg>
        <pc:inkChg chg="add del mod reco modStrokes">
          <ac:chgData name="qin yang" userId="63999d83fc6661ca" providerId="LiveId" clId="{8C8E30B4-952C-964C-9EE1-C37E0579A011}" dt="2022-03-14T13:17:47.992" v="87"/>
          <ac:inkMkLst>
            <pc:docMk/>
            <pc:sldMk cId="2402930816" sldId="257"/>
            <ac:inkMk id="44" creationId="{CB1F2AF4-ACFD-484B-8A65-008C396F0CC2}"/>
          </ac:inkMkLst>
        </pc:inkChg>
        <pc:inkChg chg="add del">
          <ac:chgData name="qin yang" userId="63999d83fc6661ca" providerId="LiveId" clId="{8C8E30B4-952C-964C-9EE1-C37E0579A011}" dt="2022-03-14T13:17:47.991" v="86"/>
          <ac:inkMkLst>
            <pc:docMk/>
            <pc:sldMk cId="2402930816" sldId="257"/>
            <ac:inkMk id="45" creationId="{0EB6BB81-8BE3-394F-A075-6AF0F0271F6C}"/>
          </ac:inkMkLst>
        </pc:inkChg>
        <pc:inkChg chg="add del">
          <ac:chgData name="qin yang" userId="63999d83fc6661ca" providerId="LiveId" clId="{8C8E30B4-952C-964C-9EE1-C37E0579A011}" dt="2022-03-14T13:16:06.756" v="38"/>
          <ac:inkMkLst>
            <pc:docMk/>
            <pc:sldMk cId="2402930816" sldId="257"/>
            <ac:inkMk id="46" creationId="{3E39EF52-0B67-1E43-9872-2CB6E607C8E2}"/>
          </ac:inkMkLst>
        </pc:inkChg>
        <pc:inkChg chg="add del">
          <ac:chgData name="qin yang" userId="63999d83fc6661ca" providerId="LiveId" clId="{8C8E30B4-952C-964C-9EE1-C37E0579A011}" dt="2022-03-14T13:16:06.756" v="38"/>
          <ac:inkMkLst>
            <pc:docMk/>
            <pc:sldMk cId="2402930816" sldId="257"/>
            <ac:inkMk id="47" creationId="{389A8718-ED8F-9047-9350-D42FF9358781}"/>
          </ac:inkMkLst>
        </pc:inkChg>
        <pc:inkChg chg="add del">
          <ac:chgData name="qin yang" userId="63999d83fc6661ca" providerId="LiveId" clId="{8C8E30B4-952C-964C-9EE1-C37E0579A011}" dt="2022-03-14T13:16:06.756" v="38"/>
          <ac:inkMkLst>
            <pc:docMk/>
            <pc:sldMk cId="2402930816" sldId="257"/>
            <ac:inkMk id="48" creationId="{91A44AF7-F02B-FE45-B16F-7CFA8CF04CFF}"/>
          </ac:inkMkLst>
        </pc:inkChg>
        <pc:inkChg chg="add del">
          <ac:chgData name="qin yang" userId="63999d83fc6661ca" providerId="LiveId" clId="{8C8E30B4-952C-964C-9EE1-C37E0579A011}" dt="2022-03-14T13:16:06.756" v="38"/>
          <ac:inkMkLst>
            <pc:docMk/>
            <pc:sldMk cId="2402930816" sldId="257"/>
            <ac:inkMk id="49" creationId="{52EA7824-C7EF-AB4D-82A1-39C80403EF98}"/>
          </ac:inkMkLst>
        </pc:inkChg>
        <pc:inkChg chg="add del reco">
          <ac:chgData name="qin yang" userId="63999d83fc6661ca" providerId="LiveId" clId="{8C8E30B4-952C-964C-9EE1-C37E0579A011}" dt="2022-03-14T13:17:47.991" v="85"/>
          <ac:inkMkLst>
            <pc:docMk/>
            <pc:sldMk cId="2402930816" sldId="257"/>
            <ac:inkMk id="50" creationId="{C112491C-AAA8-C94D-8DB7-61BDDBF1683D}"/>
          </ac:inkMkLst>
        </pc:inkChg>
        <pc:inkChg chg="add del">
          <ac:chgData name="qin yang" userId="63999d83fc6661ca" providerId="LiveId" clId="{8C8E30B4-952C-964C-9EE1-C37E0579A011}" dt="2022-03-14T13:16:09.498" v="45"/>
          <ac:inkMkLst>
            <pc:docMk/>
            <pc:sldMk cId="2402930816" sldId="257"/>
            <ac:inkMk id="51" creationId="{4B99AB1F-16D5-9E43-9F5B-0BABDF425A25}"/>
          </ac:inkMkLst>
        </pc:inkChg>
        <pc:inkChg chg="add del">
          <ac:chgData name="qin yang" userId="63999d83fc6661ca" providerId="LiveId" clId="{8C8E30B4-952C-964C-9EE1-C37E0579A011}" dt="2022-03-14T13:16:09.498" v="45"/>
          <ac:inkMkLst>
            <pc:docMk/>
            <pc:sldMk cId="2402930816" sldId="257"/>
            <ac:inkMk id="52" creationId="{10AF0E9B-0EA7-B344-9B18-019761FEDEA2}"/>
          </ac:inkMkLst>
        </pc:inkChg>
        <pc:inkChg chg="add del">
          <ac:chgData name="qin yang" userId="63999d83fc6661ca" providerId="LiveId" clId="{8C8E30B4-952C-964C-9EE1-C37E0579A011}" dt="2022-03-14T13:16:09.498" v="45"/>
          <ac:inkMkLst>
            <pc:docMk/>
            <pc:sldMk cId="2402930816" sldId="257"/>
            <ac:inkMk id="53" creationId="{0760C733-6E77-7144-A2A1-C7F360F10BD7}"/>
          </ac:inkMkLst>
        </pc:inkChg>
        <pc:inkChg chg="add del">
          <ac:chgData name="qin yang" userId="63999d83fc6661ca" providerId="LiveId" clId="{8C8E30B4-952C-964C-9EE1-C37E0579A011}" dt="2022-03-14T13:16:09.498" v="45"/>
          <ac:inkMkLst>
            <pc:docMk/>
            <pc:sldMk cId="2402930816" sldId="257"/>
            <ac:inkMk id="54" creationId="{3BE22615-E60F-E04C-A38F-96D85756D8A8}"/>
          </ac:inkMkLst>
        </pc:inkChg>
        <pc:inkChg chg="add del">
          <ac:chgData name="qin yang" userId="63999d83fc6661ca" providerId="LiveId" clId="{8C8E30B4-952C-964C-9EE1-C37E0579A011}" dt="2022-03-14T13:16:09.498" v="45"/>
          <ac:inkMkLst>
            <pc:docMk/>
            <pc:sldMk cId="2402930816" sldId="257"/>
            <ac:inkMk id="55" creationId="{CBC9A8A0-3960-9E4B-9B27-CFD52AD30550}"/>
          </ac:inkMkLst>
        </pc:inkChg>
        <pc:inkChg chg="add del">
          <ac:chgData name="qin yang" userId="63999d83fc6661ca" providerId="LiveId" clId="{8C8E30B4-952C-964C-9EE1-C37E0579A011}" dt="2022-03-14T13:16:09.498" v="45"/>
          <ac:inkMkLst>
            <pc:docMk/>
            <pc:sldMk cId="2402930816" sldId="257"/>
            <ac:inkMk id="56" creationId="{94E0132E-A3FF-1D43-94CA-3146B1743207}"/>
          </ac:inkMkLst>
        </pc:inkChg>
        <pc:inkChg chg="add mod reco modStrokes">
          <ac:chgData name="qin yang" userId="63999d83fc6661ca" providerId="LiveId" clId="{8C8E30B4-952C-964C-9EE1-C37E0579A011}" dt="2022-03-14T13:17:47.983" v="81"/>
          <ac:inkMkLst>
            <pc:docMk/>
            <pc:sldMk cId="2402930816" sldId="257"/>
            <ac:inkMk id="57" creationId="{3471F1E9-A528-F843-980F-ED61BBEC05A7}"/>
          </ac:inkMkLst>
        </pc:inkChg>
        <pc:inkChg chg="add del">
          <ac:chgData name="qin yang" userId="63999d83fc6661ca" providerId="LiveId" clId="{8C8E30B4-952C-964C-9EE1-C37E0579A011}" dt="2022-03-14T13:16:19.902" v="52"/>
          <ac:inkMkLst>
            <pc:docMk/>
            <pc:sldMk cId="2402930816" sldId="257"/>
            <ac:inkMk id="58" creationId="{3A1E2977-5ABA-224E-9969-EAA377AB2F3A}"/>
          </ac:inkMkLst>
        </pc:inkChg>
        <pc:inkChg chg="add del">
          <ac:chgData name="qin yang" userId="63999d83fc6661ca" providerId="LiveId" clId="{8C8E30B4-952C-964C-9EE1-C37E0579A011}" dt="2022-03-14T13:16:19.902" v="52"/>
          <ac:inkMkLst>
            <pc:docMk/>
            <pc:sldMk cId="2402930816" sldId="257"/>
            <ac:inkMk id="59" creationId="{ACCE497D-C654-024E-B789-208FD2A1A566}"/>
          </ac:inkMkLst>
        </pc:inkChg>
        <pc:inkChg chg="add del">
          <ac:chgData name="qin yang" userId="63999d83fc6661ca" providerId="LiveId" clId="{8C8E30B4-952C-964C-9EE1-C37E0579A011}" dt="2022-03-14T13:16:19.902" v="52"/>
          <ac:inkMkLst>
            <pc:docMk/>
            <pc:sldMk cId="2402930816" sldId="257"/>
            <ac:inkMk id="60" creationId="{6646E753-A96A-B549-902E-E55F08C7D4DD}"/>
          </ac:inkMkLst>
        </pc:inkChg>
        <pc:inkChg chg="add del">
          <ac:chgData name="qin yang" userId="63999d83fc6661ca" providerId="LiveId" clId="{8C8E30B4-952C-964C-9EE1-C37E0579A011}" dt="2022-03-14T13:16:19.902" v="52"/>
          <ac:inkMkLst>
            <pc:docMk/>
            <pc:sldMk cId="2402930816" sldId="257"/>
            <ac:inkMk id="61" creationId="{323FF3D3-6CB2-7146-BF0C-B7B4EC872011}"/>
          </ac:inkMkLst>
        </pc:inkChg>
        <pc:inkChg chg="add del">
          <ac:chgData name="qin yang" userId="63999d83fc6661ca" providerId="LiveId" clId="{8C8E30B4-952C-964C-9EE1-C37E0579A011}" dt="2022-03-14T13:16:19.902" v="52"/>
          <ac:inkMkLst>
            <pc:docMk/>
            <pc:sldMk cId="2402930816" sldId="257"/>
            <ac:inkMk id="62" creationId="{91D9912F-1721-DC46-BB5C-77584D6B00B9}"/>
          </ac:inkMkLst>
        </pc:inkChg>
        <pc:inkChg chg="add del">
          <ac:chgData name="qin yang" userId="63999d83fc6661ca" providerId="LiveId" clId="{8C8E30B4-952C-964C-9EE1-C37E0579A011}" dt="2022-03-14T13:16:19.902" v="52"/>
          <ac:inkMkLst>
            <pc:docMk/>
            <pc:sldMk cId="2402930816" sldId="257"/>
            <ac:inkMk id="63" creationId="{B74CF08E-F47C-6041-AA52-B77C3C9E8E92}"/>
          </ac:inkMkLst>
        </pc:inkChg>
        <pc:inkChg chg="add del reco">
          <ac:chgData name="qin yang" userId="63999d83fc6661ca" providerId="LiveId" clId="{8C8E30B4-952C-964C-9EE1-C37E0579A011}" dt="2022-03-14T13:17:47.997" v="91"/>
          <ac:inkMkLst>
            <pc:docMk/>
            <pc:sldMk cId="2402930816" sldId="257"/>
            <ac:inkMk id="64" creationId="{39F02585-2BBE-E546-A418-44AF39BC41D0}"/>
          </ac:inkMkLst>
        </pc:inkChg>
        <pc:inkChg chg="add del">
          <ac:chgData name="qin yang" userId="63999d83fc6661ca" providerId="LiveId" clId="{8C8E30B4-952C-964C-9EE1-C37E0579A011}" dt="2022-03-14T13:16:25.758" v="55"/>
          <ac:inkMkLst>
            <pc:docMk/>
            <pc:sldMk cId="2402930816" sldId="257"/>
            <ac:inkMk id="65" creationId="{D04ECD0C-4FB9-A443-BD72-4A687EC9A29B}"/>
          </ac:inkMkLst>
        </pc:inkChg>
        <pc:inkChg chg="add del">
          <ac:chgData name="qin yang" userId="63999d83fc6661ca" providerId="LiveId" clId="{8C8E30B4-952C-964C-9EE1-C37E0579A011}" dt="2022-03-14T13:16:25.758" v="55"/>
          <ac:inkMkLst>
            <pc:docMk/>
            <pc:sldMk cId="2402930816" sldId="257"/>
            <ac:inkMk id="66" creationId="{CEB6D5A7-C6CE-BD48-BEA9-64B8D41D07DE}"/>
          </ac:inkMkLst>
        </pc:inkChg>
        <pc:inkChg chg="add del reco">
          <ac:chgData name="qin yang" userId="63999d83fc6661ca" providerId="LiveId" clId="{8C8E30B4-952C-964C-9EE1-C37E0579A011}" dt="2022-03-14T13:16:27.417" v="56"/>
          <ac:inkMkLst>
            <pc:docMk/>
            <pc:sldMk cId="2402930816" sldId="257"/>
            <ac:inkMk id="67" creationId="{8DCBE539-56DD-E445-95C7-2114CA183EFD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68" creationId="{EE7493AF-8417-0F40-9950-281DC1AA8B22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69" creationId="{F63E0F63-8E13-DA43-A77D-17EC00592FB3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0" creationId="{9B351EE7-59A7-2942-A004-8153BB64FCFB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1" creationId="{575E2FB1-1018-A744-ACA3-A3CF8C876A4C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2" creationId="{DECDE244-B61C-C945-9F15-C0E9ABA346EE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3" creationId="{70E680B0-FBB8-4044-BD3A-24FD2D9EF4EF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4" creationId="{F3E93509-239F-CF4E-9E3B-1866A43EB80A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5" creationId="{32966185-432C-4341-91FA-15CDCF71CE27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6" creationId="{D95C9D50-6641-AC4A-B80D-699750184DDC}"/>
          </ac:inkMkLst>
        </pc:inkChg>
        <pc:inkChg chg="add del reco">
          <ac:chgData name="qin yang" userId="63999d83fc6661ca" providerId="LiveId" clId="{8C8E30B4-952C-964C-9EE1-C37E0579A011}" dt="2022-03-14T13:17:47.993" v="88"/>
          <ac:inkMkLst>
            <pc:docMk/>
            <pc:sldMk cId="2402930816" sldId="257"/>
            <ac:inkMk id="77" creationId="{EFEF00F1-DD01-884B-8CCB-3F32B2B109D0}"/>
          </ac:inkMkLst>
        </pc:inkChg>
        <pc:inkChg chg="add del">
          <ac:chgData name="qin yang" userId="63999d83fc6661ca" providerId="LiveId" clId="{8C8E30B4-952C-964C-9EE1-C37E0579A011}" dt="2022-03-14T13:16:36.380" v="71"/>
          <ac:inkMkLst>
            <pc:docMk/>
            <pc:sldMk cId="2402930816" sldId="257"/>
            <ac:inkMk id="78" creationId="{04E57C4F-C1BD-6143-A5D5-7F91F6E518A5}"/>
          </ac:inkMkLst>
        </pc:inkChg>
        <pc:inkChg chg="add del">
          <ac:chgData name="qin yang" userId="63999d83fc6661ca" providerId="LiveId" clId="{8C8E30B4-952C-964C-9EE1-C37E0579A011}" dt="2022-03-14T13:16:36.380" v="71"/>
          <ac:inkMkLst>
            <pc:docMk/>
            <pc:sldMk cId="2402930816" sldId="257"/>
            <ac:inkMk id="79" creationId="{EA2328A1-8145-BA4D-9B23-60C40CA9934C}"/>
          </ac:inkMkLst>
        </pc:inkChg>
        <pc:inkChg chg="add del">
          <ac:chgData name="qin yang" userId="63999d83fc6661ca" providerId="LiveId" clId="{8C8E30B4-952C-964C-9EE1-C37E0579A011}" dt="2022-03-14T13:16:36.380" v="71"/>
          <ac:inkMkLst>
            <pc:docMk/>
            <pc:sldMk cId="2402930816" sldId="257"/>
            <ac:inkMk id="80" creationId="{1CBBFDC5-936F-B545-9C0A-89047584747E}"/>
          </ac:inkMkLst>
        </pc:inkChg>
        <pc:inkChg chg="add del">
          <ac:chgData name="qin yang" userId="63999d83fc6661ca" providerId="LiveId" clId="{8C8E30B4-952C-964C-9EE1-C37E0579A011}" dt="2022-03-14T13:16:36.380" v="71"/>
          <ac:inkMkLst>
            <pc:docMk/>
            <pc:sldMk cId="2402930816" sldId="257"/>
            <ac:inkMk id="81" creationId="{8AB43D63-14D1-594C-A729-28466FAF9E0D}"/>
          </ac:inkMkLst>
        </pc:inkChg>
        <pc:inkChg chg="add del reco">
          <ac:chgData name="qin yang" userId="63999d83fc6661ca" providerId="LiveId" clId="{8C8E30B4-952C-964C-9EE1-C37E0579A011}" dt="2022-03-14T13:17:47.989" v="84"/>
          <ac:inkMkLst>
            <pc:docMk/>
            <pc:sldMk cId="2402930816" sldId="257"/>
            <ac:inkMk id="82" creationId="{16C4CAC3-D456-194B-A1E8-61CF77DA59B5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3" creationId="{3924A49E-2BE1-A848-995A-A984C9296979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4" creationId="{ED7DD015-64B6-B741-83E0-A330F9BD2043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5" creationId="{C0C32450-2EFC-1941-9510-BAABDD7D962F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6" creationId="{A5FCE438-4F6A-4241-99BC-B22EB46A7915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7" creationId="{E8026F7F-20F9-294D-8A38-C8CCF341B19B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8" creationId="{E9EB2648-6512-FB4F-99DE-65550DE78BE9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9" creationId="{DC7C511C-015A-0049-8324-6C55024477EB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90" creationId="{E9298381-C424-5A46-8856-A3ADF67F71BC}"/>
          </ac:inkMkLst>
        </pc:inkChg>
        <pc:inkChg chg="add del reco">
          <ac:chgData name="qin yang" userId="63999d83fc6661ca" providerId="LiveId" clId="{8C8E30B4-952C-964C-9EE1-C37E0579A011}" dt="2022-03-14T13:17:47.985" v="82"/>
          <ac:inkMkLst>
            <pc:docMk/>
            <pc:sldMk cId="2402930816" sldId="257"/>
            <ac:inkMk id="91" creationId="{309CCC5D-EE56-CF4B-8990-ACBD098B0519}"/>
          </ac:inkMkLst>
        </pc:inkChg>
      </pc:sldChg>
    </pc:docChg>
  </pc:docChgLst>
  <pc:docChgLst>
    <pc:chgData name="qin yang" userId="63999d83fc6661ca" providerId="LiveId" clId="{25962BF9-3915-4843-9028-566ECA26CE24}"/>
    <pc:docChg chg="undo custSel addSld delSld modSld sldOrd">
      <pc:chgData name="qin yang" userId="63999d83fc6661ca" providerId="LiveId" clId="{25962BF9-3915-4843-9028-566ECA26CE24}" dt="2022-03-15T13:38:35.102" v="564" actId="1076"/>
      <pc:docMkLst>
        <pc:docMk/>
      </pc:docMkLst>
      <pc:sldChg chg="addSp delSp modSp mod delAnim modAnim">
        <pc:chgData name="qin yang" userId="63999d83fc6661ca" providerId="LiveId" clId="{25962BF9-3915-4843-9028-566ECA26CE24}" dt="2022-03-14T13:21:54.472" v="412" actId="113"/>
        <pc:sldMkLst>
          <pc:docMk/>
          <pc:sldMk cId="2402930816" sldId="257"/>
        </pc:sldMkLst>
        <pc:spChg chg="mod">
          <ac:chgData name="qin yang" userId="63999d83fc6661ca" providerId="LiveId" clId="{25962BF9-3915-4843-9028-566ECA26CE24}" dt="2022-03-14T12:57:31.720" v="105" actId="14100"/>
          <ac:spMkLst>
            <pc:docMk/>
            <pc:sldMk cId="2402930816" sldId="257"/>
            <ac:spMk id="2" creationId="{9908D9DF-1DBB-4670-B2E3-03DD0DB2A1BE}"/>
          </ac:spMkLst>
        </pc:spChg>
        <pc:spChg chg="add del mod">
          <ac:chgData name="qin yang" userId="63999d83fc6661ca" providerId="LiveId" clId="{25962BF9-3915-4843-9028-566ECA26CE24}" dt="2022-03-14T13:02:31.746" v="222" actId="478"/>
          <ac:spMkLst>
            <pc:docMk/>
            <pc:sldMk cId="2402930816" sldId="257"/>
            <ac:spMk id="4" creationId="{C331F91A-1A7F-4353-BEBD-18A3E1CD9EE4}"/>
          </ac:spMkLst>
        </pc:spChg>
        <pc:spChg chg="add mod">
          <ac:chgData name="qin yang" userId="63999d83fc6661ca" providerId="LiveId" clId="{25962BF9-3915-4843-9028-566ECA26CE24}" dt="2022-03-14T13:14:10.677" v="363" actId="164"/>
          <ac:spMkLst>
            <pc:docMk/>
            <pc:sldMk cId="2402930816" sldId="257"/>
            <ac:spMk id="5" creationId="{4E873C74-4A54-4882-B1B8-892BA27E707C}"/>
          </ac:spMkLst>
        </pc:spChg>
        <pc:spChg chg="add mod">
          <ac:chgData name="qin yang" userId="63999d83fc6661ca" providerId="LiveId" clId="{25962BF9-3915-4843-9028-566ECA26CE24}" dt="2022-03-14T13:10:50.406" v="362" actId="1076"/>
          <ac:spMkLst>
            <pc:docMk/>
            <pc:sldMk cId="2402930816" sldId="257"/>
            <ac:spMk id="6" creationId="{7723E7C4-76AA-403A-81BD-A6E266792939}"/>
          </ac:spMkLst>
        </pc:spChg>
        <pc:spChg chg="add mod">
          <ac:chgData name="qin yang" userId="63999d83fc6661ca" providerId="LiveId" clId="{25962BF9-3915-4843-9028-566ECA26CE24}" dt="2022-03-14T13:21:54.472" v="412" actId="113"/>
          <ac:spMkLst>
            <pc:docMk/>
            <pc:sldMk cId="2402930816" sldId="257"/>
            <ac:spMk id="7" creationId="{2DA8A58B-B7FF-4FAF-8F8F-7F6F822B5770}"/>
          </ac:spMkLst>
        </pc:spChg>
        <pc:spChg chg="add mod">
          <ac:chgData name="qin yang" userId="63999d83fc6661ca" providerId="LiveId" clId="{25962BF9-3915-4843-9028-566ECA26CE24}" dt="2022-03-14T13:10:16.693" v="361" actId="164"/>
          <ac:spMkLst>
            <pc:docMk/>
            <pc:sldMk cId="2402930816" sldId="257"/>
            <ac:spMk id="8" creationId="{B76A6855-342A-44EA-B75D-D5666F9F16F3}"/>
          </ac:spMkLst>
        </pc:spChg>
        <pc:spChg chg="add mod">
          <ac:chgData name="qin yang" userId="63999d83fc6661ca" providerId="LiveId" clId="{25962BF9-3915-4843-9028-566ECA26CE24}" dt="2022-03-14T13:09:37.686" v="357" actId="1076"/>
          <ac:spMkLst>
            <pc:docMk/>
            <pc:sldMk cId="2402930816" sldId="257"/>
            <ac:spMk id="10" creationId="{DD0CFF16-78B7-4F41-B454-7A5A74B37FB4}"/>
          </ac:spMkLst>
        </pc:spChg>
        <pc:spChg chg="add mod">
          <ac:chgData name="qin yang" userId="63999d83fc6661ca" providerId="LiveId" clId="{25962BF9-3915-4843-9028-566ECA26CE24}" dt="2022-03-14T13:14:10.677" v="363" actId="164"/>
          <ac:spMkLst>
            <pc:docMk/>
            <pc:sldMk cId="2402930816" sldId="257"/>
            <ac:spMk id="11" creationId="{6385249C-B6B7-4AE2-86F1-FEA65ABDA2A4}"/>
          </ac:spMkLst>
        </pc:spChg>
        <pc:spChg chg="del mod">
          <ac:chgData name="qin yang" userId="63999d83fc6661ca" providerId="LiveId" clId="{25962BF9-3915-4843-9028-566ECA26CE24}" dt="2022-03-14T13:02:18.349" v="215" actId="478"/>
          <ac:spMkLst>
            <pc:docMk/>
            <pc:sldMk cId="2402930816" sldId="257"/>
            <ac:spMk id="13" creationId="{0B2B9C25-43D0-4E07-ABE4-E296A8A561F7}"/>
          </ac:spMkLst>
        </pc:spChg>
        <pc:spChg chg="add del mod">
          <ac:chgData name="qin yang" userId="63999d83fc6661ca" providerId="LiveId" clId="{25962BF9-3915-4843-9028-566ECA26CE24}" dt="2022-03-14T13:19:32.564" v="386"/>
          <ac:spMkLst>
            <pc:docMk/>
            <pc:sldMk cId="2402930816" sldId="257"/>
            <ac:spMk id="15" creationId="{E6AA993C-2C36-46A5-AFEA-C3DCAB6DDC69}"/>
          </ac:spMkLst>
        </pc:spChg>
        <pc:spChg chg="add del">
          <ac:chgData name="qin yang" userId="63999d83fc6661ca" providerId="LiveId" clId="{25962BF9-3915-4843-9028-566ECA26CE24}" dt="2022-03-14T13:17:07.159" v="371" actId="34122"/>
          <ac:spMkLst>
            <pc:docMk/>
            <pc:sldMk cId="2402930816" sldId="257"/>
            <ac:spMk id="29" creationId="{B9EAC7FA-CE85-4E0A-8E2A-76439E6FCF47}"/>
          </ac:spMkLst>
        </pc:spChg>
        <pc:grpChg chg="add mod">
          <ac:chgData name="qin yang" userId="63999d83fc6661ca" providerId="LiveId" clId="{25962BF9-3915-4843-9028-566ECA26CE24}" dt="2022-03-14T13:10:16.693" v="361" actId="164"/>
          <ac:grpSpMkLst>
            <pc:docMk/>
            <pc:sldMk cId="2402930816" sldId="257"/>
            <ac:grpSpMk id="12" creationId="{A24072BB-F3B0-4F8A-8B58-A2187F1D5524}"/>
          </ac:grpSpMkLst>
        </pc:grpChg>
        <pc:grpChg chg="add mod">
          <ac:chgData name="qin yang" userId="63999d83fc6661ca" providerId="LiveId" clId="{25962BF9-3915-4843-9028-566ECA26CE24}" dt="2022-03-14T13:14:10.677" v="363" actId="164"/>
          <ac:grpSpMkLst>
            <pc:docMk/>
            <pc:sldMk cId="2402930816" sldId="257"/>
            <ac:grpSpMk id="14" creationId="{3DF41F56-C137-4C68-B1CF-B1DDAEA23F7F}"/>
          </ac:grpSpMkLst>
        </pc:grpChg>
        <pc:picChg chg="del">
          <ac:chgData name="qin yang" userId="63999d83fc6661ca" providerId="LiveId" clId="{25962BF9-3915-4843-9028-566ECA26CE24}" dt="2022-03-14T12:57:40.994" v="106" actId="478"/>
          <ac:picMkLst>
            <pc:docMk/>
            <pc:sldMk cId="2402930816" sldId="257"/>
            <ac:picMk id="9" creationId="{8235387A-9BAF-4A1C-AC6A-722067967BA6}"/>
          </ac:picMkLst>
        </pc:picChg>
        <pc:inkChg chg="add del">
          <ac:chgData name="qin yang" userId="63999d83fc6661ca" providerId="LiveId" clId="{25962BF9-3915-4843-9028-566ECA26CE24}" dt="2022-03-14T13:17:07.159" v="371" actId="34122"/>
          <ac:inkMkLst>
            <pc:docMk/>
            <pc:sldMk cId="2402930816" sldId="257"/>
            <ac:inkMk id="35" creationId="{9A180D14-569A-2A4A-8D89-BC816F7645EA}"/>
          </ac:inkMkLst>
        </pc:inkChg>
      </pc:sldChg>
      <pc:sldChg chg="modSp mod ord">
        <pc:chgData name="qin yang" userId="63999d83fc6661ca" providerId="LiveId" clId="{25962BF9-3915-4843-9028-566ECA26CE24}" dt="2022-03-14T13:30:47.621" v="486"/>
        <pc:sldMkLst>
          <pc:docMk/>
          <pc:sldMk cId="2396194735" sldId="258"/>
        </pc:sldMkLst>
        <pc:spChg chg="mod">
          <ac:chgData name="qin yang" userId="63999d83fc6661ca" providerId="LiveId" clId="{25962BF9-3915-4843-9028-566ECA26CE24}" dt="2022-03-14T12:42:41.958" v="40" actId="20577"/>
          <ac:spMkLst>
            <pc:docMk/>
            <pc:sldMk cId="2396194735" sldId="258"/>
            <ac:spMk id="2" creationId="{6AE3E0C3-136A-4138-B6C9-A5CCB5E46AA5}"/>
          </ac:spMkLst>
        </pc:spChg>
        <pc:graphicFrameChg chg="mod modGraphic">
          <ac:chgData name="qin yang" userId="63999d83fc6661ca" providerId="LiveId" clId="{25962BF9-3915-4843-9028-566ECA26CE24}" dt="2022-03-14T13:24:43.689" v="440" actId="113"/>
          <ac:graphicFrameMkLst>
            <pc:docMk/>
            <pc:sldMk cId="2396194735" sldId="258"/>
            <ac:graphicFrameMk id="4" creationId="{8B17AC98-AD2D-4FDA-9B1E-FD308DA6A089}"/>
          </ac:graphicFrameMkLst>
        </pc:graphicFrameChg>
      </pc:sldChg>
      <pc:sldChg chg="addSp delSp modSp mod ord">
        <pc:chgData name="qin yang" userId="63999d83fc6661ca" providerId="LiveId" clId="{25962BF9-3915-4843-9028-566ECA26CE24}" dt="2022-03-14T13:30:37.034" v="484" actId="26606"/>
        <pc:sldMkLst>
          <pc:docMk/>
          <pc:sldMk cId="2865333391" sldId="259"/>
        </pc:sldMkLst>
        <pc:spChg chg="add del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47" creationId="{32768DCD-B824-413A-B330-8D57ADB3724C}"/>
          </ac:spMkLst>
        </pc:spChg>
        <pc:spChg chg="add del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48" creationId="{19F9CD66-32FC-448F-B4C5-67D17508A226}"/>
          </ac:spMkLst>
        </pc:spChg>
        <pc:spChg chg="mod or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49" creationId="{2D512381-8B4F-4314-BDB9-F93ECABFE2BA}"/>
          </ac:spMkLst>
        </pc:spChg>
        <pc:spChg chg="add del">
          <ac:chgData name="qin yang" userId="63999d83fc6661ca" providerId="LiveId" clId="{25962BF9-3915-4843-9028-566ECA26CE24}" dt="2022-03-14T13:30:37.013" v="483" actId="26606"/>
          <ac:spMkLst>
            <pc:docMk/>
            <pc:sldMk cId="2865333391" sldId="259"/>
            <ac:spMk id="54" creationId="{DD7EAFE6-2BB9-41FB-9CF4-588CFC708774}"/>
          </ac:spMkLst>
        </pc:spChg>
        <pc:spChg chg="add del">
          <ac:chgData name="qin yang" userId="63999d83fc6661ca" providerId="LiveId" clId="{25962BF9-3915-4843-9028-566ECA26CE24}" dt="2022-03-14T13:30:37.013" v="483" actId="26606"/>
          <ac:spMkLst>
            <pc:docMk/>
            <pc:sldMk cId="2865333391" sldId="259"/>
            <ac:spMk id="56" creationId="{C3E06833-B59C-442F-9A6A-F8F55936D530}"/>
          </ac:spMkLst>
        </pc:spChg>
        <pc:spChg chg="add del">
          <ac:chgData name="qin yang" userId="63999d83fc6661ca" providerId="LiveId" clId="{25962BF9-3915-4843-9028-566ECA26CE24}" dt="2022-03-14T13:30:37.013" v="483" actId="26606"/>
          <ac:spMkLst>
            <pc:docMk/>
            <pc:sldMk cId="2865333391" sldId="259"/>
            <ac:spMk id="58" creationId="{FA2016CF-2F24-4AE4-8A87-D9B6A3DE31E2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0" creationId="{02E45E95-311C-41C7-A882-6E43F0806865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1" creationId="{DD7EAFE6-2BB9-41FB-9CF4-588CFC708774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2" creationId="{B7299D5D-ECC5-41EB-B830-C3A35FB35516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3" creationId="{610334BF-0422-4A9A-BE46-AEB8C348BAC4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4" creationId="{88C91735-5EFE-44D1-8CC6-FDF0D11B6F5D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5" creationId="{C98F2823-0279-49D8-928D-754B222533EF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6" creationId="{D33F926C-2613-475D-AEE4-CD7D87D3BA2D}"/>
          </ac:spMkLst>
        </pc:spChg>
        <pc:picChg chg="add mod ord">
          <ac:chgData name="qin yang" userId="63999d83fc6661ca" providerId="LiveId" clId="{25962BF9-3915-4843-9028-566ECA26CE24}" dt="2022-03-14T13:30:37.034" v="484" actId="26606"/>
          <ac:picMkLst>
            <pc:docMk/>
            <pc:sldMk cId="2865333391" sldId="259"/>
            <ac:picMk id="3" creationId="{AE899F8C-7050-4B39-8BDE-BC88249DDCF9}"/>
          </ac:picMkLst>
        </pc:picChg>
        <pc:picChg chg="del">
          <ac:chgData name="qin yang" userId="63999d83fc6661ca" providerId="LiveId" clId="{25962BF9-3915-4843-9028-566ECA26CE24}" dt="2022-03-14T12:40:33.987" v="0" actId="478"/>
          <ac:picMkLst>
            <pc:docMk/>
            <pc:sldMk cId="2865333391" sldId="259"/>
            <ac:picMk id="15" creationId="{A401E6B4-5292-488F-A5F5-B3309EE05872}"/>
          </ac:picMkLst>
        </pc:picChg>
      </pc:sldChg>
      <pc:sldChg chg="addSp delSp modSp mod">
        <pc:chgData name="qin yang" userId="63999d83fc6661ca" providerId="LiveId" clId="{25962BF9-3915-4843-9028-566ECA26CE24}" dt="2022-03-14T13:31:15.314" v="491" actId="26606"/>
        <pc:sldMkLst>
          <pc:docMk/>
          <pc:sldMk cId="3805607248" sldId="260"/>
        </pc:sldMkLst>
        <pc:spChg chg="mod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2" creationId="{17C7E339-632E-4939-B7A3-FF7BA46BEDE8}"/>
          </ac:spMkLst>
        </pc:spChg>
        <pc:spChg chg="mod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21" creationId="{4A0D2B35-11EE-4698-BEB0-635D45105345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36" creationId="{32768DCD-B824-413A-B330-8D57ADB3724C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37" creationId="{19F9CD66-32FC-448F-B4C5-67D17508A226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42" creationId="{32768DCD-B824-413A-B330-8D57ADB3724C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44" creationId="{96E45848-BEDA-4F24-9C4E-DA2120958262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46" creationId="{B2BB8117-A903-442C-9223-A4FEB85C3271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48" creationId="{C59300B8-3117-43F8-9F8E-68DB9F002F92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50" creationId="{1AFAE680-42C1-4104-B74F-B0A8F1FB264A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52" creationId="{828A8BA9-B3FE-4C96-A0A1-72A0D2C85578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54" creationId="{16272B6F-135F-45E6-8F46-83B32059F20C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56" creationId="{19F9CD66-32FC-448F-B4C5-67D17508A226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58" creationId="{32768DCD-B824-413A-B330-8D57ADB3724C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59" creationId="{96E45848-BEDA-4F24-9C4E-DA2120958262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60" creationId="{B2BB8117-A903-442C-9223-A4FEB85C3271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61" creationId="{C59300B8-3117-43F8-9F8E-68DB9F002F92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62" creationId="{1AFAE680-42C1-4104-B74F-B0A8F1FB264A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63" creationId="{828A8BA9-B3FE-4C96-A0A1-72A0D2C85578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64" creationId="{19F9CD66-32FC-448F-B4C5-67D17508A226}"/>
          </ac:spMkLst>
        </pc:spChg>
        <pc:picChg chg="mod">
          <ac:chgData name="qin yang" userId="63999d83fc6661ca" providerId="LiveId" clId="{25962BF9-3915-4843-9028-566ECA26CE24}" dt="2022-03-14T13:31:15.314" v="491" actId="26606"/>
          <ac:picMkLst>
            <pc:docMk/>
            <pc:sldMk cId="3805607248" sldId="260"/>
            <ac:picMk id="5" creationId="{2E692F9D-97A7-4CFC-87E1-512B20BBA4A3}"/>
          </ac:picMkLst>
        </pc:picChg>
      </pc:sldChg>
      <pc:sldChg chg="addSp delSp modSp mod">
        <pc:chgData name="qin yang" userId="63999d83fc6661ca" providerId="LiveId" clId="{25962BF9-3915-4843-9028-566ECA26CE24}" dt="2022-03-14T13:31:01.120" v="487" actId="26606"/>
        <pc:sldMkLst>
          <pc:docMk/>
          <pc:sldMk cId="144986429" sldId="261"/>
        </pc:sldMkLst>
        <pc:spChg chg="mo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2" creationId="{B533C20E-CEBC-4EA9-861D-1361DDFD3724}"/>
          </ac:spMkLst>
        </pc:spChg>
        <pc:spChg chg="del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19" creationId="{DD7EAFE6-2BB9-41FB-9CF4-588CFC708774}"/>
          </ac:spMkLst>
        </pc:spChg>
        <pc:spChg chg="del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21" creationId="{8C37C960-91F5-4F61-B2CD-8A037920720B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26" creationId="{DD7EAFE6-2BB9-41FB-9CF4-588CFC708774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28" creationId="{610334BF-0422-4A9A-BE46-AEB8C348BAC4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30" creationId="{C98F2823-0279-49D8-928D-754B222533EF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32" creationId="{02E45E95-311C-41C7-A882-6E43F0806865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34" creationId="{B7299D5D-ECC5-41EB-B830-C3A35FB35516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36" creationId="{88C91735-5EFE-44D1-8CC6-FDF0D11B6F5D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38" creationId="{D33F926C-2613-475D-AEE4-CD7D87D3BA2D}"/>
          </ac:spMkLst>
        </pc:spChg>
        <pc:picChg chg="mod">
          <ac:chgData name="qin yang" userId="63999d83fc6661ca" providerId="LiveId" clId="{25962BF9-3915-4843-9028-566ECA26CE24}" dt="2022-03-14T13:31:01.120" v="487" actId="26606"/>
          <ac:picMkLst>
            <pc:docMk/>
            <pc:sldMk cId="144986429" sldId="261"/>
            <ac:picMk id="5" creationId="{9065CCDD-CD85-4505-954B-CC3986FD6AF2}"/>
          </ac:picMkLst>
        </pc:picChg>
      </pc:sldChg>
      <pc:sldChg chg="del">
        <pc:chgData name="qin yang" userId="63999d83fc6661ca" providerId="LiveId" clId="{25962BF9-3915-4843-9028-566ECA26CE24}" dt="2022-03-15T13:15:35.784" v="551" actId="2696"/>
        <pc:sldMkLst>
          <pc:docMk/>
          <pc:sldMk cId="3465741518" sldId="262"/>
        </pc:sldMkLst>
      </pc:sldChg>
      <pc:sldChg chg="modSp mod ord">
        <pc:chgData name="qin yang" userId="63999d83fc6661ca" providerId="LiveId" clId="{25962BF9-3915-4843-9028-566ECA26CE24}" dt="2022-03-15T13:15:31.822" v="550"/>
        <pc:sldMkLst>
          <pc:docMk/>
          <pc:sldMk cId="3065515325" sldId="263"/>
        </pc:sldMkLst>
        <pc:spChg chg="mod">
          <ac:chgData name="qin yang" userId="63999d83fc6661ca" providerId="LiveId" clId="{25962BF9-3915-4843-9028-566ECA26CE24}" dt="2022-03-14T12:49:49.782" v="104" actId="6549"/>
          <ac:spMkLst>
            <pc:docMk/>
            <pc:sldMk cId="3065515325" sldId="263"/>
            <ac:spMk id="3" creationId="{E6E909F6-02BA-483F-AD8F-2FD2AD709F0F}"/>
          </ac:spMkLst>
        </pc:spChg>
      </pc:sldChg>
      <pc:sldChg chg="addSp delSp modSp new mod ord setBg">
        <pc:chgData name="qin yang" userId="63999d83fc6661ca" providerId="LiveId" clId="{25962BF9-3915-4843-9028-566ECA26CE24}" dt="2022-03-14T13:30:25.871" v="481" actId="26606"/>
        <pc:sldMkLst>
          <pc:docMk/>
          <pc:sldMk cId="3376540366" sldId="264"/>
        </pc:sldMkLst>
        <pc:spChg chg="mo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2" creationId="{6C0D0C1D-3EC9-447D-9C39-EBE07E27708B}"/>
          </ac:spMkLst>
        </pc:spChg>
        <pc:spChg chg="del">
          <ac:chgData name="qin yang" userId="63999d83fc6661ca" providerId="LiveId" clId="{25962BF9-3915-4843-9028-566ECA26CE24}" dt="2022-03-14T13:29:54.772" v="464" actId="22"/>
          <ac:spMkLst>
            <pc:docMk/>
            <pc:sldMk cId="3376540366" sldId="264"/>
            <ac:spMk id="3" creationId="{3213D1D9-C240-45EB-9422-2C18FA1094BE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10" creationId="{DD7EAFE6-2BB9-41FB-9CF4-588CFC708774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12" creationId="{610334BF-0422-4A9A-BE46-AEB8C348BAC4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14" creationId="{C98F2823-0279-49D8-928D-754B222533EF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16" creationId="{02E45E95-311C-41C7-A882-6E43F0806865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18" creationId="{B7299D5D-ECC5-41EB-B830-C3A35FB35516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20" creationId="{88C91735-5EFE-44D1-8CC6-FDF0D11B6F5D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22" creationId="{D33F926C-2613-475D-AEE4-CD7D87D3BA2D}"/>
          </ac:spMkLst>
        </pc:spChg>
        <pc:picChg chg="add mod ord">
          <ac:chgData name="qin yang" userId="63999d83fc6661ca" providerId="LiveId" clId="{25962BF9-3915-4843-9028-566ECA26CE24}" dt="2022-03-14T13:30:25.871" v="481" actId="26606"/>
          <ac:picMkLst>
            <pc:docMk/>
            <pc:sldMk cId="3376540366" sldId="264"/>
            <ac:picMk id="5" creationId="{FBDA920D-1FD9-4212-839F-1E0E003F53DE}"/>
          </ac:picMkLst>
        </pc:picChg>
      </pc:sldChg>
      <pc:sldChg chg="addSp delSp modSp new del mod setBg">
        <pc:chgData name="qin yang" userId="63999d83fc6661ca" providerId="LiveId" clId="{25962BF9-3915-4843-9028-566ECA26CE24}" dt="2022-03-15T13:09:48.204" v="533" actId="2696"/>
        <pc:sldMkLst>
          <pc:docMk/>
          <pc:sldMk cId="2552276343" sldId="265"/>
        </pc:sldMkLst>
        <pc:spChg chg="mo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2" creationId="{B173A706-D48C-4061-A9BE-A2EE43579525}"/>
          </ac:spMkLst>
        </pc:spChg>
        <pc:spChg chg="del">
          <ac:chgData name="qin yang" userId="63999d83fc6661ca" providerId="LiveId" clId="{25962BF9-3915-4843-9028-566ECA26CE24}" dt="2022-03-14T14:30:19.571" v="504"/>
          <ac:spMkLst>
            <pc:docMk/>
            <pc:sldMk cId="2552276343" sldId="265"/>
            <ac:spMk id="3" creationId="{A64D45AB-89FC-4423-A275-176754E1D9C6}"/>
          </ac:spMkLst>
        </pc:spChg>
        <pc:spChg chg="add del">
          <ac:chgData name="qin yang" userId="63999d83fc6661ca" providerId="LiveId" clId="{25962BF9-3915-4843-9028-566ECA26CE24}" dt="2022-03-14T14:31:40.492" v="529"/>
          <ac:spMkLst>
            <pc:docMk/>
            <pc:sldMk cId="2552276343" sldId="265"/>
            <ac:spMk id="13" creationId="{B1DC26D8-EC56-D7CC-A3B4-D947C36F769E}"/>
          </ac:spMkLst>
        </pc:spChg>
        <pc:spChg chg="add del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16" creationId="{19B36E71-93BD-4984-AC9C-CC9FB9CC06D6}"/>
          </ac:spMkLst>
        </pc:spChg>
        <pc:spChg chg="add del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18" creationId="{3A767031-C99F-4567-B7D9-353331C77909}"/>
          </ac:spMkLst>
        </pc:spChg>
        <pc:spChg chg="add del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20" creationId="{63FEDEE9-12A6-4011-A532-8071D6086BF8}"/>
          </ac:spMkLst>
        </pc:spChg>
        <pc:spChg chg="add del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22" creationId="{57C37CE9-19CE-49DF-A887-2214EBB1F097}"/>
          </ac:spMkLst>
        </pc:spChg>
        <pc:spChg chg="add del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24" creationId="{7EF84E8E-7E93-4DEE-BCFB-2AE29098B5C3}"/>
          </ac:spMkLst>
        </pc:spChg>
        <pc:spChg chg="add del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26" creationId="{9046502B-E9B6-4225-B8EE-BC5D644686B0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30" creationId="{39AB3E8D-5189-4723-0B4B-37D972833C52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33" creationId="{19B36E71-93BD-4984-AC9C-CC9FB9CC06D6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35" creationId="{3A767031-C99F-4567-B7D9-353331C77909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37" creationId="{63FEDEE9-12A6-4011-A532-8071D6086BF8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39" creationId="{57C37CE9-19CE-49DF-A887-2214EBB1F097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41" creationId="{7EF84E8E-7E93-4DEE-BCFB-2AE29098B5C3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43" creationId="{9046502B-E9B6-4225-B8EE-BC5D644686B0}"/>
          </ac:spMkLst>
        </pc:spChg>
        <pc:picChg chg="add mod">
          <ac:chgData name="qin yang" userId="63999d83fc6661ca" providerId="LiveId" clId="{25962BF9-3915-4843-9028-566ECA26CE24}" dt="2022-03-14T14:31:48.430" v="532" actId="26606"/>
          <ac:picMkLst>
            <pc:docMk/>
            <pc:sldMk cId="2552276343" sldId="265"/>
            <ac:picMk id="5" creationId="{05DBF83F-3892-4D89-A950-60F0C81C3C5C}"/>
          </ac:picMkLst>
        </pc:picChg>
        <pc:picChg chg="add mod">
          <ac:chgData name="qin yang" userId="63999d83fc6661ca" providerId="LiveId" clId="{25962BF9-3915-4843-9028-566ECA26CE24}" dt="2022-03-14T14:31:48.430" v="532" actId="26606"/>
          <ac:picMkLst>
            <pc:docMk/>
            <pc:sldMk cId="2552276343" sldId="265"/>
            <ac:picMk id="7" creationId="{F5F13E96-353F-4611-B029-074E4B11D7EB}"/>
          </ac:picMkLst>
        </pc:picChg>
        <pc:picChg chg="add mod">
          <ac:chgData name="qin yang" userId="63999d83fc6661ca" providerId="LiveId" clId="{25962BF9-3915-4843-9028-566ECA26CE24}" dt="2022-03-14T14:31:48.430" v="532" actId="26606"/>
          <ac:picMkLst>
            <pc:docMk/>
            <pc:sldMk cId="2552276343" sldId="265"/>
            <ac:picMk id="9" creationId="{7119FE9D-7923-4778-BD39-5226E8F60493}"/>
          </ac:picMkLst>
        </pc:picChg>
        <pc:picChg chg="add mod">
          <ac:chgData name="qin yang" userId="63999d83fc6661ca" providerId="LiveId" clId="{25962BF9-3915-4843-9028-566ECA26CE24}" dt="2022-03-14T14:31:48.430" v="532" actId="26606"/>
          <ac:picMkLst>
            <pc:docMk/>
            <pc:sldMk cId="2552276343" sldId="265"/>
            <ac:picMk id="11" creationId="{10F0A075-A135-4406-9E47-C9B830BEEF1E}"/>
          </ac:picMkLst>
        </pc:picChg>
      </pc:sldChg>
      <pc:sldChg chg="addSp delSp modSp del mod">
        <pc:chgData name="qin yang" userId="63999d83fc6661ca" providerId="LiveId" clId="{25962BF9-3915-4843-9028-566ECA26CE24}" dt="2022-03-15T13:14:50.229" v="548" actId="47"/>
        <pc:sldMkLst>
          <pc:docMk/>
          <pc:sldMk cId="3007869653" sldId="266"/>
        </pc:sldMkLst>
        <pc:spChg chg="add mod">
          <ac:chgData name="qin yang" userId="63999d83fc6661ca" providerId="LiveId" clId="{25962BF9-3915-4843-9028-566ECA26CE24}" dt="2022-03-15T13:14:28.935" v="542" actId="21"/>
          <ac:spMkLst>
            <pc:docMk/>
            <pc:sldMk cId="3007869653" sldId="266"/>
            <ac:spMk id="3" creationId="{B46CCE3B-63BB-43A9-B04A-1C016E80A2D9}"/>
          </ac:spMkLst>
        </pc:spChg>
        <pc:picChg chg="del mod">
          <ac:chgData name="qin yang" userId="63999d83fc6661ca" providerId="LiveId" clId="{25962BF9-3915-4843-9028-566ECA26CE24}" dt="2022-03-15T13:14:28.935" v="542" actId="21"/>
          <ac:picMkLst>
            <pc:docMk/>
            <pc:sldMk cId="3007869653" sldId="266"/>
            <ac:picMk id="11" creationId="{217133DA-4AB7-4F96-AE71-3D7B43E83FD2}"/>
          </ac:picMkLst>
        </pc:picChg>
      </pc:sldChg>
      <pc:sldChg chg="addSp delSp modSp mod">
        <pc:chgData name="qin yang" userId="63999d83fc6661ca" providerId="LiveId" clId="{25962BF9-3915-4843-9028-566ECA26CE24}" dt="2022-03-15T13:12:50.879" v="539" actId="14100"/>
        <pc:sldMkLst>
          <pc:docMk/>
          <pc:sldMk cId="3106087218" sldId="267"/>
        </pc:sldMkLst>
        <pc:spChg chg="add mod">
          <ac:chgData name="qin yang" userId="63999d83fc6661ca" providerId="LiveId" clId="{25962BF9-3915-4843-9028-566ECA26CE24}" dt="2022-03-15T13:12:33.642" v="534" actId="478"/>
          <ac:spMkLst>
            <pc:docMk/>
            <pc:sldMk cId="3106087218" sldId="267"/>
            <ac:spMk id="3" creationId="{D4257548-B474-4AEC-A91B-8125435E9456}"/>
          </ac:spMkLst>
        </pc:spChg>
        <pc:picChg chg="del">
          <ac:chgData name="qin yang" userId="63999d83fc6661ca" providerId="LiveId" clId="{25962BF9-3915-4843-9028-566ECA26CE24}" dt="2022-03-15T13:12:33.642" v="534" actId="478"/>
          <ac:picMkLst>
            <pc:docMk/>
            <pc:sldMk cId="3106087218" sldId="267"/>
            <ac:picMk id="5" creationId="{A247D514-79E6-4CA8-B023-7BE66AB27256}"/>
          </ac:picMkLst>
        </pc:picChg>
        <pc:picChg chg="add mod">
          <ac:chgData name="qin yang" userId="63999d83fc6661ca" providerId="LiveId" clId="{25962BF9-3915-4843-9028-566ECA26CE24}" dt="2022-03-15T13:12:50.879" v="539" actId="14100"/>
          <ac:picMkLst>
            <pc:docMk/>
            <pc:sldMk cId="3106087218" sldId="267"/>
            <ac:picMk id="6" creationId="{4F93BB47-E387-4008-95A8-86049DEE14F7}"/>
          </ac:picMkLst>
        </pc:picChg>
      </pc:sldChg>
      <pc:sldChg chg="addSp delSp modSp new mod">
        <pc:chgData name="qin yang" userId="63999d83fc6661ca" providerId="LiveId" clId="{25962BF9-3915-4843-9028-566ECA26CE24}" dt="2022-03-15T13:14:44.903" v="547" actId="1076"/>
        <pc:sldMkLst>
          <pc:docMk/>
          <pc:sldMk cId="87719185" sldId="268"/>
        </pc:sldMkLst>
        <pc:spChg chg="del">
          <ac:chgData name="qin yang" userId="63999d83fc6661ca" providerId="LiveId" clId="{25962BF9-3915-4843-9028-566ECA26CE24}" dt="2022-03-15T13:14:37.220" v="544" actId="478"/>
          <ac:spMkLst>
            <pc:docMk/>
            <pc:sldMk cId="87719185" sldId="268"/>
            <ac:spMk id="2" creationId="{12636E12-869E-4C44-9193-E876BDAAA32C}"/>
          </ac:spMkLst>
        </pc:spChg>
        <pc:spChg chg="del">
          <ac:chgData name="qin yang" userId="63999d83fc6661ca" providerId="LiveId" clId="{25962BF9-3915-4843-9028-566ECA26CE24}" dt="2022-03-15T13:14:39.612" v="545" actId="478"/>
          <ac:spMkLst>
            <pc:docMk/>
            <pc:sldMk cId="87719185" sldId="268"/>
            <ac:spMk id="3" creationId="{0DEDDDB4-B5B4-45B3-AA86-C4E327F73863}"/>
          </ac:spMkLst>
        </pc:spChg>
        <pc:picChg chg="add mod">
          <ac:chgData name="qin yang" userId="63999d83fc6661ca" providerId="LiveId" clId="{25962BF9-3915-4843-9028-566ECA26CE24}" dt="2022-03-15T13:14:44.903" v="547" actId="1076"/>
          <ac:picMkLst>
            <pc:docMk/>
            <pc:sldMk cId="87719185" sldId="268"/>
            <ac:picMk id="4" creationId="{C170E842-7D6D-4AF1-B56A-B1BA141352D8}"/>
          </ac:picMkLst>
        </pc:picChg>
      </pc:sldChg>
      <pc:sldChg chg="addSp delSp modSp new mod setBg">
        <pc:chgData name="qin yang" userId="63999d83fc6661ca" providerId="LiveId" clId="{25962BF9-3915-4843-9028-566ECA26CE24}" dt="2022-03-15T13:38:35.102" v="564" actId="1076"/>
        <pc:sldMkLst>
          <pc:docMk/>
          <pc:sldMk cId="1003998355" sldId="269"/>
        </pc:sldMkLst>
        <pc:spChg chg="add del">
          <ac:chgData name="qin yang" userId="63999d83fc6661ca" providerId="LiveId" clId="{25962BF9-3915-4843-9028-566ECA26CE24}" dt="2022-03-15T13:38:23.587" v="561" actId="478"/>
          <ac:spMkLst>
            <pc:docMk/>
            <pc:sldMk cId="1003998355" sldId="269"/>
            <ac:spMk id="2" creationId="{990DEC9D-5E4F-4503-B486-0EBA3691D941}"/>
          </ac:spMkLst>
        </pc:spChg>
        <pc:spChg chg="del">
          <ac:chgData name="qin yang" userId="63999d83fc6661ca" providerId="LiveId" clId="{25962BF9-3915-4843-9028-566ECA26CE24}" dt="2022-03-15T13:38:05.286" v="553" actId="22"/>
          <ac:spMkLst>
            <pc:docMk/>
            <pc:sldMk cId="1003998355" sldId="269"/>
            <ac:spMk id="3" creationId="{709FE8BE-D503-4544-A40A-D4EDE5006C08}"/>
          </ac:spMkLst>
        </pc:spChg>
        <pc:spChg chg="add del">
          <ac:chgData name="qin yang" userId="63999d83fc6661ca" providerId="LiveId" clId="{25962BF9-3915-4843-9028-566ECA26CE24}" dt="2022-03-15T13:38:20.908" v="560" actId="26606"/>
          <ac:spMkLst>
            <pc:docMk/>
            <pc:sldMk cId="1003998355" sldId="269"/>
            <ac:spMk id="10" creationId="{DD7EAFE6-2BB9-41FB-9CF4-588CFC708774}"/>
          </ac:spMkLst>
        </pc:spChg>
        <pc:spChg chg="add del">
          <ac:chgData name="qin yang" userId="63999d83fc6661ca" providerId="LiveId" clId="{25962BF9-3915-4843-9028-566ECA26CE24}" dt="2022-03-15T13:38:20.908" v="560" actId="26606"/>
          <ac:spMkLst>
            <pc:docMk/>
            <pc:sldMk cId="1003998355" sldId="269"/>
            <ac:spMk id="12" creationId="{8A2477EE-FBE5-4DB7-8438-DE1CAC61A2EA}"/>
          </ac:spMkLst>
        </pc:spChg>
        <pc:spChg chg="add del">
          <ac:chgData name="qin yang" userId="63999d83fc6661ca" providerId="LiveId" clId="{25962BF9-3915-4843-9028-566ECA26CE24}" dt="2022-03-15T13:38:20.908" v="560" actId="26606"/>
          <ac:spMkLst>
            <pc:docMk/>
            <pc:sldMk cId="1003998355" sldId="269"/>
            <ac:spMk id="14" creationId="{5B0E521E-8528-4E92-8B8C-67ED5C5BD0EB}"/>
          </ac:spMkLst>
        </pc:spChg>
        <pc:picChg chg="add mod ord">
          <ac:chgData name="qin yang" userId="63999d83fc6661ca" providerId="LiveId" clId="{25962BF9-3915-4843-9028-566ECA26CE24}" dt="2022-03-15T13:38:35.102" v="564" actId="1076"/>
          <ac:picMkLst>
            <pc:docMk/>
            <pc:sldMk cId="1003998355" sldId="269"/>
            <ac:picMk id="5" creationId="{C910BA31-C7F0-43C0-95F9-6AE07F91183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13:15:3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13:16:08.7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3096 589 6843,'-17'17'0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2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6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9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1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0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7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1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1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b="1" kern="1200" spc="25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16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18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1C7010D-6CA3-4EBE-9A9E-6B95D5408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105525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>
                <a:solidFill>
                  <a:srgbClr val="FFFFFF"/>
                </a:solidFill>
              </a:rPr>
              <a:t>Eventloop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E51E15-60EA-4478-8BCA-DD62BA00C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105525" cy="1655762"/>
          </a:xfrm>
        </p:spPr>
        <p:txBody>
          <a:bodyPr>
            <a:normAutofit/>
          </a:bodyPr>
          <a:lstStyle/>
          <a:p>
            <a:pPr algn="l"/>
            <a:endParaRPr lang="zh-CN" altLang="en-US" sz="220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32A06-E9FE-4F5A-88A6-84905A72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5675" y="0"/>
            <a:ext cx="488327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3" descr="一个个浅蓝色的 3D 立方体悬浮在空中，表面则是一个深蓝色的 3D 立方体">
            <a:extLst>
              <a:ext uri="{FF2B5EF4-FFF2-40B4-BE49-F238E27FC236}">
                <a16:creationId xmlns:a16="http://schemas.microsoft.com/office/drawing/2014/main" id="{F519D653-F28C-4DDA-BCD9-932D9AD05B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4763" r="55184"/>
          <a:stretch/>
        </p:blipFill>
        <p:spPr>
          <a:xfrm>
            <a:off x="7305675" y="-3319"/>
            <a:ext cx="4883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22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57548-B474-4AEC-A91B-8125435E9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93BB47-E387-4008-95A8-86049DEE1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16" y="96702"/>
            <a:ext cx="11223214" cy="672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8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10" descr="图示&#10;&#10;描述已自动生成">
            <a:extLst>
              <a:ext uri="{FF2B5EF4-FFF2-40B4-BE49-F238E27FC236}">
                <a16:creationId xmlns:a16="http://schemas.microsoft.com/office/drawing/2014/main" id="{C170E842-7D6D-4AF1-B56A-B1BA14135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r="2248" b="1"/>
          <a:stretch/>
        </p:blipFill>
        <p:spPr>
          <a:xfrm>
            <a:off x="404253" y="226596"/>
            <a:ext cx="11383493" cy="640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910BA31-C7F0-43C0-95F9-6AE07F911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547" y="553971"/>
            <a:ext cx="8322810" cy="5750058"/>
          </a:xfrm>
        </p:spPr>
      </p:pic>
    </p:spTree>
    <p:extLst>
      <p:ext uri="{BB962C8B-B14F-4D97-AF65-F5344CB8AC3E}">
        <p14:creationId xmlns:p14="http://schemas.microsoft.com/office/powerpoint/2010/main" val="1003998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3868B0D-D41A-440B-BDE6-D93AE525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26" y="718782"/>
            <a:ext cx="4242472" cy="36418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5400" dirty="0">
                <a:solidFill>
                  <a:srgbClr val="FFFFFF"/>
                </a:solidFill>
              </a:rPr>
              <a:t>Intensive Calculation</a:t>
            </a:r>
            <a:br>
              <a:rPr lang="en-US" altLang="zh-CN" sz="5400" dirty="0">
                <a:solidFill>
                  <a:srgbClr val="FFFFFF"/>
                </a:solidFill>
              </a:rPr>
            </a:br>
            <a:r>
              <a:rPr lang="en-US" altLang="zh-CN" sz="5400" dirty="0">
                <a:solidFill>
                  <a:srgbClr val="FFFFFF"/>
                </a:solidFill>
              </a:rPr>
              <a:t>VS</a:t>
            </a:r>
            <a:br>
              <a:rPr lang="en-US" altLang="zh-CN" sz="5400" dirty="0">
                <a:solidFill>
                  <a:srgbClr val="FFFFFF"/>
                </a:solidFill>
              </a:rPr>
            </a:br>
            <a:r>
              <a:rPr lang="en-US" altLang="zh-CN" sz="5400" dirty="0">
                <a:solidFill>
                  <a:srgbClr val="FFFFFF"/>
                </a:solidFill>
              </a:rPr>
              <a:t>Sliced Calculation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CE2B957-DA43-457F-BC29-5F4A91075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6302732" y="502617"/>
            <a:ext cx="5408855" cy="586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1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08D9DF-1DBB-4670-B2E3-03DD0DB2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581525" cy="843863"/>
          </a:xfrm>
        </p:spPr>
        <p:txBody>
          <a:bodyPr anchor="b">
            <a:normAutofit/>
          </a:bodyPr>
          <a:lstStyle/>
          <a:p>
            <a:r>
              <a:rPr lang="en-US" altLang="zh-CN" sz="44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Eventloop</a:t>
            </a:r>
            <a:endParaRPr lang="zh-CN" alt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0CFF16-78B7-4F41-B454-7A5A74B37FB4}"/>
              </a:ext>
            </a:extLst>
          </p:cNvPr>
          <p:cNvSpPr txBox="1"/>
          <p:nvPr/>
        </p:nvSpPr>
        <p:spPr>
          <a:xfrm>
            <a:off x="1198607" y="3807998"/>
            <a:ext cx="1643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Events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23E7C4-76AA-403A-81BD-A6E266792939}"/>
              </a:ext>
            </a:extLst>
          </p:cNvPr>
          <p:cNvSpPr txBox="1"/>
          <p:nvPr/>
        </p:nvSpPr>
        <p:spPr>
          <a:xfrm>
            <a:off x="5581671" y="1770388"/>
            <a:ext cx="525162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Definition: </a:t>
            </a:r>
          </a:p>
          <a:p>
            <a:r>
              <a:rPr lang="en-US" altLang="zh-CN" sz="2000" dirty="0">
                <a:solidFill>
                  <a:srgbClr val="4E4E4E"/>
                </a:solidFill>
                <a:latin typeface="Segoe UI" panose="020B0502040204020203" pitchFamily="34" charset="0"/>
              </a:rPr>
              <a:t>    </a:t>
            </a:r>
            <a:r>
              <a:rPr lang="en-US" altLang="zh-CN" dirty="0"/>
              <a:t>Mechanism</a:t>
            </a:r>
            <a:r>
              <a:rPr lang="en-US" altLang="zh-CN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altLang="zh-CN" dirty="0"/>
              <a:t>which is responsible for executing the code, collecting and processing events, and executing queued sub-tasks.</a:t>
            </a:r>
            <a:endParaRPr lang="zh-CN" altLang="en-US" sz="20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24072BB-F3B0-4F8A-8B58-A2187F1D5524}"/>
              </a:ext>
            </a:extLst>
          </p:cNvPr>
          <p:cNvGrpSpPr/>
          <p:nvPr/>
        </p:nvGrpSpPr>
        <p:grpSpPr>
          <a:xfrm>
            <a:off x="2541592" y="3266303"/>
            <a:ext cx="2344812" cy="1754326"/>
            <a:chOff x="2541592" y="3266303"/>
            <a:chExt cx="2344812" cy="175432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DA8A58B-B7FF-4FAF-8F8F-7F6F822B5770}"/>
                </a:ext>
              </a:extLst>
            </p:cNvPr>
            <p:cNvSpPr txBox="1"/>
            <p:nvPr/>
          </p:nvSpPr>
          <p:spPr>
            <a:xfrm>
              <a:off x="2879123" y="3266303"/>
              <a:ext cx="200728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UI event callbacks</a:t>
              </a:r>
            </a:p>
            <a:p>
              <a:r>
                <a:rPr lang="en-US" altLang="zh-CN" dirty="0"/>
                <a:t>Timer callbacks</a:t>
              </a:r>
            </a:p>
            <a:p>
              <a:r>
                <a:rPr lang="en-US" altLang="zh-CN" dirty="0"/>
                <a:t>Promise callback</a:t>
              </a:r>
            </a:p>
            <a:p>
              <a:r>
                <a:rPr lang="en-US" altLang="zh-CN" dirty="0"/>
                <a:t>	.</a:t>
              </a:r>
            </a:p>
            <a:p>
              <a:r>
                <a:rPr lang="en-US" altLang="zh-CN" dirty="0"/>
                <a:t>	.</a:t>
              </a:r>
            </a:p>
            <a:p>
              <a:r>
                <a:rPr lang="en-US" altLang="zh-CN" dirty="0"/>
                <a:t>	.</a:t>
              </a:r>
            </a:p>
          </p:txBody>
        </p:sp>
        <p:sp>
          <p:nvSpPr>
            <p:cNvPr id="8" name="左大括号 7">
              <a:extLst>
                <a:ext uri="{FF2B5EF4-FFF2-40B4-BE49-F238E27FC236}">
                  <a16:creationId xmlns:a16="http://schemas.microsoft.com/office/drawing/2014/main" id="{B76A6855-342A-44EA-B75D-D5666F9F16F3}"/>
                </a:ext>
              </a:extLst>
            </p:cNvPr>
            <p:cNvSpPr/>
            <p:nvPr/>
          </p:nvSpPr>
          <p:spPr>
            <a:xfrm>
              <a:off x="2541592" y="3394106"/>
              <a:ext cx="341920" cy="135100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DF41F56-C137-4C68-B1CF-B1DDAEA23F7F}"/>
              </a:ext>
            </a:extLst>
          </p:cNvPr>
          <p:cNvGrpSpPr/>
          <p:nvPr/>
        </p:nvGrpSpPr>
        <p:grpSpPr>
          <a:xfrm>
            <a:off x="1235677" y="2401330"/>
            <a:ext cx="2051220" cy="1271375"/>
            <a:chOff x="1235677" y="2401330"/>
            <a:chExt cx="2051220" cy="127137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E873C74-4A54-4882-B1B8-892BA27E707C}"/>
                </a:ext>
              </a:extLst>
            </p:cNvPr>
            <p:cNvSpPr txBox="1"/>
            <p:nvPr/>
          </p:nvSpPr>
          <p:spPr>
            <a:xfrm>
              <a:off x="1235677" y="2401330"/>
              <a:ext cx="20512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Loop</a:t>
              </a:r>
              <a:endParaRPr lang="zh-CN" altLang="en-US" sz="28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385249C-B6B7-4AE2-86F1-FEA65ABDA2A4}"/>
                </a:ext>
              </a:extLst>
            </p:cNvPr>
            <p:cNvSpPr txBox="1"/>
            <p:nvPr/>
          </p:nvSpPr>
          <p:spPr>
            <a:xfrm>
              <a:off x="1507524" y="3303373"/>
              <a:ext cx="59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of</a:t>
              </a:r>
              <a:endParaRPr lang="zh-CN" alt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1E086CA-36EB-9348-87CB-F618B39F0D7D}"/>
                  </a:ext>
                </a:extLst>
              </p14:cNvPr>
              <p14:cNvContentPartPr/>
              <p14:nvPr/>
            </p14:nvContentPartPr>
            <p14:xfrm>
              <a:off x="7938460" y="6541551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1E086CA-36EB-9348-87CB-F618B39F0D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9460" y="653255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7" name="墨迹 57">
                <a:extLst>
                  <a:ext uri="{FF2B5EF4-FFF2-40B4-BE49-F238E27FC236}">
                    <a16:creationId xmlns:a16="http://schemas.microsoft.com/office/drawing/2014/main" id="{3471F1E9-A528-F843-980F-ED61BBEC05A7}"/>
                  </a:ext>
                </a:extLst>
              </p14:cNvPr>
              <p14:cNvContentPartPr/>
              <p14:nvPr/>
            </p14:nvContentPartPr>
            <p14:xfrm>
              <a:off x="7938460" y="4760991"/>
              <a:ext cx="6480" cy="6480"/>
            </p14:xfrm>
          </p:contentPart>
        </mc:Choice>
        <mc:Fallback xmlns="">
          <p:pic>
            <p:nvPicPr>
              <p:cNvPr id="57" name="墨迹 57">
                <a:extLst>
                  <a:ext uri="{FF2B5EF4-FFF2-40B4-BE49-F238E27FC236}">
                    <a16:creationId xmlns:a16="http://schemas.microsoft.com/office/drawing/2014/main" id="{3471F1E9-A528-F843-980F-ED61BBEC05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22980" y="4745511"/>
                <a:ext cx="3708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293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C0D0C1D-3EC9-447D-9C39-EBE07E277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22363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dirty="0" err="1">
                <a:solidFill>
                  <a:srgbClr val="FFFFFF"/>
                </a:solidFill>
              </a:rPr>
              <a:t>Eventloop</a:t>
            </a:r>
            <a:endParaRPr lang="en-US" altLang="zh-CN" sz="5400" dirty="0">
              <a:solidFill>
                <a:srgbClr val="FFFFFF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DA920D-1FD9-4212-839F-1E0E003F5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5450066" y="2095846"/>
            <a:ext cx="6261521" cy="26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4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ame 25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AE3E0C3-136A-4138-B6C9-A5CCB5E4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58" y="1130601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</a:rPr>
              <a:t>(Macro)Task and </a:t>
            </a:r>
            <a:br>
              <a:rPr lang="en-US" altLang="zh-CN" sz="4800" dirty="0">
                <a:solidFill>
                  <a:srgbClr val="FFFFFF"/>
                </a:solidFill>
              </a:rPr>
            </a:br>
            <a:r>
              <a:rPr lang="en-US" altLang="zh-CN" sz="4800" dirty="0">
                <a:solidFill>
                  <a:srgbClr val="FFFFFF"/>
                </a:solidFill>
              </a:rPr>
              <a:t>Micro Task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B17AC98-AD2D-4FDA-9B1E-FD308DA6A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684515"/>
              </p:ext>
            </p:extLst>
          </p:nvPr>
        </p:nvGraphicFramePr>
        <p:xfrm>
          <a:off x="5450066" y="1004565"/>
          <a:ext cx="6261522" cy="511820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982783">
                  <a:extLst>
                    <a:ext uri="{9D8B030D-6E8A-4147-A177-3AD203B41FA5}">
                      <a16:colId xmlns:a16="http://schemas.microsoft.com/office/drawing/2014/main" val="3702650701"/>
                    </a:ext>
                  </a:extLst>
                </a:gridCol>
                <a:gridCol w="3278739">
                  <a:extLst>
                    <a:ext uri="{9D8B030D-6E8A-4147-A177-3AD203B41FA5}">
                      <a16:colId xmlns:a16="http://schemas.microsoft.com/office/drawing/2014/main" val="228466950"/>
                    </a:ext>
                  </a:extLst>
                </a:gridCol>
              </a:tblGrid>
              <a:tr h="607421">
                <a:tc>
                  <a:txBody>
                    <a:bodyPr/>
                    <a:lstStyle/>
                    <a:p>
                      <a:r>
                        <a:rPr lang="en-US" altLang="zh-CN" sz="2000" b="0" cap="none" spc="0" dirty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zh-CN" altLang="en-US" sz="20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66827" marR="286528" marT="128328" marB="12832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cap="none" spc="0">
                          <a:solidFill>
                            <a:schemeClr val="bg1"/>
                          </a:solidFill>
                        </a:rPr>
                        <a:t>Micro Task</a:t>
                      </a:r>
                      <a:endParaRPr lang="zh-CN" altLang="en-US" sz="20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66827" marR="286528" marT="128328" marB="12832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633099"/>
                  </a:ext>
                </a:extLst>
              </a:tr>
              <a:tr h="607421">
                <a:tc>
                  <a:txBody>
                    <a:bodyPr/>
                    <a:lstStyle/>
                    <a:p>
                      <a:r>
                        <a:rPr lang="en-US" altLang="zh-CN" sz="2000" b="0" cap="none" spc="0" dirty="0">
                          <a:solidFill>
                            <a:schemeClr val="tx1"/>
                          </a:solidFill>
                        </a:rPr>
                        <a:t>Script</a:t>
                      </a:r>
                      <a:endParaRPr lang="zh-CN" alt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Promise Callback</a:t>
                      </a:r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51785"/>
                  </a:ext>
                </a:extLst>
              </a:tr>
              <a:tr h="607421">
                <a:tc>
                  <a:txBody>
                    <a:bodyPr/>
                    <a:lstStyle/>
                    <a:p>
                      <a:r>
                        <a:rPr lang="en-US" altLang="zh-CN" sz="2000" cap="none" spc="0" err="1">
                          <a:solidFill>
                            <a:schemeClr val="tx1"/>
                          </a:solidFill>
                        </a:rPr>
                        <a:t>setTimeout</a:t>
                      </a:r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MutaionObserver</a:t>
                      </a:r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browser</a:t>
                      </a:r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082741"/>
                  </a:ext>
                </a:extLst>
              </a:tr>
              <a:tr h="607421"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setInterval</a:t>
                      </a:r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Object.observe</a:t>
                      </a:r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browser</a:t>
                      </a:r>
                      <a:endParaRPr lang="zh-CN" altLang="en-US" sz="11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849447"/>
                  </a:ext>
                </a:extLst>
              </a:tr>
              <a:tr h="607421"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</a:t>
                      </a:r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process.nextTick</a:t>
                      </a:r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nodejs</a:t>
                      </a:r>
                      <a:endParaRPr lang="zh-CN" altLang="en-US" sz="11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195873"/>
                  </a:ext>
                </a:extLst>
              </a:tr>
              <a:tr h="607421"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Event</a:t>
                      </a:r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71027"/>
                  </a:ext>
                </a:extLst>
              </a:tr>
              <a:tr h="607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Promise Function</a:t>
                      </a:r>
                      <a:endParaRPr lang="zh-CN" alt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258388"/>
                  </a:ext>
                </a:extLst>
              </a:tr>
              <a:tr h="607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setImmediate</a:t>
                      </a:r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nodejs</a:t>
                      </a:r>
                      <a:endParaRPr lang="zh-CN" altLang="en-US" sz="11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2000" cap="none" spc="0" dirty="0">
                        <a:solidFill>
                          <a:srgbClr val="C00000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85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19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ame 53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Rectangle 55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7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标题 1">
            <a:extLst>
              <a:ext uri="{FF2B5EF4-FFF2-40B4-BE49-F238E27FC236}">
                <a16:creationId xmlns:a16="http://schemas.microsoft.com/office/drawing/2014/main" id="{2D512381-8B4F-4314-BDB9-F93ECABF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22363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>
                <a:solidFill>
                  <a:srgbClr val="FFFFFF"/>
                </a:solidFill>
              </a:rPr>
              <a:t>Eventloop: Browser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899F8C-7050-4B39-8BDE-BC88249DDC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5450066" y="1015733"/>
            <a:ext cx="6261521" cy="48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3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0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ame 32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7C7E339-632E-4939-B7A3-FF7BA46B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1283"/>
            <a:ext cx="4876801" cy="720537"/>
          </a:xfrm>
        </p:spPr>
        <p:txBody>
          <a:bodyPr anchor="b">
            <a:noAutofit/>
          </a:bodyPr>
          <a:lstStyle/>
          <a:p>
            <a:r>
              <a:rPr lang="en-US" altLang="zh-CN" sz="32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Eventloop:nodejs</a:t>
            </a:r>
            <a:endParaRPr lang="zh-CN" altLang="en-US" sz="32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4A0D2B35-11EE-4698-BEB0-635D45105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64508"/>
            <a:ext cx="4581526" cy="49124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Timers</a:t>
            </a:r>
          </a:p>
          <a:p>
            <a:pPr lvl="1">
              <a:lnSpc>
                <a:spcPct val="10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executes callbacks scheduled by setTimeout() and setInterval(), Technically, the poll phase controls when timers are executed.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Pending callbacks</a:t>
            </a:r>
          </a:p>
          <a:p>
            <a:pPr lvl="1">
              <a:lnSpc>
                <a:spcPct val="10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executes I/O callbacks deferred to the next loop iteration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Idle</a:t>
            </a:r>
          </a:p>
          <a:p>
            <a:pPr lvl="1">
              <a:lnSpc>
                <a:spcPct val="10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prepare: only used internally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Poll</a:t>
            </a:r>
          </a:p>
          <a:p>
            <a:pPr lvl="1">
              <a:lnSpc>
                <a:spcPct val="10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retrieve new I/O events; execute I/O related callbacks, node will block here when appropriate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Check</a:t>
            </a:r>
          </a:p>
          <a:p>
            <a:pPr lvl="1">
              <a:lnSpc>
                <a:spcPct val="10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setImmediate() callbacks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close callbacks</a:t>
            </a:r>
          </a:p>
          <a:p>
            <a:pPr lvl="1">
              <a:lnSpc>
                <a:spcPct val="10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some close callbacks,</a:t>
            </a:r>
            <a:endParaRPr lang="en-US" sz="12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692F9D-97A7-4CFC-87E1-512B20BBA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2" r="40451" b="1"/>
          <a:stretch/>
        </p:blipFill>
        <p:spPr>
          <a:xfrm>
            <a:off x="6096000" y="488577"/>
            <a:ext cx="5606425" cy="58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0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ame 25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533C20E-CEBC-4EA9-861D-1361DDFD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22363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>
                <a:solidFill>
                  <a:srgbClr val="FFFFFF"/>
                </a:solidFill>
              </a:rPr>
              <a:t>Eventloop of Nodejs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065CCDD-CD85-4505-954B-CC3986FD6A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474" r="3206"/>
          <a:stretch/>
        </p:blipFill>
        <p:spPr>
          <a:xfrm>
            <a:off x="5450066" y="1675019"/>
            <a:ext cx="6261521" cy="351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F2364-32F5-4D3D-9607-617C8555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909F6-02BA-483F-AD8F-2FD2AD709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If the poll queue is not empty, the event loop will iterate and executing them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If the poll queue is empty,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If there’s tasks scheduled by </a:t>
            </a:r>
            <a:r>
              <a:rPr lang="en-US" altLang="zh-CN" dirty="0" err="1">
                <a:solidFill>
                  <a:schemeClr val="tx1"/>
                </a:solidFill>
              </a:rPr>
              <a:t>setImmediate</a:t>
            </a:r>
            <a:r>
              <a:rPr lang="en-US" altLang="zh-CN" dirty="0">
                <a:solidFill>
                  <a:schemeClr val="tx1"/>
                </a:solidFill>
              </a:rPr>
              <a:t>(), the event loop will end the poll phase and continue 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Once the poll queue is empty the event loop will check for 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ready</a:t>
            </a:r>
            <a:r>
              <a:rPr lang="en-US" altLang="zh-CN" b="0" i="0" dirty="0">
                <a:solidFill>
                  <a:srgbClr val="F0F0F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timers, if there’s any, the event loop will wrap back to the timers phase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1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5500901-A368-40FB-9438-0A15B2FF8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845" y="546192"/>
            <a:ext cx="8766023" cy="577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3623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RightStep">
      <a:dk1>
        <a:srgbClr val="000000"/>
      </a:dk1>
      <a:lt1>
        <a:srgbClr val="FFFFFF"/>
      </a:lt1>
      <a:dk2>
        <a:srgbClr val="203038"/>
      </a:dk2>
      <a:lt2>
        <a:srgbClr val="E8E2E5"/>
      </a:lt2>
      <a:accent1>
        <a:srgbClr val="47B47C"/>
      </a:accent1>
      <a:accent2>
        <a:srgbClr val="3BB1A6"/>
      </a:accent2>
      <a:accent3>
        <a:srgbClr val="4D9DC3"/>
      </a:accent3>
      <a:accent4>
        <a:srgbClr val="3B5AB1"/>
      </a:accent4>
      <a:accent5>
        <a:srgbClr val="5F4DC3"/>
      </a:accent5>
      <a:accent6>
        <a:srgbClr val="7E3BB1"/>
      </a:accent6>
      <a:hlink>
        <a:srgbClr val="86852C"/>
      </a:hlink>
      <a:folHlink>
        <a:srgbClr val="7F7F7F"/>
      </a:folHlink>
    </a:clrScheme>
    <a:fontScheme name="Custom 51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233</Words>
  <Application>Microsoft Office PowerPoint</Application>
  <PresentationFormat>宽屏</PresentationFormat>
  <Paragraphs>49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DengXian</vt:lpstr>
      <vt:lpstr>Arial</vt:lpstr>
      <vt:lpstr>Segoe UI</vt:lpstr>
      <vt:lpstr>Source Sans Pro</vt:lpstr>
      <vt:lpstr>Wingdings</vt:lpstr>
      <vt:lpstr>LuminousVTI</vt:lpstr>
      <vt:lpstr>Eventloop</vt:lpstr>
      <vt:lpstr>Eventloop</vt:lpstr>
      <vt:lpstr>Eventloop</vt:lpstr>
      <vt:lpstr>(Macro)Task and  Micro Task</vt:lpstr>
      <vt:lpstr>Eventloop: Browser</vt:lpstr>
      <vt:lpstr>Eventloop:nodejs</vt:lpstr>
      <vt:lpstr>Eventloop of Nodejs</vt:lpstr>
      <vt:lpstr>Poll</vt:lpstr>
      <vt:lpstr>PowerPoint 演示文稿</vt:lpstr>
      <vt:lpstr>PowerPoint 演示文稿</vt:lpstr>
      <vt:lpstr>PowerPoint 演示文稿</vt:lpstr>
      <vt:lpstr>PowerPoint 演示文稿</vt:lpstr>
      <vt:lpstr>Intensive Calculation VS Sliced Calculation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 yang</dc:creator>
  <cp:lastModifiedBy>qin yang</cp:lastModifiedBy>
  <cp:revision>3</cp:revision>
  <dcterms:created xsi:type="dcterms:W3CDTF">2022-01-05T12:25:34Z</dcterms:created>
  <dcterms:modified xsi:type="dcterms:W3CDTF">2022-03-16T13:11:43Z</dcterms:modified>
</cp:coreProperties>
</file>