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4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B5F1C-4134-461A-AA97-15B001CAA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90A3A1-5F7B-4AA9-8BF0-D5C19EA33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FC8F02-EE2E-4973-A86F-1FA2D4F22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8EE0-2FCF-4916-BB56-449C4A180B1F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8FA34B-FE89-473E-A96F-39C5537D3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AE88C6-0101-4CC9-B03C-E96785CDC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2BA4-5413-47F0-9B6C-53A0D010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86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CD8CF-58BC-4F26-BB41-0D38F33B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5F9188-51E6-424A-ABC7-15DF2967E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88AC0-F982-4C6F-8B70-E6427FE02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8EE0-2FCF-4916-BB56-449C4A180B1F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77B2B8-8A2E-4B46-B100-F26C2DCB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51A787-6317-407D-B23E-6C918B81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2BA4-5413-47F0-9B6C-53A0D010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94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53181C-A5DE-45E9-9B77-23B7EE468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99E829-30F2-4337-869C-E13CD0E81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71353C-D946-4769-AFFC-A3B158E0D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8EE0-2FCF-4916-BB56-449C4A180B1F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BD039B-5D5E-4BA0-950C-945AA43BC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A3254D-833B-470F-95D2-1103CB3B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2BA4-5413-47F0-9B6C-53A0D010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543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F4787-707F-4E65-91BE-84B6E808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48B039-1940-4362-A2DA-46CD1AEA1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88D65A-D8EF-43E7-BB96-7E63229E6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8EE0-2FCF-4916-BB56-449C4A180B1F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619B7-A9AD-4AA5-BF37-F205AAED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8207E4-5695-4598-8F4D-1BCE59BF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2BA4-5413-47F0-9B6C-53A0D010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53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23679-1D2E-41EF-AE60-ADA0837F2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C035D7-B72A-40B2-9AD2-BAEEA7E81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84F829-05D7-44F2-90A0-7635667B1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8EE0-2FCF-4916-BB56-449C4A180B1F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E010CA-0EDF-4160-BC2A-6AED8EDE5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A57BA-AB70-4EA3-923C-F31038C5A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2BA4-5413-47F0-9B6C-53A0D010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615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4C053-75BC-4D98-957C-B8F8C1C2F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BCB93A-5C1D-4FE7-A2BB-6E0E608B1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CACF85-7405-4BE9-9058-80A547F11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9C77A7-F365-44BE-8CA8-BDBB9040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8EE0-2FCF-4916-BB56-449C4A180B1F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3B621B-B652-4E24-88BD-A15C8568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8D1FB8-4810-48EA-A62C-B2066510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2BA4-5413-47F0-9B6C-53A0D010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46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EF5CD-1744-40D6-924D-9D1F8C85F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84E4C0-5DDC-4EBF-9BD1-4CF16F382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6F41A2-15C8-4482-AE2E-161E9624E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E011AC-8087-485B-8182-ED43B47C1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C70BCC-BC94-467D-B75A-D9A9A93CBC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A6820F-4107-49A5-A18F-CA75752AF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8EE0-2FCF-4916-BB56-449C4A180B1F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2FBC36-1E34-40C7-9391-2DC88C8EB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FF07B6-7FA9-4165-AD41-905A3BFBD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2BA4-5413-47F0-9B6C-53A0D010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32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33C50-5A7A-4A83-9F57-1BA45DCB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0C7C1E-A576-4BD7-92DF-56371A539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8EE0-2FCF-4916-BB56-449C4A180B1F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7FA138-E258-466C-AA51-7C87E7AD5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301BAE-8F78-4B98-A7BD-491597CC4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2BA4-5413-47F0-9B6C-53A0D010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03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4FD113-DB30-420F-9BF0-960EAD2D6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8EE0-2FCF-4916-BB56-449C4A180B1F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3E34AF-C6B9-4484-8AF0-E5FF212CA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545386-7BD5-4127-8D76-74B9A8E3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2BA4-5413-47F0-9B6C-53A0D010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318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B1E67-2F06-4C49-9F30-BEDED6C5A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593BBA-C52C-401D-A1DD-BF296654E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4232F4-DB2F-4EBC-999D-00B5FA9B4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086CCA-8BCD-45C8-8CC4-9A1D7A48A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8EE0-2FCF-4916-BB56-449C4A180B1F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20836A-AC1A-4A69-8DD3-7B4615997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180376-EE21-47FC-A5CD-FB08CB5C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2BA4-5413-47F0-9B6C-53A0D010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012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4ED8A-418F-4265-B81D-DDE25F9B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2D7C26-92E5-402D-A06A-085C8C999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05F93F-BDA7-4B21-852E-E57A1EF42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691B5D-A3C1-4248-AD43-BE7AC1E55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8EE0-2FCF-4916-BB56-449C4A180B1F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40C49A-868E-492C-BABE-25C11875E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ED83A8-85FE-4F52-8A1C-0C1E5E094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2BA4-5413-47F0-9B6C-53A0D010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932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C21719-23D6-4477-BF25-579D8584B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01311B-7E9C-4785-8FCD-57ADA6595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49AC67-F5D0-4998-A4DF-0927CE330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B8EE0-2FCF-4916-BB56-449C4A180B1F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0A8B66-A8ED-49CF-9A3D-531DE966C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F16946-0F80-456C-B7FC-15A2A11A5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72BA4-5413-47F0-9B6C-53A0D010EB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59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50182-C78B-4A67-8461-080314562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A78B2B-3B98-4485-80F1-E2B116C8AB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FD12EC-7302-4044-9545-2AB1F246E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54" y="2179484"/>
            <a:ext cx="9894692" cy="249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34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4ABCF-C94F-4CF0-8440-4450071EA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7350E22-5A59-4C9A-BAC5-CA08FE079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65230"/>
            <a:ext cx="10546459" cy="312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8CCA4-D04D-4DF1-8803-C7E59B46E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AC7C8DF-3FEA-4933-A924-A0AEC43E0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052" y="1496494"/>
            <a:ext cx="5270948" cy="26647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542080C-DA7E-4058-8A89-B2E21AEC2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148" y="1448435"/>
            <a:ext cx="5586666" cy="271281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E8B7A14-5170-4747-B887-4A49F7EA5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6077" y="4230096"/>
            <a:ext cx="4799845" cy="235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97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769AF-F861-4F95-82E5-CF9505C93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进展和问题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F7B947-8780-4ABB-A09C-F5CC22315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之前的想法漏掉了症状主体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E388DC-3B91-4A9B-9CD1-CFE78A234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4802"/>
            <a:ext cx="7730206" cy="15305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E92CAF1-583D-47AA-BC30-EF0C42FAB2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20282"/>
            <a:ext cx="7730206" cy="175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528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531CD-CE56-4736-87C2-1B58A3298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进展和问题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088DC4C-22E0-4708-8F5F-8862F19D2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09391"/>
            <a:ext cx="10605180" cy="80624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116A80A-859E-4FD9-82B5-2BB24FA08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51467"/>
            <a:ext cx="4572235" cy="179714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5C2491C-F9CE-4268-BEA2-D912070A7F10}"/>
              </a:ext>
            </a:extLst>
          </p:cNvPr>
          <p:cNvSpPr txBox="1"/>
          <p:nvPr/>
        </p:nvSpPr>
        <p:spPr>
          <a:xfrm>
            <a:off x="7410832" y="2290916"/>
            <a:ext cx="339212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{ pos:[]    </a:t>
            </a:r>
            <a:r>
              <a:rPr lang="en-US" altLang="zh-CN" sz="1200" dirty="0" err="1"/>
              <a:t>sent_id</a:t>
            </a:r>
            <a:r>
              <a:rPr lang="en-US" altLang="zh-CN" sz="1200" dirty="0"/>
              <a:t>:    disease: </a:t>
            </a:r>
            <a:r>
              <a:rPr lang="zh-CN" altLang="en-US" sz="1200" dirty="0"/>
              <a:t>白细胞碎裂性小血管炎 </a:t>
            </a:r>
            <a:endParaRPr lang="en-US" altLang="zh-CN" sz="1200" dirty="0"/>
          </a:p>
          <a:p>
            <a:r>
              <a:rPr lang="en-US" altLang="zh-CN" sz="1200" dirty="0"/>
              <a:t>pos:[]    </a:t>
            </a:r>
            <a:r>
              <a:rPr lang="en-US" altLang="zh-CN" sz="1200" dirty="0" err="1"/>
              <a:t>sent_id</a:t>
            </a:r>
            <a:r>
              <a:rPr lang="en-US" altLang="zh-CN" sz="1200" dirty="0"/>
              <a:t>:    body: </a:t>
            </a:r>
            <a:r>
              <a:rPr lang="zh-CN" altLang="en-US" sz="1200" dirty="0"/>
              <a:t>血管壁，胶原纤维，中性粒细胞 </a:t>
            </a:r>
            <a:endParaRPr lang="en-US" altLang="zh-CN" sz="1200" dirty="0"/>
          </a:p>
          <a:p>
            <a:r>
              <a:rPr lang="en-US" altLang="zh-CN" sz="1200" dirty="0"/>
              <a:t>pos:[]    </a:t>
            </a:r>
            <a:r>
              <a:rPr lang="en-US" altLang="zh-CN" sz="1200" dirty="0" err="1"/>
              <a:t>sent_id</a:t>
            </a:r>
            <a:r>
              <a:rPr lang="en-US" altLang="zh-CN" sz="1200" dirty="0"/>
              <a:t>:    decorate: </a:t>
            </a:r>
            <a:r>
              <a:rPr lang="zh-CN" altLang="en-US" sz="1200" dirty="0"/>
              <a:t>浸润</a:t>
            </a:r>
            <a:r>
              <a:rPr lang="en-US" altLang="zh-CN" sz="1200" dirty="0"/>
              <a:t>pos:[]    </a:t>
            </a:r>
            <a:r>
              <a:rPr lang="en-US" altLang="zh-CN" sz="1200" dirty="0" err="1"/>
              <a:t>sent_id</a:t>
            </a:r>
            <a:r>
              <a:rPr lang="en-US" altLang="zh-CN" sz="1200" dirty="0"/>
              <a:t>:    subject: </a:t>
            </a:r>
            <a:r>
              <a:rPr lang="zh-CN" altLang="en-US" sz="1200" dirty="0"/>
              <a:t>肿胀和坏死，散在核碎片 </a:t>
            </a:r>
            <a:endParaRPr lang="en-US" altLang="zh-CN" sz="1200" dirty="0"/>
          </a:p>
          <a:p>
            <a:r>
              <a:rPr lang="en-US" altLang="zh-CN" sz="1200" dirty="0"/>
              <a:t>pos:[]    </a:t>
            </a:r>
            <a:r>
              <a:rPr lang="en-US" altLang="zh-CN" sz="1200" dirty="0" err="1"/>
              <a:t>sent_id</a:t>
            </a:r>
            <a:r>
              <a:rPr lang="en-US" altLang="zh-CN" sz="1200" dirty="0"/>
              <a:t>:    </a:t>
            </a:r>
            <a:r>
              <a:rPr lang="en-US" altLang="zh-CN" sz="1200" dirty="0" err="1"/>
              <a:t>item:pos</a:t>
            </a:r>
            <a:r>
              <a:rPr lang="en-US" altLang="zh-CN" sz="1200" dirty="0"/>
              <a:t>:[]    </a:t>
            </a:r>
            <a:r>
              <a:rPr lang="en-US" altLang="zh-CN" sz="1200" dirty="0" err="1"/>
              <a:t>sent_id</a:t>
            </a:r>
            <a:r>
              <a:rPr lang="en-US" altLang="zh-CN" sz="1200" dirty="0"/>
              <a:t>:    </a:t>
            </a:r>
            <a:r>
              <a:rPr lang="en-US" altLang="zh-CN" sz="1200" dirty="0" err="1"/>
              <a:t>people:pos</a:t>
            </a:r>
            <a:r>
              <a:rPr lang="en-US" altLang="zh-CN" sz="1200" dirty="0"/>
              <a:t>:[]    </a:t>
            </a:r>
            <a:r>
              <a:rPr lang="en-US" altLang="zh-CN" sz="1200" dirty="0" err="1"/>
              <a:t>sent_id</a:t>
            </a:r>
            <a:r>
              <a:rPr lang="en-US" altLang="zh-CN" sz="1200" dirty="0"/>
              <a:t>:    frequency:}</a:t>
            </a:r>
          </a:p>
          <a:p>
            <a:r>
              <a:rPr lang="en-US" altLang="zh-CN" sz="1200" dirty="0"/>
              <a:t>{ pos:[]    </a:t>
            </a:r>
            <a:r>
              <a:rPr lang="en-US" altLang="zh-CN" sz="1200" dirty="0" err="1"/>
              <a:t>sent_id</a:t>
            </a:r>
            <a:r>
              <a:rPr lang="en-US" altLang="zh-CN" sz="1200" dirty="0"/>
              <a:t>:    disease: </a:t>
            </a:r>
            <a:r>
              <a:rPr lang="zh-CN" altLang="en-US" sz="1200" dirty="0"/>
              <a:t>白细胞碎裂性小血管炎 </a:t>
            </a:r>
            <a:endParaRPr lang="en-US" altLang="zh-CN" sz="1200" dirty="0"/>
          </a:p>
          <a:p>
            <a:r>
              <a:rPr lang="en-US" altLang="zh-CN" sz="1200" dirty="0"/>
              <a:t>pos:[]    </a:t>
            </a:r>
            <a:r>
              <a:rPr lang="en-US" altLang="zh-CN" sz="1200" dirty="0" err="1"/>
              <a:t>sent_id</a:t>
            </a:r>
            <a:r>
              <a:rPr lang="en-US" altLang="zh-CN" sz="1200" dirty="0"/>
              <a:t>:    body: </a:t>
            </a:r>
            <a:r>
              <a:rPr lang="zh-CN" altLang="en-US" sz="1200" dirty="0"/>
              <a:t>间质，红细胞 </a:t>
            </a:r>
            <a:endParaRPr lang="en-US" altLang="zh-CN" sz="1200" dirty="0"/>
          </a:p>
          <a:p>
            <a:r>
              <a:rPr lang="en-US" altLang="zh-CN" sz="1200" dirty="0"/>
              <a:t>pos:[]    </a:t>
            </a:r>
            <a:r>
              <a:rPr lang="en-US" altLang="zh-CN" sz="1200" dirty="0" err="1"/>
              <a:t>sent_id</a:t>
            </a:r>
            <a:r>
              <a:rPr lang="en-US" altLang="zh-CN" sz="1200" dirty="0"/>
              <a:t>:    decorate: </a:t>
            </a:r>
            <a:r>
              <a:rPr lang="zh-CN" altLang="en-US" sz="1200" dirty="0"/>
              <a:t>浆液性，渗出</a:t>
            </a:r>
            <a:r>
              <a:rPr lang="en-US" altLang="zh-CN" sz="1200" dirty="0"/>
              <a:t>pos:[]    </a:t>
            </a:r>
            <a:r>
              <a:rPr lang="en-US" altLang="zh-CN" sz="1200" dirty="0" err="1"/>
              <a:t>sent_id</a:t>
            </a:r>
            <a:r>
              <a:rPr lang="en-US" altLang="zh-CN" sz="1200" dirty="0"/>
              <a:t>:    subject: </a:t>
            </a:r>
            <a:r>
              <a:rPr lang="zh-CN" altLang="en-US" sz="1200" dirty="0"/>
              <a:t>水肿，渗出的红细胞 </a:t>
            </a:r>
            <a:endParaRPr lang="en-US" altLang="zh-CN" sz="1200" dirty="0"/>
          </a:p>
          <a:p>
            <a:r>
              <a:rPr lang="en-US" altLang="zh-CN" sz="1200" dirty="0"/>
              <a:t>pos:[]    </a:t>
            </a:r>
            <a:r>
              <a:rPr lang="en-US" altLang="zh-CN" sz="1200" dirty="0" err="1"/>
              <a:t>sent_id</a:t>
            </a:r>
            <a:r>
              <a:rPr lang="en-US" altLang="zh-CN" sz="1200" dirty="0"/>
              <a:t>:    </a:t>
            </a:r>
            <a:r>
              <a:rPr lang="en-US" altLang="zh-CN" sz="1200" dirty="0" err="1"/>
              <a:t>item:pos</a:t>
            </a:r>
            <a:r>
              <a:rPr lang="en-US" altLang="zh-CN" sz="1200" dirty="0"/>
              <a:t>:[]    </a:t>
            </a:r>
            <a:r>
              <a:rPr lang="en-US" altLang="zh-CN" sz="1200" dirty="0" err="1"/>
              <a:t>sent_id</a:t>
            </a:r>
            <a:r>
              <a:rPr lang="en-US" altLang="zh-CN" sz="1200" dirty="0"/>
              <a:t>:    people: pos:[]    </a:t>
            </a:r>
            <a:r>
              <a:rPr lang="en-US" altLang="zh-CN" sz="1200" dirty="0" err="1"/>
              <a:t>sent_id</a:t>
            </a:r>
            <a:r>
              <a:rPr lang="en-US" altLang="zh-CN" sz="1200" dirty="0"/>
              <a:t>:    frequency:}</a:t>
            </a:r>
          </a:p>
          <a:p>
            <a:r>
              <a:rPr lang="en-US" altLang="zh-CN" sz="1200" dirty="0"/>
              <a:t>{ pos:[]    </a:t>
            </a:r>
            <a:r>
              <a:rPr lang="en-US" altLang="zh-CN" sz="1200" dirty="0" err="1"/>
              <a:t>sent_id</a:t>
            </a:r>
            <a:r>
              <a:rPr lang="en-US" altLang="zh-CN" sz="1200" dirty="0"/>
              <a:t>:    disease: </a:t>
            </a:r>
            <a:r>
              <a:rPr lang="zh-CN" altLang="en-US" sz="1200" dirty="0"/>
              <a:t>白细胞碎裂性小血管炎 </a:t>
            </a:r>
            <a:endParaRPr lang="en-US" altLang="zh-CN" sz="1200" dirty="0"/>
          </a:p>
          <a:p>
            <a:r>
              <a:rPr lang="en-US" altLang="zh-CN" sz="1200" dirty="0"/>
              <a:t>pos:[]    </a:t>
            </a:r>
            <a:r>
              <a:rPr lang="en-US" altLang="zh-CN" sz="1200" dirty="0" err="1"/>
              <a:t>sent_id</a:t>
            </a:r>
            <a:r>
              <a:rPr lang="en-US" altLang="zh-CN" sz="1200" dirty="0"/>
              <a:t>:    body: </a:t>
            </a:r>
            <a:r>
              <a:rPr lang="zh-CN" altLang="en-US" sz="1200" dirty="0"/>
              <a:t>内皮细胞 </a:t>
            </a:r>
            <a:endParaRPr lang="en-US" altLang="zh-CN" sz="1200" dirty="0"/>
          </a:p>
          <a:p>
            <a:r>
              <a:rPr lang="en-US" altLang="zh-CN" sz="1200" dirty="0"/>
              <a:t>pos:[]    </a:t>
            </a:r>
            <a:r>
              <a:rPr lang="en-US" altLang="zh-CN" sz="1200" dirty="0" err="1"/>
              <a:t>sent_id</a:t>
            </a:r>
            <a:r>
              <a:rPr lang="en-US" altLang="zh-CN" sz="1200" dirty="0"/>
              <a:t>:    decorate: pos:[]    </a:t>
            </a:r>
            <a:r>
              <a:rPr lang="en-US" altLang="zh-CN" sz="1200" dirty="0" err="1"/>
              <a:t>sent_id</a:t>
            </a:r>
            <a:r>
              <a:rPr lang="en-US" altLang="zh-CN" sz="1200" dirty="0"/>
              <a:t>:    subject: </a:t>
            </a:r>
            <a:r>
              <a:rPr lang="zh-CN" altLang="en-US" sz="1200" dirty="0"/>
              <a:t>肿胀，血栓形成 </a:t>
            </a:r>
            <a:endParaRPr lang="en-US" altLang="zh-CN" sz="1200" dirty="0"/>
          </a:p>
          <a:p>
            <a:r>
              <a:rPr lang="en-US" altLang="zh-CN" sz="1200" dirty="0"/>
              <a:t>pos:[]    </a:t>
            </a:r>
            <a:r>
              <a:rPr lang="en-US" altLang="zh-CN" sz="1200" dirty="0" err="1"/>
              <a:t>sent_id</a:t>
            </a:r>
            <a:r>
              <a:rPr lang="en-US" altLang="zh-CN" sz="1200" dirty="0"/>
              <a:t>:    </a:t>
            </a:r>
            <a:r>
              <a:rPr lang="en-US" altLang="zh-CN" sz="1200" dirty="0" err="1"/>
              <a:t>item:pos</a:t>
            </a:r>
            <a:r>
              <a:rPr lang="en-US" altLang="zh-CN" sz="1200" dirty="0"/>
              <a:t>:[]    </a:t>
            </a:r>
            <a:r>
              <a:rPr lang="en-US" altLang="zh-CN" sz="1200" dirty="0" err="1"/>
              <a:t>sent_id</a:t>
            </a:r>
            <a:r>
              <a:rPr lang="en-US" altLang="zh-CN" sz="1200" dirty="0"/>
              <a:t>:    people: pos:[]    </a:t>
            </a:r>
            <a:r>
              <a:rPr lang="en-US" altLang="zh-CN" sz="1200" dirty="0" err="1"/>
              <a:t>sent_id</a:t>
            </a:r>
            <a:r>
              <a:rPr lang="en-US" altLang="zh-CN" sz="1200" dirty="0"/>
              <a:t>:    frequency:}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0429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92E47-0B89-4BE4-B687-A82201210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Background:</a:t>
            </a:r>
            <a:r>
              <a:rPr lang="zh-CN" altLang="en-US" dirty="0"/>
              <a:t> </a:t>
            </a:r>
            <a:r>
              <a:rPr lang="en-US" altLang="zh-CN" dirty="0" err="1"/>
              <a:t>CopyRE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0B515C8-5503-46E1-8A96-B3F4A6B52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0571" y="1525463"/>
            <a:ext cx="6250858" cy="496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0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C056F-04E8-48D4-B209-F833EF79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B80F7-C7D7-481B-A1C9-776124253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First, the entity copying in </a:t>
            </a:r>
            <a:r>
              <a:rPr lang="en-US" altLang="zh-CN" dirty="0" err="1"/>
              <a:t>CopyRE</a:t>
            </a:r>
            <a:r>
              <a:rPr lang="en-US" altLang="zh-CN" dirty="0"/>
              <a:t> is unstable and it depends on an unnatural mask to differ the head(h) and tail(t) entities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Second, </a:t>
            </a:r>
            <a:r>
              <a:rPr lang="en-US" altLang="zh-CN" dirty="0" err="1"/>
              <a:t>CopyRE</a:t>
            </a:r>
            <a:r>
              <a:rPr lang="en-US" altLang="zh-CN" dirty="0"/>
              <a:t> cannot extract entities that have multiple tokens. The copy-based decoder always points to the last token of any entities, which limits the applicability of the model.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7B7F9D-8C9B-4715-8D26-49FCF1B16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918" y="2821420"/>
            <a:ext cx="3693010" cy="158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57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5EC3C-C4D0-4995-B323-C15C996F2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6A64F0A-75FA-4708-A9BB-0A32D801F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8507"/>
            <a:ext cx="5038400" cy="365401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E88081-A7E9-4AF2-B0F0-63F8E5E66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18507"/>
            <a:ext cx="4529061" cy="415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99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D00A5-243E-46C4-AEAE-E3308B78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copyRE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2C95078-FBCF-4BB9-A774-3DD426F3E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659679" cy="34895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35F64BB-D293-42B3-B751-86D2FAF17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879" y="3435483"/>
            <a:ext cx="5233757" cy="179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99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6CE81-7712-4580-A33A-7EDE16471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Unstable and Abnormal dependency to the mask</a:t>
            </a:r>
            <a:endParaRPr lang="zh-CN" altLang="en-US" sz="36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2397E80-BF4E-4292-BF7C-84F02AC09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961909" cy="22849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AB0D181-FCBB-48A5-94EE-7675519CF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183145"/>
            <a:ext cx="4961909" cy="14192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8A6A9E9-0EE7-4A9E-86A4-3AB81DB95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40770"/>
            <a:ext cx="5547841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39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F6797-7144-4A82-8B14-A8E1A26EF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Change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0D2E8FA-E5A8-4DA5-81B1-853D996DB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9649"/>
            <a:ext cx="5119081" cy="15593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FE9D1CC-2616-418B-82A3-B71FEBFFC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47799"/>
            <a:ext cx="5132088" cy="1937383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8569AC2-5A41-454F-B628-7D1B1D398CAA}"/>
              </a:ext>
            </a:extLst>
          </p:cNvPr>
          <p:cNvCxnSpPr/>
          <p:nvPr/>
        </p:nvCxnSpPr>
        <p:spPr>
          <a:xfrm>
            <a:off x="6096000" y="1690688"/>
            <a:ext cx="0" cy="4630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6653AFF9-BBE1-4BF3-BF9E-C96911C1A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720" y="2368237"/>
            <a:ext cx="5501004" cy="275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0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E106F-00AB-4F0E-8480-C46F8D060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A60DBA7-1AB3-463A-813B-3BDDB4B90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050" y="2027584"/>
            <a:ext cx="10905900" cy="348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91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79CE3-894C-41B9-B925-061BDE4F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 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5C466A4-7B7D-4C04-A2B1-1DD318FDC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6656" y="2060998"/>
            <a:ext cx="5138687" cy="273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65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310</Words>
  <Application>Microsoft Office PowerPoint</Application>
  <PresentationFormat>宽屏</PresentationFormat>
  <Paragraphs>31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PowerPoint 演示文稿</vt:lpstr>
      <vt:lpstr>Background: CopyRE</vt:lpstr>
      <vt:lpstr>Problem </vt:lpstr>
      <vt:lpstr>Background</vt:lpstr>
      <vt:lpstr>copyRE</vt:lpstr>
      <vt:lpstr>Unstable and Abnormal dependency to the mask</vt:lpstr>
      <vt:lpstr>Our Change </vt:lpstr>
      <vt:lpstr>Model </vt:lpstr>
      <vt:lpstr>Dataset  </vt:lpstr>
      <vt:lpstr>Experiment </vt:lpstr>
      <vt:lpstr>Experiment</vt:lpstr>
      <vt:lpstr>进展和问题</vt:lpstr>
      <vt:lpstr>进展和问题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 zong</dc:creator>
  <cp:lastModifiedBy>yuan zong</cp:lastModifiedBy>
  <cp:revision>12</cp:revision>
  <dcterms:created xsi:type="dcterms:W3CDTF">2020-03-05T10:04:40Z</dcterms:created>
  <dcterms:modified xsi:type="dcterms:W3CDTF">2020-03-08T04:14:27Z</dcterms:modified>
</cp:coreProperties>
</file>