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29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0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7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6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2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5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B4FE-5DA5-4E0E-98D7-879DD4B82638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3D06-766F-4B93-8406-616A6A003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69" y="1563489"/>
            <a:ext cx="8298278" cy="30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2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Response generation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Besides NLLloss ,we also use the bag-of-words loss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the BOW loss discards the order of words and forces the latent variable to capture the global information of the target response.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75" y="2366621"/>
            <a:ext cx="4843473" cy="18013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18" y="4332766"/>
            <a:ext cx="4303585" cy="6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Pretraing steps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1) latent act recognition</a:t>
                </a:r>
              </a:p>
              <a:p>
                <a:pPr>
                  <a:buFontTx/>
                  <a:buChar char="-"/>
                </a:pPr>
                <a:r>
                  <a:rPr lang="en-US" altLang="zh-CN" smtClean="0"/>
                  <a:t>Given a pair of context and target response pair, estimate the posterior distribution </a:t>
                </a:r>
              </a:p>
              <a:p>
                <a:pPr>
                  <a:buFontTx/>
                  <a:buChar char="-"/>
                </a:pPr>
                <a:r>
                  <a:rPr lang="en-US" altLang="zh-CN" smtClean="0"/>
                  <a:t>Randomly 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mtClean="0"/>
                  <a:t>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2) Response Generation</a:t>
                </a:r>
              </a:p>
              <a:p>
                <a:pPr marL="0" indent="0">
                  <a:buNone/>
                </a:pPr>
                <a:r>
                  <a:rPr lang="en-US" altLang="zh-CN" smtClean="0"/>
                  <a:t>-With the sampled latent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，</a:t>
                </a:r>
                <a:r>
                  <a:rPr lang="en-US" altLang="zh-CN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𝑁𝐿𝐿</m:t>
                        </m:r>
                      </m:sub>
                    </m:sSub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𝐵𝑂𝑊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3) Optimization</a:t>
                </a:r>
              </a:p>
              <a:p>
                <a:pPr marL="0" indent="0">
                  <a:buNone/>
                </a:pPr>
                <a:r>
                  <a:rPr lang="en-US" altLang="zh-CN" smtClean="0"/>
                  <a:t>- Sum up to obtain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mtClean="0"/>
                  <a:t>, update network parameters with back-propagation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Fine-tuning and Inference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1)Candidate Response Generation</a:t>
                </a:r>
              </a:p>
              <a:p>
                <a:pPr marL="0" indent="0">
                  <a:buNone/>
                </a:pPr>
                <a:r>
                  <a:rPr lang="en-US" altLang="zh-CN" smtClean="0"/>
                  <a:t>Conditioned on each latent value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 generate corresponding response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mtClean="0"/>
              </a:p>
              <a:p>
                <a:pPr marL="0" indent="0">
                  <a:buNone/>
                </a:pPr>
                <a:r>
                  <a:rPr lang="en-US" altLang="zh-CN" smtClean="0"/>
                  <a:t>2) Response Selection</a:t>
                </a:r>
              </a:p>
              <a:p>
                <a:pPr marL="0" indent="0">
                  <a:buNone/>
                </a:pPr>
                <a:r>
                  <a:rPr lang="en-US" altLang="zh-CN" smtClean="0"/>
                  <a:t>Calculate the probability for each response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,and choose the one with the highest response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7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Persona –chat a knowledge grounded conversation dataset. </a:t>
            </a:r>
          </a:p>
          <a:p>
            <a:r>
              <a:rPr lang="en-US" altLang="zh-CN" smtClean="0"/>
              <a:t>Daily Dialog , which contains high-quality human conversations about daily life</a:t>
            </a:r>
          </a:p>
          <a:p>
            <a:r>
              <a:rPr lang="en-US" altLang="zh-CN" smtClean="0"/>
              <a:t>DSTC7-AVSD, in which the system need to generate an answer given dialogue context and background knowledge.(with caption and summary as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9" y="4449849"/>
            <a:ext cx="8214192" cy="16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19" y="1847206"/>
            <a:ext cx="8297873" cy="2863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4035" y="5128591"/>
            <a:ext cx="83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Human evaluation:randomly chooses 100 sentences, score the response quality on a scale of [0,1,2], from four aspects – fluency, coherence, informativeness and overall.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34" y="1795808"/>
            <a:ext cx="8968932" cy="35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Pre-training models have been proved effective for a wide range of natural language processing tasks</a:t>
            </a:r>
          </a:p>
          <a:p>
            <a:r>
              <a:rPr lang="en-US" altLang="zh-CN" smtClean="0"/>
              <a:t> directly fine-tuning BERT on small conversation datasets has some problems:</a:t>
            </a:r>
          </a:p>
          <a:p>
            <a:pPr marL="0" indent="0">
              <a:buNone/>
            </a:pPr>
            <a:r>
              <a:rPr lang="zh-CN" altLang="en-US" smtClean="0">
                <a:sym typeface="Wingdings" panose="05000000000000000000" pitchFamily="2" charset="2"/>
              </a:rPr>
              <a:t></a:t>
            </a:r>
            <a:r>
              <a:rPr lang="en-US" altLang="zh-CN" smtClean="0">
                <a:sym typeface="Wingdings" panose="05000000000000000000" pitchFamily="2" charset="2"/>
              </a:rPr>
              <a:t>the underlying pattern of </a:t>
            </a:r>
            <a:r>
              <a:rPr lang="en-US" altLang="zh-CN" smtClean="0"/>
              <a:t>dialogue generation is different from general text</a:t>
            </a:r>
          </a:p>
          <a:p>
            <a:pPr marL="0" indent="0">
              <a:buNone/>
            </a:pPr>
            <a:r>
              <a:rPr lang="en-US" altLang="zh-CN" smtClean="0">
                <a:sym typeface="Wingdings" panose="05000000000000000000" pitchFamily="2" charset="2"/>
              </a:rPr>
              <a:t>training mode of unidirectional </a:t>
            </a:r>
            <a:r>
              <a:rPr lang="en-US" altLang="zh-CN" smtClean="0"/>
              <a:t>dialogue generation is distinct from bidirectional model </a:t>
            </a:r>
          </a:p>
          <a:p>
            <a:pPr marL="0" indent="0">
              <a:buNone/>
            </a:pPr>
            <a:r>
              <a:rPr lang="en-US" altLang="zh-CN" smtClean="0">
                <a:sym typeface="Wingdings" panose="05000000000000000000" pitchFamily="2" charset="2"/>
              </a:rPr>
              <a:t></a:t>
            </a:r>
            <a:r>
              <a:rPr lang="en-US" altLang="zh-CN" smtClean="0"/>
              <a:t> there exists a one-to-many relationship in dialogue generation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3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large-scale Reddit and Twitter conversations are utilized to further pre-train the generation model</a:t>
            </a:r>
          </a:p>
          <a:p>
            <a:r>
              <a:rPr lang="en-US" altLang="zh-CN" smtClean="0"/>
              <a:t>to mitigate the difference in training mode, a flexible paradigm integrating unidirectional and bidirectional processing is employed in this work,</a:t>
            </a:r>
          </a:p>
          <a:p>
            <a:r>
              <a:rPr lang="en-US" altLang="zh-CN" smtClean="0"/>
              <a:t>a discrete latent variable is introduced to model the one-to-many relationship among utterances in conversations.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Framework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828" y="3370400"/>
            <a:ext cx="4931041" cy="26228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74034" y="1480930"/>
                <a:ext cx="80308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There are three elements : dialogue response r, latent variable K and context c. Z is</a:t>
                </a:r>
              </a:p>
              <a:p>
                <a:r>
                  <a:rPr lang="en-US" altLang="zh-CN" smtClean="0"/>
                  <a:t>A K-way categorical variable 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mtClean="0"/>
                  <a:t> each value corresponding to </a:t>
                </a:r>
                <a:r>
                  <a:rPr lang="en-US" altLang="zh-CN" smtClean="0"/>
                  <a:t>a particular conversational intent. </a:t>
                </a:r>
              </a:p>
              <a:p>
                <a:r>
                  <a:rPr lang="en-US" altLang="zh-CN" smtClean="0"/>
                  <a:t>. Given a pair of context and response, the underlying latent speech act can be estimated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4" y="1480930"/>
                <a:ext cx="8030817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68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Framework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57" y="1690688"/>
            <a:ext cx="9495990" cy="43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our pretraining of dialogue generation contains the following two tasks – response generation and latent act recognition.</a:t>
                </a:r>
              </a:p>
              <a:p>
                <a:r>
                  <a:rPr lang="en-US" altLang="zh-CN" smtClean="0"/>
                  <a:t>Input representation is the sum of  four embeddings: corresponding token, role, turn and position embeddings.</a:t>
                </a:r>
              </a:p>
              <a:p>
                <a:pPr marL="0" indent="0">
                  <a:buNone/>
                </a:pPr>
                <a:r>
                  <a:rPr lang="en-US" altLang="zh-CN" smtClean="0">
                    <a:sym typeface="Wingdings" panose="05000000000000000000" pitchFamily="2" charset="2"/>
                  </a:rPr>
                  <a:t>Word embedding, for the latent variable .it also has an embedding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mtClean="0">
                    <a:sym typeface="Wingdings" panose="05000000000000000000" pitchFamily="2" charset="2"/>
                  </a:rPr>
                  <a:t>role embedding</a:t>
                </a:r>
                <a:r>
                  <a:rPr lang="en-US" altLang="zh-CN" smtClean="0"/>
                  <a:t> to differentiate the characters evolved in the conversation.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mtClean="0"/>
                  <a:t> is the response, as well as the utterances generated by the same character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mtClean="0">
                    <a:sym typeface="Wingdings" panose="05000000000000000000" pitchFamily="2" charset="2"/>
                  </a:rPr>
                  <a:t> is for other characters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mtClean="0">
                    <a:sym typeface="Wingdings" panose="05000000000000000000" pitchFamily="2" charset="2"/>
                  </a:rPr>
                  <a:t> is for </a:t>
                </a:r>
                <a:r>
                  <a:rPr lang="en-US" altLang="zh-CN" smtClean="0"/>
                  <a:t>background knowledge</a:t>
                </a:r>
                <a:endParaRPr lang="en-US" altLang="zh-CN" smtClean="0">
                  <a:sym typeface="Wingdings" panose="05000000000000000000" pitchFamily="2" charset="2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8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Input representation is the sum of  four embeddings: corresponding token, role, turn and position embeddings.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mtClean="0"/>
                  <a:t>there are multiturn utterances and we employ relative order in the assignment of turn embeddings.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for turn embedding for this turn,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for last utterances, etc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mtClean="0"/>
                  <a:t>Position embeddings are added according to the token position in each utterance.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26" y="4778431"/>
            <a:ext cx="8127717" cy="20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Response selection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Response selection helps distinguish whether the response is relevant with the dialogue context and consistent with the background knowledge</a:t>
                </a:r>
              </a:p>
              <a:p>
                <a:r>
                  <a:rPr lang="en-US" altLang="zh-CN" smtClean="0"/>
                  <a:t>The positive sample comes from context and its corresponding response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,negative sample comes from randomly selects response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77" y="4001294"/>
            <a:ext cx="4778658" cy="2966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88948"/>
            <a:ext cx="5549835" cy="468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84631"/>
            <a:ext cx="4057402" cy="4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Response generation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the response is generated conditioned on the latent variable and the context.</a:t>
                </a:r>
              </a:p>
              <a:p>
                <a:r>
                  <a:rPr lang="en-US" altLang="zh-CN" smtClean="0"/>
                  <a:t>NLLloss</a:t>
                </a:r>
              </a:p>
              <a:p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the latent variable for this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,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93" y="3152461"/>
            <a:ext cx="3650374" cy="1005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009" y="4829037"/>
            <a:ext cx="5498229" cy="4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481</Words>
  <Application>Microsoft Office PowerPoint</Application>
  <PresentationFormat>宽屏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Motivation</vt:lpstr>
      <vt:lpstr>framework</vt:lpstr>
      <vt:lpstr>Framework</vt:lpstr>
      <vt:lpstr>Framework</vt:lpstr>
      <vt:lpstr>Model</vt:lpstr>
      <vt:lpstr>Model</vt:lpstr>
      <vt:lpstr>Response selection</vt:lpstr>
      <vt:lpstr>Response generation</vt:lpstr>
      <vt:lpstr>Response generation</vt:lpstr>
      <vt:lpstr>Pretraing steps</vt:lpstr>
      <vt:lpstr>Fine-tuning and Inference </vt:lpstr>
      <vt:lpstr>Dataset</vt:lpstr>
      <vt:lpstr>Experiment</vt:lpstr>
      <vt:lpstr>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天旸</dc:creator>
  <cp:lastModifiedBy>曹 天旸</cp:lastModifiedBy>
  <cp:revision>22</cp:revision>
  <dcterms:created xsi:type="dcterms:W3CDTF">2020-05-24T00:38:41Z</dcterms:created>
  <dcterms:modified xsi:type="dcterms:W3CDTF">2020-05-24T09:05:19Z</dcterms:modified>
</cp:coreProperties>
</file>