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7" r:id="rId2"/>
    <p:sldId id="311" r:id="rId3"/>
    <p:sldId id="346" r:id="rId4"/>
    <p:sldId id="368" r:id="rId5"/>
    <p:sldId id="336" r:id="rId6"/>
    <p:sldId id="370" r:id="rId7"/>
    <p:sldId id="351" r:id="rId8"/>
    <p:sldId id="3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1712" autoAdjust="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A3790-3AC3-4583-8E25-BEC6A4AA8A4C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C7639-8EF8-49BA-A3AA-95160361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0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3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0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95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8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7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9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0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7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8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1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6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9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5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3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AE64-9084-4514-9C69-23EF9C6DDE34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0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DF3AB2E-D8FB-4974-8BC4-DFCA200F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5" y="280719"/>
            <a:ext cx="10515600" cy="1325563"/>
          </a:xfrm>
        </p:spPr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64507D-A70D-47B7-81FB-E58DFF9E9DEB}"/>
              </a:ext>
            </a:extLst>
          </p:cNvPr>
          <p:cNvSpPr txBox="1">
            <a:spLocks/>
          </p:cNvSpPr>
          <p:nvPr/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AAAI2020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F86E4C3-D144-4D07-B50D-90B3EF68F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6450"/>
            <a:ext cx="10515600" cy="4109687"/>
          </a:xfrm>
        </p:spPr>
      </p:pic>
    </p:spTree>
    <p:extLst>
      <p:ext uri="{BB962C8B-B14F-4D97-AF65-F5344CB8AC3E}">
        <p14:creationId xmlns:p14="http://schemas.microsoft.com/office/powerpoint/2010/main" val="401180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/>
              <a:t>Main Work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0009"/>
            <a:ext cx="11116113" cy="6324216"/>
          </a:xfrm>
        </p:spPr>
        <p:txBody>
          <a:bodyPr>
            <a:normAutofit/>
          </a:bodyPr>
          <a:lstStyle/>
          <a:p>
            <a:r>
              <a:rPr lang="en-US" altLang="zh-CN"/>
              <a:t>We propose a novel attention-based document-level NER model that leverages global context features across sentences as supplements to local context features.</a:t>
            </a:r>
          </a:p>
          <a:p>
            <a:endParaRPr lang="en-US" altLang="zh-CN"/>
          </a:p>
          <a:p>
            <a:r>
              <a:rPr lang="en-US" altLang="zh-CN"/>
              <a:t>We take advantage of </a:t>
            </a:r>
            <a:r>
              <a:rPr lang="en-US" altLang="zh-CN" b="1"/>
              <a:t>multi-token entities</a:t>
            </a:r>
            <a:r>
              <a:rPr lang="en-US" altLang="zh-CN"/>
              <a:t> in the document to guide NER. Multi-token entities are detected by </a:t>
            </a:r>
            <a:r>
              <a:rPr lang="en-US" altLang="zh-CN" b="1"/>
              <a:t>an auxiliary sequence tagging task</a:t>
            </a:r>
            <a:r>
              <a:rPr lang="en-US" altLang="zh-CN"/>
              <a:t>.</a:t>
            </a:r>
          </a:p>
          <a:p>
            <a:endParaRPr lang="en-US" altLang="zh-CN" b="1"/>
          </a:p>
          <a:p>
            <a:r>
              <a:rPr lang="en-US" altLang="zh-CN"/>
              <a:t>Experimental results confirm the effectiveness of the proposed method over </a:t>
            </a:r>
            <a:r>
              <a:rPr lang="en-US" altLang="zh-CN" b="1"/>
              <a:t>the state-of-the-art </a:t>
            </a:r>
            <a:r>
              <a:rPr lang="en-US" altLang="zh-CN"/>
              <a:t>sentence-level and document-level NER models.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10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7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8234AF-2DCE-4448-A175-42BE6D316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685" y="818612"/>
            <a:ext cx="9821414" cy="563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/>
              <a:t>Motivation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0009"/>
            <a:ext cx="11116113" cy="6324216"/>
          </a:xfrm>
        </p:spPr>
        <p:txBody>
          <a:bodyPr>
            <a:normAutofit/>
          </a:bodyPr>
          <a:lstStyle/>
          <a:p>
            <a:r>
              <a:rPr lang="en-US" altLang="zh-CN"/>
              <a:t>it is common that a multi-token entity such as ‘</a:t>
            </a:r>
            <a:r>
              <a:rPr lang="en-US" altLang="zh-CN" b="1"/>
              <a:t>Yasuo Matsushita</a:t>
            </a:r>
            <a:r>
              <a:rPr lang="en-US" altLang="zh-CN"/>
              <a:t>’ is fully spelled out at the beginning of the article, and then referred to by one of its token (e.g ‘</a:t>
            </a:r>
            <a:r>
              <a:rPr lang="en-US" altLang="zh-CN" b="1"/>
              <a:t>Matsushita</a:t>
            </a:r>
            <a:r>
              <a:rPr lang="en-US" altLang="zh-CN"/>
              <a:t>’) later</a:t>
            </a:r>
          </a:p>
          <a:p>
            <a:endParaRPr lang="en-US" altLang="zh-CN"/>
          </a:p>
          <a:p>
            <a:r>
              <a:rPr lang="en-US" altLang="zh-CN"/>
              <a:t>we found </a:t>
            </a:r>
            <a:r>
              <a:rPr lang="en-US" altLang="zh-CN" b="1"/>
              <a:t>26.62%</a:t>
            </a:r>
            <a:r>
              <a:rPr lang="en-US" altLang="zh-CN"/>
              <a:t> of the single-token entities are constituents of multi-token entities in the same document.</a:t>
            </a:r>
          </a:p>
          <a:p>
            <a:endParaRPr lang="en-US" altLang="zh-CN"/>
          </a:p>
          <a:p>
            <a:r>
              <a:rPr lang="en-US" altLang="zh-CN"/>
              <a:t>we propose to pay more attention to the token occurrences within multi-token entities</a:t>
            </a:r>
          </a:p>
          <a:p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287827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Model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BFA4F-4674-46B5-A884-CB5A9D120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0145" y="343949"/>
            <a:ext cx="7404358" cy="60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8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159098-A97B-4E27-B2AE-6A9D71C38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81" y="866496"/>
            <a:ext cx="7266150" cy="4893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ME-informed Attention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EC6C61-0B0F-4DF6-A84F-467B2F321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0058"/>
            <a:ext cx="5196941" cy="11497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EAFCA6-6577-4961-A4CE-2D5C03729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809" y="3429000"/>
            <a:ext cx="5286063" cy="15488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D055B2-4890-4C81-B801-8B65840B1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22" y="5869671"/>
            <a:ext cx="3314700" cy="5619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20C4A7-F9DF-4AB6-B642-C73FCB812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22" y="5845858"/>
            <a:ext cx="331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Result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A2B23C-0585-41B5-A6D0-BD937535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65" y="444616"/>
            <a:ext cx="6784735" cy="41074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43119E-F3CD-4384-8189-AE250F952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84" y="4648200"/>
            <a:ext cx="5709774" cy="18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Case Analysis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DE2816-762C-4AE4-B22B-3D01076AE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624" y="155090"/>
            <a:ext cx="6580430" cy="6396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280016-9ED7-4AC1-8A13-71E617A7D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9" y="1719743"/>
            <a:ext cx="5111661" cy="44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5352</TotalTime>
  <Words>159</Words>
  <Application>Microsoft Office PowerPoint</Application>
  <PresentationFormat>宽屏</PresentationFormat>
  <Paragraphs>31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Equation</vt:lpstr>
      <vt:lpstr> </vt:lpstr>
      <vt:lpstr>Main Work </vt:lpstr>
      <vt:lpstr>PowerPoint 演示文稿</vt:lpstr>
      <vt:lpstr>Motivation </vt:lpstr>
      <vt:lpstr>Model</vt:lpstr>
      <vt:lpstr>ME-informed Attention</vt:lpstr>
      <vt:lpstr>Result</vt:lpstr>
      <vt:lpstr>Case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基于协同过滤的推荐系统</dc:title>
  <dc:creator>Guardi</dc:creator>
  <cp:lastModifiedBy>xd chen</cp:lastModifiedBy>
  <cp:revision>234</cp:revision>
  <dcterms:created xsi:type="dcterms:W3CDTF">2018-06-24T06:05:54Z</dcterms:created>
  <dcterms:modified xsi:type="dcterms:W3CDTF">2020-03-22T05:15:09Z</dcterms:modified>
</cp:coreProperties>
</file>