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6"/>
  </p:handoutMasterIdLst>
  <p:sldIdLst>
    <p:sldId id="257" r:id="rId3"/>
    <p:sldId id="258" r:id="rId4"/>
    <p:sldId id="491" r:id="rId6"/>
    <p:sldId id="475" r:id="rId7"/>
    <p:sldId id="322" r:id="rId8"/>
    <p:sldId id="489" r:id="rId9"/>
    <p:sldId id="516" r:id="rId10"/>
    <p:sldId id="518" r:id="rId11"/>
    <p:sldId id="370" r:id="rId12"/>
    <p:sldId id="519" r:id="rId13"/>
    <p:sldId id="521" r:id="rId14"/>
    <p:sldId id="520" r:id="rId15"/>
    <p:sldId id="509" r:id="rId16"/>
    <p:sldId id="517" r:id="rId17"/>
    <p:sldId id="372" r:id="rId18"/>
    <p:sldId id="362" r:id="rId19"/>
    <p:sldId id="363" r:id="rId20"/>
    <p:sldId id="508" r:id="rId21"/>
    <p:sldId id="472" r:id="rId22"/>
    <p:sldId id="473" r:id="rId23"/>
    <p:sldId id="266" r:id="rId24"/>
    <p:sldId id="533" r:id="rId25"/>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hangxinglin" initials="zx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212E"/>
    <a:srgbClr val="000000"/>
    <a:srgbClr val="1E2327"/>
    <a:srgbClr val="DD1C3E"/>
    <a:srgbClr val="707B87"/>
    <a:srgbClr val="5B6974"/>
    <a:srgbClr val="424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3" autoAdjust="0"/>
    <p:restoredTop sz="94947" autoAdjust="0"/>
  </p:normalViewPr>
  <p:slideViewPr>
    <p:cSldViewPr snapToGrid="0" snapToObjects="1">
      <p:cViewPr varScale="1">
        <p:scale>
          <a:sx n="110" d="100"/>
          <a:sy n="110" d="100"/>
        </p:scale>
        <p:origin x="51" y="18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6" d="100"/>
          <a:sy n="86" d="100"/>
        </p:scale>
        <p:origin x="-384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3FC409D-96DB-4B99-818B-5642EC889E55}" type="doc">
      <dgm:prSet loTypeId="urn:microsoft.com/office/officeart/2008/layout/RadialCluster" loCatId="cycle" qsTypeId="urn:microsoft.com/office/officeart/2005/8/quickstyle/simple1" qsCatId="simple" csTypeId="urn:microsoft.com/office/officeart/2005/8/colors/accent0_1" csCatId="mainScheme" phldr="1"/>
      <dgm:spPr/>
      <dgm:t>
        <a:bodyPr/>
        <a:lstStyle/>
        <a:p>
          <a:endParaRPr lang="zh-CN" altLang="en-US"/>
        </a:p>
      </dgm:t>
    </dgm:pt>
    <dgm:pt modelId="{3E4DE243-9770-421D-8C4E-5413B9419FB0}">
      <dgm:prSet phldrT="[文本]"/>
      <dgm:spPr/>
      <dgm:t>
        <a:bodyPr/>
        <a:lstStyle/>
        <a:p>
          <a:r>
            <a:rPr lang="zh-CN" altLang="en-US" dirty="0"/>
            <a:t>劳动者解除劳动合同的情形</a:t>
          </a:r>
        </a:p>
      </dgm:t>
    </dgm:pt>
    <dgm:pt modelId="{81508EDC-D011-4766-88A1-5AD7FCF9D025}" cxnId="{A37E0E57-016C-4D01-AD59-D09692CE4D37}" type="parTrans">
      <dgm:prSet/>
      <dgm:spPr/>
      <dgm:t>
        <a:bodyPr/>
        <a:lstStyle/>
        <a:p>
          <a:endParaRPr lang="zh-CN" altLang="en-US"/>
        </a:p>
      </dgm:t>
    </dgm:pt>
    <dgm:pt modelId="{EB7C59C5-4314-44D7-8995-CB3DA6E23910}" cxnId="{A37E0E57-016C-4D01-AD59-D09692CE4D37}" type="sibTrans">
      <dgm:prSet/>
      <dgm:spPr/>
      <dgm:t>
        <a:bodyPr/>
        <a:lstStyle/>
        <a:p>
          <a:endParaRPr lang="zh-CN" altLang="en-US"/>
        </a:p>
      </dgm:t>
    </dgm:pt>
    <dgm:pt modelId="{51F30EBF-EB44-48C1-81D5-AC98EB984500}">
      <dgm:prSet phldrT="[文本]"/>
      <dgm:spPr/>
      <dgm:t>
        <a:bodyPr/>
        <a:lstStyle/>
        <a:p>
          <a:r>
            <a:rPr lang="zh-CN" altLang="en-US" dirty="0"/>
            <a:t>协商一致解除（</a:t>
          </a:r>
          <a:r>
            <a:rPr lang="en-US" altLang="zh-CN" dirty="0"/>
            <a:t>36</a:t>
          </a:r>
          <a:r>
            <a:rPr lang="zh-CN" altLang="en-US" dirty="0"/>
            <a:t>条）</a:t>
          </a:r>
        </a:p>
      </dgm:t>
    </dgm:pt>
    <dgm:pt modelId="{27B6A0B0-597B-40A1-BBA8-4B660606F863}" cxnId="{10DCC66B-9DFF-4F34-8E46-EBDC4AA37E1C}" type="parTrans">
      <dgm:prSet/>
      <dgm:spPr/>
      <dgm:t>
        <a:bodyPr/>
        <a:lstStyle/>
        <a:p>
          <a:endParaRPr lang="zh-CN" altLang="en-US"/>
        </a:p>
      </dgm:t>
    </dgm:pt>
    <dgm:pt modelId="{2A91FFEC-845D-4250-A9D7-8D4C4D261FF8}" cxnId="{10DCC66B-9DFF-4F34-8E46-EBDC4AA37E1C}" type="sibTrans">
      <dgm:prSet/>
      <dgm:spPr/>
      <dgm:t>
        <a:bodyPr/>
        <a:lstStyle/>
        <a:p>
          <a:endParaRPr lang="zh-CN" altLang="en-US"/>
        </a:p>
      </dgm:t>
    </dgm:pt>
    <dgm:pt modelId="{63FA4B3D-D0FC-4424-BC82-2FED38E3D0E5}">
      <dgm:prSet phldrT="[文本]"/>
      <dgm:spPr/>
      <dgm:t>
        <a:bodyPr/>
        <a:lstStyle/>
        <a:p>
          <a:r>
            <a:rPr lang="zh-CN" altLang="en-US" dirty="0"/>
            <a:t>劳动者解除劳动合同（</a:t>
          </a:r>
          <a:r>
            <a:rPr lang="en-US" altLang="zh-CN" dirty="0"/>
            <a:t>38</a:t>
          </a:r>
          <a:r>
            <a:rPr lang="zh-CN" altLang="en-US" dirty="0"/>
            <a:t>条）</a:t>
          </a:r>
        </a:p>
      </dgm:t>
    </dgm:pt>
    <dgm:pt modelId="{E510DCE5-F617-4FB0-863A-5529B298E14E}" cxnId="{ED67CD72-9283-4AFC-9386-6A241EBD0133}" type="parTrans">
      <dgm:prSet/>
      <dgm:spPr/>
      <dgm:t>
        <a:bodyPr/>
        <a:lstStyle/>
        <a:p>
          <a:endParaRPr lang="zh-CN" altLang="en-US"/>
        </a:p>
      </dgm:t>
    </dgm:pt>
    <dgm:pt modelId="{0226A7D1-75F2-426B-8A66-C283D44814ED}" cxnId="{ED67CD72-9283-4AFC-9386-6A241EBD0133}" type="sibTrans">
      <dgm:prSet/>
      <dgm:spPr/>
      <dgm:t>
        <a:bodyPr/>
        <a:lstStyle/>
        <a:p>
          <a:endParaRPr lang="zh-CN" altLang="en-US"/>
        </a:p>
      </dgm:t>
    </dgm:pt>
    <dgm:pt modelId="{A3674F57-01D2-43F0-92F6-CA815114445D}">
      <dgm:prSet phldrT="[文本]"/>
      <dgm:spPr/>
      <dgm:t>
        <a:bodyPr/>
        <a:lstStyle/>
        <a:p>
          <a:r>
            <a:rPr lang="zh-CN" altLang="en-US" dirty="0"/>
            <a:t>劳动者提前通知解除劳动合同（</a:t>
          </a:r>
          <a:r>
            <a:rPr lang="en-US" altLang="zh-CN" dirty="0"/>
            <a:t>37</a:t>
          </a:r>
          <a:r>
            <a:rPr lang="zh-CN" altLang="en-US" dirty="0"/>
            <a:t>条）</a:t>
          </a:r>
        </a:p>
      </dgm:t>
    </dgm:pt>
    <dgm:pt modelId="{C04D5469-5D2C-4919-9D96-684C567D8BC2}" cxnId="{7EC3CA26-2C0A-41A2-BFCB-B18633A906C6}" type="parTrans">
      <dgm:prSet/>
      <dgm:spPr/>
      <dgm:t>
        <a:bodyPr/>
        <a:lstStyle/>
        <a:p>
          <a:endParaRPr lang="zh-CN" altLang="en-US"/>
        </a:p>
      </dgm:t>
    </dgm:pt>
    <dgm:pt modelId="{01494C44-BA38-4071-AA47-F584DAB7921E}" cxnId="{7EC3CA26-2C0A-41A2-BFCB-B18633A906C6}" type="sibTrans">
      <dgm:prSet/>
      <dgm:spPr/>
      <dgm:t>
        <a:bodyPr/>
        <a:lstStyle/>
        <a:p>
          <a:endParaRPr lang="zh-CN" altLang="en-US"/>
        </a:p>
      </dgm:t>
    </dgm:pt>
    <dgm:pt modelId="{2B030507-DC5A-49AF-8136-9AB7234D7AA4}" type="pres">
      <dgm:prSet presAssocID="{73FC409D-96DB-4B99-818B-5642EC889E55}" presName="Name0" presStyleCnt="0">
        <dgm:presLayoutVars>
          <dgm:chMax val="1"/>
          <dgm:chPref val="1"/>
          <dgm:dir/>
          <dgm:animOne val="branch"/>
          <dgm:animLvl val="lvl"/>
        </dgm:presLayoutVars>
      </dgm:prSet>
      <dgm:spPr/>
    </dgm:pt>
    <dgm:pt modelId="{0645B7B5-793D-48B5-B0E9-22323DB428EB}" type="pres">
      <dgm:prSet presAssocID="{3E4DE243-9770-421D-8C4E-5413B9419FB0}" presName="singleCycle" presStyleCnt="0"/>
      <dgm:spPr/>
    </dgm:pt>
    <dgm:pt modelId="{BA49344F-4D15-434A-83A6-A606996C2116}" type="pres">
      <dgm:prSet presAssocID="{3E4DE243-9770-421D-8C4E-5413B9419FB0}" presName="singleCenter" presStyleLbl="node1" presStyleIdx="0" presStyleCnt="4">
        <dgm:presLayoutVars>
          <dgm:chMax val="7"/>
          <dgm:chPref val="7"/>
        </dgm:presLayoutVars>
      </dgm:prSet>
      <dgm:spPr/>
    </dgm:pt>
    <dgm:pt modelId="{D5D45C14-C761-46E5-A1C0-908D81F2B0D0}" type="pres">
      <dgm:prSet presAssocID="{27B6A0B0-597B-40A1-BBA8-4B660606F863}" presName="Name56" presStyleLbl="parChTrans1D2" presStyleIdx="0" presStyleCnt="3"/>
      <dgm:spPr/>
    </dgm:pt>
    <dgm:pt modelId="{EFF50B1F-D4BD-4EB9-B8A5-2F1D4577B6A3}" type="pres">
      <dgm:prSet presAssocID="{51F30EBF-EB44-48C1-81D5-AC98EB984500}" presName="text0" presStyleLbl="node1" presStyleIdx="1" presStyleCnt="4">
        <dgm:presLayoutVars>
          <dgm:bulletEnabled val="1"/>
        </dgm:presLayoutVars>
      </dgm:prSet>
      <dgm:spPr/>
    </dgm:pt>
    <dgm:pt modelId="{151189AC-BBE2-48CD-9702-AF39A1AD831B}" type="pres">
      <dgm:prSet presAssocID="{E510DCE5-F617-4FB0-863A-5529B298E14E}" presName="Name56" presStyleLbl="parChTrans1D2" presStyleIdx="1" presStyleCnt="3"/>
      <dgm:spPr/>
    </dgm:pt>
    <dgm:pt modelId="{6A5BC906-C65B-407D-85C9-CB10AA604DB0}" type="pres">
      <dgm:prSet presAssocID="{63FA4B3D-D0FC-4424-BC82-2FED38E3D0E5}" presName="text0" presStyleLbl="node1" presStyleIdx="2" presStyleCnt="4">
        <dgm:presLayoutVars>
          <dgm:bulletEnabled val="1"/>
        </dgm:presLayoutVars>
      </dgm:prSet>
      <dgm:spPr/>
    </dgm:pt>
    <dgm:pt modelId="{221DF518-73DE-4664-AE2E-76B60D0ECE8D}" type="pres">
      <dgm:prSet presAssocID="{C04D5469-5D2C-4919-9D96-684C567D8BC2}" presName="Name56" presStyleLbl="parChTrans1D2" presStyleIdx="2" presStyleCnt="3"/>
      <dgm:spPr/>
    </dgm:pt>
    <dgm:pt modelId="{50BA76CA-6A5D-4C03-8E38-A2CC150E5207}" type="pres">
      <dgm:prSet presAssocID="{A3674F57-01D2-43F0-92F6-CA815114445D}" presName="text0" presStyleLbl="node1" presStyleIdx="3" presStyleCnt="4">
        <dgm:presLayoutVars>
          <dgm:bulletEnabled val="1"/>
        </dgm:presLayoutVars>
      </dgm:prSet>
      <dgm:spPr/>
    </dgm:pt>
  </dgm:ptLst>
  <dgm:cxnLst>
    <dgm:cxn modelId="{AF758B01-5705-45D6-89D1-11C735F81C44}" type="presOf" srcId="{51F30EBF-EB44-48C1-81D5-AC98EB984500}" destId="{EFF50B1F-D4BD-4EB9-B8A5-2F1D4577B6A3}" srcOrd="0" destOrd="0" presId="urn:microsoft.com/office/officeart/2008/layout/RadialCluster"/>
    <dgm:cxn modelId="{7EC3CA26-2C0A-41A2-BFCB-B18633A906C6}" srcId="{3E4DE243-9770-421D-8C4E-5413B9419FB0}" destId="{A3674F57-01D2-43F0-92F6-CA815114445D}" srcOrd="2" destOrd="0" parTransId="{C04D5469-5D2C-4919-9D96-684C567D8BC2}" sibTransId="{01494C44-BA38-4071-AA47-F584DAB7921E}"/>
    <dgm:cxn modelId="{93502C28-F1C8-41A0-9D60-FA73E443A362}" type="presOf" srcId="{E510DCE5-F617-4FB0-863A-5529B298E14E}" destId="{151189AC-BBE2-48CD-9702-AF39A1AD831B}" srcOrd="0" destOrd="0" presId="urn:microsoft.com/office/officeart/2008/layout/RadialCluster"/>
    <dgm:cxn modelId="{10DCC66B-9DFF-4F34-8E46-EBDC4AA37E1C}" srcId="{3E4DE243-9770-421D-8C4E-5413B9419FB0}" destId="{51F30EBF-EB44-48C1-81D5-AC98EB984500}" srcOrd="0" destOrd="0" parTransId="{27B6A0B0-597B-40A1-BBA8-4B660606F863}" sibTransId="{2A91FFEC-845D-4250-A9D7-8D4C4D261FF8}"/>
    <dgm:cxn modelId="{ED67CD72-9283-4AFC-9386-6A241EBD0133}" srcId="{3E4DE243-9770-421D-8C4E-5413B9419FB0}" destId="{63FA4B3D-D0FC-4424-BC82-2FED38E3D0E5}" srcOrd="1" destOrd="0" parTransId="{E510DCE5-F617-4FB0-863A-5529B298E14E}" sibTransId="{0226A7D1-75F2-426B-8A66-C283D44814ED}"/>
    <dgm:cxn modelId="{33545B53-111D-45A5-A19B-41F6EB0DCD43}" type="presOf" srcId="{27B6A0B0-597B-40A1-BBA8-4B660606F863}" destId="{D5D45C14-C761-46E5-A1C0-908D81F2B0D0}" srcOrd="0" destOrd="0" presId="urn:microsoft.com/office/officeart/2008/layout/RadialCluster"/>
    <dgm:cxn modelId="{A37E0E57-016C-4D01-AD59-D09692CE4D37}" srcId="{73FC409D-96DB-4B99-818B-5642EC889E55}" destId="{3E4DE243-9770-421D-8C4E-5413B9419FB0}" srcOrd="0" destOrd="0" parTransId="{81508EDC-D011-4766-88A1-5AD7FCF9D025}" sibTransId="{EB7C59C5-4314-44D7-8995-CB3DA6E23910}"/>
    <dgm:cxn modelId="{DA32DA9F-0FCA-48F6-816D-1DDA74704B9B}" type="presOf" srcId="{3E4DE243-9770-421D-8C4E-5413B9419FB0}" destId="{BA49344F-4D15-434A-83A6-A606996C2116}" srcOrd="0" destOrd="0" presId="urn:microsoft.com/office/officeart/2008/layout/RadialCluster"/>
    <dgm:cxn modelId="{5C58FEA2-5915-4E57-8366-F2B980793C4C}" type="presOf" srcId="{63FA4B3D-D0FC-4424-BC82-2FED38E3D0E5}" destId="{6A5BC906-C65B-407D-85C9-CB10AA604DB0}" srcOrd="0" destOrd="0" presId="urn:microsoft.com/office/officeart/2008/layout/RadialCluster"/>
    <dgm:cxn modelId="{5C6ED0B6-1027-4E69-8A54-8B608ACBF3FD}" type="presOf" srcId="{C04D5469-5D2C-4919-9D96-684C567D8BC2}" destId="{221DF518-73DE-4664-AE2E-76B60D0ECE8D}" srcOrd="0" destOrd="0" presId="urn:microsoft.com/office/officeart/2008/layout/RadialCluster"/>
    <dgm:cxn modelId="{FE0217C0-136A-47EE-8980-4359F1D32D3C}" type="presOf" srcId="{A3674F57-01D2-43F0-92F6-CA815114445D}" destId="{50BA76CA-6A5D-4C03-8E38-A2CC150E5207}" srcOrd="0" destOrd="0" presId="urn:microsoft.com/office/officeart/2008/layout/RadialCluster"/>
    <dgm:cxn modelId="{E1D89DF8-EA1D-44C5-9A66-4584FF6C90DD}" type="presOf" srcId="{73FC409D-96DB-4B99-818B-5642EC889E55}" destId="{2B030507-DC5A-49AF-8136-9AB7234D7AA4}" srcOrd="0" destOrd="0" presId="urn:microsoft.com/office/officeart/2008/layout/RadialCluster"/>
    <dgm:cxn modelId="{F1D00447-0281-449F-AAF2-BEA9356D438D}" type="presParOf" srcId="{2B030507-DC5A-49AF-8136-9AB7234D7AA4}" destId="{0645B7B5-793D-48B5-B0E9-22323DB428EB}" srcOrd="0" destOrd="0" presId="urn:microsoft.com/office/officeart/2008/layout/RadialCluster"/>
    <dgm:cxn modelId="{E802F597-2706-45B4-932C-7DE1C39DBA2C}" type="presParOf" srcId="{0645B7B5-793D-48B5-B0E9-22323DB428EB}" destId="{BA49344F-4D15-434A-83A6-A606996C2116}" srcOrd="0" destOrd="0" presId="urn:microsoft.com/office/officeart/2008/layout/RadialCluster"/>
    <dgm:cxn modelId="{20BCB035-C169-464D-B02F-ADA3A197B139}" type="presParOf" srcId="{0645B7B5-793D-48B5-B0E9-22323DB428EB}" destId="{D5D45C14-C761-46E5-A1C0-908D81F2B0D0}" srcOrd="1" destOrd="0" presId="urn:microsoft.com/office/officeart/2008/layout/RadialCluster"/>
    <dgm:cxn modelId="{0576CF99-1B58-4889-AE60-A44DB2E19AFD}" type="presParOf" srcId="{0645B7B5-793D-48B5-B0E9-22323DB428EB}" destId="{EFF50B1F-D4BD-4EB9-B8A5-2F1D4577B6A3}" srcOrd="2" destOrd="0" presId="urn:microsoft.com/office/officeart/2008/layout/RadialCluster"/>
    <dgm:cxn modelId="{61278591-5AEB-4C44-BFC3-F7FEBB26BB8F}" type="presParOf" srcId="{0645B7B5-793D-48B5-B0E9-22323DB428EB}" destId="{151189AC-BBE2-48CD-9702-AF39A1AD831B}" srcOrd="3" destOrd="0" presId="urn:microsoft.com/office/officeart/2008/layout/RadialCluster"/>
    <dgm:cxn modelId="{13355187-3372-4FA1-9D26-9509ED3D1B33}" type="presParOf" srcId="{0645B7B5-793D-48B5-B0E9-22323DB428EB}" destId="{6A5BC906-C65B-407D-85C9-CB10AA604DB0}" srcOrd="4" destOrd="0" presId="urn:microsoft.com/office/officeart/2008/layout/RadialCluster"/>
    <dgm:cxn modelId="{19AB2336-666B-416D-A616-2CF8694267F3}" type="presParOf" srcId="{0645B7B5-793D-48B5-B0E9-22323DB428EB}" destId="{221DF518-73DE-4664-AE2E-76B60D0ECE8D}" srcOrd="5" destOrd="0" presId="urn:microsoft.com/office/officeart/2008/layout/RadialCluster"/>
    <dgm:cxn modelId="{6161EDBB-EC91-4C69-A1A9-B348CCA1D19E}" type="presParOf" srcId="{0645B7B5-793D-48B5-B0E9-22323DB428EB}" destId="{50BA76CA-6A5D-4C03-8E38-A2CC150E5207}" srcOrd="6" destOrd="0" presId="urn:microsoft.com/office/officeart/2008/layout/RadialCluster"/>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1A0D15-3EF4-4A99-8B77-A7C968AA7F0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5D584C1-BF6D-428C-BA2B-DF4ADD380CCC}">
      <dgm:prSet phldrT="[文本]"/>
      <dgm:spPr>
        <a:solidFill>
          <a:srgbClr val="C00000"/>
        </a:solidFill>
        <a:ln>
          <a:solidFill>
            <a:srgbClr val="C00000"/>
          </a:solidFill>
        </a:ln>
      </dgm:spPr>
      <dgm:t>
        <a:bodyPr/>
        <a:lstStyle/>
        <a:p>
          <a:r>
            <a:rPr lang="zh-CN" altLang="en-US" dirty="0">
              <a:solidFill>
                <a:schemeClr val="bg1"/>
              </a:solidFill>
            </a:rPr>
            <a:t>过失性解除</a:t>
          </a:r>
        </a:p>
      </dgm:t>
    </dgm:pt>
    <dgm:pt modelId="{50BFDA43-F74F-4CAE-AFA8-16D81DD0E097}" cxnId="{9DF76FB2-6F89-4B7D-81C8-F6903AF572CB}" type="parTrans">
      <dgm:prSet/>
      <dgm:spPr/>
      <dgm:t>
        <a:bodyPr/>
        <a:lstStyle/>
        <a:p>
          <a:endParaRPr lang="zh-CN" altLang="en-US"/>
        </a:p>
      </dgm:t>
    </dgm:pt>
    <dgm:pt modelId="{11DD2553-3ABE-4F1B-A800-0BA5BD675AF0}" cxnId="{9DF76FB2-6F89-4B7D-81C8-F6903AF572CB}" type="sibTrans">
      <dgm:prSet/>
      <dgm:spPr/>
      <dgm:t>
        <a:bodyPr/>
        <a:lstStyle/>
        <a:p>
          <a:endParaRPr lang="zh-CN" altLang="en-US"/>
        </a:p>
      </dgm:t>
    </dgm:pt>
    <dgm:pt modelId="{F76E718C-DC86-4566-8A57-DCFD5380FD99}">
      <dgm:prSet phldrT="[文本]"/>
      <dgm:spPr>
        <a:ln>
          <a:solidFill>
            <a:srgbClr val="C00000"/>
          </a:solidFill>
        </a:ln>
      </dgm:spPr>
      <dgm:t>
        <a:bodyPr/>
        <a:lstStyle/>
        <a:p>
          <a:r>
            <a:rPr lang="zh-CN" altLang="en-US" dirty="0"/>
            <a:t>劳动合同法第三十九条规定的六种情形</a:t>
          </a:r>
        </a:p>
      </dgm:t>
    </dgm:pt>
    <dgm:pt modelId="{99F932C4-6CB1-4F60-B044-4A89109B717B}" cxnId="{43FFA407-1722-4876-BEF3-10495AAF68A2}" type="parTrans">
      <dgm:prSet/>
      <dgm:spPr/>
      <dgm:t>
        <a:bodyPr/>
        <a:lstStyle/>
        <a:p>
          <a:endParaRPr lang="zh-CN" altLang="en-US"/>
        </a:p>
      </dgm:t>
    </dgm:pt>
    <dgm:pt modelId="{AA288890-2159-4679-984D-2C2F4337FC60}" cxnId="{43FFA407-1722-4876-BEF3-10495AAF68A2}" type="sibTrans">
      <dgm:prSet/>
      <dgm:spPr/>
      <dgm:t>
        <a:bodyPr/>
        <a:lstStyle/>
        <a:p>
          <a:endParaRPr lang="zh-CN" altLang="en-US"/>
        </a:p>
      </dgm:t>
    </dgm:pt>
    <dgm:pt modelId="{A08C1FF4-AB13-4D58-BCC9-686C7CC1411A}">
      <dgm:prSet phldrT="[文本]"/>
      <dgm:spPr>
        <a:solidFill>
          <a:srgbClr val="C00000"/>
        </a:solidFill>
        <a:ln>
          <a:solidFill>
            <a:srgbClr val="C00000"/>
          </a:solidFill>
        </a:ln>
      </dgm:spPr>
      <dgm:t>
        <a:bodyPr/>
        <a:lstStyle/>
        <a:p>
          <a:r>
            <a:rPr lang="zh-CN" altLang="en-US" dirty="0"/>
            <a:t>非过失性解除</a:t>
          </a:r>
        </a:p>
      </dgm:t>
    </dgm:pt>
    <dgm:pt modelId="{3ECBD938-A59F-4C59-ACC0-894396099ABE}" cxnId="{05E59E14-2C31-4C42-BFF8-1B3A2D4CA225}" type="parTrans">
      <dgm:prSet/>
      <dgm:spPr/>
      <dgm:t>
        <a:bodyPr/>
        <a:lstStyle/>
        <a:p>
          <a:endParaRPr lang="zh-CN" altLang="en-US"/>
        </a:p>
      </dgm:t>
    </dgm:pt>
    <dgm:pt modelId="{487D83A9-BE38-40B6-8AF4-546159BAE3A6}" cxnId="{05E59E14-2C31-4C42-BFF8-1B3A2D4CA225}" type="sibTrans">
      <dgm:prSet/>
      <dgm:spPr/>
      <dgm:t>
        <a:bodyPr/>
        <a:lstStyle/>
        <a:p>
          <a:endParaRPr lang="zh-CN" altLang="en-US"/>
        </a:p>
      </dgm:t>
    </dgm:pt>
    <dgm:pt modelId="{E9861276-BA59-47E3-818A-C835A0742EA4}">
      <dgm:prSet phldrT="[文本]"/>
      <dgm:spPr>
        <a:ln>
          <a:solidFill>
            <a:srgbClr val="C00000"/>
          </a:solidFill>
        </a:ln>
      </dgm:spPr>
      <dgm:t>
        <a:bodyPr/>
        <a:lstStyle/>
        <a:p>
          <a:r>
            <a:rPr lang="zh-CN" altLang="en-US" dirty="0"/>
            <a:t>劳动合同法第四十条规定的三种情形</a:t>
          </a:r>
        </a:p>
      </dgm:t>
    </dgm:pt>
    <dgm:pt modelId="{1D6A67BC-64AD-488C-866D-6CA3932A165E}" cxnId="{684EDCCB-C170-4185-84E7-614513A44642}" type="parTrans">
      <dgm:prSet/>
      <dgm:spPr/>
      <dgm:t>
        <a:bodyPr/>
        <a:lstStyle/>
        <a:p>
          <a:endParaRPr lang="zh-CN" altLang="en-US"/>
        </a:p>
      </dgm:t>
    </dgm:pt>
    <dgm:pt modelId="{451A1395-94A4-4B38-B159-4F463B51DC86}" cxnId="{684EDCCB-C170-4185-84E7-614513A44642}" type="sibTrans">
      <dgm:prSet/>
      <dgm:spPr/>
      <dgm:t>
        <a:bodyPr/>
        <a:lstStyle/>
        <a:p>
          <a:endParaRPr lang="zh-CN" altLang="en-US"/>
        </a:p>
      </dgm:t>
    </dgm:pt>
    <dgm:pt modelId="{1C73BBE3-BD28-4B90-ABF6-1BA3ED35BC58}">
      <dgm:prSet phldrT="[文本]"/>
      <dgm:spPr>
        <a:ln>
          <a:solidFill>
            <a:srgbClr val="C00000"/>
          </a:solidFill>
        </a:ln>
      </dgm:spPr>
      <dgm:t>
        <a:bodyPr/>
        <a:lstStyle/>
        <a:p>
          <a:r>
            <a:rPr lang="zh-CN" altLang="en-US" dirty="0"/>
            <a:t>慎用“客观情况发生重大变化”</a:t>
          </a:r>
        </a:p>
      </dgm:t>
    </dgm:pt>
    <dgm:pt modelId="{FFCE0B31-04B2-401C-807F-ACBBBC281CD0}" cxnId="{ED798FE8-D270-4AA8-B247-08F2794D2C16}" type="parTrans">
      <dgm:prSet/>
      <dgm:spPr/>
      <dgm:t>
        <a:bodyPr/>
        <a:lstStyle/>
        <a:p>
          <a:endParaRPr lang="zh-CN" altLang="en-US"/>
        </a:p>
      </dgm:t>
    </dgm:pt>
    <dgm:pt modelId="{FA637D5A-5034-456C-8852-E50E534AAB73}" cxnId="{ED798FE8-D270-4AA8-B247-08F2794D2C16}" type="sibTrans">
      <dgm:prSet/>
      <dgm:spPr/>
      <dgm:t>
        <a:bodyPr/>
        <a:lstStyle/>
        <a:p>
          <a:endParaRPr lang="zh-CN" altLang="en-US"/>
        </a:p>
      </dgm:t>
    </dgm:pt>
    <dgm:pt modelId="{7C469B0E-1DED-4C27-A351-04900B6F185F}">
      <dgm:prSet phldrT="[文本]"/>
      <dgm:spPr>
        <a:solidFill>
          <a:srgbClr val="C00000"/>
        </a:solidFill>
        <a:ln>
          <a:solidFill>
            <a:srgbClr val="C00000"/>
          </a:solidFill>
        </a:ln>
      </dgm:spPr>
      <dgm:t>
        <a:bodyPr/>
        <a:lstStyle/>
        <a:p>
          <a:r>
            <a:rPr lang="zh-CN" altLang="en-US" dirty="0"/>
            <a:t>经济型裁员</a:t>
          </a:r>
        </a:p>
      </dgm:t>
    </dgm:pt>
    <dgm:pt modelId="{10119969-3211-47A4-B464-532C80EB22C7}" cxnId="{F1D63328-BDFB-4FA5-92BA-0380CA9DA064}" type="parTrans">
      <dgm:prSet/>
      <dgm:spPr/>
      <dgm:t>
        <a:bodyPr/>
        <a:lstStyle/>
        <a:p>
          <a:endParaRPr lang="zh-CN" altLang="en-US"/>
        </a:p>
      </dgm:t>
    </dgm:pt>
    <dgm:pt modelId="{B8A0858E-1573-4D02-922A-E09912D7A020}" cxnId="{F1D63328-BDFB-4FA5-92BA-0380CA9DA064}" type="sibTrans">
      <dgm:prSet/>
      <dgm:spPr/>
      <dgm:t>
        <a:bodyPr/>
        <a:lstStyle/>
        <a:p>
          <a:endParaRPr lang="zh-CN" altLang="en-US"/>
        </a:p>
      </dgm:t>
    </dgm:pt>
    <dgm:pt modelId="{9D9B29D0-0BA3-48A8-88EC-C8310640BBCD}">
      <dgm:prSet phldrT="[文本]"/>
      <dgm:spPr>
        <a:ln>
          <a:solidFill>
            <a:srgbClr val="C00000"/>
          </a:solidFill>
        </a:ln>
      </dgm:spPr>
      <dgm:t>
        <a:bodyPr/>
        <a:lstStyle/>
        <a:p>
          <a:r>
            <a:rPr lang="zh-CN" altLang="en-US" dirty="0"/>
            <a:t>劳动合同法第四十一条规定的四种情形</a:t>
          </a:r>
        </a:p>
      </dgm:t>
    </dgm:pt>
    <dgm:pt modelId="{C2DC0818-DCEF-4989-9ACA-8A5D97ACA04E}" cxnId="{AF3AF426-9ADB-4860-ABF4-1B546EDD7740}" type="parTrans">
      <dgm:prSet/>
      <dgm:spPr/>
      <dgm:t>
        <a:bodyPr/>
        <a:lstStyle/>
        <a:p>
          <a:endParaRPr lang="zh-CN" altLang="en-US"/>
        </a:p>
      </dgm:t>
    </dgm:pt>
    <dgm:pt modelId="{99AA0AB4-4A12-41B0-99E6-F17D033C2E3D}" cxnId="{AF3AF426-9ADB-4860-ABF4-1B546EDD7740}" type="sibTrans">
      <dgm:prSet/>
      <dgm:spPr/>
      <dgm:t>
        <a:bodyPr/>
        <a:lstStyle/>
        <a:p>
          <a:endParaRPr lang="zh-CN" altLang="en-US"/>
        </a:p>
      </dgm:t>
    </dgm:pt>
    <dgm:pt modelId="{59989B1F-5405-4153-AF80-A0D7836A63B2}">
      <dgm:prSet phldrT="[文本]"/>
      <dgm:spPr>
        <a:ln>
          <a:solidFill>
            <a:srgbClr val="C00000"/>
          </a:solidFill>
        </a:ln>
      </dgm:spPr>
      <dgm:t>
        <a:bodyPr/>
        <a:lstStyle/>
        <a:p>
          <a:r>
            <a:rPr lang="zh-CN" altLang="en-US" dirty="0"/>
            <a:t>确实掌握相关证据</a:t>
          </a:r>
        </a:p>
      </dgm:t>
    </dgm:pt>
    <dgm:pt modelId="{E2AB3246-A553-4AFC-90BA-55703027111B}" cxnId="{E992DA6D-A4FD-49EE-9895-E0F53E1F8027}" type="parTrans">
      <dgm:prSet/>
      <dgm:spPr/>
      <dgm:t>
        <a:bodyPr/>
        <a:lstStyle/>
        <a:p>
          <a:endParaRPr lang="zh-CN" altLang="en-US"/>
        </a:p>
      </dgm:t>
    </dgm:pt>
    <dgm:pt modelId="{0DAF70DC-1940-4A98-9DD6-BC60431E8DE4}" cxnId="{E992DA6D-A4FD-49EE-9895-E0F53E1F8027}" type="sibTrans">
      <dgm:prSet/>
      <dgm:spPr/>
      <dgm:t>
        <a:bodyPr/>
        <a:lstStyle/>
        <a:p>
          <a:endParaRPr lang="zh-CN" altLang="en-US"/>
        </a:p>
      </dgm:t>
    </dgm:pt>
    <dgm:pt modelId="{D855948F-92C9-4101-85FA-ADA540DCA177}">
      <dgm:prSet phldrT="[文本]"/>
      <dgm:spPr>
        <a:ln>
          <a:solidFill>
            <a:srgbClr val="C00000"/>
          </a:solidFill>
        </a:ln>
      </dgm:spPr>
      <dgm:t>
        <a:bodyPr/>
        <a:lstStyle/>
        <a:p>
          <a:r>
            <a:rPr lang="zh-CN" altLang="en-US" dirty="0"/>
            <a:t>严格履行法定程序</a:t>
          </a:r>
        </a:p>
      </dgm:t>
    </dgm:pt>
    <dgm:pt modelId="{EAEC217B-88A3-4719-AD0C-DE6FB68E9B62}" cxnId="{40C55391-DC82-49D7-8999-1531A06EABDA}" type="parTrans">
      <dgm:prSet/>
      <dgm:spPr/>
      <dgm:t>
        <a:bodyPr/>
        <a:lstStyle/>
        <a:p>
          <a:endParaRPr lang="zh-CN" altLang="en-US"/>
        </a:p>
      </dgm:t>
    </dgm:pt>
    <dgm:pt modelId="{593D4235-191D-4610-8DCB-1464C7C996AC}" cxnId="{40C55391-DC82-49D7-8999-1531A06EABDA}" type="sibTrans">
      <dgm:prSet/>
      <dgm:spPr/>
      <dgm:t>
        <a:bodyPr/>
        <a:lstStyle/>
        <a:p>
          <a:endParaRPr lang="zh-CN" altLang="en-US"/>
        </a:p>
      </dgm:t>
    </dgm:pt>
    <dgm:pt modelId="{244E96AE-63C2-4B0E-A3EC-6F64C3AE2DC7}">
      <dgm:prSet phldrT="[文本]"/>
      <dgm:spPr>
        <a:ln>
          <a:solidFill>
            <a:srgbClr val="C00000"/>
          </a:solidFill>
        </a:ln>
      </dgm:spPr>
      <dgm:t>
        <a:bodyPr/>
        <a:lstStyle/>
        <a:p>
          <a:r>
            <a:rPr lang="zh-CN" altLang="en-US" dirty="0"/>
            <a:t>注重该种情形下的履行协商程序以及“代通知金”事宜</a:t>
          </a:r>
        </a:p>
      </dgm:t>
    </dgm:pt>
    <dgm:pt modelId="{7D67250A-19AE-40E3-9066-E790E762E759}" cxnId="{A56C84E3-E3DF-4BD9-BA5C-CE2E6FD3347F}" type="parTrans">
      <dgm:prSet/>
      <dgm:spPr/>
      <dgm:t>
        <a:bodyPr/>
        <a:lstStyle/>
        <a:p>
          <a:endParaRPr lang="zh-CN" altLang="en-US"/>
        </a:p>
      </dgm:t>
    </dgm:pt>
    <dgm:pt modelId="{88D27EDF-FB0C-4578-9C2B-268F4B3D63CB}" cxnId="{A56C84E3-E3DF-4BD9-BA5C-CE2E6FD3347F}" type="sibTrans">
      <dgm:prSet/>
      <dgm:spPr/>
      <dgm:t>
        <a:bodyPr/>
        <a:lstStyle/>
        <a:p>
          <a:endParaRPr lang="zh-CN" altLang="en-US"/>
        </a:p>
      </dgm:t>
    </dgm:pt>
    <dgm:pt modelId="{85226C67-6FFA-46C8-B4C0-DCE5EBFE393E}">
      <dgm:prSet phldrT="[文本]"/>
      <dgm:spPr>
        <a:ln>
          <a:solidFill>
            <a:srgbClr val="C00000"/>
          </a:solidFill>
        </a:ln>
      </dgm:spPr>
      <dgm:t>
        <a:bodyPr/>
        <a:lstStyle/>
        <a:p>
          <a:r>
            <a:rPr lang="zh-CN" altLang="en-US" dirty="0"/>
            <a:t>不能胜任工作要有调岗或培训过程</a:t>
          </a:r>
        </a:p>
      </dgm:t>
    </dgm:pt>
    <dgm:pt modelId="{FDFACD5A-41B4-4F91-A880-C474DD9EB51B}" cxnId="{29D05857-165C-4B2B-AC5E-A3D4D981DB99}" type="parTrans">
      <dgm:prSet/>
      <dgm:spPr/>
      <dgm:t>
        <a:bodyPr/>
        <a:lstStyle/>
        <a:p>
          <a:endParaRPr lang="zh-CN" altLang="en-US"/>
        </a:p>
      </dgm:t>
    </dgm:pt>
    <dgm:pt modelId="{BD22E579-6ECE-483B-BAB8-D2D19569F8FA}" cxnId="{29D05857-165C-4B2B-AC5E-A3D4D981DB99}" type="sibTrans">
      <dgm:prSet/>
      <dgm:spPr/>
      <dgm:t>
        <a:bodyPr/>
        <a:lstStyle/>
        <a:p>
          <a:endParaRPr lang="zh-CN" altLang="en-US"/>
        </a:p>
      </dgm:t>
    </dgm:pt>
    <dgm:pt modelId="{EE04E284-3129-41F0-8ACB-80E040E52432}" type="pres">
      <dgm:prSet presAssocID="{FF1A0D15-3EF4-4A99-8B77-A7C968AA7F00}" presName="linearFlow" presStyleCnt="0">
        <dgm:presLayoutVars>
          <dgm:dir/>
          <dgm:animLvl val="lvl"/>
          <dgm:resizeHandles val="exact"/>
        </dgm:presLayoutVars>
      </dgm:prSet>
      <dgm:spPr/>
    </dgm:pt>
    <dgm:pt modelId="{C194B9F2-8A93-457C-B18C-B465534DECDD}" type="pres">
      <dgm:prSet presAssocID="{45D584C1-BF6D-428C-BA2B-DF4ADD380CCC}" presName="composite" presStyleCnt="0"/>
      <dgm:spPr/>
    </dgm:pt>
    <dgm:pt modelId="{CC20547C-52A4-4F82-A33F-ECB42FDC4AA6}" type="pres">
      <dgm:prSet presAssocID="{45D584C1-BF6D-428C-BA2B-DF4ADD380CCC}" presName="parentText" presStyleLbl="alignNode1" presStyleIdx="0" presStyleCnt="3">
        <dgm:presLayoutVars>
          <dgm:chMax val="1"/>
          <dgm:bulletEnabled val="1"/>
        </dgm:presLayoutVars>
      </dgm:prSet>
      <dgm:spPr/>
    </dgm:pt>
    <dgm:pt modelId="{55AD449C-429A-49F6-A1D6-D3BB29D8E59A}" type="pres">
      <dgm:prSet presAssocID="{45D584C1-BF6D-428C-BA2B-DF4ADD380CCC}" presName="descendantText" presStyleLbl="alignAcc1" presStyleIdx="0" presStyleCnt="3">
        <dgm:presLayoutVars>
          <dgm:bulletEnabled val="1"/>
        </dgm:presLayoutVars>
      </dgm:prSet>
      <dgm:spPr/>
    </dgm:pt>
    <dgm:pt modelId="{7E2C87EB-0FB9-4D91-994D-87850FF67EE1}" type="pres">
      <dgm:prSet presAssocID="{11DD2553-3ABE-4F1B-A800-0BA5BD675AF0}" presName="sp" presStyleCnt="0"/>
      <dgm:spPr/>
    </dgm:pt>
    <dgm:pt modelId="{EC1215A9-7CA2-466C-878F-A4299536B603}" type="pres">
      <dgm:prSet presAssocID="{A08C1FF4-AB13-4D58-BCC9-686C7CC1411A}" presName="composite" presStyleCnt="0"/>
      <dgm:spPr/>
    </dgm:pt>
    <dgm:pt modelId="{6F26CC78-B136-4166-991B-ABC0A74F2720}" type="pres">
      <dgm:prSet presAssocID="{A08C1FF4-AB13-4D58-BCC9-686C7CC1411A}" presName="parentText" presStyleLbl="alignNode1" presStyleIdx="1" presStyleCnt="3">
        <dgm:presLayoutVars>
          <dgm:chMax val="1"/>
          <dgm:bulletEnabled val="1"/>
        </dgm:presLayoutVars>
      </dgm:prSet>
      <dgm:spPr/>
    </dgm:pt>
    <dgm:pt modelId="{D0BF7C5B-A75E-4655-9AA2-7929778CB4C8}" type="pres">
      <dgm:prSet presAssocID="{A08C1FF4-AB13-4D58-BCC9-686C7CC1411A}" presName="descendantText" presStyleLbl="alignAcc1" presStyleIdx="1" presStyleCnt="3">
        <dgm:presLayoutVars>
          <dgm:bulletEnabled val="1"/>
        </dgm:presLayoutVars>
      </dgm:prSet>
      <dgm:spPr/>
    </dgm:pt>
    <dgm:pt modelId="{6CB8F490-B284-42F6-977C-69126A942BCC}" type="pres">
      <dgm:prSet presAssocID="{487D83A9-BE38-40B6-8AF4-546159BAE3A6}" presName="sp" presStyleCnt="0"/>
      <dgm:spPr/>
    </dgm:pt>
    <dgm:pt modelId="{7ECA4A92-2D50-40B4-A258-B5D677EAF17D}" type="pres">
      <dgm:prSet presAssocID="{7C469B0E-1DED-4C27-A351-04900B6F185F}" presName="composite" presStyleCnt="0"/>
      <dgm:spPr/>
    </dgm:pt>
    <dgm:pt modelId="{7749A722-837A-43AF-BF6F-330462DD2158}" type="pres">
      <dgm:prSet presAssocID="{7C469B0E-1DED-4C27-A351-04900B6F185F}" presName="parentText" presStyleLbl="alignNode1" presStyleIdx="2" presStyleCnt="3">
        <dgm:presLayoutVars>
          <dgm:chMax val="1"/>
          <dgm:bulletEnabled val="1"/>
        </dgm:presLayoutVars>
      </dgm:prSet>
      <dgm:spPr/>
    </dgm:pt>
    <dgm:pt modelId="{017FDD85-A7BF-44D7-AA6E-AAB3284A0919}" type="pres">
      <dgm:prSet presAssocID="{7C469B0E-1DED-4C27-A351-04900B6F185F}" presName="descendantText" presStyleLbl="alignAcc1" presStyleIdx="2" presStyleCnt="3">
        <dgm:presLayoutVars>
          <dgm:bulletEnabled val="1"/>
        </dgm:presLayoutVars>
      </dgm:prSet>
      <dgm:spPr/>
    </dgm:pt>
  </dgm:ptLst>
  <dgm:cxnLst>
    <dgm:cxn modelId="{43FFA407-1722-4876-BEF3-10495AAF68A2}" srcId="{45D584C1-BF6D-428C-BA2B-DF4ADD380CCC}" destId="{F76E718C-DC86-4566-8A57-DCFD5380FD99}" srcOrd="0" destOrd="0" parTransId="{99F932C4-6CB1-4F60-B044-4A89109B717B}" sibTransId="{AA288890-2159-4679-984D-2C2F4337FC60}"/>
    <dgm:cxn modelId="{9D86E50B-8023-4598-98F3-4DE251740606}" type="presOf" srcId="{A08C1FF4-AB13-4D58-BCC9-686C7CC1411A}" destId="{6F26CC78-B136-4166-991B-ABC0A74F2720}" srcOrd="0" destOrd="0" presId="urn:microsoft.com/office/officeart/2005/8/layout/chevron2"/>
    <dgm:cxn modelId="{05E59E14-2C31-4C42-BFF8-1B3A2D4CA225}" srcId="{FF1A0D15-3EF4-4A99-8B77-A7C968AA7F00}" destId="{A08C1FF4-AB13-4D58-BCC9-686C7CC1411A}" srcOrd="1" destOrd="0" parTransId="{3ECBD938-A59F-4C59-ACC0-894396099ABE}" sibTransId="{487D83A9-BE38-40B6-8AF4-546159BAE3A6}"/>
    <dgm:cxn modelId="{AF3AF426-9ADB-4860-ABF4-1B546EDD7740}" srcId="{7C469B0E-1DED-4C27-A351-04900B6F185F}" destId="{9D9B29D0-0BA3-48A8-88EC-C8310640BBCD}" srcOrd="0" destOrd="0" parTransId="{C2DC0818-DCEF-4989-9ACA-8A5D97ACA04E}" sibTransId="{99AA0AB4-4A12-41B0-99E6-F17D033C2E3D}"/>
    <dgm:cxn modelId="{F1D63328-BDFB-4FA5-92BA-0380CA9DA064}" srcId="{FF1A0D15-3EF4-4A99-8B77-A7C968AA7F00}" destId="{7C469B0E-1DED-4C27-A351-04900B6F185F}" srcOrd="2" destOrd="0" parTransId="{10119969-3211-47A4-B464-532C80EB22C7}" sibTransId="{B8A0858E-1573-4D02-922A-E09912D7A020}"/>
    <dgm:cxn modelId="{A8BD192A-79FD-4E61-AEDB-F2EA4A41FFFA}" type="presOf" srcId="{244E96AE-63C2-4B0E-A3EC-6F64C3AE2DC7}" destId="{D0BF7C5B-A75E-4655-9AA2-7929778CB4C8}" srcOrd="0" destOrd="1" presId="urn:microsoft.com/office/officeart/2005/8/layout/chevron2"/>
    <dgm:cxn modelId="{BEFAEB3B-6F26-4CAB-86E8-4101ABFD1090}" type="presOf" srcId="{9D9B29D0-0BA3-48A8-88EC-C8310640BBCD}" destId="{017FDD85-A7BF-44D7-AA6E-AAB3284A0919}" srcOrd="0" destOrd="0" presId="urn:microsoft.com/office/officeart/2005/8/layout/chevron2"/>
    <dgm:cxn modelId="{9BEA2944-8356-4EDF-A728-875FF9719889}" type="presOf" srcId="{7C469B0E-1DED-4C27-A351-04900B6F185F}" destId="{7749A722-837A-43AF-BF6F-330462DD2158}" srcOrd="0" destOrd="0" presId="urn:microsoft.com/office/officeart/2005/8/layout/chevron2"/>
    <dgm:cxn modelId="{DB158967-D218-4FB4-91E7-2CE2780C298F}" type="presOf" srcId="{85226C67-6FFA-46C8-B4C0-DCE5EBFE393E}" destId="{D0BF7C5B-A75E-4655-9AA2-7929778CB4C8}" srcOrd="0" destOrd="3" presId="urn:microsoft.com/office/officeart/2005/8/layout/chevron2"/>
    <dgm:cxn modelId="{4419C749-D06D-477B-8061-CBA007931FB7}" type="presOf" srcId="{1C73BBE3-BD28-4B90-ABF6-1BA3ED35BC58}" destId="{D0BF7C5B-A75E-4655-9AA2-7929778CB4C8}" srcOrd="0" destOrd="2" presId="urn:microsoft.com/office/officeart/2005/8/layout/chevron2"/>
    <dgm:cxn modelId="{E992DA6D-A4FD-49EE-9895-E0F53E1F8027}" srcId="{45D584C1-BF6D-428C-BA2B-DF4ADD380CCC}" destId="{59989B1F-5405-4153-AF80-A0D7836A63B2}" srcOrd="1" destOrd="0" parTransId="{E2AB3246-A553-4AFC-90BA-55703027111B}" sibTransId="{0DAF70DC-1940-4A98-9DD6-BC60431E8DE4}"/>
    <dgm:cxn modelId="{3AB3686E-18F7-4401-AE06-BC27423F74CB}" type="presOf" srcId="{F76E718C-DC86-4566-8A57-DCFD5380FD99}" destId="{55AD449C-429A-49F6-A1D6-D3BB29D8E59A}" srcOrd="0" destOrd="0" presId="urn:microsoft.com/office/officeart/2005/8/layout/chevron2"/>
    <dgm:cxn modelId="{29D05857-165C-4B2B-AC5E-A3D4D981DB99}" srcId="{A08C1FF4-AB13-4D58-BCC9-686C7CC1411A}" destId="{85226C67-6FFA-46C8-B4C0-DCE5EBFE393E}" srcOrd="3" destOrd="0" parTransId="{FDFACD5A-41B4-4F91-A880-C474DD9EB51B}" sibTransId="{BD22E579-6ECE-483B-BAB8-D2D19569F8FA}"/>
    <dgm:cxn modelId="{9FC9D358-BADB-496A-A011-5DCD7077243D}" type="presOf" srcId="{D855948F-92C9-4101-85FA-ADA540DCA177}" destId="{55AD449C-429A-49F6-A1D6-D3BB29D8E59A}" srcOrd="0" destOrd="2" presId="urn:microsoft.com/office/officeart/2005/8/layout/chevron2"/>
    <dgm:cxn modelId="{40C55391-DC82-49D7-8999-1531A06EABDA}" srcId="{45D584C1-BF6D-428C-BA2B-DF4ADD380CCC}" destId="{D855948F-92C9-4101-85FA-ADA540DCA177}" srcOrd="2" destOrd="0" parTransId="{EAEC217B-88A3-4719-AD0C-DE6FB68E9B62}" sibTransId="{593D4235-191D-4610-8DCB-1464C7C996AC}"/>
    <dgm:cxn modelId="{6F20C3AB-39E9-4587-886D-C1D7F3B7959C}" type="presOf" srcId="{45D584C1-BF6D-428C-BA2B-DF4ADD380CCC}" destId="{CC20547C-52A4-4F82-A33F-ECB42FDC4AA6}" srcOrd="0" destOrd="0" presId="urn:microsoft.com/office/officeart/2005/8/layout/chevron2"/>
    <dgm:cxn modelId="{9DF76FB2-6F89-4B7D-81C8-F6903AF572CB}" srcId="{FF1A0D15-3EF4-4A99-8B77-A7C968AA7F00}" destId="{45D584C1-BF6D-428C-BA2B-DF4ADD380CCC}" srcOrd="0" destOrd="0" parTransId="{50BFDA43-F74F-4CAE-AFA8-16D81DD0E097}" sibTransId="{11DD2553-3ABE-4F1B-A800-0BA5BD675AF0}"/>
    <dgm:cxn modelId="{D2810ACA-11DC-4442-B80C-FD23EE0AEFB9}" type="presOf" srcId="{FF1A0D15-3EF4-4A99-8B77-A7C968AA7F00}" destId="{EE04E284-3129-41F0-8ACB-80E040E52432}" srcOrd="0" destOrd="0" presId="urn:microsoft.com/office/officeart/2005/8/layout/chevron2"/>
    <dgm:cxn modelId="{684EDCCB-C170-4185-84E7-614513A44642}" srcId="{A08C1FF4-AB13-4D58-BCC9-686C7CC1411A}" destId="{E9861276-BA59-47E3-818A-C835A0742EA4}" srcOrd="0" destOrd="0" parTransId="{1D6A67BC-64AD-488C-866D-6CA3932A165E}" sibTransId="{451A1395-94A4-4B38-B159-4F463B51DC86}"/>
    <dgm:cxn modelId="{3C7C3FD7-7ED3-4DBC-AF76-F57D1E45B43C}" type="presOf" srcId="{E9861276-BA59-47E3-818A-C835A0742EA4}" destId="{D0BF7C5B-A75E-4655-9AA2-7929778CB4C8}" srcOrd="0" destOrd="0" presId="urn:microsoft.com/office/officeart/2005/8/layout/chevron2"/>
    <dgm:cxn modelId="{A56C84E3-E3DF-4BD9-BA5C-CE2E6FD3347F}" srcId="{A08C1FF4-AB13-4D58-BCC9-686C7CC1411A}" destId="{244E96AE-63C2-4B0E-A3EC-6F64C3AE2DC7}" srcOrd="1" destOrd="0" parTransId="{7D67250A-19AE-40E3-9066-E790E762E759}" sibTransId="{88D27EDF-FB0C-4578-9C2B-268F4B3D63CB}"/>
    <dgm:cxn modelId="{ED798FE8-D270-4AA8-B247-08F2794D2C16}" srcId="{A08C1FF4-AB13-4D58-BCC9-686C7CC1411A}" destId="{1C73BBE3-BD28-4B90-ABF6-1BA3ED35BC58}" srcOrd="2" destOrd="0" parTransId="{FFCE0B31-04B2-401C-807F-ACBBBC281CD0}" sibTransId="{FA637D5A-5034-456C-8852-E50E534AAB73}"/>
    <dgm:cxn modelId="{A13A5EF3-9835-499D-B4D6-F822C1018B85}" type="presOf" srcId="{59989B1F-5405-4153-AF80-A0D7836A63B2}" destId="{55AD449C-429A-49F6-A1D6-D3BB29D8E59A}" srcOrd="0" destOrd="1" presId="urn:microsoft.com/office/officeart/2005/8/layout/chevron2"/>
    <dgm:cxn modelId="{DE137FD7-D621-490C-ACB4-2AF228984243}" type="presParOf" srcId="{EE04E284-3129-41F0-8ACB-80E040E52432}" destId="{C194B9F2-8A93-457C-B18C-B465534DECDD}" srcOrd="0" destOrd="0" presId="urn:microsoft.com/office/officeart/2005/8/layout/chevron2"/>
    <dgm:cxn modelId="{C95B4DA1-4FDC-49FA-8169-C0249A063CE0}" type="presParOf" srcId="{C194B9F2-8A93-457C-B18C-B465534DECDD}" destId="{CC20547C-52A4-4F82-A33F-ECB42FDC4AA6}" srcOrd="0" destOrd="0" presId="urn:microsoft.com/office/officeart/2005/8/layout/chevron2"/>
    <dgm:cxn modelId="{2696007D-28A2-45E1-ABD7-768CB9E63447}" type="presParOf" srcId="{C194B9F2-8A93-457C-B18C-B465534DECDD}" destId="{55AD449C-429A-49F6-A1D6-D3BB29D8E59A}" srcOrd="1" destOrd="0" presId="urn:microsoft.com/office/officeart/2005/8/layout/chevron2"/>
    <dgm:cxn modelId="{69A08CA0-3D64-4939-AFD5-0DC0E01D7DE4}" type="presParOf" srcId="{EE04E284-3129-41F0-8ACB-80E040E52432}" destId="{7E2C87EB-0FB9-4D91-994D-87850FF67EE1}" srcOrd="1" destOrd="0" presId="urn:microsoft.com/office/officeart/2005/8/layout/chevron2"/>
    <dgm:cxn modelId="{51F6C048-D999-4F92-A911-03261F82BA45}" type="presParOf" srcId="{EE04E284-3129-41F0-8ACB-80E040E52432}" destId="{EC1215A9-7CA2-466C-878F-A4299536B603}" srcOrd="2" destOrd="0" presId="urn:microsoft.com/office/officeart/2005/8/layout/chevron2"/>
    <dgm:cxn modelId="{F3C3D7A9-D2E9-4C87-A103-E064D83EF1BE}" type="presParOf" srcId="{EC1215A9-7CA2-466C-878F-A4299536B603}" destId="{6F26CC78-B136-4166-991B-ABC0A74F2720}" srcOrd="0" destOrd="0" presId="urn:microsoft.com/office/officeart/2005/8/layout/chevron2"/>
    <dgm:cxn modelId="{AF7AEB21-9504-4492-9CE6-34E14574C858}" type="presParOf" srcId="{EC1215A9-7CA2-466C-878F-A4299536B603}" destId="{D0BF7C5B-A75E-4655-9AA2-7929778CB4C8}" srcOrd="1" destOrd="0" presId="urn:microsoft.com/office/officeart/2005/8/layout/chevron2"/>
    <dgm:cxn modelId="{EF7D591B-7DF9-4E49-882A-D3DD6EDA68D7}" type="presParOf" srcId="{EE04E284-3129-41F0-8ACB-80E040E52432}" destId="{6CB8F490-B284-42F6-977C-69126A942BCC}" srcOrd="3" destOrd="0" presId="urn:microsoft.com/office/officeart/2005/8/layout/chevron2"/>
    <dgm:cxn modelId="{CDEBA55F-455F-4ABE-9CF0-2EF1905A5CFD}" type="presParOf" srcId="{EE04E284-3129-41F0-8ACB-80E040E52432}" destId="{7ECA4A92-2D50-40B4-A258-B5D677EAF17D}" srcOrd="4" destOrd="0" presId="urn:microsoft.com/office/officeart/2005/8/layout/chevron2"/>
    <dgm:cxn modelId="{493D41E8-24B6-400D-9A8A-F8C96A919D4B}" type="presParOf" srcId="{7ECA4A92-2D50-40B4-A258-B5D677EAF17D}" destId="{7749A722-837A-43AF-BF6F-330462DD2158}" srcOrd="0" destOrd="0" presId="urn:microsoft.com/office/officeart/2005/8/layout/chevron2"/>
    <dgm:cxn modelId="{FFBEED82-5C5D-4132-9E2B-17E67A23BA37}" type="presParOf" srcId="{7ECA4A92-2D50-40B4-A258-B5D677EAF17D}" destId="{017FDD85-A7BF-44D7-AA6E-AAB3284A0919}"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9344F-4D15-434A-83A6-A606996C2116}">
      <dsp:nvSpPr>
        <dsp:cNvPr id="0" name=""/>
        <dsp:cNvSpPr/>
      </dsp:nvSpPr>
      <dsp:spPr>
        <a:xfrm>
          <a:off x="2267304" y="1710202"/>
          <a:ext cx="1102800" cy="11028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劳动者解除劳动合同的情形</a:t>
          </a:r>
        </a:p>
      </dsp:txBody>
      <dsp:txXfrm>
        <a:off x="2321138" y="1764036"/>
        <a:ext cx="995132" cy="995132"/>
      </dsp:txXfrm>
    </dsp:sp>
    <dsp:sp modelId="{D5D45C14-C761-46E5-A1C0-908D81F2B0D0}">
      <dsp:nvSpPr>
        <dsp:cNvPr id="0" name=""/>
        <dsp:cNvSpPr/>
      </dsp:nvSpPr>
      <dsp:spPr>
        <a:xfrm rot="16200000">
          <a:off x="2431920" y="1323417"/>
          <a:ext cx="773568" cy="0"/>
        </a:xfrm>
        <a:custGeom>
          <a:avLst/>
          <a:gdLst/>
          <a:ahLst/>
          <a:cxnLst/>
          <a:rect l="0" t="0" r="0" b="0"/>
          <a:pathLst>
            <a:path>
              <a:moveTo>
                <a:pt x="0" y="0"/>
              </a:moveTo>
              <a:lnTo>
                <a:pt x="773568" y="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F50B1F-D4BD-4EB9-B8A5-2F1D4577B6A3}">
      <dsp:nvSpPr>
        <dsp:cNvPr id="0" name=""/>
        <dsp:cNvSpPr/>
      </dsp:nvSpPr>
      <dsp:spPr>
        <a:xfrm>
          <a:off x="2449266" y="197757"/>
          <a:ext cx="738876" cy="738876"/>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协商一致解除（</a:t>
          </a:r>
          <a:r>
            <a:rPr lang="en-US" altLang="zh-CN" sz="1000" kern="1200" dirty="0"/>
            <a:t>36</a:t>
          </a:r>
          <a:r>
            <a:rPr lang="zh-CN" altLang="en-US" sz="1000" kern="1200" dirty="0"/>
            <a:t>条）</a:t>
          </a:r>
        </a:p>
      </dsp:txBody>
      <dsp:txXfrm>
        <a:off x="2485335" y="233826"/>
        <a:ext cx="666738" cy="666738"/>
      </dsp:txXfrm>
    </dsp:sp>
    <dsp:sp modelId="{151189AC-BBE2-48CD-9702-AF39A1AD831B}">
      <dsp:nvSpPr>
        <dsp:cNvPr id="0" name=""/>
        <dsp:cNvSpPr/>
      </dsp:nvSpPr>
      <dsp:spPr>
        <a:xfrm rot="1800000">
          <a:off x="3327828" y="2737731"/>
          <a:ext cx="631114" cy="0"/>
        </a:xfrm>
        <a:custGeom>
          <a:avLst/>
          <a:gdLst/>
          <a:ahLst/>
          <a:cxnLst/>
          <a:rect l="0" t="0" r="0" b="0"/>
          <a:pathLst>
            <a:path>
              <a:moveTo>
                <a:pt x="0" y="0"/>
              </a:moveTo>
              <a:lnTo>
                <a:pt x="631114" y="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5BC906-C65B-407D-85C9-CB10AA604DB0}">
      <dsp:nvSpPr>
        <dsp:cNvPr id="0" name=""/>
        <dsp:cNvSpPr/>
      </dsp:nvSpPr>
      <dsp:spPr>
        <a:xfrm>
          <a:off x="3916665" y="2739367"/>
          <a:ext cx="738876" cy="738876"/>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劳动者解除劳动合同（</a:t>
          </a:r>
          <a:r>
            <a:rPr lang="en-US" altLang="zh-CN" sz="1000" kern="1200" dirty="0"/>
            <a:t>38</a:t>
          </a:r>
          <a:r>
            <a:rPr lang="zh-CN" altLang="en-US" sz="1000" kern="1200" dirty="0"/>
            <a:t>条）</a:t>
          </a:r>
        </a:p>
      </dsp:txBody>
      <dsp:txXfrm>
        <a:off x="3952734" y="2775436"/>
        <a:ext cx="666738" cy="666738"/>
      </dsp:txXfrm>
    </dsp:sp>
    <dsp:sp modelId="{221DF518-73DE-4664-AE2E-76B60D0ECE8D}">
      <dsp:nvSpPr>
        <dsp:cNvPr id="0" name=""/>
        <dsp:cNvSpPr/>
      </dsp:nvSpPr>
      <dsp:spPr>
        <a:xfrm rot="9000000">
          <a:off x="1678466" y="2737731"/>
          <a:ext cx="631114" cy="0"/>
        </a:xfrm>
        <a:custGeom>
          <a:avLst/>
          <a:gdLst/>
          <a:ahLst/>
          <a:cxnLst/>
          <a:rect l="0" t="0" r="0" b="0"/>
          <a:pathLst>
            <a:path>
              <a:moveTo>
                <a:pt x="0" y="0"/>
              </a:moveTo>
              <a:lnTo>
                <a:pt x="631114" y="0"/>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BA76CA-6A5D-4C03-8E38-A2CC150E5207}">
      <dsp:nvSpPr>
        <dsp:cNvPr id="0" name=""/>
        <dsp:cNvSpPr/>
      </dsp:nvSpPr>
      <dsp:spPr>
        <a:xfrm>
          <a:off x="981867" y="2739367"/>
          <a:ext cx="738876" cy="738876"/>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劳动者提前通知解除劳动合同（</a:t>
          </a:r>
          <a:r>
            <a:rPr lang="en-US" altLang="zh-CN" sz="800" kern="1200" dirty="0"/>
            <a:t>37</a:t>
          </a:r>
          <a:r>
            <a:rPr lang="zh-CN" altLang="en-US" sz="800" kern="1200" dirty="0"/>
            <a:t>条）</a:t>
          </a:r>
        </a:p>
      </dsp:txBody>
      <dsp:txXfrm>
        <a:off x="1017936" y="2775436"/>
        <a:ext cx="666738" cy="666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0547C-52A4-4F82-A33F-ECB42FDC4AA6}">
      <dsp:nvSpPr>
        <dsp:cNvPr id="0" name=""/>
        <dsp:cNvSpPr/>
      </dsp:nvSpPr>
      <dsp:spPr>
        <a:xfrm rot="5400000">
          <a:off x="-222646" y="223826"/>
          <a:ext cx="1484312" cy="1039018"/>
        </a:xfrm>
        <a:prstGeom prst="chevron">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solidFill>
                <a:schemeClr val="bg1"/>
              </a:solidFill>
            </a:rPr>
            <a:t>过失性解除</a:t>
          </a:r>
        </a:p>
      </dsp:txBody>
      <dsp:txXfrm rot="-5400000">
        <a:off x="1" y="520688"/>
        <a:ext cx="1039018" cy="445294"/>
      </dsp:txXfrm>
    </dsp:sp>
    <dsp:sp modelId="{55AD449C-429A-49F6-A1D6-D3BB29D8E59A}">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zh-CN" altLang="en-US" sz="900" kern="1200" dirty="0"/>
            <a:t>劳动合同法第三十九条规定的六种情形</a:t>
          </a:r>
        </a:p>
        <a:p>
          <a:pPr marL="57150" lvl="1" indent="-57150" algn="l" defTabSz="400050">
            <a:lnSpc>
              <a:spcPct val="90000"/>
            </a:lnSpc>
            <a:spcBef>
              <a:spcPct val="0"/>
            </a:spcBef>
            <a:spcAft>
              <a:spcPct val="15000"/>
            </a:spcAft>
            <a:buChar char="•"/>
          </a:pPr>
          <a:r>
            <a:rPr lang="zh-CN" altLang="en-US" sz="900" kern="1200" dirty="0"/>
            <a:t>确实掌握相关证据</a:t>
          </a:r>
        </a:p>
        <a:p>
          <a:pPr marL="57150" lvl="1" indent="-57150" algn="l" defTabSz="400050">
            <a:lnSpc>
              <a:spcPct val="90000"/>
            </a:lnSpc>
            <a:spcBef>
              <a:spcPct val="0"/>
            </a:spcBef>
            <a:spcAft>
              <a:spcPct val="15000"/>
            </a:spcAft>
            <a:buChar char="•"/>
          </a:pPr>
          <a:r>
            <a:rPr lang="zh-CN" altLang="en-US" sz="900" kern="1200" dirty="0"/>
            <a:t>严格履行法定程序</a:t>
          </a:r>
        </a:p>
      </dsp:txBody>
      <dsp:txXfrm rot="-5400000">
        <a:off x="1039018" y="48278"/>
        <a:ext cx="5009883" cy="870607"/>
      </dsp:txXfrm>
    </dsp:sp>
    <dsp:sp modelId="{6F26CC78-B136-4166-991B-ABC0A74F2720}">
      <dsp:nvSpPr>
        <dsp:cNvPr id="0" name=""/>
        <dsp:cNvSpPr/>
      </dsp:nvSpPr>
      <dsp:spPr>
        <a:xfrm rot="5400000">
          <a:off x="-222646" y="1512490"/>
          <a:ext cx="1484312" cy="1039018"/>
        </a:xfrm>
        <a:prstGeom prst="chevron">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非过失性解除</a:t>
          </a:r>
        </a:p>
      </dsp:txBody>
      <dsp:txXfrm rot="-5400000">
        <a:off x="1" y="1809352"/>
        <a:ext cx="1039018" cy="445294"/>
      </dsp:txXfrm>
    </dsp:sp>
    <dsp:sp modelId="{D0BF7C5B-A75E-4655-9AA2-7929778CB4C8}">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zh-CN" altLang="en-US" sz="900" kern="1200" dirty="0"/>
            <a:t>劳动合同法第四十条规定的三种情形</a:t>
          </a:r>
        </a:p>
        <a:p>
          <a:pPr marL="57150" lvl="1" indent="-57150" algn="l" defTabSz="400050">
            <a:lnSpc>
              <a:spcPct val="90000"/>
            </a:lnSpc>
            <a:spcBef>
              <a:spcPct val="0"/>
            </a:spcBef>
            <a:spcAft>
              <a:spcPct val="15000"/>
            </a:spcAft>
            <a:buChar char="•"/>
          </a:pPr>
          <a:r>
            <a:rPr lang="zh-CN" altLang="en-US" sz="900" kern="1200" dirty="0"/>
            <a:t>注重该种情形下的履行协商程序以及“代通知金”事宜</a:t>
          </a:r>
        </a:p>
        <a:p>
          <a:pPr marL="57150" lvl="1" indent="-57150" algn="l" defTabSz="400050">
            <a:lnSpc>
              <a:spcPct val="90000"/>
            </a:lnSpc>
            <a:spcBef>
              <a:spcPct val="0"/>
            </a:spcBef>
            <a:spcAft>
              <a:spcPct val="15000"/>
            </a:spcAft>
            <a:buChar char="•"/>
          </a:pPr>
          <a:r>
            <a:rPr lang="zh-CN" altLang="en-US" sz="900" kern="1200" dirty="0"/>
            <a:t>慎用“客观情况发生重大变化”</a:t>
          </a:r>
        </a:p>
        <a:p>
          <a:pPr marL="57150" lvl="1" indent="-57150" algn="l" defTabSz="400050">
            <a:lnSpc>
              <a:spcPct val="90000"/>
            </a:lnSpc>
            <a:spcBef>
              <a:spcPct val="0"/>
            </a:spcBef>
            <a:spcAft>
              <a:spcPct val="15000"/>
            </a:spcAft>
            <a:buChar char="•"/>
          </a:pPr>
          <a:r>
            <a:rPr lang="zh-CN" altLang="en-US" sz="900" kern="1200" dirty="0"/>
            <a:t>不能胜任工作要有调岗或培训过程</a:t>
          </a:r>
        </a:p>
      </dsp:txBody>
      <dsp:txXfrm rot="-5400000">
        <a:off x="1039018" y="1336942"/>
        <a:ext cx="5009883" cy="870607"/>
      </dsp:txXfrm>
    </dsp:sp>
    <dsp:sp modelId="{7749A722-837A-43AF-BF6F-330462DD2158}">
      <dsp:nvSpPr>
        <dsp:cNvPr id="0" name=""/>
        <dsp:cNvSpPr/>
      </dsp:nvSpPr>
      <dsp:spPr>
        <a:xfrm rot="5400000">
          <a:off x="-222646" y="2801154"/>
          <a:ext cx="1484312" cy="1039018"/>
        </a:xfrm>
        <a:prstGeom prst="chevron">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经济型裁员</a:t>
          </a:r>
        </a:p>
      </dsp:txBody>
      <dsp:txXfrm rot="-5400000">
        <a:off x="1" y="3098016"/>
        <a:ext cx="1039018" cy="445294"/>
      </dsp:txXfrm>
    </dsp:sp>
    <dsp:sp modelId="{017FDD85-A7BF-44D7-AA6E-AAB3284A0919}">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zh-CN" altLang="en-US" sz="900" kern="1200" dirty="0"/>
            <a:t>劳动合同法第四十一条规定的四种情形</a:t>
          </a:r>
        </a:p>
      </dsp:txBody>
      <dsp:txXfrm rot="-5400000">
        <a:off x="1039018" y="2625605"/>
        <a:ext cx="5009883" cy="87060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21A4AE-7842-49CA-AC1C-326660A8B1F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CCB27D-2B67-4159-B7DD-3606EE718C3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21B2AE-E722-467F-95E8-584888DCC5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66D20-EADF-4511-9772-BA0C9A81192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F66D20-EADF-4511-9772-BA0C9A81192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ChangeArrowheads="1" noTextEdit="1"/>
          </p:cNvSpPr>
          <p:nvPr>
            <p:ph type="sldImg" idx="4294967295"/>
          </p:nvPr>
        </p:nvSpPr>
        <p:spPr>
          <a:ln>
            <a:miter lim="800000"/>
          </a:ln>
        </p:spPr>
      </p:sp>
      <p:sp>
        <p:nvSpPr>
          <p:cNvPr id="136195" name="备注占位符 2"/>
          <p:cNvSpPr>
            <a:spLocks noGrp="1" noChangeArrowheads="1"/>
          </p:cNvSpPr>
          <p:nvPr>
            <p:ph type="body" idx="4294967295"/>
          </p:nvPr>
        </p:nvSpPr>
        <p:spPr/>
        <p:txBody>
          <a:bodyPr/>
          <a:lstStyle/>
          <a:p>
            <a:pPr eaLnBrk="1" hangingPunct="1"/>
            <a:endParaRPr lang="zh-CN" altLang="en-US">
              <a:ea typeface="宋体" panose="02010600030101010101" pitchFamily="2" charset="-122"/>
            </a:endParaRPr>
          </a:p>
        </p:txBody>
      </p:sp>
      <p:sp>
        <p:nvSpPr>
          <p:cNvPr id="1361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6AB84B0-9542-41CE-AA0A-E624327A26E7}" type="slidenum">
              <a:rPr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idx="4294967295"/>
          </p:nvPr>
        </p:nvSpPr>
        <p:spPr>
          <a:ln>
            <a:miter lim="800000"/>
          </a:ln>
        </p:spPr>
      </p:sp>
      <p:sp>
        <p:nvSpPr>
          <p:cNvPr id="107523" name="备注占位符 2"/>
          <p:cNvSpPr>
            <a:spLocks noGrp="1" noChangeArrowheads="1"/>
          </p:cNvSpPr>
          <p:nvPr>
            <p:ph type="body" idx="4294967295"/>
          </p:nvPr>
        </p:nvSpPr>
        <p:spPr/>
        <p:txBody>
          <a:bodyPr/>
          <a:lstStyle/>
          <a:p>
            <a:pPr eaLnBrk="1" hangingPunct="1"/>
            <a:endParaRPr lang="zh-CN" altLang="en-US">
              <a:ea typeface="宋体" panose="02010600030101010101" pitchFamily="2" charset="-122"/>
            </a:endParaRPr>
          </a:p>
        </p:txBody>
      </p:sp>
      <p:sp>
        <p:nvSpPr>
          <p:cNvPr id="1075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3B8C3CF-31F2-4CED-9AB6-71A480E8C825}" type="slidenum">
              <a:rPr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ln>
            <a:miter lim="800000"/>
          </a:ln>
        </p:spPr>
      </p:sp>
      <p:sp>
        <p:nvSpPr>
          <p:cNvPr id="17411" name="备注占位符 2"/>
          <p:cNvSpPr>
            <a:spLocks noGrp="1" noChangeArrowheads="1"/>
          </p:cNvSpPr>
          <p:nvPr>
            <p:ph type="body" idx="4294967295"/>
          </p:nvPr>
        </p:nvSpPr>
        <p:spPr/>
        <p:txBody>
          <a:bodyPr/>
          <a:lstStyle/>
          <a:p>
            <a:pPr eaLnBrk="1" hangingPunct="1"/>
            <a:endParaRPr lang="zh-CN" altLang="en-US">
              <a:ea typeface="宋体" panose="02010600030101010101" pitchFamily="2" charset="-122"/>
            </a:endParaRPr>
          </a:p>
        </p:txBody>
      </p:sp>
      <p:sp>
        <p:nvSpPr>
          <p:cNvPr id="174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261343D-10A5-4A92-A150-519D3CDA03C0}" type="slidenum">
              <a:rPr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ChangeArrowheads="1" noTextEdit="1"/>
          </p:cNvSpPr>
          <p:nvPr>
            <p:ph type="sldImg" idx="4294967295"/>
          </p:nvPr>
        </p:nvSpPr>
        <p:spPr>
          <a:ln>
            <a:miter lim="800000"/>
          </a:ln>
        </p:spPr>
      </p:sp>
      <p:sp>
        <p:nvSpPr>
          <p:cNvPr id="105475" name="备注占位符 2"/>
          <p:cNvSpPr>
            <a:spLocks noGrp="1" noChangeArrowheads="1"/>
          </p:cNvSpPr>
          <p:nvPr>
            <p:ph type="body" idx="4294967295"/>
          </p:nvPr>
        </p:nvSpPr>
        <p:spPr/>
        <p:txBody>
          <a:bodyPr/>
          <a:lstStyle/>
          <a:p>
            <a:pPr eaLnBrk="1" hangingPunct="1"/>
            <a:endParaRPr lang="zh-CN" altLang="en-US">
              <a:ea typeface="宋体" panose="02010600030101010101" pitchFamily="2" charset="-122"/>
            </a:endParaRPr>
          </a:p>
        </p:txBody>
      </p:sp>
      <p:sp>
        <p:nvSpPr>
          <p:cNvPr id="10547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68A9155-DEEB-42B3-8BAC-CD5799718E4B}" type="slidenum">
              <a:rPr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ln>
            <a:miter lim="800000"/>
          </a:ln>
        </p:spPr>
      </p:sp>
      <p:sp>
        <p:nvSpPr>
          <p:cNvPr id="17411" name="备注占位符 2"/>
          <p:cNvSpPr>
            <a:spLocks noGrp="1" noChangeArrowheads="1"/>
          </p:cNvSpPr>
          <p:nvPr>
            <p:ph type="body" idx="4294967295"/>
          </p:nvPr>
        </p:nvSpPr>
        <p:spPr/>
        <p:txBody>
          <a:bodyPr/>
          <a:lstStyle/>
          <a:p>
            <a:pPr eaLnBrk="1" hangingPunct="1"/>
            <a:endParaRPr lang="zh-CN" altLang="en-US">
              <a:ea typeface="宋体" panose="02010600030101010101" pitchFamily="2" charset="-122"/>
            </a:endParaRPr>
          </a:p>
        </p:txBody>
      </p:sp>
      <p:sp>
        <p:nvSpPr>
          <p:cNvPr id="174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261343D-10A5-4A92-A150-519D3CDA03C0}" type="slidenum">
              <a:rPr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idx="4294967295"/>
          </p:nvPr>
        </p:nvSpPr>
        <p:spPr>
          <a:ln>
            <a:miter lim="800000"/>
          </a:ln>
        </p:spPr>
      </p:sp>
      <p:sp>
        <p:nvSpPr>
          <p:cNvPr id="19459" name="备注占位符 2"/>
          <p:cNvSpPr>
            <a:spLocks noGrp="1" noChangeArrowheads="1"/>
          </p:cNvSpPr>
          <p:nvPr>
            <p:ph type="body" idx="4294967295"/>
          </p:nvPr>
        </p:nvSpPr>
        <p:spPr/>
        <p:txBody>
          <a:bodyPr/>
          <a:lstStyle/>
          <a:p>
            <a:pPr eaLnBrk="1" hangingPunct="1"/>
            <a:endParaRPr lang="zh-CN" altLang="en-US">
              <a:ea typeface="宋体" panose="02010600030101010101" pitchFamily="2" charset="-122"/>
            </a:endParaRPr>
          </a:p>
        </p:txBody>
      </p:sp>
      <p:sp>
        <p:nvSpPr>
          <p:cNvPr id="194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2585A53-91F2-4B27-BC5F-5E31AA89C81B}" type="slidenum">
              <a:rPr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ln>
            <a:miter lim="800000"/>
          </a:ln>
        </p:spPr>
      </p:sp>
      <p:sp>
        <p:nvSpPr>
          <p:cNvPr id="23555" name="备注占位符 2"/>
          <p:cNvSpPr>
            <a:spLocks noGrp="1" noChangeArrowheads="1"/>
          </p:cNvSpPr>
          <p:nvPr>
            <p:ph type="body" idx="4294967295"/>
          </p:nvPr>
        </p:nvSpPr>
        <p:spPr/>
        <p:txBody>
          <a:bodyPr/>
          <a:lstStyle/>
          <a:p>
            <a:pPr eaLnBrk="1" hangingPunct="1"/>
            <a:endParaRPr lang="zh-CN" altLang="en-US">
              <a:ea typeface="宋体" panose="02010600030101010101" pitchFamily="2" charset="-122"/>
            </a:endParaRPr>
          </a:p>
        </p:txBody>
      </p:sp>
      <p:sp>
        <p:nvSpPr>
          <p:cNvPr id="2355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2090DCB-A032-4AFD-BB89-038E9959E3F2}" type="slidenum">
              <a:rPr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ln>
            <a:miter lim="800000"/>
          </a:ln>
        </p:spPr>
      </p:sp>
      <p:sp>
        <p:nvSpPr>
          <p:cNvPr id="25603" name="备注占位符 2"/>
          <p:cNvSpPr>
            <a:spLocks noGrp="1" noChangeArrowheads="1"/>
          </p:cNvSpPr>
          <p:nvPr>
            <p:ph type="body" idx="4294967295"/>
          </p:nvPr>
        </p:nvSpPr>
        <p:spPr/>
        <p:txBody>
          <a:bodyPr/>
          <a:lstStyle/>
          <a:p>
            <a:pPr eaLnBrk="1" hangingPunct="1"/>
            <a:endParaRPr lang="zh-CN" altLang="en-US">
              <a:ea typeface="宋体" panose="02010600030101010101" pitchFamily="2" charset="-122"/>
            </a:endParaRPr>
          </a:p>
        </p:txBody>
      </p:sp>
      <p:sp>
        <p:nvSpPr>
          <p:cNvPr id="256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285C056-859A-4A63-BA52-5C693F74D90E}" type="slidenum">
              <a:rPr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ChangeArrowheads="1" noTextEdit="1"/>
          </p:cNvSpPr>
          <p:nvPr>
            <p:ph type="sldImg" idx="4294967295"/>
          </p:nvPr>
        </p:nvSpPr>
        <p:spPr>
          <a:ln>
            <a:miter lim="800000"/>
          </a:ln>
        </p:spPr>
      </p:sp>
      <p:sp>
        <p:nvSpPr>
          <p:cNvPr id="132099" name="备注占位符 2"/>
          <p:cNvSpPr>
            <a:spLocks noGrp="1" noChangeArrowheads="1"/>
          </p:cNvSpPr>
          <p:nvPr>
            <p:ph type="body" idx="4294967295"/>
          </p:nvPr>
        </p:nvSpPr>
        <p:spPr/>
        <p:txBody>
          <a:bodyPr/>
          <a:lstStyle/>
          <a:p>
            <a:pPr eaLnBrk="1" hangingPunct="1"/>
            <a:endParaRPr lang="zh-CN" altLang="en-US">
              <a:ea typeface="宋体" panose="02010600030101010101" pitchFamily="2" charset="-122"/>
            </a:endParaRPr>
          </a:p>
        </p:txBody>
      </p:sp>
      <p:sp>
        <p:nvSpPr>
          <p:cNvPr id="1321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5F7F7E2-FE52-4FF4-9B49-F6FF8786E5DC}" type="slidenum">
              <a:rPr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6" name="矩形 5"/>
          <p:cNvSpPr/>
          <p:nvPr userDrawn="1"/>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日期占位符 1"/>
          <p:cNvSpPr>
            <a:spLocks noGrp="1"/>
          </p:cNvSpPr>
          <p:nvPr>
            <p:ph type="dt" sz="half" idx="10"/>
          </p:nvPr>
        </p:nvSpPr>
        <p:spPr>
          <a:xfrm>
            <a:off x="457200" y="4767263"/>
            <a:ext cx="2133600" cy="273844"/>
          </a:xfrm>
          <a:prstGeom prst="rect">
            <a:avLst/>
          </a:prstGeom>
        </p:spPr>
        <p:txBody>
          <a:bodyPr/>
          <a:lstStyle/>
          <a:p>
            <a:fld id="{11A7AE03-4427-414A-96E9-E79AC3B6F835}" type="datetimeFigureOut">
              <a:rPr kumimoji="1" lang="zh-CN" altLang="en-US" smtClean="0">
                <a:solidFill>
                  <a:prstClr val="black">
                    <a:tint val="75000"/>
                  </a:prstClr>
                </a:solidFill>
                <a:latin typeface="Century Gothic"/>
                <a:ea typeface="微软雅黑" panose="020B0503020204020204" charset="-122"/>
              </a:rPr>
            </a:fld>
            <a:endParaRPr kumimoji="1" lang="zh-CN" altLang="en-US">
              <a:solidFill>
                <a:prstClr val="black">
                  <a:tint val="75000"/>
                </a:prstClr>
              </a:solidFill>
              <a:latin typeface="Century Gothic"/>
              <a:ea typeface="微软雅黑" panose="020B0503020204020204" charset="-122"/>
            </a:endParaRPr>
          </a:p>
        </p:txBody>
      </p:sp>
      <p:sp>
        <p:nvSpPr>
          <p:cNvPr id="3" name="页脚占位符 2"/>
          <p:cNvSpPr>
            <a:spLocks noGrp="1"/>
          </p:cNvSpPr>
          <p:nvPr>
            <p:ph type="ftr" sz="quarter" idx="11"/>
          </p:nvPr>
        </p:nvSpPr>
        <p:spPr>
          <a:xfrm>
            <a:off x="3124202" y="4767263"/>
            <a:ext cx="2895600" cy="273844"/>
          </a:xfrm>
          <a:prstGeom prst="rect">
            <a:avLst/>
          </a:prstGeom>
        </p:spPr>
        <p:txBody>
          <a:bodyPr/>
          <a:lstStyle/>
          <a:p>
            <a:endParaRPr kumimoji="1" lang="zh-CN" altLang="en-US">
              <a:solidFill>
                <a:prstClr val="black">
                  <a:tint val="75000"/>
                </a:prstClr>
              </a:solidFill>
              <a:latin typeface="Century Gothic"/>
              <a:ea typeface="微软雅黑" panose="020B0503020204020204" charset="-122"/>
            </a:endParaRPr>
          </a:p>
        </p:txBody>
      </p:sp>
      <p:sp>
        <p:nvSpPr>
          <p:cNvPr id="4" name="幻灯片编号占位符 3"/>
          <p:cNvSpPr>
            <a:spLocks noGrp="1"/>
          </p:cNvSpPr>
          <p:nvPr>
            <p:ph type="sldNum" sz="quarter" idx="12"/>
          </p:nvPr>
        </p:nvSpPr>
        <p:spPr>
          <a:xfrm>
            <a:off x="6553200" y="4767263"/>
            <a:ext cx="2133600" cy="273844"/>
          </a:xfrm>
          <a:prstGeom prst="rect">
            <a:avLst/>
          </a:prstGeom>
        </p:spPr>
        <p:txBody>
          <a:bodyPr/>
          <a:lstStyle/>
          <a:p>
            <a:fld id="{42D76813-5E1C-F44A-A50E-C9C7D7755134}" type="slidenum">
              <a:rPr kumimoji="1" lang="zh-CN" altLang="en-US" smtClean="0">
                <a:solidFill>
                  <a:prstClr val="black">
                    <a:tint val="75000"/>
                  </a:prstClr>
                </a:solidFill>
                <a:latin typeface="Century Gothic"/>
                <a:ea typeface="微软雅黑" panose="020B0503020204020204" charset="-122"/>
              </a:rPr>
            </a:fld>
            <a:endParaRPr kumimoji="1" lang="zh-CN" altLang="en-US">
              <a:solidFill>
                <a:prstClr val="black">
                  <a:tint val="75000"/>
                </a:prstClr>
              </a:solidFill>
              <a:latin typeface="Century Gothic"/>
              <a:ea typeface="微软雅黑" panose="020B0503020204020204" charset="-122"/>
            </a:endParaRPr>
          </a:p>
        </p:txBody>
      </p:sp>
      <p:pic>
        <p:nvPicPr>
          <p:cNvPr id="5" name="图片 4" descr="微信图片_20181112155417.png"/>
          <p:cNvPicPr>
            <a:picLocks noChangeAspect="1"/>
          </p:cNvPicPr>
          <p:nvPr userDrawn="1"/>
        </p:nvPicPr>
        <p:blipFill>
          <a:blip r:embed="rId2"/>
          <a:stretch>
            <a:fillRect/>
          </a:stretch>
        </p:blipFill>
        <p:spPr>
          <a:xfrm>
            <a:off x="3749040" y="3749668"/>
            <a:ext cx="1507067" cy="27409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7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1597819"/>
            <a:ext cx="7772400" cy="1102518"/>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2914650"/>
            <a:ext cx="6400801" cy="1314450"/>
          </a:xfrm>
        </p:spPr>
        <p:txBody>
          <a:bodyPr/>
          <a:lstStyle>
            <a:lvl1pPr marL="0" indent="0" algn="ctr">
              <a:buNone/>
              <a:defRPr>
                <a:solidFill>
                  <a:schemeClr val="tx1">
                    <a:tint val="75000"/>
                  </a:schemeClr>
                </a:solidFill>
              </a:defRPr>
            </a:lvl1pPr>
            <a:lvl2pPr marL="407670" indent="0" algn="ctr">
              <a:buNone/>
              <a:defRPr>
                <a:solidFill>
                  <a:schemeClr val="tx1">
                    <a:tint val="75000"/>
                  </a:schemeClr>
                </a:solidFill>
              </a:defRPr>
            </a:lvl2pPr>
            <a:lvl3pPr marL="814705" indent="0" algn="ctr">
              <a:buNone/>
              <a:defRPr>
                <a:solidFill>
                  <a:schemeClr val="tx1">
                    <a:tint val="75000"/>
                  </a:schemeClr>
                </a:solidFill>
              </a:defRPr>
            </a:lvl3pPr>
            <a:lvl4pPr marL="1222375" indent="0" algn="ctr">
              <a:buNone/>
              <a:defRPr>
                <a:solidFill>
                  <a:schemeClr val="tx1">
                    <a:tint val="75000"/>
                  </a:schemeClr>
                </a:solidFill>
              </a:defRPr>
            </a:lvl4pPr>
            <a:lvl5pPr marL="1630045" indent="0" algn="ctr">
              <a:buNone/>
              <a:defRPr>
                <a:solidFill>
                  <a:schemeClr val="tx1">
                    <a:tint val="75000"/>
                  </a:schemeClr>
                </a:solidFill>
              </a:defRPr>
            </a:lvl5pPr>
            <a:lvl6pPr marL="2037715" indent="0" algn="ctr">
              <a:buNone/>
              <a:defRPr>
                <a:solidFill>
                  <a:schemeClr val="tx1">
                    <a:tint val="75000"/>
                  </a:schemeClr>
                </a:solidFill>
              </a:defRPr>
            </a:lvl6pPr>
            <a:lvl7pPr marL="2444750" indent="0" algn="ctr">
              <a:buNone/>
              <a:defRPr>
                <a:solidFill>
                  <a:schemeClr val="tx1">
                    <a:tint val="75000"/>
                  </a:schemeClr>
                </a:solidFill>
              </a:defRPr>
            </a:lvl7pPr>
            <a:lvl8pPr marL="2852420" indent="0" algn="ctr">
              <a:buNone/>
              <a:defRPr>
                <a:solidFill>
                  <a:schemeClr val="tx1">
                    <a:tint val="75000"/>
                  </a:schemeClr>
                </a:solidFill>
              </a:defRPr>
            </a:lvl8pPr>
            <a:lvl9pPr marL="3260090" indent="0" algn="ctr">
              <a:buNone/>
              <a:defRPr>
                <a:solidFill>
                  <a:schemeClr val="tx1">
                    <a:tint val="75000"/>
                  </a:schemeClr>
                </a:solidFill>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en-US" altLang="en-US"/>
          </a:p>
        </p:txBody>
      </p:sp>
      <p:sp>
        <p:nvSpPr>
          <p:cNvPr id="5" name="页脚占位符 4"/>
          <p:cNvSpPr>
            <a:spLocks noGrp="1"/>
          </p:cNvSpPr>
          <p:nvPr>
            <p:ph type="ftr" sz="quarter" idx="11"/>
          </p:nvPr>
        </p:nvSpPr>
        <p:spPr/>
        <p:txBody>
          <a:bodyPr/>
          <a:lstStyle>
            <a:lvl1pPr>
              <a:defRPr/>
            </a:lvl1pPr>
          </a:lstStyle>
          <a:p>
            <a:pPr>
              <a:defRPr/>
            </a:pPr>
            <a:endParaRPr lang="en-US" altLang="en-US"/>
          </a:p>
        </p:txBody>
      </p:sp>
      <p:sp>
        <p:nvSpPr>
          <p:cNvPr id="6" name="灯片编号占位符 5"/>
          <p:cNvSpPr>
            <a:spLocks noGrp="1"/>
          </p:cNvSpPr>
          <p:nvPr>
            <p:ph type="sldNum" sz="quarter" idx="12"/>
          </p:nvPr>
        </p:nvSpPr>
        <p:spPr/>
        <p:txBody>
          <a:bodyPr/>
          <a:lstStyle>
            <a:lvl1pPr>
              <a:defRPr/>
            </a:lvl1pPr>
          </a:lstStyle>
          <a:p>
            <a:pPr>
              <a:defRPr/>
            </a:pPr>
            <a:fld id="{71341A25-09D7-4264-AF7A-5122A6AD1815}" type="slidenum">
              <a:rPr lang="zh-CN" altLang="en-US"/>
            </a:fld>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descr="微信图片_20181112155417.png"/>
          <p:cNvPicPr>
            <a:picLocks noChangeAspect="1"/>
          </p:cNvPicPr>
          <p:nvPr userDrawn="1"/>
        </p:nvPicPr>
        <p:blipFill>
          <a:blip r:embed="rId2"/>
          <a:stretch>
            <a:fillRect/>
          </a:stretch>
        </p:blipFill>
        <p:spPr>
          <a:xfrm>
            <a:off x="7691665" y="4665306"/>
            <a:ext cx="1235125" cy="224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矩形 4"/>
          <p:cNvSpPr/>
          <p:nvPr userDrawn="1"/>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4" name="图片 3" descr="微信图片_20181112155417.png"/>
          <p:cNvPicPr>
            <a:picLocks noChangeAspect="1"/>
          </p:cNvPicPr>
          <p:nvPr userDrawn="1"/>
        </p:nvPicPr>
        <p:blipFill>
          <a:blip r:embed="rId2"/>
          <a:stretch>
            <a:fillRect/>
          </a:stretch>
        </p:blipFill>
        <p:spPr>
          <a:xfrm>
            <a:off x="7691665" y="4665306"/>
            <a:ext cx="1235125" cy="22463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4" name="图片 3" descr="微信图片_20181112155417.png"/>
          <p:cNvPicPr>
            <a:picLocks noChangeAspect="1"/>
          </p:cNvPicPr>
          <p:nvPr userDrawn="1"/>
        </p:nvPicPr>
        <p:blipFill>
          <a:blip r:embed="rId2"/>
          <a:stretch>
            <a:fillRect/>
          </a:stretch>
        </p:blipFill>
        <p:spPr>
          <a:xfrm>
            <a:off x="7691665" y="4665306"/>
            <a:ext cx="1235125" cy="224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4" name="矩形 3"/>
          <p:cNvSpPr/>
          <p:nvPr userDrawn="1"/>
        </p:nvSpPr>
        <p:spPr>
          <a:xfrm>
            <a:off x="0" y="2501458"/>
            <a:ext cx="9144000" cy="2642043"/>
          </a:xfrm>
          <a:prstGeom prst="rect">
            <a:avLst/>
          </a:prstGeom>
          <a:solidFill>
            <a:srgbClr val="0000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Arial" panose="020B0604020202020204"/>
              <a:ea typeface="黑体" panose="02010609060101010101" charset="-122"/>
            </a:endParaRPr>
          </a:p>
        </p:txBody>
      </p:sp>
      <p:pic>
        <p:nvPicPr>
          <p:cNvPr id="5" name="图片 4" descr="微信图片_20181112155417.png"/>
          <p:cNvPicPr>
            <a:picLocks noChangeAspect="1"/>
          </p:cNvPicPr>
          <p:nvPr userDrawn="1"/>
        </p:nvPicPr>
        <p:blipFill>
          <a:blip r:embed="rId2"/>
          <a:stretch>
            <a:fillRect/>
          </a:stretch>
        </p:blipFill>
        <p:spPr>
          <a:xfrm>
            <a:off x="7691665" y="4665306"/>
            <a:ext cx="1235125" cy="224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a:off x="0"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a:off x="8906933"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5400000">
            <a:off x="4453468" y="-44534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5400000">
            <a:off x="4453468" y="4529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a:off x="0" y="2254251"/>
            <a:ext cx="1270002" cy="635000"/>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7874000" y="2254251"/>
            <a:ext cx="1270002" cy="635000"/>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2286000" y="1902834"/>
            <a:ext cx="4572000" cy="1077218"/>
          </a:xfrm>
          <a:prstGeom prst="rect">
            <a:avLst/>
          </a:prstGeom>
          <a:ln>
            <a:noFill/>
          </a:ln>
        </p:spPr>
        <p:txBody>
          <a:bodyPr>
            <a:spAutoFit/>
          </a:bodyPr>
          <a:lstStyle/>
          <a:p>
            <a:pPr algn="ctr"/>
            <a:r>
              <a:rPr kumimoji="1" lang="en-US" altLang="zh-CN" sz="3200" dirty="0">
                <a:solidFill>
                  <a:srgbClr val="FFFFFF"/>
                </a:solidFill>
              </a:rPr>
              <a:t>THANK</a:t>
            </a:r>
            <a:r>
              <a:rPr kumimoji="1" lang="zh-CN" altLang="en-US" sz="3200" dirty="0">
                <a:solidFill>
                  <a:srgbClr val="FFFFFF"/>
                </a:solidFill>
              </a:rPr>
              <a:t> </a:t>
            </a:r>
            <a:r>
              <a:rPr kumimoji="1" lang="en-US" altLang="zh-CN" sz="3200" dirty="0">
                <a:solidFill>
                  <a:srgbClr val="FFFFFF"/>
                </a:solidFill>
              </a:rPr>
              <a:t>YOU</a:t>
            </a:r>
            <a:endParaRPr kumimoji="1" lang="en-US" altLang="zh-CN" sz="3200" dirty="0">
              <a:solidFill>
                <a:srgbClr val="FFFFFF"/>
              </a:solidFill>
            </a:endParaRPr>
          </a:p>
          <a:p>
            <a:pPr algn="ctr"/>
            <a:r>
              <a:rPr kumimoji="1" lang="zh-CN" altLang="en-US" sz="3200" dirty="0">
                <a:solidFill>
                  <a:srgbClr val="FFFFFF"/>
                </a:solidFill>
              </a:rPr>
              <a:t>谢谢！</a:t>
            </a:r>
            <a:endParaRPr kumimoji="1" lang="en-US" altLang="zh-CN" sz="3200" dirty="0">
              <a:solidFill>
                <a:srgbClr val="FFFFFF"/>
              </a:solidFill>
            </a:endParaRPr>
          </a:p>
        </p:txBody>
      </p:sp>
      <p:pic>
        <p:nvPicPr>
          <p:cNvPr id="13" name="图片 12" descr="微信图片_20181112155417.png"/>
          <p:cNvPicPr>
            <a:picLocks noChangeAspect="1"/>
          </p:cNvPicPr>
          <p:nvPr userDrawn="1"/>
        </p:nvPicPr>
        <p:blipFill>
          <a:blip r:embed="rId2"/>
          <a:stretch>
            <a:fillRect/>
          </a:stretch>
        </p:blipFill>
        <p:spPr>
          <a:xfrm>
            <a:off x="3769021" y="3711148"/>
            <a:ext cx="1511969" cy="27498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8" name="图片 7" descr="微信图片_20181112155417.png"/>
          <p:cNvPicPr>
            <a:picLocks noChangeAspect="1"/>
          </p:cNvPicPr>
          <p:nvPr userDrawn="1"/>
        </p:nvPicPr>
        <p:blipFill>
          <a:blip r:embed="rId2"/>
          <a:stretch>
            <a:fillRect/>
          </a:stretch>
        </p:blipFill>
        <p:spPr>
          <a:xfrm>
            <a:off x="7691665" y="4665306"/>
            <a:ext cx="1235125" cy="224633"/>
          </a:xfrm>
          <a:prstGeom prst="rect">
            <a:avLst/>
          </a:prstGeom>
        </p:spPr>
      </p:pic>
      <p:sp>
        <p:nvSpPr>
          <p:cNvPr id="4" name="矩形 3"/>
          <p:cNvSpPr/>
          <p:nvPr userDrawn="1"/>
        </p:nvSpPr>
        <p:spPr>
          <a:xfrm>
            <a:off x="1701974" y="460948"/>
            <a:ext cx="1402001" cy="2273123"/>
          </a:xfrm>
          <a:prstGeom prst="rect">
            <a:avLst/>
          </a:prstGeom>
        </p:spPr>
        <p:txBody>
          <a:bodyPr wrap="square">
            <a:spAutoFit/>
          </a:bodyPr>
          <a:lstStyle/>
          <a:p>
            <a:pPr defTabSz="609600">
              <a:lnSpc>
                <a:spcPct val="130000"/>
              </a:lnSpc>
            </a:pPr>
            <a:r>
              <a:rPr lang="zh-CN" altLang="en-US" sz="1000" dirty="0">
                <a:solidFill>
                  <a:schemeClr val="bg1"/>
                </a:solidFill>
                <a:latin typeface="Segoe UI Light" panose="020B0502040204020203"/>
                <a:cs typeface="Segoe UI Light" panose="020B0502040204020203"/>
              </a:rPr>
              <a:t>背景图片出处</a:t>
            </a:r>
            <a:endParaRPr lang="zh-CN" altLang="en-US" sz="1000" dirty="0">
              <a:solidFill>
                <a:schemeClr val="bg1"/>
              </a:solidFill>
              <a:latin typeface="Segoe UI Light" panose="020B0502040204020203"/>
              <a:cs typeface="Segoe UI Light" panose="020B0502040204020203"/>
            </a:endParaRPr>
          </a:p>
          <a:p>
            <a:pPr defTabSz="609600">
              <a:lnSpc>
                <a:spcPct val="130000"/>
              </a:lnSpc>
            </a:pPr>
            <a:endParaRPr lang="zh-CN" altLang="en-US" sz="1000" dirty="0">
              <a:solidFill>
                <a:schemeClr val="bg1"/>
              </a:solidFill>
              <a:latin typeface="Segoe UI Light" panose="020B0502040204020203"/>
              <a:cs typeface="Segoe UI Light" panose="020B0502040204020203"/>
            </a:endParaRPr>
          </a:p>
          <a:p>
            <a:pPr defTabSz="609600">
              <a:lnSpc>
                <a:spcPct val="130000"/>
              </a:lnSpc>
            </a:pPr>
            <a:endParaRPr lang="zh-CN" altLang="en-US" sz="1000" dirty="0">
              <a:solidFill>
                <a:schemeClr val="bg1"/>
              </a:solidFill>
              <a:latin typeface="Segoe UI Light" panose="020B0502040204020203"/>
              <a:cs typeface="Segoe UI Light" panose="020B0502040204020203"/>
            </a:endParaRPr>
          </a:p>
          <a:p>
            <a:pPr defTabSz="609600">
              <a:lnSpc>
                <a:spcPct val="130000"/>
              </a:lnSpc>
            </a:pPr>
            <a:r>
              <a:rPr lang="zh-CN" altLang="en-US" sz="1000" dirty="0">
                <a:solidFill>
                  <a:schemeClr val="bg1"/>
                </a:solidFill>
                <a:latin typeface="Segoe UI Light" panose="020B0502040204020203"/>
                <a:cs typeface="Segoe UI Light" panose="020B0502040204020203"/>
              </a:rPr>
              <a:t>声明</a:t>
            </a:r>
            <a:endParaRPr lang="en-US" altLang="zh-CN" sz="1000" dirty="0">
              <a:solidFill>
                <a:schemeClr val="bg1"/>
              </a:solidFill>
              <a:latin typeface="Segoe UI Light" panose="020B0502040204020203"/>
              <a:cs typeface="Segoe UI Light" panose="020B0502040204020203"/>
            </a:endParaRPr>
          </a:p>
          <a:p>
            <a:pPr defTabSz="609600">
              <a:lnSpc>
                <a:spcPct val="130000"/>
              </a:lnSpc>
            </a:pPr>
            <a:endParaRPr lang="en-US" altLang="zh-CN" sz="1000" dirty="0">
              <a:solidFill>
                <a:schemeClr val="bg1"/>
              </a:solidFill>
              <a:latin typeface="Segoe UI Light" panose="020B0502040204020203"/>
              <a:cs typeface="Segoe UI Light" panose="020B0502040204020203"/>
            </a:endParaRPr>
          </a:p>
          <a:p>
            <a:pPr defTabSz="609600">
              <a:lnSpc>
                <a:spcPct val="130000"/>
              </a:lnSpc>
            </a:pPr>
            <a:endParaRPr lang="en-US" altLang="zh-CN" sz="1000" dirty="0">
              <a:solidFill>
                <a:schemeClr val="bg1"/>
              </a:solidFill>
              <a:latin typeface="Segoe UI Light" panose="020B0502040204020203"/>
              <a:cs typeface="Segoe UI Light" panose="020B0502040204020203"/>
            </a:endParaRPr>
          </a:p>
          <a:p>
            <a:pPr defTabSz="609600">
              <a:lnSpc>
                <a:spcPct val="130000"/>
              </a:lnSpc>
            </a:pPr>
            <a:endParaRPr lang="en-US" altLang="zh-CN" sz="1000" dirty="0">
              <a:solidFill>
                <a:schemeClr val="bg1"/>
              </a:solidFill>
              <a:latin typeface="Segoe UI Light" panose="020B0502040204020203"/>
              <a:cs typeface="Segoe UI Light" panose="020B0502040204020203"/>
            </a:endParaRPr>
          </a:p>
          <a:p>
            <a:pPr defTabSz="609600">
              <a:lnSpc>
                <a:spcPct val="130000"/>
              </a:lnSpc>
            </a:pPr>
            <a:r>
              <a:rPr lang="zh-CN" altLang="en-US" sz="1000" dirty="0">
                <a:solidFill>
                  <a:schemeClr val="bg1"/>
                </a:solidFill>
                <a:latin typeface="Segoe UI Light" panose="020B0502040204020203"/>
                <a:cs typeface="Segoe UI Light" panose="020B0502040204020203"/>
              </a:rPr>
              <a:t>本所网站</a:t>
            </a:r>
            <a:endParaRPr lang="en-US" altLang="zh-CN" sz="1000" dirty="0">
              <a:solidFill>
                <a:schemeClr val="bg1"/>
              </a:solidFill>
              <a:latin typeface="Segoe UI Light" panose="020B0502040204020203"/>
              <a:cs typeface="Segoe UI Light" panose="020B0502040204020203"/>
            </a:endParaRPr>
          </a:p>
          <a:p>
            <a:pPr defTabSz="609600">
              <a:lnSpc>
                <a:spcPct val="130000"/>
              </a:lnSpc>
            </a:pPr>
            <a:endParaRPr lang="en-US" altLang="zh-CN" sz="1000" dirty="0">
              <a:solidFill>
                <a:schemeClr val="bg1"/>
              </a:solidFill>
              <a:latin typeface="Segoe UI Light" panose="020B0502040204020203"/>
              <a:cs typeface="Segoe UI Light" panose="020B0502040204020203"/>
            </a:endParaRPr>
          </a:p>
          <a:p>
            <a:pPr defTabSz="609600">
              <a:lnSpc>
                <a:spcPct val="130000"/>
              </a:lnSpc>
            </a:pPr>
            <a:endParaRPr lang="en-US" altLang="zh-CN" sz="1000" dirty="0">
              <a:solidFill>
                <a:schemeClr val="bg1"/>
              </a:solidFill>
              <a:latin typeface="Segoe UI Light" panose="020B0502040204020203"/>
              <a:cs typeface="Segoe UI Light" panose="020B0502040204020203"/>
            </a:endParaRPr>
          </a:p>
          <a:p>
            <a:pPr defTabSz="609600">
              <a:lnSpc>
                <a:spcPct val="130000"/>
              </a:lnSpc>
            </a:pPr>
            <a:r>
              <a:rPr lang="zh-CN" altLang="en-US" sz="1000" dirty="0">
                <a:solidFill>
                  <a:schemeClr val="bg1"/>
                </a:solidFill>
                <a:latin typeface="Segoe UI Light" panose="020B0502040204020203"/>
                <a:cs typeface="Segoe UI Light" panose="020B0502040204020203"/>
              </a:rPr>
              <a:t>微信公众号</a:t>
            </a:r>
            <a:endParaRPr lang="en-US" altLang="zh-CN" sz="1000" dirty="0">
              <a:solidFill>
                <a:schemeClr val="bg1"/>
              </a:solidFill>
              <a:latin typeface="Segoe UI Light" panose="020B0502040204020203"/>
              <a:cs typeface="Segoe UI Light" panose="020B0502040204020203"/>
            </a:endParaRPr>
          </a:p>
        </p:txBody>
      </p:sp>
      <p:sp>
        <p:nvSpPr>
          <p:cNvPr id="5" name="矩形 4"/>
          <p:cNvSpPr/>
          <p:nvPr userDrawn="1"/>
        </p:nvSpPr>
        <p:spPr>
          <a:xfrm>
            <a:off x="3239352" y="460948"/>
            <a:ext cx="3727457" cy="1692771"/>
          </a:xfrm>
          <a:prstGeom prst="rect">
            <a:avLst/>
          </a:prstGeom>
        </p:spPr>
        <p:txBody>
          <a:bodyPr wrap="square">
            <a:spAutoFit/>
          </a:bodyPr>
          <a:lstStyle/>
          <a:p>
            <a:pPr defTabSz="609600">
              <a:lnSpc>
                <a:spcPct val="130000"/>
              </a:lnSpc>
            </a:pPr>
            <a:r>
              <a:rPr lang="en-US" altLang="zh-CN" sz="1000" dirty="0">
                <a:solidFill>
                  <a:schemeClr val="bg1"/>
                </a:solidFill>
                <a:latin typeface="Segoe UI Light" panose="020B0502040204020203"/>
                <a:cs typeface="Segoe UI Light" panose="020B0502040204020203"/>
              </a:rPr>
              <a:t>cn.bing.com</a:t>
            </a:r>
            <a:r>
              <a:rPr lang="zh-CN" altLang="en-US" sz="1000" dirty="0">
                <a:solidFill>
                  <a:schemeClr val="bg1"/>
                </a:solidFill>
                <a:latin typeface="Segoe UI Light" panose="020B0502040204020203"/>
                <a:cs typeface="Segoe UI Light" panose="020B0502040204020203"/>
              </a:rPr>
              <a:t>，</a:t>
            </a:r>
            <a:r>
              <a:rPr lang="en-US" altLang="zh-CN" sz="1000" dirty="0">
                <a:solidFill>
                  <a:schemeClr val="bg1"/>
                </a:solidFill>
                <a:latin typeface="Segoe UI Light" panose="020B0502040204020203"/>
                <a:cs typeface="Segoe UI Light" panose="020B0502040204020203"/>
              </a:rPr>
              <a:t>www.baidu.com</a:t>
            </a:r>
            <a:endParaRPr lang="zh-CN" altLang="en-US" sz="1000" dirty="0">
              <a:solidFill>
                <a:schemeClr val="bg1"/>
              </a:solidFill>
              <a:latin typeface="Segoe UI Light" panose="020B0502040204020203"/>
              <a:cs typeface="Segoe UI Light" panose="020B0502040204020203"/>
            </a:endParaRPr>
          </a:p>
          <a:p>
            <a:pPr defTabSz="609600">
              <a:lnSpc>
                <a:spcPct val="130000"/>
              </a:lnSpc>
            </a:pPr>
            <a:endParaRPr lang="en-US" altLang="zh-CN" sz="1000" dirty="0">
              <a:solidFill>
                <a:schemeClr val="bg1"/>
              </a:solidFill>
              <a:latin typeface="Segoe UI Light" panose="020B0502040204020203"/>
              <a:cs typeface="Segoe UI Light" panose="020B0502040204020203"/>
            </a:endParaRPr>
          </a:p>
          <a:p>
            <a:pPr defTabSz="609600">
              <a:lnSpc>
                <a:spcPct val="130000"/>
              </a:lnSpc>
            </a:pPr>
            <a:endParaRPr lang="zh-CN" altLang="en-US" sz="1000" dirty="0">
              <a:solidFill>
                <a:schemeClr val="bg1"/>
              </a:solidFill>
              <a:latin typeface="Segoe UI Light" panose="020B0502040204020203"/>
              <a:cs typeface="Segoe UI Light" panose="020B0502040204020203"/>
            </a:endParaRPr>
          </a:p>
          <a:p>
            <a:pPr defTabSz="609600">
              <a:lnSpc>
                <a:spcPct val="130000"/>
              </a:lnSpc>
            </a:pPr>
            <a:r>
              <a:rPr lang="zh-CN" altLang="en-US" sz="1000" dirty="0">
                <a:solidFill>
                  <a:schemeClr val="bg1"/>
                </a:solidFill>
                <a:latin typeface="Segoe UI Light" panose="020B0502040204020203"/>
                <a:cs typeface="Segoe UI Light" panose="020B0502040204020203"/>
              </a:rPr>
              <a:t>本文件仅供内部学习研讨使用。</a:t>
            </a:r>
            <a:endParaRPr lang="en-US" altLang="zh-CN" sz="1000" dirty="0">
              <a:solidFill>
                <a:schemeClr val="bg1"/>
              </a:solidFill>
              <a:latin typeface="Segoe UI Light" panose="020B0502040204020203"/>
              <a:cs typeface="Segoe UI Light" panose="020B0502040204020203"/>
            </a:endParaRPr>
          </a:p>
          <a:p>
            <a:pPr defTabSz="609600">
              <a:lnSpc>
                <a:spcPct val="130000"/>
              </a:lnSpc>
            </a:pPr>
            <a:endParaRPr lang="en-US" altLang="zh-CN" sz="1000" dirty="0">
              <a:solidFill>
                <a:schemeClr val="bg1"/>
              </a:solidFill>
              <a:latin typeface="Segoe UI Light" panose="020B0502040204020203"/>
              <a:cs typeface="Segoe UI Light" panose="020B0502040204020203"/>
            </a:endParaRPr>
          </a:p>
          <a:p>
            <a:pPr defTabSz="609600">
              <a:lnSpc>
                <a:spcPct val="130000"/>
              </a:lnSpc>
            </a:pPr>
            <a:endParaRPr lang="en-US" altLang="zh-CN" sz="1000" dirty="0">
              <a:solidFill>
                <a:schemeClr val="bg1"/>
              </a:solidFill>
              <a:latin typeface="Segoe UI Light" panose="020B0502040204020203"/>
              <a:cs typeface="Segoe UI Light" panose="020B0502040204020203"/>
            </a:endParaRPr>
          </a:p>
          <a:p>
            <a:pPr defTabSz="609600">
              <a:lnSpc>
                <a:spcPct val="130000"/>
              </a:lnSpc>
            </a:pPr>
            <a:endParaRPr lang="en-US" altLang="zh-CN" sz="1000" dirty="0">
              <a:solidFill>
                <a:schemeClr val="bg1"/>
              </a:solidFill>
              <a:latin typeface="Segoe UI Light" panose="020B0502040204020203"/>
              <a:cs typeface="Segoe UI Light" panose="020B0502040204020203"/>
            </a:endParaRPr>
          </a:p>
          <a:p>
            <a:pPr defTabSz="609600">
              <a:lnSpc>
                <a:spcPct val="130000"/>
              </a:lnSpc>
            </a:pPr>
            <a:r>
              <a:rPr lang="en-US" altLang="zh-CN" sz="1000" dirty="0">
                <a:solidFill>
                  <a:schemeClr val="bg1"/>
                </a:solidFill>
                <a:latin typeface="Segoe UI Light" panose="020B0502040204020203"/>
                <a:cs typeface="Segoe UI Light" panose="020B0502040204020203"/>
              </a:rPr>
              <a:t>www.hxlawyer.com</a:t>
            </a:r>
            <a:endParaRPr lang="zh-CN" altLang="en-US" sz="1000" dirty="0">
              <a:solidFill>
                <a:schemeClr val="bg1"/>
              </a:solidFill>
              <a:latin typeface="Segoe UI Light" panose="020B0502040204020203"/>
              <a:cs typeface="Segoe UI Light" panose="020B0502040204020203"/>
            </a:endParaRPr>
          </a:p>
        </p:txBody>
      </p:sp>
      <p:pic>
        <p:nvPicPr>
          <p:cNvPr id="6" name="Picture 2"/>
          <p:cNvPicPr>
            <a:picLocks noChangeAspect="1" noChangeArrowheads="1"/>
          </p:cNvPicPr>
          <p:nvPr userDrawn="1"/>
        </p:nvPicPr>
        <p:blipFill>
          <a:blip r:embed="rId3"/>
          <a:srcRect/>
          <a:stretch>
            <a:fillRect/>
          </a:stretch>
        </p:blipFill>
        <p:spPr bwMode="auto">
          <a:xfrm>
            <a:off x="3239352" y="2630131"/>
            <a:ext cx="2035175" cy="2035175"/>
          </a:xfrm>
          <a:prstGeom prst="rect">
            <a:avLst/>
          </a:prstGeom>
          <a:noFill/>
          <a:ln w="9525">
            <a:noFill/>
            <a:miter lim="800000"/>
            <a:headEnd/>
            <a:tailEnd/>
          </a:ln>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4565374"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pic>
        <p:nvPicPr>
          <p:cNvPr id="8" name="图片 7" descr="微信图片_20181112155417.png"/>
          <p:cNvPicPr>
            <a:picLocks noChangeAspect="1"/>
          </p:cNvPicPr>
          <p:nvPr userDrawn="1"/>
        </p:nvPicPr>
        <p:blipFill>
          <a:blip r:embed="rId2"/>
          <a:stretch>
            <a:fillRect/>
          </a:stretch>
        </p:blipFill>
        <p:spPr>
          <a:xfrm>
            <a:off x="7691665" y="4665306"/>
            <a:ext cx="1235125" cy="2246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2781300" y="0"/>
            <a:ext cx="355854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pic>
        <p:nvPicPr>
          <p:cNvPr id="4" name="图片 3" descr="微信图片_20181112155417.png"/>
          <p:cNvPicPr>
            <a:picLocks noChangeAspect="1"/>
          </p:cNvPicPr>
          <p:nvPr userDrawn="1"/>
        </p:nvPicPr>
        <p:blipFill>
          <a:blip r:embed="rId2"/>
          <a:stretch>
            <a:fillRect/>
          </a:stretch>
        </p:blipFill>
        <p:spPr>
          <a:xfrm>
            <a:off x="7691665" y="4665306"/>
            <a:ext cx="1235125" cy="224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jpeg"/><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906933"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rot="5400000">
            <a:off x="4453468" y="-44534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rot="5400000">
            <a:off x="4453468" y="4529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2254251"/>
            <a:ext cx="1270002" cy="635000"/>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7874000" y="2254251"/>
            <a:ext cx="1270002" cy="635000"/>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2269065" y="2254251"/>
            <a:ext cx="4572000" cy="540725"/>
          </a:xfrm>
          <a:prstGeom prst="rect">
            <a:avLst/>
          </a:prstGeom>
          <a:ln>
            <a:noFill/>
          </a:ln>
        </p:spPr>
        <p:txBody>
          <a:bodyPr>
            <a:spAutoFit/>
          </a:bodyPr>
          <a:lstStyle/>
          <a:p>
            <a:pPr algn="ctr">
              <a:lnSpc>
                <a:spcPct val="120000"/>
              </a:lnSpc>
            </a:pPr>
            <a:r>
              <a:rPr kumimoji="1" lang="zh-CN" altLang="en-US" sz="2800" b="1" dirty="0">
                <a:solidFill>
                  <a:srgbClr val="FFFFFF"/>
                </a:solidFill>
                <a:latin typeface="黑体" panose="02010609060101010101" charset="-122"/>
                <a:ea typeface="黑体" panose="02010609060101010101" charset="-122"/>
              </a:rPr>
              <a:t>劳动合同解除法律风险防范</a:t>
            </a:r>
            <a:endParaRPr kumimoji="1" lang="en-US" altLang="zh-CN" sz="2800" b="1" dirty="0">
              <a:solidFill>
                <a:srgbClr val="FFFFFF"/>
              </a:solidFill>
              <a:latin typeface="黑体" panose="02010609060101010101" charset="-122"/>
              <a:ea typeface="黑体" panose="02010609060101010101" charset="-122"/>
            </a:endParaRPr>
          </a:p>
        </p:txBody>
      </p:sp>
      <p:sp>
        <p:nvSpPr>
          <p:cNvPr id="11" name="矩形 10"/>
          <p:cNvSpPr/>
          <p:nvPr/>
        </p:nvSpPr>
        <p:spPr>
          <a:xfrm>
            <a:off x="2286000" y="3414395"/>
            <a:ext cx="5071110" cy="275590"/>
          </a:xfrm>
          <a:prstGeom prst="rect">
            <a:avLst/>
          </a:prstGeom>
        </p:spPr>
        <p:txBody>
          <a:bodyPr wrap="square">
            <a:spAutoFit/>
          </a:bodyPr>
          <a:lstStyle/>
          <a:p>
            <a:pPr algn="r"/>
            <a:r>
              <a:rPr kumimoji="1" lang="zh-CN" altLang="en-US" sz="1200" dirty="0">
                <a:solidFill>
                  <a:schemeClr val="bg1"/>
                </a:solidFill>
                <a:latin typeface="楷体" panose="02010609060101010101" pitchFamily="49" charset="-122"/>
                <a:ea typeface="楷体" panose="02010609060101010101" pitchFamily="49" charset="-122"/>
              </a:rPr>
              <a:t>宣讲人：于思雨</a:t>
            </a:r>
            <a:endParaRPr kumimoji="1" lang="zh-CN" altLang="en-US" sz="1200" dirty="0">
              <a:solidFill>
                <a:schemeClr val="bg1"/>
              </a:solidFill>
              <a:latin typeface="楷体" panose="02010609060101010101" pitchFamily="49" charset="-122"/>
              <a:ea typeface="楷体" panose="02010609060101010101" pitchFamily="49" charset="-122"/>
            </a:endParaRPr>
          </a:p>
        </p:txBody>
      </p:sp>
      <p:pic>
        <p:nvPicPr>
          <p:cNvPr id="9" name="图片 8" descr="8af16a51e68dd0b28654c9217e8e5d4"/>
          <p:cNvPicPr>
            <a:picLocks noChangeAspect="1"/>
          </p:cNvPicPr>
          <p:nvPr/>
        </p:nvPicPr>
        <p:blipFill>
          <a:blip r:embed="rId1"/>
          <a:stretch>
            <a:fillRect/>
          </a:stretch>
        </p:blipFill>
        <p:spPr>
          <a:xfrm>
            <a:off x="4257675" y="4117975"/>
            <a:ext cx="720000" cy="7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667571" y="1122401"/>
            <a:ext cx="5382818" cy="2554545"/>
            <a:chOff x="1440256" y="1277530"/>
            <a:chExt cx="5382818" cy="2554545"/>
          </a:xfrm>
        </p:grpSpPr>
        <p:sp>
          <p:nvSpPr>
            <p:cNvPr id="3" name="文本框 2"/>
            <p:cNvSpPr txBox="1"/>
            <p:nvPr/>
          </p:nvSpPr>
          <p:spPr>
            <a:xfrm>
              <a:off x="3765827" y="1751674"/>
              <a:ext cx="3057247" cy="1077218"/>
            </a:xfrm>
            <a:prstGeom prst="rect">
              <a:avLst/>
            </a:prstGeom>
            <a:noFill/>
          </p:spPr>
          <p:txBody>
            <a:bodyPr wrap="none" rtlCol="0">
              <a:spAutoFit/>
            </a:bodyPr>
            <a:lstStyle/>
            <a:p>
              <a:r>
                <a:rPr kumimoji="1" lang="zh-CN" altLang="en-US" sz="3200" b="1" dirty="0">
                  <a:solidFill>
                    <a:schemeClr val="bg1"/>
                  </a:solidFill>
                </a:rPr>
                <a:t>企业合法辞退</a:t>
              </a:r>
              <a:endParaRPr kumimoji="1" lang="en-US" altLang="zh-CN" sz="3200" b="1" dirty="0">
                <a:solidFill>
                  <a:schemeClr val="bg1"/>
                </a:solidFill>
              </a:endParaRPr>
            </a:p>
            <a:p>
              <a:r>
                <a:rPr kumimoji="1" lang="zh-CN" altLang="en-US" sz="3200" b="1" dirty="0">
                  <a:solidFill>
                    <a:srgbClr val="C00000"/>
                  </a:solidFill>
                </a:rPr>
                <a:t>员工的法律途径</a:t>
              </a:r>
              <a:endParaRPr kumimoji="1" lang="zh-CN" altLang="en-US" sz="3200" b="1" dirty="0">
                <a:solidFill>
                  <a:srgbClr val="C00000"/>
                </a:solidFill>
              </a:endParaRPr>
            </a:p>
          </p:txBody>
        </p:sp>
        <p:sp>
          <p:nvSpPr>
            <p:cNvPr id="5" name="矩形 4"/>
            <p:cNvSpPr/>
            <p:nvPr/>
          </p:nvSpPr>
          <p:spPr>
            <a:xfrm>
              <a:off x="1440256" y="1277530"/>
              <a:ext cx="1606530" cy="2554545"/>
            </a:xfrm>
            <a:prstGeom prst="rect">
              <a:avLst/>
            </a:prstGeom>
          </p:spPr>
          <p:txBody>
            <a:bodyPr wrap="none">
              <a:spAutoFit/>
            </a:bodyPr>
            <a:lstStyle/>
            <a:p>
              <a:pPr algn="ctr">
                <a:lnSpc>
                  <a:spcPct val="80000"/>
                </a:lnSpc>
              </a:pPr>
              <a:r>
                <a:rPr kumimoji="1" lang="en-US" altLang="zh-CN" sz="20000" dirty="0">
                  <a:solidFill>
                    <a:schemeClr val="bg1"/>
                  </a:solidFill>
                </a:rPr>
                <a:t>3</a:t>
              </a:r>
              <a:endParaRPr kumimoji="1" lang="zh-CN" altLang="en-US" sz="200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2" name="文本框 21"/>
          <p:cNvSpPr txBox="1"/>
          <p:nvPr/>
        </p:nvSpPr>
        <p:spPr>
          <a:xfrm>
            <a:off x="338196" y="286170"/>
            <a:ext cx="5800363" cy="531877"/>
          </a:xfrm>
          <a:prstGeom prst="rect">
            <a:avLst/>
          </a:prstGeom>
          <a:noFill/>
        </p:spPr>
        <p:txBody>
          <a:bodyPr wrap="square" rtlCol="0">
            <a:spAutoFit/>
          </a:bodyPr>
          <a:lstStyle/>
          <a:p>
            <a:pPr>
              <a:lnSpc>
                <a:spcPct val="110000"/>
              </a:lnSpc>
            </a:pPr>
            <a:r>
              <a:rPr kumimoji="1" lang="zh-CN" altLang="en-US" sz="2800" b="1" dirty="0">
                <a:solidFill>
                  <a:srgbClr val="1E2327"/>
                </a:solidFill>
              </a:rPr>
              <a:t>企业合法辞退员工的法律途径</a:t>
            </a:r>
            <a:endParaRPr kumimoji="1" lang="zh-CN" altLang="en-US" sz="2800" b="1" dirty="0">
              <a:solidFill>
                <a:srgbClr val="1E2327"/>
              </a:solidFill>
            </a:endParaRPr>
          </a:p>
        </p:txBody>
      </p:sp>
      <p:graphicFrame>
        <p:nvGraphicFramePr>
          <p:cNvPr id="7" name="图示 6"/>
          <p:cNvGraphicFramePr/>
          <p:nvPr/>
        </p:nvGraphicFramePr>
        <p:xfrm>
          <a:off x="896601" y="1051922"/>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2" name="文本框 21"/>
          <p:cNvSpPr txBox="1"/>
          <p:nvPr/>
        </p:nvSpPr>
        <p:spPr>
          <a:xfrm>
            <a:off x="338196" y="286170"/>
            <a:ext cx="5800363" cy="531877"/>
          </a:xfrm>
          <a:prstGeom prst="rect">
            <a:avLst/>
          </a:prstGeom>
          <a:noFill/>
        </p:spPr>
        <p:txBody>
          <a:bodyPr wrap="square" rtlCol="0">
            <a:spAutoFit/>
          </a:bodyPr>
          <a:lstStyle/>
          <a:p>
            <a:pPr>
              <a:lnSpc>
                <a:spcPct val="110000"/>
              </a:lnSpc>
            </a:pPr>
            <a:r>
              <a:rPr kumimoji="1" lang="zh-CN" altLang="en-US" sz="2800" b="1" dirty="0">
                <a:solidFill>
                  <a:srgbClr val="1E2327"/>
                </a:solidFill>
              </a:rPr>
              <a:t>企业合法辞退员工的法律途径</a:t>
            </a:r>
            <a:endParaRPr kumimoji="1" lang="zh-CN" altLang="en-US" sz="2800" b="1" dirty="0">
              <a:solidFill>
                <a:srgbClr val="1E2327"/>
              </a:solidFill>
            </a:endParaRPr>
          </a:p>
        </p:txBody>
      </p:sp>
      <p:sp>
        <p:nvSpPr>
          <p:cNvPr id="23" name="TextBox 8"/>
          <p:cNvSpPr txBox="1">
            <a:spLocks noChangeArrowheads="1"/>
          </p:cNvSpPr>
          <p:nvPr/>
        </p:nvSpPr>
        <p:spPr bwMode="auto">
          <a:xfrm>
            <a:off x="256420" y="888900"/>
            <a:ext cx="8777917" cy="393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buFont typeface="Arial" panose="020B0604020202020204" pitchFamily="34" charset="0"/>
              <a:buNone/>
            </a:pPr>
            <a:r>
              <a:rPr lang="zh-CN" altLang="en-US" sz="1400" b="1" dirty="0"/>
              <a:t>解除劳动合同暂时性阻却事由（解雇保护原则）</a:t>
            </a:r>
            <a:endParaRPr lang="en-US" altLang="zh-CN" sz="1400" b="1" dirty="0"/>
          </a:p>
          <a:p>
            <a:pPr eaLnBrk="1" hangingPunct="1">
              <a:lnSpc>
                <a:spcPct val="150000"/>
              </a:lnSpc>
              <a:buFont typeface="Arial" panose="020B0604020202020204" pitchFamily="34" charset="0"/>
              <a:buNone/>
            </a:pPr>
            <a:r>
              <a:rPr lang="en-US" altLang="zh-CN" sz="1400" dirty="0"/>
              <a:t>《</a:t>
            </a:r>
            <a:r>
              <a:rPr lang="zh-CN" altLang="en-US" sz="1400" dirty="0"/>
              <a:t>劳动合同法</a:t>
            </a:r>
            <a:r>
              <a:rPr lang="en-US" altLang="zh-CN" sz="1400" dirty="0"/>
              <a:t>》</a:t>
            </a:r>
            <a:r>
              <a:rPr lang="zh-CN" altLang="en-US" sz="1400" dirty="0"/>
              <a:t>第四十二条 劳动者有下列情形之一的，</a:t>
            </a:r>
            <a:r>
              <a:rPr lang="zh-CN" altLang="en-US" sz="1400" b="1" dirty="0"/>
              <a:t>用人单位不得依照本法第四十条、第四十一条的规定解除劳动合同</a:t>
            </a:r>
            <a:r>
              <a:rPr lang="zh-CN" altLang="en-US" sz="1400" dirty="0"/>
              <a:t>：</a:t>
            </a:r>
            <a:br>
              <a:rPr lang="zh-CN" altLang="en-US" sz="1400" dirty="0"/>
            </a:br>
            <a:r>
              <a:rPr lang="zh-CN" altLang="en-US" sz="1400" dirty="0"/>
              <a:t>　　（一）从事接触职业病危害作业的劳动者未进行离岗前职业健康检查，或者疑似职业病病人在诊断或者医学观察期间的；</a:t>
            </a:r>
            <a:br>
              <a:rPr lang="zh-CN" altLang="en-US" sz="1400" dirty="0"/>
            </a:br>
            <a:r>
              <a:rPr lang="zh-CN" altLang="en-US" sz="1400" dirty="0"/>
              <a:t>　　（二）在本单位患职业病或者因工负伤并被确认丧失或者部分丧失劳动能力的；</a:t>
            </a:r>
            <a:br>
              <a:rPr lang="zh-CN" altLang="en-US" sz="1400" dirty="0"/>
            </a:br>
            <a:r>
              <a:rPr lang="zh-CN" altLang="en-US" sz="1400" dirty="0"/>
              <a:t>　　（三）患病或者非因工负伤，在规定的医疗期内的；</a:t>
            </a:r>
            <a:br>
              <a:rPr lang="zh-CN" altLang="en-US" sz="1400" dirty="0"/>
            </a:br>
            <a:r>
              <a:rPr lang="zh-CN" altLang="en-US" sz="1400" dirty="0"/>
              <a:t>　　（四）女职工在孕期、产期、哺乳期的；</a:t>
            </a:r>
            <a:br>
              <a:rPr lang="zh-CN" altLang="en-US" sz="1400" dirty="0"/>
            </a:br>
            <a:r>
              <a:rPr lang="zh-CN" altLang="en-US" sz="1400" dirty="0"/>
              <a:t>　　（五）在本单位连续工作满十五年，且距法定退休年龄不足五年的；</a:t>
            </a:r>
            <a:br>
              <a:rPr lang="zh-CN" altLang="en-US" sz="1400" dirty="0"/>
            </a:br>
            <a:r>
              <a:rPr lang="zh-CN" altLang="en-US" sz="1400" dirty="0"/>
              <a:t>　　（六）法律、行政法规规定的其他情形。</a:t>
            </a:r>
            <a:endParaRPr lang="en-US" altLang="zh-CN" sz="1400" dirty="0"/>
          </a:p>
          <a:p>
            <a:pPr eaLnBrk="1" hangingPunct="1">
              <a:lnSpc>
                <a:spcPct val="150000"/>
              </a:lnSpc>
              <a:buFont typeface="Arial" panose="020B0604020202020204" pitchFamily="34" charset="0"/>
              <a:buNone/>
            </a:pPr>
            <a:endParaRPr lang="en-US" altLang="zh-CN" sz="1400" dirty="0"/>
          </a:p>
          <a:p>
            <a:pPr eaLnBrk="1" hangingPunct="1">
              <a:lnSpc>
                <a:spcPct val="150000"/>
              </a:lnSpc>
              <a:buFont typeface="Arial" panose="020B0604020202020204" pitchFamily="34" charset="0"/>
              <a:buNone/>
            </a:pPr>
            <a:r>
              <a:rPr lang="zh-CN" altLang="en-US" sz="1400" b="1" dirty="0">
                <a:solidFill>
                  <a:srgbClr val="FF0000"/>
                </a:solidFill>
              </a:rPr>
              <a:t>（提请注意：如劳动者存在第三十九条的情形，用人单位仍可单方解除劳动合同）</a:t>
            </a:r>
            <a:endParaRPr lang="zh-CN" altLang="en-US" sz="1400"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318" y="963085"/>
            <a:ext cx="8282819" cy="3428706"/>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14070">
              <a:defRPr/>
            </a:pPr>
            <a:endParaRPr lang="zh-CN" altLang="en-US" sz="1445" noProof="1"/>
          </a:p>
        </p:txBody>
      </p:sp>
      <p:sp>
        <p:nvSpPr>
          <p:cNvPr id="104450" name="矩形 5"/>
          <p:cNvSpPr>
            <a:spLocks noChangeArrowheads="1"/>
          </p:cNvSpPr>
          <p:nvPr/>
        </p:nvSpPr>
        <p:spPr bwMode="auto">
          <a:xfrm>
            <a:off x="457583" y="978694"/>
            <a:ext cx="7095873" cy="333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ts val="610"/>
              </a:spcBef>
              <a:spcAft>
                <a:spcPts val="610"/>
              </a:spcAft>
            </a:pPr>
            <a:r>
              <a:rPr lang="zh-CN" altLang="en-US" sz="1830" dirty="0"/>
              <a:t>过失性解除劳动合同的注意事项：</a:t>
            </a:r>
            <a:endParaRPr lang="en-US" altLang="zh-CN" sz="1830" dirty="0"/>
          </a:p>
          <a:p>
            <a:pPr>
              <a:lnSpc>
                <a:spcPct val="150000"/>
              </a:lnSpc>
              <a:spcBef>
                <a:spcPts val="610"/>
              </a:spcBef>
              <a:spcAft>
                <a:spcPts val="610"/>
              </a:spcAft>
            </a:pPr>
            <a:r>
              <a:rPr lang="zh-CN" altLang="en-US" sz="1830" b="1" dirty="0">
                <a:solidFill>
                  <a:srgbClr val="C00000"/>
                </a:solidFill>
              </a:rPr>
              <a:t>（</a:t>
            </a:r>
            <a:r>
              <a:rPr lang="en-US" altLang="zh-CN" sz="1830" b="1" dirty="0">
                <a:solidFill>
                  <a:srgbClr val="C00000"/>
                </a:solidFill>
              </a:rPr>
              <a:t>1</a:t>
            </a:r>
            <a:r>
              <a:rPr lang="zh-CN" altLang="en-US" sz="1830" b="1" dirty="0">
                <a:solidFill>
                  <a:srgbClr val="C00000"/>
                </a:solidFill>
              </a:rPr>
              <a:t>）有合法有效的规章制度</a:t>
            </a:r>
            <a:endParaRPr lang="en-US" altLang="zh-CN" sz="1830" b="1" dirty="0">
              <a:solidFill>
                <a:srgbClr val="C00000"/>
              </a:solidFill>
            </a:endParaRPr>
          </a:p>
          <a:p>
            <a:pPr>
              <a:lnSpc>
                <a:spcPct val="150000"/>
              </a:lnSpc>
              <a:spcBef>
                <a:spcPts val="610"/>
              </a:spcBef>
              <a:spcAft>
                <a:spcPts val="610"/>
              </a:spcAft>
            </a:pPr>
            <a:r>
              <a:rPr lang="zh-CN" altLang="en-US" sz="1830" dirty="0"/>
              <a:t>（</a:t>
            </a:r>
            <a:r>
              <a:rPr lang="en-US" altLang="zh-CN" sz="1830" dirty="0"/>
              <a:t>2</a:t>
            </a:r>
            <a:r>
              <a:rPr lang="zh-CN" altLang="en-US" sz="1830" dirty="0"/>
              <a:t>）严重失职要以造成重大损失为限</a:t>
            </a:r>
            <a:endParaRPr lang="en-US" altLang="zh-CN" sz="1830" dirty="0"/>
          </a:p>
          <a:p>
            <a:pPr>
              <a:lnSpc>
                <a:spcPct val="150000"/>
              </a:lnSpc>
              <a:spcBef>
                <a:spcPts val="610"/>
              </a:spcBef>
              <a:spcAft>
                <a:spcPts val="610"/>
              </a:spcAft>
            </a:pPr>
            <a:r>
              <a:rPr lang="zh-CN" altLang="en-US" dirty="0"/>
              <a:t>（</a:t>
            </a:r>
            <a:r>
              <a:rPr lang="en-US" altLang="zh-CN" dirty="0"/>
              <a:t>3</a:t>
            </a:r>
            <a:r>
              <a:rPr lang="zh-CN" altLang="en-US" dirty="0"/>
              <a:t>）保留员工违法失职以及造成损失的证据</a:t>
            </a:r>
            <a:endParaRPr lang="en-US" altLang="zh-CN" dirty="0"/>
          </a:p>
          <a:p>
            <a:pPr>
              <a:lnSpc>
                <a:spcPct val="150000"/>
              </a:lnSpc>
              <a:spcBef>
                <a:spcPts val="610"/>
              </a:spcBef>
              <a:spcAft>
                <a:spcPts val="610"/>
              </a:spcAft>
            </a:pPr>
            <a:r>
              <a:rPr lang="zh-CN" altLang="en-US" sz="1830" dirty="0"/>
              <a:t>（</a:t>
            </a:r>
            <a:r>
              <a:rPr lang="en-US" altLang="zh-CN" sz="1830" dirty="0"/>
              <a:t>4</a:t>
            </a:r>
            <a:r>
              <a:rPr lang="zh-CN" altLang="en-US" sz="1830" dirty="0"/>
              <a:t>）辞退需符合法定程序</a:t>
            </a:r>
            <a:endParaRPr lang="zh-CN" altLang="en-US" sz="1830" dirty="0"/>
          </a:p>
          <a:p>
            <a:pPr>
              <a:lnSpc>
                <a:spcPct val="150000"/>
              </a:lnSpc>
              <a:spcBef>
                <a:spcPts val="610"/>
              </a:spcBef>
              <a:spcAft>
                <a:spcPts val="610"/>
              </a:spcAft>
            </a:pPr>
            <a:endParaRPr lang="zh-CN" altLang="en-US" sz="1830" dirty="0"/>
          </a:p>
        </p:txBody>
      </p:sp>
      <p:sp>
        <p:nvSpPr>
          <p:cNvPr id="8" name="矩形 7"/>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9" name="文本框 8"/>
          <p:cNvSpPr txBox="1"/>
          <p:nvPr/>
        </p:nvSpPr>
        <p:spPr>
          <a:xfrm>
            <a:off x="251521" y="283422"/>
            <a:ext cx="5800363" cy="523220"/>
          </a:xfrm>
          <a:prstGeom prst="rect">
            <a:avLst/>
          </a:prstGeom>
          <a:noFill/>
        </p:spPr>
        <p:txBody>
          <a:bodyPr wrap="square" rtlCol="0">
            <a:spAutoFit/>
          </a:bodyPr>
          <a:lstStyle/>
          <a:p>
            <a:r>
              <a:rPr kumimoji="1" lang="zh-CN" altLang="en-US" sz="2800" b="1" dirty="0">
                <a:solidFill>
                  <a:srgbClr val="1E2327"/>
                </a:solidFill>
              </a:rPr>
              <a:t>过失性解除劳动合同的注意事项</a:t>
            </a:r>
            <a:endParaRPr kumimoji="1" lang="zh-CN" altLang="en-US" sz="2800" b="1" dirty="0">
              <a:solidFill>
                <a:srgbClr val="1E2327"/>
              </a:solidFill>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1" name="文本框 10"/>
          <p:cNvSpPr txBox="1"/>
          <p:nvPr/>
        </p:nvSpPr>
        <p:spPr>
          <a:xfrm>
            <a:off x="251521" y="283422"/>
            <a:ext cx="5800363" cy="523220"/>
          </a:xfrm>
          <a:prstGeom prst="rect">
            <a:avLst/>
          </a:prstGeom>
          <a:noFill/>
        </p:spPr>
        <p:txBody>
          <a:bodyPr wrap="square" rtlCol="0">
            <a:spAutoFit/>
          </a:bodyPr>
          <a:lstStyle/>
          <a:p>
            <a:r>
              <a:rPr kumimoji="1" lang="zh-CN" altLang="en-US" sz="2800" b="1" dirty="0">
                <a:solidFill>
                  <a:srgbClr val="1E2327"/>
                </a:solidFill>
              </a:rPr>
              <a:t>规章制度相关问题</a:t>
            </a:r>
            <a:endParaRPr kumimoji="1" lang="zh-CN" altLang="en-US" sz="2800" b="1" dirty="0">
              <a:solidFill>
                <a:srgbClr val="1E2327"/>
              </a:solidFill>
            </a:endParaRPr>
          </a:p>
        </p:txBody>
      </p:sp>
      <p:grpSp>
        <p:nvGrpSpPr>
          <p:cNvPr id="29" name="组合 20"/>
          <p:cNvGrpSpPr/>
          <p:nvPr/>
        </p:nvGrpSpPr>
        <p:grpSpPr>
          <a:xfrm>
            <a:off x="251521" y="1508410"/>
            <a:ext cx="1295077" cy="943406"/>
            <a:chOff x="216595" y="2343151"/>
            <a:chExt cx="1952624" cy="1422400"/>
          </a:xfrm>
          <a:solidFill>
            <a:srgbClr val="000000"/>
          </a:solidFill>
        </p:grpSpPr>
        <p:sp>
          <p:nvSpPr>
            <p:cNvPr id="30" name="Freeform 5"/>
            <p:cNvSpPr/>
            <p:nvPr/>
          </p:nvSpPr>
          <p:spPr bwMode="auto">
            <a:xfrm flipH="1">
              <a:off x="686495" y="2343151"/>
              <a:ext cx="760412" cy="285750"/>
            </a:xfrm>
            <a:custGeom>
              <a:avLst/>
              <a:gdLst>
                <a:gd name="T0" fmla="*/ 0 w 21"/>
                <a:gd name="T1" fmla="*/ 6 h 8"/>
                <a:gd name="T2" fmla="*/ 2 w 21"/>
                <a:gd name="T3" fmla="*/ 8 h 8"/>
                <a:gd name="T4" fmla="*/ 19 w 21"/>
                <a:gd name="T5" fmla="*/ 8 h 8"/>
                <a:gd name="T6" fmla="*/ 21 w 21"/>
                <a:gd name="T7" fmla="*/ 6 h 8"/>
                <a:gd name="T8" fmla="*/ 21 w 21"/>
                <a:gd name="T9" fmla="*/ 1 h 8"/>
                <a:gd name="T10" fmla="*/ 19 w 21"/>
                <a:gd name="T11" fmla="*/ 0 h 8"/>
                <a:gd name="T12" fmla="*/ 2 w 21"/>
                <a:gd name="T13" fmla="*/ 0 h 8"/>
                <a:gd name="T14" fmla="*/ 0 w 21"/>
                <a:gd name="T15" fmla="*/ 1 h 8"/>
                <a:gd name="T16" fmla="*/ 0 w 21"/>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8">
                  <a:moveTo>
                    <a:pt x="0" y="6"/>
                  </a:moveTo>
                  <a:cubicBezTo>
                    <a:pt x="0" y="7"/>
                    <a:pt x="1" y="8"/>
                    <a:pt x="2" y="8"/>
                  </a:cubicBezTo>
                  <a:cubicBezTo>
                    <a:pt x="19" y="8"/>
                    <a:pt x="19" y="8"/>
                    <a:pt x="19" y="8"/>
                  </a:cubicBezTo>
                  <a:cubicBezTo>
                    <a:pt x="20" y="8"/>
                    <a:pt x="21" y="7"/>
                    <a:pt x="21" y="6"/>
                  </a:cubicBezTo>
                  <a:cubicBezTo>
                    <a:pt x="21" y="1"/>
                    <a:pt x="21" y="1"/>
                    <a:pt x="21" y="1"/>
                  </a:cubicBezTo>
                  <a:cubicBezTo>
                    <a:pt x="21" y="1"/>
                    <a:pt x="20" y="0"/>
                    <a:pt x="19" y="0"/>
                  </a:cubicBezTo>
                  <a:cubicBezTo>
                    <a:pt x="2" y="0"/>
                    <a:pt x="2" y="0"/>
                    <a:pt x="2" y="0"/>
                  </a:cubicBezTo>
                  <a:cubicBezTo>
                    <a:pt x="1" y="0"/>
                    <a:pt x="0" y="1"/>
                    <a:pt x="0" y="1"/>
                  </a:cubicBez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31" name="Freeform 6"/>
            <p:cNvSpPr/>
            <p:nvPr/>
          </p:nvSpPr>
          <p:spPr bwMode="auto">
            <a:xfrm flipH="1">
              <a:off x="867470" y="2698751"/>
              <a:ext cx="398462" cy="142875"/>
            </a:xfrm>
            <a:custGeom>
              <a:avLst/>
              <a:gdLst>
                <a:gd name="T0" fmla="*/ 0 w 11"/>
                <a:gd name="T1" fmla="*/ 3 h 4"/>
                <a:gd name="T2" fmla="*/ 1 w 11"/>
                <a:gd name="T3" fmla="*/ 4 h 4"/>
                <a:gd name="T4" fmla="*/ 10 w 11"/>
                <a:gd name="T5" fmla="*/ 4 h 4"/>
                <a:gd name="T6" fmla="*/ 11 w 11"/>
                <a:gd name="T7" fmla="*/ 3 h 4"/>
                <a:gd name="T8" fmla="*/ 11 w 11"/>
                <a:gd name="T9" fmla="*/ 1 h 4"/>
                <a:gd name="T10" fmla="*/ 10 w 11"/>
                <a:gd name="T11" fmla="*/ 0 h 4"/>
                <a:gd name="T12" fmla="*/ 1 w 11"/>
                <a:gd name="T13" fmla="*/ 0 h 4"/>
                <a:gd name="T14" fmla="*/ 0 w 11"/>
                <a:gd name="T15" fmla="*/ 1 h 4"/>
                <a:gd name="T16" fmla="*/ 0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0" y="3"/>
                  </a:moveTo>
                  <a:cubicBezTo>
                    <a:pt x="0" y="4"/>
                    <a:pt x="0" y="4"/>
                    <a:pt x="1" y="4"/>
                  </a:cubicBezTo>
                  <a:cubicBezTo>
                    <a:pt x="10" y="4"/>
                    <a:pt x="10" y="4"/>
                    <a:pt x="10" y="4"/>
                  </a:cubicBezTo>
                  <a:cubicBezTo>
                    <a:pt x="11" y="4"/>
                    <a:pt x="11" y="4"/>
                    <a:pt x="11" y="3"/>
                  </a:cubicBezTo>
                  <a:cubicBezTo>
                    <a:pt x="11" y="1"/>
                    <a:pt x="11" y="1"/>
                    <a:pt x="11" y="1"/>
                  </a:cubicBezTo>
                  <a:cubicBezTo>
                    <a:pt x="11" y="0"/>
                    <a:pt x="11" y="0"/>
                    <a:pt x="10" y="0"/>
                  </a:cubicBezTo>
                  <a:cubicBezTo>
                    <a:pt x="1" y="0"/>
                    <a:pt x="1" y="0"/>
                    <a:pt x="1" y="0"/>
                  </a:cubicBezTo>
                  <a:cubicBezTo>
                    <a:pt x="0" y="0"/>
                    <a:pt x="0" y="0"/>
                    <a:pt x="0" y="1"/>
                  </a:cubicBezTo>
                  <a:lnTo>
                    <a:pt x="0" y="3"/>
                  </a:lnTo>
                  <a:close/>
                </a:path>
              </a:pathLst>
            </a:custGeom>
            <a:grpFill/>
            <a:ln>
              <a:noFill/>
            </a:ln>
          </p:spPr>
          <p:txBody>
            <a:bodyPr vert="horz" wrap="square" lIns="91440" tIns="45720" rIns="91440" bIns="45720" numCol="1" anchor="t" anchorCtr="0" compatLnSpc="1"/>
            <a:lstStyle/>
            <a:p>
              <a:endParaRPr lang="zh-CN" altLang="en-US"/>
            </a:p>
          </p:txBody>
        </p:sp>
        <p:sp>
          <p:nvSpPr>
            <p:cNvPr id="32" name="Rectangle 7"/>
            <p:cNvSpPr>
              <a:spLocks noChangeArrowheads="1"/>
            </p:cNvSpPr>
            <p:nvPr/>
          </p:nvSpPr>
          <p:spPr bwMode="auto">
            <a:xfrm flipH="1">
              <a:off x="1843782" y="3694113"/>
              <a:ext cx="325437" cy="71438"/>
            </a:xfrm>
            <a:prstGeom prst="rect">
              <a:avLst/>
            </a:prstGeom>
            <a:grpFill/>
            <a:ln>
              <a:noFill/>
            </a:ln>
          </p:spPr>
          <p:txBody>
            <a:bodyPr vert="horz" wrap="square" lIns="91440" tIns="45720" rIns="91440" bIns="45720" numCol="1" anchor="t" anchorCtr="0" compatLnSpc="1"/>
            <a:lstStyle/>
            <a:p>
              <a:endParaRPr lang="zh-CN" altLang="en-US"/>
            </a:p>
          </p:txBody>
        </p:sp>
        <p:sp>
          <p:nvSpPr>
            <p:cNvPr id="33" name="Freeform 8"/>
            <p:cNvSpPr/>
            <p:nvPr/>
          </p:nvSpPr>
          <p:spPr bwMode="auto">
            <a:xfrm flipH="1">
              <a:off x="397570" y="2913063"/>
              <a:ext cx="180975" cy="319088"/>
            </a:xfrm>
            <a:custGeom>
              <a:avLst/>
              <a:gdLst>
                <a:gd name="T0" fmla="*/ 0 w 114"/>
                <a:gd name="T1" fmla="*/ 0 h 201"/>
                <a:gd name="T2" fmla="*/ 68 w 114"/>
                <a:gd name="T3" fmla="*/ 0 h 201"/>
                <a:gd name="T4" fmla="*/ 114 w 114"/>
                <a:gd name="T5" fmla="*/ 201 h 201"/>
                <a:gd name="T6" fmla="*/ 68 w 114"/>
                <a:gd name="T7" fmla="*/ 201 h 201"/>
                <a:gd name="T8" fmla="*/ 0 w 114"/>
                <a:gd name="T9" fmla="*/ 0 h 201"/>
              </a:gdLst>
              <a:ahLst/>
              <a:cxnLst>
                <a:cxn ang="0">
                  <a:pos x="T0" y="T1"/>
                </a:cxn>
                <a:cxn ang="0">
                  <a:pos x="T2" y="T3"/>
                </a:cxn>
                <a:cxn ang="0">
                  <a:pos x="T4" y="T5"/>
                </a:cxn>
                <a:cxn ang="0">
                  <a:pos x="T6" y="T7"/>
                </a:cxn>
                <a:cxn ang="0">
                  <a:pos x="T8" y="T9"/>
                </a:cxn>
              </a:cxnLst>
              <a:rect l="0" t="0" r="r" b="b"/>
              <a:pathLst>
                <a:path w="114" h="201">
                  <a:moveTo>
                    <a:pt x="0" y="0"/>
                  </a:moveTo>
                  <a:lnTo>
                    <a:pt x="68" y="0"/>
                  </a:lnTo>
                  <a:lnTo>
                    <a:pt x="114" y="201"/>
                  </a:lnTo>
                  <a:lnTo>
                    <a:pt x="68" y="20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4" name="Freeform 9"/>
            <p:cNvSpPr/>
            <p:nvPr/>
          </p:nvSpPr>
          <p:spPr bwMode="auto">
            <a:xfrm flipH="1">
              <a:off x="216595" y="2913063"/>
              <a:ext cx="180975" cy="319088"/>
            </a:xfrm>
            <a:custGeom>
              <a:avLst/>
              <a:gdLst>
                <a:gd name="T0" fmla="*/ 0 w 114"/>
                <a:gd name="T1" fmla="*/ 0 h 201"/>
                <a:gd name="T2" fmla="*/ 68 w 114"/>
                <a:gd name="T3" fmla="*/ 0 h 201"/>
                <a:gd name="T4" fmla="*/ 114 w 114"/>
                <a:gd name="T5" fmla="*/ 201 h 201"/>
                <a:gd name="T6" fmla="*/ 45 w 114"/>
                <a:gd name="T7" fmla="*/ 201 h 201"/>
                <a:gd name="T8" fmla="*/ 0 w 114"/>
                <a:gd name="T9" fmla="*/ 0 h 201"/>
              </a:gdLst>
              <a:ahLst/>
              <a:cxnLst>
                <a:cxn ang="0">
                  <a:pos x="T0" y="T1"/>
                </a:cxn>
                <a:cxn ang="0">
                  <a:pos x="T2" y="T3"/>
                </a:cxn>
                <a:cxn ang="0">
                  <a:pos x="T4" y="T5"/>
                </a:cxn>
                <a:cxn ang="0">
                  <a:pos x="T6" y="T7"/>
                </a:cxn>
                <a:cxn ang="0">
                  <a:pos x="T8" y="T9"/>
                </a:cxn>
              </a:cxnLst>
              <a:rect l="0" t="0" r="r" b="b"/>
              <a:pathLst>
                <a:path w="114" h="201">
                  <a:moveTo>
                    <a:pt x="0" y="0"/>
                  </a:moveTo>
                  <a:lnTo>
                    <a:pt x="68" y="0"/>
                  </a:lnTo>
                  <a:lnTo>
                    <a:pt x="114" y="201"/>
                  </a:lnTo>
                  <a:lnTo>
                    <a:pt x="45" y="20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5" name="Freeform 10"/>
            <p:cNvSpPr/>
            <p:nvPr/>
          </p:nvSpPr>
          <p:spPr bwMode="auto">
            <a:xfrm flipH="1">
              <a:off x="542032" y="2913063"/>
              <a:ext cx="1627187" cy="709613"/>
            </a:xfrm>
            <a:custGeom>
              <a:avLst/>
              <a:gdLst>
                <a:gd name="T0" fmla="*/ 6 w 45"/>
                <a:gd name="T1" fmla="*/ 3 h 20"/>
                <a:gd name="T2" fmla="*/ 17 w 45"/>
                <a:gd name="T3" fmla="*/ 0 h 20"/>
                <a:gd name="T4" fmla="*/ 42 w 45"/>
                <a:gd name="T5" fmla="*/ 0 h 20"/>
                <a:gd name="T6" fmla="*/ 45 w 45"/>
                <a:gd name="T7" fmla="*/ 9 h 20"/>
                <a:gd name="T8" fmla="*/ 17 w 45"/>
                <a:gd name="T9" fmla="*/ 9 h 20"/>
                <a:gd name="T10" fmla="*/ 9 w 45"/>
                <a:gd name="T11" fmla="*/ 16 h 20"/>
                <a:gd name="T12" fmla="*/ 9 w 45"/>
                <a:gd name="T13" fmla="*/ 20 h 20"/>
                <a:gd name="T14" fmla="*/ 0 w 45"/>
                <a:gd name="T15" fmla="*/ 20 h 20"/>
                <a:gd name="T16" fmla="*/ 0 w 45"/>
                <a:gd name="T17" fmla="*/ 16 h 20"/>
                <a:gd name="T18" fmla="*/ 6 w 45"/>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20">
                  <a:moveTo>
                    <a:pt x="6" y="3"/>
                  </a:moveTo>
                  <a:cubicBezTo>
                    <a:pt x="10" y="0"/>
                    <a:pt x="14" y="0"/>
                    <a:pt x="17" y="0"/>
                  </a:cubicBezTo>
                  <a:cubicBezTo>
                    <a:pt x="42" y="0"/>
                    <a:pt x="42" y="0"/>
                    <a:pt x="42" y="0"/>
                  </a:cubicBezTo>
                  <a:cubicBezTo>
                    <a:pt x="45" y="9"/>
                    <a:pt x="45" y="9"/>
                    <a:pt x="45" y="9"/>
                  </a:cubicBezTo>
                  <a:cubicBezTo>
                    <a:pt x="17" y="9"/>
                    <a:pt x="17" y="9"/>
                    <a:pt x="17" y="9"/>
                  </a:cubicBezTo>
                  <a:cubicBezTo>
                    <a:pt x="11" y="9"/>
                    <a:pt x="9" y="11"/>
                    <a:pt x="9" y="16"/>
                  </a:cubicBezTo>
                  <a:cubicBezTo>
                    <a:pt x="9" y="20"/>
                    <a:pt x="9" y="20"/>
                    <a:pt x="9" y="20"/>
                  </a:cubicBezTo>
                  <a:cubicBezTo>
                    <a:pt x="0" y="20"/>
                    <a:pt x="0" y="20"/>
                    <a:pt x="0" y="20"/>
                  </a:cubicBezTo>
                  <a:cubicBezTo>
                    <a:pt x="0" y="16"/>
                    <a:pt x="0" y="16"/>
                    <a:pt x="0" y="16"/>
                  </a:cubicBezTo>
                  <a:cubicBezTo>
                    <a:pt x="0" y="10"/>
                    <a:pt x="2" y="5"/>
                    <a:pt x="6" y="3"/>
                  </a:cubicBez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11"/>
            <p:cNvSpPr/>
            <p:nvPr/>
          </p:nvSpPr>
          <p:spPr bwMode="auto">
            <a:xfrm flipH="1">
              <a:off x="470595" y="3019426"/>
              <a:ext cx="1228725" cy="425450"/>
            </a:xfrm>
            <a:custGeom>
              <a:avLst/>
              <a:gdLst>
                <a:gd name="T0" fmla="*/ 5 w 34"/>
                <a:gd name="T1" fmla="*/ 6 h 12"/>
                <a:gd name="T2" fmla="*/ 17 w 34"/>
                <a:gd name="T3" fmla="*/ 12 h 12"/>
                <a:gd name="T4" fmla="*/ 30 w 34"/>
                <a:gd name="T5" fmla="*/ 6 h 12"/>
                <a:gd name="T6" fmla="*/ 17 w 34"/>
                <a:gd name="T7" fmla="*/ 0 h 12"/>
                <a:gd name="T8" fmla="*/ 5 w 34"/>
                <a:gd name="T9" fmla="*/ 6 h 12"/>
              </a:gdLst>
              <a:ahLst/>
              <a:cxnLst>
                <a:cxn ang="0">
                  <a:pos x="T0" y="T1"/>
                </a:cxn>
                <a:cxn ang="0">
                  <a:pos x="T2" y="T3"/>
                </a:cxn>
                <a:cxn ang="0">
                  <a:pos x="T4" y="T5"/>
                </a:cxn>
                <a:cxn ang="0">
                  <a:pos x="T6" y="T7"/>
                </a:cxn>
                <a:cxn ang="0">
                  <a:pos x="T8" y="T9"/>
                </a:cxn>
              </a:cxnLst>
              <a:rect l="0" t="0" r="r" b="b"/>
              <a:pathLst>
                <a:path w="34" h="12">
                  <a:moveTo>
                    <a:pt x="5" y="6"/>
                  </a:moveTo>
                  <a:cubicBezTo>
                    <a:pt x="14" y="6"/>
                    <a:pt x="10" y="12"/>
                    <a:pt x="17" y="12"/>
                  </a:cubicBezTo>
                  <a:cubicBezTo>
                    <a:pt x="25" y="12"/>
                    <a:pt x="21" y="6"/>
                    <a:pt x="30" y="6"/>
                  </a:cubicBezTo>
                  <a:cubicBezTo>
                    <a:pt x="34" y="6"/>
                    <a:pt x="25" y="0"/>
                    <a:pt x="17" y="0"/>
                  </a:cubicBezTo>
                  <a:cubicBezTo>
                    <a:pt x="10" y="0"/>
                    <a:pt x="0" y="6"/>
                    <a:pt x="5" y="6"/>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7" name="Freeform 12"/>
          <p:cNvSpPr>
            <a:spLocks noChangeAspect="1"/>
          </p:cNvSpPr>
          <p:nvPr/>
        </p:nvSpPr>
        <p:spPr bwMode="auto">
          <a:xfrm flipH="1">
            <a:off x="1233587" y="2518247"/>
            <a:ext cx="410178"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38" name="Freeform 15"/>
          <p:cNvSpPr>
            <a:spLocks noChangeAspect="1"/>
          </p:cNvSpPr>
          <p:nvPr/>
        </p:nvSpPr>
        <p:spPr bwMode="auto">
          <a:xfrm flipH="1">
            <a:off x="1278209" y="3292634"/>
            <a:ext cx="410178"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91440" tIns="45720" rIns="91440" bIns="45720" numCol="1" anchor="t" anchorCtr="0" compatLnSpc="1"/>
          <a:lstStyle/>
          <a:p>
            <a:endParaRPr lang="zh-CN" altLang="en-US"/>
          </a:p>
        </p:txBody>
      </p:sp>
      <p:sp>
        <p:nvSpPr>
          <p:cNvPr id="39" name="Freeform 15"/>
          <p:cNvSpPr>
            <a:spLocks noChangeAspect="1"/>
          </p:cNvSpPr>
          <p:nvPr/>
        </p:nvSpPr>
        <p:spPr bwMode="auto">
          <a:xfrm flipH="1">
            <a:off x="1088989" y="3993359"/>
            <a:ext cx="410178"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91440" tIns="45720" rIns="91440" bIns="45720" numCol="1" anchor="t" anchorCtr="0" compatLnSpc="1"/>
          <a:lstStyle/>
          <a:p>
            <a:endParaRPr lang="zh-CN" altLang="en-US"/>
          </a:p>
        </p:txBody>
      </p:sp>
      <p:sp>
        <p:nvSpPr>
          <p:cNvPr id="40" name="Freeform 15"/>
          <p:cNvSpPr>
            <a:spLocks noChangeAspect="1"/>
          </p:cNvSpPr>
          <p:nvPr/>
        </p:nvSpPr>
        <p:spPr bwMode="auto">
          <a:xfrm flipH="1">
            <a:off x="1607713" y="3650789"/>
            <a:ext cx="410178"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41" name="文本框 8"/>
          <p:cNvSpPr txBox="1"/>
          <p:nvPr/>
        </p:nvSpPr>
        <p:spPr>
          <a:xfrm>
            <a:off x="4260537" y="1873443"/>
            <a:ext cx="4185516" cy="3084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b="1" dirty="0">
                <a:solidFill>
                  <a:srgbClr val="000000"/>
                </a:solidFill>
              </a:rPr>
              <a:t>企业不存在规章制度</a:t>
            </a:r>
            <a:r>
              <a:rPr lang="en-US" altLang="zh-CN" sz="1200" b="1" dirty="0">
                <a:solidFill>
                  <a:srgbClr val="000000"/>
                </a:solidFill>
              </a:rPr>
              <a:t>/</a:t>
            </a:r>
            <a:r>
              <a:rPr lang="zh-CN" altLang="en-US" sz="1200" b="1" dirty="0">
                <a:solidFill>
                  <a:srgbClr val="000000"/>
                </a:solidFill>
              </a:rPr>
              <a:t>规章制度不合理、不合法</a:t>
            </a:r>
            <a:endParaRPr lang="zh-CN" altLang="en-US" sz="1200" b="1" dirty="0">
              <a:solidFill>
                <a:srgbClr val="000000"/>
              </a:solidFill>
            </a:endParaRPr>
          </a:p>
        </p:txBody>
      </p:sp>
      <p:sp>
        <p:nvSpPr>
          <p:cNvPr id="42" name="Freeform 12"/>
          <p:cNvSpPr/>
          <p:nvPr/>
        </p:nvSpPr>
        <p:spPr bwMode="auto">
          <a:xfrm flipH="1">
            <a:off x="3935101" y="1726197"/>
            <a:ext cx="325436" cy="568325"/>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C00000"/>
          </a:solidFill>
          <a:ln>
            <a:noFill/>
          </a:ln>
        </p:spPr>
        <p:txBody>
          <a:bodyPr vert="horz" wrap="square" lIns="91440" tIns="45720" rIns="91440" bIns="45720" numCol="1" anchor="b" anchorCtr="0" compatLnSpc="1"/>
          <a:lstStyle/>
          <a:p>
            <a:pPr algn="ctr"/>
            <a:r>
              <a:rPr lang="en-US" altLang="zh-CN" dirty="0">
                <a:solidFill>
                  <a:schemeClr val="bg1"/>
                </a:solidFill>
              </a:rPr>
              <a:t>1</a:t>
            </a:r>
            <a:endParaRPr lang="zh-CN" altLang="en-US" dirty="0">
              <a:solidFill>
                <a:schemeClr val="bg1"/>
              </a:solidFill>
            </a:endParaRPr>
          </a:p>
        </p:txBody>
      </p:sp>
      <p:sp>
        <p:nvSpPr>
          <p:cNvPr id="43" name="Freeform 12"/>
          <p:cNvSpPr/>
          <p:nvPr/>
        </p:nvSpPr>
        <p:spPr bwMode="auto">
          <a:xfrm flipH="1">
            <a:off x="3922926" y="2512108"/>
            <a:ext cx="325436" cy="568325"/>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91440" tIns="45720" rIns="91440" bIns="45720" numCol="1" anchor="b" anchorCtr="0" compatLnSpc="1"/>
          <a:lstStyle/>
          <a:p>
            <a:pPr algn="ctr"/>
            <a:r>
              <a:rPr lang="en-US" altLang="zh-CN" dirty="0">
                <a:solidFill>
                  <a:schemeClr val="bg1"/>
                </a:solidFill>
              </a:rPr>
              <a:t>2</a:t>
            </a:r>
            <a:endParaRPr lang="zh-CN" altLang="en-US" dirty="0">
              <a:solidFill>
                <a:schemeClr val="bg1"/>
              </a:solidFill>
            </a:endParaRPr>
          </a:p>
        </p:txBody>
      </p:sp>
      <p:sp>
        <p:nvSpPr>
          <p:cNvPr id="44" name="文本框 8"/>
          <p:cNvSpPr txBox="1"/>
          <p:nvPr/>
        </p:nvSpPr>
        <p:spPr>
          <a:xfrm>
            <a:off x="4278794" y="2643230"/>
            <a:ext cx="4185516" cy="3084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457200">
              <a:lnSpc>
                <a:spcPct val="130000"/>
              </a:lnSpc>
            </a:pPr>
            <a:r>
              <a:rPr lang="zh-CN" altLang="en-US" sz="1200" b="1" dirty="0">
                <a:solidFill>
                  <a:srgbClr val="000000"/>
                </a:solidFill>
              </a:rPr>
              <a:t>规章制度未经过民主制定程序</a:t>
            </a:r>
            <a:endParaRPr lang="en-US" altLang="zh-CN" sz="1200" b="1" dirty="0">
              <a:solidFill>
                <a:srgbClr val="000000"/>
              </a:solidFill>
            </a:endParaRPr>
          </a:p>
        </p:txBody>
      </p:sp>
      <p:sp>
        <p:nvSpPr>
          <p:cNvPr id="45" name="Freeform 12"/>
          <p:cNvSpPr/>
          <p:nvPr/>
        </p:nvSpPr>
        <p:spPr bwMode="auto">
          <a:xfrm flipH="1">
            <a:off x="3878382" y="3375460"/>
            <a:ext cx="325436" cy="568325"/>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C00000"/>
          </a:solidFill>
          <a:ln>
            <a:noFill/>
          </a:ln>
        </p:spPr>
        <p:txBody>
          <a:bodyPr vert="horz" wrap="square" lIns="91440" tIns="45720" rIns="91440" bIns="45720" numCol="1" anchor="b" anchorCtr="0" compatLnSpc="1"/>
          <a:lstStyle/>
          <a:p>
            <a:pPr algn="ctr"/>
            <a:r>
              <a:rPr lang="en-US" altLang="zh-CN" dirty="0">
                <a:solidFill>
                  <a:schemeClr val="bg1"/>
                </a:solidFill>
              </a:rPr>
              <a:t>3</a:t>
            </a:r>
            <a:endParaRPr lang="zh-CN" altLang="en-US" dirty="0">
              <a:solidFill>
                <a:schemeClr val="bg1"/>
              </a:solidFill>
            </a:endParaRPr>
          </a:p>
        </p:txBody>
      </p:sp>
      <p:sp>
        <p:nvSpPr>
          <p:cNvPr id="46" name="文本框 8"/>
          <p:cNvSpPr txBox="1"/>
          <p:nvPr/>
        </p:nvSpPr>
        <p:spPr>
          <a:xfrm>
            <a:off x="4301055" y="3505413"/>
            <a:ext cx="4185516" cy="3084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457200">
              <a:lnSpc>
                <a:spcPct val="130000"/>
              </a:lnSpc>
            </a:pPr>
            <a:r>
              <a:rPr lang="zh-CN" altLang="en-US" sz="1200" b="1" dirty="0">
                <a:solidFill>
                  <a:srgbClr val="000000"/>
                </a:solidFill>
              </a:rPr>
              <a:t>规章制度未公示给员工</a:t>
            </a:r>
            <a:endParaRPr lang="en-US" altLang="zh-CN" sz="1200" b="1" dirty="0">
              <a:solidFill>
                <a:srgbClr val="000000"/>
              </a:solidFill>
            </a:endParaRPr>
          </a:p>
        </p:txBody>
      </p:sp>
    </p:spTree>
    <p:custDataLst>
      <p:tags r:id="rId1"/>
    </p:custData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307900" y="1437217"/>
            <a:ext cx="1517549" cy="1382083"/>
          </a:xfrm>
          <a:custGeom>
            <a:avLst/>
            <a:gdLst>
              <a:gd name="T0" fmla="*/ 880 w 6731"/>
              <a:gd name="T1" fmla="*/ 3869 h 6127"/>
              <a:gd name="T2" fmla="*/ 993 w 6731"/>
              <a:gd name="T3" fmla="*/ 3899 h 6127"/>
              <a:gd name="T4" fmla="*/ 1079 w 6731"/>
              <a:gd name="T5" fmla="*/ 3810 h 6127"/>
              <a:gd name="T6" fmla="*/ 1221 w 6731"/>
              <a:gd name="T7" fmla="*/ 3447 h 6127"/>
              <a:gd name="T8" fmla="*/ 1355 w 6731"/>
              <a:gd name="T9" fmla="*/ 3188 h 6127"/>
              <a:gd name="T10" fmla="*/ 1531 w 6731"/>
              <a:gd name="T11" fmla="*/ 2995 h 6127"/>
              <a:gd name="T12" fmla="*/ 1749 w 6731"/>
              <a:gd name="T13" fmla="*/ 2877 h 6127"/>
              <a:gd name="T14" fmla="*/ 1979 w 6731"/>
              <a:gd name="T15" fmla="*/ 2831 h 6127"/>
              <a:gd name="T16" fmla="*/ 2234 w 6731"/>
              <a:gd name="T17" fmla="*/ 2851 h 6127"/>
              <a:gd name="T18" fmla="*/ 2484 w 6731"/>
              <a:gd name="T19" fmla="*/ 2945 h 6127"/>
              <a:gd name="T20" fmla="*/ 2727 w 6731"/>
              <a:gd name="T21" fmla="*/ 3112 h 6127"/>
              <a:gd name="T22" fmla="*/ 2930 w 6731"/>
              <a:gd name="T23" fmla="*/ 3317 h 6127"/>
              <a:gd name="T24" fmla="*/ 3098 w 6731"/>
              <a:gd name="T25" fmla="*/ 3559 h 6127"/>
              <a:gd name="T26" fmla="*/ 3192 w 6731"/>
              <a:gd name="T27" fmla="*/ 3810 h 6127"/>
              <a:gd name="T28" fmla="*/ 3211 w 6731"/>
              <a:gd name="T29" fmla="*/ 4064 h 6127"/>
              <a:gd name="T30" fmla="*/ 3167 w 6731"/>
              <a:gd name="T31" fmla="*/ 4294 h 6127"/>
              <a:gd name="T32" fmla="*/ 3049 w 6731"/>
              <a:gd name="T33" fmla="*/ 4512 h 6127"/>
              <a:gd name="T34" fmla="*/ 2856 w 6731"/>
              <a:gd name="T35" fmla="*/ 4688 h 6127"/>
              <a:gd name="T36" fmla="*/ 2597 w 6731"/>
              <a:gd name="T37" fmla="*/ 4823 h 6127"/>
              <a:gd name="T38" fmla="*/ 2234 w 6731"/>
              <a:gd name="T39" fmla="*/ 4965 h 6127"/>
              <a:gd name="T40" fmla="*/ 2145 w 6731"/>
              <a:gd name="T41" fmla="*/ 5050 h 6127"/>
              <a:gd name="T42" fmla="*/ 2187 w 6731"/>
              <a:gd name="T43" fmla="*/ 5205 h 6127"/>
              <a:gd name="T44" fmla="*/ 2335 w 6731"/>
              <a:gd name="T45" fmla="*/ 5393 h 6127"/>
              <a:gd name="T46" fmla="*/ 2778 w 6731"/>
              <a:gd name="T47" fmla="*/ 5764 h 6127"/>
              <a:gd name="T48" fmla="*/ 3278 w 6731"/>
              <a:gd name="T49" fmla="*/ 6115 h 6127"/>
              <a:gd name="T50" fmla="*/ 3413 w 6731"/>
              <a:gd name="T51" fmla="*/ 6108 h 6127"/>
              <a:gd name="T52" fmla="*/ 3646 w 6731"/>
              <a:gd name="T53" fmla="*/ 5800 h 6127"/>
              <a:gd name="T54" fmla="*/ 4122 w 6731"/>
              <a:gd name="T55" fmla="*/ 5189 h 6127"/>
              <a:gd name="T56" fmla="*/ 4463 w 6731"/>
              <a:gd name="T57" fmla="*/ 4881 h 6127"/>
              <a:gd name="T58" fmla="*/ 4665 w 6731"/>
              <a:gd name="T59" fmla="*/ 4780 h 6127"/>
              <a:gd name="T60" fmla="*/ 4860 w 6731"/>
              <a:gd name="T61" fmla="*/ 4748 h 6127"/>
              <a:gd name="T62" fmla="*/ 5037 w 6731"/>
              <a:gd name="T63" fmla="*/ 4780 h 6127"/>
              <a:gd name="T64" fmla="*/ 5220 w 6731"/>
              <a:gd name="T65" fmla="*/ 4900 h 6127"/>
              <a:gd name="T66" fmla="*/ 5362 w 6731"/>
              <a:gd name="T67" fmla="*/ 5112 h 6127"/>
              <a:gd name="T68" fmla="*/ 5518 w 6731"/>
              <a:gd name="T69" fmla="*/ 5512 h 6127"/>
              <a:gd name="T70" fmla="*/ 5703 w 6731"/>
              <a:gd name="T71" fmla="*/ 5763 h 6127"/>
              <a:gd name="T72" fmla="*/ 5912 w 6731"/>
              <a:gd name="T73" fmla="*/ 5821 h 6127"/>
              <a:gd name="T74" fmla="*/ 6212 w 6731"/>
              <a:gd name="T75" fmla="*/ 5731 h 6127"/>
              <a:gd name="T76" fmla="*/ 6485 w 6731"/>
              <a:gd name="T77" fmla="*/ 5495 h 6127"/>
              <a:gd name="T78" fmla="*/ 6661 w 6731"/>
              <a:gd name="T79" fmla="*/ 5188 h 6127"/>
              <a:gd name="T80" fmla="*/ 6661 w 6731"/>
              <a:gd name="T81" fmla="*/ 4943 h 6127"/>
              <a:gd name="T82" fmla="*/ 6514 w 6731"/>
              <a:gd name="T83" fmla="*/ 4741 h 6127"/>
              <a:gd name="T84" fmla="*/ 6178 w 6731"/>
              <a:gd name="T85" fmla="*/ 4589 h 6127"/>
              <a:gd name="T86" fmla="*/ 5827 w 6731"/>
              <a:gd name="T87" fmla="*/ 4424 h 6127"/>
              <a:gd name="T88" fmla="*/ 5682 w 6731"/>
              <a:gd name="T89" fmla="*/ 4271 h 6127"/>
              <a:gd name="T90" fmla="*/ 5609 w 6731"/>
              <a:gd name="T91" fmla="*/ 4069 h 6127"/>
              <a:gd name="T92" fmla="*/ 5640 w 6731"/>
              <a:gd name="T93" fmla="*/ 3814 h 6127"/>
              <a:gd name="T94" fmla="*/ 5783 w 6731"/>
              <a:gd name="T95" fmla="*/ 3567 h 6127"/>
              <a:gd name="T96" fmla="*/ 6191 w 6731"/>
              <a:gd name="T97" fmla="*/ 3174 h 6127"/>
              <a:gd name="T98" fmla="*/ 6684 w 6731"/>
              <a:gd name="T99" fmla="*/ 2771 h 6127"/>
              <a:gd name="T100" fmla="*/ 6726 w 6731"/>
              <a:gd name="T101" fmla="*/ 2594 h 6127"/>
              <a:gd name="T102" fmla="*/ 4616 w 6731"/>
              <a:gd name="T103" fmla="*/ 449 h 6127"/>
              <a:gd name="T104" fmla="*/ 4298 w 6731"/>
              <a:gd name="T105" fmla="*/ 220 h 6127"/>
              <a:gd name="T106" fmla="*/ 3946 w 6731"/>
              <a:gd name="T107" fmla="*/ 72 h 6127"/>
              <a:gd name="T108" fmla="*/ 3575 w 6731"/>
              <a:gd name="T109" fmla="*/ 4 h 6127"/>
              <a:gd name="T110" fmla="*/ 3199 w 6731"/>
              <a:gd name="T111" fmla="*/ 18 h 6127"/>
              <a:gd name="T112" fmla="*/ 2833 w 6731"/>
              <a:gd name="T113" fmla="*/ 113 h 6127"/>
              <a:gd name="T114" fmla="*/ 2491 w 6731"/>
              <a:gd name="T115" fmla="*/ 287 h 6127"/>
              <a:gd name="T116" fmla="*/ 58 w 6731"/>
              <a:gd name="T117" fmla="*/ 2670 h 6127"/>
              <a:gd name="T118" fmla="*/ 1 w 6731"/>
              <a:gd name="T119" fmla="*/ 2795 h 6127"/>
              <a:gd name="T120" fmla="*/ 39 w 6731"/>
              <a:gd name="T121" fmla="*/ 2929 h 6127"/>
              <a:gd name="T122" fmla="*/ 590 w 6731"/>
              <a:gd name="T123" fmla="*/ 3606 h 6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31" h="6127">
                <a:moveTo>
                  <a:pt x="699" y="3723"/>
                </a:moveTo>
                <a:lnTo>
                  <a:pt x="699" y="3723"/>
                </a:lnTo>
                <a:lnTo>
                  <a:pt x="731" y="3753"/>
                </a:lnTo>
                <a:lnTo>
                  <a:pt x="761" y="3780"/>
                </a:lnTo>
                <a:lnTo>
                  <a:pt x="788" y="3804"/>
                </a:lnTo>
                <a:lnTo>
                  <a:pt x="814" y="3825"/>
                </a:lnTo>
                <a:lnTo>
                  <a:pt x="838" y="3842"/>
                </a:lnTo>
                <a:lnTo>
                  <a:pt x="860" y="3857"/>
                </a:lnTo>
                <a:lnTo>
                  <a:pt x="880" y="3869"/>
                </a:lnTo>
                <a:lnTo>
                  <a:pt x="899" y="3879"/>
                </a:lnTo>
                <a:lnTo>
                  <a:pt x="915" y="3887"/>
                </a:lnTo>
                <a:lnTo>
                  <a:pt x="930" y="3893"/>
                </a:lnTo>
                <a:lnTo>
                  <a:pt x="944" y="3896"/>
                </a:lnTo>
                <a:lnTo>
                  <a:pt x="957" y="3900"/>
                </a:lnTo>
                <a:lnTo>
                  <a:pt x="968" y="3901"/>
                </a:lnTo>
                <a:lnTo>
                  <a:pt x="978" y="3901"/>
                </a:lnTo>
                <a:lnTo>
                  <a:pt x="986" y="3900"/>
                </a:lnTo>
                <a:lnTo>
                  <a:pt x="993" y="3899"/>
                </a:lnTo>
                <a:lnTo>
                  <a:pt x="993" y="3899"/>
                </a:lnTo>
                <a:lnTo>
                  <a:pt x="1005" y="3894"/>
                </a:lnTo>
                <a:lnTo>
                  <a:pt x="1016" y="3888"/>
                </a:lnTo>
                <a:lnTo>
                  <a:pt x="1027" y="3880"/>
                </a:lnTo>
                <a:lnTo>
                  <a:pt x="1038" y="3869"/>
                </a:lnTo>
                <a:lnTo>
                  <a:pt x="1048" y="3857"/>
                </a:lnTo>
                <a:lnTo>
                  <a:pt x="1058" y="3843"/>
                </a:lnTo>
                <a:lnTo>
                  <a:pt x="1068" y="3827"/>
                </a:lnTo>
                <a:lnTo>
                  <a:pt x="1079" y="3810"/>
                </a:lnTo>
                <a:lnTo>
                  <a:pt x="1088" y="3790"/>
                </a:lnTo>
                <a:lnTo>
                  <a:pt x="1098" y="3768"/>
                </a:lnTo>
                <a:lnTo>
                  <a:pt x="1118" y="3722"/>
                </a:lnTo>
                <a:lnTo>
                  <a:pt x="1138" y="3669"/>
                </a:lnTo>
                <a:lnTo>
                  <a:pt x="1159" y="3609"/>
                </a:lnTo>
                <a:lnTo>
                  <a:pt x="1159" y="3609"/>
                </a:lnTo>
                <a:lnTo>
                  <a:pt x="1178" y="3556"/>
                </a:lnTo>
                <a:lnTo>
                  <a:pt x="1199" y="3502"/>
                </a:lnTo>
                <a:lnTo>
                  <a:pt x="1221" y="3447"/>
                </a:lnTo>
                <a:lnTo>
                  <a:pt x="1243" y="3390"/>
                </a:lnTo>
                <a:lnTo>
                  <a:pt x="1243" y="3390"/>
                </a:lnTo>
                <a:lnTo>
                  <a:pt x="1259" y="3359"/>
                </a:lnTo>
                <a:lnTo>
                  <a:pt x="1274" y="3327"/>
                </a:lnTo>
                <a:lnTo>
                  <a:pt x="1289" y="3298"/>
                </a:lnTo>
                <a:lnTo>
                  <a:pt x="1304" y="3269"/>
                </a:lnTo>
                <a:lnTo>
                  <a:pt x="1320" y="3241"/>
                </a:lnTo>
                <a:lnTo>
                  <a:pt x="1338" y="3214"/>
                </a:lnTo>
                <a:lnTo>
                  <a:pt x="1355" y="3188"/>
                </a:lnTo>
                <a:lnTo>
                  <a:pt x="1372" y="3162"/>
                </a:lnTo>
                <a:lnTo>
                  <a:pt x="1391" y="3138"/>
                </a:lnTo>
                <a:lnTo>
                  <a:pt x="1409" y="3115"/>
                </a:lnTo>
                <a:lnTo>
                  <a:pt x="1428" y="3092"/>
                </a:lnTo>
                <a:lnTo>
                  <a:pt x="1447" y="3071"/>
                </a:lnTo>
                <a:lnTo>
                  <a:pt x="1468" y="3050"/>
                </a:lnTo>
                <a:lnTo>
                  <a:pt x="1488" y="3031"/>
                </a:lnTo>
                <a:lnTo>
                  <a:pt x="1509" y="3012"/>
                </a:lnTo>
                <a:lnTo>
                  <a:pt x="1531" y="2995"/>
                </a:lnTo>
                <a:lnTo>
                  <a:pt x="1553" y="2978"/>
                </a:lnTo>
                <a:lnTo>
                  <a:pt x="1575" y="2962"/>
                </a:lnTo>
                <a:lnTo>
                  <a:pt x="1599" y="2947"/>
                </a:lnTo>
                <a:lnTo>
                  <a:pt x="1623" y="2933"/>
                </a:lnTo>
                <a:lnTo>
                  <a:pt x="1646" y="2920"/>
                </a:lnTo>
                <a:lnTo>
                  <a:pt x="1671" y="2908"/>
                </a:lnTo>
                <a:lnTo>
                  <a:pt x="1696" y="2896"/>
                </a:lnTo>
                <a:lnTo>
                  <a:pt x="1722" y="2887"/>
                </a:lnTo>
                <a:lnTo>
                  <a:pt x="1749" y="2877"/>
                </a:lnTo>
                <a:lnTo>
                  <a:pt x="1775" y="2868"/>
                </a:lnTo>
                <a:lnTo>
                  <a:pt x="1804" y="2860"/>
                </a:lnTo>
                <a:lnTo>
                  <a:pt x="1832" y="2853"/>
                </a:lnTo>
                <a:lnTo>
                  <a:pt x="1861" y="2847"/>
                </a:lnTo>
                <a:lnTo>
                  <a:pt x="1890" y="2842"/>
                </a:lnTo>
                <a:lnTo>
                  <a:pt x="1920" y="2838"/>
                </a:lnTo>
                <a:lnTo>
                  <a:pt x="1951" y="2833"/>
                </a:lnTo>
                <a:lnTo>
                  <a:pt x="1951" y="2833"/>
                </a:lnTo>
                <a:lnTo>
                  <a:pt x="1979" y="2831"/>
                </a:lnTo>
                <a:lnTo>
                  <a:pt x="2007" y="2830"/>
                </a:lnTo>
                <a:lnTo>
                  <a:pt x="2037" y="2829"/>
                </a:lnTo>
                <a:lnTo>
                  <a:pt x="2065" y="2830"/>
                </a:lnTo>
                <a:lnTo>
                  <a:pt x="2093" y="2831"/>
                </a:lnTo>
                <a:lnTo>
                  <a:pt x="2121" y="2833"/>
                </a:lnTo>
                <a:lnTo>
                  <a:pt x="2149" y="2837"/>
                </a:lnTo>
                <a:lnTo>
                  <a:pt x="2177" y="2840"/>
                </a:lnTo>
                <a:lnTo>
                  <a:pt x="2206" y="2845"/>
                </a:lnTo>
                <a:lnTo>
                  <a:pt x="2234" y="2851"/>
                </a:lnTo>
                <a:lnTo>
                  <a:pt x="2262" y="2858"/>
                </a:lnTo>
                <a:lnTo>
                  <a:pt x="2290" y="2866"/>
                </a:lnTo>
                <a:lnTo>
                  <a:pt x="2318" y="2875"/>
                </a:lnTo>
                <a:lnTo>
                  <a:pt x="2345" y="2883"/>
                </a:lnTo>
                <a:lnTo>
                  <a:pt x="2374" y="2894"/>
                </a:lnTo>
                <a:lnTo>
                  <a:pt x="2401" y="2905"/>
                </a:lnTo>
                <a:lnTo>
                  <a:pt x="2429" y="2918"/>
                </a:lnTo>
                <a:lnTo>
                  <a:pt x="2456" y="2931"/>
                </a:lnTo>
                <a:lnTo>
                  <a:pt x="2484" y="2945"/>
                </a:lnTo>
                <a:lnTo>
                  <a:pt x="2511" y="2960"/>
                </a:lnTo>
                <a:lnTo>
                  <a:pt x="2538" y="2975"/>
                </a:lnTo>
                <a:lnTo>
                  <a:pt x="2565" y="2993"/>
                </a:lnTo>
                <a:lnTo>
                  <a:pt x="2592" y="3010"/>
                </a:lnTo>
                <a:lnTo>
                  <a:pt x="2619" y="3028"/>
                </a:lnTo>
                <a:lnTo>
                  <a:pt x="2647" y="3048"/>
                </a:lnTo>
                <a:lnTo>
                  <a:pt x="2674" y="3069"/>
                </a:lnTo>
                <a:lnTo>
                  <a:pt x="2701" y="3090"/>
                </a:lnTo>
                <a:lnTo>
                  <a:pt x="2727" y="3112"/>
                </a:lnTo>
                <a:lnTo>
                  <a:pt x="2754" y="3136"/>
                </a:lnTo>
                <a:lnTo>
                  <a:pt x="2780" y="3160"/>
                </a:lnTo>
                <a:lnTo>
                  <a:pt x="2807" y="3184"/>
                </a:lnTo>
                <a:lnTo>
                  <a:pt x="2833" y="3210"/>
                </a:lnTo>
                <a:lnTo>
                  <a:pt x="2833" y="3210"/>
                </a:lnTo>
                <a:lnTo>
                  <a:pt x="2859" y="3236"/>
                </a:lnTo>
                <a:lnTo>
                  <a:pt x="2884" y="3262"/>
                </a:lnTo>
                <a:lnTo>
                  <a:pt x="2908" y="3290"/>
                </a:lnTo>
                <a:lnTo>
                  <a:pt x="2930" y="3317"/>
                </a:lnTo>
                <a:lnTo>
                  <a:pt x="2953" y="3343"/>
                </a:lnTo>
                <a:lnTo>
                  <a:pt x="2974" y="3370"/>
                </a:lnTo>
                <a:lnTo>
                  <a:pt x="2994" y="3397"/>
                </a:lnTo>
                <a:lnTo>
                  <a:pt x="3014" y="3424"/>
                </a:lnTo>
                <a:lnTo>
                  <a:pt x="3033" y="3451"/>
                </a:lnTo>
                <a:lnTo>
                  <a:pt x="3051" y="3478"/>
                </a:lnTo>
                <a:lnTo>
                  <a:pt x="3067" y="3505"/>
                </a:lnTo>
                <a:lnTo>
                  <a:pt x="3083" y="3532"/>
                </a:lnTo>
                <a:lnTo>
                  <a:pt x="3098" y="3559"/>
                </a:lnTo>
                <a:lnTo>
                  <a:pt x="3112" y="3588"/>
                </a:lnTo>
                <a:lnTo>
                  <a:pt x="3125" y="3615"/>
                </a:lnTo>
                <a:lnTo>
                  <a:pt x="3137" y="3642"/>
                </a:lnTo>
                <a:lnTo>
                  <a:pt x="3149" y="3670"/>
                </a:lnTo>
                <a:lnTo>
                  <a:pt x="3159" y="3698"/>
                </a:lnTo>
                <a:lnTo>
                  <a:pt x="3169" y="3725"/>
                </a:lnTo>
                <a:lnTo>
                  <a:pt x="3177" y="3753"/>
                </a:lnTo>
                <a:lnTo>
                  <a:pt x="3185" y="3781"/>
                </a:lnTo>
                <a:lnTo>
                  <a:pt x="3192" y="3810"/>
                </a:lnTo>
                <a:lnTo>
                  <a:pt x="3198" y="3837"/>
                </a:lnTo>
                <a:lnTo>
                  <a:pt x="3202" y="3865"/>
                </a:lnTo>
                <a:lnTo>
                  <a:pt x="3207" y="3893"/>
                </a:lnTo>
                <a:lnTo>
                  <a:pt x="3210" y="3922"/>
                </a:lnTo>
                <a:lnTo>
                  <a:pt x="3212" y="3951"/>
                </a:lnTo>
                <a:lnTo>
                  <a:pt x="3213" y="3979"/>
                </a:lnTo>
                <a:lnTo>
                  <a:pt x="3213" y="4007"/>
                </a:lnTo>
                <a:lnTo>
                  <a:pt x="3213" y="4035"/>
                </a:lnTo>
                <a:lnTo>
                  <a:pt x="3211" y="4064"/>
                </a:lnTo>
                <a:lnTo>
                  <a:pt x="3209" y="4092"/>
                </a:lnTo>
                <a:lnTo>
                  <a:pt x="3209" y="4092"/>
                </a:lnTo>
                <a:lnTo>
                  <a:pt x="3206" y="4123"/>
                </a:lnTo>
                <a:lnTo>
                  <a:pt x="3201" y="4153"/>
                </a:lnTo>
                <a:lnTo>
                  <a:pt x="3196" y="4182"/>
                </a:lnTo>
                <a:lnTo>
                  <a:pt x="3189" y="4212"/>
                </a:lnTo>
                <a:lnTo>
                  <a:pt x="3183" y="4240"/>
                </a:lnTo>
                <a:lnTo>
                  <a:pt x="3175" y="4267"/>
                </a:lnTo>
                <a:lnTo>
                  <a:pt x="3167" y="4294"/>
                </a:lnTo>
                <a:lnTo>
                  <a:pt x="3157" y="4321"/>
                </a:lnTo>
                <a:lnTo>
                  <a:pt x="3146" y="4346"/>
                </a:lnTo>
                <a:lnTo>
                  <a:pt x="3135" y="4372"/>
                </a:lnTo>
                <a:lnTo>
                  <a:pt x="3123" y="4397"/>
                </a:lnTo>
                <a:lnTo>
                  <a:pt x="3110" y="4421"/>
                </a:lnTo>
                <a:lnTo>
                  <a:pt x="3096" y="4445"/>
                </a:lnTo>
                <a:lnTo>
                  <a:pt x="3081" y="4467"/>
                </a:lnTo>
                <a:lnTo>
                  <a:pt x="3065" y="4490"/>
                </a:lnTo>
                <a:lnTo>
                  <a:pt x="3049" y="4512"/>
                </a:lnTo>
                <a:lnTo>
                  <a:pt x="3030" y="4533"/>
                </a:lnTo>
                <a:lnTo>
                  <a:pt x="3012" y="4555"/>
                </a:lnTo>
                <a:lnTo>
                  <a:pt x="2992" y="4576"/>
                </a:lnTo>
                <a:lnTo>
                  <a:pt x="2972" y="4595"/>
                </a:lnTo>
                <a:lnTo>
                  <a:pt x="2951" y="4615"/>
                </a:lnTo>
                <a:lnTo>
                  <a:pt x="2928" y="4634"/>
                </a:lnTo>
                <a:lnTo>
                  <a:pt x="2906" y="4653"/>
                </a:lnTo>
                <a:lnTo>
                  <a:pt x="2881" y="4671"/>
                </a:lnTo>
                <a:lnTo>
                  <a:pt x="2856" y="4688"/>
                </a:lnTo>
                <a:lnTo>
                  <a:pt x="2830" y="4706"/>
                </a:lnTo>
                <a:lnTo>
                  <a:pt x="2803" y="4722"/>
                </a:lnTo>
                <a:lnTo>
                  <a:pt x="2774" y="4738"/>
                </a:lnTo>
                <a:lnTo>
                  <a:pt x="2745" y="4754"/>
                </a:lnTo>
                <a:lnTo>
                  <a:pt x="2715" y="4770"/>
                </a:lnTo>
                <a:lnTo>
                  <a:pt x="2684" y="4785"/>
                </a:lnTo>
                <a:lnTo>
                  <a:pt x="2652" y="4799"/>
                </a:lnTo>
                <a:lnTo>
                  <a:pt x="2652" y="4799"/>
                </a:lnTo>
                <a:lnTo>
                  <a:pt x="2597" y="4823"/>
                </a:lnTo>
                <a:lnTo>
                  <a:pt x="2541" y="4844"/>
                </a:lnTo>
                <a:lnTo>
                  <a:pt x="2487" y="4864"/>
                </a:lnTo>
                <a:lnTo>
                  <a:pt x="2433" y="4883"/>
                </a:lnTo>
                <a:lnTo>
                  <a:pt x="2433" y="4883"/>
                </a:lnTo>
                <a:lnTo>
                  <a:pt x="2375" y="4905"/>
                </a:lnTo>
                <a:lnTo>
                  <a:pt x="2322" y="4926"/>
                </a:lnTo>
                <a:lnTo>
                  <a:pt x="2275" y="4945"/>
                </a:lnTo>
                <a:lnTo>
                  <a:pt x="2253" y="4955"/>
                </a:lnTo>
                <a:lnTo>
                  <a:pt x="2234" y="4965"/>
                </a:lnTo>
                <a:lnTo>
                  <a:pt x="2216" y="4974"/>
                </a:lnTo>
                <a:lnTo>
                  <a:pt x="2200" y="4984"/>
                </a:lnTo>
                <a:lnTo>
                  <a:pt x="2186" y="4995"/>
                </a:lnTo>
                <a:lnTo>
                  <a:pt x="2173" y="5005"/>
                </a:lnTo>
                <a:lnTo>
                  <a:pt x="2163" y="5016"/>
                </a:lnTo>
                <a:lnTo>
                  <a:pt x="2155" y="5026"/>
                </a:lnTo>
                <a:lnTo>
                  <a:pt x="2148" y="5038"/>
                </a:lnTo>
                <a:lnTo>
                  <a:pt x="2145" y="5050"/>
                </a:lnTo>
                <a:lnTo>
                  <a:pt x="2145" y="5050"/>
                </a:lnTo>
                <a:lnTo>
                  <a:pt x="2142" y="5063"/>
                </a:lnTo>
                <a:lnTo>
                  <a:pt x="2142" y="5077"/>
                </a:lnTo>
                <a:lnTo>
                  <a:pt x="2143" y="5093"/>
                </a:lnTo>
                <a:lnTo>
                  <a:pt x="2146" y="5110"/>
                </a:lnTo>
                <a:lnTo>
                  <a:pt x="2150" y="5127"/>
                </a:lnTo>
                <a:lnTo>
                  <a:pt x="2157" y="5146"/>
                </a:lnTo>
                <a:lnTo>
                  <a:pt x="2165" y="5164"/>
                </a:lnTo>
                <a:lnTo>
                  <a:pt x="2175" y="5185"/>
                </a:lnTo>
                <a:lnTo>
                  <a:pt x="2187" y="5205"/>
                </a:lnTo>
                <a:lnTo>
                  <a:pt x="2200" y="5227"/>
                </a:lnTo>
                <a:lnTo>
                  <a:pt x="2214" y="5249"/>
                </a:lnTo>
                <a:lnTo>
                  <a:pt x="2230" y="5271"/>
                </a:lnTo>
                <a:lnTo>
                  <a:pt x="2248" y="5294"/>
                </a:lnTo>
                <a:lnTo>
                  <a:pt x="2267" y="5318"/>
                </a:lnTo>
                <a:lnTo>
                  <a:pt x="2288" y="5343"/>
                </a:lnTo>
                <a:lnTo>
                  <a:pt x="2310" y="5367"/>
                </a:lnTo>
                <a:lnTo>
                  <a:pt x="2310" y="5367"/>
                </a:lnTo>
                <a:lnTo>
                  <a:pt x="2335" y="5393"/>
                </a:lnTo>
                <a:lnTo>
                  <a:pt x="2364" y="5422"/>
                </a:lnTo>
                <a:lnTo>
                  <a:pt x="2400" y="5454"/>
                </a:lnTo>
                <a:lnTo>
                  <a:pt x="2440" y="5491"/>
                </a:lnTo>
                <a:lnTo>
                  <a:pt x="2485" y="5530"/>
                </a:lnTo>
                <a:lnTo>
                  <a:pt x="2535" y="5573"/>
                </a:lnTo>
                <a:lnTo>
                  <a:pt x="2589" y="5617"/>
                </a:lnTo>
                <a:lnTo>
                  <a:pt x="2648" y="5665"/>
                </a:lnTo>
                <a:lnTo>
                  <a:pt x="2710" y="5713"/>
                </a:lnTo>
                <a:lnTo>
                  <a:pt x="2778" y="5764"/>
                </a:lnTo>
                <a:lnTo>
                  <a:pt x="2848" y="5817"/>
                </a:lnTo>
                <a:lnTo>
                  <a:pt x="2922" y="5872"/>
                </a:lnTo>
                <a:lnTo>
                  <a:pt x="3000" y="5928"/>
                </a:lnTo>
                <a:lnTo>
                  <a:pt x="3080" y="5984"/>
                </a:lnTo>
                <a:lnTo>
                  <a:pt x="3163" y="6042"/>
                </a:lnTo>
                <a:lnTo>
                  <a:pt x="3249" y="6100"/>
                </a:lnTo>
                <a:lnTo>
                  <a:pt x="3249" y="6100"/>
                </a:lnTo>
                <a:lnTo>
                  <a:pt x="3263" y="6109"/>
                </a:lnTo>
                <a:lnTo>
                  <a:pt x="3278" y="6115"/>
                </a:lnTo>
                <a:lnTo>
                  <a:pt x="3292" y="6121"/>
                </a:lnTo>
                <a:lnTo>
                  <a:pt x="3308" y="6124"/>
                </a:lnTo>
                <a:lnTo>
                  <a:pt x="3323" y="6126"/>
                </a:lnTo>
                <a:lnTo>
                  <a:pt x="3339" y="6127"/>
                </a:lnTo>
                <a:lnTo>
                  <a:pt x="3354" y="6126"/>
                </a:lnTo>
                <a:lnTo>
                  <a:pt x="3369" y="6124"/>
                </a:lnTo>
                <a:lnTo>
                  <a:pt x="3383" y="6120"/>
                </a:lnTo>
                <a:lnTo>
                  <a:pt x="3399" y="6114"/>
                </a:lnTo>
                <a:lnTo>
                  <a:pt x="3413" y="6108"/>
                </a:lnTo>
                <a:lnTo>
                  <a:pt x="3426" y="6100"/>
                </a:lnTo>
                <a:lnTo>
                  <a:pt x="3438" y="6090"/>
                </a:lnTo>
                <a:lnTo>
                  <a:pt x="3449" y="6081"/>
                </a:lnTo>
                <a:lnTo>
                  <a:pt x="3460" y="6069"/>
                </a:lnTo>
                <a:lnTo>
                  <a:pt x="3470" y="6056"/>
                </a:lnTo>
                <a:lnTo>
                  <a:pt x="3470" y="6056"/>
                </a:lnTo>
                <a:lnTo>
                  <a:pt x="3529" y="5968"/>
                </a:lnTo>
                <a:lnTo>
                  <a:pt x="3587" y="5884"/>
                </a:lnTo>
                <a:lnTo>
                  <a:pt x="3646" y="5800"/>
                </a:lnTo>
                <a:lnTo>
                  <a:pt x="3704" y="5719"/>
                </a:lnTo>
                <a:lnTo>
                  <a:pt x="3762" y="5641"/>
                </a:lnTo>
                <a:lnTo>
                  <a:pt x="3818" y="5566"/>
                </a:lnTo>
                <a:lnTo>
                  <a:pt x="3872" y="5493"/>
                </a:lnTo>
                <a:lnTo>
                  <a:pt x="3926" y="5425"/>
                </a:lnTo>
                <a:lnTo>
                  <a:pt x="3978" y="5360"/>
                </a:lnTo>
                <a:lnTo>
                  <a:pt x="4028" y="5298"/>
                </a:lnTo>
                <a:lnTo>
                  <a:pt x="4077" y="5242"/>
                </a:lnTo>
                <a:lnTo>
                  <a:pt x="4122" y="5189"/>
                </a:lnTo>
                <a:lnTo>
                  <a:pt x="4166" y="5141"/>
                </a:lnTo>
                <a:lnTo>
                  <a:pt x="4206" y="5098"/>
                </a:lnTo>
                <a:lnTo>
                  <a:pt x="4243" y="5060"/>
                </a:lnTo>
                <a:lnTo>
                  <a:pt x="4276" y="5029"/>
                </a:lnTo>
                <a:lnTo>
                  <a:pt x="4276" y="5029"/>
                </a:lnTo>
                <a:lnTo>
                  <a:pt x="4323" y="4986"/>
                </a:lnTo>
                <a:lnTo>
                  <a:pt x="4370" y="4948"/>
                </a:lnTo>
                <a:lnTo>
                  <a:pt x="4416" y="4913"/>
                </a:lnTo>
                <a:lnTo>
                  <a:pt x="4463" y="4881"/>
                </a:lnTo>
                <a:lnTo>
                  <a:pt x="4485" y="4867"/>
                </a:lnTo>
                <a:lnTo>
                  <a:pt x="4508" y="4853"/>
                </a:lnTo>
                <a:lnTo>
                  <a:pt x="4531" y="4840"/>
                </a:lnTo>
                <a:lnTo>
                  <a:pt x="4554" y="4828"/>
                </a:lnTo>
                <a:lnTo>
                  <a:pt x="4576" y="4817"/>
                </a:lnTo>
                <a:lnTo>
                  <a:pt x="4598" y="4807"/>
                </a:lnTo>
                <a:lnTo>
                  <a:pt x="4621" y="4797"/>
                </a:lnTo>
                <a:lnTo>
                  <a:pt x="4643" y="4788"/>
                </a:lnTo>
                <a:lnTo>
                  <a:pt x="4665" y="4780"/>
                </a:lnTo>
                <a:lnTo>
                  <a:pt x="4687" y="4774"/>
                </a:lnTo>
                <a:lnTo>
                  <a:pt x="4710" y="4767"/>
                </a:lnTo>
                <a:lnTo>
                  <a:pt x="4731" y="4762"/>
                </a:lnTo>
                <a:lnTo>
                  <a:pt x="4753" y="4758"/>
                </a:lnTo>
                <a:lnTo>
                  <a:pt x="4775" y="4754"/>
                </a:lnTo>
                <a:lnTo>
                  <a:pt x="4796" y="4751"/>
                </a:lnTo>
                <a:lnTo>
                  <a:pt x="4818" y="4749"/>
                </a:lnTo>
                <a:lnTo>
                  <a:pt x="4839" y="4748"/>
                </a:lnTo>
                <a:lnTo>
                  <a:pt x="4860" y="4748"/>
                </a:lnTo>
                <a:lnTo>
                  <a:pt x="4881" y="4749"/>
                </a:lnTo>
                <a:lnTo>
                  <a:pt x="4902" y="4750"/>
                </a:lnTo>
                <a:lnTo>
                  <a:pt x="4923" y="4752"/>
                </a:lnTo>
                <a:lnTo>
                  <a:pt x="4944" y="4756"/>
                </a:lnTo>
                <a:lnTo>
                  <a:pt x="4964" y="4760"/>
                </a:lnTo>
                <a:lnTo>
                  <a:pt x="4985" y="4764"/>
                </a:lnTo>
                <a:lnTo>
                  <a:pt x="4985" y="4764"/>
                </a:lnTo>
                <a:lnTo>
                  <a:pt x="5012" y="4772"/>
                </a:lnTo>
                <a:lnTo>
                  <a:pt x="5037" y="4780"/>
                </a:lnTo>
                <a:lnTo>
                  <a:pt x="5061" y="4790"/>
                </a:lnTo>
                <a:lnTo>
                  <a:pt x="5084" y="4801"/>
                </a:lnTo>
                <a:lnTo>
                  <a:pt x="5106" y="4813"/>
                </a:lnTo>
                <a:lnTo>
                  <a:pt x="5128" y="4825"/>
                </a:lnTo>
                <a:lnTo>
                  <a:pt x="5147" y="4838"/>
                </a:lnTo>
                <a:lnTo>
                  <a:pt x="5167" y="4853"/>
                </a:lnTo>
                <a:lnTo>
                  <a:pt x="5185" y="4867"/>
                </a:lnTo>
                <a:lnTo>
                  <a:pt x="5204" y="4883"/>
                </a:lnTo>
                <a:lnTo>
                  <a:pt x="5220" y="4900"/>
                </a:lnTo>
                <a:lnTo>
                  <a:pt x="5236" y="4917"/>
                </a:lnTo>
                <a:lnTo>
                  <a:pt x="5251" y="4934"/>
                </a:lnTo>
                <a:lnTo>
                  <a:pt x="5267" y="4953"/>
                </a:lnTo>
                <a:lnTo>
                  <a:pt x="5281" y="4971"/>
                </a:lnTo>
                <a:lnTo>
                  <a:pt x="5294" y="4990"/>
                </a:lnTo>
                <a:lnTo>
                  <a:pt x="5307" y="5009"/>
                </a:lnTo>
                <a:lnTo>
                  <a:pt x="5319" y="5030"/>
                </a:lnTo>
                <a:lnTo>
                  <a:pt x="5341" y="5070"/>
                </a:lnTo>
                <a:lnTo>
                  <a:pt x="5362" y="5112"/>
                </a:lnTo>
                <a:lnTo>
                  <a:pt x="5380" y="5154"/>
                </a:lnTo>
                <a:lnTo>
                  <a:pt x="5398" y="5197"/>
                </a:lnTo>
                <a:lnTo>
                  <a:pt x="5415" y="5239"/>
                </a:lnTo>
                <a:lnTo>
                  <a:pt x="5444" y="5321"/>
                </a:lnTo>
                <a:lnTo>
                  <a:pt x="5444" y="5321"/>
                </a:lnTo>
                <a:lnTo>
                  <a:pt x="5480" y="5418"/>
                </a:lnTo>
                <a:lnTo>
                  <a:pt x="5498" y="5465"/>
                </a:lnTo>
                <a:lnTo>
                  <a:pt x="5518" y="5512"/>
                </a:lnTo>
                <a:lnTo>
                  <a:pt x="5518" y="5512"/>
                </a:lnTo>
                <a:lnTo>
                  <a:pt x="5537" y="5554"/>
                </a:lnTo>
                <a:lnTo>
                  <a:pt x="5557" y="5592"/>
                </a:lnTo>
                <a:lnTo>
                  <a:pt x="5577" y="5627"/>
                </a:lnTo>
                <a:lnTo>
                  <a:pt x="5597" y="5657"/>
                </a:lnTo>
                <a:lnTo>
                  <a:pt x="5618" y="5684"/>
                </a:lnTo>
                <a:lnTo>
                  <a:pt x="5638" y="5709"/>
                </a:lnTo>
                <a:lnTo>
                  <a:pt x="5660" y="5730"/>
                </a:lnTo>
                <a:lnTo>
                  <a:pt x="5682" y="5748"/>
                </a:lnTo>
                <a:lnTo>
                  <a:pt x="5703" y="5763"/>
                </a:lnTo>
                <a:lnTo>
                  <a:pt x="5726" y="5777"/>
                </a:lnTo>
                <a:lnTo>
                  <a:pt x="5750" y="5788"/>
                </a:lnTo>
                <a:lnTo>
                  <a:pt x="5775" y="5797"/>
                </a:lnTo>
                <a:lnTo>
                  <a:pt x="5800" y="5804"/>
                </a:lnTo>
                <a:lnTo>
                  <a:pt x="5825" y="5811"/>
                </a:lnTo>
                <a:lnTo>
                  <a:pt x="5852" y="5815"/>
                </a:lnTo>
                <a:lnTo>
                  <a:pt x="5880" y="5819"/>
                </a:lnTo>
                <a:lnTo>
                  <a:pt x="5880" y="5819"/>
                </a:lnTo>
                <a:lnTo>
                  <a:pt x="5912" y="5821"/>
                </a:lnTo>
                <a:lnTo>
                  <a:pt x="5945" y="5820"/>
                </a:lnTo>
                <a:lnTo>
                  <a:pt x="5977" y="5817"/>
                </a:lnTo>
                <a:lnTo>
                  <a:pt x="6011" y="5812"/>
                </a:lnTo>
                <a:lnTo>
                  <a:pt x="6043" y="5804"/>
                </a:lnTo>
                <a:lnTo>
                  <a:pt x="6077" y="5795"/>
                </a:lnTo>
                <a:lnTo>
                  <a:pt x="6111" y="5782"/>
                </a:lnTo>
                <a:lnTo>
                  <a:pt x="6145" y="5768"/>
                </a:lnTo>
                <a:lnTo>
                  <a:pt x="6179" y="5750"/>
                </a:lnTo>
                <a:lnTo>
                  <a:pt x="6212" y="5731"/>
                </a:lnTo>
                <a:lnTo>
                  <a:pt x="6247" y="5709"/>
                </a:lnTo>
                <a:lnTo>
                  <a:pt x="6282" y="5684"/>
                </a:lnTo>
                <a:lnTo>
                  <a:pt x="6315" y="5658"/>
                </a:lnTo>
                <a:lnTo>
                  <a:pt x="6350" y="5629"/>
                </a:lnTo>
                <a:lnTo>
                  <a:pt x="6385" y="5597"/>
                </a:lnTo>
                <a:lnTo>
                  <a:pt x="6420" y="5564"/>
                </a:lnTo>
                <a:lnTo>
                  <a:pt x="6420" y="5564"/>
                </a:lnTo>
                <a:lnTo>
                  <a:pt x="6454" y="5529"/>
                </a:lnTo>
                <a:lnTo>
                  <a:pt x="6485" y="5495"/>
                </a:lnTo>
                <a:lnTo>
                  <a:pt x="6514" y="5460"/>
                </a:lnTo>
                <a:lnTo>
                  <a:pt x="6541" y="5425"/>
                </a:lnTo>
                <a:lnTo>
                  <a:pt x="6565" y="5391"/>
                </a:lnTo>
                <a:lnTo>
                  <a:pt x="6587" y="5357"/>
                </a:lnTo>
                <a:lnTo>
                  <a:pt x="6607" y="5322"/>
                </a:lnTo>
                <a:lnTo>
                  <a:pt x="6623" y="5289"/>
                </a:lnTo>
                <a:lnTo>
                  <a:pt x="6638" y="5255"/>
                </a:lnTo>
                <a:lnTo>
                  <a:pt x="6650" y="5221"/>
                </a:lnTo>
                <a:lnTo>
                  <a:pt x="6661" y="5188"/>
                </a:lnTo>
                <a:lnTo>
                  <a:pt x="6669" y="5154"/>
                </a:lnTo>
                <a:lnTo>
                  <a:pt x="6673" y="5121"/>
                </a:lnTo>
                <a:lnTo>
                  <a:pt x="6676" y="5088"/>
                </a:lnTo>
                <a:lnTo>
                  <a:pt x="6676" y="5056"/>
                </a:lnTo>
                <a:lnTo>
                  <a:pt x="6674" y="5023"/>
                </a:lnTo>
                <a:lnTo>
                  <a:pt x="6674" y="5023"/>
                </a:lnTo>
                <a:lnTo>
                  <a:pt x="6671" y="4995"/>
                </a:lnTo>
                <a:lnTo>
                  <a:pt x="6666" y="4969"/>
                </a:lnTo>
                <a:lnTo>
                  <a:pt x="6661" y="4943"/>
                </a:lnTo>
                <a:lnTo>
                  <a:pt x="6653" y="4918"/>
                </a:lnTo>
                <a:lnTo>
                  <a:pt x="6645" y="4893"/>
                </a:lnTo>
                <a:lnTo>
                  <a:pt x="6633" y="4870"/>
                </a:lnTo>
                <a:lnTo>
                  <a:pt x="6620" y="4848"/>
                </a:lnTo>
                <a:lnTo>
                  <a:pt x="6605" y="4825"/>
                </a:lnTo>
                <a:lnTo>
                  <a:pt x="6586" y="4803"/>
                </a:lnTo>
                <a:lnTo>
                  <a:pt x="6565" y="4783"/>
                </a:lnTo>
                <a:lnTo>
                  <a:pt x="6541" y="4761"/>
                </a:lnTo>
                <a:lnTo>
                  <a:pt x="6514" y="4741"/>
                </a:lnTo>
                <a:lnTo>
                  <a:pt x="6483" y="4721"/>
                </a:lnTo>
                <a:lnTo>
                  <a:pt x="6449" y="4701"/>
                </a:lnTo>
                <a:lnTo>
                  <a:pt x="6411" y="4681"/>
                </a:lnTo>
                <a:lnTo>
                  <a:pt x="6368" y="4661"/>
                </a:lnTo>
                <a:lnTo>
                  <a:pt x="6368" y="4661"/>
                </a:lnTo>
                <a:lnTo>
                  <a:pt x="6322" y="4642"/>
                </a:lnTo>
                <a:lnTo>
                  <a:pt x="6274" y="4623"/>
                </a:lnTo>
                <a:lnTo>
                  <a:pt x="6178" y="4589"/>
                </a:lnTo>
                <a:lnTo>
                  <a:pt x="6178" y="4589"/>
                </a:lnTo>
                <a:lnTo>
                  <a:pt x="6095" y="4558"/>
                </a:lnTo>
                <a:lnTo>
                  <a:pt x="6053" y="4542"/>
                </a:lnTo>
                <a:lnTo>
                  <a:pt x="6011" y="4525"/>
                </a:lnTo>
                <a:lnTo>
                  <a:pt x="5969" y="4505"/>
                </a:lnTo>
                <a:lnTo>
                  <a:pt x="5926" y="4485"/>
                </a:lnTo>
                <a:lnTo>
                  <a:pt x="5886" y="4462"/>
                </a:lnTo>
                <a:lnTo>
                  <a:pt x="5866" y="4450"/>
                </a:lnTo>
                <a:lnTo>
                  <a:pt x="5846" y="4437"/>
                </a:lnTo>
                <a:lnTo>
                  <a:pt x="5827" y="4424"/>
                </a:lnTo>
                <a:lnTo>
                  <a:pt x="5808" y="4410"/>
                </a:lnTo>
                <a:lnTo>
                  <a:pt x="5791" y="4395"/>
                </a:lnTo>
                <a:lnTo>
                  <a:pt x="5773" y="4380"/>
                </a:lnTo>
                <a:lnTo>
                  <a:pt x="5756" y="4363"/>
                </a:lnTo>
                <a:lnTo>
                  <a:pt x="5739" y="4347"/>
                </a:lnTo>
                <a:lnTo>
                  <a:pt x="5724" y="4330"/>
                </a:lnTo>
                <a:lnTo>
                  <a:pt x="5709" y="4311"/>
                </a:lnTo>
                <a:lnTo>
                  <a:pt x="5695" y="4292"/>
                </a:lnTo>
                <a:lnTo>
                  <a:pt x="5682" y="4271"/>
                </a:lnTo>
                <a:lnTo>
                  <a:pt x="5669" y="4250"/>
                </a:lnTo>
                <a:lnTo>
                  <a:pt x="5658" y="4228"/>
                </a:lnTo>
                <a:lnTo>
                  <a:pt x="5647" y="4205"/>
                </a:lnTo>
                <a:lnTo>
                  <a:pt x="5637" y="4180"/>
                </a:lnTo>
                <a:lnTo>
                  <a:pt x="5628" y="4155"/>
                </a:lnTo>
                <a:lnTo>
                  <a:pt x="5621" y="4129"/>
                </a:lnTo>
                <a:lnTo>
                  <a:pt x="5621" y="4129"/>
                </a:lnTo>
                <a:lnTo>
                  <a:pt x="5614" y="4099"/>
                </a:lnTo>
                <a:lnTo>
                  <a:pt x="5609" y="4069"/>
                </a:lnTo>
                <a:lnTo>
                  <a:pt x="5607" y="4038"/>
                </a:lnTo>
                <a:lnTo>
                  <a:pt x="5606" y="4009"/>
                </a:lnTo>
                <a:lnTo>
                  <a:pt x="5606" y="3980"/>
                </a:lnTo>
                <a:lnTo>
                  <a:pt x="5608" y="3951"/>
                </a:lnTo>
                <a:lnTo>
                  <a:pt x="5612" y="3922"/>
                </a:lnTo>
                <a:lnTo>
                  <a:pt x="5618" y="3894"/>
                </a:lnTo>
                <a:lnTo>
                  <a:pt x="5624" y="3867"/>
                </a:lnTo>
                <a:lnTo>
                  <a:pt x="5632" y="3840"/>
                </a:lnTo>
                <a:lnTo>
                  <a:pt x="5640" y="3814"/>
                </a:lnTo>
                <a:lnTo>
                  <a:pt x="5650" y="3788"/>
                </a:lnTo>
                <a:lnTo>
                  <a:pt x="5661" y="3763"/>
                </a:lnTo>
                <a:lnTo>
                  <a:pt x="5673" y="3738"/>
                </a:lnTo>
                <a:lnTo>
                  <a:pt x="5685" y="3714"/>
                </a:lnTo>
                <a:lnTo>
                  <a:pt x="5698" y="3692"/>
                </a:lnTo>
                <a:lnTo>
                  <a:pt x="5712" y="3669"/>
                </a:lnTo>
                <a:lnTo>
                  <a:pt x="5726" y="3647"/>
                </a:lnTo>
                <a:lnTo>
                  <a:pt x="5754" y="3606"/>
                </a:lnTo>
                <a:lnTo>
                  <a:pt x="5783" y="3567"/>
                </a:lnTo>
                <a:lnTo>
                  <a:pt x="5813" y="3532"/>
                </a:lnTo>
                <a:lnTo>
                  <a:pt x="5840" y="3501"/>
                </a:lnTo>
                <a:lnTo>
                  <a:pt x="5866" y="3474"/>
                </a:lnTo>
                <a:lnTo>
                  <a:pt x="5908" y="3430"/>
                </a:lnTo>
                <a:lnTo>
                  <a:pt x="5908" y="3430"/>
                </a:lnTo>
                <a:lnTo>
                  <a:pt x="5956" y="3384"/>
                </a:lnTo>
                <a:lnTo>
                  <a:pt x="6020" y="3324"/>
                </a:lnTo>
                <a:lnTo>
                  <a:pt x="6099" y="3254"/>
                </a:lnTo>
                <a:lnTo>
                  <a:pt x="6191" y="3174"/>
                </a:lnTo>
                <a:lnTo>
                  <a:pt x="6293" y="3086"/>
                </a:lnTo>
                <a:lnTo>
                  <a:pt x="6405" y="2994"/>
                </a:lnTo>
                <a:lnTo>
                  <a:pt x="6465" y="2946"/>
                </a:lnTo>
                <a:lnTo>
                  <a:pt x="6526" y="2897"/>
                </a:lnTo>
                <a:lnTo>
                  <a:pt x="6588" y="2850"/>
                </a:lnTo>
                <a:lnTo>
                  <a:pt x="6652" y="2801"/>
                </a:lnTo>
                <a:lnTo>
                  <a:pt x="6652" y="2801"/>
                </a:lnTo>
                <a:lnTo>
                  <a:pt x="6669" y="2786"/>
                </a:lnTo>
                <a:lnTo>
                  <a:pt x="6684" y="2771"/>
                </a:lnTo>
                <a:lnTo>
                  <a:pt x="6697" y="2753"/>
                </a:lnTo>
                <a:lnTo>
                  <a:pt x="6708" y="2735"/>
                </a:lnTo>
                <a:lnTo>
                  <a:pt x="6716" y="2716"/>
                </a:lnTo>
                <a:lnTo>
                  <a:pt x="6724" y="2697"/>
                </a:lnTo>
                <a:lnTo>
                  <a:pt x="6728" y="2676"/>
                </a:lnTo>
                <a:lnTo>
                  <a:pt x="6730" y="2656"/>
                </a:lnTo>
                <a:lnTo>
                  <a:pt x="6731" y="2635"/>
                </a:lnTo>
                <a:lnTo>
                  <a:pt x="6729" y="2615"/>
                </a:lnTo>
                <a:lnTo>
                  <a:pt x="6726" y="2594"/>
                </a:lnTo>
                <a:lnTo>
                  <a:pt x="6720" y="2574"/>
                </a:lnTo>
                <a:lnTo>
                  <a:pt x="6711" y="2555"/>
                </a:lnTo>
                <a:lnTo>
                  <a:pt x="6701" y="2537"/>
                </a:lnTo>
                <a:lnTo>
                  <a:pt x="6688" y="2518"/>
                </a:lnTo>
                <a:lnTo>
                  <a:pt x="6673" y="2502"/>
                </a:lnTo>
                <a:lnTo>
                  <a:pt x="4681" y="510"/>
                </a:lnTo>
                <a:lnTo>
                  <a:pt x="4681" y="510"/>
                </a:lnTo>
                <a:lnTo>
                  <a:pt x="4650" y="479"/>
                </a:lnTo>
                <a:lnTo>
                  <a:pt x="4616" y="449"/>
                </a:lnTo>
                <a:lnTo>
                  <a:pt x="4584" y="419"/>
                </a:lnTo>
                <a:lnTo>
                  <a:pt x="4549" y="391"/>
                </a:lnTo>
                <a:lnTo>
                  <a:pt x="4515" y="363"/>
                </a:lnTo>
                <a:lnTo>
                  <a:pt x="4480" y="337"/>
                </a:lnTo>
                <a:lnTo>
                  <a:pt x="4444" y="312"/>
                </a:lnTo>
                <a:lnTo>
                  <a:pt x="4408" y="287"/>
                </a:lnTo>
                <a:lnTo>
                  <a:pt x="4372" y="263"/>
                </a:lnTo>
                <a:lnTo>
                  <a:pt x="4335" y="242"/>
                </a:lnTo>
                <a:lnTo>
                  <a:pt x="4298" y="220"/>
                </a:lnTo>
                <a:lnTo>
                  <a:pt x="4260" y="199"/>
                </a:lnTo>
                <a:lnTo>
                  <a:pt x="4222" y="180"/>
                </a:lnTo>
                <a:lnTo>
                  <a:pt x="4183" y="161"/>
                </a:lnTo>
                <a:lnTo>
                  <a:pt x="4145" y="144"/>
                </a:lnTo>
                <a:lnTo>
                  <a:pt x="4105" y="128"/>
                </a:lnTo>
                <a:lnTo>
                  <a:pt x="4066" y="113"/>
                </a:lnTo>
                <a:lnTo>
                  <a:pt x="4026" y="98"/>
                </a:lnTo>
                <a:lnTo>
                  <a:pt x="3986" y="85"/>
                </a:lnTo>
                <a:lnTo>
                  <a:pt x="3946" y="72"/>
                </a:lnTo>
                <a:lnTo>
                  <a:pt x="3906" y="61"/>
                </a:lnTo>
                <a:lnTo>
                  <a:pt x="3864" y="50"/>
                </a:lnTo>
                <a:lnTo>
                  <a:pt x="3823" y="40"/>
                </a:lnTo>
                <a:lnTo>
                  <a:pt x="3782" y="31"/>
                </a:lnTo>
                <a:lnTo>
                  <a:pt x="3741" y="25"/>
                </a:lnTo>
                <a:lnTo>
                  <a:pt x="3700" y="18"/>
                </a:lnTo>
                <a:lnTo>
                  <a:pt x="3659" y="13"/>
                </a:lnTo>
                <a:lnTo>
                  <a:pt x="3616" y="8"/>
                </a:lnTo>
                <a:lnTo>
                  <a:pt x="3575" y="4"/>
                </a:lnTo>
                <a:lnTo>
                  <a:pt x="3533" y="2"/>
                </a:lnTo>
                <a:lnTo>
                  <a:pt x="3492" y="0"/>
                </a:lnTo>
                <a:lnTo>
                  <a:pt x="3449" y="0"/>
                </a:lnTo>
                <a:lnTo>
                  <a:pt x="3408" y="0"/>
                </a:lnTo>
                <a:lnTo>
                  <a:pt x="3366" y="2"/>
                </a:lnTo>
                <a:lnTo>
                  <a:pt x="3324" y="4"/>
                </a:lnTo>
                <a:lnTo>
                  <a:pt x="3283" y="8"/>
                </a:lnTo>
                <a:lnTo>
                  <a:pt x="3241" y="13"/>
                </a:lnTo>
                <a:lnTo>
                  <a:pt x="3199" y="18"/>
                </a:lnTo>
                <a:lnTo>
                  <a:pt x="3158" y="25"/>
                </a:lnTo>
                <a:lnTo>
                  <a:pt x="3117" y="31"/>
                </a:lnTo>
                <a:lnTo>
                  <a:pt x="3076" y="40"/>
                </a:lnTo>
                <a:lnTo>
                  <a:pt x="3034" y="50"/>
                </a:lnTo>
                <a:lnTo>
                  <a:pt x="2994" y="61"/>
                </a:lnTo>
                <a:lnTo>
                  <a:pt x="2953" y="72"/>
                </a:lnTo>
                <a:lnTo>
                  <a:pt x="2913" y="85"/>
                </a:lnTo>
                <a:lnTo>
                  <a:pt x="2873" y="98"/>
                </a:lnTo>
                <a:lnTo>
                  <a:pt x="2833" y="113"/>
                </a:lnTo>
                <a:lnTo>
                  <a:pt x="2794" y="128"/>
                </a:lnTo>
                <a:lnTo>
                  <a:pt x="2755" y="144"/>
                </a:lnTo>
                <a:lnTo>
                  <a:pt x="2716" y="161"/>
                </a:lnTo>
                <a:lnTo>
                  <a:pt x="2677" y="180"/>
                </a:lnTo>
                <a:lnTo>
                  <a:pt x="2639" y="199"/>
                </a:lnTo>
                <a:lnTo>
                  <a:pt x="2601" y="220"/>
                </a:lnTo>
                <a:lnTo>
                  <a:pt x="2564" y="242"/>
                </a:lnTo>
                <a:lnTo>
                  <a:pt x="2527" y="263"/>
                </a:lnTo>
                <a:lnTo>
                  <a:pt x="2491" y="287"/>
                </a:lnTo>
                <a:lnTo>
                  <a:pt x="2455" y="312"/>
                </a:lnTo>
                <a:lnTo>
                  <a:pt x="2419" y="337"/>
                </a:lnTo>
                <a:lnTo>
                  <a:pt x="2384" y="363"/>
                </a:lnTo>
                <a:lnTo>
                  <a:pt x="2350" y="391"/>
                </a:lnTo>
                <a:lnTo>
                  <a:pt x="2316" y="419"/>
                </a:lnTo>
                <a:lnTo>
                  <a:pt x="2283" y="449"/>
                </a:lnTo>
                <a:lnTo>
                  <a:pt x="2250" y="479"/>
                </a:lnTo>
                <a:lnTo>
                  <a:pt x="2217" y="510"/>
                </a:lnTo>
                <a:lnTo>
                  <a:pt x="58" y="2670"/>
                </a:lnTo>
                <a:lnTo>
                  <a:pt x="58" y="2670"/>
                </a:lnTo>
                <a:lnTo>
                  <a:pt x="45" y="2684"/>
                </a:lnTo>
                <a:lnTo>
                  <a:pt x="34" y="2698"/>
                </a:lnTo>
                <a:lnTo>
                  <a:pt x="26" y="2713"/>
                </a:lnTo>
                <a:lnTo>
                  <a:pt x="17" y="2728"/>
                </a:lnTo>
                <a:lnTo>
                  <a:pt x="10" y="2745"/>
                </a:lnTo>
                <a:lnTo>
                  <a:pt x="6" y="2762"/>
                </a:lnTo>
                <a:lnTo>
                  <a:pt x="2" y="2778"/>
                </a:lnTo>
                <a:lnTo>
                  <a:pt x="1" y="2795"/>
                </a:lnTo>
                <a:lnTo>
                  <a:pt x="0" y="2813"/>
                </a:lnTo>
                <a:lnTo>
                  <a:pt x="1" y="2830"/>
                </a:lnTo>
                <a:lnTo>
                  <a:pt x="3" y="2847"/>
                </a:lnTo>
                <a:lnTo>
                  <a:pt x="7" y="2865"/>
                </a:lnTo>
                <a:lnTo>
                  <a:pt x="13" y="2881"/>
                </a:lnTo>
                <a:lnTo>
                  <a:pt x="20" y="2897"/>
                </a:lnTo>
                <a:lnTo>
                  <a:pt x="28" y="2914"/>
                </a:lnTo>
                <a:lnTo>
                  <a:pt x="39" y="2929"/>
                </a:lnTo>
                <a:lnTo>
                  <a:pt x="39" y="2929"/>
                </a:lnTo>
                <a:lnTo>
                  <a:pt x="88" y="2996"/>
                </a:lnTo>
                <a:lnTo>
                  <a:pt x="138" y="3062"/>
                </a:lnTo>
                <a:lnTo>
                  <a:pt x="189" y="3127"/>
                </a:lnTo>
                <a:lnTo>
                  <a:pt x="239" y="3191"/>
                </a:lnTo>
                <a:lnTo>
                  <a:pt x="288" y="3253"/>
                </a:lnTo>
                <a:lnTo>
                  <a:pt x="337" y="3311"/>
                </a:lnTo>
                <a:lnTo>
                  <a:pt x="430" y="3423"/>
                </a:lnTo>
                <a:lnTo>
                  <a:pt x="514" y="3521"/>
                </a:lnTo>
                <a:lnTo>
                  <a:pt x="590" y="3606"/>
                </a:lnTo>
                <a:lnTo>
                  <a:pt x="652" y="3673"/>
                </a:lnTo>
                <a:lnTo>
                  <a:pt x="699" y="3723"/>
                </a:lnTo>
                <a:lnTo>
                  <a:pt x="699" y="3723"/>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3" name="Freeform 8"/>
          <p:cNvSpPr/>
          <p:nvPr/>
        </p:nvSpPr>
        <p:spPr bwMode="auto">
          <a:xfrm>
            <a:off x="1344991" y="2978957"/>
            <a:ext cx="1519162" cy="1382083"/>
          </a:xfrm>
          <a:custGeom>
            <a:avLst/>
            <a:gdLst>
              <a:gd name="T0" fmla="*/ 5851 w 6730"/>
              <a:gd name="T1" fmla="*/ 2257 h 6126"/>
              <a:gd name="T2" fmla="*/ 5737 w 6730"/>
              <a:gd name="T3" fmla="*/ 2227 h 6126"/>
              <a:gd name="T4" fmla="*/ 5652 w 6730"/>
              <a:gd name="T5" fmla="*/ 2316 h 6126"/>
              <a:gd name="T6" fmla="*/ 5510 w 6730"/>
              <a:gd name="T7" fmla="*/ 2678 h 6126"/>
              <a:gd name="T8" fmla="*/ 5376 w 6730"/>
              <a:gd name="T9" fmla="*/ 2938 h 6126"/>
              <a:gd name="T10" fmla="*/ 5199 w 6730"/>
              <a:gd name="T11" fmla="*/ 3131 h 6126"/>
              <a:gd name="T12" fmla="*/ 4982 w 6730"/>
              <a:gd name="T13" fmla="*/ 3249 h 6126"/>
              <a:gd name="T14" fmla="*/ 4751 w 6730"/>
              <a:gd name="T15" fmla="*/ 3295 h 6126"/>
              <a:gd name="T16" fmla="*/ 4496 w 6730"/>
              <a:gd name="T17" fmla="*/ 3275 h 6126"/>
              <a:gd name="T18" fmla="*/ 4247 w 6730"/>
              <a:gd name="T19" fmla="*/ 3181 h 6126"/>
              <a:gd name="T20" fmla="*/ 4003 w 6730"/>
              <a:gd name="T21" fmla="*/ 3014 h 6126"/>
              <a:gd name="T22" fmla="*/ 3799 w 6730"/>
              <a:gd name="T23" fmla="*/ 2809 h 6126"/>
              <a:gd name="T24" fmla="*/ 3633 w 6730"/>
              <a:gd name="T25" fmla="*/ 2567 h 6126"/>
              <a:gd name="T26" fmla="*/ 3538 w 6730"/>
              <a:gd name="T27" fmla="*/ 2316 h 6126"/>
              <a:gd name="T28" fmla="*/ 3519 w 6730"/>
              <a:gd name="T29" fmla="*/ 2062 h 6126"/>
              <a:gd name="T30" fmla="*/ 3564 w 6730"/>
              <a:gd name="T31" fmla="*/ 1832 h 6126"/>
              <a:gd name="T32" fmla="*/ 3682 w 6730"/>
              <a:gd name="T33" fmla="*/ 1614 h 6126"/>
              <a:gd name="T34" fmla="*/ 3874 w 6730"/>
              <a:gd name="T35" fmla="*/ 1438 h 6126"/>
              <a:gd name="T36" fmla="*/ 4134 w 6730"/>
              <a:gd name="T37" fmla="*/ 1303 h 6126"/>
              <a:gd name="T38" fmla="*/ 4496 w 6730"/>
              <a:gd name="T39" fmla="*/ 1161 h 6126"/>
              <a:gd name="T40" fmla="*/ 4586 w 6730"/>
              <a:gd name="T41" fmla="*/ 1076 h 6126"/>
              <a:gd name="T42" fmla="*/ 4544 w 6730"/>
              <a:gd name="T43" fmla="*/ 915 h 6126"/>
              <a:gd name="T44" fmla="*/ 4403 w 6730"/>
              <a:gd name="T45" fmla="*/ 742 h 6126"/>
              <a:gd name="T46" fmla="*/ 3957 w 6730"/>
              <a:gd name="T47" fmla="*/ 370 h 6126"/>
              <a:gd name="T48" fmla="*/ 3452 w 6730"/>
              <a:gd name="T49" fmla="*/ 12 h 6126"/>
              <a:gd name="T50" fmla="*/ 3317 w 6730"/>
              <a:gd name="T51" fmla="*/ 18 h 6126"/>
              <a:gd name="T52" fmla="*/ 3070 w 6730"/>
              <a:gd name="T53" fmla="*/ 341 h 6126"/>
              <a:gd name="T54" fmla="*/ 2591 w 6730"/>
              <a:gd name="T55" fmla="*/ 949 h 6126"/>
              <a:gd name="T56" fmla="*/ 2348 w 6730"/>
              <a:gd name="T57" fmla="*/ 1192 h 6126"/>
              <a:gd name="T58" fmla="*/ 2083 w 6730"/>
              <a:gd name="T59" fmla="*/ 1341 h 6126"/>
              <a:gd name="T60" fmla="*/ 1834 w 6730"/>
              <a:gd name="T61" fmla="*/ 1376 h 6126"/>
              <a:gd name="T62" fmla="*/ 1624 w 6730"/>
              <a:gd name="T63" fmla="*/ 1313 h 6126"/>
              <a:gd name="T64" fmla="*/ 1464 w 6730"/>
              <a:gd name="T65" fmla="*/ 1173 h 6126"/>
              <a:gd name="T66" fmla="*/ 1316 w 6730"/>
              <a:gd name="T67" fmla="*/ 887 h 6126"/>
              <a:gd name="T68" fmla="*/ 1154 w 6730"/>
              <a:gd name="T69" fmla="*/ 499 h 6126"/>
              <a:gd name="T70" fmla="*/ 956 w 6730"/>
              <a:gd name="T71" fmla="*/ 329 h 6126"/>
              <a:gd name="T72" fmla="*/ 720 w 6730"/>
              <a:gd name="T73" fmla="*/ 314 h 6126"/>
              <a:gd name="T74" fmla="*/ 415 w 6730"/>
              <a:gd name="T75" fmla="*/ 468 h 6126"/>
              <a:gd name="T76" fmla="*/ 165 w 6730"/>
              <a:gd name="T77" fmla="*/ 735 h 6126"/>
              <a:gd name="T78" fmla="*/ 54 w 6730"/>
              <a:gd name="T79" fmla="*/ 1038 h 6126"/>
              <a:gd name="T80" fmla="*/ 97 w 6730"/>
              <a:gd name="T81" fmla="*/ 1256 h 6126"/>
              <a:gd name="T82" fmla="*/ 320 w 6730"/>
              <a:gd name="T83" fmla="*/ 1444 h 6126"/>
              <a:gd name="T84" fmla="*/ 720 w 6730"/>
              <a:gd name="T85" fmla="*/ 1601 h 6126"/>
              <a:gd name="T86" fmla="*/ 957 w 6730"/>
              <a:gd name="T87" fmla="*/ 1746 h 6126"/>
              <a:gd name="T88" fmla="*/ 1084 w 6730"/>
              <a:gd name="T89" fmla="*/ 1921 h 6126"/>
              <a:gd name="T90" fmla="*/ 1124 w 6730"/>
              <a:gd name="T91" fmla="*/ 2146 h 6126"/>
              <a:gd name="T92" fmla="*/ 1057 w 6730"/>
              <a:gd name="T93" fmla="*/ 2388 h 6126"/>
              <a:gd name="T94" fmla="*/ 865 w 6730"/>
              <a:gd name="T95" fmla="*/ 2652 h 6126"/>
              <a:gd name="T96" fmla="*/ 266 w 6730"/>
              <a:gd name="T97" fmla="*/ 3180 h 6126"/>
              <a:gd name="T98" fmla="*/ 14 w 6730"/>
              <a:gd name="T99" fmla="*/ 3410 h 6126"/>
              <a:gd name="T100" fmla="*/ 30 w 6730"/>
              <a:gd name="T101" fmla="*/ 3589 h 6126"/>
              <a:gd name="T102" fmla="*/ 2215 w 6730"/>
              <a:gd name="T103" fmla="*/ 5763 h 6126"/>
              <a:gd name="T104" fmla="*/ 2547 w 6730"/>
              <a:gd name="T105" fmla="*/ 5965 h 6126"/>
              <a:gd name="T106" fmla="*/ 2907 w 6730"/>
              <a:gd name="T107" fmla="*/ 6086 h 6126"/>
              <a:gd name="T108" fmla="*/ 3280 w 6730"/>
              <a:gd name="T109" fmla="*/ 6126 h 6126"/>
              <a:gd name="T110" fmla="*/ 3654 w 6730"/>
              <a:gd name="T111" fmla="*/ 6086 h 6126"/>
              <a:gd name="T112" fmla="*/ 4014 w 6730"/>
              <a:gd name="T113" fmla="*/ 5965 h 6126"/>
              <a:gd name="T114" fmla="*/ 4346 w 6730"/>
              <a:gd name="T115" fmla="*/ 5763 h 6126"/>
              <a:gd name="T116" fmla="*/ 6696 w 6730"/>
              <a:gd name="T117" fmla="*/ 3428 h 6126"/>
              <a:gd name="T118" fmla="*/ 6727 w 6730"/>
              <a:gd name="T119" fmla="*/ 3279 h 6126"/>
              <a:gd name="T120" fmla="*/ 6542 w 6730"/>
              <a:gd name="T121" fmla="*/ 2999 h 6126"/>
              <a:gd name="T122" fmla="*/ 6030 w 6730"/>
              <a:gd name="T123" fmla="*/ 2403 h 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30" h="6126">
                <a:moveTo>
                  <a:pt x="6030" y="2403"/>
                </a:moveTo>
                <a:lnTo>
                  <a:pt x="6030" y="2403"/>
                </a:lnTo>
                <a:lnTo>
                  <a:pt x="5999" y="2373"/>
                </a:lnTo>
                <a:lnTo>
                  <a:pt x="5970" y="2346"/>
                </a:lnTo>
                <a:lnTo>
                  <a:pt x="5942" y="2322"/>
                </a:lnTo>
                <a:lnTo>
                  <a:pt x="5917" y="2301"/>
                </a:lnTo>
                <a:lnTo>
                  <a:pt x="5893" y="2284"/>
                </a:lnTo>
                <a:lnTo>
                  <a:pt x="5870" y="2269"/>
                </a:lnTo>
                <a:lnTo>
                  <a:pt x="5851" y="2257"/>
                </a:lnTo>
                <a:lnTo>
                  <a:pt x="5832" y="2247"/>
                </a:lnTo>
                <a:lnTo>
                  <a:pt x="5815" y="2239"/>
                </a:lnTo>
                <a:lnTo>
                  <a:pt x="5800" y="2233"/>
                </a:lnTo>
                <a:lnTo>
                  <a:pt x="5786" y="2229"/>
                </a:lnTo>
                <a:lnTo>
                  <a:pt x="5774" y="2226"/>
                </a:lnTo>
                <a:lnTo>
                  <a:pt x="5763" y="2225"/>
                </a:lnTo>
                <a:lnTo>
                  <a:pt x="5753" y="2225"/>
                </a:lnTo>
                <a:lnTo>
                  <a:pt x="5744" y="2226"/>
                </a:lnTo>
                <a:lnTo>
                  <a:pt x="5737" y="2227"/>
                </a:lnTo>
                <a:lnTo>
                  <a:pt x="5737" y="2227"/>
                </a:lnTo>
                <a:lnTo>
                  <a:pt x="5726" y="2232"/>
                </a:lnTo>
                <a:lnTo>
                  <a:pt x="5714" y="2238"/>
                </a:lnTo>
                <a:lnTo>
                  <a:pt x="5703" y="2246"/>
                </a:lnTo>
                <a:lnTo>
                  <a:pt x="5692" y="2257"/>
                </a:lnTo>
                <a:lnTo>
                  <a:pt x="5682" y="2269"/>
                </a:lnTo>
                <a:lnTo>
                  <a:pt x="5672" y="2283"/>
                </a:lnTo>
                <a:lnTo>
                  <a:pt x="5662" y="2299"/>
                </a:lnTo>
                <a:lnTo>
                  <a:pt x="5652" y="2316"/>
                </a:lnTo>
                <a:lnTo>
                  <a:pt x="5643" y="2336"/>
                </a:lnTo>
                <a:lnTo>
                  <a:pt x="5633" y="2358"/>
                </a:lnTo>
                <a:lnTo>
                  <a:pt x="5612" y="2404"/>
                </a:lnTo>
                <a:lnTo>
                  <a:pt x="5593" y="2457"/>
                </a:lnTo>
                <a:lnTo>
                  <a:pt x="5571" y="2517"/>
                </a:lnTo>
                <a:lnTo>
                  <a:pt x="5571" y="2517"/>
                </a:lnTo>
                <a:lnTo>
                  <a:pt x="5553" y="2569"/>
                </a:lnTo>
                <a:lnTo>
                  <a:pt x="5532" y="2623"/>
                </a:lnTo>
                <a:lnTo>
                  <a:pt x="5510" y="2678"/>
                </a:lnTo>
                <a:lnTo>
                  <a:pt x="5487" y="2736"/>
                </a:lnTo>
                <a:lnTo>
                  <a:pt x="5487" y="2736"/>
                </a:lnTo>
                <a:lnTo>
                  <a:pt x="5472" y="2767"/>
                </a:lnTo>
                <a:lnTo>
                  <a:pt x="5457" y="2799"/>
                </a:lnTo>
                <a:lnTo>
                  <a:pt x="5442" y="2828"/>
                </a:lnTo>
                <a:lnTo>
                  <a:pt x="5426" y="2857"/>
                </a:lnTo>
                <a:lnTo>
                  <a:pt x="5410" y="2885"/>
                </a:lnTo>
                <a:lnTo>
                  <a:pt x="5393" y="2912"/>
                </a:lnTo>
                <a:lnTo>
                  <a:pt x="5376" y="2938"/>
                </a:lnTo>
                <a:lnTo>
                  <a:pt x="5358" y="2964"/>
                </a:lnTo>
                <a:lnTo>
                  <a:pt x="5340" y="2988"/>
                </a:lnTo>
                <a:lnTo>
                  <a:pt x="5322" y="3011"/>
                </a:lnTo>
                <a:lnTo>
                  <a:pt x="5302" y="3034"/>
                </a:lnTo>
                <a:lnTo>
                  <a:pt x="5283" y="3055"/>
                </a:lnTo>
                <a:lnTo>
                  <a:pt x="5262" y="3076"/>
                </a:lnTo>
                <a:lnTo>
                  <a:pt x="5242" y="3095"/>
                </a:lnTo>
                <a:lnTo>
                  <a:pt x="5221" y="3114"/>
                </a:lnTo>
                <a:lnTo>
                  <a:pt x="5199" y="3131"/>
                </a:lnTo>
                <a:lnTo>
                  <a:pt x="5178" y="3148"/>
                </a:lnTo>
                <a:lnTo>
                  <a:pt x="5155" y="3164"/>
                </a:lnTo>
                <a:lnTo>
                  <a:pt x="5132" y="3179"/>
                </a:lnTo>
                <a:lnTo>
                  <a:pt x="5108" y="3193"/>
                </a:lnTo>
                <a:lnTo>
                  <a:pt x="5083" y="3206"/>
                </a:lnTo>
                <a:lnTo>
                  <a:pt x="5059" y="3218"/>
                </a:lnTo>
                <a:lnTo>
                  <a:pt x="5034" y="3230"/>
                </a:lnTo>
                <a:lnTo>
                  <a:pt x="5008" y="3239"/>
                </a:lnTo>
                <a:lnTo>
                  <a:pt x="4982" y="3249"/>
                </a:lnTo>
                <a:lnTo>
                  <a:pt x="4954" y="3258"/>
                </a:lnTo>
                <a:lnTo>
                  <a:pt x="4926" y="3266"/>
                </a:lnTo>
                <a:lnTo>
                  <a:pt x="4898" y="3273"/>
                </a:lnTo>
                <a:lnTo>
                  <a:pt x="4870" y="3279"/>
                </a:lnTo>
                <a:lnTo>
                  <a:pt x="4841" y="3284"/>
                </a:lnTo>
                <a:lnTo>
                  <a:pt x="4810" y="3288"/>
                </a:lnTo>
                <a:lnTo>
                  <a:pt x="4780" y="3293"/>
                </a:lnTo>
                <a:lnTo>
                  <a:pt x="4780" y="3293"/>
                </a:lnTo>
                <a:lnTo>
                  <a:pt x="4751" y="3295"/>
                </a:lnTo>
                <a:lnTo>
                  <a:pt x="4723" y="3296"/>
                </a:lnTo>
                <a:lnTo>
                  <a:pt x="4694" y="3297"/>
                </a:lnTo>
                <a:lnTo>
                  <a:pt x="4666" y="3296"/>
                </a:lnTo>
                <a:lnTo>
                  <a:pt x="4637" y="3295"/>
                </a:lnTo>
                <a:lnTo>
                  <a:pt x="4609" y="3293"/>
                </a:lnTo>
                <a:lnTo>
                  <a:pt x="4581" y="3289"/>
                </a:lnTo>
                <a:lnTo>
                  <a:pt x="4553" y="3286"/>
                </a:lnTo>
                <a:lnTo>
                  <a:pt x="4524" y="3281"/>
                </a:lnTo>
                <a:lnTo>
                  <a:pt x="4496" y="3275"/>
                </a:lnTo>
                <a:lnTo>
                  <a:pt x="4468" y="3269"/>
                </a:lnTo>
                <a:lnTo>
                  <a:pt x="4441" y="3260"/>
                </a:lnTo>
                <a:lnTo>
                  <a:pt x="4413" y="3253"/>
                </a:lnTo>
                <a:lnTo>
                  <a:pt x="4385" y="3243"/>
                </a:lnTo>
                <a:lnTo>
                  <a:pt x="4357" y="3232"/>
                </a:lnTo>
                <a:lnTo>
                  <a:pt x="4329" y="3221"/>
                </a:lnTo>
                <a:lnTo>
                  <a:pt x="4302" y="3208"/>
                </a:lnTo>
                <a:lnTo>
                  <a:pt x="4274" y="3195"/>
                </a:lnTo>
                <a:lnTo>
                  <a:pt x="4247" y="3181"/>
                </a:lnTo>
                <a:lnTo>
                  <a:pt x="4220" y="3166"/>
                </a:lnTo>
                <a:lnTo>
                  <a:pt x="4192" y="3151"/>
                </a:lnTo>
                <a:lnTo>
                  <a:pt x="4165" y="3133"/>
                </a:lnTo>
                <a:lnTo>
                  <a:pt x="4138" y="3116"/>
                </a:lnTo>
                <a:lnTo>
                  <a:pt x="4110" y="3098"/>
                </a:lnTo>
                <a:lnTo>
                  <a:pt x="4083" y="3078"/>
                </a:lnTo>
                <a:lnTo>
                  <a:pt x="4057" y="3057"/>
                </a:lnTo>
                <a:lnTo>
                  <a:pt x="4030" y="3036"/>
                </a:lnTo>
                <a:lnTo>
                  <a:pt x="4003" y="3014"/>
                </a:lnTo>
                <a:lnTo>
                  <a:pt x="3977" y="2990"/>
                </a:lnTo>
                <a:lnTo>
                  <a:pt x="3950" y="2966"/>
                </a:lnTo>
                <a:lnTo>
                  <a:pt x="3924" y="2942"/>
                </a:lnTo>
                <a:lnTo>
                  <a:pt x="3897" y="2916"/>
                </a:lnTo>
                <a:lnTo>
                  <a:pt x="3897" y="2916"/>
                </a:lnTo>
                <a:lnTo>
                  <a:pt x="3872" y="2890"/>
                </a:lnTo>
                <a:lnTo>
                  <a:pt x="3847" y="2862"/>
                </a:lnTo>
                <a:lnTo>
                  <a:pt x="3822" y="2836"/>
                </a:lnTo>
                <a:lnTo>
                  <a:pt x="3799" y="2809"/>
                </a:lnTo>
                <a:lnTo>
                  <a:pt x="3778" y="2783"/>
                </a:lnTo>
                <a:lnTo>
                  <a:pt x="3756" y="2756"/>
                </a:lnTo>
                <a:lnTo>
                  <a:pt x="3736" y="2729"/>
                </a:lnTo>
                <a:lnTo>
                  <a:pt x="3716" y="2702"/>
                </a:lnTo>
                <a:lnTo>
                  <a:pt x="3698" y="2675"/>
                </a:lnTo>
                <a:lnTo>
                  <a:pt x="3679" y="2648"/>
                </a:lnTo>
                <a:lnTo>
                  <a:pt x="3663" y="2621"/>
                </a:lnTo>
                <a:lnTo>
                  <a:pt x="3647" y="2594"/>
                </a:lnTo>
                <a:lnTo>
                  <a:pt x="3633" y="2567"/>
                </a:lnTo>
                <a:lnTo>
                  <a:pt x="3619" y="2538"/>
                </a:lnTo>
                <a:lnTo>
                  <a:pt x="3604" y="2511"/>
                </a:lnTo>
                <a:lnTo>
                  <a:pt x="3593" y="2484"/>
                </a:lnTo>
                <a:lnTo>
                  <a:pt x="3582" y="2456"/>
                </a:lnTo>
                <a:lnTo>
                  <a:pt x="3571" y="2428"/>
                </a:lnTo>
                <a:lnTo>
                  <a:pt x="3561" y="2401"/>
                </a:lnTo>
                <a:lnTo>
                  <a:pt x="3552" y="2373"/>
                </a:lnTo>
                <a:lnTo>
                  <a:pt x="3545" y="2345"/>
                </a:lnTo>
                <a:lnTo>
                  <a:pt x="3538" y="2316"/>
                </a:lnTo>
                <a:lnTo>
                  <a:pt x="3533" y="2288"/>
                </a:lnTo>
                <a:lnTo>
                  <a:pt x="3528" y="2260"/>
                </a:lnTo>
                <a:lnTo>
                  <a:pt x="3523" y="2232"/>
                </a:lnTo>
                <a:lnTo>
                  <a:pt x="3520" y="2204"/>
                </a:lnTo>
                <a:lnTo>
                  <a:pt x="3518" y="2175"/>
                </a:lnTo>
                <a:lnTo>
                  <a:pt x="3517" y="2147"/>
                </a:lnTo>
                <a:lnTo>
                  <a:pt x="3517" y="2119"/>
                </a:lnTo>
                <a:lnTo>
                  <a:pt x="3518" y="2091"/>
                </a:lnTo>
                <a:lnTo>
                  <a:pt x="3519" y="2062"/>
                </a:lnTo>
                <a:lnTo>
                  <a:pt x="3521" y="2034"/>
                </a:lnTo>
                <a:lnTo>
                  <a:pt x="3521" y="2034"/>
                </a:lnTo>
                <a:lnTo>
                  <a:pt x="3524" y="2003"/>
                </a:lnTo>
                <a:lnTo>
                  <a:pt x="3529" y="1973"/>
                </a:lnTo>
                <a:lnTo>
                  <a:pt x="3534" y="1944"/>
                </a:lnTo>
                <a:lnTo>
                  <a:pt x="3541" y="1914"/>
                </a:lnTo>
                <a:lnTo>
                  <a:pt x="3547" y="1886"/>
                </a:lnTo>
                <a:lnTo>
                  <a:pt x="3556" y="1859"/>
                </a:lnTo>
                <a:lnTo>
                  <a:pt x="3564" y="1832"/>
                </a:lnTo>
                <a:lnTo>
                  <a:pt x="3573" y="1805"/>
                </a:lnTo>
                <a:lnTo>
                  <a:pt x="3584" y="1780"/>
                </a:lnTo>
                <a:lnTo>
                  <a:pt x="3595" y="1754"/>
                </a:lnTo>
                <a:lnTo>
                  <a:pt x="3608" y="1729"/>
                </a:lnTo>
                <a:lnTo>
                  <a:pt x="3621" y="1705"/>
                </a:lnTo>
                <a:lnTo>
                  <a:pt x="3635" y="1681"/>
                </a:lnTo>
                <a:lnTo>
                  <a:pt x="3650" y="1659"/>
                </a:lnTo>
                <a:lnTo>
                  <a:pt x="3665" y="1636"/>
                </a:lnTo>
                <a:lnTo>
                  <a:pt x="3682" y="1614"/>
                </a:lnTo>
                <a:lnTo>
                  <a:pt x="3700" y="1593"/>
                </a:lnTo>
                <a:lnTo>
                  <a:pt x="3718" y="1571"/>
                </a:lnTo>
                <a:lnTo>
                  <a:pt x="3738" y="1550"/>
                </a:lnTo>
                <a:lnTo>
                  <a:pt x="3758" y="1531"/>
                </a:lnTo>
                <a:lnTo>
                  <a:pt x="3780" y="1511"/>
                </a:lnTo>
                <a:lnTo>
                  <a:pt x="3802" y="1492"/>
                </a:lnTo>
                <a:lnTo>
                  <a:pt x="3825" y="1473"/>
                </a:lnTo>
                <a:lnTo>
                  <a:pt x="3849" y="1455"/>
                </a:lnTo>
                <a:lnTo>
                  <a:pt x="3874" y="1438"/>
                </a:lnTo>
                <a:lnTo>
                  <a:pt x="3900" y="1420"/>
                </a:lnTo>
                <a:lnTo>
                  <a:pt x="3927" y="1404"/>
                </a:lnTo>
                <a:lnTo>
                  <a:pt x="3955" y="1388"/>
                </a:lnTo>
                <a:lnTo>
                  <a:pt x="3985" y="1372"/>
                </a:lnTo>
                <a:lnTo>
                  <a:pt x="4015" y="1356"/>
                </a:lnTo>
                <a:lnTo>
                  <a:pt x="4047" y="1341"/>
                </a:lnTo>
                <a:lnTo>
                  <a:pt x="4078" y="1327"/>
                </a:lnTo>
                <a:lnTo>
                  <a:pt x="4078" y="1327"/>
                </a:lnTo>
                <a:lnTo>
                  <a:pt x="4134" y="1303"/>
                </a:lnTo>
                <a:lnTo>
                  <a:pt x="4190" y="1282"/>
                </a:lnTo>
                <a:lnTo>
                  <a:pt x="4244" y="1261"/>
                </a:lnTo>
                <a:lnTo>
                  <a:pt x="4297" y="1243"/>
                </a:lnTo>
                <a:lnTo>
                  <a:pt x="4297" y="1243"/>
                </a:lnTo>
                <a:lnTo>
                  <a:pt x="4355" y="1221"/>
                </a:lnTo>
                <a:lnTo>
                  <a:pt x="4408" y="1200"/>
                </a:lnTo>
                <a:lnTo>
                  <a:pt x="4456" y="1181"/>
                </a:lnTo>
                <a:lnTo>
                  <a:pt x="4477" y="1171"/>
                </a:lnTo>
                <a:lnTo>
                  <a:pt x="4496" y="1161"/>
                </a:lnTo>
                <a:lnTo>
                  <a:pt x="4515" y="1152"/>
                </a:lnTo>
                <a:lnTo>
                  <a:pt x="4530" y="1142"/>
                </a:lnTo>
                <a:lnTo>
                  <a:pt x="4545" y="1131"/>
                </a:lnTo>
                <a:lnTo>
                  <a:pt x="4557" y="1121"/>
                </a:lnTo>
                <a:lnTo>
                  <a:pt x="4567" y="1110"/>
                </a:lnTo>
                <a:lnTo>
                  <a:pt x="4575" y="1100"/>
                </a:lnTo>
                <a:lnTo>
                  <a:pt x="4582" y="1088"/>
                </a:lnTo>
                <a:lnTo>
                  <a:pt x="4586" y="1076"/>
                </a:lnTo>
                <a:lnTo>
                  <a:pt x="4586" y="1076"/>
                </a:lnTo>
                <a:lnTo>
                  <a:pt x="4588" y="1062"/>
                </a:lnTo>
                <a:lnTo>
                  <a:pt x="4589" y="1046"/>
                </a:lnTo>
                <a:lnTo>
                  <a:pt x="4587" y="1030"/>
                </a:lnTo>
                <a:lnTo>
                  <a:pt x="4584" y="1013"/>
                </a:lnTo>
                <a:lnTo>
                  <a:pt x="4580" y="996"/>
                </a:lnTo>
                <a:lnTo>
                  <a:pt x="4573" y="976"/>
                </a:lnTo>
                <a:lnTo>
                  <a:pt x="4564" y="957"/>
                </a:lnTo>
                <a:lnTo>
                  <a:pt x="4555" y="936"/>
                </a:lnTo>
                <a:lnTo>
                  <a:pt x="4544" y="915"/>
                </a:lnTo>
                <a:lnTo>
                  <a:pt x="4531" y="895"/>
                </a:lnTo>
                <a:lnTo>
                  <a:pt x="4517" y="873"/>
                </a:lnTo>
                <a:lnTo>
                  <a:pt x="4502" y="851"/>
                </a:lnTo>
                <a:lnTo>
                  <a:pt x="4484" y="830"/>
                </a:lnTo>
                <a:lnTo>
                  <a:pt x="4467" y="808"/>
                </a:lnTo>
                <a:lnTo>
                  <a:pt x="4447" y="786"/>
                </a:lnTo>
                <a:lnTo>
                  <a:pt x="4427" y="766"/>
                </a:lnTo>
                <a:lnTo>
                  <a:pt x="4427" y="766"/>
                </a:lnTo>
                <a:lnTo>
                  <a:pt x="4403" y="742"/>
                </a:lnTo>
                <a:lnTo>
                  <a:pt x="4373" y="715"/>
                </a:lnTo>
                <a:lnTo>
                  <a:pt x="4338" y="682"/>
                </a:lnTo>
                <a:lnTo>
                  <a:pt x="4298" y="647"/>
                </a:lnTo>
                <a:lnTo>
                  <a:pt x="4252" y="608"/>
                </a:lnTo>
                <a:lnTo>
                  <a:pt x="4201" y="565"/>
                </a:lnTo>
                <a:lnTo>
                  <a:pt x="4146" y="521"/>
                </a:lnTo>
                <a:lnTo>
                  <a:pt x="4088" y="472"/>
                </a:lnTo>
                <a:lnTo>
                  <a:pt x="4024" y="422"/>
                </a:lnTo>
                <a:lnTo>
                  <a:pt x="3957" y="370"/>
                </a:lnTo>
                <a:lnTo>
                  <a:pt x="3885" y="315"/>
                </a:lnTo>
                <a:lnTo>
                  <a:pt x="3810" y="260"/>
                </a:lnTo>
                <a:lnTo>
                  <a:pt x="3732" y="202"/>
                </a:lnTo>
                <a:lnTo>
                  <a:pt x="3651" y="145"/>
                </a:lnTo>
                <a:lnTo>
                  <a:pt x="3568" y="85"/>
                </a:lnTo>
                <a:lnTo>
                  <a:pt x="3481" y="27"/>
                </a:lnTo>
                <a:lnTo>
                  <a:pt x="3481" y="27"/>
                </a:lnTo>
                <a:lnTo>
                  <a:pt x="3467" y="18"/>
                </a:lnTo>
                <a:lnTo>
                  <a:pt x="3452" y="12"/>
                </a:lnTo>
                <a:lnTo>
                  <a:pt x="3438" y="6"/>
                </a:lnTo>
                <a:lnTo>
                  <a:pt x="3422" y="3"/>
                </a:lnTo>
                <a:lnTo>
                  <a:pt x="3406" y="0"/>
                </a:lnTo>
                <a:lnTo>
                  <a:pt x="3391" y="0"/>
                </a:lnTo>
                <a:lnTo>
                  <a:pt x="3376" y="1"/>
                </a:lnTo>
                <a:lnTo>
                  <a:pt x="3361" y="3"/>
                </a:lnTo>
                <a:lnTo>
                  <a:pt x="3345" y="6"/>
                </a:lnTo>
                <a:lnTo>
                  <a:pt x="3331" y="12"/>
                </a:lnTo>
                <a:lnTo>
                  <a:pt x="3317" y="18"/>
                </a:lnTo>
                <a:lnTo>
                  <a:pt x="3304" y="26"/>
                </a:lnTo>
                <a:lnTo>
                  <a:pt x="3291" y="36"/>
                </a:lnTo>
                <a:lnTo>
                  <a:pt x="3279" y="45"/>
                </a:lnTo>
                <a:lnTo>
                  <a:pt x="3269" y="57"/>
                </a:lnTo>
                <a:lnTo>
                  <a:pt x="3259" y="70"/>
                </a:lnTo>
                <a:lnTo>
                  <a:pt x="3259" y="70"/>
                </a:lnTo>
                <a:lnTo>
                  <a:pt x="3196" y="163"/>
                </a:lnTo>
                <a:lnTo>
                  <a:pt x="3133" y="253"/>
                </a:lnTo>
                <a:lnTo>
                  <a:pt x="3070" y="341"/>
                </a:lnTo>
                <a:lnTo>
                  <a:pt x="3010" y="425"/>
                </a:lnTo>
                <a:lnTo>
                  <a:pt x="2950" y="505"/>
                </a:lnTo>
                <a:lnTo>
                  <a:pt x="2891" y="582"/>
                </a:lnTo>
                <a:lnTo>
                  <a:pt x="2835" y="653"/>
                </a:lnTo>
                <a:lnTo>
                  <a:pt x="2781" y="721"/>
                </a:lnTo>
                <a:lnTo>
                  <a:pt x="2729" y="785"/>
                </a:lnTo>
                <a:lnTo>
                  <a:pt x="2680" y="845"/>
                </a:lnTo>
                <a:lnTo>
                  <a:pt x="2635" y="899"/>
                </a:lnTo>
                <a:lnTo>
                  <a:pt x="2591" y="949"/>
                </a:lnTo>
                <a:lnTo>
                  <a:pt x="2552" y="993"/>
                </a:lnTo>
                <a:lnTo>
                  <a:pt x="2518" y="1031"/>
                </a:lnTo>
                <a:lnTo>
                  <a:pt x="2487" y="1065"/>
                </a:lnTo>
                <a:lnTo>
                  <a:pt x="2460" y="1092"/>
                </a:lnTo>
                <a:lnTo>
                  <a:pt x="2460" y="1092"/>
                </a:lnTo>
                <a:lnTo>
                  <a:pt x="2439" y="1114"/>
                </a:lnTo>
                <a:lnTo>
                  <a:pt x="2411" y="1137"/>
                </a:lnTo>
                <a:lnTo>
                  <a:pt x="2381" y="1163"/>
                </a:lnTo>
                <a:lnTo>
                  <a:pt x="2348" y="1192"/>
                </a:lnTo>
                <a:lnTo>
                  <a:pt x="2311" y="1219"/>
                </a:lnTo>
                <a:lnTo>
                  <a:pt x="2271" y="1246"/>
                </a:lnTo>
                <a:lnTo>
                  <a:pt x="2227" y="1273"/>
                </a:lnTo>
                <a:lnTo>
                  <a:pt x="2206" y="1286"/>
                </a:lnTo>
                <a:lnTo>
                  <a:pt x="2182" y="1298"/>
                </a:lnTo>
                <a:lnTo>
                  <a:pt x="2158" y="1310"/>
                </a:lnTo>
                <a:lnTo>
                  <a:pt x="2134" y="1321"/>
                </a:lnTo>
                <a:lnTo>
                  <a:pt x="2109" y="1331"/>
                </a:lnTo>
                <a:lnTo>
                  <a:pt x="2083" y="1341"/>
                </a:lnTo>
                <a:lnTo>
                  <a:pt x="2057" y="1350"/>
                </a:lnTo>
                <a:lnTo>
                  <a:pt x="2031" y="1357"/>
                </a:lnTo>
                <a:lnTo>
                  <a:pt x="2004" y="1364"/>
                </a:lnTo>
                <a:lnTo>
                  <a:pt x="1977" y="1369"/>
                </a:lnTo>
                <a:lnTo>
                  <a:pt x="1949" y="1374"/>
                </a:lnTo>
                <a:lnTo>
                  <a:pt x="1921" y="1376"/>
                </a:lnTo>
                <a:lnTo>
                  <a:pt x="1892" y="1378"/>
                </a:lnTo>
                <a:lnTo>
                  <a:pt x="1863" y="1378"/>
                </a:lnTo>
                <a:lnTo>
                  <a:pt x="1834" y="1376"/>
                </a:lnTo>
                <a:lnTo>
                  <a:pt x="1805" y="1373"/>
                </a:lnTo>
                <a:lnTo>
                  <a:pt x="1774" y="1368"/>
                </a:lnTo>
                <a:lnTo>
                  <a:pt x="1745" y="1362"/>
                </a:lnTo>
                <a:lnTo>
                  <a:pt x="1745" y="1362"/>
                </a:lnTo>
                <a:lnTo>
                  <a:pt x="1719" y="1354"/>
                </a:lnTo>
                <a:lnTo>
                  <a:pt x="1693" y="1346"/>
                </a:lnTo>
                <a:lnTo>
                  <a:pt x="1669" y="1336"/>
                </a:lnTo>
                <a:lnTo>
                  <a:pt x="1647" y="1325"/>
                </a:lnTo>
                <a:lnTo>
                  <a:pt x="1624" y="1313"/>
                </a:lnTo>
                <a:lnTo>
                  <a:pt x="1603" y="1301"/>
                </a:lnTo>
                <a:lnTo>
                  <a:pt x="1583" y="1288"/>
                </a:lnTo>
                <a:lnTo>
                  <a:pt x="1563" y="1273"/>
                </a:lnTo>
                <a:lnTo>
                  <a:pt x="1545" y="1259"/>
                </a:lnTo>
                <a:lnTo>
                  <a:pt x="1527" y="1243"/>
                </a:lnTo>
                <a:lnTo>
                  <a:pt x="1510" y="1226"/>
                </a:lnTo>
                <a:lnTo>
                  <a:pt x="1494" y="1209"/>
                </a:lnTo>
                <a:lnTo>
                  <a:pt x="1479" y="1192"/>
                </a:lnTo>
                <a:lnTo>
                  <a:pt x="1464" y="1173"/>
                </a:lnTo>
                <a:lnTo>
                  <a:pt x="1450" y="1155"/>
                </a:lnTo>
                <a:lnTo>
                  <a:pt x="1437" y="1136"/>
                </a:lnTo>
                <a:lnTo>
                  <a:pt x="1424" y="1117"/>
                </a:lnTo>
                <a:lnTo>
                  <a:pt x="1412" y="1096"/>
                </a:lnTo>
                <a:lnTo>
                  <a:pt x="1390" y="1056"/>
                </a:lnTo>
                <a:lnTo>
                  <a:pt x="1369" y="1014"/>
                </a:lnTo>
                <a:lnTo>
                  <a:pt x="1350" y="972"/>
                </a:lnTo>
                <a:lnTo>
                  <a:pt x="1332" y="929"/>
                </a:lnTo>
                <a:lnTo>
                  <a:pt x="1316" y="887"/>
                </a:lnTo>
                <a:lnTo>
                  <a:pt x="1286" y="805"/>
                </a:lnTo>
                <a:lnTo>
                  <a:pt x="1286" y="805"/>
                </a:lnTo>
                <a:lnTo>
                  <a:pt x="1250" y="708"/>
                </a:lnTo>
                <a:lnTo>
                  <a:pt x="1232" y="661"/>
                </a:lnTo>
                <a:lnTo>
                  <a:pt x="1212" y="614"/>
                </a:lnTo>
                <a:lnTo>
                  <a:pt x="1212" y="614"/>
                </a:lnTo>
                <a:lnTo>
                  <a:pt x="1193" y="572"/>
                </a:lnTo>
                <a:lnTo>
                  <a:pt x="1173" y="534"/>
                </a:lnTo>
                <a:lnTo>
                  <a:pt x="1154" y="499"/>
                </a:lnTo>
                <a:lnTo>
                  <a:pt x="1133" y="469"/>
                </a:lnTo>
                <a:lnTo>
                  <a:pt x="1112" y="442"/>
                </a:lnTo>
                <a:lnTo>
                  <a:pt x="1092" y="417"/>
                </a:lnTo>
                <a:lnTo>
                  <a:pt x="1071" y="396"/>
                </a:lnTo>
                <a:lnTo>
                  <a:pt x="1049" y="378"/>
                </a:lnTo>
                <a:lnTo>
                  <a:pt x="1027" y="363"/>
                </a:lnTo>
                <a:lnTo>
                  <a:pt x="1004" y="349"/>
                </a:lnTo>
                <a:lnTo>
                  <a:pt x="980" y="338"/>
                </a:lnTo>
                <a:lnTo>
                  <a:pt x="956" y="329"/>
                </a:lnTo>
                <a:lnTo>
                  <a:pt x="931" y="322"/>
                </a:lnTo>
                <a:lnTo>
                  <a:pt x="905" y="315"/>
                </a:lnTo>
                <a:lnTo>
                  <a:pt x="878" y="311"/>
                </a:lnTo>
                <a:lnTo>
                  <a:pt x="851" y="307"/>
                </a:lnTo>
                <a:lnTo>
                  <a:pt x="851" y="307"/>
                </a:lnTo>
                <a:lnTo>
                  <a:pt x="819" y="305"/>
                </a:lnTo>
                <a:lnTo>
                  <a:pt x="786" y="306"/>
                </a:lnTo>
                <a:lnTo>
                  <a:pt x="753" y="309"/>
                </a:lnTo>
                <a:lnTo>
                  <a:pt x="720" y="314"/>
                </a:lnTo>
                <a:lnTo>
                  <a:pt x="687" y="322"/>
                </a:lnTo>
                <a:lnTo>
                  <a:pt x="653" y="331"/>
                </a:lnTo>
                <a:lnTo>
                  <a:pt x="619" y="344"/>
                </a:lnTo>
                <a:lnTo>
                  <a:pt x="586" y="358"/>
                </a:lnTo>
                <a:lnTo>
                  <a:pt x="552" y="376"/>
                </a:lnTo>
                <a:lnTo>
                  <a:pt x="517" y="395"/>
                </a:lnTo>
                <a:lnTo>
                  <a:pt x="484" y="417"/>
                </a:lnTo>
                <a:lnTo>
                  <a:pt x="449" y="442"/>
                </a:lnTo>
                <a:lnTo>
                  <a:pt x="415" y="468"/>
                </a:lnTo>
                <a:lnTo>
                  <a:pt x="380" y="497"/>
                </a:lnTo>
                <a:lnTo>
                  <a:pt x="345" y="529"/>
                </a:lnTo>
                <a:lnTo>
                  <a:pt x="311" y="562"/>
                </a:lnTo>
                <a:lnTo>
                  <a:pt x="311" y="562"/>
                </a:lnTo>
                <a:lnTo>
                  <a:pt x="277" y="597"/>
                </a:lnTo>
                <a:lnTo>
                  <a:pt x="246" y="631"/>
                </a:lnTo>
                <a:lnTo>
                  <a:pt x="216" y="666"/>
                </a:lnTo>
                <a:lnTo>
                  <a:pt x="189" y="701"/>
                </a:lnTo>
                <a:lnTo>
                  <a:pt x="165" y="735"/>
                </a:lnTo>
                <a:lnTo>
                  <a:pt x="144" y="769"/>
                </a:lnTo>
                <a:lnTo>
                  <a:pt x="124" y="804"/>
                </a:lnTo>
                <a:lnTo>
                  <a:pt x="107" y="837"/>
                </a:lnTo>
                <a:lnTo>
                  <a:pt x="92" y="871"/>
                </a:lnTo>
                <a:lnTo>
                  <a:pt x="80" y="905"/>
                </a:lnTo>
                <a:lnTo>
                  <a:pt x="70" y="938"/>
                </a:lnTo>
                <a:lnTo>
                  <a:pt x="62" y="972"/>
                </a:lnTo>
                <a:lnTo>
                  <a:pt x="57" y="1005"/>
                </a:lnTo>
                <a:lnTo>
                  <a:pt x="54" y="1038"/>
                </a:lnTo>
                <a:lnTo>
                  <a:pt x="54" y="1070"/>
                </a:lnTo>
                <a:lnTo>
                  <a:pt x="56" y="1103"/>
                </a:lnTo>
                <a:lnTo>
                  <a:pt x="56" y="1103"/>
                </a:lnTo>
                <a:lnTo>
                  <a:pt x="59" y="1131"/>
                </a:lnTo>
                <a:lnTo>
                  <a:pt x="63" y="1157"/>
                </a:lnTo>
                <a:lnTo>
                  <a:pt x="70" y="1183"/>
                </a:lnTo>
                <a:lnTo>
                  <a:pt x="76" y="1208"/>
                </a:lnTo>
                <a:lnTo>
                  <a:pt x="86" y="1232"/>
                </a:lnTo>
                <a:lnTo>
                  <a:pt x="97" y="1256"/>
                </a:lnTo>
                <a:lnTo>
                  <a:pt x="110" y="1278"/>
                </a:lnTo>
                <a:lnTo>
                  <a:pt x="126" y="1301"/>
                </a:lnTo>
                <a:lnTo>
                  <a:pt x="145" y="1323"/>
                </a:lnTo>
                <a:lnTo>
                  <a:pt x="165" y="1343"/>
                </a:lnTo>
                <a:lnTo>
                  <a:pt x="189" y="1365"/>
                </a:lnTo>
                <a:lnTo>
                  <a:pt x="216" y="1385"/>
                </a:lnTo>
                <a:lnTo>
                  <a:pt x="248" y="1405"/>
                </a:lnTo>
                <a:lnTo>
                  <a:pt x="281" y="1425"/>
                </a:lnTo>
                <a:lnTo>
                  <a:pt x="320" y="1444"/>
                </a:lnTo>
                <a:lnTo>
                  <a:pt x="361" y="1464"/>
                </a:lnTo>
                <a:lnTo>
                  <a:pt x="361" y="1464"/>
                </a:lnTo>
                <a:lnTo>
                  <a:pt x="409" y="1484"/>
                </a:lnTo>
                <a:lnTo>
                  <a:pt x="457" y="1503"/>
                </a:lnTo>
                <a:lnTo>
                  <a:pt x="552" y="1537"/>
                </a:lnTo>
                <a:lnTo>
                  <a:pt x="552" y="1537"/>
                </a:lnTo>
                <a:lnTo>
                  <a:pt x="636" y="1568"/>
                </a:lnTo>
                <a:lnTo>
                  <a:pt x="678" y="1584"/>
                </a:lnTo>
                <a:lnTo>
                  <a:pt x="720" y="1601"/>
                </a:lnTo>
                <a:lnTo>
                  <a:pt x="762" y="1621"/>
                </a:lnTo>
                <a:lnTo>
                  <a:pt x="804" y="1641"/>
                </a:lnTo>
                <a:lnTo>
                  <a:pt x="845" y="1664"/>
                </a:lnTo>
                <a:lnTo>
                  <a:pt x="864" y="1676"/>
                </a:lnTo>
                <a:lnTo>
                  <a:pt x="884" y="1689"/>
                </a:lnTo>
                <a:lnTo>
                  <a:pt x="903" y="1702"/>
                </a:lnTo>
                <a:lnTo>
                  <a:pt x="922" y="1716"/>
                </a:lnTo>
                <a:lnTo>
                  <a:pt x="940" y="1731"/>
                </a:lnTo>
                <a:lnTo>
                  <a:pt x="957" y="1746"/>
                </a:lnTo>
                <a:lnTo>
                  <a:pt x="975" y="1763"/>
                </a:lnTo>
                <a:lnTo>
                  <a:pt x="991" y="1779"/>
                </a:lnTo>
                <a:lnTo>
                  <a:pt x="1006" y="1796"/>
                </a:lnTo>
                <a:lnTo>
                  <a:pt x="1021" y="1815"/>
                </a:lnTo>
                <a:lnTo>
                  <a:pt x="1035" y="1834"/>
                </a:lnTo>
                <a:lnTo>
                  <a:pt x="1049" y="1855"/>
                </a:lnTo>
                <a:lnTo>
                  <a:pt x="1061" y="1876"/>
                </a:lnTo>
                <a:lnTo>
                  <a:pt x="1073" y="1898"/>
                </a:lnTo>
                <a:lnTo>
                  <a:pt x="1084" y="1921"/>
                </a:lnTo>
                <a:lnTo>
                  <a:pt x="1093" y="1946"/>
                </a:lnTo>
                <a:lnTo>
                  <a:pt x="1101" y="1971"/>
                </a:lnTo>
                <a:lnTo>
                  <a:pt x="1109" y="1997"/>
                </a:lnTo>
                <a:lnTo>
                  <a:pt x="1109" y="1997"/>
                </a:lnTo>
                <a:lnTo>
                  <a:pt x="1117" y="2027"/>
                </a:lnTo>
                <a:lnTo>
                  <a:pt x="1121" y="2057"/>
                </a:lnTo>
                <a:lnTo>
                  <a:pt x="1124" y="2088"/>
                </a:lnTo>
                <a:lnTo>
                  <a:pt x="1125" y="2117"/>
                </a:lnTo>
                <a:lnTo>
                  <a:pt x="1124" y="2146"/>
                </a:lnTo>
                <a:lnTo>
                  <a:pt x="1122" y="2175"/>
                </a:lnTo>
                <a:lnTo>
                  <a:pt x="1119" y="2204"/>
                </a:lnTo>
                <a:lnTo>
                  <a:pt x="1113" y="2231"/>
                </a:lnTo>
                <a:lnTo>
                  <a:pt x="1107" y="2259"/>
                </a:lnTo>
                <a:lnTo>
                  <a:pt x="1098" y="2286"/>
                </a:lnTo>
                <a:lnTo>
                  <a:pt x="1090" y="2312"/>
                </a:lnTo>
                <a:lnTo>
                  <a:pt x="1080" y="2338"/>
                </a:lnTo>
                <a:lnTo>
                  <a:pt x="1069" y="2363"/>
                </a:lnTo>
                <a:lnTo>
                  <a:pt x="1057" y="2388"/>
                </a:lnTo>
                <a:lnTo>
                  <a:pt x="1045" y="2412"/>
                </a:lnTo>
                <a:lnTo>
                  <a:pt x="1032" y="2434"/>
                </a:lnTo>
                <a:lnTo>
                  <a:pt x="1019" y="2457"/>
                </a:lnTo>
                <a:lnTo>
                  <a:pt x="1005" y="2479"/>
                </a:lnTo>
                <a:lnTo>
                  <a:pt x="976" y="2520"/>
                </a:lnTo>
                <a:lnTo>
                  <a:pt x="947" y="2559"/>
                </a:lnTo>
                <a:lnTo>
                  <a:pt x="918" y="2594"/>
                </a:lnTo>
                <a:lnTo>
                  <a:pt x="890" y="2625"/>
                </a:lnTo>
                <a:lnTo>
                  <a:pt x="865" y="2652"/>
                </a:lnTo>
                <a:lnTo>
                  <a:pt x="823" y="2696"/>
                </a:lnTo>
                <a:lnTo>
                  <a:pt x="823" y="2696"/>
                </a:lnTo>
                <a:lnTo>
                  <a:pt x="774" y="2742"/>
                </a:lnTo>
                <a:lnTo>
                  <a:pt x="710" y="2802"/>
                </a:lnTo>
                <a:lnTo>
                  <a:pt x="631" y="2872"/>
                </a:lnTo>
                <a:lnTo>
                  <a:pt x="540" y="2952"/>
                </a:lnTo>
                <a:lnTo>
                  <a:pt x="437" y="3040"/>
                </a:lnTo>
                <a:lnTo>
                  <a:pt x="325" y="3132"/>
                </a:lnTo>
                <a:lnTo>
                  <a:pt x="266" y="3180"/>
                </a:lnTo>
                <a:lnTo>
                  <a:pt x="204" y="3229"/>
                </a:lnTo>
                <a:lnTo>
                  <a:pt x="143" y="3276"/>
                </a:lnTo>
                <a:lnTo>
                  <a:pt x="79" y="3325"/>
                </a:lnTo>
                <a:lnTo>
                  <a:pt x="79" y="3325"/>
                </a:lnTo>
                <a:lnTo>
                  <a:pt x="61" y="3340"/>
                </a:lnTo>
                <a:lnTo>
                  <a:pt x="46" y="3355"/>
                </a:lnTo>
                <a:lnTo>
                  <a:pt x="33" y="3373"/>
                </a:lnTo>
                <a:lnTo>
                  <a:pt x="22" y="3391"/>
                </a:lnTo>
                <a:lnTo>
                  <a:pt x="14" y="3410"/>
                </a:lnTo>
                <a:lnTo>
                  <a:pt x="7" y="3429"/>
                </a:lnTo>
                <a:lnTo>
                  <a:pt x="2" y="3450"/>
                </a:lnTo>
                <a:lnTo>
                  <a:pt x="0" y="3470"/>
                </a:lnTo>
                <a:lnTo>
                  <a:pt x="0" y="3491"/>
                </a:lnTo>
                <a:lnTo>
                  <a:pt x="1" y="3511"/>
                </a:lnTo>
                <a:lnTo>
                  <a:pt x="5" y="3532"/>
                </a:lnTo>
                <a:lnTo>
                  <a:pt x="10" y="3552"/>
                </a:lnTo>
                <a:lnTo>
                  <a:pt x="19" y="3571"/>
                </a:lnTo>
                <a:lnTo>
                  <a:pt x="30" y="3589"/>
                </a:lnTo>
                <a:lnTo>
                  <a:pt x="42" y="3608"/>
                </a:lnTo>
                <a:lnTo>
                  <a:pt x="57" y="3624"/>
                </a:lnTo>
                <a:lnTo>
                  <a:pt x="2048" y="5616"/>
                </a:lnTo>
                <a:lnTo>
                  <a:pt x="2048" y="5616"/>
                </a:lnTo>
                <a:lnTo>
                  <a:pt x="2081" y="5647"/>
                </a:lnTo>
                <a:lnTo>
                  <a:pt x="2114" y="5677"/>
                </a:lnTo>
                <a:lnTo>
                  <a:pt x="2147" y="5707"/>
                </a:lnTo>
                <a:lnTo>
                  <a:pt x="2181" y="5735"/>
                </a:lnTo>
                <a:lnTo>
                  <a:pt x="2215" y="5763"/>
                </a:lnTo>
                <a:lnTo>
                  <a:pt x="2250" y="5789"/>
                </a:lnTo>
                <a:lnTo>
                  <a:pt x="2286" y="5814"/>
                </a:lnTo>
                <a:lnTo>
                  <a:pt x="2322" y="5839"/>
                </a:lnTo>
                <a:lnTo>
                  <a:pt x="2358" y="5863"/>
                </a:lnTo>
                <a:lnTo>
                  <a:pt x="2395" y="5884"/>
                </a:lnTo>
                <a:lnTo>
                  <a:pt x="2432" y="5906"/>
                </a:lnTo>
                <a:lnTo>
                  <a:pt x="2470" y="5927"/>
                </a:lnTo>
                <a:lnTo>
                  <a:pt x="2508" y="5946"/>
                </a:lnTo>
                <a:lnTo>
                  <a:pt x="2547" y="5965"/>
                </a:lnTo>
                <a:lnTo>
                  <a:pt x="2586" y="5982"/>
                </a:lnTo>
                <a:lnTo>
                  <a:pt x="2625" y="5998"/>
                </a:lnTo>
                <a:lnTo>
                  <a:pt x="2664" y="6013"/>
                </a:lnTo>
                <a:lnTo>
                  <a:pt x="2704" y="6028"/>
                </a:lnTo>
                <a:lnTo>
                  <a:pt x="2744" y="6041"/>
                </a:lnTo>
                <a:lnTo>
                  <a:pt x="2784" y="6054"/>
                </a:lnTo>
                <a:lnTo>
                  <a:pt x="2825" y="6065"/>
                </a:lnTo>
                <a:lnTo>
                  <a:pt x="2865" y="6076"/>
                </a:lnTo>
                <a:lnTo>
                  <a:pt x="2907" y="6086"/>
                </a:lnTo>
                <a:lnTo>
                  <a:pt x="2948" y="6095"/>
                </a:lnTo>
                <a:lnTo>
                  <a:pt x="2989" y="6101"/>
                </a:lnTo>
                <a:lnTo>
                  <a:pt x="3030" y="6108"/>
                </a:lnTo>
                <a:lnTo>
                  <a:pt x="3072" y="6113"/>
                </a:lnTo>
                <a:lnTo>
                  <a:pt x="3114" y="6118"/>
                </a:lnTo>
                <a:lnTo>
                  <a:pt x="3155" y="6122"/>
                </a:lnTo>
                <a:lnTo>
                  <a:pt x="3197" y="6124"/>
                </a:lnTo>
                <a:lnTo>
                  <a:pt x="3239" y="6126"/>
                </a:lnTo>
                <a:lnTo>
                  <a:pt x="3280" y="6126"/>
                </a:lnTo>
                <a:lnTo>
                  <a:pt x="3323" y="6126"/>
                </a:lnTo>
                <a:lnTo>
                  <a:pt x="3364" y="6124"/>
                </a:lnTo>
                <a:lnTo>
                  <a:pt x="3406" y="6122"/>
                </a:lnTo>
                <a:lnTo>
                  <a:pt x="3447" y="6118"/>
                </a:lnTo>
                <a:lnTo>
                  <a:pt x="3490" y="6113"/>
                </a:lnTo>
                <a:lnTo>
                  <a:pt x="3531" y="6108"/>
                </a:lnTo>
                <a:lnTo>
                  <a:pt x="3572" y="6101"/>
                </a:lnTo>
                <a:lnTo>
                  <a:pt x="3613" y="6095"/>
                </a:lnTo>
                <a:lnTo>
                  <a:pt x="3654" y="6086"/>
                </a:lnTo>
                <a:lnTo>
                  <a:pt x="3695" y="6076"/>
                </a:lnTo>
                <a:lnTo>
                  <a:pt x="3737" y="6065"/>
                </a:lnTo>
                <a:lnTo>
                  <a:pt x="3777" y="6054"/>
                </a:lnTo>
                <a:lnTo>
                  <a:pt x="3817" y="6041"/>
                </a:lnTo>
                <a:lnTo>
                  <a:pt x="3857" y="6028"/>
                </a:lnTo>
                <a:lnTo>
                  <a:pt x="3897" y="6013"/>
                </a:lnTo>
                <a:lnTo>
                  <a:pt x="3936" y="5998"/>
                </a:lnTo>
                <a:lnTo>
                  <a:pt x="3976" y="5982"/>
                </a:lnTo>
                <a:lnTo>
                  <a:pt x="4014" y="5965"/>
                </a:lnTo>
                <a:lnTo>
                  <a:pt x="4053" y="5946"/>
                </a:lnTo>
                <a:lnTo>
                  <a:pt x="4091" y="5927"/>
                </a:lnTo>
                <a:lnTo>
                  <a:pt x="4129" y="5906"/>
                </a:lnTo>
                <a:lnTo>
                  <a:pt x="4166" y="5884"/>
                </a:lnTo>
                <a:lnTo>
                  <a:pt x="4203" y="5863"/>
                </a:lnTo>
                <a:lnTo>
                  <a:pt x="4239" y="5839"/>
                </a:lnTo>
                <a:lnTo>
                  <a:pt x="4275" y="5814"/>
                </a:lnTo>
                <a:lnTo>
                  <a:pt x="4311" y="5789"/>
                </a:lnTo>
                <a:lnTo>
                  <a:pt x="4346" y="5763"/>
                </a:lnTo>
                <a:lnTo>
                  <a:pt x="4380" y="5735"/>
                </a:lnTo>
                <a:lnTo>
                  <a:pt x="4415" y="5707"/>
                </a:lnTo>
                <a:lnTo>
                  <a:pt x="4447" y="5677"/>
                </a:lnTo>
                <a:lnTo>
                  <a:pt x="4481" y="5647"/>
                </a:lnTo>
                <a:lnTo>
                  <a:pt x="4512" y="5616"/>
                </a:lnTo>
                <a:lnTo>
                  <a:pt x="6673" y="3456"/>
                </a:lnTo>
                <a:lnTo>
                  <a:pt x="6673" y="3456"/>
                </a:lnTo>
                <a:lnTo>
                  <a:pt x="6685" y="3442"/>
                </a:lnTo>
                <a:lnTo>
                  <a:pt x="6696" y="3428"/>
                </a:lnTo>
                <a:lnTo>
                  <a:pt x="6705" y="3413"/>
                </a:lnTo>
                <a:lnTo>
                  <a:pt x="6713" y="3398"/>
                </a:lnTo>
                <a:lnTo>
                  <a:pt x="6720" y="3381"/>
                </a:lnTo>
                <a:lnTo>
                  <a:pt x="6725" y="3364"/>
                </a:lnTo>
                <a:lnTo>
                  <a:pt x="6728" y="3348"/>
                </a:lnTo>
                <a:lnTo>
                  <a:pt x="6730" y="3331"/>
                </a:lnTo>
                <a:lnTo>
                  <a:pt x="6730" y="3313"/>
                </a:lnTo>
                <a:lnTo>
                  <a:pt x="6729" y="3296"/>
                </a:lnTo>
                <a:lnTo>
                  <a:pt x="6727" y="3279"/>
                </a:lnTo>
                <a:lnTo>
                  <a:pt x="6723" y="3261"/>
                </a:lnTo>
                <a:lnTo>
                  <a:pt x="6717" y="3245"/>
                </a:lnTo>
                <a:lnTo>
                  <a:pt x="6711" y="3229"/>
                </a:lnTo>
                <a:lnTo>
                  <a:pt x="6702" y="3212"/>
                </a:lnTo>
                <a:lnTo>
                  <a:pt x="6692" y="3197"/>
                </a:lnTo>
                <a:lnTo>
                  <a:pt x="6692" y="3197"/>
                </a:lnTo>
                <a:lnTo>
                  <a:pt x="6643" y="3130"/>
                </a:lnTo>
                <a:lnTo>
                  <a:pt x="6592" y="3064"/>
                </a:lnTo>
                <a:lnTo>
                  <a:pt x="6542" y="2999"/>
                </a:lnTo>
                <a:lnTo>
                  <a:pt x="6492" y="2935"/>
                </a:lnTo>
                <a:lnTo>
                  <a:pt x="6442" y="2873"/>
                </a:lnTo>
                <a:lnTo>
                  <a:pt x="6393" y="2815"/>
                </a:lnTo>
                <a:lnTo>
                  <a:pt x="6301" y="2703"/>
                </a:lnTo>
                <a:lnTo>
                  <a:pt x="6216" y="2605"/>
                </a:lnTo>
                <a:lnTo>
                  <a:pt x="6141" y="2520"/>
                </a:lnTo>
                <a:lnTo>
                  <a:pt x="6078" y="2453"/>
                </a:lnTo>
                <a:lnTo>
                  <a:pt x="6030" y="2403"/>
                </a:lnTo>
                <a:lnTo>
                  <a:pt x="6030" y="2403"/>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4" name="Freeform 7"/>
          <p:cNvSpPr/>
          <p:nvPr/>
        </p:nvSpPr>
        <p:spPr bwMode="auto">
          <a:xfrm>
            <a:off x="624116" y="2159706"/>
            <a:ext cx="1382082" cy="1517550"/>
          </a:xfrm>
          <a:custGeom>
            <a:avLst/>
            <a:gdLst>
              <a:gd name="T0" fmla="*/ 3869 w 6125"/>
              <a:gd name="T1" fmla="*/ 5851 h 6731"/>
              <a:gd name="T2" fmla="*/ 3899 w 6125"/>
              <a:gd name="T3" fmla="*/ 5738 h 6731"/>
              <a:gd name="T4" fmla="*/ 3809 w 6125"/>
              <a:gd name="T5" fmla="*/ 5652 h 6731"/>
              <a:gd name="T6" fmla="*/ 3447 w 6125"/>
              <a:gd name="T7" fmla="*/ 5510 h 6731"/>
              <a:gd name="T8" fmla="*/ 3187 w 6125"/>
              <a:gd name="T9" fmla="*/ 5376 h 6731"/>
              <a:gd name="T10" fmla="*/ 2995 w 6125"/>
              <a:gd name="T11" fmla="*/ 5199 h 6731"/>
              <a:gd name="T12" fmla="*/ 2877 w 6125"/>
              <a:gd name="T13" fmla="*/ 4982 h 6731"/>
              <a:gd name="T14" fmla="*/ 2831 w 6125"/>
              <a:gd name="T15" fmla="*/ 4752 h 6731"/>
              <a:gd name="T16" fmla="*/ 2851 w 6125"/>
              <a:gd name="T17" fmla="*/ 4497 h 6731"/>
              <a:gd name="T18" fmla="*/ 2945 w 6125"/>
              <a:gd name="T19" fmla="*/ 4247 h 6731"/>
              <a:gd name="T20" fmla="*/ 3112 w 6125"/>
              <a:gd name="T21" fmla="*/ 4004 h 6731"/>
              <a:gd name="T22" fmla="*/ 3316 w 6125"/>
              <a:gd name="T23" fmla="*/ 3799 h 6731"/>
              <a:gd name="T24" fmla="*/ 3559 w 6125"/>
              <a:gd name="T25" fmla="*/ 3633 h 6731"/>
              <a:gd name="T26" fmla="*/ 3809 w 6125"/>
              <a:gd name="T27" fmla="*/ 3538 h 6731"/>
              <a:gd name="T28" fmla="*/ 4063 w 6125"/>
              <a:gd name="T29" fmla="*/ 3519 h 6731"/>
              <a:gd name="T30" fmla="*/ 4294 w 6125"/>
              <a:gd name="T31" fmla="*/ 3564 h 6731"/>
              <a:gd name="T32" fmla="*/ 4512 w 6125"/>
              <a:gd name="T33" fmla="*/ 3682 h 6731"/>
              <a:gd name="T34" fmla="*/ 4688 w 6125"/>
              <a:gd name="T35" fmla="*/ 3875 h 6731"/>
              <a:gd name="T36" fmla="*/ 4823 w 6125"/>
              <a:gd name="T37" fmla="*/ 4134 h 6731"/>
              <a:gd name="T38" fmla="*/ 4965 w 6125"/>
              <a:gd name="T39" fmla="*/ 4496 h 6731"/>
              <a:gd name="T40" fmla="*/ 5049 w 6125"/>
              <a:gd name="T41" fmla="*/ 4586 h 6731"/>
              <a:gd name="T42" fmla="*/ 5211 w 6125"/>
              <a:gd name="T43" fmla="*/ 4544 h 6731"/>
              <a:gd name="T44" fmla="*/ 5384 w 6125"/>
              <a:gd name="T45" fmla="*/ 4403 h 6731"/>
              <a:gd name="T46" fmla="*/ 5756 w 6125"/>
              <a:gd name="T47" fmla="*/ 3957 h 6731"/>
              <a:gd name="T48" fmla="*/ 6114 w 6125"/>
              <a:gd name="T49" fmla="*/ 3453 h 6731"/>
              <a:gd name="T50" fmla="*/ 6107 w 6125"/>
              <a:gd name="T51" fmla="*/ 3318 h 6731"/>
              <a:gd name="T52" fmla="*/ 5799 w 6125"/>
              <a:gd name="T53" fmla="*/ 3084 h 6731"/>
              <a:gd name="T54" fmla="*/ 5189 w 6125"/>
              <a:gd name="T55" fmla="*/ 2609 h 6731"/>
              <a:gd name="T56" fmla="*/ 4881 w 6125"/>
              <a:gd name="T57" fmla="*/ 2268 h 6731"/>
              <a:gd name="T58" fmla="*/ 4780 w 6125"/>
              <a:gd name="T59" fmla="*/ 2066 h 6731"/>
              <a:gd name="T60" fmla="*/ 4748 w 6125"/>
              <a:gd name="T61" fmla="*/ 1871 h 6731"/>
              <a:gd name="T62" fmla="*/ 4780 w 6125"/>
              <a:gd name="T63" fmla="*/ 1694 h 6731"/>
              <a:gd name="T64" fmla="*/ 4900 w 6125"/>
              <a:gd name="T65" fmla="*/ 1511 h 6731"/>
              <a:gd name="T66" fmla="*/ 5111 w 6125"/>
              <a:gd name="T67" fmla="*/ 1369 h 6731"/>
              <a:gd name="T68" fmla="*/ 5512 w 6125"/>
              <a:gd name="T69" fmla="*/ 1212 h 6731"/>
              <a:gd name="T70" fmla="*/ 5763 w 6125"/>
              <a:gd name="T71" fmla="*/ 1027 h 6731"/>
              <a:gd name="T72" fmla="*/ 5820 w 6125"/>
              <a:gd name="T73" fmla="*/ 819 h 6731"/>
              <a:gd name="T74" fmla="*/ 5731 w 6125"/>
              <a:gd name="T75" fmla="*/ 517 h 6731"/>
              <a:gd name="T76" fmla="*/ 5493 w 6125"/>
              <a:gd name="T77" fmla="*/ 246 h 6731"/>
              <a:gd name="T78" fmla="*/ 5187 w 6125"/>
              <a:gd name="T79" fmla="*/ 70 h 6731"/>
              <a:gd name="T80" fmla="*/ 4943 w 6125"/>
              <a:gd name="T81" fmla="*/ 70 h 6731"/>
              <a:gd name="T82" fmla="*/ 4740 w 6125"/>
              <a:gd name="T83" fmla="*/ 217 h 6731"/>
              <a:gd name="T84" fmla="*/ 4588 w 6125"/>
              <a:gd name="T85" fmla="*/ 553 h 6731"/>
              <a:gd name="T86" fmla="*/ 4424 w 6125"/>
              <a:gd name="T87" fmla="*/ 903 h 6731"/>
              <a:gd name="T88" fmla="*/ 4271 w 6125"/>
              <a:gd name="T89" fmla="*/ 1049 h 6731"/>
              <a:gd name="T90" fmla="*/ 4068 w 6125"/>
              <a:gd name="T91" fmla="*/ 1121 h 6731"/>
              <a:gd name="T92" fmla="*/ 3814 w 6125"/>
              <a:gd name="T93" fmla="*/ 1091 h 6731"/>
              <a:gd name="T94" fmla="*/ 3567 w 6125"/>
              <a:gd name="T95" fmla="*/ 948 h 6731"/>
              <a:gd name="T96" fmla="*/ 3173 w 6125"/>
              <a:gd name="T97" fmla="*/ 540 h 6731"/>
              <a:gd name="T98" fmla="*/ 2753 w 6125"/>
              <a:gd name="T99" fmla="*/ 33 h 6731"/>
              <a:gd name="T100" fmla="*/ 2573 w 6125"/>
              <a:gd name="T101" fmla="*/ 11 h 6731"/>
              <a:gd name="T102" fmla="*/ 419 w 6125"/>
              <a:gd name="T103" fmla="*/ 2147 h 6731"/>
              <a:gd name="T104" fmla="*/ 199 w 6125"/>
              <a:gd name="T105" fmla="*/ 2471 h 6731"/>
              <a:gd name="T106" fmla="*/ 60 w 6125"/>
              <a:gd name="T107" fmla="*/ 2825 h 6731"/>
              <a:gd name="T108" fmla="*/ 2 w 6125"/>
              <a:gd name="T109" fmla="*/ 3197 h 6731"/>
              <a:gd name="T110" fmla="*/ 24 w 6125"/>
              <a:gd name="T111" fmla="*/ 3573 h 6731"/>
              <a:gd name="T112" fmla="*/ 127 w 6125"/>
              <a:gd name="T113" fmla="*/ 3937 h 6731"/>
              <a:gd name="T114" fmla="*/ 311 w 6125"/>
              <a:gd name="T115" fmla="*/ 4276 h 6731"/>
              <a:gd name="T116" fmla="*/ 2670 w 6125"/>
              <a:gd name="T117" fmla="*/ 6673 h 6731"/>
              <a:gd name="T118" fmla="*/ 2813 w 6125"/>
              <a:gd name="T119" fmla="*/ 6731 h 6731"/>
              <a:gd name="T120" fmla="*/ 2996 w 6125"/>
              <a:gd name="T121" fmla="*/ 6643 h 6731"/>
              <a:gd name="T122" fmla="*/ 3673 w 6125"/>
              <a:gd name="T123" fmla="*/ 6078 h 6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25" h="6731">
                <a:moveTo>
                  <a:pt x="3722" y="6032"/>
                </a:moveTo>
                <a:lnTo>
                  <a:pt x="3722" y="6032"/>
                </a:lnTo>
                <a:lnTo>
                  <a:pt x="3753" y="5999"/>
                </a:lnTo>
                <a:lnTo>
                  <a:pt x="3780" y="5970"/>
                </a:lnTo>
                <a:lnTo>
                  <a:pt x="3804" y="5943"/>
                </a:lnTo>
                <a:lnTo>
                  <a:pt x="3825" y="5917"/>
                </a:lnTo>
                <a:lnTo>
                  <a:pt x="3842" y="5893"/>
                </a:lnTo>
                <a:lnTo>
                  <a:pt x="3857" y="5871"/>
                </a:lnTo>
                <a:lnTo>
                  <a:pt x="3869" y="5851"/>
                </a:lnTo>
                <a:lnTo>
                  <a:pt x="3879" y="5832"/>
                </a:lnTo>
                <a:lnTo>
                  <a:pt x="3887" y="5815"/>
                </a:lnTo>
                <a:lnTo>
                  <a:pt x="3892" y="5800"/>
                </a:lnTo>
                <a:lnTo>
                  <a:pt x="3896" y="5786"/>
                </a:lnTo>
                <a:lnTo>
                  <a:pt x="3900" y="5774"/>
                </a:lnTo>
                <a:lnTo>
                  <a:pt x="3901" y="5763"/>
                </a:lnTo>
                <a:lnTo>
                  <a:pt x="3901" y="5753"/>
                </a:lnTo>
                <a:lnTo>
                  <a:pt x="3900" y="5744"/>
                </a:lnTo>
                <a:lnTo>
                  <a:pt x="3899" y="5738"/>
                </a:lnTo>
                <a:lnTo>
                  <a:pt x="3899" y="5738"/>
                </a:lnTo>
                <a:lnTo>
                  <a:pt x="3894" y="5726"/>
                </a:lnTo>
                <a:lnTo>
                  <a:pt x="3888" y="5714"/>
                </a:lnTo>
                <a:lnTo>
                  <a:pt x="3879" y="5703"/>
                </a:lnTo>
                <a:lnTo>
                  <a:pt x="3869" y="5692"/>
                </a:lnTo>
                <a:lnTo>
                  <a:pt x="3857" y="5683"/>
                </a:lnTo>
                <a:lnTo>
                  <a:pt x="3843" y="5672"/>
                </a:lnTo>
                <a:lnTo>
                  <a:pt x="3827" y="5662"/>
                </a:lnTo>
                <a:lnTo>
                  <a:pt x="3809" y="5652"/>
                </a:lnTo>
                <a:lnTo>
                  <a:pt x="3789" y="5643"/>
                </a:lnTo>
                <a:lnTo>
                  <a:pt x="3768" y="5633"/>
                </a:lnTo>
                <a:lnTo>
                  <a:pt x="3721" y="5613"/>
                </a:lnTo>
                <a:lnTo>
                  <a:pt x="3668" y="5593"/>
                </a:lnTo>
                <a:lnTo>
                  <a:pt x="3609" y="5571"/>
                </a:lnTo>
                <a:lnTo>
                  <a:pt x="3609" y="5571"/>
                </a:lnTo>
                <a:lnTo>
                  <a:pt x="3555" y="5552"/>
                </a:lnTo>
                <a:lnTo>
                  <a:pt x="3501" y="5532"/>
                </a:lnTo>
                <a:lnTo>
                  <a:pt x="3447" y="5510"/>
                </a:lnTo>
                <a:lnTo>
                  <a:pt x="3390" y="5487"/>
                </a:lnTo>
                <a:lnTo>
                  <a:pt x="3390" y="5487"/>
                </a:lnTo>
                <a:lnTo>
                  <a:pt x="3359" y="5472"/>
                </a:lnTo>
                <a:lnTo>
                  <a:pt x="3327" y="5457"/>
                </a:lnTo>
                <a:lnTo>
                  <a:pt x="3297" y="5442"/>
                </a:lnTo>
                <a:lnTo>
                  <a:pt x="3268" y="5426"/>
                </a:lnTo>
                <a:lnTo>
                  <a:pt x="3241" y="5410"/>
                </a:lnTo>
                <a:lnTo>
                  <a:pt x="3213" y="5393"/>
                </a:lnTo>
                <a:lnTo>
                  <a:pt x="3187" y="5376"/>
                </a:lnTo>
                <a:lnTo>
                  <a:pt x="3162" y="5359"/>
                </a:lnTo>
                <a:lnTo>
                  <a:pt x="3138" y="5340"/>
                </a:lnTo>
                <a:lnTo>
                  <a:pt x="3114" y="5322"/>
                </a:lnTo>
                <a:lnTo>
                  <a:pt x="3092" y="5302"/>
                </a:lnTo>
                <a:lnTo>
                  <a:pt x="3071" y="5283"/>
                </a:lnTo>
                <a:lnTo>
                  <a:pt x="3050" y="5263"/>
                </a:lnTo>
                <a:lnTo>
                  <a:pt x="3031" y="5243"/>
                </a:lnTo>
                <a:lnTo>
                  <a:pt x="3012" y="5221"/>
                </a:lnTo>
                <a:lnTo>
                  <a:pt x="2995" y="5199"/>
                </a:lnTo>
                <a:lnTo>
                  <a:pt x="2978" y="5178"/>
                </a:lnTo>
                <a:lnTo>
                  <a:pt x="2962" y="5155"/>
                </a:lnTo>
                <a:lnTo>
                  <a:pt x="2947" y="5132"/>
                </a:lnTo>
                <a:lnTo>
                  <a:pt x="2933" y="5108"/>
                </a:lnTo>
                <a:lnTo>
                  <a:pt x="2920" y="5085"/>
                </a:lnTo>
                <a:lnTo>
                  <a:pt x="2907" y="5060"/>
                </a:lnTo>
                <a:lnTo>
                  <a:pt x="2896" y="5034"/>
                </a:lnTo>
                <a:lnTo>
                  <a:pt x="2885" y="5009"/>
                </a:lnTo>
                <a:lnTo>
                  <a:pt x="2877" y="4982"/>
                </a:lnTo>
                <a:lnTo>
                  <a:pt x="2868" y="4954"/>
                </a:lnTo>
                <a:lnTo>
                  <a:pt x="2859" y="4927"/>
                </a:lnTo>
                <a:lnTo>
                  <a:pt x="2853" y="4899"/>
                </a:lnTo>
                <a:lnTo>
                  <a:pt x="2846" y="4870"/>
                </a:lnTo>
                <a:lnTo>
                  <a:pt x="2841" y="4841"/>
                </a:lnTo>
                <a:lnTo>
                  <a:pt x="2837" y="4810"/>
                </a:lnTo>
                <a:lnTo>
                  <a:pt x="2833" y="4780"/>
                </a:lnTo>
                <a:lnTo>
                  <a:pt x="2833" y="4780"/>
                </a:lnTo>
                <a:lnTo>
                  <a:pt x="2831" y="4752"/>
                </a:lnTo>
                <a:lnTo>
                  <a:pt x="2830" y="4723"/>
                </a:lnTo>
                <a:lnTo>
                  <a:pt x="2829" y="4694"/>
                </a:lnTo>
                <a:lnTo>
                  <a:pt x="2829" y="4666"/>
                </a:lnTo>
                <a:lnTo>
                  <a:pt x="2830" y="4638"/>
                </a:lnTo>
                <a:lnTo>
                  <a:pt x="2832" y="4610"/>
                </a:lnTo>
                <a:lnTo>
                  <a:pt x="2836" y="4582"/>
                </a:lnTo>
                <a:lnTo>
                  <a:pt x="2840" y="4553"/>
                </a:lnTo>
                <a:lnTo>
                  <a:pt x="2845" y="4525"/>
                </a:lnTo>
                <a:lnTo>
                  <a:pt x="2851" y="4497"/>
                </a:lnTo>
                <a:lnTo>
                  <a:pt x="2857" y="4469"/>
                </a:lnTo>
                <a:lnTo>
                  <a:pt x="2865" y="4441"/>
                </a:lnTo>
                <a:lnTo>
                  <a:pt x="2873" y="4413"/>
                </a:lnTo>
                <a:lnTo>
                  <a:pt x="2883" y="4386"/>
                </a:lnTo>
                <a:lnTo>
                  <a:pt x="2894" y="4357"/>
                </a:lnTo>
                <a:lnTo>
                  <a:pt x="2905" y="4329"/>
                </a:lnTo>
                <a:lnTo>
                  <a:pt x="2917" y="4302"/>
                </a:lnTo>
                <a:lnTo>
                  <a:pt x="2931" y="4275"/>
                </a:lnTo>
                <a:lnTo>
                  <a:pt x="2945" y="4247"/>
                </a:lnTo>
                <a:lnTo>
                  <a:pt x="2959" y="4220"/>
                </a:lnTo>
                <a:lnTo>
                  <a:pt x="2975" y="4193"/>
                </a:lnTo>
                <a:lnTo>
                  <a:pt x="2993" y="4166"/>
                </a:lnTo>
                <a:lnTo>
                  <a:pt x="3010" y="4139"/>
                </a:lnTo>
                <a:lnTo>
                  <a:pt x="3028" y="4112"/>
                </a:lnTo>
                <a:lnTo>
                  <a:pt x="3048" y="4084"/>
                </a:lnTo>
                <a:lnTo>
                  <a:pt x="3069" y="4057"/>
                </a:lnTo>
                <a:lnTo>
                  <a:pt x="3090" y="4030"/>
                </a:lnTo>
                <a:lnTo>
                  <a:pt x="3112" y="4004"/>
                </a:lnTo>
                <a:lnTo>
                  <a:pt x="3135" y="3977"/>
                </a:lnTo>
                <a:lnTo>
                  <a:pt x="3160" y="3950"/>
                </a:lnTo>
                <a:lnTo>
                  <a:pt x="3184" y="3924"/>
                </a:lnTo>
                <a:lnTo>
                  <a:pt x="3209" y="3898"/>
                </a:lnTo>
                <a:lnTo>
                  <a:pt x="3209" y="3898"/>
                </a:lnTo>
                <a:lnTo>
                  <a:pt x="3236" y="3872"/>
                </a:lnTo>
                <a:lnTo>
                  <a:pt x="3262" y="3847"/>
                </a:lnTo>
                <a:lnTo>
                  <a:pt x="3290" y="3823"/>
                </a:lnTo>
                <a:lnTo>
                  <a:pt x="3316" y="3799"/>
                </a:lnTo>
                <a:lnTo>
                  <a:pt x="3343" y="3778"/>
                </a:lnTo>
                <a:lnTo>
                  <a:pt x="3370" y="3756"/>
                </a:lnTo>
                <a:lnTo>
                  <a:pt x="3396" y="3736"/>
                </a:lnTo>
                <a:lnTo>
                  <a:pt x="3423" y="3716"/>
                </a:lnTo>
                <a:lnTo>
                  <a:pt x="3450" y="3698"/>
                </a:lnTo>
                <a:lnTo>
                  <a:pt x="3477" y="3680"/>
                </a:lnTo>
                <a:lnTo>
                  <a:pt x="3504" y="3663"/>
                </a:lnTo>
                <a:lnTo>
                  <a:pt x="3532" y="3648"/>
                </a:lnTo>
                <a:lnTo>
                  <a:pt x="3559" y="3633"/>
                </a:lnTo>
                <a:lnTo>
                  <a:pt x="3586" y="3619"/>
                </a:lnTo>
                <a:lnTo>
                  <a:pt x="3615" y="3606"/>
                </a:lnTo>
                <a:lnTo>
                  <a:pt x="3642" y="3593"/>
                </a:lnTo>
                <a:lnTo>
                  <a:pt x="3670" y="3582"/>
                </a:lnTo>
                <a:lnTo>
                  <a:pt x="3697" y="3571"/>
                </a:lnTo>
                <a:lnTo>
                  <a:pt x="3725" y="3562"/>
                </a:lnTo>
                <a:lnTo>
                  <a:pt x="3753" y="3554"/>
                </a:lnTo>
                <a:lnTo>
                  <a:pt x="3780" y="3545"/>
                </a:lnTo>
                <a:lnTo>
                  <a:pt x="3809" y="3538"/>
                </a:lnTo>
                <a:lnTo>
                  <a:pt x="3837" y="3533"/>
                </a:lnTo>
                <a:lnTo>
                  <a:pt x="3865" y="3528"/>
                </a:lnTo>
                <a:lnTo>
                  <a:pt x="3893" y="3524"/>
                </a:lnTo>
                <a:lnTo>
                  <a:pt x="3921" y="3521"/>
                </a:lnTo>
                <a:lnTo>
                  <a:pt x="3949" y="3519"/>
                </a:lnTo>
                <a:lnTo>
                  <a:pt x="3979" y="3518"/>
                </a:lnTo>
                <a:lnTo>
                  <a:pt x="4007" y="3517"/>
                </a:lnTo>
                <a:lnTo>
                  <a:pt x="4035" y="3518"/>
                </a:lnTo>
                <a:lnTo>
                  <a:pt x="4063" y="3519"/>
                </a:lnTo>
                <a:lnTo>
                  <a:pt x="4092" y="3521"/>
                </a:lnTo>
                <a:lnTo>
                  <a:pt x="4092" y="3521"/>
                </a:lnTo>
                <a:lnTo>
                  <a:pt x="4123" y="3525"/>
                </a:lnTo>
                <a:lnTo>
                  <a:pt x="4153" y="3530"/>
                </a:lnTo>
                <a:lnTo>
                  <a:pt x="4182" y="3535"/>
                </a:lnTo>
                <a:lnTo>
                  <a:pt x="4211" y="3541"/>
                </a:lnTo>
                <a:lnTo>
                  <a:pt x="4239" y="3548"/>
                </a:lnTo>
                <a:lnTo>
                  <a:pt x="4267" y="3556"/>
                </a:lnTo>
                <a:lnTo>
                  <a:pt x="4294" y="3564"/>
                </a:lnTo>
                <a:lnTo>
                  <a:pt x="4320" y="3574"/>
                </a:lnTo>
                <a:lnTo>
                  <a:pt x="4346" y="3584"/>
                </a:lnTo>
                <a:lnTo>
                  <a:pt x="4371" y="3596"/>
                </a:lnTo>
                <a:lnTo>
                  <a:pt x="4396" y="3608"/>
                </a:lnTo>
                <a:lnTo>
                  <a:pt x="4421" y="3621"/>
                </a:lnTo>
                <a:lnTo>
                  <a:pt x="4445" y="3635"/>
                </a:lnTo>
                <a:lnTo>
                  <a:pt x="4467" y="3650"/>
                </a:lnTo>
                <a:lnTo>
                  <a:pt x="4490" y="3665"/>
                </a:lnTo>
                <a:lnTo>
                  <a:pt x="4512" y="3682"/>
                </a:lnTo>
                <a:lnTo>
                  <a:pt x="4533" y="3700"/>
                </a:lnTo>
                <a:lnTo>
                  <a:pt x="4554" y="3718"/>
                </a:lnTo>
                <a:lnTo>
                  <a:pt x="4575" y="3738"/>
                </a:lnTo>
                <a:lnTo>
                  <a:pt x="4595" y="3758"/>
                </a:lnTo>
                <a:lnTo>
                  <a:pt x="4615" y="3780"/>
                </a:lnTo>
                <a:lnTo>
                  <a:pt x="4634" y="3803"/>
                </a:lnTo>
                <a:lnTo>
                  <a:pt x="4653" y="3825"/>
                </a:lnTo>
                <a:lnTo>
                  <a:pt x="4670" y="3849"/>
                </a:lnTo>
                <a:lnTo>
                  <a:pt x="4688" y="3875"/>
                </a:lnTo>
                <a:lnTo>
                  <a:pt x="4706" y="3901"/>
                </a:lnTo>
                <a:lnTo>
                  <a:pt x="4722" y="3928"/>
                </a:lnTo>
                <a:lnTo>
                  <a:pt x="4738" y="3957"/>
                </a:lnTo>
                <a:lnTo>
                  <a:pt x="4754" y="3985"/>
                </a:lnTo>
                <a:lnTo>
                  <a:pt x="4770" y="4015"/>
                </a:lnTo>
                <a:lnTo>
                  <a:pt x="4785" y="4047"/>
                </a:lnTo>
                <a:lnTo>
                  <a:pt x="4799" y="4078"/>
                </a:lnTo>
                <a:lnTo>
                  <a:pt x="4799" y="4078"/>
                </a:lnTo>
                <a:lnTo>
                  <a:pt x="4823" y="4134"/>
                </a:lnTo>
                <a:lnTo>
                  <a:pt x="4843" y="4188"/>
                </a:lnTo>
                <a:lnTo>
                  <a:pt x="4864" y="4243"/>
                </a:lnTo>
                <a:lnTo>
                  <a:pt x="4882" y="4296"/>
                </a:lnTo>
                <a:lnTo>
                  <a:pt x="4882" y="4296"/>
                </a:lnTo>
                <a:lnTo>
                  <a:pt x="4904" y="4354"/>
                </a:lnTo>
                <a:lnTo>
                  <a:pt x="4925" y="4408"/>
                </a:lnTo>
                <a:lnTo>
                  <a:pt x="4945" y="4456"/>
                </a:lnTo>
                <a:lnTo>
                  <a:pt x="4955" y="4477"/>
                </a:lnTo>
                <a:lnTo>
                  <a:pt x="4965" y="4496"/>
                </a:lnTo>
                <a:lnTo>
                  <a:pt x="4974" y="4515"/>
                </a:lnTo>
                <a:lnTo>
                  <a:pt x="4984" y="4531"/>
                </a:lnTo>
                <a:lnTo>
                  <a:pt x="4994" y="4545"/>
                </a:lnTo>
                <a:lnTo>
                  <a:pt x="5005" y="4557"/>
                </a:lnTo>
                <a:lnTo>
                  <a:pt x="5016" y="4568"/>
                </a:lnTo>
                <a:lnTo>
                  <a:pt x="5026" y="4575"/>
                </a:lnTo>
                <a:lnTo>
                  <a:pt x="5038" y="4582"/>
                </a:lnTo>
                <a:lnTo>
                  <a:pt x="5049" y="4586"/>
                </a:lnTo>
                <a:lnTo>
                  <a:pt x="5049" y="4586"/>
                </a:lnTo>
                <a:lnTo>
                  <a:pt x="5063" y="4588"/>
                </a:lnTo>
                <a:lnTo>
                  <a:pt x="5078" y="4589"/>
                </a:lnTo>
                <a:lnTo>
                  <a:pt x="5095" y="4588"/>
                </a:lnTo>
                <a:lnTo>
                  <a:pt x="5112" y="4585"/>
                </a:lnTo>
                <a:lnTo>
                  <a:pt x="5130" y="4580"/>
                </a:lnTo>
                <a:lnTo>
                  <a:pt x="5150" y="4573"/>
                </a:lnTo>
                <a:lnTo>
                  <a:pt x="5169" y="4566"/>
                </a:lnTo>
                <a:lnTo>
                  <a:pt x="5189" y="4556"/>
                </a:lnTo>
                <a:lnTo>
                  <a:pt x="5211" y="4544"/>
                </a:lnTo>
                <a:lnTo>
                  <a:pt x="5231" y="4532"/>
                </a:lnTo>
                <a:lnTo>
                  <a:pt x="5253" y="4518"/>
                </a:lnTo>
                <a:lnTo>
                  <a:pt x="5275" y="4502"/>
                </a:lnTo>
                <a:lnTo>
                  <a:pt x="5296" y="4485"/>
                </a:lnTo>
                <a:lnTo>
                  <a:pt x="5318" y="4467"/>
                </a:lnTo>
                <a:lnTo>
                  <a:pt x="5339" y="4447"/>
                </a:lnTo>
                <a:lnTo>
                  <a:pt x="5360" y="4427"/>
                </a:lnTo>
                <a:lnTo>
                  <a:pt x="5360" y="4427"/>
                </a:lnTo>
                <a:lnTo>
                  <a:pt x="5384" y="4403"/>
                </a:lnTo>
                <a:lnTo>
                  <a:pt x="5411" y="4374"/>
                </a:lnTo>
                <a:lnTo>
                  <a:pt x="5443" y="4338"/>
                </a:lnTo>
                <a:lnTo>
                  <a:pt x="5478" y="4298"/>
                </a:lnTo>
                <a:lnTo>
                  <a:pt x="5517" y="4252"/>
                </a:lnTo>
                <a:lnTo>
                  <a:pt x="5560" y="4203"/>
                </a:lnTo>
                <a:lnTo>
                  <a:pt x="5605" y="4147"/>
                </a:lnTo>
                <a:lnTo>
                  <a:pt x="5653" y="4088"/>
                </a:lnTo>
                <a:lnTo>
                  <a:pt x="5704" y="4025"/>
                </a:lnTo>
                <a:lnTo>
                  <a:pt x="5756" y="3957"/>
                </a:lnTo>
                <a:lnTo>
                  <a:pt x="5810" y="3886"/>
                </a:lnTo>
                <a:lnTo>
                  <a:pt x="5865" y="3811"/>
                </a:lnTo>
                <a:lnTo>
                  <a:pt x="5923" y="3733"/>
                </a:lnTo>
                <a:lnTo>
                  <a:pt x="5981" y="3652"/>
                </a:lnTo>
                <a:lnTo>
                  <a:pt x="6040" y="3568"/>
                </a:lnTo>
                <a:lnTo>
                  <a:pt x="6098" y="3481"/>
                </a:lnTo>
                <a:lnTo>
                  <a:pt x="6098" y="3481"/>
                </a:lnTo>
                <a:lnTo>
                  <a:pt x="6107" y="3468"/>
                </a:lnTo>
                <a:lnTo>
                  <a:pt x="6114" y="3453"/>
                </a:lnTo>
                <a:lnTo>
                  <a:pt x="6119" y="3438"/>
                </a:lnTo>
                <a:lnTo>
                  <a:pt x="6123" y="3422"/>
                </a:lnTo>
                <a:lnTo>
                  <a:pt x="6125" y="3407"/>
                </a:lnTo>
                <a:lnTo>
                  <a:pt x="6125" y="3392"/>
                </a:lnTo>
                <a:lnTo>
                  <a:pt x="6125" y="3377"/>
                </a:lnTo>
                <a:lnTo>
                  <a:pt x="6122" y="3362"/>
                </a:lnTo>
                <a:lnTo>
                  <a:pt x="6119" y="3347"/>
                </a:lnTo>
                <a:lnTo>
                  <a:pt x="6113" y="3332"/>
                </a:lnTo>
                <a:lnTo>
                  <a:pt x="6107" y="3318"/>
                </a:lnTo>
                <a:lnTo>
                  <a:pt x="6099" y="3304"/>
                </a:lnTo>
                <a:lnTo>
                  <a:pt x="6089" y="3292"/>
                </a:lnTo>
                <a:lnTo>
                  <a:pt x="6080" y="3280"/>
                </a:lnTo>
                <a:lnTo>
                  <a:pt x="6068" y="3270"/>
                </a:lnTo>
                <a:lnTo>
                  <a:pt x="6055" y="3260"/>
                </a:lnTo>
                <a:lnTo>
                  <a:pt x="6055" y="3260"/>
                </a:lnTo>
                <a:lnTo>
                  <a:pt x="5967" y="3201"/>
                </a:lnTo>
                <a:lnTo>
                  <a:pt x="5882" y="3143"/>
                </a:lnTo>
                <a:lnTo>
                  <a:pt x="5799" y="3084"/>
                </a:lnTo>
                <a:lnTo>
                  <a:pt x="5719" y="3026"/>
                </a:lnTo>
                <a:lnTo>
                  <a:pt x="5641" y="2969"/>
                </a:lnTo>
                <a:lnTo>
                  <a:pt x="5565" y="2913"/>
                </a:lnTo>
                <a:lnTo>
                  <a:pt x="5493" y="2858"/>
                </a:lnTo>
                <a:lnTo>
                  <a:pt x="5424" y="2804"/>
                </a:lnTo>
                <a:lnTo>
                  <a:pt x="5359" y="2752"/>
                </a:lnTo>
                <a:lnTo>
                  <a:pt x="5298" y="2702"/>
                </a:lnTo>
                <a:lnTo>
                  <a:pt x="5241" y="2654"/>
                </a:lnTo>
                <a:lnTo>
                  <a:pt x="5189" y="2609"/>
                </a:lnTo>
                <a:lnTo>
                  <a:pt x="5140" y="2565"/>
                </a:lnTo>
                <a:lnTo>
                  <a:pt x="5098" y="2525"/>
                </a:lnTo>
                <a:lnTo>
                  <a:pt x="5060" y="2488"/>
                </a:lnTo>
                <a:lnTo>
                  <a:pt x="5028" y="2455"/>
                </a:lnTo>
                <a:lnTo>
                  <a:pt x="5028" y="2455"/>
                </a:lnTo>
                <a:lnTo>
                  <a:pt x="4986" y="2407"/>
                </a:lnTo>
                <a:lnTo>
                  <a:pt x="4947" y="2361"/>
                </a:lnTo>
                <a:lnTo>
                  <a:pt x="4913" y="2314"/>
                </a:lnTo>
                <a:lnTo>
                  <a:pt x="4881" y="2268"/>
                </a:lnTo>
                <a:lnTo>
                  <a:pt x="4866" y="2246"/>
                </a:lnTo>
                <a:lnTo>
                  <a:pt x="4853" y="2223"/>
                </a:lnTo>
                <a:lnTo>
                  <a:pt x="4840" y="2200"/>
                </a:lnTo>
                <a:lnTo>
                  <a:pt x="4828" y="2177"/>
                </a:lnTo>
                <a:lnTo>
                  <a:pt x="4816" y="2155"/>
                </a:lnTo>
                <a:lnTo>
                  <a:pt x="4807" y="2132"/>
                </a:lnTo>
                <a:lnTo>
                  <a:pt x="4797" y="2110"/>
                </a:lnTo>
                <a:lnTo>
                  <a:pt x="4788" y="2088"/>
                </a:lnTo>
                <a:lnTo>
                  <a:pt x="4780" y="2066"/>
                </a:lnTo>
                <a:lnTo>
                  <a:pt x="4773" y="2043"/>
                </a:lnTo>
                <a:lnTo>
                  <a:pt x="4767" y="2021"/>
                </a:lnTo>
                <a:lnTo>
                  <a:pt x="4762" y="2000"/>
                </a:lnTo>
                <a:lnTo>
                  <a:pt x="4758" y="1978"/>
                </a:lnTo>
                <a:lnTo>
                  <a:pt x="4753" y="1956"/>
                </a:lnTo>
                <a:lnTo>
                  <a:pt x="4751" y="1935"/>
                </a:lnTo>
                <a:lnTo>
                  <a:pt x="4749" y="1913"/>
                </a:lnTo>
                <a:lnTo>
                  <a:pt x="4748" y="1891"/>
                </a:lnTo>
                <a:lnTo>
                  <a:pt x="4748" y="1871"/>
                </a:lnTo>
                <a:lnTo>
                  <a:pt x="4749" y="1849"/>
                </a:lnTo>
                <a:lnTo>
                  <a:pt x="4750" y="1829"/>
                </a:lnTo>
                <a:lnTo>
                  <a:pt x="4752" y="1807"/>
                </a:lnTo>
                <a:lnTo>
                  <a:pt x="4756" y="1786"/>
                </a:lnTo>
                <a:lnTo>
                  <a:pt x="4760" y="1766"/>
                </a:lnTo>
                <a:lnTo>
                  <a:pt x="4764" y="1745"/>
                </a:lnTo>
                <a:lnTo>
                  <a:pt x="4764" y="1745"/>
                </a:lnTo>
                <a:lnTo>
                  <a:pt x="4772" y="1719"/>
                </a:lnTo>
                <a:lnTo>
                  <a:pt x="4780" y="1694"/>
                </a:lnTo>
                <a:lnTo>
                  <a:pt x="4790" y="1669"/>
                </a:lnTo>
                <a:lnTo>
                  <a:pt x="4801" y="1647"/>
                </a:lnTo>
                <a:lnTo>
                  <a:pt x="4812" y="1625"/>
                </a:lnTo>
                <a:lnTo>
                  <a:pt x="4825" y="1603"/>
                </a:lnTo>
                <a:lnTo>
                  <a:pt x="4838" y="1583"/>
                </a:lnTo>
                <a:lnTo>
                  <a:pt x="4852" y="1563"/>
                </a:lnTo>
                <a:lnTo>
                  <a:pt x="4867" y="1545"/>
                </a:lnTo>
                <a:lnTo>
                  <a:pt x="4883" y="1527"/>
                </a:lnTo>
                <a:lnTo>
                  <a:pt x="4900" y="1511"/>
                </a:lnTo>
                <a:lnTo>
                  <a:pt x="4916" y="1495"/>
                </a:lnTo>
                <a:lnTo>
                  <a:pt x="4934" y="1480"/>
                </a:lnTo>
                <a:lnTo>
                  <a:pt x="4952" y="1464"/>
                </a:lnTo>
                <a:lnTo>
                  <a:pt x="4970" y="1450"/>
                </a:lnTo>
                <a:lnTo>
                  <a:pt x="4990" y="1437"/>
                </a:lnTo>
                <a:lnTo>
                  <a:pt x="5009" y="1424"/>
                </a:lnTo>
                <a:lnTo>
                  <a:pt x="5029" y="1412"/>
                </a:lnTo>
                <a:lnTo>
                  <a:pt x="5070" y="1390"/>
                </a:lnTo>
                <a:lnTo>
                  <a:pt x="5111" y="1369"/>
                </a:lnTo>
                <a:lnTo>
                  <a:pt x="5153" y="1350"/>
                </a:lnTo>
                <a:lnTo>
                  <a:pt x="5195" y="1332"/>
                </a:lnTo>
                <a:lnTo>
                  <a:pt x="5238" y="1316"/>
                </a:lnTo>
                <a:lnTo>
                  <a:pt x="5321" y="1286"/>
                </a:lnTo>
                <a:lnTo>
                  <a:pt x="5321" y="1286"/>
                </a:lnTo>
                <a:lnTo>
                  <a:pt x="5417" y="1251"/>
                </a:lnTo>
                <a:lnTo>
                  <a:pt x="5465" y="1233"/>
                </a:lnTo>
                <a:lnTo>
                  <a:pt x="5512" y="1212"/>
                </a:lnTo>
                <a:lnTo>
                  <a:pt x="5512" y="1212"/>
                </a:lnTo>
                <a:lnTo>
                  <a:pt x="5554" y="1193"/>
                </a:lnTo>
                <a:lnTo>
                  <a:pt x="5592" y="1173"/>
                </a:lnTo>
                <a:lnTo>
                  <a:pt x="5627" y="1154"/>
                </a:lnTo>
                <a:lnTo>
                  <a:pt x="5657" y="1133"/>
                </a:lnTo>
                <a:lnTo>
                  <a:pt x="5684" y="1113"/>
                </a:lnTo>
                <a:lnTo>
                  <a:pt x="5708" y="1092"/>
                </a:lnTo>
                <a:lnTo>
                  <a:pt x="5730" y="1071"/>
                </a:lnTo>
                <a:lnTo>
                  <a:pt x="5748" y="1049"/>
                </a:lnTo>
                <a:lnTo>
                  <a:pt x="5763" y="1027"/>
                </a:lnTo>
                <a:lnTo>
                  <a:pt x="5776" y="1004"/>
                </a:lnTo>
                <a:lnTo>
                  <a:pt x="5788" y="980"/>
                </a:lnTo>
                <a:lnTo>
                  <a:pt x="5797" y="956"/>
                </a:lnTo>
                <a:lnTo>
                  <a:pt x="5804" y="931"/>
                </a:lnTo>
                <a:lnTo>
                  <a:pt x="5810" y="905"/>
                </a:lnTo>
                <a:lnTo>
                  <a:pt x="5814" y="879"/>
                </a:lnTo>
                <a:lnTo>
                  <a:pt x="5817" y="851"/>
                </a:lnTo>
                <a:lnTo>
                  <a:pt x="5817" y="851"/>
                </a:lnTo>
                <a:lnTo>
                  <a:pt x="5820" y="819"/>
                </a:lnTo>
                <a:lnTo>
                  <a:pt x="5820" y="786"/>
                </a:lnTo>
                <a:lnTo>
                  <a:pt x="5816" y="754"/>
                </a:lnTo>
                <a:lnTo>
                  <a:pt x="5812" y="720"/>
                </a:lnTo>
                <a:lnTo>
                  <a:pt x="5804" y="687"/>
                </a:lnTo>
                <a:lnTo>
                  <a:pt x="5794" y="653"/>
                </a:lnTo>
                <a:lnTo>
                  <a:pt x="5782" y="619"/>
                </a:lnTo>
                <a:lnTo>
                  <a:pt x="5767" y="586"/>
                </a:lnTo>
                <a:lnTo>
                  <a:pt x="5750" y="552"/>
                </a:lnTo>
                <a:lnTo>
                  <a:pt x="5731" y="517"/>
                </a:lnTo>
                <a:lnTo>
                  <a:pt x="5708" y="484"/>
                </a:lnTo>
                <a:lnTo>
                  <a:pt x="5684" y="449"/>
                </a:lnTo>
                <a:lnTo>
                  <a:pt x="5657" y="415"/>
                </a:lnTo>
                <a:lnTo>
                  <a:pt x="5629" y="380"/>
                </a:lnTo>
                <a:lnTo>
                  <a:pt x="5597" y="345"/>
                </a:lnTo>
                <a:lnTo>
                  <a:pt x="5564" y="311"/>
                </a:lnTo>
                <a:lnTo>
                  <a:pt x="5564" y="311"/>
                </a:lnTo>
                <a:lnTo>
                  <a:pt x="5528" y="277"/>
                </a:lnTo>
                <a:lnTo>
                  <a:pt x="5493" y="246"/>
                </a:lnTo>
                <a:lnTo>
                  <a:pt x="5459" y="216"/>
                </a:lnTo>
                <a:lnTo>
                  <a:pt x="5425" y="190"/>
                </a:lnTo>
                <a:lnTo>
                  <a:pt x="5391" y="165"/>
                </a:lnTo>
                <a:lnTo>
                  <a:pt x="5356" y="144"/>
                </a:lnTo>
                <a:lnTo>
                  <a:pt x="5322" y="124"/>
                </a:lnTo>
                <a:lnTo>
                  <a:pt x="5288" y="107"/>
                </a:lnTo>
                <a:lnTo>
                  <a:pt x="5254" y="93"/>
                </a:lnTo>
                <a:lnTo>
                  <a:pt x="5220" y="80"/>
                </a:lnTo>
                <a:lnTo>
                  <a:pt x="5187" y="70"/>
                </a:lnTo>
                <a:lnTo>
                  <a:pt x="5154" y="62"/>
                </a:lnTo>
                <a:lnTo>
                  <a:pt x="5121" y="57"/>
                </a:lnTo>
                <a:lnTo>
                  <a:pt x="5088" y="55"/>
                </a:lnTo>
                <a:lnTo>
                  <a:pt x="5056" y="54"/>
                </a:lnTo>
                <a:lnTo>
                  <a:pt x="5023" y="56"/>
                </a:lnTo>
                <a:lnTo>
                  <a:pt x="5023" y="56"/>
                </a:lnTo>
                <a:lnTo>
                  <a:pt x="4995" y="59"/>
                </a:lnTo>
                <a:lnTo>
                  <a:pt x="4968" y="63"/>
                </a:lnTo>
                <a:lnTo>
                  <a:pt x="4943" y="70"/>
                </a:lnTo>
                <a:lnTo>
                  <a:pt x="4918" y="78"/>
                </a:lnTo>
                <a:lnTo>
                  <a:pt x="4893" y="86"/>
                </a:lnTo>
                <a:lnTo>
                  <a:pt x="4869" y="97"/>
                </a:lnTo>
                <a:lnTo>
                  <a:pt x="4847" y="111"/>
                </a:lnTo>
                <a:lnTo>
                  <a:pt x="4825" y="126"/>
                </a:lnTo>
                <a:lnTo>
                  <a:pt x="4803" y="145"/>
                </a:lnTo>
                <a:lnTo>
                  <a:pt x="4782" y="165"/>
                </a:lnTo>
                <a:lnTo>
                  <a:pt x="4761" y="190"/>
                </a:lnTo>
                <a:lnTo>
                  <a:pt x="4740" y="217"/>
                </a:lnTo>
                <a:lnTo>
                  <a:pt x="4721" y="248"/>
                </a:lnTo>
                <a:lnTo>
                  <a:pt x="4700" y="282"/>
                </a:lnTo>
                <a:lnTo>
                  <a:pt x="4681" y="320"/>
                </a:lnTo>
                <a:lnTo>
                  <a:pt x="4661" y="363"/>
                </a:lnTo>
                <a:lnTo>
                  <a:pt x="4661" y="363"/>
                </a:lnTo>
                <a:lnTo>
                  <a:pt x="4642" y="409"/>
                </a:lnTo>
                <a:lnTo>
                  <a:pt x="4623" y="457"/>
                </a:lnTo>
                <a:lnTo>
                  <a:pt x="4588" y="553"/>
                </a:lnTo>
                <a:lnTo>
                  <a:pt x="4588" y="553"/>
                </a:lnTo>
                <a:lnTo>
                  <a:pt x="4558" y="636"/>
                </a:lnTo>
                <a:lnTo>
                  <a:pt x="4542" y="678"/>
                </a:lnTo>
                <a:lnTo>
                  <a:pt x="4524" y="720"/>
                </a:lnTo>
                <a:lnTo>
                  <a:pt x="4505" y="762"/>
                </a:lnTo>
                <a:lnTo>
                  <a:pt x="4485" y="805"/>
                </a:lnTo>
                <a:lnTo>
                  <a:pt x="4462" y="845"/>
                </a:lnTo>
                <a:lnTo>
                  <a:pt x="4450" y="865"/>
                </a:lnTo>
                <a:lnTo>
                  <a:pt x="4437" y="885"/>
                </a:lnTo>
                <a:lnTo>
                  <a:pt x="4424" y="903"/>
                </a:lnTo>
                <a:lnTo>
                  <a:pt x="4410" y="922"/>
                </a:lnTo>
                <a:lnTo>
                  <a:pt x="4395" y="940"/>
                </a:lnTo>
                <a:lnTo>
                  <a:pt x="4380" y="957"/>
                </a:lnTo>
                <a:lnTo>
                  <a:pt x="4363" y="975"/>
                </a:lnTo>
                <a:lnTo>
                  <a:pt x="4347" y="991"/>
                </a:lnTo>
                <a:lnTo>
                  <a:pt x="4329" y="1007"/>
                </a:lnTo>
                <a:lnTo>
                  <a:pt x="4310" y="1021"/>
                </a:lnTo>
                <a:lnTo>
                  <a:pt x="4291" y="1036"/>
                </a:lnTo>
                <a:lnTo>
                  <a:pt x="4271" y="1049"/>
                </a:lnTo>
                <a:lnTo>
                  <a:pt x="4250" y="1061"/>
                </a:lnTo>
                <a:lnTo>
                  <a:pt x="4228" y="1073"/>
                </a:lnTo>
                <a:lnTo>
                  <a:pt x="4204" y="1084"/>
                </a:lnTo>
                <a:lnTo>
                  <a:pt x="4180" y="1094"/>
                </a:lnTo>
                <a:lnTo>
                  <a:pt x="4155" y="1103"/>
                </a:lnTo>
                <a:lnTo>
                  <a:pt x="4129" y="1110"/>
                </a:lnTo>
                <a:lnTo>
                  <a:pt x="4129" y="1110"/>
                </a:lnTo>
                <a:lnTo>
                  <a:pt x="4098" y="1117"/>
                </a:lnTo>
                <a:lnTo>
                  <a:pt x="4068" y="1121"/>
                </a:lnTo>
                <a:lnTo>
                  <a:pt x="4038" y="1124"/>
                </a:lnTo>
                <a:lnTo>
                  <a:pt x="4009" y="1125"/>
                </a:lnTo>
                <a:lnTo>
                  <a:pt x="3980" y="1124"/>
                </a:lnTo>
                <a:lnTo>
                  <a:pt x="3951" y="1122"/>
                </a:lnTo>
                <a:lnTo>
                  <a:pt x="3922" y="1119"/>
                </a:lnTo>
                <a:lnTo>
                  <a:pt x="3894" y="1113"/>
                </a:lnTo>
                <a:lnTo>
                  <a:pt x="3867" y="1107"/>
                </a:lnTo>
                <a:lnTo>
                  <a:pt x="3840" y="1099"/>
                </a:lnTo>
                <a:lnTo>
                  <a:pt x="3814" y="1091"/>
                </a:lnTo>
                <a:lnTo>
                  <a:pt x="3788" y="1080"/>
                </a:lnTo>
                <a:lnTo>
                  <a:pt x="3763" y="1069"/>
                </a:lnTo>
                <a:lnTo>
                  <a:pt x="3738" y="1058"/>
                </a:lnTo>
                <a:lnTo>
                  <a:pt x="3714" y="1045"/>
                </a:lnTo>
                <a:lnTo>
                  <a:pt x="3692" y="1032"/>
                </a:lnTo>
                <a:lnTo>
                  <a:pt x="3669" y="1019"/>
                </a:lnTo>
                <a:lnTo>
                  <a:pt x="3647" y="1005"/>
                </a:lnTo>
                <a:lnTo>
                  <a:pt x="3605" y="977"/>
                </a:lnTo>
                <a:lnTo>
                  <a:pt x="3567" y="948"/>
                </a:lnTo>
                <a:lnTo>
                  <a:pt x="3532" y="918"/>
                </a:lnTo>
                <a:lnTo>
                  <a:pt x="3501" y="891"/>
                </a:lnTo>
                <a:lnTo>
                  <a:pt x="3473" y="865"/>
                </a:lnTo>
                <a:lnTo>
                  <a:pt x="3430" y="823"/>
                </a:lnTo>
                <a:lnTo>
                  <a:pt x="3430" y="823"/>
                </a:lnTo>
                <a:lnTo>
                  <a:pt x="3384" y="775"/>
                </a:lnTo>
                <a:lnTo>
                  <a:pt x="3324" y="710"/>
                </a:lnTo>
                <a:lnTo>
                  <a:pt x="3253" y="632"/>
                </a:lnTo>
                <a:lnTo>
                  <a:pt x="3173" y="540"/>
                </a:lnTo>
                <a:lnTo>
                  <a:pt x="3086" y="437"/>
                </a:lnTo>
                <a:lnTo>
                  <a:pt x="2994" y="325"/>
                </a:lnTo>
                <a:lnTo>
                  <a:pt x="2897" y="205"/>
                </a:lnTo>
                <a:lnTo>
                  <a:pt x="2849" y="143"/>
                </a:lnTo>
                <a:lnTo>
                  <a:pt x="2800" y="79"/>
                </a:lnTo>
                <a:lnTo>
                  <a:pt x="2800" y="79"/>
                </a:lnTo>
                <a:lnTo>
                  <a:pt x="2786" y="61"/>
                </a:lnTo>
                <a:lnTo>
                  <a:pt x="2769" y="46"/>
                </a:lnTo>
                <a:lnTo>
                  <a:pt x="2753" y="33"/>
                </a:lnTo>
                <a:lnTo>
                  <a:pt x="2735" y="22"/>
                </a:lnTo>
                <a:lnTo>
                  <a:pt x="2716" y="14"/>
                </a:lnTo>
                <a:lnTo>
                  <a:pt x="2696" y="7"/>
                </a:lnTo>
                <a:lnTo>
                  <a:pt x="2676" y="3"/>
                </a:lnTo>
                <a:lnTo>
                  <a:pt x="2656" y="0"/>
                </a:lnTo>
                <a:lnTo>
                  <a:pt x="2635" y="0"/>
                </a:lnTo>
                <a:lnTo>
                  <a:pt x="2615" y="2"/>
                </a:lnTo>
                <a:lnTo>
                  <a:pt x="2594" y="5"/>
                </a:lnTo>
                <a:lnTo>
                  <a:pt x="2573" y="11"/>
                </a:lnTo>
                <a:lnTo>
                  <a:pt x="2555" y="19"/>
                </a:lnTo>
                <a:lnTo>
                  <a:pt x="2535" y="30"/>
                </a:lnTo>
                <a:lnTo>
                  <a:pt x="2518" y="43"/>
                </a:lnTo>
                <a:lnTo>
                  <a:pt x="2502" y="57"/>
                </a:lnTo>
                <a:lnTo>
                  <a:pt x="510" y="2048"/>
                </a:lnTo>
                <a:lnTo>
                  <a:pt x="510" y="2048"/>
                </a:lnTo>
                <a:lnTo>
                  <a:pt x="479" y="2081"/>
                </a:lnTo>
                <a:lnTo>
                  <a:pt x="449" y="2114"/>
                </a:lnTo>
                <a:lnTo>
                  <a:pt x="419" y="2147"/>
                </a:lnTo>
                <a:lnTo>
                  <a:pt x="390" y="2181"/>
                </a:lnTo>
                <a:lnTo>
                  <a:pt x="363" y="2215"/>
                </a:lnTo>
                <a:lnTo>
                  <a:pt x="337" y="2251"/>
                </a:lnTo>
                <a:lnTo>
                  <a:pt x="311" y="2286"/>
                </a:lnTo>
                <a:lnTo>
                  <a:pt x="287" y="2323"/>
                </a:lnTo>
                <a:lnTo>
                  <a:pt x="263" y="2358"/>
                </a:lnTo>
                <a:lnTo>
                  <a:pt x="241" y="2395"/>
                </a:lnTo>
                <a:lnTo>
                  <a:pt x="220" y="2433"/>
                </a:lnTo>
                <a:lnTo>
                  <a:pt x="199" y="2471"/>
                </a:lnTo>
                <a:lnTo>
                  <a:pt x="180" y="2509"/>
                </a:lnTo>
                <a:lnTo>
                  <a:pt x="161" y="2547"/>
                </a:lnTo>
                <a:lnTo>
                  <a:pt x="144" y="2586"/>
                </a:lnTo>
                <a:lnTo>
                  <a:pt x="127" y="2625"/>
                </a:lnTo>
                <a:lnTo>
                  <a:pt x="112" y="2665"/>
                </a:lnTo>
                <a:lnTo>
                  <a:pt x="98" y="2704"/>
                </a:lnTo>
                <a:lnTo>
                  <a:pt x="83" y="2744"/>
                </a:lnTo>
                <a:lnTo>
                  <a:pt x="72" y="2785"/>
                </a:lnTo>
                <a:lnTo>
                  <a:pt x="60" y="2825"/>
                </a:lnTo>
                <a:lnTo>
                  <a:pt x="50" y="2867"/>
                </a:lnTo>
                <a:lnTo>
                  <a:pt x="40" y="2907"/>
                </a:lnTo>
                <a:lnTo>
                  <a:pt x="31" y="2948"/>
                </a:lnTo>
                <a:lnTo>
                  <a:pt x="24" y="2989"/>
                </a:lnTo>
                <a:lnTo>
                  <a:pt x="17" y="3031"/>
                </a:lnTo>
                <a:lnTo>
                  <a:pt x="12" y="3072"/>
                </a:lnTo>
                <a:lnTo>
                  <a:pt x="8" y="3114"/>
                </a:lnTo>
                <a:lnTo>
                  <a:pt x="4" y="3156"/>
                </a:lnTo>
                <a:lnTo>
                  <a:pt x="2" y="3197"/>
                </a:lnTo>
                <a:lnTo>
                  <a:pt x="0" y="3239"/>
                </a:lnTo>
                <a:lnTo>
                  <a:pt x="0" y="3280"/>
                </a:lnTo>
                <a:lnTo>
                  <a:pt x="0" y="3323"/>
                </a:lnTo>
                <a:lnTo>
                  <a:pt x="2" y="3365"/>
                </a:lnTo>
                <a:lnTo>
                  <a:pt x="4" y="3406"/>
                </a:lnTo>
                <a:lnTo>
                  <a:pt x="8" y="3448"/>
                </a:lnTo>
                <a:lnTo>
                  <a:pt x="12" y="3490"/>
                </a:lnTo>
                <a:lnTo>
                  <a:pt x="17" y="3531"/>
                </a:lnTo>
                <a:lnTo>
                  <a:pt x="24" y="3573"/>
                </a:lnTo>
                <a:lnTo>
                  <a:pt x="31" y="3614"/>
                </a:lnTo>
                <a:lnTo>
                  <a:pt x="40" y="3655"/>
                </a:lnTo>
                <a:lnTo>
                  <a:pt x="50" y="3695"/>
                </a:lnTo>
                <a:lnTo>
                  <a:pt x="60" y="3737"/>
                </a:lnTo>
                <a:lnTo>
                  <a:pt x="72" y="3777"/>
                </a:lnTo>
                <a:lnTo>
                  <a:pt x="83" y="3818"/>
                </a:lnTo>
                <a:lnTo>
                  <a:pt x="98" y="3858"/>
                </a:lnTo>
                <a:lnTo>
                  <a:pt x="112" y="3897"/>
                </a:lnTo>
                <a:lnTo>
                  <a:pt x="127" y="3937"/>
                </a:lnTo>
                <a:lnTo>
                  <a:pt x="144" y="3976"/>
                </a:lnTo>
                <a:lnTo>
                  <a:pt x="161" y="4015"/>
                </a:lnTo>
                <a:lnTo>
                  <a:pt x="180" y="4053"/>
                </a:lnTo>
                <a:lnTo>
                  <a:pt x="199" y="4091"/>
                </a:lnTo>
                <a:lnTo>
                  <a:pt x="220" y="4129"/>
                </a:lnTo>
                <a:lnTo>
                  <a:pt x="241" y="4167"/>
                </a:lnTo>
                <a:lnTo>
                  <a:pt x="263" y="4204"/>
                </a:lnTo>
                <a:lnTo>
                  <a:pt x="287" y="4239"/>
                </a:lnTo>
                <a:lnTo>
                  <a:pt x="311" y="4276"/>
                </a:lnTo>
                <a:lnTo>
                  <a:pt x="337" y="4311"/>
                </a:lnTo>
                <a:lnTo>
                  <a:pt x="363" y="4347"/>
                </a:lnTo>
                <a:lnTo>
                  <a:pt x="390" y="4381"/>
                </a:lnTo>
                <a:lnTo>
                  <a:pt x="419" y="4415"/>
                </a:lnTo>
                <a:lnTo>
                  <a:pt x="449" y="4448"/>
                </a:lnTo>
                <a:lnTo>
                  <a:pt x="479" y="4481"/>
                </a:lnTo>
                <a:lnTo>
                  <a:pt x="510" y="4514"/>
                </a:lnTo>
                <a:lnTo>
                  <a:pt x="2670" y="6673"/>
                </a:lnTo>
                <a:lnTo>
                  <a:pt x="2670" y="6673"/>
                </a:lnTo>
                <a:lnTo>
                  <a:pt x="2684" y="6686"/>
                </a:lnTo>
                <a:lnTo>
                  <a:pt x="2698" y="6697"/>
                </a:lnTo>
                <a:lnTo>
                  <a:pt x="2713" y="6705"/>
                </a:lnTo>
                <a:lnTo>
                  <a:pt x="2728" y="6713"/>
                </a:lnTo>
                <a:lnTo>
                  <a:pt x="2745" y="6720"/>
                </a:lnTo>
                <a:lnTo>
                  <a:pt x="2761" y="6725"/>
                </a:lnTo>
                <a:lnTo>
                  <a:pt x="2778" y="6728"/>
                </a:lnTo>
                <a:lnTo>
                  <a:pt x="2795" y="6730"/>
                </a:lnTo>
                <a:lnTo>
                  <a:pt x="2813" y="6731"/>
                </a:lnTo>
                <a:lnTo>
                  <a:pt x="2830" y="6730"/>
                </a:lnTo>
                <a:lnTo>
                  <a:pt x="2847" y="6727"/>
                </a:lnTo>
                <a:lnTo>
                  <a:pt x="2864" y="6724"/>
                </a:lnTo>
                <a:lnTo>
                  <a:pt x="2881" y="6718"/>
                </a:lnTo>
                <a:lnTo>
                  <a:pt x="2897" y="6711"/>
                </a:lnTo>
                <a:lnTo>
                  <a:pt x="2913" y="6702"/>
                </a:lnTo>
                <a:lnTo>
                  <a:pt x="2928" y="6692"/>
                </a:lnTo>
                <a:lnTo>
                  <a:pt x="2928" y="6692"/>
                </a:lnTo>
                <a:lnTo>
                  <a:pt x="2996" y="6643"/>
                </a:lnTo>
                <a:lnTo>
                  <a:pt x="3062" y="6592"/>
                </a:lnTo>
                <a:lnTo>
                  <a:pt x="3127" y="6542"/>
                </a:lnTo>
                <a:lnTo>
                  <a:pt x="3191" y="6492"/>
                </a:lnTo>
                <a:lnTo>
                  <a:pt x="3252" y="6442"/>
                </a:lnTo>
                <a:lnTo>
                  <a:pt x="3311" y="6394"/>
                </a:lnTo>
                <a:lnTo>
                  <a:pt x="3422" y="6301"/>
                </a:lnTo>
                <a:lnTo>
                  <a:pt x="3521" y="6216"/>
                </a:lnTo>
                <a:lnTo>
                  <a:pt x="3605" y="6141"/>
                </a:lnTo>
                <a:lnTo>
                  <a:pt x="3673" y="6078"/>
                </a:lnTo>
                <a:lnTo>
                  <a:pt x="3722" y="6032"/>
                </a:lnTo>
                <a:lnTo>
                  <a:pt x="3722" y="6032"/>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5" name="Freeform 6"/>
          <p:cNvSpPr/>
          <p:nvPr/>
        </p:nvSpPr>
        <p:spPr bwMode="auto">
          <a:xfrm>
            <a:off x="2165856" y="2121002"/>
            <a:ext cx="1382082" cy="1519162"/>
          </a:xfrm>
          <a:custGeom>
            <a:avLst/>
            <a:gdLst>
              <a:gd name="T0" fmla="*/ 500 w 6127"/>
              <a:gd name="T1" fmla="*/ 5577 h 6731"/>
              <a:gd name="T2" fmla="*/ 329 w 6127"/>
              <a:gd name="T3" fmla="*/ 5775 h 6731"/>
              <a:gd name="T4" fmla="*/ 315 w 6127"/>
              <a:gd name="T5" fmla="*/ 6011 h 6731"/>
              <a:gd name="T6" fmla="*/ 469 w 6127"/>
              <a:gd name="T7" fmla="*/ 6316 h 6731"/>
              <a:gd name="T8" fmla="*/ 735 w 6127"/>
              <a:gd name="T9" fmla="*/ 6566 h 6731"/>
              <a:gd name="T10" fmla="*/ 1038 w 6127"/>
              <a:gd name="T11" fmla="*/ 6676 h 6731"/>
              <a:gd name="T12" fmla="*/ 1257 w 6127"/>
              <a:gd name="T13" fmla="*/ 6634 h 6731"/>
              <a:gd name="T14" fmla="*/ 1445 w 6127"/>
              <a:gd name="T15" fmla="*/ 6411 h 6731"/>
              <a:gd name="T16" fmla="*/ 1602 w 6127"/>
              <a:gd name="T17" fmla="*/ 6011 h 6731"/>
              <a:gd name="T18" fmla="*/ 1746 w 6127"/>
              <a:gd name="T19" fmla="*/ 5774 h 6731"/>
              <a:gd name="T20" fmla="*/ 1922 w 6127"/>
              <a:gd name="T21" fmla="*/ 5647 h 6731"/>
              <a:gd name="T22" fmla="*/ 2147 w 6127"/>
              <a:gd name="T23" fmla="*/ 5607 h 6731"/>
              <a:gd name="T24" fmla="*/ 2388 w 6127"/>
              <a:gd name="T25" fmla="*/ 5673 h 6731"/>
              <a:gd name="T26" fmla="*/ 2653 w 6127"/>
              <a:gd name="T27" fmla="*/ 5866 h 6731"/>
              <a:gd name="T28" fmla="*/ 3229 w 6127"/>
              <a:gd name="T29" fmla="*/ 6526 h 6731"/>
              <a:gd name="T30" fmla="*/ 3430 w 6127"/>
              <a:gd name="T31" fmla="*/ 6724 h 6731"/>
              <a:gd name="T32" fmla="*/ 3608 w 6127"/>
              <a:gd name="T33" fmla="*/ 6688 h 6731"/>
              <a:gd name="T34" fmla="*/ 5790 w 6127"/>
              <a:gd name="T35" fmla="*/ 4480 h 6731"/>
              <a:gd name="T36" fmla="*/ 5983 w 6127"/>
              <a:gd name="T37" fmla="*/ 4145 h 6731"/>
              <a:gd name="T38" fmla="*/ 6094 w 6127"/>
              <a:gd name="T39" fmla="*/ 3783 h 6731"/>
              <a:gd name="T40" fmla="*/ 6126 w 6127"/>
              <a:gd name="T41" fmla="*/ 3408 h 6731"/>
              <a:gd name="T42" fmla="*/ 6077 w 6127"/>
              <a:gd name="T43" fmla="*/ 3036 h 6731"/>
              <a:gd name="T44" fmla="*/ 5947 w 6127"/>
              <a:gd name="T45" fmla="*/ 2678 h 6731"/>
              <a:gd name="T46" fmla="*/ 5736 w 6127"/>
              <a:gd name="T47" fmla="*/ 2350 h 6731"/>
              <a:gd name="T48" fmla="*/ 3414 w 6127"/>
              <a:gd name="T49" fmla="*/ 26 h 6731"/>
              <a:gd name="T50" fmla="*/ 3262 w 6127"/>
              <a:gd name="T51" fmla="*/ 7 h 6731"/>
              <a:gd name="T52" fmla="*/ 2936 w 6127"/>
              <a:gd name="T53" fmla="*/ 239 h 6731"/>
              <a:gd name="T54" fmla="*/ 2374 w 6127"/>
              <a:gd name="T55" fmla="*/ 732 h 6731"/>
              <a:gd name="T56" fmla="*/ 2234 w 6127"/>
              <a:gd name="T57" fmla="*/ 931 h 6731"/>
              <a:gd name="T58" fmla="*/ 2238 w 6127"/>
              <a:gd name="T59" fmla="*/ 1017 h 6731"/>
              <a:gd name="T60" fmla="*/ 2405 w 6127"/>
              <a:gd name="T61" fmla="*/ 1118 h 6731"/>
              <a:gd name="T62" fmla="*/ 2768 w 6127"/>
              <a:gd name="T63" fmla="*/ 1259 h 6731"/>
              <a:gd name="T64" fmla="*/ 3012 w 6127"/>
              <a:gd name="T65" fmla="*/ 1409 h 6731"/>
              <a:gd name="T66" fmla="*/ 3180 w 6127"/>
              <a:gd name="T67" fmla="*/ 1599 h 6731"/>
              <a:gd name="T68" fmla="*/ 3273 w 6127"/>
              <a:gd name="T69" fmla="*/ 1832 h 6731"/>
              <a:gd name="T70" fmla="*/ 3297 w 6127"/>
              <a:gd name="T71" fmla="*/ 2065 h 6731"/>
              <a:gd name="T72" fmla="*/ 3252 w 6127"/>
              <a:gd name="T73" fmla="*/ 2318 h 6731"/>
              <a:gd name="T74" fmla="*/ 3134 w 6127"/>
              <a:gd name="T75" fmla="*/ 2565 h 6731"/>
              <a:gd name="T76" fmla="*/ 2943 w 6127"/>
              <a:gd name="T77" fmla="*/ 2807 h 6731"/>
              <a:gd name="T78" fmla="*/ 2730 w 6127"/>
              <a:gd name="T79" fmla="*/ 2995 h 6731"/>
              <a:gd name="T80" fmla="*/ 2484 w 6127"/>
              <a:gd name="T81" fmla="*/ 3138 h 6731"/>
              <a:gd name="T82" fmla="*/ 2233 w 6127"/>
              <a:gd name="T83" fmla="*/ 3207 h 6731"/>
              <a:gd name="T84" fmla="*/ 2003 w 6127"/>
              <a:gd name="T85" fmla="*/ 3206 h 6731"/>
              <a:gd name="T86" fmla="*/ 1755 w 6127"/>
              <a:gd name="T87" fmla="*/ 3135 h 6731"/>
              <a:gd name="T88" fmla="*/ 1551 w 6127"/>
              <a:gd name="T89" fmla="*/ 2993 h 6731"/>
              <a:gd name="T90" fmla="*/ 1388 w 6127"/>
              <a:gd name="T91" fmla="*/ 2774 h 6731"/>
              <a:gd name="T92" fmla="*/ 1244 w 6127"/>
              <a:gd name="T93" fmla="*/ 2435 h 6731"/>
              <a:gd name="T94" fmla="*/ 1132 w 6127"/>
              <a:gd name="T95" fmla="*/ 2186 h 6731"/>
              <a:gd name="T96" fmla="*/ 1033 w 6127"/>
              <a:gd name="T97" fmla="*/ 2144 h 6731"/>
              <a:gd name="T98" fmla="*/ 856 w 6127"/>
              <a:gd name="T99" fmla="*/ 2230 h 6731"/>
              <a:gd name="T100" fmla="*/ 636 w 6127"/>
              <a:gd name="T101" fmla="*/ 2441 h 6731"/>
              <a:gd name="T102" fmla="*/ 199 w 6127"/>
              <a:gd name="T103" fmla="*/ 3000 h 6731"/>
              <a:gd name="T104" fmla="*/ 0 w 6127"/>
              <a:gd name="T105" fmla="*/ 3324 h 6731"/>
              <a:gd name="T106" fmla="*/ 45 w 6127"/>
              <a:gd name="T107" fmla="*/ 3451 h 6731"/>
              <a:gd name="T108" fmla="*/ 582 w 6127"/>
              <a:gd name="T109" fmla="*/ 3838 h 6731"/>
              <a:gd name="T110" fmla="*/ 1065 w 6127"/>
              <a:gd name="T111" fmla="*/ 4244 h 6731"/>
              <a:gd name="T112" fmla="*/ 1274 w 6127"/>
              <a:gd name="T113" fmla="*/ 4503 h 6731"/>
              <a:gd name="T114" fmla="*/ 1365 w 6127"/>
              <a:gd name="T115" fmla="*/ 4727 h 6731"/>
              <a:gd name="T116" fmla="*/ 1362 w 6127"/>
              <a:gd name="T117" fmla="*/ 4986 h 6731"/>
              <a:gd name="T118" fmla="*/ 1274 w 6127"/>
              <a:gd name="T119" fmla="*/ 5167 h 6731"/>
              <a:gd name="T120" fmla="*/ 1117 w 6127"/>
              <a:gd name="T121" fmla="*/ 5307 h 6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27" h="6731">
                <a:moveTo>
                  <a:pt x="806" y="5445"/>
                </a:moveTo>
                <a:lnTo>
                  <a:pt x="806" y="5445"/>
                </a:lnTo>
                <a:lnTo>
                  <a:pt x="709" y="5480"/>
                </a:lnTo>
                <a:lnTo>
                  <a:pt x="662" y="5498"/>
                </a:lnTo>
                <a:lnTo>
                  <a:pt x="614" y="5518"/>
                </a:lnTo>
                <a:lnTo>
                  <a:pt x="614" y="5518"/>
                </a:lnTo>
                <a:lnTo>
                  <a:pt x="573" y="5537"/>
                </a:lnTo>
                <a:lnTo>
                  <a:pt x="534" y="5558"/>
                </a:lnTo>
                <a:lnTo>
                  <a:pt x="500" y="5577"/>
                </a:lnTo>
                <a:lnTo>
                  <a:pt x="469" y="5597"/>
                </a:lnTo>
                <a:lnTo>
                  <a:pt x="442" y="5618"/>
                </a:lnTo>
                <a:lnTo>
                  <a:pt x="418" y="5639"/>
                </a:lnTo>
                <a:lnTo>
                  <a:pt x="397" y="5660"/>
                </a:lnTo>
                <a:lnTo>
                  <a:pt x="379" y="5682"/>
                </a:lnTo>
                <a:lnTo>
                  <a:pt x="363" y="5704"/>
                </a:lnTo>
                <a:lnTo>
                  <a:pt x="350" y="5727"/>
                </a:lnTo>
                <a:lnTo>
                  <a:pt x="339" y="5750"/>
                </a:lnTo>
                <a:lnTo>
                  <a:pt x="329" y="5775"/>
                </a:lnTo>
                <a:lnTo>
                  <a:pt x="323" y="5800"/>
                </a:lnTo>
                <a:lnTo>
                  <a:pt x="316" y="5826"/>
                </a:lnTo>
                <a:lnTo>
                  <a:pt x="312" y="5852"/>
                </a:lnTo>
                <a:lnTo>
                  <a:pt x="308" y="5880"/>
                </a:lnTo>
                <a:lnTo>
                  <a:pt x="308" y="5880"/>
                </a:lnTo>
                <a:lnTo>
                  <a:pt x="306" y="5912"/>
                </a:lnTo>
                <a:lnTo>
                  <a:pt x="306" y="5945"/>
                </a:lnTo>
                <a:lnTo>
                  <a:pt x="310" y="5977"/>
                </a:lnTo>
                <a:lnTo>
                  <a:pt x="315" y="6011"/>
                </a:lnTo>
                <a:lnTo>
                  <a:pt x="323" y="6044"/>
                </a:lnTo>
                <a:lnTo>
                  <a:pt x="332" y="6077"/>
                </a:lnTo>
                <a:lnTo>
                  <a:pt x="344" y="6112"/>
                </a:lnTo>
                <a:lnTo>
                  <a:pt x="359" y="6145"/>
                </a:lnTo>
                <a:lnTo>
                  <a:pt x="377" y="6179"/>
                </a:lnTo>
                <a:lnTo>
                  <a:pt x="396" y="6212"/>
                </a:lnTo>
                <a:lnTo>
                  <a:pt x="418" y="6247"/>
                </a:lnTo>
                <a:lnTo>
                  <a:pt x="442" y="6282"/>
                </a:lnTo>
                <a:lnTo>
                  <a:pt x="469" y="6316"/>
                </a:lnTo>
                <a:lnTo>
                  <a:pt x="498" y="6351"/>
                </a:lnTo>
                <a:lnTo>
                  <a:pt x="530" y="6386"/>
                </a:lnTo>
                <a:lnTo>
                  <a:pt x="563" y="6420"/>
                </a:lnTo>
                <a:lnTo>
                  <a:pt x="563" y="6420"/>
                </a:lnTo>
                <a:lnTo>
                  <a:pt x="598" y="6454"/>
                </a:lnTo>
                <a:lnTo>
                  <a:pt x="632" y="6485"/>
                </a:lnTo>
                <a:lnTo>
                  <a:pt x="667" y="6515"/>
                </a:lnTo>
                <a:lnTo>
                  <a:pt x="702" y="6541"/>
                </a:lnTo>
                <a:lnTo>
                  <a:pt x="735" y="6566"/>
                </a:lnTo>
                <a:lnTo>
                  <a:pt x="770" y="6587"/>
                </a:lnTo>
                <a:lnTo>
                  <a:pt x="805" y="6607"/>
                </a:lnTo>
                <a:lnTo>
                  <a:pt x="838" y="6624"/>
                </a:lnTo>
                <a:lnTo>
                  <a:pt x="872" y="6638"/>
                </a:lnTo>
                <a:lnTo>
                  <a:pt x="906" y="6651"/>
                </a:lnTo>
                <a:lnTo>
                  <a:pt x="939" y="6661"/>
                </a:lnTo>
                <a:lnTo>
                  <a:pt x="973" y="6669"/>
                </a:lnTo>
                <a:lnTo>
                  <a:pt x="1005" y="6674"/>
                </a:lnTo>
                <a:lnTo>
                  <a:pt x="1038" y="6676"/>
                </a:lnTo>
                <a:lnTo>
                  <a:pt x="1071" y="6677"/>
                </a:lnTo>
                <a:lnTo>
                  <a:pt x="1104" y="6675"/>
                </a:lnTo>
                <a:lnTo>
                  <a:pt x="1104" y="6675"/>
                </a:lnTo>
                <a:lnTo>
                  <a:pt x="1131" y="6672"/>
                </a:lnTo>
                <a:lnTo>
                  <a:pt x="1158" y="6666"/>
                </a:lnTo>
                <a:lnTo>
                  <a:pt x="1184" y="6661"/>
                </a:lnTo>
                <a:lnTo>
                  <a:pt x="1209" y="6653"/>
                </a:lnTo>
                <a:lnTo>
                  <a:pt x="1233" y="6645"/>
                </a:lnTo>
                <a:lnTo>
                  <a:pt x="1257" y="6634"/>
                </a:lnTo>
                <a:lnTo>
                  <a:pt x="1279" y="6620"/>
                </a:lnTo>
                <a:lnTo>
                  <a:pt x="1301" y="6605"/>
                </a:lnTo>
                <a:lnTo>
                  <a:pt x="1324" y="6586"/>
                </a:lnTo>
                <a:lnTo>
                  <a:pt x="1344" y="6566"/>
                </a:lnTo>
                <a:lnTo>
                  <a:pt x="1365" y="6541"/>
                </a:lnTo>
                <a:lnTo>
                  <a:pt x="1386" y="6514"/>
                </a:lnTo>
                <a:lnTo>
                  <a:pt x="1406" y="6483"/>
                </a:lnTo>
                <a:lnTo>
                  <a:pt x="1426" y="6449"/>
                </a:lnTo>
                <a:lnTo>
                  <a:pt x="1445" y="6411"/>
                </a:lnTo>
                <a:lnTo>
                  <a:pt x="1465" y="6368"/>
                </a:lnTo>
                <a:lnTo>
                  <a:pt x="1465" y="6368"/>
                </a:lnTo>
                <a:lnTo>
                  <a:pt x="1484" y="6322"/>
                </a:lnTo>
                <a:lnTo>
                  <a:pt x="1504" y="6274"/>
                </a:lnTo>
                <a:lnTo>
                  <a:pt x="1538" y="6178"/>
                </a:lnTo>
                <a:lnTo>
                  <a:pt x="1538" y="6178"/>
                </a:lnTo>
                <a:lnTo>
                  <a:pt x="1569" y="6095"/>
                </a:lnTo>
                <a:lnTo>
                  <a:pt x="1585" y="6053"/>
                </a:lnTo>
                <a:lnTo>
                  <a:pt x="1602" y="6011"/>
                </a:lnTo>
                <a:lnTo>
                  <a:pt x="1622" y="5969"/>
                </a:lnTo>
                <a:lnTo>
                  <a:pt x="1642" y="5926"/>
                </a:lnTo>
                <a:lnTo>
                  <a:pt x="1665" y="5886"/>
                </a:lnTo>
                <a:lnTo>
                  <a:pt x="1677" y="5866"/>
                </a:lnTo>
                <a:lnTo>
                  <a:pt x="1690" y="5846"/>
                </a:lnTo>
                <a:lnTo>
                  <a:pt x="1703" y="5828"/>
                </a:lnTo>
                <a:lnTo>
                  <a:pt x="1717" y="5809"/>
                </a:lnTo>
                <a:lnTo>
                  <a:pt x="1731" y="5791"/>
                </a:lnTo>
                <a:lnTo>
                  <a:pt x="1746" y="5774"/>
                </a:lnTo>
                <a:lnTo>
                  <a:pt x="1763" y="5756"/>
                </a:lnTo>
                <a:lnTo>
                  <a:pt x="1780" y="5740"/>
                </a:lnTo>
                <a:lnTo>
                  <a:pt x="1797" y="5724"/>
                </a:lnTo>
                <a:lnTo>
                  <a:pt x="1816" y="5710"/>
                </a:lnTo>
                <a:lnTo>
                  <a:pt x="1835" y="5695"/>
                </a:lnTo>
                <a:lnTo>
                  <a:pt x="1856" y="5682"/>
                </a:lnTo>
                <a:lnTo>
                  <a:pt x="1876" y="5670"/>
                </a:lnTo>
                <a:lnTo>
                  <a:pt x="1899" y="5658"/>
                </a:lnTo>
                <a:lnTo>
                  <a:pt x="1922" y="5647"/>
                </a:lnTo>
                <a:lnTo>
                  <a:pt x="1946" y="5637"/>
                </a:lnTo>
                <a:lnTo>
                  <a:pt x="1972" y="5628"/>
                </a:lnTo>
                <a:lnTo>
                  <a:pt x="1998" y="5621"/>
                </a:lnTo>
                <a:lnTo>
                  <a:pt x="1998" y="5621"/>
                </a:lnTo>
                <a:lnTo>
                  <a:pt x="2028" y="5614"/>
                </a:lnTo>
                <a:lnTo>
                  <a:pt x="2058" y="5610"/>
                </a:lnTo>
                <a:lnTo>
                  <a:pt x="2089" y="5607"/>
                </a:lnTo>
                <a:lnTo>
                  <a:pt x="2118" y="5606"/>
                </a:lnTo>
                <a:lnTo>
                  <a:pt x="2147" y="5607"/>
                </a:lnTo>
                <a:lnTo>
                  <a:pt x="2175" y="5609"/>
                </a:lnTo>
                <a:lnTo>
                  <a:pt x="2204" y="5612"/>
                </a:lnTo>
                <a:lnTo>
                  <a:pt x="2232" y="5618"/>
                </a:lnTo>
                <a:lnTo>
                  <a:pt x="2259" y="5624"/>
                </a:lnTo>
                <a:lnTo>
                  <a:pt x="2286" y="5632"/>
                </a:lnTo>
                <a:lnTo>
                  <a:pt x="2312" y="5640"/>
                </a:lnTo>
                <a:lnTo>
                  <a:pt x="2338" y="5651"/>
                </a:lnTo>
                <a:lnTo>
                  <a:pt x="2363" y="5662"/>
                </a:lnTo>
                <a:lnTo>
                  <a:pt x="2388" y="5673"/>
                </a:lnTo>
                <a:lnTo>
                  <a:pt x="2412" y="5686"/>
                </a:lnTo>
                <a:lnTo>
                  <a:pt x="2435" y="5699"/>
                </a:lnTo>
                <a:lnTo>
                  <a:pt x="2458" y="5712"/>
                </a:lnTo>
                <a:lnTo>
                  <a:pt x="2480" y="5726"/>
                </a:lnTo>
                <a:lnTo>
                  <a:pt x="2521" y="5755"/>
                </a:lnTo>
                <a:lnTo>
                  <a:pt x="2559" y="5783"/>
                </a:lnTo>
                <a:lnTo>
                  <a:pt x="2595" y="5813"/>
                </a:lnTo>
                <a:lnTo>
                  <a:pt x="2626" y="5840"/>
                </a:lnTo>
                <a:lnTo>
                  <a:pt x="2653" y="5866"/>
                </a:lnTo>
                <a:lnTo>
                  <a:pt x="2697" y="5908"/>
                </a:lnTo>
                <a:lnTo>
                  <a:pt x="2697" y="5908"/>
                </a:lnTo>
                <a:lnTo>
                  <a:pt x="2743" y="5956"/>
                </a:lnTo>
                <a:lnTo>
                  <a:pt x="2803" y="6021"/>
                </a:lnTo>
                <a:lnTo>
                  <a:pt x="2873" y="6099"/>
                </a:lnTo>
                <a:lnTo>
                  <a:pt x="2953" y="6191"/>
                </a:lnTo>
                <a:lnTo>
                  <a:pt x="3040" y="6294"/>
                </a:lnTo>
                <a:lnTo>
                  <a:pt x="3133" y="6406"/>
                </a:lnTo>
                <a:lnTo>
                  <a:pt x="3229" y="6526"/>
                </a:lnTo>
                <a:lnTo>
                  <a:pt x="3277" y="6588"/>
                </a:lnTo>
                <a:lnTo>
                  <a:pt x="3326" y="6652"/>
                </a:lnTo>
                <a:lnTo>
                  <a:pt x="3326" y="6652"/>
                </a:lnTo>
                <a:lnTo>
                  <a:pt x="3340" y="6670"/>
                </a:lnTo>
                <a:lnTo>
                  <a:pt x="3356" y="6685"/>
                </a:lnTo>
                <a:lnTo>
                  <a:pt x="3374" y="6698"/>
                </a:lnTo>
                <a:lnTo>
                  <a:pt x="3391" y="6709"/>
                </a:lnTo>
                <a:lnTo>
                  <a:pt x="3411" y="6717"/>
                </a:lnTo>
                <a:lnTo>
                  <a:pt x="3430" y="6724"/>
                </a:lnTo>
                <a:lnTo>
                  <a:pt x="3451" y="6728"/>
                </a:lnTo>
                <a:lnTo>
                  <a:pt x="3471" y="6731"/>
                </a:lnTo>
                <a:lnTo>
                  <a:pt x="3492" y="6731"/>
                </a:lnTo>
                <a:lnTo>
                  <a:pt x="3512" y="6729"/>
                </a:lnTo>
                <a:lnTo>
                  <a:pt x="3532" y="6726"/>
                </a:lnTo>
                <a:lnTo>
                  <a:pt x="3553" y="6720"/>
                </a:lnTo>
                <a:lnTo>
                  <a:pt x="3572" y="6712"/>
                </a:lnTo>
                <a:lnTo>
                  <a:pt x="3590" y="6701"/>
                </a:lnTo>
                <a:lnTo>
                  <a:pt x="3608" y="6688"/>
                </a:lnTo>
                <a:lnTo>
                  <a:pt x="3625" y="6674"/>
                </a:lnTo>
                <a:lnTo>
                  <a:pt x="5617" y="4683"/>
                </a:lnTo>
                <a:lnTo>
                  <a:pt x="5617" y="4683"/>
                </a:lnTo>
                <a:lnTo>
                  <a:pt x="5648" y="4650"/>
                </a:lnTo>
                <a:lnTo>
                  <a:pt x="5678" y="4617"/>
                </a:lnTo>
                <a:lnTo>
                  <a:pt x="5708" y="4584"/>
                </a:lnTo>
                <a:lnTo>
                  <a:pt x="5736" y="4550"/>
                </a:lnTo>
                <a:lnTo>
                  <a:pt x="5763" y="4516"/>
                </a:lnTo>
                <a:lnTo>
                  <a:pt x="5790" y="4480"/>
                </a:lnTo>
                <a:lnTo>
                  <a:pt x="5815" y="4445"/>
                </a:lnTo>
                <a:lnTo>
                  <a:pt x="5840" y="4408"/>
                </a:lnTo>
                <a:lnTo>
                  <a:pt x="5863" y="4373"/>
                </a:lnTo>
                <a:lnTo>
                  <a:pt x="5885" y="4336"/>
                </a:lnTo>
                <a:lnTo>
                  <a:pt x="5907" y="4298"/>
                </a:lnTo>
                <a:lnTo>
                  <a:pt x="5928" y="4260"/>
                </a:lnTo>
                <a:lnTo>
                  <a:pt x="5947" y="4222"/>
                </a:lnTo>
                <a:lnTo>
                  <a:pt x="5966" y="4184"/>
                </a:lnTo>
                <a:lnTo>
                  <a:pt x="5983" y="4145"/>
                </a:lnTo>
                <a:lnTo>
                  <a:pt x="5999" y="4106"/>
                </a:lnTo>
                <a:lnTo>
                  <a:pt x="6014" y="4066"/>
                </a:lnTo>
                <a:lnTo>
                  <a:pt x="6028" y="4027"/>
                </a:lnTo>
                <a:lnTo>
                  <a:pt x="6042" y="3987"/>
                </a:lnTo>
                <a:lnTo>
                  <a:pt x="6054" y="3946"/>
                </a:lnTo>
                <a:lnTo>
                  <a:pt x="6066" y="3906"/>
                </a:lnTo>
                <a:lnTo>
                  <a:pt x="6077" y="3864"/>
                </a:lnTo>
                <a:lnTo>
                  <a:pt x="6086" y="3824"/>
                </a:lnTo>
                <a:lnTo>
                  <a:pt x="6094" y="3783"/>
                </a:lnTo>
                <a:lnTo>
                  <a:pt x="6102" y="3742"/>
                </a:lnTo>
                <a:lnTo>
                  <a:pt x="6109" y="3700"/>
                </a:lnTo>
                <a:lnTo>
                  <a:pt x="6114" y="3659"/>
                </a:lnTo>
                <a:lnTo>
                  <a:pt x="6118" y="3617"/>
                </a:lnTo>
                <a:lnTo>
                  <a:pt x="6123" y="3575"/>
                </a:lnTo>
                <a:lnTo>
                  <a:pt x="6125" y="3534"/>
                </a:lnTo>
                <a:lnTo>
                  <a:pt x="6126" y="3492"/>
                </a:lnTo>
                <a:lnTo>
                  <a:pt x="6127" y="3449"/>
                </a:lnTo>
                <a:lnTo>
                  <a:pt x="6126" y="3408"/>
                </a:lnTo>
                <a:lnTo>
                  <a:pt x="6125" y="3366"/>
                </a:lnTo>
                <a:lnTo>
                  <a:pt x="6123" y="3325"/>
                </a:lnTo>
                <a:lnTo>
                  <a:pt x="6118" y="3283"/>
                </a:lnTo>
                <a:lnTo>
                  <a:pt x="6114" y="3241"/>
                </a:lnTo>
                <a:lnTo>
                  <a:pt x="6109" y="3200"/>
                </a:lnTo>
                <a:lnTo>
                  <a:pt x="6102" y="3158"/>
                </a:lnTo>
                <a:lnTo>
                  <a:pt x="6094" y="3117"/>
                </a:lnTo>
                <a:lnTo>
                  <a:pt x="6086" y="3076"/>
                </a:lnTo>
                <a:lnTo>
                  <a:pt x="6077" y="3036"/>
                </a:lnTo>
                <a:lnTo>
                  <a:pt x="6066" y="2994"/>
                </a:lnTo>
                <a:lnTo>
                  <a:pt x="6054" y="2954"/>
                </a:lnTo>
                <a:lnTo>
                  <a:pt x="6042" y="2913"/>
                </a:lnTo>
                <a:lnTo>
                  <a:pt x="6028" y="2873"/>
                </a:lnTo>
                <a:lnTo>
                  <a:pt x="6014" y="2834"/>
                </a:lnTo>
                <a:lnTo>
                  <a:pt x="5999" y="2794"/>
                </a:lnTo>
                <a:lnTo>
                  <a:pt x="5983" y="2755"/>
                </a:lnTo>
                <a:lnTo>
                  <a:pt x="5966" y="2716"/>
                </a:lnTo>
                <a:lnTo>
                  <a:pt x="5947" y="2678"/>
                </a:lnTo>
                <a:lnTo>
                  <a:pt x="5928" y="2640"/>
                </a:lnTo>
                <a:lnTo>
                  <a:pt x="5907" y="2602"/>
                </a:lnTo>
                <a:lnTo>
                  <a:pt x="5885" y="2564"/>
                </a:lnTo>
                <a:lnTo>
                  <a:pt x="5863" y="2527"/>
                </a:lnTo>
                <a:lnTo>
                  <a:pt x="5840" y="2492"/>
                </a:lnTo>
                <a:lnTo>
                  <a:pt x="5815" y="2455"/>
                </a:lnTo>
                <a:lnTo>
                  <a:pt x="5790" y="2420"/>
                </a:lnTo>
                <a:lnTo>
                  <a:pt x="5763" y="2384"/>
                </a:lnTo>
                <a:lnTo>
                  <a:pt x="5736" y="2350"/>
                </a:lnTo>
                <a:lnTo>
                  <a:pt x="5708" y="2316"/>
                </a:lnTo>
                <a:lnTo>
                  <a:pt x="5678" y="2283"/>
                </a:lnTo>
                <a:lnTo>
                  <a:pt x="5648" y="2250"/>
                </a:lnTo>
                <a:lnTo>
                  <a:pt x="5617" y="2217"/>
                </a:lnTo>
                <a:lnTo>
                  <a:pt x="3456" y="58"/>
                </a:lnTo>
                <a:lnTo>
                  <a:pt x="3456" y="58"/>
                </a:lnTo>
                <a:lnTo>
                  <a:pt x="3443" y="45"/>
                </a:lnTo>
                <a:lnTo>
                  <a:pt x="3429" y="34"/>
                </a:lnTo>
                <a:lnTo>
                  <a:pt x="3414" y="26"/>
                </a:lnTo>
                <a:lnTo>
                  <a:pt x="3398" y="18"/>
                </a:lnTo>
                <a:lnTo>
                  <a:pt x="3381" y="11"/>
                </a:lnTo>
                <a:lnTo>
                  <a:pt x="3365" y="6"/>
                </a:lnTo>
                <a:lnTo>
                  <a:pt x="3348" y="3"/>
                </a:lnTo>
                <a:lnTo>
                  <a:pt x="3330" y="1"/>
                </a:lnTo>
                <a:lnTo>
                  <a:pt x="3314" y="0"/>
                </a:lnTo>
                <a:lnTo>
                  <a:pt x="3297" y="1"/>
                </a:lnTo>
                <a:lnTo>
                  <a:pt x="3280" y="4"/>
                </a:lnTo>
                <a:lnTo>
                  <a:pt x="3262" y="7"/>
                </a:lnTo>
                <a:lnTo>
                  <a:pt x="3246" y="13"/>
                </a:lnTo>
                <a:lnTo>
                  <a:pt x="3230" y="20"/>
                </a:lnTo>
                <a:lnTo>
                  <a:pt x="3213" y="29"/>
                </a:lnTo>
                <a:lnTo>
                  <a:pt x="3198" y="39"/>
                </a:lnTo>
                <a:lnTo>
                  <a:pt x="3198" y="39"/>
                </a:lnTo>
                <a:lnTo>
                  <a:pt x="3131" y="88"/>
                </a:lnTo>
                <a:lnTo>
                  <a:pt x="3064" y="139"/>
                </a:lnTo>
                <a:lnTo>
                  <a:pt x="2999" y="189"/>
                </a:lnTo>
                <a:lnTo>
                  <a:pt x="2936" y="239"/>
                </a:lnTo>
                <a:lnTo>
                  <a:pt x="2874" y="289"/>
                </a:lnTo>
                <a:lnTo>
                  <a:pt x="2815" y="337"/>
                </a:lnTo>
                <a:lnTo>
                  <a:pt x="2704" y="430"/>
                </a:lnTo>
                <a:lnTo>
                  <a:pt x="2606" y="515"/>
                </a:lnTo>
                <a:lnTo>
                  <a:pt x="2521" y="590"/>
                </a:lnTo>
                <a:lnTo>
                  <a:pt x="2453" y="653"/>
                </a:lnTo>
                <a:lnTo>
                  <a:pt x="2404" y="699"/>
                </a:lnTo>
                <a:lnTo>
                  <a:pt x="2404" y="699"/>
                </a:lnTo>
                <a:lnTo>
                  <a:pt x="2374" y="732"/>
                </a:lnTo>
                <a:lnTo>
                  <a:pt x="2347" y="761"/>
                </a:lnTo>
                <a:lnTo>
                  <a:pt x="2323" y="788"/>
                </a:lnTo>
                <a:lnTo>
                  <a:pt x="2302" y="814"/>
                </a:lnTo>
                <a:lnTo>
                  <a:pt x="2284" y="838"/>
                </a:lnTo>
                <a:lnTo>
                  <a:pt x="2270" y="860"/>
                </a:lnTo>
                <a:lnTo>
                  <a:pt x="2258" y="880"/>
                </a:lnTo>
                <a:lnTo>
                  <a:pt x="2247" y="899"/>
                </a:lnTo>
                <a:lnTo>
                  <a:pt x="2239" y="916"/>
                </a:lnTo>
                <a:lnTo>
                  <a:pt x="2234" y="931"/>
                </a:lnTo>
                <a:lnTo>
                  <a:pt x="2230" y="945"/>
                </a:lnTo>
                <a:lnTo>
                  <a:pt x="2227" y="957"/>
                </a:lnTo>
                <a:lnTo>
                  <a:pt x="2226" y="968"/>
                </a:lnTo>
                <a:lnTo>
                  <a:pt x="2226" y="978"/>
                </a:lnTo>
                <a:lnTo>
                  <a:pt x="2226" y="987"/>
                </a:lnTo>
                <a:lnTo>
                  <a:pt x="2228" y="993"/>
                </a:lnTo>
                <a:lnTo>
                  <a:pt x="2228" y="993"/>
                </a:lnTo>
                <a:lnTo>
                  <a:pt x="2232" y="1005"/>
                </a:lnTo>
                <a:lnTo>
                  <a:pt x="2238" y="1017"/>
                </a:lnTo>
                <a:lnTo>
                  <a:pt x="2247" y="1028"/>
                </a:lnTo>
                <a:lnTo>
                  <a:pt x="2257" y="1039"/>
                </a:lnTo>
                <a:lnTo>
                  <a:pt x="2270" y="1048"/>
                </a:lnTo>
                <a:lnTo>
                  <a:pt x="2284" y="1059"/>
                </a:lnTo>
                <a:lnTo>
                  <a:pt x="2300" y="1069"/>
                </a:lnTo>
                <a:lnTo>
                  <a:pt x="2317" y="1079"/>
                </a:lnTo>
                <a:lnTo>
                  <a:pt x="2337" y="1088"/>
                </a:lnTo>
                <a:lnTo>
                  <a:pt x="2359" y="1098"/>
                </a:lnTo>
                <a:lnTo>
                  <a:pt x="2405" y="1118"/>
                </a:lnTo>
                <a:lnTo>
                  <a:pt x="2458" y="1138"/>
                </a:lnTo>
                <a:lnTo>
                  <a:pt x="2517" y="1160"/>
                </a:lnTo>
                <a:lnTo>
                  <a:pt x="2517" y="1160"/>
                </a:lnTo>
                <a:lnTo>
                  <a:pt x="2571" y="1179"/>
                </a:lnTo>
                <a:lnTo>
                  <a:pt x="2625" y="1199"/>
                </a:lnTo>
                <a:lnTo>
                  <a:pt x="2680" y="1221"/>
                </a:lnTo>
                <a:lnTo>
                  <a:pt x="2736" y="1244"/>
                </a:lnTo>
                <a:lnTo>
                  <a:pt x="2736" y="1244"/>
                </a:lnTo>
                <a:lnTo>
                  <a:pt x="2768" y="1259"/>
                </a:lnTo>
                <a:lnTo>
                  <a:pt x="2798" y="1274"/>
                </a:lnTo>
                <a:lnTo>
                  <a:pt x="2829" y="1289"/>
                </a:lnTo>
                <a:lnTo>
                  <a:pt x="2858" y="1305"/>
                </a:lnTo>
                <a:lnTo>
                  <a:pt x="2886" y="1321"/>
                </a:lnTo>
                <a:lnTo>
                  <a:pt x="2913" y="1338"/>
                </a:lnTo>
                <a:lnTo>
                  <a:pt x="2939" y="1355"/>
                </a:lnTo>
                <a:lnTo>
                  <a:pt x="2964" y="1372"/>
                </a:lnTo>
                <a:lnTo>
                  <a:pt x="2989" y="1391"/>
                </a:lnTo>
                <a:lnTo>
                  <a:pt x="3012" y="1409"/>
                </a:lnTo>
                <a:lnTo>
                  <a:pt x="3035" y="1429"/>
                </a:lnTo>
                <a:lnTo>
                  <a:pt x="3055" y="1448"/>
                </a:lnTo>
                <a:lnTo>
                  <a:pt x="3076" y="1468"/>
                </a:lnTo>
                <a:lnTo>
                  <a:pt x="3095" y="1488"/>
                </a:lnTo>
                <a:lnTo>
                  <a:pt x="3114" y="1510"/>
                </a:lnTo>
                <a:lnTo>
                  <a:pt x="3132" y="1532"/>
                </a:lnTo>
                <a:lnTo>
                  <a:pt x="3148" y="1553"/>
                </a:lnTo>
                <a:lnTo>
                  <a:pt x="3165" y="1576"/>
                </a:lnTo>
                <a:lnTo>
                  <a:pt x="3180" y="1599"/>
                </a:lnTo>
                <a:lnTo>
                  <a:pt x="3193" y="1623"/>
                </a:lnTo>
                <a:lnTo>
                  <a:pt x="3207" y="1646"/>
                </a:lnTo>
                <a:lnTo>
                  <a:pt x="3219" y="1671"/>
                </a:lnTo>
                <a:lnTo>
                  <a:pt x="3230" y="1697"/>
                </a:lnTo>
                <a:lnTo>
                  <a:pt x="3240" y="1722"/>
                </a:lnTo>
                <a:lnTo>
                  <a:pt x="3250" y="1749"/>
                </a:lnTo>
                <a:lnTo>
                  <a:pt x="3259" y="1777"/>
                </a:lnTo>
                <a:lnTo>
                  <a:pt x="3267" y="1804"/>
                </a:lnTo>
                <a:lnTo>
                  <a:pt x="3273" y="1832"/>
                </a:lnTo>
                <a:lnTo>
                  <a:pt x="3280" y="1861"/>
                </a:lnTo>
                <a:lnTo>
                  <a:pt x="3285" y="1890"/>
                </a:lnTo>
                <a:lnTo>
                  <a:pt x="3289" y="1921"/>
                </a:lnTo>
                <a:lnTo>
                  <a:pt x="3293" y="1951"/>
                </a:lnTo>
                <a:lnTo>
                  <a:pt x="3293" y="1951"/>
                </a:lnTo>
                <a:lnTo>
                  <a:pt x="3295" y="1979"/>
                </a:lnTo>
                <a:lnTo>
                  <a:pt x="3297" y="2008"/>
                </a:lnTo>
                <a:lnTo>
                  <a:pt x="3297" y="2037"/>
                </a:lnTo>
                <a:lnTo>
                  <a:pt x="3297" y="2065"/>
                </a:lnTo>
                <a:lnTo>
                  <a:pt x="3296" y="2093"/>
                </a:lnTo>
                <a:lnTo>
                  <a:pt x="3294" y="2121"/>
                </a:lnTo>
                <a:lnTo>
                  <a:pt x="3290" y="2149"/>
                </a:lnTo>
                <a:lnTo>
                  <a:pt x="3286" y="2178"/>
                </a:lnTo>
                <a:lnTo>
                  <a:pt x="3282" y="2206"/>
                </a:lnTo>
                <a:lnTo>
                  <a:pt x="3275" y="2234"/>
                </a:lnTo>
                <a:lnTo>
                  <a:pt x="3269" y="2262"/>
                </a:lnTo>
                <a:lnTo>
                  <a:pt x="3261" y="2290"/>
                </a:lnTo>
                <a:lnTo>
                  <a:pt x="3252" y="2318"/>
                </a:lnTo>
                <a:lnTo>
                  <a:pt x="3243" y="2345"/>
                </a:lnTo>
                <a:lnTo>
                  <a:pt x="3233" y="2374"/>
                </a:lnTo>
                <a:lnTo>
                  <a:pt x="3221" y="2402"/>
                </a:lnTo>
                <a:lnTo>
                  <a:pt x="3209" y="2429"/>
                </a:lnTo>
                <a:lnTo>
                  <a:pt x="3196" y="2456"/>
                </a:lnTo>
                <a:lnTo>
                  <a:pt x="3182" y="2484"/>
                </a:lnTo>
                <a:lnTo>
                  <a:pt x="3167" y="2511"/>
                </a:lnTo>
                <a:lnTo>
                  <a:pt x="3151" y="2538"/>
                </a:lnTo>
                <a:lnTo>
                  <a:pt x="3134" y="2565"/>
                </a:lnTo>
                <a:lnTo>
                  <a:pt x="3116" y="2592"/>
                </a:lnTo>
                <a:lnTo>
                  <a:pt x="3097" y="2619"/>
                </a:lnTo>
                <a:lnTo>
                  <a:pt x="3078" y="2647"/>
                </a:lnTo>
                <a:lnTo>
                  <a:pt x="3057" y="2674"/>
                </a:lnTo>
                <a:lnTo>
                  <a:pt x="3037" y="2701"/>
                </a:lnTo>
                <a:lnTo>
                  <a:pt x="3014" y="2727"/>
                </a:lnTo>
                <a:lnTo>
                  <a:pt x="2991" y="2754"/>
                </a:lnTo>
                <a:lnTo>
                  <a:pt x="2967" y="2781"/>
                </a:lnTo>
                <a:lnTo>
                  <a:pt x="2943" y="2807"/>
                </a:lnTo>
                <a:lnTo>
                  <a:pt x="2917" y="2833"/>
                </a:lnTo>
                <a:lnTo>
                  <a:pt x="2917" y="2833"/>
                </a:lnTo>
                <a:lnTo>
                  <a:pt x="2891" y="2859"/>
                </a:lnTo>
                <a:lnTo>
                  <a:pt x="2863" y="2884"/>
                </a:lnTo>
                <a:lnTo>
                  <a:pt x="2837" y="2908"/>
                </a:lnTo>
                <a:lnTo>
                  <a:pt x="2810" y="2932"/>
                </a:lnTo>
                <a:lnTo>
                  <a:pt x="2784" y="2953"/>
                </a:lnTo>
                <a:lnTo>
                  <a:pt x="2757" y="2975"/>
                </a:lnTo>
                <a:lnTo>
                  <a:pt x="2730" y="2995"/>
                </a:lnTo>
                <a:lnTo>
                  <a:pt x="2703" y="3015"/>
                </a:lnTo>
                <a:lnTo>
                  <a:pt x="2676" y="3033"/>
                </a:lnTo>
                <a:lnTo>
                  <a:pt x="2649" y="3051"/>
                </a:lnTo>
                <a:lnTo>
                  <a:pt x="2622" y="3068"/>
                </a:lnTo>
                <a:lnTo>
                  <a:pt x="2595" y="3083"/>
                </a:lnTo>
                <a:lnTo>
                  <a:pt x="2568" y="3098"/>
                </a:lnTo>
                <a:lnTo>
                  <a:pt x="2539" y="3112"/>
                </a:lnTo>
                <a:lnTo>
                  <a:pt x="2512" y="3125"/>
                </a:lnTo>
                <a:lnTo>
                  <a:pt x="2484" y="3138"/>
                </a:lnTo>
                <a:lnTo>
                  <a:pt x="2457" y="3149"/>
                </a:lnTo>
                <a:lnTo>
                  <a:pt x="2429" y="3160"/>
                </a:lnTo>
                <a:lnTo>
                  <a:pt x="2402" y="3170"/>
                </a:lnTo>
                <a:lnTo>
                  <a:pt x="2374" y="3177"/>
                </a:lnTo>
                <a:lnTo>
                  <a:pt x="2346" y="3186"/>
                </a:lnTo>
                <a:lnTo>
                  <a:pt x="2317" y="3193"/>
                </a:lnTo>
                <a:lnTo>
                  <a:pt x="2289" y="3198"/>
                </a:lnTo>
                <a:lnTo>
                  <a:pt x="2261" y="3203"/>
                </a:lnTo>
                <a:lnTo>
                  <a:pt x="2233" y="3207"/>
                </a:lnTo>
                <a:lnTo>
                  <a:pt x="2205" y="3210"/>
                </a:lnTo>
                <a:lnTo>
                  <a:pt x="2176" y="3212"/>
                </a:lnTo>
                <a:lnTo>
                  <a:pt x="2148" y="3213"/>
                </a:lnTo>
                <a:lnTo>
                  <a:pt x="2120" y="3214"/>
                </a:lnTo>
                <a:lnTo>
                  <a:pt x="2091" y="3213"/>
                </a:lnTo>
                <a:lnTo>
                  <a:pt x="2063" y="3212"/>
                </a:lnTo>
                <a:lnTo>
                  <a:pt x="2035" y="3210"/>
                </a:lnTo>
                <a:lnTo>
                  <a:pt x="2035" y="3210"/>
                </a:lnTo>
                <a:lnTo>
                  <a:pt x="2003" y="3206"/>
                </a:lnTo>
                <a:lnTo>
                  <a:pt x="1974" y="3201"/>
                </a:lnTo>
                <a:lnTo>
                  <a:pt x="1945" y="3196"/>
                </a:lnTo>
                <a:lnTo>
                  <a:pt x="1915" y="3190"/>
                </a:lnTo>
                <a:lnTo>
                  <a:pt x="1887" y="3183"/>
                </a:lnTo>
                <a:lnTo>
                  <a:pt x="1860" y="3175"/>
                </a:lnTo>
                <a:lnTo>
                  <a:pt x="1833" y="3167"/>
                </a:lnTo>
                <a:lnTo>
                  <a:pt x="1806" y="3157"/>
                </a:lnTo>
                <a:lnTo>
                  <a:pt x="1780" y="3147"/>
                </a:lnTo>
                <a:lnTo>
                  <a:pt x="1755" y="3135"/>
                </a:lnTo>
                <a:lnTo>
                  <a:pt x="1730" y="3123"/>
                </a:lnTo>
                <a:lnTo>
                  <a:pt x="1706" y="3110"/>
                </a:lnTo>
                <a:lnTo>
                  <a:pt x="1682" y="3096"/>
                </a:lnTo>
                <a:lnTo>
                  <a:pt x="1659" y="3081"/>
                </a:lnTo>
                <a:lnTo>
                  <a:pt x="1637" y="3066"/>
                </a:lnTo>
                <a:lnTo>
                  <a:pt x="1614" y="3049"/>
                </a:lnTo>
                <a:lnTo>
                  <a:pt x="1592" y="3031"/>
                </a:lnTo>
                <a:lnTo>
                  <a:pt x="1572" y="3013"/>
                </a:lnTo>
                <a:lnTo>
                  <a:pt x="1551" y="2993"/>
                </a:lnTo>
                <a:lnTo>
                  <a:pt x="1531" y="2973"/>
                </a:lnTo>
                <a:lnTo>
                  <a:pt x="1511" y="2951"/>
                </a:lnTo>
                <a:lnTo>
                  <a:pt x="1493" y="2928"/>
                </a:lnTo>
                <a:lnTo>
                  <a:pt x="1474" y="2906"/>
                </a:lnTo>
                <a:lnTo>
                  <a:pt x="1456" y="2882"/>
                </a:lnTo>
                <a:lnTo>
                  <a:pt x="1439" y="2856"/>
                </a:lnTo>
                <a:lnTo>
                  <a:pt x="1421" y="2830"/>
                </a:lnTo>
                <a:lnTo>
                  <a:pt x="1404" y="2803"/>
                </a:lnTo>
                <a:lnTo>
                  <a:pt x="1388" y="2774"/>
                </a:lnTo>
                <a:lnTo>
                  <a:pt x="1373" y="2745"/>
                </a:lnTo>
                <a:lnTo>
                  <a:pt x="1357" y="2716"/>
                </a:lnTo>
                <a:lnTo>
                  <a:pt x="1342" y="2684"/>
                </a:lnTo>
                <a:lnTo>
                  <a:pt x="1327" y="2653"/>
                </a:lnTo>
                <a:lnTo>
                  <a:pt x="1327" y="2653"/>
                </a:lnTo>
                <a:lnTo>
                  <a:pt x="1304" y="2597"/>
                </a:lnTo>
                <a:lnTo>
                  <a:pt x="1283" y="2543"/>
                </a:lnTo>
                <a:lnTo>
                  <a:pt x="1263" y="2488"/>
                </a:lnTo>
                <a:lnTo>
                  <a:pt x="1244" y="2435"/>
                </a:lnTo>
                <a:lnTo>
                  <a:pt x="1244" y="2435"/>
                </a:lnTo>
                <a:lnTo>
                  <a:pt x="1222" y="2377"/>
                </a:lnTo>
                <a:lnTo>
                  <a:pt x="1201" y="2323"/>
                </a:lnTo>
                <a:lnTo>
                  <a:pt x="1182" y="2275"/>
                </a:lnTo>
                <a:lnTo>
                  <a:pt x="1172" y="2254"/>
                </a:lnTo>
                <a:lnTo>
                  <a:pt x="1162" y="2235"/>
                </a:lnTo>
                <a:lnTo>
                  <a:pt x="1153" y="2216"/>
                </a:lnTo>
                <a:lnTo>
                  <a:pt x="1142" y="2200"/>
                </a:lnTo>
                <a:lnTo>
                  <a:pt x="1132" y="2186"/>
                </a:lnTo>
                <a:lnTo>
                  <a:pt x="1121" y="2174"/>
                </a:lnTo>
                <a:lnTo>
                  <a:pt x="1110" y="2163"/>
                </a:lnTo>
                <a:lnTo>
                  <a:pt x="1099" y="2156"/>
                </a:lnTo>
                <a:lnTo>
                  <a:pt x="1089" y="2149"/>
                </a:lnTo>
                <a:lnTo>
                  <a:pt x="1077" y="2145"/>
                </a:lnTo>
                <a:lnTo>
                  <a:pt x="1077" y="2145"/>
                </a:lnTo>
                <a:lnTo>
                  <a:pt x="1064" y="2143"/>
                </a:lnTo>
                <a:lnTo>
                  <a:pt x="1050" y="2142"/>
                </a:lnTo>
                <a:lnTo>
                  <a:pt x="1033" y="2144"/>
                </a:lnTo>
                <a:lnTo>
                  <a:pt x="1017" y="2146"/>
                </a:lnTo>
                <a:lnTo>
                  <a:pt x="1000" y="2151"/>
                </a:lnTo>
                <a:lnTo>
                  <a:pt x="981" y="2158"/>
                </a:lnTo>
                <a:lnTo>
                  <a:pt x="962" y="2165"/>
                </a:lnTo>
                <a:lnTo>
                  <a:pt x="942" y="2175"/>
                </a:lnTo>
                <a:lnTo>
                  <a:pt x="922" y="2187"/>
                </a:lnTo>
                <a:lnTo>
                  <a:pt x="900" y="2200"/>
                </a:lnTo>
                <a:lnTo>
                  <a:pt x="878" y="2214"/>
                </a:lnTo>
                <a:lnTo>
                  <a:pt x="856" y="2230"/>
                </a:lnTo>
                <a:lnTo>
                  <a:pt x="832" y="2249"/>
                </a:lnTo>
                <a:lnTo>
                  <a:pt x="808" y="2267"/>
                </a:lnTo>
                <a:lnTo>
                  <a:pt x="784" y="2288"/>
                </a:lnTo>
                <a:lnTo>
                  <a:pt x="759" y="2310"/>
                </a:lnTo>
                <a:lnTo>
                  <a:pt x="759" y="2310"/>
                </a:lnTo>
                <a:lnTo>
                  <a:pt x="734" y="2335"/>
                </a:lnTo>
                <a:lnTo>
                  <a:pt x="705" y="2365"/>
                </a:lnTo>
                <a:lnTo>
                  <a:pt x="671" y="2400"/>
                </a:lnTo>
                <a:lnTo>
                  <a:pt x="636" y="2441"/>
                </a:lnTo>
                <a:lnTo>
                  <a:pt x="597" y="2485"/>
                </a:lnTo>
                <a:lnTo>
                  <a:pt x="554" y="2535"/>
                </a:lnTo>
                <a:lnTo>
                  <a:pt x="509" y="2590"/>
                </a:lnTo>
                <a:lnTo>
                  <a:pt x="462" y="2649"/>
                </a:lnTo>
                <a:lnTo>
                  <a:pt x="413" y="2712"/>
                </a:lnTo>
                <a:lnTo>
                  <a:pt x="362" y="2779"/>
                </a:lnTo>
                <a:lnTo>
                  <a:pt x="308" y="2849"/>
                </a:lnTo>
                <a:lnTo>
                  <a:pt x="254" y="2923"/>
                </a:lnTo>
                <a:lnTo>
                  <a:pt x="199" y="3000"/>
                </a:lnTo>
                <a:lnTo>
                  <a:pt x="142" y="3081"/>
                </a:lnTo>
                <a:lnTo>
                  <a:pt x="84" y="3164"/>
                </a:lnTo>
                <a:lnTo>
                  <a:pt x="26" y="3250"/>
                </a:lnTo>
                <a:lnTo>
                  <a:pt x="26" y="3250"/>
                </a:lnTo>
                <a:lnTo>
                  <a:pt x="18" y="3264"/>
                </a:lnTo>
                <a:lnTo>
                  <a:pt x="11" y="3278"/>
                </a:lnTo>
                <a:lnTo>
                  <a:pt x="6" y="3293"/>
                </a:lnTo>
                <a:lnTo>
                  <a:pt x="2" y="3309"/>
                </a:lnTo>
                <a:lnTo>
                  <a:pt x="0" y="3324"/>
                </a:lnTo>
                <a:lnTo>
                  <a:pt x="0" y="3339"/>
                </a:lnTo>
                <a:lnTo>
                  <a:pt x="1" y="3354"/>
                </a:lnTo>
                <a:lnTo>
                  <a:pt x="3" y="3369"/>
                </a:lnTo>
                <a:lnTo>
                  <a:pt x="6" y="3384"/>
                </a:lnTo>
                <a:lnTo>
                  <a:pt x="12" y="3399"/>
                </a:lnTo>
                <a:lnTo>
                  <a:pt x="18" y="3413"/>
                </a:lnTo>
                <a:lnTo>
                  <a:pt x="26" y="3426"/>
                </a:lnTo>
                <a:lnTo>
                  <a:pt x="35" y="3439"/>
                </a:lnTo>
                <a:lnTo>
                  <a:pt x="45" y="3451"/>
                </a:lnTo>
                <a:lnTo>
                  <a:pt x="57" y="3461"/>
                </a:lnTo>
                <a:lnTo>
                  <a:pt x="70" y="3471"/>
                </a:lnTo>
                <a:lnTo>
                  <a:pt x="70" y="3471"/>
                </a:lnTo>
                <a:lnTo>
                  <a:pt x="163" y="3534"/>
                </a:lnTo>
                <a:lnTo>
                  <a:pt x="253" y="3597"/>
                </a:lnTo>
                <a:lnTo>
                  <a:pt x="341" y="3660"/>
                </a:lnTo>
                <a:lnTo>
                  <a:pt x="424" y="3720"/>
                </a:lnTo>
                <a:lnTo>
                  <a:pt x="505" y="3781"/>
                </a:lnTo>
                <a:lnTo>
                  <a:pt x="582" y="3838"/>
                </a:lnTo>
                <a:lnTo>
                  <a:pt x="654" y="3895"/>
                </a:lnTo>
                <a:lnTo>
                  <a:pt x="722" y="3949"/>
                </a:lnTo>
                <a:lnTo>
                  <a:pt x="786" y="4001"/>
                </a:lnTo>
                <a:lnTo>
                  <a:pt x="846" y="4050"/>
                </a:lnTo>
                <a:lnTo>
                  <a:pt x="900" y="4096"/>
                </a:lnTo>
                <a:lnTo>
                  <a:pt x="949" y="4139"/>
                </a:lnTo>
                <a:lnTo>
                  <a:pt x="993" y="4178"/>
                </a:lnTo>
                <a:lnTo>
                  <a:pt x="1032" y="4213"/>
                </a:lnTo>
                <a:lnTo>
                  <a:pt x="1065" y="4244"/>
                </a:lnTo>
                <a:lnTo>
                  <a:pt x="1092" y="4270"/>
                </a:lnTo>
                <a:lnTo>
                  <a:pt x="1092" y="4270"/>
                </a:lnTo>
                <a:lnTo>
                  <a:pt x="1114" y="4292"/>
                </a:lnTo>
                <a:lnTo>
                  <a:pt x="1138" y="4318"/>
                </a:lnTo>
                <a:lnTo>
                  <a:pt x="1164" y="4349"/>
                </a:lnTo>
                <a:lnTo>
                  <a:pt x="1192" y="4382"/>
                </a:lnTo>
                <a:lnTo>
                  <a:pt x="1220" y="4419"/>
                </a:lnTo>
                <a:lnTo>
                  <a:pt x="1247" y="4460"/>
                </a:lnTo>
                <a:lnTo>
                  <a:pt x="1274" y="4503"/>
                </a:lnTo>
                <a:lnTo>
                  <a:pt x="1287" y="4525"/>
                </a:lnTo>
                <a:lnTo>
                  <a:pt x="1299" y="4548"/>
                </a:lnTo>
                <a:lnTo>
                  <a:pt x="1311" y="4572"/>
                </a:lnTo>
                <a:lnTo>
                  <a:pt x="1322" y="4597"/>
                </a:lnTo>
                <a:lnTo>
                  <a:pt x="1332" y="4622"/>
                </a:lnTo>
                <a:lnTo>
                  <a:pt x="1341" y="4648"/>
                </a:lnTo>
                <a:lnTo>
                  <a:pt x="1350" y="4674"/>
                </a:lnTo>
                <a:lnTo>
                  <a:pt x="1357" y="4700"/>
                </a:lnTo>
                <a:lnTo>
                  <a:pt x="1365" y="4727"/>
                </a:lnTo>
                <a:lnTo>
                  <a:pt x="1370" y="4754"/>
                </a:lnTo>
                <a:lnTo>
                  <a:pt x="1374" y="4782"/>
                </a:lnTo>
                <a:lnTo>
                  <a:pt x="1377" y="4810"/>
                </a:lnTo>
                <a:lnTo>
                  <a:pt x="1378" y="4839"/>
                </a:lnTo>
                <a:lnTo>
                  <a:pt x="1378" y="4868"/>
                </a:lnTo>
                <a:lnTo>
                  <a:pt x="1377" y="4897"/>
                </a:lnTo>
                <a:lnTo>
                  <a:pt x="1374" y="4926"/>
                </a:lnTo>
                <a:lnTo>
                  <a:pt x="1368" y="4956"/>
                </a:lnTo>
                <a:lnTo>
                  <a:pt x="1362" y="4986"/>
                </a:lnTo>
                <a:lnTo>
                  <a:pt x="1362" y="4986"/>
                </a:lnTo>
                <a:lnTo>
                  <a:pt x="1354" y="5012"/>
                </a:lnTo>
                <a:lnTo>
                  <a:pt x="1345" y="5037"/>
                </a:lnTo>
                <a:lnTo>
                  <a:pt x="1337" y="5062"/>
                </a:lnTo>
                <a:lnTo>
                  <a:pt x="1326" y="5084"/>
                </a:lnTo>
                <a:lnTo>
                  <a:pt x="1314" y="5106"/>
                </a:lnTo>
                <a:lnTo>
                  <a:pt x="1302" y="5128"/>
                </a:lnTo>
                <a:lnTo>
                  <a:pt x="1288" y="5148"/>
                </a:lnTo>
                <a:lnTo>
                  <a:pt x="1274" y="5167"/>
                </a:lnTo>
                <a:lnTo>
                  <a:pt x="1259" y="5186"/>
                </a:lnTo>
                <a:lnTo>
                  <a:pt x="1244" y="5204"/>
                </a:lnTo>
                <a:lnTo>
                  <a:pt x="1227" y="5220"/>
                </a:lnTo>
                <a:lnTo>
                  <a:pt x="1210" y="5236"/>
                </a:lnTo>
                <a:lnTo>
                  <a:pt x="1193" y="5251"/>
                </a:lnTo>
                <a:lnTo>
                  <a:pt x="1174" y="5267"/>
                </a:lnTo>
                <a:lnTo>
                  <a:pt x="1156" y="5281"/>
                </a:lnTo>
                <a:lnTo>
                  <a:pt x="1136" y="5294"/>
                </a:lnTo>
                <a:lnTo>
                  <a:pt x="1117" y="5307"/>
                </a:lnTo>
                <a:lnTo>
                  <a:pt x="1097" y="5319"/>
                </a:lnTo>
                <a:lnTo>
                  <a:pt x="1056" y="5341"/>
                </a:lnTo>
                <a:lnTo>
                  <a:pt x="1015" y="5362"/>
                </a:lnTo>
                <a:lnTo>
                  <a:pt x="973" y="5381"/>
                </a:lnTo>
                <a:lnTo>
                  <a:pt x="930" y="5399"/>
                </a:lnTo>
                <a:lnTo>
                  <a:pt x="888" y="5415"/>
                </a:lnTo>
                <a:lnTo>
                  <a:pt x="806" y="5445"/>
                </a:lnTo>
                <a:lnTo>
                  <a:pt x="806" y="5445"/>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6" name="矩形 5"/>
          <p:cNvSpPr>
            <a:spLocks noChangeArrowheads="1"/>
          </p:cNvSpPr>
          <p:nvPr/>
        </p:nvSpPr>
        <p:spPr bwMode="auto">
          <a:xfrm>
            <a:off x="4257375" y="1059136"/>
            <a:ext cx="4322032" cy="367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buFont typeface="Arial" panose="020B0604020202020204" pitchFamily="34" charset="0"/>
              <a:buNone/>
            </a:pPr>
            <a:r>
              <a:rPr lang="zh-CN" altLang="en-US" sz="1830" b="1" dirty="0">
                <a:solidFill>
                  <a:srgbClr val="3B3837"/>
                </a:solidFill>
                <a:latin typeface="宋体" panose="02010600030101010101" pitchFamily="2" charset="-122"/>
              </a:rPr>
              <a:t>民主制定程序</a:t>
            </a:r>
            <a:endParaRPr lang="en-US" altLang="zh-CN" sz="1830" b="1" dirty="0">
              <a:solidFill>
                <a:srgbClr val="3B3837"/>
              </a:solidFill>
              <a:latin typeface="宋体" panose="02010600030101010101" pitchFamily="2" charset="-122"/>
            </a:endParaRPr>
          </a:p>
          <a:p>
            <a:pPr algn="just" eaLnBrk="1" hangingPunct="1">
              <a:lnSpc>
                <a:spcPct val="150000"/>
              </a:lnSpc>
              <a:buFont typeface="Arial" panose="020B0604020202020204" pitchFamily="34" charset="0"/>
              <a:buNone/>
            </a:pPr>
            <a:endParaRPr lang="en-US" altLang="zh-CN" sz="900" b="1" dirty="0">
              <a:solidFill>
                <a:srgbClr val="3B3837"/>
              </a:solidFill>
              <a:latin typeface="宋体" panose="02010600030101010101" pitchFamily="2" charset="-122"/>
            </a:endParaRPr>
          </a:p>
          <a:p>
            <a:pPr algn="just" eaLnBrk="1" hangingPunct="1">
              <a:lnSpc>
                <a:spcPct val="150000"/>
              </a:lnSpc>
              <a:buFont typeface="Arial" panose="020B0604020202020204" pitchFamily="34" charset="0"/>
              <a:buNone/>
            </a:pPr>
            <a:r>
              <a:rPr lang="en-US" altLang="zh-CN" sz="1830" b="1" dirty="0">
                <a:solidFill>
                  <a:srgbClr val="3B3837"/>
                </a:solidFill>
                <a:latin typeface="宋体" panose="02010600030101010101" pitchFamily="2" charset="-122"/>
              </a:rPr>
              <a:t>1</a:t>
            </a:r>
            <a:r>
              <a:rPr lang="zh-CN" altLang="en-US" sz="1830" b="1" dirty="0">
                <a:solidFill>
                  <a:srgbClr val="3B3837"/>
                </a:solidFill>
                <a:latin typeface="宋体" panose="02010600030101010101" pitchFamily="2" charset="-122"/>
              </a:rPr>
              <a:t>、讨论程序</a:t>
            </a:r>
            <a:endParaRPr lang="en-US" altLang="zh-CN" sz="1830" b="1" dirty="0">
              <a:solidFill>
                <a:srgbClr val="3B3837"/>
              </a:solidFill>
              <a:latin typeface="宋体" panose="02010600030101010101" pitchFamily="2" charset="-122"/>
            </a:endParaRPr>
          </a:p>
          <a:p>
            <a:pPr algn="just" eaLnBrk="1" hangingPunct="1">
              <a:lnSpc>
                <a:spcPct val="150000"/>
              </a:lnSpc>
              <a:buFont typeface="Arial" panose="020B0604020202020204" pitchFamily="34" charset="0"/>
              <a:buNone/>
            </a:pPr>
            <a:r>
              <a:rPr lang="zh-CN" altLang="en-US" sz="1830" b="1" dirty="0">
                <a:solidFill>
                  <a:srgbClr val="3B3837"/>
                </a:solidFill>
                <a:latin typeface="宋体" panose="02010600030101010101" pitchFamily="2" charset="-122"/>
              </a:rPr>
              <a:t>   全体职工或职工代表大会讨论</a:t>
            </a:r>
            <a:endParaRPr lang="en-US" altLang="zh-CN" sz="1830" b="1" dirty="0">
              <a:solidFill>
                <a:srgbClr val="3B3837"/>
              </a:solidFill>
              <a:latin typeface="宋体" panose="02010600030101010101" pitchFamily="2" charset="-122"/>
            </a:endParaRPr>
          </a:p>
          <a:p>
            <a:pPr algn="just" eaLnBrk="1" hangingPunct="1">
              <a:lnSpc>
                <a:spcPct val="150000"/>
              </a:lnSpc>
              <a:buFont typeface="Arial" panose="020B0604020202020204" pitchFamily="34" charset="0"/>
              <a:buNone/>
            </a:pPr>
            <a:r>
              <a:rPr lang="en-US" altLang="zh-CN" sz="1830" b="1" dirty="0">
                <a:solidFill>
                  <a:srgbClr val="3B3837"/>
                </a:solidFill>
                <a:latin typeface="宋体" panose="02010600030101010101" pitchFamily="2" charset="-122"/>
              </a:rPr>
              <a:t>2</a:t>
            </a:r>
            <a:r>
              <a:rPr lang="zh-CN" altLang="en-US" sz="1830" b="1" dirty="0">
                <a:solidFill>
                  <a:srgbClr val="3B3837"/>
                </a:solidFill>
                <a:latin typeface="宋体" panose="02010600030101010101" pitchFamily="2" charset="-122"/>
              </a:rPr>
              <a:t>、协商确定程序</a:t>
            </a:r>
            <a:endParaRPr lang="en-US" altLang="zh-CN" sz="1830" b="1" dirty="0">
              <a:solidFill>
                <a:srgbClr val="3B3837"/>
              </a:solidFill>
              <a:latin typeface="宋体" panose="02010600030101010101" pitchFamily="2" charset="-122"/>
            </a:endParaRPr>
          </a:p>
          <a:p>
            <a:pPr algn="just" eaLnBrk="1" hangingPunct="1">
              <a:lnSpc>
                <a:spcPct val="150000"/>
              </a:lnSpc>
              <a:buFont typeface="Arial" panose="020B0604020202020204" pitchFamily="34" charset="0"/>
              <a:buNone/>
            </a:pPr>
            <a:r>
              <a:rPr lang="zh-CN" altLang="en-US" sz="1830" b="1" dirty="0">
                <a:solidFill>
                  <a:srgbClr val="3B3837"/>
                </a:solidFill>
                <a:latin typeface="宋体" panose="02010600030101010101" pitchFamily="2" charset="-122"/>
              </a:rPr>
              <a:t>   用人单位与工会或劳动者协商确定规章制度文本</a:t>
            </a:r>
            <a:endParaRPr lang="en-US" altLang="zh-CN" sz="1830" b="1" dirty="0">
              <a:solidFill>
                <a:srgbClr val="3B3837"/>
              </a:solidFill>
              <a:latin typeface="宋体" panose="02010600030101010101" pitchFamily="2" charset="-122"/>
            </a:endParaRPr>
          </a:p>
          <a:p>
            <a:pPr algn="just" eaLnBrk="1" hangingPunct="1">
              <a:lnSpc>
                <a:spcPct val="150000"/>
              </a:lnSpc>
              <a:buFont typeface="Arial" panose="020B0604020202020204" pitchFamily="34" charset="0"/>
              <a:buNone/>
            </a:pPr>
            <a:r>
              <a:rPr lang="en-US" altLang="zh-CN" sz="1830" b="1" dirty="0">
                <a:solidFill>
                  <a:srgbClr val="3B3837"/>
                </a:solidFill>
                <a:latin typeface="宋体" panose="02010600030101010101" pitchFamily="2" charset="-122"/>
              </a:rPr>
              <a:t>3</a:t>
            </a:r>
            <a:r>
              <a:rPr lang="zh-CN" altLang="en-US" sz="1830" b="1" dirty="0">
                <a:solidFill>
                  <a:srgbClr val="3B3837"/>
                </a:solidFill>
                <a:latin typeface="宋体" panose="02010600030101010101" pitchFamily="2" charset="-122"/>
              </a:rPr>
              <a:t>、公示</a:t>
            </a:r>
            <a:endParaRPr lang="en-US" altLang="zh-CN" sz="1830" b="1" dirty="0">
              <a:solidFill>
                <a:srgbClr val="3B3837"/>
              </a:solidFill>
              <a:latin typeface="宋体" panose="02010600030101010101" pitchFamily="2" charset="-122"/>
            </a:endParaRPr>
          </a:p>
          <a:p>
            <a:pPr algn="just" eaLnBrk="1" hangingPunct="1">
              <a:lnSpc>
                <a:spcPct val="150000"/>
              </a:lnSpc>
              <a:buFont typeface="Arial" panose="020B0604020202020204" pitchFamily="34" charset="0"/>
              <a:buNone/>
            </a:pPr>
            <a:r>
              <a:rPr lang="zh-CN" altLang="en-US" sz="1830" b="1" dirty="0">
                <a:solidFill>
                  <a:srgbClr val="3B3837"/>
                </a:solidFill>
                <a:latin typeface="宋体" panose="02010600030101010101" pitchFamily="2" charset="-122"/>
              </a:rPr>
              <a:t>   用人单位向员工公示规章制度</a:t>
            </a:r>
            <a:endParaRPr lang="zh-CN" altLang="en-US" sz="1830" b="1" dirty="0">
              <a:solidFill>
                <a:srgbClr val="3B3837"/>
              </a:solidFill>
              <a:latin typeface="宋体" panose="02010600030101010101" pitchFamily="2" charset="-122"/>
            </a:endParaRPr>
          </a:p>
        </p:txBody>
      </p:sp>
      <p:sp>
        <p:nvSpPr>
          <p:cNvPr id="11" name="矩形 10"/>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2" name="文本框 11"/>
          <p:cNvSpPr txBox="1"/>
          <p:nvPr/>
        </p:nvSpPr>
        <p:spPr>
          <a:xfrm>
            <a:off x="251521" y="283422"/>
            <a:ext cx="5800363" cy="523220"/>
          </a:xfrm>
          <a:prstGeom prst="rect">
            <a:avLst/>
          </a:prstGeom>
          <a:noFill/>
        </p:spPr>
        <p:txBody>
          <a:bodyPr wrap="square" rtlCol="0">
            <a:spAutoFit/>
          </a:bodyPr>
          <a:lstStyle/>
          <a:p>
            <a:r>
              <a:rPr kumimoji="1" lang="zh-CN" altLang="en-US" sz="2800" b="1" dirty="0">
                <a:solidFill>
                  <a:srgbClr val="1E2327"/>
                </a:solidFill>
              </a:rPr>
              <a:t>制定合法有效的规章制度</a:t>
            </a:r>
            <a:endParaRPr kumimoji="1" lang="zh-CN" altLang="en-US" sz="2800" b="1" dirty="0">
              <a:solidFill>
                <a:srgbClr val="1E2327"/>
              </a:solidFill>
            </a:endParaRP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7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2" presetClass="entr" presetSubtype="2"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p:cTn id="20" dur="500" fill="hold"/>
                                        <p:tgtEl>
                                          <p:spTgt spid="6">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p:cTn id="2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p:cTn id="24" dur="500" fill="hold"/>
                                        <p:tgtEl>
                                          <p:spTgt spid="6">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p:cTn id="27"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p:cTn id="28" dur="500" fill="hold"/>
                                        <p:tgtEl>
                                          <p:spTgt spid="6">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p:cTn id="3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p:cTn id="32" dur="500" fill="hold"/>
                                        <p:tgtEl>
                                          <p:spTgt spid="6">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 calcmode="lin" valueType="num">
                                      <p:cBhvr>
                                        <p:cTn id="35"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p:cTn id="36" dur="500" fill="hold"/>
                                        <p:tgtEl>
                                          <p:spTgt spid="6">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 calcmode="lin" valueType="num">
                                      <p:cBhvr>
                                        <p:cTn id="39" dur="500" fill="hold"/>
                                        <p:tgtEl>
                                          <p:spTgt spid="6">
                                            <p:txEl>
                                              <p:pRg st="6" end="6"/>
                                            </p:txEl>
                                          </p:spTgt>
                                        </p:tgtEl>
                                        <p:attrNameLst>
                                          <p:attrName>ppt_x</p:attrName>
                                        </p:attrNameLst>
                                      </p:cBhvr>
                                      <p:tavLst>
                                        <p:tav tm="0">
                                          <p:val>
                                            <p:strVal val="1+#ppt_w/2"/>
                                          </p:val>
                                        </p:tav>
                                        <p:tav tm="100000">
                                          <p:val>
                                            <p:strVal val="#ppt_x"/>
                                          </p:val>
                                        </p:tav>
                                      </p:tavLst>
                                    </p:anim>
                                    <p:anim calcmode="lin" valueType="num">
                                      <p:cBhvr>
                                        <p:cTn id="40" dur="500" fill="hold"/>
                                        <p:tgtEl>
                                          <p:spTgt spid="6">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p:cTn id="43" dur="500" fill="hold"/>
                                        <p:tgtEl>
                                          <p:spTgt spid="6">
                                            <p:txEl>
                                              <p:pRg st="7" end="7"/>
                                            </p:txEl>
                                          </p:spTgt>
                                        </p:tgtEl>
                                        <p:attrNameLst>
                                          <p:attrName>ppt_x</p:attrName>
                                        </p:attrNameLst>
                                      </p:cBhvr>
                                      <p:tavLst>
                                        <p:tav tm="0">
                                          <p:val>
                                            <p:strVal val="1+#ppt_w/2"/>
                                          </p:val>
                                        </p:tav>
                                        <p:tav tm="100000">
                                          <p:val>
                                            <p:strVal val="#ppt_x"/>
                                          </p:val>
                                        </p:tav>
                                      </p:tavLst>
                                    </p:anim>
                                    <p:anim calcmode="lin" valueType="num">
                                      <p:cBhvr>
                                        <p:cTn id="44"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Box 4"/>
          <p:cNvSpPr txBox="1">
            <a:spLocks noChangeArrowheads="1"/>
          </p:cNvSpPr>
          <p:nvPr/>
        </p:nvSpPr>
        <p:spPr bwMode="auto">
          <a:xfrm>
            <a:off x="251521" y="845380"/>
            <a:ext cx="7900609" cy="475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buFont typeface="Arial" panose="020B0604020202020204" pitchFamily="34" charset="0"/>
              <a:buNone/>
            </a:pPr>
            <a:r>
              <a:rPr lang="zh-CN" altLang="en-US" sz="1830" b="1"/>
              <a:t>公示的方式：</a:t>
            </a:r>
            <a:endParaRPr lang="en-US" altLang="zh-CN" sz="1830" b="1"/>
          </a:p>
          <a:p>
            <a:pPr eaLnBrk="1" hangingPunct="1">
              <a:lnSpc>
                <a:spcPct val="90000"/>
              </a:lnSpc>
              <a:buFont typeface="Arial" panose="020B0604020202020204" pitchFamily="34" charset="0"/>
              <a:buNone/>
            </a:pPr>
            <a:endParaRPr lang="en-US" altLang="zh-CN" sz="1830" b="1"/>
          </a:p>
          <a:p>
            <a:pPr eaLnBrk="1" hangingPunct="1">
              <a:lnSpc>
                <a:spcPct val="90000"/>
              </a:lnSpc>
              <a:buFont typeface="Arial" panose="020B0604020202020204" pitchFamily="34" charset="0"/>
              <a:buNone/>
            </a:pPr>
            <a:r>
              <a:rPr lang="en-US" altLang="zh-CN" sz="1830" b="1"/>
              <a:t>1</a:t>
            </a:r>
            <a:r>
              <a:rPr lang="zh-CN" altLang="en-US" sz="1830" b="1"/>
              <a:t>）员工手册发放（员工签领确认）</a:t>
            </a:r>
            <a:endParaRPr lang="en-US" altLang="zh-CN" sz="1830" b="1"/>
          </a:p>
          <a:p>
            <a:pPr eaLnBrk="1" hangingPunct="1">
              <a:lnSpc>
                <a:spcPct val="90000"/>
              </a:lnSpc>
              <a:buFont typeface="Arial" panose="020B0604020202020204" pitchFamily="34" charset="0"/>
              <a:buNone/>
            </a:pPr>
            <a:endParaRPr lang="zh-CN" altLang="en-US" sz="1830"/>
          </a:p>
          <a:p>
            <a:pPr eaLnBrk="1" hangingPunct="1">
              <a:lnSpc>
                <a:spcPct val="90000"/>
              </a:lnSpc>
              <a:buFont typeface="Arial" panose="020B0604020202020204" pitchFamily="34" charset="0"/>
              <a:buNone/>
            </a:pPr>
            <a:r>
              <a:rPr lang="en-US" altLang="zh-CN" sz="1830" b="1"/>
              <a:t>2</a:t>
            </a:r>
            <a:r>
              <a:rPr lang="zh-CN" altLang="en-US" sz="1830" b="1"/>
              <a:t>）劳动合同约定法</a:t>
            </a:r>
            <a:endParaRPr lang="zh-CN" altLang="en-US" sz="1830" b="1"/>
          </a:p>
          <a:p>
            <a:pPr eaLnBrk="1" hangingPunct="1">
              <a:lnSpc>
                <a:spcPct val="90000"/>
              </a:lnSpc>
              <a:buFont typeface="Arial" panose="020B0604020202020204" pitchFamily="34" charset="0"/>
              <a:buNone/>
            </a:pPr>
            <a:r>
              <a:rPr lang="en-US" altLang="zh-CN" sz="1830"/>
              <a:t>A</a:t>
            </a:r>
            <a:r>
              <a:rPr lang="zh-CN" altLang="en-US" sz="1830"/>
              <a:t>、下列规章制度作为劳动合同附件，与劳动合同具有同等法律效力，乙方知悉并认可该附件；</a:t>
            </a:r>
            <a:endParaRPr lang="zh-CN" altLang="en-US" sz="1830"/>
          </a:p>
          <a:p>
            <a:pPr eaLnBrk="1" hangingPunct="1">
              <a:lnSpc>
                <a:spcPct val="90000"/>
              </a:lnSpc>
              <a:buFont typeface="Arial" panose="020B0604020202020204" pitchFamily="34" charset="0"/>
              <a:buNone/>
            </a:pPr>
            <a:r>
              <a:rPr lang="en-US" altLang="zh-CN" sz="1830"/>
              <a:t>B</a:t>
            </a:r>
            <a:r>
              <a:rPr lang="zh-CN" altLang="en-US" sz="1830"/>
              <a:t>、下列规章制度，甲方已经向乙方进行公示，乙方同意并自觉遵守之。</a:t>
            </a:r>
            <a:endParaRPr lang="zh-CN" altLang="en-US" sz="1830"/>
          </a:p>
          <a:p>
            <a:pPr eaLnBrk="1" hangingPunct="1">
              <a:lnSpc>
                <a:spcPct val="90000"/>
              </a:lnSpc>
              <a:buFont typeface="Arial" panose="020B0604020202020204" pitchFamily="34" charset="0"/>
              <a:buNone/>
            </a:pPr>
            <a:endParaRPr lang="zh-CN" altLang="en-US" sz="1830"/>
          </a:p>
          <a:p>
            <a:pPr eaLnBrk="1" hangingPunct="1">
              <a:lnSpc>
                <a:spcPct val="90000"/>
              </a:lnSpc>
              <a:buFont typeface="Arial" panose="020B0604020202020204" pitchFamily="34" charset="0"/>
              <a:buNone/>
            </a:pPr>
            <a:r>
              <a:rPr lang="en-US" altLang="zh-CN" sz="1830" b="1"/>
              <a:t>3</a:t>
            </a:r>
            <a:r>
              <a:rPr lang="zh-CN" altLang="en-US" sz="1830" b="1"/>
              <a:t>）传阅（传阅并签字已阅）</a:t>
            </a:r>
            <a:endParaRPr lang="en-US" altLang="zh-CN" sz="1830" b="1"/>
          </a:p>
          <a:p>
            <a:pPr eaLnBrk="1" hangingPunct="1">
              <a:lnSpc>
                <a:spcPct val="90000"/>
              </a:lnSpc>
              <a:buFont typeface="Arial" panose="020B0604020202020204" pitchFamily="34" charset="0"/>
              <a:buNone/>
            </a:pPr>
            <a:endParaRPr lang="zh-CN" altLang="en-US" sz="1830"/>
          </a:p>
          <a:p>
            <a:pPr eaLnBrk="1" hangingPunct="1">
              <a:lnSpc>
                <a:spcPct val="90000"/>
              </a:lnSpc>
              <a:buFont typeface="Arial" panose="020B0604020202020204" pitchFamily="34" charset="0"/>
              <a:buNone/>
            </a:pPr>
            <a:r>
              <a:rPr lang="en-US" altLang="zh-CN" sz="1830" b="1"/>
              <a:t>4</a:t>
            </a:r>
            <a:r>
              <a:rPr lang="zh-CN" altLang="en-US" sz="1830" b="1"/>
              <a:t>）员工入职声明法（公司</a:t>
            </a:r>
            <a:r>
              <a:rPr lang="en-US" altLang="zh-CN" sz="1830" b="1"/>
              <a:t>××</a:t>
            </a:r>
            <a:r>
              <a:rPr lang="zh-CN" altLang="en-US" sz="1830" b="1"/>
              <a:t>制度会在</a:t>
            </a:r>
            <a:r>
              <a:rPr lang="en-US" altLang="zh-CN" sz="1830" b="1"/>
              <a:t>××</a:t>
            </a:r>
            <a:r>
              <a:rPr lang="zh-CN" altLang="en-US" sz="1830" b="1"/>
              <a:t>时间内学习并遵守，签字）</a:t>
            </a:r>
            <a:endParaRPr lang="en-US" altLang="zh-CN" sz="1830" b="1"/>
          </a:p>
          <a:p>
            <a:pPr eaLnBrk="1" hangingPunct="1">
              <a:lnSpc>
                <a:spcPct val="90000"/>
              </a:lnSpc>
              <a:buFont typeface="Arial" panose="020B0604020202020204" pitchFamily="34" charset="0"/>
              <a:buNone/>
            </a:pPr>
            <a:endParaRPr lang="zh-CN" altLang="en-US" sz="1830"/>
          </a:p>
          <a:p>
            <a:pPr eaLnBrk="1" hangingPunct="1">
              <a:lnSpc>
                <a:spcPct val="90000"/>
              </a:lnSpc>
              <a:buFont typeface="Arial" panose="020B0604020202020204" pitchFamily="34" charset="0"/>
              <a:buNone/>
            </a:pPr>
            <a:r>
              <a:rPr lang="en-US" altLang="zh-CN" sz="1830" b="1"/>
              <a:t>5</a:t>
            </a:r>
            <a:r>
              <a:rPr lang="zh-CN" altLang="en-US" sz="1830" b="1"/>
              <a:t>）会议（培训会）宣传法</a:t>
            </a:r>
            <a:r>
              <a:rPr lang="zh-CN" altLang="en-US" sz="1830"/>
              <a:t>（注意一定要记录会议纪要，纪要内容要点包括：时间、地点、参会人员、会议内容、与会人员签到）</a:t>
            </a:r>
            <a:endParaRPr lang="zh-CN" altLang="en-US" sz="1830"/>
          </a:p>
          <a:p>
            <a:pPr eaLnBrk="1" hangingPunct="1">
              <a:lnSpc>
                <a:spcPct val="90000"/>
              </a:lnSpc>
              <a:buFont typeface="Arial" panose="020B0604020202020204" pitchFamily="34" charset="0"/>
              <a:buNone/>
            </a:pPr>
            <a:endParaRPr lang="zh-CN" altLang="en-US" sz="1830"/>
          </a:p>
          <a:p>
            <a:pPr eaLnBrk="1" hangingPunct="1">
              <a:lnSpc>
                <a:spcPct val="90000"/>
              </a:lnSpc>
              <a:buFont typeface="Arial" panose="020B0604020202020204" pitchFamily="34" charset="0"/>
              <a:buNone/>
            </a:pPr>
            <a:r>
              <a:rPr lang="en-US" altLang="zh-CN" sz="1830" b="1"/>
              <a:t>6</a:t>
            </a:r>
            <a:r>
              <a:rPr lang="zh-CN" altLang="en-US" sz="1830" b="1"/>
              <a:t>）考试（附上标准答案，必须有本人签名）</a:t>
            </a:r>
            <a:endParaRPr lang="zh-CN" altLang="en-US" sz="1830"/>
          </a:p>
          <a:p>
            <a:pPr eaLnBrk="1" hangingPunct="1">
              <a:buFont typeface="Arial" panose="020B0604020202020204" pitchFamily="34" charset="0"/>
              <a:buNone/>
            </a:pPr>
            <a:endParaRPr lang="zh-CN" altLang="en-US" sz="1830"/>
          </a:p>
        </p:txBody>
      </p:sp>
      <p:sp>
        <p:nvSpPr>
          <p:cNvPr id="6" name="矩形 5"/>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7" name="文本框 6"/>
          <p:cNvSpPr txBox="1"/>
          <p:nvPr/>
        </p:nvSpPr>
        <p:spPr>
          <a:xfrm>
            <a:off x="251521" y="283422"/>
            <a:ext cx="5800363" cy="523220"/>
          </a:xfrm>
          <a:prstGeom prst="rect">
            <a:avLst/>
          </a:prstGeom>
          <a:noFill/>
        </p:spPr>
        <p:txBody>
          <a:bodyPr wrap="square" rtlCol="0">
            <a:spAutoFit/>
          </a:bodyPr>
          <a:lstStyle/>
          <a:p>
            <a:r>
              <a:rPr kumimoji="1" lang="zh-CN" altLang="en-US" sz="2800" b="1" dirty="0">
                <a:solidFill>
                  <a:srgbClr val="1E2327"/>
                </a:solidFill>
              </a:rPr>
              <a:t>制定合法有效的规章制度</a:t>
            </a:r>
            <a:endParaRPr kumimoji="1" lang="zh-CN" altLang="en-US" sz="2800" b="1" dirty="0">
              <a:solidFill>
                <a:srgbClr val="1E2327"/>
              </a:solidFill>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Box 4"/>
          <p:cNvSpPr txBox="1">
            <a:spLocks noChangeArrowheads="1"/>
          </p:cNvSpPr>
          <p:nvPr/>
        </p:nvSpPr>
        <p:spPr bwMode="auto">
          <a:xfrm>
            <a:off x="262468" y="1558837"/>
            <a:ext cx="7900609" cy="289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buFont typeface="Arial" panose="020B0604020202020204" pitchFamily="34" charset="0"/>
              <a:buNone/>
            </a:pPr>
            <a:r>
              <a:rPr lang="zh-CN" altLang="en-US" sz="1830" b="1" dirty="0"/>
              <a:t>存在问题的公示方式（举证难）：</a:t>
            </a:r>
            <a:endParaRPr lang="en-US" altLang="zh-CN" sz="1830" b="1" dirty="0"/>
          </a:p>
          <a:p>
            <a:pPr eaLnBrk="1" hangingPunct="1">
              <a:lnSpc>
                <a:spcPct val="90000"/>
              </a:lnSpc>
              <a:buFont typeface="Arial" panose="020B0604020202020204" pitchFamily="34" charset="0"/>
              <a:buNone/>
            </a:pPr>
            <a:endParaRPr lang="en-US" altLang="zh-CN" sz="1830" b="1" dirty="0"/>
          </a:p>
          <a:p>
            <a:pPr eaLnBrk="1" hangingPunct="1">
              <a:buFont typeface="Arial" panose="020B0604020202020204" pitchFamily="34" charset="0"/>
              <a:buNone/>
            </a:pPr>
            <a:r>
              <a:rPr lang="en-US" altLang="zh-CN" sz="1830" b="1" dirty="0"/>
              <a:t>1</a:t>
            </a:r>
            <a:r>
              <a:rPr lang="zh-CN" altLang="en-US" sz="1830" b="1" dirty="0"/>
              <a:t>）网站公布法</a:t>
            </a:r>
            <a:r>
              <a:rPr lang="en-US" altLang="zh-CN" sz="1830" b="1" dirty="0"/>
              <a:t>(</a:t>
            </a:r>
            <a:r>
              <a:rPr lang="zh-CN" altLang="en-US" sz="1830" b="1" dirty="0"/>
              <a:t>需要通过合同约定</a:t>
            </a:r>
            <a:r>
              <a:rPr lang="en-US" altLang="zh-CN" sz="1830" b="1" dirty="0"/>
              <a:t>)</a:t>
            </a:r>
            <a:r>
              <a:rPr lang="zh-CN" altLang="en-US" sz="1830" b="1" dirty="0"/>
              <a:t>；</a:t>
            </a:r>
            <a:endParaRPr lang="en-US" altLang="zh-CN" sz="1830" b="1" dirty="0"/>
          </a:p>
          <a:p>
            <a:pPr eaLnBrk="1" hangingPunct="1">
              <a:buFont typeface="Arial" panose="020B0604020202020204" pitchFamily="34" charset="0"/>
              <a:buNone/>
            </a:pPr>
            <a:endParaRPr lang="zh-CN" altLang="en-US" sz="1830" dirty="0"/>
          </a:p>
          <a:p>
            <a:pPr eaLnBrk="1" hangingPunct="1">
              <a:buFont typeface="Arial" panose="020B0604020202020204" pitchFamily="34" charset="0"/>
              <a:buNone/>
            </a:pPr>
            <a:r>
              <a:rPr lang="en-US" altLang="zh-CN" sz="1830" b="1" dirty="0"/>
              <a:t>2</a:t>
            </a:r>
            <a:r>
              <a:rPr lang="zh-CN" altLang="en-US" sz="1830" b="1" dirty="0"/>
              <a:t>）电子邮件</a:t>
            </a:r>
            <a:r>
              <a:rPr lang="zh-CN" altLang="en-US" sz="1830" dirty="0"/>
              <a:t>（员工必须表明已收到并学习该邮件，并需要回复）；</a:t>
            </a:r>
            <a:endParaRPr lang="en-US" altLang="zh-CN" sz="1830" dirty="0"/>
          </a:p>
          <a:p>
            <a:pPr eaLnBrk="1" hangingPunct="1">
              <a:buFont typeface="Arial" panose="020B0604020202020204" pitchFamily="34" charset="0"/>
              <a:buNone/>
            </a:pPr>
            <a:endParaRPr lang="zh-CN" altLang="en-US" sz="1830" dirty="0"/>
          </a:p>
          <a:p>
            <a:pPr eaLnBrk="1" hangingPunct="1">
              <a:buFont typeface="Arial" panose="020B0604020202020204" pitchFamily="34" charset="0"/>
              <a:buNone/>
            </a:pPr>
            <a:r>
              <a:rPr lang="en-US" altLang="zh-CN" sz="1830" b="1" dirty="0"/>
              <a:t>3</a:t>
            </a:r>
            <a:r>
              <a:rPr lang="zh-CN" altLang="en-US" sz="1830" b="1" dirty="0"/>
              <a:t>）实施认可；</a:t>
            </a:r>
            <a:endParaRPr lang="en-US" altLang="zh-CN" sz="1830" b="1" dirty="0"/>
          </a:p>
          <a:p>
            <a:pPr eaLnBrk="1" hangingPunct="1">
              <a:buFont typeface="Arial" panose="020B0604020202020204" pitchFamily="34" charset="0"/>
              <a:buNone/>
            </a:pPr>
            <a:endParaRPr lang="zh-CN" altLang="en-US" sz="1830" dirty="0"/>
          </a:p>
          <a:p>
            <a:pPr eaLnBrk="1" hangingPunct="1">
              <a:buFont typeface="Arial" panose="020B0604020202020204" pitchFamily="34" charset="0"/>
              <a:buNone/>
            </a:pPr>
            <a:r>
              <a:rPr lang="en-US" altLang="zh-CN" sz="1830" b="1" dirty="0"/>
              <a:t>4</a:t>
            </a:r>
            <a:r>
              <a:rPr lang="zh-CN" altLang="en-US" sz="1830" b="1" dirty="0"/>
              <a:t>）公告栏，宣传栏（举证难）。</a:t>
            </a:r>
            <a:endParaRPr lang="zh-CN" altLang="en-US" sz="1830" b="1" dirty="0"/>
          </a:p>
          <a:p>
            <a:pPr eaLnBrk="1" hangingPunct="1">
              <a:buFont typeface="Arial" panose="020B0604020202020204" pitchFamily="34" charset="0"/>
              <a:buNone/>
            </a:pPr>
            <a:endParaRPr lang="zh-CN" altLang="en-US" sz="1830" dirty="0"/>
          </a:p>
        </p:txBody>
      </p:sp>
      <p:sp>
        <p:nvSpPr>
          <p:cNvPr id="6" name="矩形 5"/>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7" name="文本框 6"/>
          <p:cNvSpPr txBox="1"/>
          <p:nvPr/>
        </p:nvSpPr>
        <p:spPr>
          <a:xfrm>
            <a:off x="251521" y="283422"/>
            <a:ext cx="5800363" cy="523220"/>
          </a:xfrm>
          <a:prstGeom prst="rect">
            <a:avLst/>
          </a:prstGeom>
          <a:noFill/>
        </p:spPr>
        <p:txBody>
          <a:bodyPr wrap="square" rtlCol="0">
            <a:spAutoFit/>
          </a:bodyPr>
          <a:lstStyle/>
          <a:p>
            <a:r>
              <a:rPr kumimoji="1" lang="zh-CN" altLang="en-US" sz="2800" b="1" dirty="0">
                <a:solidFill>
                  <a:srgbClr val="1E2327"/>
                </a:solidFill>
              </a:rPr>
              <a:t>制定合法有效的规章制度</a:t>
            </a:r>
            <a:endParaRPr kumimoji="1" lang="zh-CN" altLang="en-US" sz="2800" b="1" dirty="0">
              <a:solidFill>
                <a:srgbClr val="1E2327"/>
              </a:solidFil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523748" y="1122401"/>
            <a:ext cx="5479656" cy="2554545"/>
            <a:chOff x="1440256" y="1277530"/>
            <a:chExt cx="5479656" cy="2554545"/>
          </a:xfrm>
        </p:grpSpPr>
        <p:sp>
          <p:nvSpPr>
            <p:cNvPr id="3" name="文本框 2"/>
            <p:cNvSpPr txBox="1"/>
            <p:nvPr/>
          </p:nvSpPr>
          <p:spPr>
            <a:xfrm>
              <a:off x="3041927" y="1751674"/>
              <a:ext cx="3877985" cy="1077218"/>
            </a:xfrm>
            <a:prstGeom prst="rect">
              <a:avLst/>
            </a:prstGeom>
            <a:noFill/>
          </p:spPr>
          <p:txBody>
            <a:bodyPr wrap="none" rtlCol="0">
              <a:spAutoFit/>
            </a:bodyPr>
            <a:lstStyle/>
            <a:p>
              <a:r>
                <a:rPr kumimoji="1" lang="zh-CN" altLang="en-US" sz="3200" b="1" dirty="0">
                  <a:solidFill>
                    <a:schemeClr val="bg1"/>
                  </a:solidFill>
                </a:rPr>
                <a:t>用人单位解除</a:t>
              </a:r>
              <a:endParaRPr kumimoji="1" lang="en-US" altLang="zh-CN" sz="3200" b="1" dirty="0">
                <a:solidFill>
                  <a:schemeClr val="bg1"/>
                </a:solidFill>
              </a:endParaRPr>
            </a:p>
            <a:p>
              <a:r>
                <a:rPr kumimoji="1" lang="zh-CN" altLang="en-US" sz="3200" b="1" dirty="0">
                  <a:solidFill>
                    <a:srgbClr val="C00000"/>
                  </a:solidFill>
                </a:rPr>
                <a:t>劳动合同的合法程序</a:t>
              </a:r>
              <a:endParaRPr kumimoji="1" lang="zh-CN" altLang="en-US" sz="3200" b="1" dirty="0">
                <a:solidFill>
                  <a:srgbClr val="C00000"/>
                </a:solidFill>
              </a:endParaRPr>
            </a:p>
          </p:txBody>
        </p:sp>
        <p:sp>
          <p:nvSpPr>
            <p:cNvPr id="5" name="矩形 4"/>
            <p:cNvSpPr/>
            <p:nvPr/>
          </p:nvSpPr>
          <p:spPr>
            <a:xfrm>
              <a:off x="1440256" y="1277530"/>
              <a:ext cx="1606530" cy="2554545"/>
            </a:xfrm>
            <a:prstGeom prst="rect">
              <a:avLst/>
            </a:prstGeom>
          </p:spPr>
          <p:txBody>
            <a:bodyPr wrap="none">
              <a:spAutoFit/>
            </a:bodyPr>
            <a:lstStyle/>
            <a:p>
              <a:pPr algn="ctr">
                <a:lnSpc>
                  <a:spcPct val="80000"/>
                </a:lnSpc>
              </a:pPr>
              <a:r>
                <a:rPr kumimoji="1" lang="en-US" altLang="zh-CN" sz="20000" dirty="0">
                  <a:solidFill>
                    <a:schemeClr val="bg1"/>
                  </a:solidFill>
                </a:rPr>
                <a:t>4</a:t>
              </a:r>
              <a:endParaRPr kumimoji="1" lang="zh-CN" altLang="en-US" sz="200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307900" y="1437217"/>
            <a:ext cx="1517549" cy="1382083"/>
          </a:xfrm>
          <a:custGeom>
            <a:avLst/>
            <a:gdLst>
              <a:gd name="T0" fmla="*/ 880 w 6731"/>
              <a:gd name="T1" fmla="*/ 3869 h 6127"/>
              <a:gd name="T2" fmla="*/ 993 w 6731"/>
              <a:gd name="T3" fmla="*/ 3899 h 6127"/>
              <a:gd name="T4" fmla="*/ 1079 w 6731"/>
              <a:gd name="T5" fmla="*/ 3810 h 6127"/>
              <a:gd name="T6" fmla="*/ 1221 w 6731"/>
              <a:gd name="T7" fmla="*/ 3447 h 6127"/>
              <a:gd name="T8" fmla="*/ 1355 w 6731"/>
              <a:gd name="T9" fmla="*/ 3188 h 6127"/>
              <a:gd name="T10" fmla="*/ 1531 w 6731"/>
              <a:gd name="T11" fmla="*/ 2995 h 6127"/>
              <a:gd name="T12" fmla="*/ 1749 w 6731"/>
              <a:gd name="T13" fmla="*/ 2877 h 6127"/>
              <a:gd name="T14" fmla="*/ 1979 w 6731"/>
              <a:gd name="T15" fmla="*/ 2831 h 6127"/>
              <a:gd name="T16" fmla="*/ 2234 w 6731"/>
              <a:gd name="T17" fmla="*/ 2851 h 6127"/>
              <a:gd name="T18" fmla="*/ 2484 w 6731"/>
              <a:gd name="T19" fmla="*/ 2945 h 6127"/>
              <a:gd name="T20" fmla="*/ 2727 w 6731"/>
              <a:gd name="T21" fmla="*/ 3112 h 6127"/>
              <a:gd name="T22" fmla="*/ 2930 w 6731"/>
              <a:gd name="T23" fmla="*/ 3317 h 6127"/>
              <a:gd name="T24" fmla="*/ 3098 w 6731"/>
              <a:gd name="T25" fmla="*/ 3559 h 6127"/>
              <a:gd name="T26" fmla="*/ 3192 w 6731"/>
              <a:gd name="T27" fmla="*/ 3810 h 6127"/>
              <a:gd name="T28" fmla="*/ 3211 w 6731"/>
              <a:gd name="T29" fmla="*/ 4064 h 6127"/>
              <a:gd name="T30" fmla="*/ 3167 w 6731"/>
              <a:gd name="T31" fmla="*/ 4294 h 6127"/>
              <a:gd name="T32" fmla="*/ 3049 w 6731"/>
              <a:gd name="T33" fmla="*/ 4512 h 6127"/>
              <a:gd name="T34" fmla="*/ 2856 w 6731"/>
              <a:gd name="T35" fmla="*/ 4688 h 6127"/>
              <a:gd name="T36" fmla="*/ 2597 w 6731"/>
              <a:gd name="T37" fmla="*/ 4823 h 6127"/>
              <a:gd name="T38" fmla="*/ 2234 w 6731"/>
              <a:gd name="T39" fmla="*/ 4965 h 6127"/>
              <a:gd name="T40" fmla="*/ 2145 w 6731"/>
              <a:gd name="T41" fmla="*/ 5050 h 6127"/>
              <a:gd name="T42" fmla="*/ 2187 w 6731"/>
              <a:gd name="T43" fmla="*/ 5205 h 6127"/>
              <a:gd name="T44" fmla="*/ 2335 w 6731"/>
              <a:gd name="T45" fmla="*/ 5393 h 6127"/>
              <a:gd name="T46" fmla="*/ 2778 w 6731"/>
              <a:gd name="T47" fmla="*/ 5764 h 6127"/>
              <a:gd name="T48" fmla="*/ 3278 w 6731"/>
              <a:gd name="T49" fmla="*/ 6115 h 6127"/>
              <a:gd name="T50" fmla="*/ 3413 w 6731"/>
              <a:gd name="T51" fmla="*/ 6108 h 6127"/>
              <a:gd name="T52" fmla="*/ 3646 w 6731"/>
              <a:gd name="T53" fmla="*/ 5800 h 6127"/>
              <a:gd name="T54" fmla="*/ 4122 w 6731"/>
              <a:gd name="T55" fmla="*/ 5189 h 6127"/>
              <a:gd name="T56" fmla="*/ 4463 w 6731"/>
              <a:gd name="T57" fmla="*/ 4881 h 6127"/>
              <a:gd name="T58" fmla="*/ 4665 w 6731"/>
              <a:gd name="T59" fmla="*/ 4780 h 6127"/>
              <a:gd name="T60" fmla="*/ 4860 w 6731"/>
              <a:gd name="T61" fmla="*/ 4748 h 6127"/>
              <a:gd name="T62" fmla="*/ 5037 w 6731"/>
              <a:gd name="T63" fmla="*/ 4780 h 6127"/>
              <a:gd name="T64" fmla="*/ 5220 w 6731"/>
              <a:gd name="T65" fmla="*/ 4900 h 6127"/>
              <a:gd name="T66" fmla="*/ 5362 w 6731"/>
              <a:gd name="T67" fmla="*/ 5112 h 6127"/>
              <a:gd name="T68" fmla="*/ 5518 w 6731"/>
              <a:gd name="T69" fmla="*/ 5512 h 6127"/>
              <a:gd name="T70" fmla="*/ 5703 w 6731"/>
              <a:gd name="T71" fmla="*/ 5763 h 6127"/>
              <a:gd name="T72" fmla="*/ 5912 w 6731"/>
              <a:gd name="T73" fmla="*/ 5821 h 6127"/>
              <a:gd name="T74" fmla="*/ 6212 w 6731"/>
              <a:gd name="T75" fmla="*/ 5731 h 6127"/>
              <a:gd name="T76" fmla="*/ 6485 w 6731"/>
              <a:gd name="T77" fmla="*/ 5495 h 6127"/>
              <a:gd name="T78" fmla="*/ 6661 w 6731"/>
              <a:gd name="T79" fmla="*/ 5188 h 6127"/>
              <a:gd name="T80" fmla="*/ 6661 w 6731"/>
              <a:gd name="T81" fmla="*/ 4943 h 6127"/>
              <a:gd name="T82" fmla="*/ 6514 w 6731"/>
              <a:gd name="T83" fmla="*/ 4741 h 6127"/>
              <a:gd name="T84" fmla="*/ 6178 w 6731"/>
              <a:gd name="T85" fmla="*/ 4589 h 6127"/>
              <a:gd name="T86" fmla="*/ 5827 w 6731"/>
              <a:gd name="T87" fmla="*/ 4424 h 6127"/>
              <a:gd name="T88" fmla="*/ 5682 w 6731"/>
              <a:gd name="T89" fmla="*/ 4271 h 6127"/>
              <a:gd name="T90" fmla="*/ 5609 w 6731"/>
              <a:gd name="T91" fmla="*/ 4069 h 6127"/>
              <a:gd name="T92" fmla="*/ 5640 w 6731"/>
              <a:gd name="T93" fmla="*/ 3814 h 6127"/>
              <a:gd name="T94" fmla="*/ 5783 w 6731"/>
              <a:gd name="T95" fmla="*/ 3567 h 6127"/>
              <a:gd name="T96" fmla="*/ 6191 w 6731"/>
              <a:gd name="T97" fmla="*/ 3174 h 6127"/>
              <a:gd name="T98" fmla="*/ 6684 w 6731"/>
              <a:gd name="T99" fmla="*/ 2771 h 6127"/>
              <a:gd name="T100" fmla="*/ 6726 w 6731"/>
              <a:gd name="T101" fmla="*/ 2594 h 6127"/>
              <a:gd name="T102" fmla="*/ 4616 w 6731"/>
              <a:gd name="T103" fmla="*/ 449 h 6127"/>
              <a:gd name="T104" fmla="*/ 4298 w 6731"/>
              <a:gd name="T105" fmla="*/ 220 h 6127"/>
              <a:gd name="T106" fmla="*/ 3946 w 6731"/>
              <a:gd name="T107" fmla="*/ 72 h 6127"/>
              <a:gd name="T108" fmla="*/ 3575 w 6731"/>
              <a:gd name="T109" fmla="*/ 4 h 6127"/>
              <a:gd name="T110" fmla="*/ 3199 w 6731"/>
              <a:gd name="T111" fmla="*/ 18 h 6127"/>
              <a:gd name="T112" fmla="*/ 2833 w 6731"/>
              <a:gd name="T113" fmla="*/ 113 h 6127"/>
              <a:gd name="T114" fmla="*/ 2491 w 6731"/>
              <a:gd name="T115" fmla="*/ 287 h 6127"/>
              <a:gd name="T116" fmla="*/ 58 w 6731"/>
              <a:gd name="T117" fmla="*/ 2670 h 6127"/>
              <a:gd name="T118" fmla="*/ 1 w 6731"/>
              <a:gd name="T119" fmla="*/ 2795 h 6127"/>
              <a:gd name="T120" fmla="*/ 39 w 6731"/>
              <a:gd name="T121" fmla="*/ 2929 h 6127"/>
              <a:gd name="T122" fmla="*/ 590 w 6731"/>
              <a:gd name="T123" fmla="*/ 3606 h 6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31" h="6127">
                <a:moveTo>
                  <a:pt x="699" y="3723"/>
                </a:moveTo>
                <a:lnTo>
                  <a:pt x="699" y="3723"/>
                </a:lnTo>
                <a:lnTo>
                  <a:pt x="731" y="3753"/>
                </a:lnTo>
                <a:lnTo>
                  <a:pt x="761" y="3780"/>
                </a:lnTo>
                <a:lnTo>
                  <a:pt x="788" y="3804"/>
                </a:lnTo>
                <a:lnTo>
                  <a:pt x="814" y="3825"/>
                </a:lnTo>
                <a:lnTo>
                  <a:pt x="838" y="3842"/>
                </a:lnTo>
                <a:lnTo>
                  <a:pt x="860" y="3857"/>
                </a:lnTo>
                <a:lnTo>
                  <a:pt x="880" y="3869"/>
                </a:lnTo>
                <a:lnTo>
                  <a:pt x="899" y="3879"/>
                </a:lnTo>
                <a:lnTo>
                  <a:pt x="915" y="3887"/>
                </a:lnTo>
                <a:lnTo>
                  <a:pt x="930" y="3893"/>
                </a:lnTo>
                <a:lnTo>
                  <a:pt x="944" y="3896"/>
                </a:lnTo>
                <a:lnTo>
                  <a:pt x="957" y="3900"/>
                </a:lnTo>
                <a:lnTo>
                  <a:pt x="968" y="3901"/>
                </a:lnTo>
                <a:lnTo>
                  <a:pt x="978" y="3901"/>
                </a:lnTo>
                <a:lnTo>
                  <a:pt x="986" y="3900"/>
                </a:lnTo>
                <a:lnTo>
                  <a:pt x="993" y="3899"/>
                </a:lnTo>
                <a:lnTo>
                  <a:pt x="993" y="3899"/>
                </a:lnTo>
                <a:lnTo>
                  <a:pt x="1005" y="3894"/>
                </a:lnTo>
                <a:lnTo>
                  <a:pt x="1016" y="3888"/>
                </a:lnTo>
                <a:lnTo>
                  <a:pt x="1027" y="3880"/>
                </a:lnTo>
                <a:lnTo>
                  <a:pt x="1038" y="3869"/>
                </a:lnTo>
                <a:lnTo>
                  <a:pt x="1048" y="3857"/>
                </a:lnTo>
                <a:lnTo>
                  <a:pt x="1058" y="3843"/>
                </a:lnTo>
                <a:lnTo>
                  <a:pt x="1068" y="3827"/>
                </a:lnTo>
                <a:lnTo>
                  <a:pt x="1079" y="3810"/>
                </a:lnTo>
                <a:lnTo>
                  <a:pt x="1088" y="3790"/>
                </a:lnTo>
                <a:lnTo>
                  <a:pt x="1098" y="3768"/>
                </a:lnTo>
                <a:lnTo>
                  <a:pt x="1118" y="3722"/>
                </a:lnTo>
                <a:lnTo>
                  <a:pt x="1138" y="3669"/>
                </a:lnTo>
                <a:lnTo>
                  <a:pt x="1159" y="3609"/>
                </a:lnTo>
                <a:lnTo>
                  <a:pt x="1159" y="3609"/>
                </a:lnTo>
                <a:lnTo>
                  <a:pt x="1178" y="3556"/>
                </a:lnTo>
                <a:lnTo>
                  <a:pt x="1199" y="3502"/>
                </a:lnTo>
                <a:lnTo>
                  <a:pt x="1221" y="3447"/>
                </a:lnTo>
                <a:lnTo>
                  <a:pt x="1243" y="3390"/>
                </a:lnTo>
                <a:lnTo>
                  <a:pt x="1243" y="3390"/>
                </a:lnTo>
                <a:lnTo>
                  <a:pt x="1259" y="3359"/>
                </a:lnTo>
                <a:lnTo>
                  <a:pt x="1274" y="3327"/>
                </a:lnTo>
                <a:lnTo>
                  <a:pt x="1289" y="3298"/>
                </a:lnTo>
                <a:lnTo>
                  <a:pt x="1304" y="3269"/>
                </a:lnTo>
                <a:lnTo>
                  <a:pt x="1320" y="3241"/>
                </a:lnTo>
                <a:lnTo>
                  <a:pt x="1338" y="3214"/>
                </a:lnTo>
                <a:lnTo>
                  <a:pt x="1355" y="3188"/>
                </a:lnTo>
                <a:lnTo>
                  <a:pt x="1372" y="3162"/>
                </a:lnTo>
                <a:lnTo>
                  <a:pt x="1391" y="3138"/>
                </a:lnTo>
                <a:lnTo>
                  <a:pt x="1409" y="3115"/>
                </a:lnTo>
                <a:lnTo>
                  <a:pt x="1428" y="3092"/>
                </a:lnTo>
                <a:lnTo>
                  <a:pt x="1447" y="3071"/>
                </a:lnTo>
                <a:lnTo>
                  <a:pt x="1468" y="3050"/>
                </a:lnTo>
                <a:lnTo>
                  <a:pt x="1488" y="3031"/>
                </a:lnTo>
                <a:lnTo>
                  <a:pt x="1509" y="3012"/>
                </a:lnTo>
                <a:lnTo>
                  <a:pt x="1531" y="2995"/>
                </a:lnTo>
                <a:lnTo>
                  <a:pt x="1553" y="2978"/>
                </a:lnTo>
                <a:lnTo>
                  <a:pt x="1575" y="2962"/>
                </a:lnTo>
                <a:lnTo>
                  <a:pt x="1599" y="2947"/>
                </a:lnTo>
                <a:lnTo>
                  <a:pt x="1623" y="2933"/>
                </a:lnTo>
                <a:lnTo>
                  <a:pt x="1646" y="2920"/>
                </a:lnTo>
                <a:lnTo>
                  <a:pt x="1671" y="2908"/>
                </a:lnTo>
                <a:lnTo>
                  <a:pt x="1696" y="2896"/>
                </a:lnTo>
                <a:lnTo>
                  <a:pt x="1722" y="2887"/>
                </a:lnTo>
                <a:lnTo>
                  <a:pt x="1749" y="2877"/>
                </a:lnTo>
                <a:lnTo>
                  <a:pt x="1775" y="2868"/>
                </a:lnTo>
                <a:lnTo>
                  <a:pt x="1804" y="2860"/>
                </a:lnTo>
                <a:lnTo>
                  <a:pt x="1832" y="2853"/>
                </a:lnTo>
                <a:lnTo>
                  <a:pt x="1861" y="2847"/>
                </a:lnTo>
                <a:lnTo>
                  <a:pt x="1890" y="2842"/>
                </a:lnTo>
                <a:lnTo>
                  <a:pt x="1920" y="2838"/>
                </a:lnTo>
                <a:lnTo>
                  <a:pt x="1951" y="2833"/>
                </a:lnTo>
                <a:lnTo>
                  <a:pt x="1951" y="2833"/>
                </a:lnTo>
                <a:lnTo>
                  <a:pt x="1979" y="2831"/>
                </a:lnTo>
                <a:lnTo>
                  <a:pt x="2007" y="2830"/>
                </a:lnTo>
                <a:lnTo>
                  <a:pt x="2037" y="2829"/>
                </a:lnTo>
                <a:lnTo>
                  <a:pt x="2065" y="2830"/>
                </a:lnTo>
                <a:lnTo>
                  <a:pt x="2093" y="2831"/>
                </a:lnTo>
                <a:lnTo>
                  <a:pt x="2121" y="2833"/>
                </a:lnTo>
                <a:lnTo>
                  <a:pt x="2149" y="2837"/>
                </a:lnTo>
                <a:lnTo>
                  <a:pt x="2177" y="2840"/>
                </a:lnTo>
                <a:lnTo>
                  <a:pt x="2206" y="2845"/>
                </a:lnTo>
                <a:lnTo>
                  <a:pt x="2234" y="2851"/>
                </a:lnTo>
                <a:lnTo>
                  <a:pt x="2262" y="2858"/>
                </a:lnTo>
                <a:lnTo>
                  <a:pt x="2290" y="2866"/>
                </a:lnTo>
                <a:lnTo>
                  <a:pt x="2318" y="2875"/>
                </a:lnTo>
                <a:lnTo>
                  <a:pt x="2345" y="2883"/>
                </a:lnTo>
                <a:lnTo>
                  <a:pt x="2374" y="2894"/>
                </a:lnTo>
                <a:lnTo>
                  <a:pt x="2401" y="2905"/>
                </a:lnTo>
                <a:lnTo>
                  <a:pt x="2429" y="2918"/>
                </a:lnTo>
                <a:lnTo>
                  <a:pt x="2456" y="2931"/>
                </a:lnTo>
                <a:lnTo>
                  <a:pt x="2484" y="2945"/>
                </a:lnTo>
                <a:lnTo>
                  <a:pt x="2511" y="2960"/>
                </a:lnTo>
                <a:lnTo>
                  <a:pt x="2538" y="2975"/>
                </a:lnTo>
                <a:lnTo>
                  <a:pt x="2565" y="2993"/>
                </a:lnTo>
                <a:lnTo>
                  <a:pt x="2592" y="3010"/>
                </a:lnTo>
                <a:lnTo>
                  <a:pt x="2619" y="3028"/>
                </a:lnTo>
                <a:lnTo>
                  <a:pt x="2647" y="3048"/>
                </a:lnTo>
                <a:lnTo>
                  <a:pt x="2674" y="3069"/>
                </a:lnTo>
                <a:lnTo>
                  <a:pt x="2701" y="3090"/>
                </a:lnTo>
                <a:lnTo>
                  <a:pt x="2727" y="3112"/>
                </a:lnTo>
                <a:lnTo>
                  <a:pt x="2754" y="3136"/>
                </a:lnTo>
                <a:lnTo>
                  <a:pt x="2780" y="3160"/>
                </a:lnTo>
                <a:lnTo>
                  <a:pt x="2807" y="3184"/>
                </a:lnTo>
                <a:lnTo>
                  <a:pt x="2833" y="3210"/>
                </a:lnTo>
                <a:lnTo>
                  <a:pt x="2833" y="3210"/>
                </a:lnTo>
                <a:lnTo>
                  <a:pt x="2859" y="3236"/>
                </a:lnTo>
                <a:lnTo>
                  <a:pt x="2884" y="3262"/>
                </a:lnTo>
                <a:lnTo>
                  <a:pt x="2908" y="3290"/>
                </a:lnTo>
                <a:lnTo>
                  <a:pt x="2930" y="3317"/>
                </a:lnTo>
                <a:lnTo>
                  <a:pt x="2953" y="3343"/>
                </a:lnTo>
                <a:lnTo>
                  <a:pt x="2974" y="3370"/>
                </a:lnTo>
                <a:lnTo>
                  <a:pt x="2994" y="3397"/>
                </a:lnTo>
                <a:lnTo>
                  <a:pt x="3014" y="3424"/>
                </a:lnTo>
                <a:lnTo>
                  <a:pt x="3033" y="3451"/>
                </a:lnTo>
                <a:lnTo>
                  <a:pt x="3051" y="3478"/>
                </a:lnTo>
                <a:lnTo>
                  <a:pt x="3067" y="3505"/>
                </a:lnTo>
                <a:lnTo>
                  <a:pt x="3083" y="3532"/>
                </a:lnTo>
                <a:lnTo>
                  <a:pt x="3098" y="3559"/>
                </a:lnTo>
                <a:lnTo>
                  <a:pt x="3112" y="3588"/>
                </a:lnTo>
                <a:lnTo>
                  <a:pt x="3125" y="3615"/>
                </a:lnTo>
                <a:lnTo>
                  <a:pt x="3137" y="3642"/>
                </a:lnTo>
                <a:lnTo>
                  <a:pt x="3149" y="3670"/>
                </a:lnTo>
                <a:lnTo>
                  <a:pt x="3159" y="3698"/>
                </a:lnTo>
                <a:lnTo>
                  <a:pt x="3169" y="3725"/>
                </a:lnTo>
                <a:lnTo>
                  <a:pt x="3177" y="3753"/>
                </a:lnTo>
                <a:lnTo>
                  <a:pt x="3185" y="3781"/>
                </a:lnTo>
                <a:lnTo>
                  <a:pt x="3192" y="3810"/>
                </a:lnTo>
                <a:lnTo>
                  <a:pt x="3198" y="3837"/>
                </a:lnTo>
                <a:lnTo>
                  <a:pt x="3202" y="3865"/>
                </a:lnTo>
                <a:lnTo>
                  <a:pt x="3207" y="3893"/>
                </a:lnTo>
                <a:lnTo>
                  <a:pt x="3210" y="3922"/>
                </a:lnTo>
                <a:lnTo>
                  <a:pt x="3212" y="3951"/>
                </a:lnTo>
                <a:lnTo>
                  <a:pt x="3213" y="3979"/>
                </a:lnTo>
                <a:lnTo>
                  <a:pt x="3213" y="4007"/>
                </a:lnTo>
                <a:lnTo>
                  <a:pt x="3213" y="4035"/>
                </a:lnTo>
                <a:lnTo>
                  <a:pt x="3211" y="4064"/>
                </a:lnTo>
                <a:lnTo>
                  <a:pt x="3209" y="4092"/>
                </a:lnTo>
                <a:lnTo>
                  <a:pt x="3209" y="4092"/>
                </a:lnTo>
                <a:lnTo>
                  <a:pt x="3206" y="4123"/>
                </a:lnTo>
                <a:lnTo>
                  <a:pt x="3201" y="4153"/>
                </a:lnTo>
                <a:lnTo>
                  <a:pt x="3196" y="4182"/>
                </a:lnTo>
                <a:lnTo>
                  <a:pt x="3189" y="4212"/>
                </a:lnTo>
                <a:lnTo>
                  <a:pt x="3183" y="4240"/>
                </a:lnTo>
                <a:lnTo>
                  <a:pt x="3175" y="4267"/>
                </a:lnTo>
                <a:lnTo>
                  <a:pt x="3167" y="4294"/>
                </a:lnTo>
                <a:lnTo>
                  <a:pt x="3157" y="4321"/>
                </a:lnTo>
                <a:lnTo>
                  <a:pt x="3146" y="4346"/>
                </a:lnTo>
                <a:lnTo>
                  <a:pt x="3135" y="4372"/>
                </a:lnTo>
                <a:lnTo>
                  <a:pt x="3123" y="4397"/>
                </a:lnTo>
                <a:lnTo>
                  <a:pt x="3110" y="4421"/>
                </a:lnTo>
                <a:lnTo>
                  <a:pt x="3096" y="4445"/>
                </a:lnTo>
                <a:lnTo>
                  <a:pt x="3081" y="4467"/>
                </a:lnTo>
                <a:lnTo>
                  <a:pt x="3065" y="4490"/>
                </a:lnTo>
                <a:lnTo>
                  <a:pt x="3049" y="4512"/>
                </a:lnTo>
                <a:lnTo>
                  <a:pt x="3030" y="4533"/>
                </a:lnTo>
                <a:lnTo>
                  <a:pt x="3012" y="4555"/>
                </a:lnTo>
                <a:lnTo>
                  <a:pt x="2992" y="4576"/>
                </a:lnTo>
                <a:lnTo>
                  <a:pt x="2972" y="4595"/>
                </a:lnTo>
                <a:lnTo>
                  <a:pt x="2951" y="4615"/>
                </a:lnTo>
                <a:lnTo>
                  <a:pt x="2928" y="4634"/>
                </a:lnTo>
                <a:lnTo>
                  <a:pt x="2906" y="4653"/>
                </a:lnTo>
                <a:lnTo>
                  <a:pt x="2881" y="4671"/>
                </a:lnTo>
                <a:lnTo>
                  <a:pt x="2856" y="4688"/>
                </a:lnTo>
                <a:lnTo>
                  <a:pt x="2830" y="4706"/>
                </a:lnTo>
                <a:lnTo>
                  <a:pt x="2803" y="4722"/>
                </a:lnTo>
                <a:lnTo>
                  <a:pt x="2774" y="4738"/>
                </a:lnTo>
                <a:lnTo>
                  <a:pt x="2745" y="4754"/>
                </a:lnTo>
                <a:lnTo>
                  <a:pt x="2715" y="4770"/>
                </a:lnTo>
                <a:lnTo>
                  <a:pt x="2684" y="4785"/>
                </a:lnTo>
                <a:lnTo>
                  <a:pt x="2652" y="4799"/>
                </a:lnTo>
                <a:lnTo>
                  <a:pt x="2652" y="4799"/>
                </a:lnTo>
                <a:lnTo>
                  <a:pt x="2597" y="4823"/>
                </a:lnTo>
                <a:lnTo>
                  <a:pt x="2541" y="4844"/>
                </a:lnTo>
                <a:lnTo>
                  <a:pt x="2487" y="4864"/>
                </a:lnTo>
                <a:lnTo>
                  <a:pt x="2433" y="4883"/>
                </a:lnTo>
                <a:lnTo>
                  <a:pt x="2433" y="4883"/>
                </a:lnTo>
                <a:lnTo>
                  <a:pt x="2375" y="4905"/>
                </a:lnTo>
                <a:lnTo>
                  <a:pt x="2322" y="4926"/>
                </a:lnTo>
                <a:lnTo>
                  <a:pt x="2275" y="4945"/>
                </a:lnTo>
                <a:lnTo>
                  <a:pt x="2253" y="4955"/>
                </a:lnTo>
                <a:lnTo>
                  <a:pt x="2234" y="4965"/>
                </a:lnTo>
                <a:lnTo>
                  <a:pt x="2216" y="4974"/>
                </a:lnTo>
                <a:lnTo>
                  <a:pt x="2200" y="4984"/>
                </a:lnTo>
                <a:lnTo>
                  <a:pt x="2186" y="4995"/>
                </a:lnTo>
                <a:lnTo>
                  <a:pt x="2173" y="5005"/>
                </a:lnTo>
                <a:lnTo>
                  <a:pt x="2163" y="5016"/>
                </a:lnTo>
                <a:lnTo>
                  <a:pt x="2155" y="5026"/>
                </a:lnTo>
                <a:lnTo>
                  <a:pt x="2148" y="5038"/>
                </a:lnTo>
                <a:lnTo>
                  <a:pt x="2145" y="5050"/>
                </a:lnTo>
                <a:lnTo>
                  <a:pt x="2145" y="5050"/>
                </a:lnTo>
                <a:lnTo>
                  <a:pt x="2142" y="5063"/>
                </a:lnTo>
                <a:lnTo>
                  <a:pt x="2142" y="5077"/>
                </a:lnTo>
                <a:lnTo>
                  <a:pt x="2143" y="5093"/>
                </a:lnTo>
                <a:lnTo>
                  <a:pt x="2146" y="5110"/>
                </a:lnTo>
                <a:lnTo>
                  <a:pt x="2150" y="5127"/>
                </a:lnTo>
                <a:lnTo>
                  <a:pt x="2157" y="5146"/>
                </a:lnTo>
                <a:lnTo>
                  <a:pt x="2165" y="5164"/>
                </a:lnTo>
                <a:lnTo>
                  <a:pt x="2175" y="5185"/>
                </a:lnTo>
                <a:lnTo>
                  <a:pt x="2187" y="5205"/>
                </a:lnTo>
                <a:lnTo>
                  <a:pt x="2200" y="5227"/>
                </a:lnTo>
                <a:lnTo>
                  <a:pt x="2214" y="5249"/>
                </a:lnTo>
                <a:lnTo>
                  <a:pt x="2230" y="5271"/>
                </a:lnTo>
                <a:lnTo>
                  <a:pt x="2248" y="5294"/>
                </a:lnTo>
                <a:lnTo>
                  <a:pt x="2267" y="5318"/>
                </a:lnTo>
                <a:lnTo>
                  <a:pt x="2288" y="5343"/>
                </a:lnTo>
                <a:lnTo>
                  <a:pt x="2310" y="5367"/>
                </a:lnTo>
                <a:lnTo>
                  <a:pt x="2310" y="5367"/>
                </a:lnTo>
                <a:lnTo>
                  <a:pt x="2335" y="5393"/>
                </a:lnTo>
                <a:lnTo>
                  <a:pt x="2364" y="5422"/>
                </a:lnTo>
                <a:lnTo>
                  <a:pt x="2400" y="5454"/>
                </a:lnTo>
                <a:lnTo>
                  <a:pt x="2440" y="5491"/>
                </a:lnTo>
                <a:lnTo>
                  <a:pt x="2485" y="5530"/>
                </a:lnTo>
                <a:lnTo>
                  <a:pt x="2535" y="5573"/>
                </a:lnTo>
                <a:lnTo>
                  <a:pt x="2589" y="5617"/>
                </a:lnTo>
                <a:lnTo>
                  <a:pt x="2648" y="5665"/>
                </a:lnTo>
                <a:lnTo>
                  <a:pt x="2710" y="5713"/>
                </a:lnTo>
                <a:lnTo>
                  <a:pt x="2778" y="5764"/>
                </a:lnTo>
                <a:lnTo>
                  <a:pt x="2848" y="5817"/>
                </a:lnTo>
                <a:lnTo>
                  <a:pt x="2922" y="5872"/>
                </a:lnTo>
                <a:lnTo>
                  <a:pt x="3000" y="5928"/>
                </a:lnTo>
                <a:lnTo>
                  <a:pt x="3080" y="5984"/>
                </a:lnTo>
                <a:lnTo>
                  <a:pt x="3163" y="6042"/>
                </a:lnTo>
                <a:lnTo>
                  <a:pt x="3249" y="6100"/>
                </a:lnTo>
                <a:lnTo>
                  <a:pt x="3249" y="6100"/>
                </a:lnTo>
                <a:lnTo>
                  <a:pt x="3263" y="6109"/>
                </a:lnTo>
                <a:lnTo>
                  <a:pt x="3278" y="6115"/>
                </a:lnTo>
                <a:lnTo>
                  <a:pt x="3292" y="6121"/>
                </a:lnTo>
                <a:lnTo>
                  <a:pt x="3308" y="6124"/>
                </a:lnTo>
                <a:lnTo>
                  <a:pt x="3323" y="6126"/>
                </a:lnTo>
                <a:lnTo>
                  <a:pt x="3339" y="6127"/>
                </a:lnTo>
                <a:lnTo>
                  <a:pt x="3354" y="6126"/>
                </a:lnTo>
                <a:lnTo>
                  <a:pt x="3369" y="6124"/>
                </a:lnTo>
                <a:lnTo>
                  <a:pt x="3383" y="6120"/>
                </a:lnTo>
                <a:lnTo>
                  <a:pt x="3399" y="6114"/>
                </a:lnTo>
                <a:lnTo>
                  <a:pt x="3413" y="6108"/>
                </a:lnTo>
                <a:lnTo>
                  <a:pt x="3426" y="6100"/>
                </a:lnTo>
                <a:lnTo>
                  <a:pt x="3438" y="6090"/>
                </a:lnTo>
                <a:lnTo>
                  <a:pt x="3449" y="6081"/>
                </a:lnTo>
                <a:lnTo>
                  <a:pt x="3460" y="6069"/>
                </a:lnTo>
                <a:lnTo>
                  <a:pt x="3470" y="6056"/>
                </a:lnTo>
                <a:lnTo>
                  <a:pt x="3470" y="6056"/>
                </a:lnTo>
                <a:lnTo>
                  <a:pt x="3529" y="5968"/>
                </a:lnTo>
                <a:lnTo>
                  <a:pt x="3587" y="5884"/>
                </a:lnTo>
                <a:lnTo>
                  <a:pt x="3646" y="5800"/>
                </a:lnTo>
                <a:lnTo>
                  <a:pt x="3704" y="5719"/>
                </a:lnTo>
                <a:lnTo>
                  <a:pt x="3762" y="5641"/>
                </a:lnTo>
                <a:lnTo>
                  <a:pt x="3818" y="5566"/>
                </a:lnTo>
                <a:lnTo>
                  <a:pt x="3872" y="5493"/>
                </a:lnTo>
                <a:lnTo>
                  <a:pt x="3926" y="5425"/>
                </a:lnTo>
                <a:lnTo>
                  <a:pt x="3978" y="5360"/>
                </a:lnTo>
                <a:lnTo>
                  <a:pt x="4028" y="5298"/>
                </a:lnTo>
                <a:lnTo>
                  <a:pt x="4077" y="5242"/>
                </a:lnTo>
                <a:lnTo>
                  <a:pt x="4122" y="5189"/>
                </a:lnTo>
                <a:lnTo>
                  <a:pt x="4166" y="5141"/>
                </a:lnTo>
                <a:lnTo>
                  <a:pt x="4206" y="5098"/>
                </a:lnTo>
                <a:lnTo>
                  <a:pt x="4243" y="5060"/>
                </a:lnTo>
                <a:lnTo>
                  <a:pt x="4276" y="5029"/>
                </a:lnTo>
                <a:lnTo>
                  <a:pt x="4276" y="5029"/>
                </a:lnTo>
                <a:lnTo>
                  <a:pt x="4323" y="4986"/>
                </a:lnTo>
                <a:lnTo>
                  <a:pt x="4370" y="4948"/>
                </a:lnTo>
                <a:lnTo>
                  <a:pt x="4416" y="4913"/>
                </a:lnTo>
                <a:lnTo>
                  <a:pt x="4463" y="4881"/>
                </a:lnTo>
                <a:lnTo>
                  <a:pt x="4485" y="4867"/>
                </a:lnTo>
                <a:lnTo>
                  <a:pt x="4508" y="4853"/>
                </a:lnTo>
                <a:lnTo>
                  <a:pt x="4531" y="4840"/>
                </a:lnTo>
                <a:lnTo>
                  <a:pt x="4554" y="4828"/>
                </a:lnTo>
                <a:lnTo>
                  <a:pt x="4576" y="4817"/>
                </a:lnTo>
                <a:lnTo>
                  <a:pt x="4598" y="4807"/>
                </a:lnTo>
                <a:lnTo>
                  <a:pt x="4621" y="4797"/>
                </a:lnTo>
                <a:lnTo>
                  <a:pt x="4643" y="4788"/>
                </a:lnTo>
                <a:lnTo>
                  <a:pt x="4665" y="4780"/>
                </a:lnTo>
                <a:lnTo>
                  <a:pt x="4687" y="4774"/>
                </a:lnTo>
                <a:lnTo>
                  <a:pt x="4710" y="4767"/>
                </a:lnTo>
                <a:lnTo>
                  <a:pt x="4731" y="4762"/>
                </a:lnTo>
                <a:lnTo>
                  <a:pt x="4753" y="4758"/>
                </a:lnTo>
                <a:lnTo>
                  <a:pt x="4775" y="4754"/>
                </a:lnTo>
                <a:lnTo>
                  <a:pt x="4796" y="4751"/>
                </a:lnTo>
                <a:lnTo>
                  <a:pt x="4818" y="4749"/>
                </a:lnTo>
                <a:lnTo>
                  <a:pt x="4839" y="4748"/>
                </a:lnTo>
                <a:lnTo>
                  <a:pt x="4860" y="4748"/>
                </a:lnTo>
                <a:lnTo>
                  <a:pt x="4881" y="4749"/>
                </a:lnTo>
                <a:lnTo>
                  <a:pt x="4902" y="4750"/>
                </a:lnTo>
                <a:lnTo>
                  <a:pt x="4923" y="4752"/>
                </a:lnTo>
                <a:lnTo>
                  <a:pt x="4944" y="4756"/>
                </a:lnTo>
                <a:lnTo>
                  <a:pt x="4964" y="4760"/>
                </a:lnTo>
                <a:lnTo>
                  <a:pt x="4985" y="4764"/>
                </a:lnTo>
                <a:lnTo>
                  <a:pt x="4985" y="4764"/>
                </a:lnTo>
                <a:lnTo>
                  <a:pt x="5012" y="4772"/>
                </a:lnTo>
                <a:lnTo>
                  <a:pt x="5037" y="4780"/>
                </a:lnTo>
                <a:lnTo>
                  <a:pt x="5061" y="4790"/>
                </a:lnTo>
                <a:lnTo>
                  <a:pt x="5084" y="4801"/>
                </a:lnTo>
                <a:lnTo>
                  <a:pt x="5106" y="4813"/>
                </a:lnTo>
                <a:lnTo>
                  <a:pt x="5128" y="4825"/>
                </a:lnTo>
                <a:lnTo>
                  <a:pt x="5147" y="4838"/>
                </a:lnTo>
                <a:lnTo>
                  <a:pt x="5167" y="4853"/>
                </a:lnTo>
                <a:lnTo>
                  <a:pt x="5185" y="4867"/>
                </a:lnTo>
                <a:lnTo>
                  <a:pt x="5204" y="4883"/>
                </a:lnTo>
                <a:lnTo>
                  <a:pt x="5220" y="4900"/>
                </a:lnTo>
                <a:lnTo>
                  <a:pt x="5236" y="4917"/>
                </a:lnTo>
                <a:lnTo>
                  <a:pt x="5251" y="4934"/>
                </a:lnTo>
                <a:lnTo>
                  <a:pt x="5267" y="4953"/>
                </a:lnTo>
                <a:lnTo>
                  <a:pt x="5281" y="4971"/>
                </a:lnTo>
                <a:lnTo>
                  <a:pt x="5294" y="4990"/>
                </a:lnTo>
                <a:lnTo>
                  <a:pt x="5307" y="5009"/>
                </a:lnTo>
                <a:lnTo>
                  <a:pt x="5319" y="5030"/>
                </a:lnTo>
                <a:lnTo>
                  <a:pt x="5341" y="5070"/>
                </a:lnTo>
                <a:lnTo>
                  <a:pt x="5362" y="5112"/>
                </a:lnTo>
                <a:lnTo>
                  <a:pt x="5380" y="5154"/>
                </a:lnTo>
                <a:lnTo>
                  <a:pt x="5398" y="5197"/>
                </a:lnTo>
                <a:lnTo>
                  <a:pt x="5415" y="5239"/>
                </a:lnTo>
                <a:lnTo>
                  <a:pt x="5444" y="5321"/>
                </a:lnTo>
                <a:lnTo>
                  <a:pt x="5444" y="5321"/>
                </a:lnTo>
                <a:lnTo>
                  <a:pt x="5480" y="5418"/>
                </a:lnTo>
                <a:lnTo>
                  <a:pt x="5498" y="5465"/>
                </a:lnTo>
                <a:lnTo>
                  <a:pt x="5518" y="5512"/>
                </a:lnTo>
                <a:lnTo>
                  <a:pt x="5518" y="5512"/>
                </a:lnTo>
                <a:lnTo>
                  <a:pt x="5537" y="5554"/>
                </a:lnTo>
                <a:lnTo>
                  <a:pt x="5557" y="5592"/>
                </a:lnTo>
                <a:lnTo>
                  <a:pt x="5577" y="5627"/>
                </a:lnTo>
                <a:lnTo>
                  <a:pt x="5597" y="5657"/>
                </a:lnTo>
                <a:lnTo>
                  <a:pt x="5618" y="5684"/>
                </a:lnTo>
                <a:lnTo>
                  <a:pt x="5638" y="5709"/>
                </a:lnTo>
                <a:lnTo>
                  <a:pt x="5660" y="5730"/>
                </a:lnTo>
                <a:lnTo>
                  <a:pt x="5682" y="5748"/>
                </a:lnTo>
                <a:lnTo>
                  <a:pt x="5703" y="5763"/>
                </a:lnTo>
                <a:lnTo>
                  <a:pt x="5726" y="5777"/>
                </a:lnTo>
                <a:lnTo>
                  <a:pt x="5750" y="5788"/>
                </a:lnTo>
                <a:lnTo>
                  <a:pt x="5775" y="5797"/>
                </a:lnTo>
                <a:lnTo>
                  <a:pt x="5800" y="5804"/>
                </a:lnTo>
                <a:lnTo>
                  <a:pt x="5825" y="5811"/>
                </a:lnTo>
                <a:lnTo>
                  <a:pt x="5852" y="5815"/>
                </a:lnTo>
                <a:lnTo>
                  <a:pt x="5880" y="5819"/>
                </a:lnTo>
                <a:lnTo>
                  <a:pt x="5880" y="5819"/>
                </a:lnTo>
                <a:lnTo>
                  <a:pt x="5912" y="5821"/>
                </a:lnTo>
                <a:lnTo>
                  <a:pt x="5945" y="5820"/>
                </a:lnTo>
                <a:lnTo>
                  <a:pt x="5977" y="5817"/>
                </a:lnTo>
                <a:lnTo>
                  <a:pt x="6011" y="5812"/>
                </a:lnTo>
                <a:lnTo>
                  <a:pt x="6043" y="5804"/>
                </a:lnTo>
                <a:lnTo>
                  <a:pt x="6077" y="5795"/>
                </a:lnTo>
                <a:lnTo>
                  <a:pt x="6111" y="5782"/>
                </a:lnTo>
                <a:lnTo>
                  <a:pt x="6145" y="5768"/>
                </a:lnTo>
                <a:lnTo>
                  <a:pt x="6179" y="5750"/>
                </a:lnTo>
                <a:lnTo>
                  <a:pt x="6212" y="5731"/>
                </a:lnTo>
                <a:lnTo>
                  <a:pt x="6247" y="5709"/>
                </a:lnTo>
                <a:lnTo>
                  <a:pt x="6282" y="5684"/>
                </a:lnTo>
                <a:lnTo>
                  <a:pt x="6315" y="5658"/>
                </a:lnTo>
                <a:lnTo>
                  <a:pt x="6350" y="5629"/>
                </a:lnTo>
                <a:lnTo>
                  <a:pt x="6385" y="5597"/>
                </a:lnTo>
                <a:lnTo>
                  <a:pt x="6420" y="5564"/>
                </a:lnTo>
                <a:lnTo>
                  <a:pt x="6420" y="5564"/>
                </a:lnTo>
                <a:lnTo>
                  <a:pt x="6454" y="5529"/>
                </a:lnTo>
                <a:lnTo>
                  <a:pt x="6485" y="5495"/>
                </a:lnTo>
                <a:lnTo>
                  <a:pt x="6514" y="5460"/>
                </a:lnTo>
                <a:lnTo>
                  <a:pt x="6541" y="5425"/>
                </a:lnTo>
                <a:lnTo>
                  <a:pt x="6565" y="5391"/>
                </a:lnTo>
                <a:lnTo>
                  <a:pt x="6587" y="5357"/>
                </a:lnTo>
                <a:lnTo>
                  <a:pt x="6607" y="5322"/>
                </a:lnTo>
                <a:lnTo>
                  <a:pt x="6623" y="5289"/>
                </a:lnTo>
                <a:lnTo>
                  <a:pt x="6638" y="5255"/>
                </a:lnTo>
                <a:lnTo>
                  <a:pt x="6650" y="5221"/>
                </a:lnTo>
                <a:lnTo>
                  <a:pt x="6661" y="5188"/>
                </a:lnTo>
                <a:lnTo>
                  <a:pt x="6669" y="5154"/>
                </a:lnTo>
                <a:lnTo>
                  <a:pt x="6673" y="5121"/>
                </a:lnTo>
                <a:lnTo>
                  <a:pt x="6676" y="5088"/>
                </a:lnTo>
                <a:lnTo>
                  <a:pt x="6676" y="5056"/>
                </a:lnTo>
                <a:lnTo>
                  <a:pt x="6674" y="5023"/>
                </a:lnTo>
                <a:lnTo>
                  <a:pt x="6674" y="5023"/>
                </a:lnTo>
                <a:lnTo>
                  <a:pt x="6671" y="4995"/>
                </a:lnTo>
                <a:lnTo>
                  <a:pt x="6666" y="4969"/>
                </a:lnTo>
                <a:lnTo>
                  <a:pt x="6661" y="4943"/>
                </a:lnTo>
                <a:lnTo>
                  <a:pt x="6653" y="4918"/>
                </a:lnTo>
                <a:lnTo>
                  <a:pt x="6645" y="4893"/>
                </a:lnTo>
                <a:lnTo>
                  <a:pt x="6633" y="4870"/>
                </a:lnTo>
                <a:lnTo>
                  <a:pt x="6620" y="4848"/>
                </a:lnTo>
                <a:lnTo>
                  <a:pt x="6605" y="4825"/>
                </a:lnTo>
                <a:lnTo>
                  <a:pt x="6586" y="4803"/>
                </a:lnTo>
                <a:lnTo>
                  <a:pt x="6565" y="4783"/>
                </a:lnTo>
                <a:lnTo>
                  <a:pt x="6541" y="4761"/>
                </a:lnTo>
                <a:lnTo>
                  <a:pt x="6514" y="4741"/>
                </a:lnTo>
                <a:lnTo>
                  <a:pt x="6483" y="4721"/>
                </a:lnTo>
                <a:lnTo>
                  <a:pt x="6449" y="4701"/>
                </a:lnTo>
                <a:lnTo>
                  <a:pt x="6411" y="4681"/>
                </a:lnTo>
                <a:lnTo>
                  <a:pt x="6368" y="4661"/>
                </a:lnTo>
                <a:lnTo>
                  <a:pt x="6368" y="4661"/>
                </a:lnTo>
                <a:lnTo>
                  <a:pt x="6322" y="4642"/>
                </a:lnTo>
                <a:lnTo>
                  <a:pt x="6274" y="4623"/>
                </a:lnTo>
                <a:lnTo>
                  <a:pt x="6178" y="4589"/>
                </a:lnTo>
                <a:lnTo>
                  <a:pt x="6178" y="4589"/>
                </a:lnTo>
                <a:lnTo>
                  <a:pt x="6095" y="4558"/>
                </a:lnTo>
                <a:lnTo>
                  <a:pt x="6053" y="4542"/>
                </a:lnTo>
                <a:lnTo>
                  <a:pt x="6011" y="4525"/>
                </a:lnTo>
                <a:lnTo>
                  <a:pt x="5969" y="4505"/>
                </a:lnTo>
                <a:lnTo>
                  <a:pt x="5926" y="4485"/>
                </a:lnTo>
                <a:lnTo>
                  <a:pt x="5886" y="4462"/>
                </a:lnTo>
                <a:lnTo>
                  <a:pt x="5866" y="4450"/>
                </a:lnTo>
                <a:lnTo>
                  <a:pt x="5846" y="4437"/>
                </a:lnTo>
                <a:lnTo>
                  <a:pt x="5827" y="4424"/>
                </a:lnTo>
                <a:lnTo>
                  <a:pt x="5808" y="4410"/>
                </a:lnTo>
                <a:lnTo>
                  <a:pt x="5791" y="4395"/>
                </a:lnTo>
                <a:lnTo>
                  <a:pt x="5773" y="4380"/>
                </a:lnTo>
                <a:lnTo>
                  <a:pt x="5756" y="4363"/>
                </a:lnTo>
                <a:lnTo>
                  <a:pt x="5739" y="4347"/>
                </a:lnTo>
                <a:lnTo>
                  <a:pt x="5724" y="4330"/>
                </a:lnTo>
                <a:lnTo>
                  <a:pt x="5709" y="4311"/>
                </a:lnTo>
                <a:lnTo>
                  <a:pt x="5695" y="4292"/>
                </a:lnTo>
                <a:lnTo>
                  <a:pt x="5682" y="4271"/>
                </a:lnTo>
                <a:lnTo>
                  <a:pt x="5669" y="4250"/>
                </a:lnTo>
                <a:lnTo>
                  <a:pt x="5658" y="4228"/>
                </a:lnTo>
                <a:lnTo>
                  <a:pt x="5647" y="4205"/>
                </a:lnTo>
                <a:lnTo>
                  <a:pt x="5637" y="4180"/>
                </a:lnTo>
                <a:lnTo>
                  <a:pt x="5628" y="4155"/>
                </a:lnTo>
                <a:lnTo>
                  <a:pt x="5621" y="4129"/>
                </a:lnTo>
                <a:lnTo>
                  <a:pt x="5621" y="4129"/>
                </a:lnTo>
                <a:lnTo>
                  <a:pt x="5614" y="4099"/>
                </a:lnTo>
                <a:lnTo>
                  <a:pt x="5609" y="4069"/>
                </a:lnTo>
                <a:lnTo>
                  <a:pt x="5607" y="4038"/>
                </a:lnTo>
                <a:lnTo>
                  <a:pt x="5606" y="4009"/>
                </a:lnTo>
                <a:lnTo>
                  <a:pt x="5606" y="3980"/>
                </a:lnTo>
                <a:lnTo>
                  <a:pt x="5608" y="3951"/>
                </a:lnTo>
                <a:lnTo>
                  <a:pt x="5612" y="3922"/>
                </a:lnTo>
                <a:lnTo>
                  <a:pt x="5618" y="3894"/>
                </a:lnTo>
                <a:lnTo>
                  <a:pt x="5624" y="3867"/>
                </a:lnTo>
                <a:lnTo>
                  <a:pt x="5632" y="3840"/>
                </a:lnTo>
                <a:lnTo>
                  <a:pt x="5640" y="3814"/>
                </a:lnTo>
                <a:lnTo>
                  <a:pt x="5650" y="3788"/>
                </a:lnTo>
                <a:lnTo>
                  <a:pt x="5661" y="3763"/>
                </a:lnTo>
                <a:lnTo>
                  <a:pt x="5673" y="3738"/>
                </a:lnTo>
                <a:lnTo>
                  <a:pt x="5685" y="3714"/>
                </a:lnTo>
                <a:lnTo>
                  <a:pt x="5698" y="3692"/>
                </a:lnTo>
                <a:lnTo>
                  <a:pt x="5712" y="3669"/>
                </a:lnTo>
                <a:lnTo>
                  <a:pt x="5726" y="3647"/>
                </a:lnTo>
                <a:lnTo>
                  <a:pt x="5754" y="3606"/>
                </a:lnTo>
                <a:lnTo>
                  <a:pt x="5783" y="3567"/>
                </a:lnTo>
                <a:lnTo>
                  <a:pt x="5813" y="3532"/>
                </a:lnTo>
                <a:lnTo>
                  <a:pt x="5840" y="3501"/>
                </a:lnTo>
                <a:lnTo>
                  <a:pt x="5866" y="3474"/>
                </a:lnTo>
                <a:lnTo>
                  <a:pt x="5908" y="3430"/>
                </a:lnTo>
                <a:lnTo>
                  <a:pt x="5908" y="3430"/>
                </a:lnTo>
                <a:lnTo>
                  <a:pt x="5956" y="3384"/>
                </a:lnTo>
                <a:lnTo>
                  <a:pt x="6020" y="3324"/>
                </a:lnTo>
                <a:lnTo>
                  <a:pt x="6099" y="3254"/>
                </a:lnTo>
                <a:lnTo>
                  <a:pt x="6191" y="3174"/>
                </a:lnTo>
                <a:lnTo>
                  <a:pt x="6293" y="3086"/>
                </a:lnTo>
                <a:lnTo>
                  <a:pt x="6405" y="2994"/>
                </a:lnTo>
                <a:lnTo>
                  <a:pt x="6465" y="2946"/>
                </a:lnTo>
                <a:lnTo>
                  <a:pt x="6526" y="2897"/>
                </a:lnTo>
                <a:lnTo>
                  <a:pt x="6588" y="2850"/>
                </a:lnTo>
                <a:lnTo>
                  <a:pt x="6652" y="2801"/>
                </a:lnTo>
                <a:lnTo>
                  <a:pt x="6652" y="2801"/>
                </a:lnTo>
                <a:lnTo>
                  <a:pt x="6669" y="2786"/>
                </a:lnTo>
                <a:lnTo>
                  <a:pt x="6684" y="2771"/>
                </a:lnTo>
                <a:lnTo>
                  <a:pt x="6697" y="2753"/>
                </a:lnTo>
                <a:lnTo>
                  <a:pt x="6708" y="2735"/>
                </a:lnTo>
                <a:lnTo>
                  <a:pt x="6716" y="2716"/>
                </a:lnTo>
                <a:lnTo>
                  <a:pt x="6724" y="2697"/>
                </a:lnTo>
                <a:lnTo>
                  <a:pt x="6728" y="2676"/>
                </a:lnTo>
                <a:lnTo>
                  <a:pt x="6730" y="2656"/>
                </a:lnTo>
                <a:lnTo>
                  <a:pt x="6731" y="2635"/>
                </a:lnTo>
                <a:lnTo>
                  <a:pt x="6729" y="2615"/>
                </a:lnTo>
                <a:lnTo>
                  <a:pt x="6726" y="2594"/>
                </a:lnTo>
                <a:lnTo>
                  <a:pt x="6720" y="2574"/>
                </a:lnTo>
                <a:lnTo>
                  <a:pt x="6711" y="2555"/>
                </a:lnTo>
                <a:lnTo>
                  <a:pt x="6701" y="2537"/>
                </a:lnTo>
                <a:lnTo>
                  <a:pt x="6688" y="2518"/>
                </a:lnTo>
                <a:lnTo>
                  <a:pt x="6673" y="2502"/>
                </a:lnTo>
                <a:lnTo>
                  <a:pt x="4681" y="510"/>
                </a:lnTo>
                <a:lnTo>
                  <a:pt x="4681" y="510"/>
                </a:lnTo>
                <a:lnTo>
                  <a:pt x="4650" y="479"/>
                </a:lnTo>
                <a:lnTo>
                  <a:pt x="4616" y="449"/>
                </a:lnTo>
                <a:lnTo>
                  <a:pt x="4584" y="419"/>
                </a:lnTo>
                <a:lnTo>
                  <a:pt x="4549" y="391"/>
                </a:lnTo>
                <a:lnTo>
                  <a:pt x="4515" y="363"/>
                </a:lnTo>
                <a:lnTo>
                  <a:pt x="4480" y="337"/>
                </a:lnTo>
                <a:lnTo>
                  <a:pt x="4444" y="312"/>
                </a:lnTo>
                <a:lnTo>
                  <a:pt x="4408" y="287"/>
                </a:lnTo>
                <a:lnTo>
                  <a:pt x="4372" y="263"/>
                </a:lnTo>
                <a:lnTo>
                  <a:pt x="4335" y="242"/>
                </a:lnTo>
                <a:lnTo>
                  <a:pt x="4298" y="220"/>
                </a:lnTo>
                <a:lnTo>
                  <a:pt x="4260" y="199"/>
                </a:lnTo>
                <a:lnTo>
                  <a:pt x="4222" y="180"/>
                </a:lnTo>
                <a:lnTo>
                  <a:pt x="4183" y="161"/>
                </a:lnTo>
                <a:lnTo>
                  <a:pt x="4145" y="144"/>
                </a:lnTo>
                <a:lnTo>
                  <a:pt x="4105" y="128"/>
                </a:lnTo>
                <a:lnTo>
                  <a:pt x="4066" y="113"/>
                </a:lnTo>
                <a:lnTo>
                  <a:pt x="4026" y="98"/>
                </a:lnTo>
                <a:lnTo>
                  <a:pt x="3986" y="85"/>
                </a:lnTo>
                <a:lnTo>
                  <a:pt x="3946" y="72"/>
                </a:lnTo>
                <a:lnTo>
                  <a:pt x="3906" y="61"/>
                </a:lnTo>
                <a:lnTo>
                  <a:pt x="3864" y="50"/>
                </a:lnTo>
                <a:lnTo>
                  <a:pt x="3823" y="40"/>
                </a:lnTo>
                <a:lnTo>
                  <a:pt x="3782" y="31"/>
                </a:lnTo>
                <a:lnTo>
                  <a:pt x="3741" y="25"/>
                </a:lnTo>
                <a:lnTo>
                  <a:pt x="3700" y="18"/>
                </a:lnTo>
                <a:lnTo>
                  <a:pt x="3659" y="13"/>
                </a:lnTo>
                <a:lnTo>
                  <a:pt x="3616" y="8"/>
                </a:lnTo>
                <a:lnTo>
                  <a:pt x="3575" y="4"/>
                </a:lnTo>
                <a:lnTo>
                  <a:pt x="3533" y="2"/>
                </a:lnTo>
                <a:lnTo>
                  <a:pt x="3492" y="0"/>
                </a:lnTo>
                <a:lnTo>
                  <a:pt x="3449" y="0"/>
                </a:lnTo>
                <a:lnTo>
                  <a:pt x="3408" y="0"/>
                </a:lnTo>
                <a:lnTo>
                  <a:pt x="3366" y="2"/>
                </a:lnTo>
                <a:lnTo>
                  <a:pt x="3324" y="4"/>
                </a:lnTo>
                <a:lnTo>
                  <a:pt x="3283" y="8"/>
                </a:lnTo>
                <a:lnTo>
                  <a:pt x="3241" y="13"/>
                </a:lnTo>
                <a:lnTo>
                  <a:pt x="3199" y="18"/>
                </a:lnTo>
                <a:lnTo>
                  <a:pt x="3158" y="25"/>
                </a:lnTo>
                <a:lnTo>
                  <a:pt x="3117" y="31"/>
                </a:lnTo>
                <a:lnTo>
                  <a:pt x="3076" y="40"/>
                </a:lnTo>
                <a:lnTo>
                  <a:pt x="3034" y="50"/>
                </a:lnTo>
                <a:lnTo>
                  <a:pt x="2994" y="61"/>
                </a:lnTo>
                <a:lnTo>
                  <a:pt x="2953" y="72"/>
                </a:lnTo>
                <a:lnTo>
                  <a:pt x="2913" y="85"/>
                </a:lnTo>
                <a:lnTo>
                  <a:pt x="2873" y="98"/>
                </a:lnTo>
                <a:lnTo>
                  <a:pt x="2833" y="113"/>
                </a:lnTo>
                <a:lnTo>
                  <a:pt x="2794" y="128"/>
                </a:lnTo>
                <a:lnTo>
                  <a:pt x="2755" y="144"/>
                </a:lnTo>
                <a:lnTo>
                  <a:pt x="2716" y="161"/>
                </a:lnTo>
                <a:lnTo>
                  <a:pt x="2677" y="180"/>
                </a:lnTo>
                <a:lnTo>
                  <a:pt x="2639" y="199"/>
                </a:lnTo>
                <a:lnTo>
                  <a:pt x="2601" y="220"/>
                </a:lnTo>
                <a:lnTo>
                  <a:pt x="2564" y="242"/>
                </a:lnTo>
                <a:lnTo>
                  <a:pt x="2527" y="263"/>
                </a:lnTo>
                <a:lnTo>
                  <a:pt x="2491" y="287"/>
                </a:lnTo>
                <a:lnTo>
                  <a:pt x="2455" y="312"/>
                </a:lnTo>
                <a:lnTo>
                  <a:pt x="2419" y="337"/>
                </a:lnTo>
                <a:lnTo>
                  <a:pt x="2384" y="363"/>
                </a:lnTo>
                <a:lnTo>
                  <a:pt x="2350" y="391"/>
                </a:lnTo>
                <a:lnTo>
                  <a:pt x="2316" y="419"/>
                </a:lnTo>
                <a:lnTo>
                  <a:pt x="2283" y="449"/>
                </a:lnTo>
                <a:lnTo>
                  <a:pt x="2250" y="479"/>
                </a:lnTo>
                <a:lnTo>
                  <a:pt x="2217" y="510"/>
                </a:lnTo>
                <a:lnTo>
                  <a:pt x="58" y="2670"/>
                </a:lnTo>
                <a:lnTo>
                  <a:pt x="58" y="2670"/>
                </a:lnTo>
                <a:lnTo>
                  <a:pt x="45" y="2684"/>
                </a:lnTo>
                <a:lnTo>
                  <a:pt x="34" y="2698"/>
                </a:lnTo>
                <a:lnTo>
                  <a:pt x="26" y="2713"/>
                </a:lnTo>
                <a:lnTo>
                  <a:pt x="17" y="2728"/>
                </a:lnTo>
                <a:lnTo>
                  <a:pt x="10" y="2745"/>
                </a:lnTo>
                <a:lnTo>
                  <a:pt x="6" y="2762"/>
                </a:lnTo>
                <a:lnTo>
                  <a:pt x="2" y="2778"/>
                </a:lnTo>
                <a:lnTo>
                  <a:pt x="1" y="2795"/>
                </a:lnTo>
                <a:lnTo>
                  <a:pt x="0" y="2813"/>
                </a:lnTo>
                <a:lnTo>
                  <a:pt x="1" y="2830"/>
                </a:lnTo>
                <a:lnTo>
                  <a:pt x="3" y="2847"/>
                </a:lnTo>
                <a:lnTo>
                  <a:pt x="7" y="2865"/>
                </a:lnTo>
                <a:lnTo>
                  <a:pt x="13" y="2881"/>
                </a:lnTo>
                <a:lnTo>
                  <a:pt x="20" y="2897"/>
                </a:lnTo>
                <a:lnTo>
                  <a:pt x="28" y="2914"/>
                </a:lnTo>
                <a:lnTo>
                  <a:pt x="39" y="2929"/>
                </a:lnTo>
                <a:lnTo>
                  <a:pt x="39" y="2929"/>
                </a:lnTo>
                <a:lnTo>
                  <a:pt x="88" y="2996"/>
                </a:lnTo>
                <a:lnTo>
                  <a:pt x="138" y="3062"/>
                </a:lnTo>
                <a:lnTo>
                  <a:pt x="189" y="3127"/>
                </a:lnTo>
                <a:lnTo>
                  <a:pt x="239" y="3191"/>
                </a:lnTo>
                <a:lnTo>
                  <a:pt x="288" y="3253"/>
                </a:lnTo>
                <a:lnTo>
                  <a:pt x="337" y="3311"/>
                </a:lnTo>
                <a:lnTo>
                  <a:pt x="430" y="3423"/>
                </a:lnTo>
                <a:lnTo>
                  <a:pt x="514" y="3521"/>
                </a:lnTo>
                <a:lnTo>
                  <a:pt x="590" y="3606"/>
                </a:lnTo>
                <a:lnTo>
                  <a:pt x="652" y="3673"/>
                </a:lnTo>
                <a:lnTo>
                  <a:pt x="699" y="3723"/>
                </a:lnTo>
                <a:lnTo>
                  <a:pt x="699" y="3723"/>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3" name="Freeform 8"/>
          <p:cNvSpPr/>
          <p:nvPr/>
        </p:nvSpPr>
        <p:spPr bwMode="auto">
          <a:xfrm>
            <a:off x="1344991" y="2978957"/>
            <a:ext cx="1519162" cy="1382083"/>
          </a:xfrm>
          <a:custGeom>
            <a:avLst/>
            <a:gdLst>
              <a:gd name="T0" fmla="*/ 5851 w 6730"/>
              <a:gd name="T1" fmla="*/ 2257 h 6126"/>
              <a:gd name="T2" fmla="*/ 5737 w 6730"/>
              <a:gd name="T3" fmla="*/ 2227 h 6126"/>
              <a:gd name="T4" fmla="*/ 5652 w 6730"/>
              <a:gd name="T5" fmla="*/ 2316 h 6126"/>
              <a:gd name="T6" fmla="*/ 5510 w 6730"/>
              <a:gd name="T7" fmla="*/ 2678 h 6126"/>
              <a:gd name="T8" fmla="*/ 5376 w 6730"/>
              <a:gd name="T9" fmla="*/ 2938 h 6126"/>
              <a:gd name="T10" fmla="*/ 5199 w 6730"/>
              <a:gd name="T11" fmla="*/ 3131 h 6126"/>
              <a:gd name="T12" fmla="*/ 4982 w 6730"/>
              <a:gd name="T13" fmla="*/ 3249 h 6126"/>
              <a:gd name="T14" fmla="*/ 4751 w 6730"/>
              <a:gd name="T15" fmla="*/ 3295 h 6126"/>
              <a:gd name="T16" fmla="*/ 4496 w 6730"/>
              <a:gd name="T17" fmla="*/ 3275 h 6126"/>
              <a:gd name="T18" fmla="*/ 4247 w 6730"/>
              <a:gd name="T19" fmla="*/ 3181 h 6126"/>
              <a:gd name="T20" fmla="*/ 4003 w 6730"/>
              <a:gd name="T21" fmla="*/ 3014 h 6126"/>
              <a:gd name="T22" fmla="*/ 3799 w 6730"/>
              <a:gd name="T23" fmla="*/ 2809 h 6126"/>
              <a:gd name="T24" fmla="*/ 3633 w 6730"/>
              <a:gd name="T25" fmla="*/ 2567 h 6126"/>
              <a:gd name="T26" fmla="*/ 3538 w 6730"/>
              <a:gd name="T27" fmla="*/ 2316 h 6126"/>
              <a:gd name="T28" fmla="*/ 3519 w 6730"/>
              <a:gd name="T29" fmla="*/ 2062 h 6126"/>
              <a:gd name="T30" fmla="*/ 3564 w 6730"/>
              <a:gd name="T31" fmla="*/ 1832 h 6126"/>
              <a:gd name="T32" fmla="*/ 3682 w 6730"/>
              <a:gd name="T33" fmla="*/ 1614 h 6126"/>
              <a:gd name="T34" fmla="*/ 3874 w 6730"/>
              <a:gd name="T35" fmla="*/ 1438 h 6126"/>
              <a:gd name="T36" fmla="*/ 4134 w 6730"/>
              <a:gd name="T37" fmla="*/ 1303 h 6126"/>
              <a:gd name="T38" fmla="*/ 4496 w 6730"/>
              <a:gd name="T39" fmla="*/ 1161 h 6126"/>
              <a:gd name="T40" fmla="*/ 4586 w 6730"/>
              <a:gd name="T41" fmla="*/ 1076 h 6126"/>
              <a:gd name="T42" fmla="*/ 4544 w 6730"/>
              <a:gd name="T43" fmla="*/ 915 h 6126"/>
              <a:gd name="T44" fmla="*/ 4403 w 6730"/>
              <a:gd name="T45" fmla="*/ 742 h 6126"/>
              <a:gd name="T46" fmla="*/ 3957 w 6730"/>
              <a:gd name="T47" fmla="*/ 370 h 6126"/>
              <a:gd name="T48" fmla="*/ 3452 w 6730"/>
              <a:gd name="T49" fmla="*/ 12 h 6126"/>
              <a:gd name="T50" fmla="*/ 3317 w 6730"/>
              <a:gd name="T51" fmla="*/ 18 h 6126"/>
              <a:gd name="T52" fmla="*/ 3070 w 6730"/>
              <a:gd name="T53" fmla="*/ 341 h 6126"/>
              <a:gd name="T54" fmla="*/ 2591 w 6730"/>
              <a:gd name="T55" fmla="*/ 949 h 6126"/>
              <a:gd name="T56" fmla="*/ 2348 w 6730"/>
              <a:gd name="T57" fmla="*/ 1192 h 6126"/>
              <a:gd name="T58" fmla="*/ 2083 w 6730"/>
              <a:gd name="T59" fmla="*/ 1341 h 6126"/>
              <a:gd name="T60" fmla="*/ 1834 w 6730"/>
              <a:gd name="T61" fmla="*/ 1376 h 6126"/>
              <a:gd name="T62" fmla="*/ 1624 w 6730"/>
              <a:gd name="T63" fmla="*/ 1313 h 6126"/>
              <a:gd name="T64" fmla="*/ 1464 w 6730"/>
              <a:gd name="T65" fmla="*/ 1173 h 6126"/>
              <a:gd name="T66" fmla="*/ 1316 w 6730"/>
              <a:gd name="T67" fmla="*/ 887 h 6126"/>
              <a:gd name="T68" fmla="*/ 1154 w 6730"/>
              <a:gd name="T69" fmla="*/ 499 h 6126"/>
              <a:gd name="T70" fmla="*/ 956 w 6730"/>
              <a:gd name="T71" fmla="*/ 329 h 6126"/>
              <a:gd name="T72" fmla="*/ 720 w 6730"/>
              <a:gd name="T73" fmla="*/ 314 h 6126"/>
              <a:gd name="T74" fmla="*/ 415 w 6730"/>
              <a:gd name="T75" fmla="*/ 468 h 6126"/>
              <a:gd name="T76" fmla="*/ 165 w 6730"/>
              <a:gd name="T77" fmla="*/ 735 h 6126"/>
              <a:gd name="T78" fmla="*/ 54 w 6730"/>
              <a:gd name="T79" fmla="*/ 1038 h 6126"/>
              <a:gd name="T80" fmla="*/ 97 w 6730"/>
              <a:gd name="T81" fmla="*/ 1256 h 6126"/>
              <a:gd name="T82" fmla="*/ 320 w 6730"/>
              <a:gd name="T83" fmla="*/ 1444 h 6126"/>
              <a:gd name="T84" fmla="*/ 720 w 6730"/>
              <a:gd name="T85" fmla="*/ 1601 h 6126"/>
              <a:gd name="T86" fmla="*/ 957 w 6730"/>
              <a:gd name="T87" fmla="*/ 1746 h 6126"/>
              <a:gd name="T88" fmla="*/ 1084 w 6730"/>
              <a:gd name="T89" fmla="*/ 1921 h 6126"/>
              <a:gd name="T90" fmla="*/ 1124 w 6730"/>
              <a:gd name="T91" fmla="*/ 2146 h 6126"/>
              <a:gd name="T92" fmla="*/ 1057 w 6730"/>
              <a:gd name="T93" fmla="*/ 2388 h 6126"/>
              <a:gd name="T94" fmla="*/ 865 w 6730"/>
              <a:gd name="T95" fmla="*/ 2652 h 6126"/>
              <a:gd name="T96" fmla="*/ 266 w 6730"/>
              <a:gd name="T97" fmla="*/ 3180 h 6126"/>
              <a:gd name="T98" fmla="*/ 14 w 6730"/>
              <a:gd name="T99" fmla="*/ 3410 h 6126"/>
              <a:gd name="T100" fmla="*/ 30 w 6730"/>
              <a:gd name="T101" fmla="*/ 3589 h 6126"/>
              <a:gd name="T102" fmla="*/ 2215 w 6730"/>
              <a:gd name="T103" fmla="*/ 5763 h 6126"/>
              <a:gd name="T104" fmla="*/ 2547 w 6730"/>
              <a:gd name="T105" fmla="*/ 5965 h 6126"/>
              <a:gd name="T106" fmla="*/ 2907 w 6730"/>
              <a:gd name="T107" fmla="*/ 6086 h 6126"/>
              <a:gd name="T108" fmla="*/ 3280 w 6730"/>
              <a:gd name="T109" fmla="*/ 6126 h 6126"/>
              <a:gd name="T110" fmla="*/ 3654 w 6730"/>
              <a:gd name="T111" fmla="*/ 6086 h 6126"/>
              <a:gd name="T112" fmla="*/ 4014 w 6730"/>
              <a:gd name="T113" fmla="*/ 5965 h 6126"/>
              <a:gd name="T114" fmla="*/ 4346 w 6730"/>
              <a:gd name="T115" fmla="*/ 5763 h 6126"/>
              <a:gd name="T116" fmla="*/ 6696 w 6730"/>
              <a:gd name="T117" fmla="*/ 3428 h 6126"/>
              <a:gd name="T118" fmla="*/ 6727 w 6730"/>
              <a:gd name="T119" fmla="*/ 3279 h 6126"/>
              <a:gd name="T120" fmla="*/ 6542 w 6730"/>
              <a:gd name="T121" fmla="*/ 2999 h 6126"/>
              <a:gd name="T122" fmla="*/ 6030 w 6730"/>
              <a:gd name="T123" fmla="*/ 2403 h 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30" h="6126">
                <a:moveTo>
                  <a:pt x="6030" y="2403"/>
                </a:moveTo>
                <a:lnTo>
                  <a:pt x="6030" y="2403"/>
                </a:lnTo>
                <a:lnTo>
                  <a:pt x="5999" y="2373"/>
                </a:lnTo>
                <a:lnTo>
                  <a:pt x="5970" y="2346"/>
                </a:lnTo>
                <a:lnTo>
                  <a:pt x="5942" y="2322"/>
                </a:lnTo>
                <a:lnTo>
                  <a:pt x="5917" y="2301"/>
                </a:lnTo>
                <a:lnTo>
                  <a:pt x="5893" y="2284"/>
                </a:lnTo>
                <a:lnTo>
                  <a:pt x="5870" y="2269"/>
                </a:lnTo>
                <a:lnTo>
                  <a:pt x="5851" y="2257"/>
                </a:lnTo>
                <a:lnTo>
                  <a:pt x="5832" y="2247"/>
                </a:lnTo>
                <a:lnTo>
                  <a:pt x="5815" y="2239"/>
                </a:lnTo>
                <a:lnTo>
                  <a:pt x="5800" y="2233"/>
                </a:lnTo>
                <a:lnTo>
                  <a:pt x="5786" y="2229"/>
                </a:lnTo>
                <a:lnTo>
                  <a:pt x="5774" y="2226"/>
                </a:lnTo>
                <a:lnTo>
                  <a:pt x="5763" y="2225"/>
                </a:lnTo>
                <a:lnTo>
                  <a:pt x="5753" y="2225"/>
                </a:lnTo>
                <a:lnTo>
                  <a:pt x="5744" y="2226"/>
                </a:lnTo>
                <a:lnTo>
                  <a:pt x="5737" y="2227"/>
                </a:lnTo>
                <a:lnTo>
                  <a:pt x="5737" y="2227"/>
                </a:lnTo>
                <a:lnTo>
                  <a:pt x="5726" y="2232"/>
                </a:lnTo>
                <a:lnTo>
                  <a:pt x="5714" y="2238"/>
                </a:lnTo>
                <a:lnTo>
                  <a:pt x="5703" y="2246"/>
                </a:lnTo>
                <a:lnTo>
                  <a:pt x="5692" y="2257"/>
                </a:lnTo>
                <a:lnTo>
                  <a:pt x="5682" y="2269"/>
                </a:lnTo>
                <a:lnTo>
                  <a:pt x="5672" y="2283"/>
                </a:lnTo>
                <a:lnTo>
                  <a:pt x="5662" y="2299"/>
                </a:lnTo>
                <a:lnTo>
                  <a:pt x="5652" y="2316"/>
                </a:lnTo>
                <a:lnTo>
                  <a:pt x="5643" y="2336"/>
                </a:lnTo>
                <a:lnTo>
                  <a:pt x="5633" y="2358"/>
                </a:lnTo>
                <a:lnTo>
                  <a:pt x="5612" y="2404"/>
                </a:lnTo>
                <a:lnTo>
                  <a:pt x="5593" y="2457"/>
                </a:lnTo>
                <a:lnTo>
                  <a:pt x="5571" y="2517"/>
                </a:lnTo>
                <a:lnTo>
                  <a:pt x="5571" y="2517"/>
                </a:lnTo>
                <a:lnTo>
                  <a:pt x="5553" y="2569"/>
                </a:lnTo>
                <a:lnTo>
                  <a:pt x="5532" y="2623"/>
                </a:lnTo>
                <a:lnTo>
                  <a:pt x="5510" y="2678"/>
                </a:lnTo>
                <a:lnTo>
                  <a:pt x="5487" y="2736"/>
                </a:lnTo>
                <a:lnTo>
                  <a:pt x="5487" y="2736"/>
                </a:lnTo>
                <a:lnTo>
                  <a:pt x="5472" y="2767"/>
                </a:lnTo>
                <a:lnTo>
                  <a:pt x="5457" y="2799"/>
                </a:lnTo>
                <a:lnTo>
                  <a:pt x="5442" y="2828"/>
                </a:lnTo>
                <a:lnTo>
                  <a:pt x="5426" y="2857"/>
                </a:lnTo>
                <a:lnTo>
                  <a:pt x="5410" y="2885"/>
                </a:lnTo>
                <a:lnTo>
                  <a:pt x="5393" y="2912"/>
                </a:lnTo>
                <a:lnTo>
                  <a:pt x="5376" y="2938"/>
                </a:lnTo>
                <a:lnTo>
                  <a:pt x="5358" y="2964"/>
                </a:lnTo>
                <a:lnTo>
                  <a:pt x="5340" y="2988"/>
                </a:lnTo>
                <a:lnTo>
                  <a:pt x="5322" y="3011"/>
                </a:lnTo>
                <a:lnTo>
                  <a:pt x="5302" y="3034"/>
                </a:lnTo>
                <a:lnTo>
                  <a:pt x="5283" y="3055"/>
                </a:lnTo>
                <a:lnTo>
                  <a:pt x="5262" y="3076"/>
                </a:lnTo>
                <a:lnTo>
                  <a:pt x="5242" y="3095"/>
                </a:lnTo>
                <a:lnTo>
                  <a:pt x="5221" y="3114"/>
                </a:lnTo>
                <a:lnTo>
                  <a:pt x="5199" y="3131"/>
                </a:lnTo>
                <a:lnTo>
                  <a:pt x="5178" y="3148"/>
                </a:lnTo>
                <a:lnTo>
                  <a:pt x="5155" y="3164"/>
                </a:lnTo>
                <a:lnTo>
                  <a:pt x="5132" y="3179"/>
                </a:lnTo>
                <a:lnTo>
                  <a:pt x="5108" y="3193"/>
                </a:lnTo>
                <a:lnTo>
                  <a:pt x="5083" y="3206"/>
                </a:lnTo>
                <a:lnTo>
                  <a:pt x="5059" y="3218"/>
                </a:lnTo>
                <a:lnTo>
                  <a:pt x="5034" y="3230"/>
                </a:lnTo>
                <a:lnTo>
                  <a:pt x="5008" y="3239"/>
                </a:lnTo>
                <a:lnTo>
                  <a:pt x="4982" y="3249"/>
                </a:lnTo>
                <a:lnTo>
                  <a:pt x="4954" y="3258"/>
                </a:lnTo>
                <a:lnTo>
                  <a:pt x="4926" y="3266"/>
                </a:lnTo>
                <a:lnTo>
                  <a:pt x="4898" y="3273"/>
                </a:lnTo>
                <a:lnTo>
                  <a:pt x="4870" y="3279"/>
                </a:lnTo>
                <a:lnTo>
                  <a:pt x="4841" y="3284"/>
                </a:lnTo>
                <a:lnTo>
                  <a:pt x="4810" y="3288"/>
                </a:lnTo>
                <a:lnTo>
                  <a:pt x="4780" y="3293"/>
                </a:lnTo>
                <a:lnTo>
                  <a:pt x="4780" y="3293"/>
                </a:lnTo>
                <a:lnTo>
                  <a:pt x="4751" y="3295"/>
                </a:lnTo>
                <a:lnTo>
                  <a:pt x="4723" y="3296"/>
                </a:lnTo>
                <a:lnTo>
                  <a:pt x="4694" y="3297"/>
                </a:lnTo>
                <a:lnTo>
                  <a:pt x="4666" y="3296"/>
                </a:lnTo>
                <a:lnTo>
                  <a:pt x="4637" y="3295"/>
                </a:lnTo>
                <a:lnTo>
                  <a:pt x="4609" y="3293"/>
                </a:lnTo>
                <a:lnTo>
                  <a:pt x="4581" y="3289"/>
                </a:lnTo>
                <a:lnTo>
                  <a:pt x="4553" y="3286"/>
                </a:lnTo>
                <a:lnTo>
                  <a:pt x="4524" y="3281"/>
                </a:lnTo>
                <a:lnTo>
                  <a:pt x="4496" y="3275"/>
                </a:lnTo>
                <a:lnTo>
                  <a:pt x="4468" y="3269"/>
                </a:lnTo>
                <a:lnTo>
                  <a:pt x="4441" y="3260"/>
                </a:lnTo>
                <a:lnTo>
                  <a:pt x="4413" y="3253"/>
                </a:lnTo>
                <a:lnTo>
                  <a:pt x="4385" y="3243"/>
                </a:lnTo>
                <a:lnTo>
                  <a:pt x="4357" y="3232"/>
                </a:lnTo>
                <a:lnTo>
                  <a:pt x="4329" y="3221"/>
                </a:lnTo>
                <a:lnTo>
                  <a:pt x="4302" y="3208"/>
                </a:lnTo>
                <a:lnTo>
                  <a:pt x="4274" y="3195"/>
                </a:lnTo>
                <a:lnTo>
                  <a:pt x="4247" y="3181"/>
                </a:lnTo>
                <a:lnTo>
                  <a:pt x="4220" y="3166"/>
                </a:lnTo>
                <a:lnTo>
                  <a:pt x="4192" y="3151"/>
                </a:lnTo>
                <a:lnTo>
                  <a:pt x="4165" y="3133"/>
                </a:lnTo>
                <a:lnTo>
                  <a:pt x="4138" y="3116"/>
                </a:lnTo>
                <a:lnTo>
                  <a:pt x="4110" y="3098"/>
                </a:lnTo>
                <a:lnTo>
                  <a:pt x="4083" y="3078"/>
                </a:lnTo>
                <a:lnTo>
                  <a:pt x="4057" y="3057"/>
                </a:lnTo>
                <a:lnTo>
                  <a:pt x="4030" y="3036"/>
                </a:lnTo>
                <a:lnTo>
                  <a:pt x="4003" y="3014"/>
                </a:lnTo>
                <a:lnTo>
                  <a:pt x="3977" y="2990"/>
                </a:lnTo>
                <a:lnTo>
                  <a:pt x="3950" y="2966"/>
                </a:lnTo>
                <a:lnTo>
                  <a:pt x="3924" y="2942"/>
                </a:lnTo>
                <a:lnTo>
                  <a:pt x="3897" y="2916"/>
                </a:lnTo>
                <a:lnTo>
                  <a:pt x="3897" y="2916"/>
                </a:lnTo>
                <a:lnTo>
                  <a:pt x="3872" y="2890"/>
                </a:lnTo>
                <a:lnTo>
                  <a:pt x="3847" y="2862"/>
                </a:lnTo>
                <a:lnTo>
                  <a:pt x="3822" y="2836"/>
                </a:lnTo>
                <a:lnTo>
                  <a:pt x="3799" y="2809"/>
                </a:lnTo>
                <a:lnTo>
                  <a:pt x="3778" y="2783"/>
                </a:lnTo>
                <a:lnTo>
                  <a:pt x="3756" y="2756"/>
                </a:lnTo>
                <a:lnTo>
                  <a:pt x="3736" y="2729"/>
                </a:lnTo>
                <a:lnTo>
                  <a:pt x="3716" y="2702"/>
                </a:lnTo>
                <a:lnTo>
                  <a:pt x="3698" y="2675"/>
                </a:lnTo>
                <a:lnTo>
                  <a:pt x="3679" y="2648"/>
                </a:lnTo>
                <a:lnTo>
                  <a:pt x="3663" y="2621"/>
                </a:lnTo>
                <a:lnTo>
                  <a:pt x="3647" y="2594"/>
                </a:lnTo>
                <a:lnTo>
                  <a:pt x="3633" y="2567"/>
                </a:lnTo>
                <a:lnTo>
                  <a:pt x="3619" y="2538"/>
                </a:lnTo>
                <a:lnTo>
                  <a:pt x="3604" y="2511"/>
                </a:lnTo>
                <a:lnTo>
                  <a:pt x="3593" y="2484"/>
                </a:lnTo>
                <a:lnTo>
                  <a:pt x="3582" y="2456"/>
                </a:lnTo>
                <a:lnTo>
                  <a:pt x="3571" y="2428"/>
                </a:lnTo>
                <a:lnTo>
                  <a:pt x="3561" y="2401"/>
                </a:lnTo>
                <a:lnTo>
                  <a:pt x="3552" y="2373"/>
                </a:lnTo>
                <a:lnTo>
                  <a:pt x="3545" y="2345"/>
                </a:lnTo>
                <a:lnTo>
                  <a:pt x="3538" y="2316"/>
                </a:lnTo>
                <a:lnTo>
                  <a:pt x="3533" y="2288"/>
                </a:lnTo>
                <a:lnTo>
                  <a:pt x="3528" y="2260"/>
                </a:lnTo>
                <a:lnTo>
                  <a:pt x="3523" y="2232"/>
                </a:lnTo>
                <a:lnTo>
                  <a:pt x="3520" y="2204"/>
                </a:lnTo>
                <a:lnTo>
                  <a:pt x="3518" y="2175"/>
                </a:lnTo>
                <a:lnTo>
                  <a:pt x="3517" y="2147"/>
                </a:lnTo>
                <a:lnTo>
                  <a:pt x="3517" y="2119"/>
                </a:lnTo>
                <a:lnTo>
                  <a:pt x="3518" y="2091"/>
                </a:lnTo>
                <a:lnTo>
                  <a:pt x="3519" y="2062"/>
                </a:lnTo>
                <a:lnTo>
                  <a:pt x="3521" y="2034"/>
                </a:lnTo>
                <a:lnTo>
                  <a:pt x="3521" y="2034"/>
                </a:lnTo>
                <a:lnTo>
                  <a:pt x="3524" y="2003"/>
                </a:lnTo>
                <a:lnTo>
                  <a:pt x="3529" y="1973"/>
                </a:lnTo>
                <a:lnTo>
                  <a:pt x="3534" y="1944"/>
                </a:lnTo>
                <a:lnTo>
                  <a:pt x="3541" y="1914"/>
                </a:lnTo>
                <a:lnTo>
                  <a:pt x="3547" y="1886"/>
                </a:lnTo>
                <a:lnTo>
                  <a:pt x="3556" y="1859"/>
                </a:lnTo>
                <a:lnTo>
                  <a:pt x="3564" y="1832"/>
                </a:lnTo>
                <a:lnTo>
                  <a:pt x="3573" y="1805"/>
                </a:lnTo>
                <a:lnTo>
                  <a:pt x="3584" y="1780"/>
                </a:lnTo>
                <a:lnTo>
                  <a:pt x="3595" y="1754"/>
                </a:lnTo>
                <a:lnTo>
                  <a:pt x="3608" y="1729"/>
                </a:lnTo>
                <a:lnTo>
                  <a:pt x="3621" y="1705"/>
                </a:lnTo>
                <a:lnTo>
                  <a:pt x="3635" y="1681"/>
                </a:lnTo>
                <a:lnTo>
                  <a:pt x="3650" y="1659"/>
                </a:lnTo>
                <a:lnTo>
                  <a:pt x="3665" y="1636"/>
                </a:lnTo>
                <a:lnTo>
                  <a:pt x="3682" y="1614"/>
                </a:lnTo>
                <a:lnTo>
                  <a:pt x="3700" y="1593"/>
                </a:lnTo>
                <a:lnTo>
                  <a:pt x="3718" y="1571"/>
                </a:lnTo>
                <a:lnTo>
                  <a:pt x="3738" y="1550"/>
                </a:lnTo>
                <a:lnTo>
                  <a:pt x="3758" y="1531"/>
                </a:lnTo>
                <a:lnTo>
                  <a:pt x="3780" y="1511"/>
                </a:lnTo>
                <a:lnTo>
                  <a:pt x="3802" y="1492"/>
                </a:lnTo>
                <a:lnTo>
                  <a:pt x="3825" y="1473"/>
                </a:lnTo>
                <a:lnTo>
                  <a:pt x="3849" y="1455"/>
                </a:lnTo>
                <a:lnTo>
                  <a:pt x="3874" y="1438"/>
                </a:lnTo>
                <a:lnTo>
                  <a:pt x="3900" y="1420"/>
                </a:lnTo>
                <a:lnTo>
                  <a:pt x="3927" y="1404"/>
                </a:lnTo>
                <a:lnTo>
                  <a:pt x="3955" y="1388"/>
                </a:lnTo>
                <a:lnTo>
                  <a:pt x="3985" y="1372"/>
                </a:lnTo>
                <a:lnTo>
                  <a:pt x="4015" y="1356"/>
                </a:lnTo>
                <a:lnTo>
                  <a:pt x="4047" y="1341"/>
                </a:lnTo>
                <a:lnTo>
                  <a:pt x="4078" y="1327"/>
                </a:lnTo>
                <a:lnTo>
                  <a:pt x="4078" y="1327"/>
                </a:lnTo>
                <a:lnTo>
                  <a:pt x="4134" y="1303"/>
                </a:lnTo>
                <a:lnTo>
                  <a:pt x="4190" y="1282"/>
                </a:lnTo>
                <a:lnTo>
                  <a:pt x="4244" y="1261"/>
                </a:lnTo>
                <a:lnTo>
                  <a:pt x="4297" y="1243"/>
                </a:lnTo>
                <a:lnTo>
                  <a:pt x="4297" y="1243"/>
                </a:lnTo>
                <a:lnTo>
                  <a:pt x="4355" y="1221"/>
                </a:lnTo>
                <a:lnTo>
                  <a:pt x="4408" y="1200"/>
                </a:lnTo>
                <a:lnTo>
                  <a:pt x="4456" y="1181"/>
                </a:lnTo>
                <a:lnTo>
                  <a:pt x="4477" y="1171"/>
                </a:lnTo>
                <a:lnTo>
                  <a:pt x="4496" y="1161"/>
                </a:lnTo>
                <a:lnTo>
                  <a:pt x="4515" y="1152"/>
                </a:lnTo>
                <a:lnTo>
                  <a:pt x="4530" y="1142"/>
                </a:lnTo>
                <a:lnTo>
                  <a:pt x="4545" y="1131"/>
                </a:lnTo>
                <a:lnTo>
                  <a:pt x="4557" y="1121"/>
                </a:lnTo>
                <a:lnTo>
                  <a:pt x="4567" y="1110"/>
                </a:lnTo>
                <a:lnTo>
                  <a:pt x="4575" y="1100"/>
                </a:lnTo>
                <a:lnTo>
                  <a:pt x="4582" y="1088"/>
                </a:lnTo>
                <a:lnTo>
                  <a:pt x="4586" y="1076"/>
                </a:lnTo>
                <a:lnTo>
                  <a:pt x="4586" y="1076"/>
                </a:lnTo>
                <a:lnTo>
                  <a:pt x="4588" y="1062"/>
                </a:lnTo>
                <a:lnTo>
                  <a:pt x="4589" y="1046"/>
                </a:lnTo>
                <a:lnTo>
                  <a:pt x="4587" y="1030"/>
                </a:lnTo>
                <a:lnTo>
                  <a:pt x="4584" y="1013"/>
                </a:lnTo>
                <a:lnTo>
                  <a:pt x="4580" y="996"/>
                </a:lnTo>
                <a:lnTo>
                  <a:pt x="4573" y="976"/>
                </a:lnTo>
                <a:lnTo>
                  <a:pt x="4564" y="957"/>
                </a:lnTo>
                <a:lnTo>
                  <a:pt x="4555" y="936"/>
                </a:lnTo>
                <a:lnTo>
                  <a:pt x="4544" y="915"/>
                </a:lnTo>
                <a:lnTo>
                  <a:pt x="4531" y="895"/>
                </a:lnTo>
                <a:lnTo>
                  <a:pt x="4517" y="873"/>
                </a:lnTo>
                <a:lnTo>
                  <a:pt x="4502" y="851"/>
                </a:lnTo>
                <a:lnTo>
                  <a:pt x="4484" y="830"/>
                </a:lnTo>
                <a:lnTo>
                  <a:pt x="4467" y="808"/>
                </a:lnTo>
                <a:lnTo>
                  <a:pt x="4447" y="786"/>
                </a:lnTo>
                <a:lnTo>
                  <a:pt x="4427" y="766"/>
                </a:lnTo>
                <a:lnTo>
                  <a:pt x="4427" y="766"/>
                </a:lnTo>
                <a:lnTo>
                  <a:pt x="4403" y="742"/>
                </a:lnTo>
                <a:lnTo>
                  <a:pt x="4373" y="715"/>
                </a:lnTo>
                <a:lnTo>
                  <a:pt x="4338" y="682"/>
                </a:lnTo>
                <a:lnTo>
                  <a:pt x="4298" y="647"/>
                </a:lnTo>
                <a:lnTo>
                  <a:pt x="4252" y="608"/>
                </a:lnTo>
                <a:lnTo>
                  <a:pt x="4201" y="565"/>
                </a:lnTo>
                <a:lnTo>
                  <a:pt x="4146" y="521"/>
                </a:lnTo>
                <a:lnTo>
                  <a:pt x="4088" y="472"/>
                </a:lnTo>
                <a:lnTo>
                  <a:pt x="4024" y="422"/>
                </a:lnTo>
                <a:lnTo>
                  <a:pt x="3957" y="370"/>
                </a:lnTo>
                <a:lnTo>
                  <a:pt x="3885" y="315"/>
                </a:lnTo>
                <a:lnTo>
                  <a:pt x="3810" y="260"/>
                </a:lnTo>
                <a:lnTo>
                  <a:pt x="3732" y="202"/>
                </a:lnTo>
                <a:lnTo>
                  <a:pt x="3651" y="145"/>
                </a:lnTo>
                <a:lnTo>
                  <a:pt x="3568" y="85"/>
                </a:lnTo>
                <a:lnTo>
                  <a:pt x="3481" y="27"/>
                </a:lnTo>
                <a:lnTo>
                  <a:pt x="3481" y="27"/>
                </a:lnTo>
                <a:lnTo>
                  <a:pt x="3467" y="18"/>
                </a:lnTo>
                <a:lnTo>
                  <a:pt x="3452" y="12"/>
                </a:lnTo>
                <a:lnTo>
                  <a:pt x="3438" y="6"/>
                </a:lnTo>
                <a:lnTo>
                  <a:pt x="3422" y="3"/>
                </a:lnTo>
                <a:lnTo>
                  <a:pt x="3406" y="0"/>
                </a:lnTo>
                <a:lnTo>
                  <a:pt x="3391" y="0"/>
                </a:lnTo>
                <a:lnTo>
                  <a:pt x="3376" y="1"/>
                </a:lnTo>
                <a:lnTo>
                  <a:pt x="3361" y="3"/>
                </a:lnTo>
                <a:lnTo>
                  <a:pt x="3345" y="6"/>
                </a:lnTo>
                <a:lnTo>
                  <a:pt x="3331" y="12"/>
                </a:lnTo>
                <a:lnTo>
                  <a:pt x="3317" y="18"/>
                </a:lnTo>
                <a:lnTo>
                  <a:pt x="3304" y="26"/>
                </a:lnTo>
                <a:lnTo>
                  <a:pt x="3291" y="36"/>
                </a:lnTo>
                <a:lnTo>
                  <a:pt x="3279" y="45"/>
                </a:lnTo>
                <a:lnTo>
                  <a:pt x="3269" y="57"/>
                </a:lnTo>
                <a:lnTo>
                  <a:pt x="3259" y="70"/>
                </a:lnTo>
                <a:lnTo>
                  <a:pt x="3259" y="70"/>
                </a:lnTo>
                <a:lnTo>
                  <a:pt x="3196" y="163"/>
                </a:lnTo>
                <a:lnTo>
                  <a:pt x="3133" y="253"/>
                </a:lnTo>
                <a:lnTo>
                  <a:pt x="3070" y="341"/>
                </a:lnTo>
                <a:lnTo>
                  <a:pt x="3010" y="425"/>
                </a:lnTo>
                <a:lnTo>
                  <a:pt x="2950" y="505"/>
                </a:lnTo>
                <a:lnTo>
                  <a:pt x="2891" y="582"/>
                </a:lnTo>
                <a:lnTo>
                  <a:pt x="2835" y="653"/>
                </a:lnTo>
                <a:lnTo>
                  <a:pt x="2781" y="721"/>
                </a:lnTo>
                <a:lnTo>
                  <a:pt x="2729" y="785"/>
                </a:lnTo>
                <a:lnTo>
                  <a:pt x="2680" y="845"/>
                </a:lnTo>
                <a:lnTo>
                  <a:pt x="2635" y="899"/>
                </a:lnTo>
                <a:lnTo>
                  <a:pt x="2591" y="949"/>
                </a:lnTo>
                <a:lnTo>
                  <a:pt x="2552" y="993"/>
                </a:lnTo>
                <a:lnTo>
                  <a:pt x="2518" y="1031"/>
                </a:lnTo>
                <a:lnTo>
                  <a:pt x="2487" y="1065"/>
                </a:lnTo>
                <a:lnTo>
                  <a:pt x="2460" y="1092"/>
                </a:lnTo>
                <a:lnTo>
                  <a:pt x="2460" y="1092"/>
                </a:lnTo>
                <a:lnTo>
                  <a:pt x="2439" y="1114"/>
                </a:lnTo>
                <a:lnTo>
                  <a:pt x="2411" y="1137"/>
                </a:lnTo>
                <a:lnTo>
                  <a:pt x="2381" y="1163"/>
                </a:lnTo>
                <a:lnTo>
                  <a:pt x="2348" y="1192"/>
                </a:lnTo>
                <a:lnTo>
                  <a:pt x="2311" y="1219"/>
                </a:lnTo>
                <a:lnTo>
                  <a:pt x="2271" y="1246"/>
                </a:lnTo>
                <a:lnTo>
                  <a:pt x="2227" y="1273"/>
                </a:lnTo>
                <a:lnTo>
                  <a:pt x="2206" y="1286"/>
                </a:lnTo>
                <a:lnTo>
                  <a:pt x="2182" y="1298"/>
                </a:lnTo>
                <a:lnTo>
                  <a:pt x="2158" y="1310"/>
                </a:lnTo>
                <a:lnTo>
                  <a:pt x="2134" y="1321"/>
                </a:lnTo>
                <a:lnTo>
                  <a:pt x="2109" y="1331"/>
                </a:lnTo>
                <a:lnTo>
                  <a:pt x="2083" y="1341"/>
                </a:lnTo>
                <a:lnTo>
                  <a:pt x="2057" y="1350"/>
                </a:lnTo>
                <a:lnTo>
                  <a:pt x="2031" y="1357"/>
                </a:lnTo>
                <a:lnTo>
                  <a:pt x="2004" y="1364"/>
                </a:lnTo>
                <a:lnTo>
                  <a:pt x="1977" y="1369"/>
                </a:lnTo>
                <a:lnTo>
                  <a:pt x="1949" y="1374"/>
                </a:lnTo>
                <a:lnTo>
                  <a:pt x="1921" y="1376"/>
                </a:lnTo>
                <a:lnTo>
                  <a:pt x="1892" y="1378"/>
                </a:lnTo>
                <a:lnTo>
                  <a:pt x="1863" y="1378"/>
                </a:lnTo>
                <a:lnTo>
                  <a:pt x="1834" y="1376"/>
                </a:lnTo>
                <a:lnTo>
                  <a:pt x="1805" y="1373"/>
                </a:lnTo>
                <a:lnTo>
                  <a:pt x="1774" y="1368"/>
                </a:lnTo>
                <a:lnTo>
                  <a:pt x="1745" y="1362"/>
                </a:lnTo>
                <a:lnTo>
                  <a:pt x="1745" y="1362"/>
                </a:lnTo>
                <a:lnTo>
                  <a:pt x="1719" y="1354"/>
                </a:lnTo>
                <a:lnTo>
                  <a:pt x="1693" y="1346"/>
                </a:lnTo>
                <a:lnTo>
                  <a:pt x="1669" y="1336"/>
                </a:lnTo>
                <a:lnTo>
                  <a:pt x="1647" y="1325"/>
                </a:lnTo>
                <a:lnTo>
                  <a:pt x="1624" y="1313"/>
                </a:lnTo>
                <a:lnTo>
                  <a:pt x="1603" y="1301"/>
                </a:lnTo>
                <a:lnTo>
                  <a:pt x="1583" y="1288"/>
                </a:lnTo>
                <a:lnTo>
                  <a:pt x="1563" y="1273"/>
                </a:lnTo>
                <a:lnTo>
                  <a:pt x="1545" y="1259"/>
                </a:lnTo>
                <a:lnTo>
                  <a:pt x="1527" y="1243"/>
                </a:lnTo>
                <a:lnTo>
                  <a:pt x="1510" y="1226"/>
                </a:lnTo>
                <a:lnTo>
                  <a:pt x="1494" y="1209"/>
                </a:lnTo>
                <a:lnTo>
                  <a:pt x="1479" y="1192"/>
                </a:lnTo>
                <a:lnTo>
                  <a:pt x="1464" y="1173"/>
                </a:lnTo>
                <a:lnTo>
                  <a:pt x="1450" y="1155"/>
                </a:lnTo>
                <a:lnTo>
                  <a:pt x="1437" y="1136"/>
                </a:lnTo>
                <a:lnTo>
                  <a:pt x="1424" y="1117"/>
                </a:lnTo>
                <a:lnTo>
                  <a:pt x="1412" y="1096"/>
                </a:lnTo>
                <a:lnTo>
                  <a:pt x="1390" y="1056"/>
                </a:lnTo>
                <a:lnTo>
                  <a:pt x="1369" y="1014"/>
                </a:lnTo>
                <a:lnTo>
                  <a:pt x="1350" y="972"/>
                </a:lnTo>
                <a:lnTo>
                  <a:pt x="1332" y="929"/>
                </a:lnTo>
                <a:lnTo>
                  <a:pt x="1316" y="887"/>
                </a:lnTo>
                <a:lnTo>
                  <a:pt x="1286" y="805"/>
                </a:lnTo>
                <a:lnTo>
                  <a:pt x="1286" y="805"/>
                </a:lnTo>
                <a:lnTo>
                  <a:pt x="1250" y="708"/>
                </a:lnTo>
                <a:lnTo>
                  <a:pt x="1232" y="661"/>
                </a:lnTo>
                <a:lnTo>
                  <a:pt x="1212" y="614"/>
                </a:lnTo>
                <a:lnTo>
                  <a:pt x="1212" y="614"/>
                </a:lnTo>
                <a:lnTo>
                  <a:pt x="1193" y="572"/>
                </a:lnTo>
                <a:lnTo>
                  <a:pt x="1173" y="534"/>
                </a:lnTo>
                <a:lnTo>
                  <a:pt x="1154" y="499"/>
                </a:lnTo>
                <a:lnTo>
                  <a:pt x="1133" y="469"/>
                </a:lnTo>
                <a:lnTo>
                  <a:pt x="1112" y="442"/>
                </a:lnTo>
                <a:lnTo>
                  <a:pt x="1092" y="417"/>
                </a:lnTo>
                <a:lnTo>
                  <a:pt x="1071" y="396"/>
                </a:lnTo>
                <a:lnTo>
                  <a:pt x="1049" y="378"/>
                </a:lnTo>
                <a:lnTo>
                  <a:pt x="1027" y="363"/>
                </a:lnTo>
                <a:lnTo>
                  <a:pt x="1004" y="349"/>
                </a:lnTo>
                <a:lnTo>
                  <a:pt x="980" y="338"/>
                </a:lnTo>
                <a:lnTo>
                  <a:pt x="956" y="329"/>
                </a:lnTo>
                <a:lnTo>
                  <a:pt x="931" y="322"/>
                </a:lnTo>
                <a:lnTo>
                  <a:pt x="905" y="315"/>
                </a:lnTo>
                <a:lnTo>
                  <a:pt x="878" y="311"/>
                </a:lnTo>
                <a:lnTo>
                  <a:pt x="851" y="307"/>
                </a:lnTo>
                <a:lnTo>
                  <a:pt x="851" y="307"/>
                </a:lnTo>
                <a:lnTo>
                  <a:pt x="819" y="305"/>
                </a:lnTo>
                <a:lnTo>
                  <a:pt x="786" y="306"/>
                </a:lnTo>
                <a:lnTo>
                  <a:pt x="753" y="309"/>
                </a:lnTo>
                <a:lnTo>
                  <a:pt x="720" y="314"/>
                </a:lnTo>
                <a:lnTo>
                  <a:pt x="687" y="322"/>
                </a:lnTo>
                <a:lnTo>
                  <a:pt x="653" y="331"/>
                </a:lnTo>
                <a:lnTo>
                  <a:pt x="619" y="344"/>
                </a:lnTo>
                <a:lnTo>
                  <a:pt x="586" y="358"/>
                </a:lnTo>
                <a:lnTo>
                  <a:pt x="552" y="376"/>
                </a:lnTo>
                <a:lnTo>
                  <a:pt x="517" y="395"/>
                </a:lnTo>
                <a:lnTo>
                  <a:pt x="484" y="417"/>
                </a:lnTo>
                <a:lnTo>
                  <a:pt x="449" y="442"/>
                </a:lnTo>
                <a:lnTo>
                  <a:pt x="415" y="468"/>
                </a:lnTo>
                <a:lnTo>
                  <a:pt x="380" y="497"/>
                </a:lnTo>
                <a:lnTo>
                  <a:pt x="345" y="529"/>
                </a:lnTo>
                <a:lnTo>
                  <a:pt x="311" y="562"/>
                </a:lnTo>
                <a:lnTo>
                  <a:pt x="311" y="562"/>
                </a:lnTo>
                <a:lnTo>
                  <a:pt x="277" y="597"/>
                </a:lnTo>
                <a:lnTo>
                  <a:pt x="246" y="631"/>
                </a:lnTo>
                <a:lnTo>
                  <a:pt x="216" y="666"/>
                </a:lnTo>
                <a:lnTo>
                  <a:pt x="189" y="701"/>
                </a:lnTo>
                <a:lnTo>
                  <a:pt x="165" y="735"/>
                </a:lnTo>
                <a:lnTo>
                  <a:pt x="144" y="769"/>
                </a:lnTo>
                <a:lnTo>
                  <a:pt x="124" y="804"/>
                </a:lnTo>
                <a:lnTo>
                  <a:pt x="107" y="837"/>
                </a:lnTo>
                <a:lnTo>
                  <a:pt x="92" y="871"/>
                </a:lnTo>
                <a:lnTo>
                  <a:pt x="80" y="905"/>
                </a:lnTo>
                <a:lnTo>
                  <a:pt x="70" y="938"/>
                </a:lnTo>
                <a:lnTo>
                  <a:pt x="62" y="972"/>
                </a:lnTo>
                <a:lnTo>
                  <a:pt x="57" y="1005"/>
                </a:lnTo>
                <a:lnTo>
                  <a:pt x="54" y="1038"/>
                </a:lnTo>
                <a:lnTo>
                  <a:pt x="54" y="1070"/>
                </a:lnTo>
                <a:lnTo>
                  <a:pt x="56" y="1103"/>
                </a:lnTo>
                <a:lnTo>
                  <a:pt x="56" y="1103"/>
                </a:lnTo>
                <a:lnTo>
                  <a:pt x="59" y="1131"/>
                </a:lnTo>
                <a:lnTo>
                  <a:pt x="63" y="1157"/>
                </a:lnTo>
                <a:lnTo>
                  <a:pt x="70" y="1183"/>
                </a:lnTo>
                <a:lnTo>
                  <a:pt x="76" y="1208"/>
                </a:lnTo>
                <a:lnTo>
                  <a:pt x="86" y="1232"/>
                </a:lnTo>
                <a:lnTo>
                  <a:pt x="97" y="1256"/>
                </a:lnTo>
                <a:lnTo>
                  <a:pt x="110" y="1278"/>
                </a:lnTo>
                <a:lnTo>
                  <a:pt x="126" y="1301"/>
                </a:lnTo>
                <a:lnTo>
                  <a:pt x="145" y="1323"/>
                </a:lnTo>
                <a:lnTo>
                  <a:pt x="165" y="1343"/>
                </a:lnTo>
                <a:lnTo>
                  <a:pt x="189" y="1365"/>
                </a:lnTo>
                <a:lnTo>
                  <a:pt x="216" y="1385"/>
                </a:lnTo>
                <a:lnTo>
                  <a:pt x="248" y="1405"/>
                </a:lnTo>
                <a:lnTo>
                  <a:pt x="281" y="1425"/>
                </a:lnTo>
                <a:lnTo>
                  <a:pt x="320" y="1444"/>
                </a:lnTo>
                <a:lnTo>
                  <a:pt x="361" y="1464"/>
                </a:lnTo>
                <a:lnTo>
                  <a:pt x="361" y="1464"/>
                </a:lnTo>
                <a:lnTo>
                  <a:pt x="409" y="1484"/>
                </a:lnTo>
                <a:lnTo>
                  <a:pt x="457" y="1503"/>
                </a:lnTo>
                <a:lnTo>
                  <a:pt x="552" y="1537"/>
                </a:lnTo>
                <a:lnTo>
                  <a:pt x="552" y="1537"/>
                </a:lnTo>
                <a:lnTo>
                  <a:pt x="636" y="1568"/>
                </a:lnTo>
                <a:lnTo>
                  <a:pt x="678" y="1584"/>
                </a:lnTo>
                <a:lnTo>
                  <a:pt x="720" y="1601"/>
                </a:lnTo>
                <a:lnTo>
                  <a:pt x="762" y="1621"/>
                </a:lnTo>
                <a:lnTo>
                  <a:pt x="804" y="1641"/>
                </a:lnTo>
                <a:lnTo>
                  <a:pt x="845" y="1664"/>
                </a:lnTo>
                <a:lnTo>
                  <a:pt x="864" y="1676"/>
                </a:lnTo>
                <a:lnTo>
                  <a:pt x="884" y="1689"/>
                </a:lnTo>
                <a:lnTo>
                  <a:pt x="903" y="1702"/>
                </a:lnTo>
                <a:lnTo>
                  <a:pt x="922" y="1716"/>
                </a:lnTo>
                <a:lnTo>
                  <a:pt x="940" y="1731"/>
                </a:lnTo>
                <a:lnTo>
                  <a:pt x="957" y="1746"/>
                </a:lnTo>
                <a:lnTo>
                  <a:pt x="975" y="1763"/>
                </a:lnTo>
                <a:lnTo>
                  <a:pt x="991" y="1779"/>
                </a:lnTo>
                <a:lnTo>
                  <a:pt x="1006" y="1796"/>
                </a:lnTo>
                <a:lnTo>
                  <a:pt x="1021" y="1815"/>
                </a:lnTo>
                <a:lnTo>
                  <a:pt x="1035" y="1834"/>
                </a:lnTo>
                <a:lnTo>
                  <a:pt x="1049" y="1855"/>
                </a:lnTo>
                <a:lnTo>
                  <a:pt x="1061" y="1876"/>
                </a:lnTo>
                <a:lnTo>
                  <a:pt x="1073" y="1898"/>
                </a:lnTo>
                <a:lnTo>
                  <a:pt x="1084" y="1921"/>
                </a:lnTo>
                <a:lnTo>
                  <a:pt x="1093" y="1946"/>
                </a:lnTo>
                <a:lnTo>
                  <a:pt x="1101" y="1971"/>
                </a:lnTo>
                <a:lnTo>
                  <a:pt x="1109" y="1997"/>
                </a:lnTo>
                <a:lnTo>
                  <a:pt x="1109" y="1997"/>
                </a:lnTo>
                <a:lnTo>
                  <a:pt x="1117" y="2027"/>
                </a:lnTo>
                <a:lnTo>
                  <a:pt x="1121" y="2057"/>
                </a:lnTo>
                <a:lnTo>
                  <a:pt x="1124" y="2088"/>
                </a:lnTo>
                <a:lnTo>
                  <a:pt x="1125" y="2117"/>
                </a:lnTo>
                <a:lnTo>
                  <a:pt x="1124" y="2146"/>
                </a:lnTo>
                <a:lnTo>
                  <a:pt x="1122" y="2175"/>
                </a:lnTo>
                <a:lnTo>
                  <a:pt x="1119" y="2204"/>
                </a:lnTo>
                <a:lnTo>
                  <a:pt x="1113" y="2231"/>
                </a:lnTo>
                <a:lnTo>
                  <a:pt x="1107" y="2259"/>
                </a:lnTo>
                <a:lnTo>
                  <a:pt x="1098" y="2286"/>
                </a:lnTo>
                <a:lnTo>
                  <a:pt x="1090" y="2312"/>
                </a:lnTo>
                <a:lnTo>
                  <a:pt x="1080" y="2338"/>
                </a:lnTo>
                <a:lnTo>
                  <a:pt x="1069" y="2363"/>
                </a:lnTo>
                <a:lnTo>
                  <a:pt x="1057" y="2388"/>
                </a:lnTo>
                <a:lnTo>
                  <a:pt x="1045" y="2412"/>
                </a:lnTo>
                <a:lnTo>
                  <a:pt x="1032" y="2434"/>
                </a:lnTo>
                <a:lnTo>
                  <a:pt x="1019" y="2457"/>
                </a:lnTo>
                <a:lnTo>
                  <a:pt x="1005" y="2479"/>
                </a:lnTo>
                <a:lnTo>
                  <a:pt x="976" y="2520"/>
                </a:lnTo>
                <a:lnTo>
                  <a:pt x="947" y="2559"/>
                </a:lnTo>
                <a:lnTo>
                  <a:pt x="918" y="2594"/>
                </a:lnTo>
                <a:lnTo>
                  <a:pt x="890" y="2625"/>
                </a:lnTo>
                <a:lnTo>
                  <a:pt x="865" y="2652"/>
                </a:lnTo>
                <a:lnTo>
                  <a:pt x="823" y="2696"/>
                </a:lnTo>
                <a:lnTo>
                  <a:pt x="823" y="2696"/>
                </a:lnTo>
                <a:lnTo>
                  <a:pt x="774" y="2742"/>
                </a:lnTo>
                <a:lnTo>
                  <a:pt x="710" y="2802"/>
                </a:lnTo>
                <a:lnTo>
                  <a:pt x="631" y="2872"/>
                </a:lnTo>
                <a:lnTo>
                  <a:pt x="540" y="2952"/>
                </a:lnTo>
                <a:lnTo>
                  <a:pt x="437" y="3040"/>
                </a:lnTo>
                <a:lnTo>
                  <a:pt x="325" y="3132"/>
                </a:lnTo>
                <a:lnTo>
                  <a:pt x="266" y="3180"/>
                </a:lnTo>
                <a:lnTo>
                  <a:pt x="204" y="3229"/>
                </a:lnTo>
                <a:lnTo>
                  <a:pt x="143" y="3276"/>
                </a:lnTo>
                <a:lnTo>
                  <a:pt x="79" y="3325"/>
                </a:lnTo>
                <a:lnTo>
                  <a:pt x="79" y="3325"/>
                </a:lnTo>
                <a:lnTo>
                  <a:pt x="61" y="3340"/>
                </a:lnTo>
                <a:lnTo>
                  <a:pt x="46" y="3355"/>
                </a:lnTo>
                <a:lnTo>
                  <a:pt x="33" y="3373"/>
                </a:lnTo>
                <a:lnTo>
                  <a:pt x="22" y="3391"/>
                </a:lnTo>
                <a:lnTo>
                  <a:pt x="14" y="3410"/>
                </a:lnTo>
                <a:lnTo>
                  <a:pt x="7" y="3429"/>
                </a:lnTo>
                <a:lnTo>
                  <a:pt x="2" y="3450"/>
                </a:lnTo>
                <a:lnTo>
                  <a:pt x="0" y="3470"/>
                </a:lnTo>
                <a:lnTo>
                  <a:pt x="0" y="3491"/>
                </a:lnTo>
                <a:lnTo>
                  <a:pt x="1" y="3511"/>
                </a:lnTo>
                <a:lnTo>
                  <a:pt x="5" y="3532"/>
                </a:lnTo>
                <a:lnTo>
                  <a:pt x="10" y="3552"/>
                </a:lnTo>
                <a:lnTo>
                  <a:pt x="19" y="3571"/>
                </a:lnTo>
                <a:lnTo>
                  <a:pt x="30" y="3589"/>
                </a:lnTo>
                <a:lnTo>
                  <a:pt x="42" y="3608"/>
                </a:lnTo>
                <a:lnTo>
                  <a:pt x="57" y="3624"/>
                </a:lnTo>
                <a:lnTo>
                  <a:pt x="2048" y="5616"/>
                </a:lnTo>
                <a:lnTo>
                  <a:pt x="2048" y="5616"/>
                </a:lnTo>
                <a:lnTo>
                  <a:pt x="2081" y="5647"/>
                </a:lnTo>
                <a:lnTo>
                  <a:pt x="2114" y="5677"/>
                </a:lnTo>
                <a:lnTo>
                  <a:pt x="2147" y="5707"/>
                </a:lnTo>
                <a:lnTo>
                  <a:pt x="2181" y="5735"/>
                </a:lnTo>
                <a:lnTo>
                  <a:pt x="2215" y="5763"/>
                </a:lnTo>
                <a:lnTo>
                  <a:pt x="2250" y="5789"/>
                </a:lnTo>
                <a:lnTo>
                  <a:pt x="2286" y="5814"/>
                </a:lnTo>
                <a:lnTo>
                  <a:pt x="2322" y="5839"/>
                </a:lnTo>
                <a:lnTo>
                  <a:pt x="2358" y="5863"/>
                </a:lnTo>
                <a:lnTo>
                  <a:pt x="2395" y="5884"/>
                </a:lnTo>
                <a:lnTo>
                  <a:pt x="2432" y="5906"/>
                </a:lnTo>
                <a:lnTo>
                  <a:pt x="2470" y="5927"/>
                </a:lnTo>
                <a:lnTo>
                  <a:pt x="2508" y="5946"/>
                </a:lnTo>
                <a:lnTo>
                  <a:pt x="2547" y="5965"/>
                </a:lnTo>
                <a:lnTo>
                  <a:pt x="2586" y="5982"/>
                </a:lnTo>
                <a:lnTo>
                  <a:pt x="2625" y="5998"/>
                </a:lnTo>
                <a:lnTo>
                  <a:pt x="2664" y="6013"/>
                </a:lnTo>
                <a:lnTo>
                  <a:pt x="2704" y="6028"/>
                </a:lnTo>
                <a:lnTo>
                  <a:pt x="2744" y="6041"/>
                </a:lnTo>
                <a:lnTo>
                  <a:pt x="2784" y="6054"/>
                </a:lnTo>
                <a:lnTo>
                  <a:pt x="2825" y="6065"/>
                </a:lnTo>
                <a:lnTo>
                  <a:pt x="2865" y="6076"/>
                </a:lnTo>
                <a:lnTo>
                  <a:pt x="2907" y="6086"/>
                </a:lnTo>
                <a:lnTo>
                  <a:pt x="2948" y="6095"/>
                </a:lnTo>
                <a:lnTo>
                  <a:pt x="2989" y="6101"/>
                </a:lnTo>
                <a:lnTo>
                  <a:pt x="3030" y="6108"/>
                </a:lnTo>
                <a:lnTo>
                  <a:pt x="3072" y="6113"/>
                </a:lnTo>
                <a:lnTo>
                  <a:pt x="3114" y="6118"/>
                </a:lnTo>
                <a:lnTo>
                  <a:pt x="3155" y="6122"/>
                </a:lnTo>
                <a:lnTo>
                  <a:pt x="3197" y="6124"/>
                </a:lnTo>
                <a:lnTo>
                  <a:pt x="3239" y="6126"/>
                </a:lnTo>
                <a:lnTo>
                  <a:pt x="3280" y="6126"/>
                </a:lnTo>
                <a:lnTo>
                  <a:pt x="3323" y="6126"/>
                </a:lnTo>
                <a:lnTo>
                  <a:pt x="3364" y="6124"/>
                </a:lnTo>
                <a:lnTo>
                  <a:pt x="3406" y="6122"/>
                </a:lnTo>
                <a:lnTo>
                  <a:pt x="3447" y="6118"/>
                </a:lnTo>
                <a:lnTo>
                  <a:pt x="3490" y="6113"/>
                </a:lnTo>
                <a:lnTo>
                  <a:pt x="3531" y="6108"/>
                </a:lnTo>
                <a:lnTo>
                  <a:pt x="3572" y="6101"/>
                </a:lnTo>
                <a:lnTo>
                  <a:pt x="3613" y="6095"/>
                </a:lnTo>
                <a:lnTo>
                  <a:pt x="3654" y="6086"/>
                </a:lnTo>
                <a:lnTo>
                  <a:pt x="3695" y="6076"/>
                </a:lnTo>
                <a:lnTo>
                  <a:pt x="3737" y="6065"/>
                </a:lnTo>
                <a:lnTo>
                  <a:pt x="3777" y="6054"/>
                </a:lnTo>
                <a:lnTo>
                  <a:pt x="3817" y="6041"/>
                </a:lnTo>
                <a:lnTo>
                  <a:pt x="3857" y="6028"/>
                </a:lnTo>
                <a:lnTo>
                  <a:pt x="3897" y="6013"/>
                </a:lnTo>
                <a:lnTo>
                  <a:pt x="3936" y="5998"/>
                </a:lnTo>
                <a:lnTo>
                  <a:pt x="3976" y="5982"/>
                </a:lnTo>
                <a:lnTo>
                  <a:pt x="4014" y="5965"/>
                </a:lnTo>
                <a:lnTo>
                  <a:pt x="4053" y="5946"/>
                </a:lnTo>
                <a:lnTo>
                  <a:pt x="4091" y="5927"/>
                </a:lnTo>
                <a:lnTo>
                  <a:pt x="4129" y="5906"/>
                </a:lnTo>
                <a:lnTo>
                  <a:pt x="4166" y="5884"/>
                </a:lnTo>
                <a:lnTo>
                  <a:pt x="4203" y="5863"/>
                </a:lnTo>
                <a:lnTo>
                  <a:pt x="4239" y="5839"/>
                </a:lnTo>
                <a:lnTo>
                  <a:pt x="4275" y="5814"/>
                </a:lnTo>
                <a:lnTo>
                  <a:pt x="4311" y="5789"/>
                </a:lnTo>
                <a:lnTo>
                  <a:pt x="4346" y="5763"/>
                </a:lnTo>
                <a:lnTo>
                  <a:pt x="4380" y="5735"/>
                </a:lnTo>
                <a:lnTo>
                  <a:pt x="4415" y="5707"/>
                </a:lnTo>
                <a:lnTo>
                  <a:pt x="4447" y="5677"/>
                </a:lnTo>
                <a:lnTo>
                  <a:pt x="4481" y="5647"/>
                </a:lnTo>
                <a:lnTo>
                  <a:pt x="4512" y="5616"/>
                </a:lnTo>
                <a:lnTo>
                  <a:pt x="6673" y="3456"/>
                </a:lnTo>
                <a:lnTo>
                  <a:pt x="6673" y="3456"/>
                </a:lnTo>
                <a:lnTo>
                  <a:pt x="6685" y="3442"/>
                </a:lnTo>
                <a:lnTo>
                  <a:pt x="6696" y="3428"/>
                </a:lnTo>
                <a:lnTo>
                  <a:pt x="6705" y="3413"/>
                </a:lnTo>
                <a:lnTo>
                  <a:pt x="6713" y="3398"/>
                </a:lnTo>
                <a:lnTo>
                  <a:pt x="6720" y="3381"/>
                </a:lnTo>
                <a:lnTo>
                  <a:pt x="6725" y="3364"/>
                </a:lnTo>
                <a:lnTo>
                  <a:pt x="6728" y="3348"/>
                </a:lnTo>
                <a:lnTo>
                  <a:pt x="6730" y="3331"/>
                </a:lnTo>
                <a:lnTo>
                  <a:pt x="6730" y="3313"/>
                </a:lnTo>
                <a:lnTo>
                  <a:pt x="6729" y="3296"/>
                </a:lnTo>
                <a:lnTo>
                  <a:pt x="6727" y="3279"/>
                </a:lnTo>
                <a:lnTo>
                  <a:pt x="6723" y="3261"/>
                </a:lnTo>
                <a:lnTo>
                  <a:pt x="6717" y="3245"/>
                </a:lnTo>
                <a:lnTo>
                  <a:pt x="6711" y="3229"/>
                </a:lnTo>
                <a:lnTo>
                  <a:pt x="6702" y="3212"/>
                </a:lnTo>
                <a:lnTo>
                  <a:pt x="6692" y="3197"/>
                </a:lnTo>
                <a:lnTo>
                  <a:pt x="6692" y="3197"/>
                </a:lnTo>
                <a:lnTo>
                  <a:pt x="6643" y="3130"/>
                </a:lnTo>
                <a:lnTo>
                  <a:pt x="6592" y="3064"/>
                </a:lnTo>
                <a:lnTo>
                  <a:pt x="6542" y="2999"/>
                </a:lnTo>
                <a:lnTo>
                  <a:pt x="6492" y="2935"/>
                </a:lnTo>
                <a:lnTo>
                  <a:pt x="6442" y="2873"/>
                </a:lnTo>
                <a:lnTo>
                  <a:pt x="6393" y="2815"/>
                </a:lnTo>
                <a:lnTo>
                  <a:pt x="6301" y="2703"/>
                </a:lnTo>
                <a:lnTo>
                  <a:pt x="6216" y="2605"/>
                </a:lnTo>
                <a:lnTo>
                  <a:pt x="6141" y="2520"/>
                </a:lnTo>
                <a:lnTo>
                  <a:pt x="6078" y="2453"/>
                </a:lnTo>
                <a:lnTo>
                  <a:pt x="6030" y="2403"/>
                </a:lnTo>
                <a:lnTo>
                  <a:pt x="6030" y="2403"/>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4" name="Freeform 7"/>
          <p:cNvSpPr/>
          <p:nvPr/>
        </p:nvSpPr>
        <p:spPr bwMode="auto">
          <a:xfrm>
            <a:off x="624116" y="2159706"/>
            <a:ext cx="1382082" cy="1517550"/>
          </a:xfrm>
          <a:custGeom>
            <a:avLst/>
            <a:gdLst>
              <a:gd name="T0" fmla="*/ 3869 w 6125"/>
              <a:gd name="T1" fmla="*/ 5851 h 6731"/>
              <a:gd name="T2" fmla="*/ 3899 w 6125"/>
              <a:gd name="T3" fmla="*/ 5738 h 6731"/>
              <a:gd name="T4" fmla="*/ 3809 w 6125"/>
              <a:gd name="T5" fmla="*/ 5652 h 6731"/>
              <a:gd name="T6" fmla="*/ 3447 w 6125"/>
              <a:gd name="T7" fmla="*/ 5510 h 6731"/>
              <a:gd name="T8" fmla="*/ 3187 w 6125"/>
              <a:gd name="T9" fmla="*/ 5376 h 6731"/>
              <a:gd name="T10" fmla="*/ 2995 w 6125"/>
              <a:gd name="T11" fmla="*/ 5199 h 6731"/>
              <a:gd name="T12" fmla="*/ 2877 w 6125"/>
              <a:gd name="T13" fmla="*/ 4982 h 6731"/>
              <a:gd name="T14" fmla="*/ 2831 w 6125"/>
              <a:gd name="T15" fmla="*/ 4752 h 6731"/>
              <a:gd name="T16" fmla="*/ 2851 w 6125"/>
              <a:gd name="T17" fmla="*/ 4497 h 6731"/>
              <a:gd name="T18" fmla="*/ 2945 w 6125"/>
              <a:gd name="T19" fmla="*/ 4247 h 6731"/>
              <a:gd name="T20" fmla="*/ 3112 w 6125"/>
              <a:gd name="T21" fmla="*/ 4004 h 6731"/>
              <a:gd name="T22" fmla="*/ 3316 w 6125"/>
              <a:gd name="T23" fmla="*/ 3799 h 6731"/>
              <a:gd name="T24" fmla="*/ 3559 w 6125"/>
              <a:gd name="T25" fmla="*/ 3633 h 6731"/>
              <a:gd name="T26" fmla="*/ 3809 w 6125"/>
              <a:gd name="T27" fmla="*/ 3538 h 6731"/>
              <a:gd name="T28" fmla="*/ 4063 w 6125"/>
              <a:gd name="T29" fmla="*/ 3519 h 6731"/>
              <a:gd name="T30" fmla="*/ 4294 w 6125"/>
              <a:gd name="T31" fmla="*/ 3564 h 6731"/>
              <a:gd name="T32" fmla="*/ 4512 w 6125"/>
              <a:gd name="T33" fmla="*/ 3682 h 6731"/>
              <a:gd name="T34" fmla="*/ 4688 w 6125"/>
              <a:gd name="T35" fmla="*/ 3875 h 6731"/>
              <a:gd name="T36" fmla="*/ 4823 w 6125"/>
              <a:gd name="T37" fmla="*/ 4134 h 6731"/>
              <a:gd name="T38" fmla="*/ 4965 w 6125"/>
              <a:gd name="T39" fmla="*/ 4496 h 6731"/>
              <a:gd name="T40" fmla="*/ 5049 w 6125"/>
              <a:gd name="T41" fmla="*/ 4586 h 6731"/>
              <a:gd name="T42" fmla="*/ 5211 w 6125"/>
              <a:gd name="T43" fmla="*/ 4544 h 6731"/>
              <a:gd name="T44" fmla="*/ 5384 w 6125"/>
              <a:gd name="T45" fmla="*/ 4403 h 6731"/>
              <a:gd name="T46" fmla="*/ 5756 w 6125"/>
              <a:gd name="T47" fmla="*/ 3957 h 6731"/>
              <a:gd name="T48" fmla="*/ 6114 w 6125"/>
              <a:gd name="T49" fmla="*/ 3453 h 6731"/>
              <a:gd name="T50" fmla="*/ 6107 w 6125"/>
              <a:gd name="T51" fmla="*/ 3318 h 6731"/>
              <a:gd name="T52" fmla="*/ 5799 w 6125"/>
              <a:gd name="T53" fmla="*/ 3084 h 6731"/>
              <a:gd name="T54" fmla="*/ 5189 w 6125"/>
              <a:gd name="T55" fmla="*/ 2609 h 6731"/>
              <a:gd name="T56" fmla="*/ 4881 w 6125"/>
              <a:gd name="T57" fmla="*/ 2268 h 6731"/>
              <a:gd name="T58" fmla="*/ 4780 w 6125"/>
              <a:gd name="T59" fmla="*/ 2066 h 6731"/>
              <a:gd name="T60" fmla="*/ 4748 w 6125"/>
              <a:gd name="T61" fmla="*/ 1871 h 6731"/>
              <a:gd name="T62" fmla="*/ 4780 w 6125"/>
              <a:gd name="T63" fmla="*/ 1694 h 6731"/>
              <a:gd name="T64" fmla="*/ 4900 w 6125"/>
              <a:gd name="T65" fmla="*/ 1511 h 6731"/>
              <a:gd name="T66" fmla="*/ 5111 w 6125"/>
              <a:gd name="T67" fmla="*/ 1369 h 6731"/>
              <a:gd name="T68" fmla="*/ 5512 w 6125"/>
              <a:gd name="T69" fmla="*/ 1212 h 6731"/>
              <a:gd name="T70" fmla="*/ 5763 w 6125"/>
              <a:gd name="T71" fmla="*/ 1027 h 6731"/>
              <a:gd name="T72" fmla="*/ 5820 w 6125"/>
              <a:gd name="T73" fmla="*/ 819 h 6731"/>
              <a:gd name="T74" fmla="*/ 5731 w 6125"/>
              <a:gd name="T75" fmla="*/ 517 h 6731"/>
              <a:gd name="T76" fmla="*/ 5493 w 6125"/>
              <a:gd name="T77" fmla="*/ 246 h 6731"/>
              <a:gd name="T78" fmla="*/ 5187 w 6125"/>
              <a:gd name="T79" fmla="*/ 70 h 6731"/>
              <a:gd name="T80" fmla="*/ 4943 w 6125"/>
              <a:gd name="T81" fmla="*/ 70 h 6731"/>
              <a:gd name="T82" fmla="*/ 4740 w 6125"/>
              <a:gd name="T83" fmla="*/ 217 h 6731"/>
              <a:gd name="T84" fmla="*/ 4588 w 6125"/>
              <a:gd name="T85" fmla="*/ 553 h 6731"/>
              <a:gd name="T86" fmla="*/ 4424 w 6125"/>
              <a:gd name="T87" fmla="*/ 903 h 6731"/>
              <a:gd name="T88" fmla="*/ 4271 w 6125"/>
              <a:gd name="T89" fmla="*/ 1049 h 6731"/>
              <a:gd name="T90" fmla="*/ 4068 w 6125"/>
              <a:gd name="T91" fmla="*/ 1121 h 6731"/>
              <a:gd name="T92" fmla="*/ 3814 w 6125"/>
              <a:gd name="T93" fmla="*/ 1091 h 6731"/>
              <a:gd name="T94" fmla="*/ 3567 w 6125"/>
              <a:gd name="T95" fmla="*/ 948 h 6731"/>
              <a:gd name="T96" fmla="*/ 3173 w 6125"/>
              <a:gd name="T97" fmla="*/ 540 h 6731"/>
              <a:gd name="T98" fmla="*/ 2753 w 6125"/>
              <a:gd name="T99" fmla="*/ 33 h 6731"/>
              <a:gd name="T100" fmla="*/ 2573 w 6125"/>
              <a:gd name="T101" fmla="*/ 11 h 6731"/>
              <a:gd name="T102" fmla="*/ 419 w 6125"/>
              <a:gd name="T103" fmla="*/ 2147 h 6731"/>
              <a:gd name="T104" fmla="*/ 199 w 6125"/>
              <a:gd name="T105" fmla="*/ 2471 h 6731"/>
              <a:gd name="T106" fmla="*/ 60 w 6125"/>
              <a:gd name="T107" fmla="*/ 2825 h 6731"/>
              <a:gd name="T108" fmla="*/ 2 w 6125"/>
              <a:gd name="T109" fmla="*/ 3197 h 6731"/>
              <a:gd name="T110" fmla="*/ 24 w 6125"/>
              <a:gd name="T111" fmla="*/ 3573 h 6731"/>
              <a:gd name="T112" fmla="*/ 127 w 6125"/>
              <a:gd name="T113" fmla="*/ 3937 h 6731"/>
              <a:gd name="T114" fmla="*/ 311 w 6125"/>
              <a:gd name="T115" fmla="*/ 4276 h 6731"/>
              <a:gd name="T116" fmla="*/ 2670 w 6125"/>
              <a:gd name="T117" fmla="*/ 6673 h 6731"/>
              <a:gd name="T118" fmla="*/ 2813 w 6125"/>
              <a:gd name="T119" fmla="*/ 6731 h 6731"/>
              <a:gd name="T120" fmla="*/ 2996 w 6125"/>
              <a:gd name="T121" fmla="*/ 6643 h 6731"/>
              <a:gd name="T122" fmla="*/ 3673 w 6125"/>
              <a:gd name="T123" fmla="*/ 6078 h 6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25" h="6731">
                <a:moveTo>
                  <a:pt x="3722" y="6032"/>
                </a:moveTo>
                <a:lnTo>
                  <a:pt x="3722" y="6032"/>
                </a:lnTo>
                <a:lnTo>
                  <a:pt x="3753" y="5999"/>
                </a:lnTo>
                <a:lnTo>
                  <a:pt x="3780" y="5970"/>
                </a:lnTo>
                <a:lnTo>
                  <a:pt x="3804" y="5943"/>
                </a:lnTo>
                <a:lnTo>
                  <a:pt x="3825" y="5917"/>
                </a:lnTo>
                <a:lnTo>
                  <a:pt x="3842" y="5893"/>
                </a:lnTo>
                <a:lnTo>
                  <a:pt x="3857" y="5871"/>
                </a:lnTo>
                <a:lnTo>
                  <a:pt x="3869" y="5851"/>
                </a:lnTo>
                <a:lnTo>
                  <a:pt x="3879" y="5832"/>
                </a:lnTo>
                <a:lnTo>
                  <a:pt x="3887" y="5815"/>
                </a:lnTo>
                <a:lnTo>
                  <a:pt x="3892" y="5800"/>
                </a:lnTo>
                <a:lnTo>
                  <a:pt x="3896" y="5786"/>
                </a:lnTo>
                <a:lnTo>
                  <a:pt x="3900" y="5774"/>
                </a:lnTo>
                <a:lnTo>
                  <a:pt x="3901" y="5763"/>
                </a:lnTo>
                <a:lnTo>
                  <a:pt x="3901" y="5753"/>
                </a:lnTo>
                <a:lnTo>
                  <a:pt x="3900" y="5744"/>
                </a:lnTo>
                <a:lnTo>
                  <a:pt x="3899" y="5738"/>
                </a:lnTo>
                <a:lnTo>
                  <a:pt x="3899" y="5738"/>
                </a:lnTo>
                <a:lnTo>
                  <a:pt x="3894" y="5726"/>
                </a:lnTo>
                <a:lnTo>
                  <a:pt x="3888" y="5714"/>
                </a:lnTo>
                <a:lnTo>
                  <a:pt x="3879" y="5703"/>
                </a:lnTo>
                <a:lnTo>
                  <a:pt x="3869" y="5692"/>
                </a:lnTo>
                <a:lnTo>
                  <a:pt x="3857" y="5683"/>
                </a:lnTo>
                <a:lnTo>
                  <a:pt x="3843" y="5672"/>
                </a:lnTo>
                <a:lnTo>
                  <a:pt x="3827" y="5662"/>
                </a:lnTo>
                <a:lnTo>
                  <a:pt x="3809" y="5652"/>
                </a:lnTo>
                <a:lnTo>
                  <a:pt x="3789" y="5643"/>
                </a:lnTo>
                <a:lnTo>
                  <a:pt x="3768" y="5633"/>
                </a:lnTo>
                <a:lnTo>
                  <a:pt x="3721" y="5613"/>
                </a:lnTo>
                <a:lnTo>
                  <a:pt x="3668" y="5593"/>
                </a:lnTo>
                <a:lnTo>
                  <a:pt x="3609" y="5571"/>
                </a:lnTo>
                <a:lnTo>
                  <a:pt x="3609" y="5571"/>
                </a:lnTo>
                <a:lnTo>
                  <a:pt x="3555" y="5552"/>
                </a:lnTo>
                <a:lnTo>
                  <a:pt x="3501" y="5532"/>
                </a:lnTo>
                <a:lnTo>
                  <a:pt x="3447" y="5510"/>
                </a:lnTo>
                <a:lnTo>
                  <a:pt x="3390" y="5487"/>
                </a:lnTo>
                <a:lnTo>
                  <a:pt x="3390" y="5487"/>
                </a:lnTo>
                <a:lnTo>
                  <a:pt x="3359" y="5472"/>
                </a:lnTo>
                <a:lnTo>
                  <a:pt x="3327" y="5457"/>
                </a:lnTo>
                <a:lnTo>
                  <a:pt x="3297" y="5442"/>
                </a:lnTo>
                <a:lnTo>
                  <a:pt x="3268" y="5426"/>
                </a:lnTo>
                <a:lnTo>
                  <a:pt x="3241" y="5410"/>
                </a:lnTo>
                <a:lnTo>
                  <a:pt x="3213" y="5393"/>
                </a:lnTo>
                <a:lnTo>
                  <a:pt x="3187" y="5376"/>
                </a:lnTo>
                <a:lnTo>
                  <a:pt x="3162" y="5359"/>
                </a:lnTo>
                <a:lnTo>
                  <a:pt x="3138" y="5340"/>
                </a:lnTo>
                <a:lnTo>
                  <a:pt x="3114" y="5322"/>
                </a:lnTo>
                <a:lnTo>
                  <a:pt x="3092" y="5302"/>
                </a:lnTo>
                <a:lnTo>
                  <a:pt x="3071" y="5283"/>
                </a:lnTo>
                <a:lnTo>
                  <a:pt x="3050" y="5263"/>
                </a:lnTo>
                <a:lnTo>
                  <a:pt x="3031" y="5243"/>
                </a:lnTo>
                <a:lnTo>
                  <a:pt x="3012" y="5221"/>
                </a:lnTo>
                <a:lnTo>
                  <a:pt x="2995" y="5199"/>
                </a:lnTo>
                <a:lnTo>
                  <a:pt x="2978" y="5178"/>
                </a:lnTo>
                <a:lnTo>
                  <a:pt x="2962" y="5155"/>
                </a:lnTo>
                <a:lnTo>
                  <a:pt x="2947" y="5132"/>
                </a:lnTo>
                <a:lnTo>
                  <a:pt x="2933" y="5108"/>
                </a:lnTo>
                <a:lnTo>
                  <a:pt x="2920" y="5085"/>
                </a:lnTo>
                <a:lnTo>
                  <a:pt x="2907" y="5060"/>
                </a:lnTo>
                <a:lnTo>
                  <a:pt x="2896" y="5034"/>
                </a:lnTo>
                <a:lnTo>
                  <a:pt x="2885" y="5009"/>
                </a:lnTo>
                <a:lnTo>
                  <a:pt x="2877" y="4982"/>
                </a:lnTo>
                <a:lnTo>
                  <a:pt x="2868" y="4954"/>
                </a:lnTo>
                <a:lnTo>
                  <a:pt x="2859" y="4927"/>
                </a:lnTo>
                <a:lnTo>
                  <a:pt x="2853" y="4899"/>
                </a:lnTo>
                <a:lnTo>
                  <a:pt x="2846" y="4870"/>
                </a:lnTo>
                <a:lnTo>
                  <a:pt x="2841" y="4841"/>
                </a:lnTo>
                <a:lnTo>
                  <a:pt x="2837" y="4810"/>
                </a:lnTo>
                <a:lnTo>
                  <a:pt x="2833" y="4780"/>
                </a:lnTo>
                <a:lnTo>
                  <a:pt x="2833" y="4780"/>
                </a:lnTo>
                <a:lnTo>
                  <a:pt x="2831" y="4752"/>
                </a:lnTo>
                <a:lnTo>
                  <a:pt x="2830" y="4723"/>
                </a:lnTo>
                <a:lnTo>
                  <a:pt x="2829" y="4694"/>
                </a:lnTo>
                <a:lnTo>
                  <a:pt x="2829" y="4666"/>
                </a:lnTo>
                <a:lnTo>
                  <a:pt x="2830" y="4638"/>
                </a:lnTo>
                <a:lnTo>
                  <a:pt x="2832" y="4610"/>
                </a:lnTo>
                <a:lnTo>
                  <a:pt x="2836" y="4582"/>
                </a:lnTo>
                <a:lnTo>
                  <a:pt x="2840" y="4553"/>
                </a:lnTo>
                <a:lnTo>
                  <a:pt x="2845" y="4525"/>
                </a:lnTo>
                <a:lnTo>
                  <a:pt x="2851" y="4497"/>
                </a:lnTo>
                <a:lnTo>
                  <a:pt x="2857" y="4469"/>
                </a:lnTo>
                <a:lnTo>
                  <a:pt x="2865" y="4441"/>
                </a:lnTo>
                <a:lnTo>
                  <a:pt x="2873" y="4413"/>
                </a:lnTo>
                <a:lnTo>
                  <a:pt x="2883" y="4386"/>
                </a:lnTo>
                <a:lnTo>
                  <a:pt x="2894" y="4357"/>
                </a:lnTo>
                <a:lnTo>
                  <a:pt x="2905" y="4329"/>
                </a:lnTo>
                <a:lnTo>
                  <a:pt x="2917" y="4302"/>
                </a:lnTo>
                <a:lnTo>
                  <a:pt x="2931" y="4275"/>
                </a:lnTo>
                <a:lnTo>
                  <a:pt x="2945" y="4247"/>
                </a:lnTo>
                <a:lnTo>
                  <a:pt x="2959" y="4220"/>
                </a:lnTo>
                <a:lnTo>
                  <a:pt x="2975" y="4193"/>
                </a:lnTo>
                <a:lnTo>
                  <a:pt x="2993" y="4166"/>
                </a:lnTo>
                <a:lnTo>
                  <a:pt x="3010" y="4139"/>
                </a:lnTo>
                <a:lnTo>
                  <a:pt x="3028" y="4112"/>
                </a:lnTo>
                <a:lnTo>
                  <a:pt x="3048" y="4084"/>
                </a:lnTo>
                <a:lnTo>
                  <a:pt x="3069" y="4057"/>
                </a:lnTo>
                <a:lnTo>
                  <a:pt x="3090" y="4030"/>
                </a:lnTo>
                <a:lnTo>
                  <a:pt x="3112" y="4004"/>
                </a:lnTo>
                <a:lnTo>
                  <a:pt x="3135" y="3977"/>
                </a:lnTo>
                <a:lnTo>
                  <a:pt x="3160" y="3950"/>
                </a:lnTo>
                <a:lnTo>
                  <a:pt x="3184" y="3924"/>
                </a:lnTo>
                <a:lnTo>
                  <a:pt x="3209" y="3898"/>
                </a:lnTo>
                <a:lnTo>
                  <a:pt x="3209" y="3898"/>
                </a:lnTo>
                <a:lnTo>
                  <a:pt x="3236" y="3872"/>
                </a:lnTo>
                <a:lnTo>
                  <a:pt x="3262" y="3847"/>
                </a:lnTo>
                <a:lnTo>
                  <a:pt x="3290" y="3823"/>
                </a:lnTo>
                <a:lnTo>
                  <a:pt x="3316" y="3799"/>
                </a:lnTo>
                <a:lnTo>
                  <a:pt x="3343" y="3778"/>
                </a:lnTo>
                <a:lnTo>
                  <a:pt x="3370" y="3756"/>
                </a:lnTo>
                <a:lnTo>
                  <a:pt x="3396" y="3736"/>
                </a:lnTo>
                <a:lnTo>
                  <a:pt x="3423" y="3716"/>
                </a:lnTo>
                <a:lnTo>
                  <a:pt x="3450" y="3698"/>
                </a:lnTo>
                <a:lnTo>
                  <a:pt x="3477" y="3680"/>
                </a:lnTo>
                <a:lnTo>
                  <a:pt x="3504" y="3663"/>
                </a:lnTo>
                <a:lnTo>
                  <a:pt x="3532" y="3648"/>
                </a:lnTo>
                <a:lnTo>
                  <a:pt x="3559" y="3633"/>
                </a:lnTo>
                <a:lnTo>
                  <a:pt x="3586" y="3619"/>
                </a:lnTo>
                <a:lnTo>
                  <a:pt x="3615" y="3606"/>
                </a:lnTo>
                <a:lnTo>
                  <a:pt x="3642" y="3593"/>
                </a:lnTo>
                <a:lnTo>
                  <a:pt x="3670" y="3582"/>
                </a:lnTo>
                <a:lnTo>
                  <a:pt x="3697" y="3571"/>
                </a:lnTo>
                <a:lnTo>
                  <a:pt x="3725" y="3562"/>
                </a:lnTo>
                <a:lnTo>
                  <a:pt x="3753" y="3554"/>
                </a:lnTo>
                <a:lnTo>
                  <a:pt x="3780" y="3545"/>
                </a:lnTo>
                <a:lnTo>
                  <a:pt x="3809" y="3538"/>
                </a:lnTo>
                <a:lnTo>
                  <a:pt x="3837" y="3533"/>
                </a:lnTo>
                <a:lnTo>
                  <a:pt x="3865" y="3528"/>
                </a:lnTo>
                <a:lnTo>
                  <a:pt x="3893" y="3524"/>
                </a:lnTo>
                <a:lnTo>
                  <a:pt x="3921" y="3521"/>
                </a:lnTo>
                <a:lnTo>
                  <a:pt x="3949" y="3519"/>
                </a:lnTo>
                <a:lnTo>
                  <a:pt x="3979" y="3518"/>
                </a:lnTo>
                <a:lnTo>
                  <a:pt x="4007" y="3517"/>
                </a:lnTo>
                <a:lnTo>
                  <a:pt x="4035" y="3518"/>
                </a:lnTo>
                <a:lnTo>
                  <a:pt x="4063" y="3519"/>
                </a:lnTo>
                <a:lnTo>
                  <a:pt x="4092" y="3521"/>
                </a:lnTo>
                <a:lnTo>
                  <a:pt x="4092" y="3521"/>
                </a:lnTo>
                <a:lnTo>
                  <a:pt x="4123" y="3525"/>
                </a:lnTo>
                <a:lnTo>
                  <a:pt x="4153" y="3530"/>
                </a:lnTo>
                <a:lnTo>
                  <a:pt x="4182" y="3535"/>
                </a:lnTo>
                <a:lnTo>
                  <a:pt x="4211" y="3541"/>
                </a:lnTo>
                <a:lnTo>
                  <a:pt x="4239" y="3548"/>
                </a:lnTo>
                <a:lnTo>
                  <a:pt x="4267" y="3556"/>
                </a:lnTo>
                <a:lnTo>
                  <a:pt x="4294" y="3564"/>
                </a:lnTo>
                <a:lnTo>
                  <a:pt x="4320" y="3574"/>
                </a:lnTo>
                <a:lnTo>
                  <a:pt x="4346" y="3584"/>
                </a:lnTo>
                <a:lnTo>
                  <a:pt x="4371" y="3596"/>
                </a:lnTo>
                <a:lnTo>
                  <a:pt x="4396" y="3608"/>
                </a:lnTo>
                <a:lnTo>
                  <a:pt x="4421" y="3621"/>
                </a:lnTo>
                <a:lnTo>
                  <a:pt x="4445" y="3635"/>
                </a:lnTo>
                <a:lnTo>
                  <a:pt x="4467" y="3650"/>
                </a:lnTo>
                <a:lnTo>
                  <a:pt x="4490" y="3665"/>
                </a:lnTo>
                <a:lnTo>
                  <a:pt x="4512" y="3682"/>
                </a:lnTo>
                <a:lnTo>
                  <a:pt x="4533" y="3700"/>
                </a:lnTo>
                <a:lnTo>
                  <a:pt x="4554" y="3718"/>
                </a:lnTo>
                <a:lnTo>
                  <a:pt x="4575" y="3738"/>
                </a:lnTo>
                <a:lnTo>
                  <a:pt x="4595" y="3758"/>
                </a:lnTo>
                <a:lnTo>
                  <a:pt x="4615" y="3780"/>
                </a:lnTo>
                <a:lnTo>
                  <a:pt x="4634" y="3803"/>
                </a:lnTo>
                <a:lnTo>
                  <a:pt x="4653" y="3825"/>
                </a:lnTo>
                <a:lnTo>
                  <a:pt x="4670" y="3849"/>
                </a:lnTo>
                <a:lnTo>
                  <a:pt x="4688" y="3875"/>
                </a:lnTo>
                <a:lnTo>
                  <a:pt x="4706" y="3901"/>
                </a:lnTo>
                <a:lnTo>
                  <a:pt x="4722" y="3928"/>
                </a:lnTo>
                <a:lnTo>
                  <a:pt x="4738" y="3957"/>
                </a:lnTo>
                <a:lnTo>
                  <a:pt x="4754" y="3985"/>
                </a:lnTo>
                <a:lnTo>
                  <a:pt x="4770" y="4015"/>
                </a:lnTo>
                <a:lnTo>
                  <a:pt x="4785" y="4047"/>
                </a:lnTo>
                <a:lnTo>
                  <a:pt x="4799" y="4078"/>
                </a:lnTo>
                <a:lnTo>
                  <a:pt x="4799" y="4078"/>
                </a:lnTo>
                <a:lnTo>
                  <a:pt x="4823" y="4134"/>
                </a:lnTo>
                <a:lnTo>
                  <a:pt x="4843" y="4188"/>
                </a:lnTo>
                <a:lnTo>
                  <a:pt x="4864" y="4243"/>
                </a:lnTo>
                <a:lnTo>
                  <a:pt x="4882" y="4296"/>
                </a:lnTo>
                <a:lnTo>
                  <a:pt x="4882" y="4296"/>
                </a:lnTo>
                <a:lnTo>
                  <a:pt x="4904" y="4354"/>
                </a:lnTo>
                <a:lnTo>
                  <a:pt x="4925" y="4408"/>
                </a:lnTo>
                <a:lnTo>
                  <a:pt x="4945" y="4456"/>
                </a:lnTo>
                <a:lnTo>
                  <a:pt x="4955" y="4477"/>
                </a:lnTo>
                <a:lnTo>
                  <a:pt x="4965" y="4496"/>
                </a:lnTo>
                <a:lnTo>
                  <a:pt x="4974" y="4515"/>
                </a:lnTo>
                <a:lnTo>
                  <a:pt x="4984" y="4531"/>
                </a:lnTo>
                <a:lnTo>
                  <a:pt x="4994" y="4545"/>
                </a:lnTo>
                <a:lnTo>
                  <a:pt x="5005" y="4557"/>
                </a:lnTo>
                <a:lnTo>
                  <a:pt x="5016" y="4568"/>
                </a:lnTo>
                <a:lnTo>
                  <a:pt x="5026" y="4575"/>
                </a:lnTo>
                <a:lnTo>
                  <a:pt x="5038" y="4582"/>
                </a:lnTo>
                <a:lnTo>
                  <a:pt x="5049" y="4586"/>
                </a:lnTo>
                <a:lnTo>
                  <a:pt x="5049" y="4586"/>
                </a:lnTo>
                <a:lnTo>
                  <a:pt x="5063" y="4588"/>
                </a:lnTo>
                <a:lnTo>
                  <a:pt x="5078" y="4589"/>
                </a:lnTo>
                <a:lnTo>
                  <a:pt x="5095" y="4588"/>
                </a:lnTo>
                <a:lnTo>
                  <a:pt x="5112" y="4585"/>
                </a:lnTo>
                <a:lnTo>
                  <a:pt x="5130" y="4580"/>
                </a:lnTo>
                <a:lnTo>
                  <a:pt x="5150" y="4573"/>
                </a:lnTo>
                <a:lnTo>
                  <a:pt x="5169" y="4566"/>
                </a:lnTo>
                <a:lnTo>
                  <a:pt x="5189" y="4556"/>
                </a:lnTo>
                <a:lnTo>
                  <a:pt x="5211" y="4544"/>
                </a:lnTo>
                <a:lnTo>
                  <a:pt x="5231" y="4532"/>
                </a:lnTo>
                <a:lnTo>
                  <a:pt x="5253" y="4518"/>
                </a:lnTo>
                <a:lnTo>
                  <a:pt x="5275" y="4502"/>
                </a:lnTo>
                <a:lnTo>
                  <a:pt x="5296" y="4485"/>
                </a:lnTo>
                <a:lnTo>
                  <a:pt x="5318" y="4467"/>
                </a:lnTo>
                <a:lnTo>
                  <a:pt x="5339" y="4447"/>
                </a:lnTo>
                <a:lnTo>
                  <a:pt x="5360" y="4427"/>
                </a:lnTo>
                <a:lnTo>
                  <a:pt x="5360" y="4427"/>
                </a:lnTo>
                <a:lnTo>
                  <a:pt x="5384" y="4403"/>
                </a:lnTo>
                <a:lnTo>
                  <a:pt x="5411" y="4374"/>
                </a:lnTo>
                <a:lnTo>
                  <a:pt x="5443" y="4338"/>
                </a:lnTo>
                <a:lnTo>
                  <a:pt x="5478" y="4298"/>
                </a:lnTo>
                <a:lnTo>
                  <a:pt x="5517" y="4252"/>
                </a:lnTo>
                <a:lnTo>
                  <a:pt x="5560" y="4203"/>
                </a:lnTo>
                <a:lnTo>
                  <a:pt x="5605" y="4147"/>
                </a:lnTo>
                <a:lnTo>
                  <a:pt x="5653" y="4088"/>
                </a:lnTo>
                <a:lnTo>
                  <a:pt x="5704" y="4025"/>
                </a:lnTo>
                <a:lnTo>
                  <a:pt x="5756" y="3957"/>
                </a:lnTo>
                <a:lnTo>
                  <a:pt x="5810" y="3886"/>
                </a:lnTo>
                <a:lnTo>
                  <a:pt x="5865" y="3811"/>
                </a:lnTo>
                <a:lnTo>
                  <a:pt x="5923" y="3733"/>
                </a:lnTo>
                <a:lnTo>
                  <a:pt x="5981" y="3652"/>
                </a:lnTo>
                <a:lnTo>
                  <a:pt x="6040" y="3568"/>
                </a:lnTo>
                <a:lnTo>
                  <a:pt x="6098" y="3481"/>
                </a:lnTo>
                <a:lnTo>
                  <a:pt x="6098" y="3481"/>
                </a:lnTo>
                <a:lnTo>
                  <a:pt x="6107" y="3468"/>
                </a:lnTo>
                <a:lnTo>
                  <a:pt x="6114" y="3453"/>
                </a:lnTo>
                <a:lnTo>
                  <a:pt x="6119" y="3438"/>
                </a:lnTo>
                <a:lnTo>
                  <a:pt x="6123" y="3422"/>
                </a:lnTo>
                <a:lnTo>
                  <a:pt x="6125" y="3407"/>
                </a:lnTo>
                <a:lnTo>
                  <a:pt x="6125" y="3392"/>
                </a:lnTo>
                <a:lnTo>
                  <a:pt x="6125" y="3377"/>
                </a:lnTo>
                <a:lnTo>
                  <a:pt x="6122" y="3362"/>
                </a:lnTo>
                <a:lnTo>
                  <a:pt x="6119" y="3347"/>
                </a:lnTo>
                <a:lnTo>
                  <a:pt x="6113" y="3332"/>
                </a:lnTo>
                <a:lnTo>
                  <a:pt x="6107" y="3318"/>
                </a:lnTo>
                <a:lnTo>
                  <a:pt x="6099" y="3304"/>
                </a:lnTo>
                <a:lnTo>
                  <a:pt x="6089" y="3292"/>
                </a:lnTo>
                <a:lnTo>
                  <a:pt x="6080" y="3280"/>
                </a:lnTo>
                <a:lnTo>
                  <a:pt x="6068" y="3270"/>
                </a:lnTo>
                <a:lnTo>
                  <a:pt x="6055" y="3260"/>
                </a:lnTo>
                <a:lnTo>
                  <a:pt x="6055" y="3260"/>
                </a:lnTo>
                <a:lnTo>
                  <a:pt x="5967" y="3201"/>
                </a:lnTo>
                <a:lnTo>
                  <a:pt x="5882" y="3143"/>
                </a:lnTo>
                <a:lnTo>
                  <a:pt x="5799" y="3084"/>
                </a:lnTo>
                <a:lnTo>
                  <a:pt x="5719" y="3026"/>
                </a:lnTo>
                <a:lnTo>
                  <a:pt x="5641" y="2969"/>
                </a:lnTo>
                <a:lnTo>
                  <a:pt x="5565" y="2913"/>
                </a:lnTo>
                <a:lnTo>
                  <a:pt x="5493" y="2858"/>
                </a:lnTo>
                <a:lnTo>
                  <a:pt x="5424" y="2804"/>
                </a:lnTo>
                <a:lnTo>
                  <a:pt x="5359" y="2752"/>
                </a:lnTo>
                <a:lnTo>
                  <a:pt x="5298" y="2702"/>
                </a:lnTo>
                <a:lnTo>
                  <a:pt x="5241" y="2654"/>
                </a:lnTo>
                <a:lnTo>
                  <a:pt x="5189" y="2609"/>
                </a:lnTo>
                <a:lnTo>
                  <a:pt x="5140" y="2565"/>
                </a:lnTo>
                <a:lnTo>
                  <a:pt x="5098" y="2525"/>
                </a:lnTo>
                <a:lnTo>
                  <a:pt x="5060" y="2488"/>
                </a:lnTo>
                <a:lnTo>
                  <a:pt x="5028" y="2455"/>
                </a:lnTo>
                <a:lnTo>
                  <a:pt x="5028" y="2455"/>
                </a:lnTo>
                <a:lnTo>
                  <a:pt x="4986" y="2407"/>
                </a:lnTo>
                <a:lnTo>
                  <a:pt x="4947" y="2361"/>
                </a:lnTo>
                <a:lnTo>
                  <a:pt x="4913" y="2314"/>
                </a:lnTo>
                <a:lnTo>
                  <a:pt x="4881" y="2268"/>
                </a:lnTo>
                <a:lnTo>
                  <a:pt x="4866" y="2246"/>
                </a:lnTo>
                <a:lnTo>
                  <a:pt x="4853" y="2223"/>
                </a:lnTo>
                <a:lnTo>
                  <a:pt x="4840" y="2200"/>
                </a:lnTo>
                <a:lnTo>
                  <a:pt x="4828" y="2177"/>
                </a:lnTo>
                <a:lnTo>
                  <a:pt x="4816" y="2155"/>
                </a:lnTo>
                <a:lnTo>
                  <a:pt x="4807" y="2132"/>
                </a:lnTo>
                <a:lnTo>
                  <a:pt x="4797" y="2110"/>
                </a:lnTo>
                <a:lnTo>
                  <a:pt x="4788" y="2088"/>
                </a:lnTo>
                <a:lnTo>
                  <a:pt x="4780" y="2066"/>
                </a:lnTo>
                <a:lnTo>
                  <a:pt x="4773" y="2043"/>
                </a:lnTo>
                <a:lnTo>
                  <a:pt x="4767" y="2021"/>
                </a:lnTo>
                <a:lnTo>
                  <a:pt x="4762" y="2000"/>
                </a:lnTo>
                <a:lnTo>
                  <a:pt x="4758" y="1978"/>
                </a:lnTo>
                <a:lnTo>
                  <a:pt x="4753" y="1956"/>
                </a:lnTo>
                <a:lnTo>
                  <a:pt x="4751" y="1935"/>
                </a:lnTo>
                <a:lnTo>
                  <a:pt x="4749" y="1913"/>
                </a:lnTo>
                <a:lnTo>
                  <a:pt x="4748" y="1891"/>
                </a:lnTo>
                <a:lnTo>
                  <a:pt x="4748" y="1871"/>
                </a:lnTo>
                <a:lnTo>
                  <a:pt x="4749" y="1849"/>
                </a:lnTo>
                <a:lnTo>
                  <a:pt x="4750" y="1829"/>
                </a:lnTo>
                <a:lnTo>
                  <a:pt x="4752" y="1807"/>
                </a:lnTo>
                <a:lnTo>
                  <a:pt x="4756" y="1786"/>
                </a:lnTo>
                <a:lnTo>
                  <a:pt x="4760" y="1766"/>
                </a:lnTo>
                <a:lnTo>
                  <a:pt x="4764" y="1745"/>
                </a:lnTo>
                <a:lnTo>
                  <a:pt x="4764" y="1745"/>
                </a:lnTo>
                <a:lnTo>
                  <a:pt x="4772" y="1719"/>
                </a:lnTo>
                <a:lnTo>
                  <a:pt x="4780" y="1694"/>
                </a:lnTo>
                <a:lnTo>
                  <a:pt x="4790" y="1669"/>
                </a:lnTo>
                <a:lnTo>
                  <a:pt x="4801" y="1647"/>
                </a:lnTo>
                <a:lnTo>
                  <a:pt x="4812" y="1625"/>
                </a:lnTo>
                <a:lnTo>
                  <a:pt x="4825" y="1603"/>
                </a:lnTo>
                <a:lnTo>
                  <a:pt x="4838" y="1583"/>
                </a:lnTo>
                <a:lnTo>
                  <a:pt x="4852" y="1563"/>
                </a:lnTo>
                <a:lnTo>
                  <a:pt x="4867" y="1545"/>
                </a:lnTo>
                <a:lnTo>
                  <a:pt x="4883" y="1527"/>
                </a:lnTo>
                <a:lnTo>
                  <a:pt x="4900" y="1511"/>
                </a:lnTo>
                <a:lnTo>
                  <a:pt x="4916" y="1495"/>
                </a:lnTo>
                <a:lnTo>
                  <a:pt x="4934" y="1480"/>
                </a:lnTo>
                <a:lnTo>
                  <a:pt x="4952" y="1464"/>
                </a:lnTo>
                <a:lnTo>
                  <a:pt x="4970" y="1450"/>
                </a:lnTo>
                <a:lnTo>
                  <a:pt x="4990" y="1437"/>
                </a:lnTo>
                <a:lnTo>
                  <a:pt x="5009" y="1424"/>
                </a:lnTo>
                <a:lnTo>
                  <a:pt x="5029" y="1412"/>
                </a:lnTo>
                <a:lnTo>
                  <a:pt x="5070" y="1390"/>
                </a:lnTo>
                <a:lnTo>
                  <a:pt x="5111" y="1369"/>
                </a:lnTo>
                <a:lnTo>
                  <a:pt x="5153" y="1350"/>
                </a:lnTo>
                <a:lnTo>
                  <a:pt x="5195" y="1332"/>
                </a:lnTo>
                <a:lnTo>
                  <a:pt x="5238" y="1316"/>
                </a:lnTo>
                <a:lnTo>
                  <a:pt x="5321" y="1286"/>
                </a:lnTo>
                <a:lnTo>
                  <a:pt x="5321" y="1286"/>
                </a:lnTo>
                <a:lnTo>
                  <a:pt x="5417" y="1251"/>
                </a:lnTo>
                <a:lnTo>
                  <a:pt x="5465" y="1233"/>
                </a:lnTo>
                <a:lnTo>
                  <a:pt x="5512" y="1212"/>
                </a:lnTo>
                <a:lnTo>
                  <a:pt x="5512" y="1212"/>
                </a:lnTo>
                <a:lnTo>
                  <a:pt x="5554" y="1193"/>
                </a:lnTo>
                <a:lnTo>
                  <a:pt x="5592" y="1173"/>
                </a:lnTo>
                <a:lnTo>
                  <a:pt x="5627" y="1154"/>
                </a:lnTo>
                <a:lnTo>
                  <a:pt x="5657" y="1133"/>
                </a:lnTo>
                <a:lnTo>
                  <a:pt x="5684" y="1113"/>
                </a:lnTo>
                <a:lnTo>
                  <a:pt x="5708" y="1092"/>
                </a:lnTo>
                <a:lnTo>
                  <a:pt x="5730" y="1071"/>
                </a:lnTo>
                <a:lnTo>
                  <a:pt x="5748" y="1049"/>
                </a:lnTo>
                <a:lnTo>
                  <a:pt x="5763" y="1027"/>
                </a:lnTo>
                <a:lnTo>
                  <a:pt x="5776" y="1004"/>
                </a:lnTo>
                <a:lnTo>
                  <a:pt x="5788" y="980"/>
                </a:lnTo>
                <a:lnTo>
                  <a:pt x="5797" y="956"/>
                </a:lnTo>
                <a:lnTo>
                  <a:pt x="5804" y="931"/>
                </a:lnTo>
                <a:lnTo>
                  <a:pt x="5810" y="905"/>
                </a:lnTo>
                <a:lnTo>
                  <a:pt x="5814" y="879"/>
                </a:lnTo>
                <a:lnTo>
                  <a:pt x="5817" y="851"/>
                </a:lnTo>
                <a:lnTo>
                  <a:pt x="5817" y="851"/>
                </a:lnTo>
                <a:lnTo>
                  <a:pt x="5820" y="819"/>
                </a:lnTo>
                <a:lnTo>
                  <a:pt x="5820" y="786"/>
                </a:lnTo>
                <a:lnTo>
                  <a:pt x="5816" y="754"/>
                </a:lnTo>
                <a:lnTo>
                  <a:pt x="5812" y="720"/>
                </a:lnTo>
                <a:lnTo>
                  <a:pt x="5804" y="687"/>
                </a:lnTo>
                <a:lnTo>
                  <a:pt x="5794" y="653"/>
                </a:lnTo>
                <a:lnTo>
                  <a:pt x="5782" y="619"/>
                </a:lnTo>
                <a:lnTo>
                  <a:pt x="5767" y="586"/>
                </a:lnTo>
                <a:lnTo>
                  <a:pt x="5750" y="552"/>
                </a:lnTo>
                <a:lnTo>
                  <a:pt x="5731" y="517"/>
                </a:lnTo>
                <a:lnTo>
                  <a:pt x="5708" y="484"/>
                </a:lnTo>
                <a:lnTo>
                  <a:pt x="5684" y="449"/>
                </a:lnTo>
                <a:lnTo>
                  <a:pt x="5657" y="415"/>
                </a:lnTo>
                <a:lnTo>
                  <a:pt x="5629" y="380"/>
                </a:lnTo>
                <a:lnTo>
                  <a:pt x="5597" y="345"/>
                </a:lnTo>
                <a:lnTo>
                  <a:pt x="5564" y="311"/>
                </a:lnTo>
                <a:lnTo>
                  <a:pt x="5564" y="311"/>
                </a:lnTo>
                <a:lnTo>
                  <a:pt x="5528" y="277"/>
                </a:lnTo>
                <a:lnTo>
                  <a:pt x="5493" y="246"/>
                </a:lnTo>
                <a:lnTo>
                  <a:pt x="5459" y="216"/>
                </a:lnTo>
                <a:lnTo>
                  <a:pt x="5425" y="190"/>
                </a:lnTo>
                <a:lnTo>
                  <a:pt x="5391" y="165"/>
                </a:lnTo>
                <a:lnTo>
                  <a:pt x="5356" y="144"/>
                </a:lnTo>
                <a:lnTo>
                  <a:pt x="5322" y="124"/>
                </a:lnTo>
                <a:lnTo>
                  <a:pt x="5288" y="107"/>
                </a:lnTo>
                <a:lnTo>
                  <a:pt x="5254" y="93"/>
                </a:lnTo>
                <a:lnTo>
                  <a:pt x="5220" y="80"/>
                </a:lnTo>
                <a:lnTo>
                  <a:pt x="5187" y="70"/>
                </a:lnTo>
                <a:lnTo>
                  <a:pt x="5154" y="62"/>
                </a:lnTo>
                <a:lnTo>
                  <a:pt x="5121" y="57"/>
                </a:lnTo>
                <a:lnTo>
                  <a:pt x="5088" y="55"/>
                </a:lnTo>
                <a:lnTo>
                  <a:pt x="5056" y="54"/>
                </a:lnTo>
                <a:lnTo>
                  <a:pt x="5023" y="56"/>
                </a:lnTo>
                <a:lnTo>
                  <a:pt x="5023" y="56"/>
                </a:lnTo>
                <a:lnTo>
                  <a:pt x="4995" y="59"/>
                </a:lnTo>
                <a:lnTo>
                  <a:pt x="4968" y="63"/>
                </a:lnTo>
                <a:lnTo>
                  <a:pt x="4943" y="70"/>
                </a:lnTo>
                <a:lnTo>
                  <a:pt x="4918" y="78"/>
                </a:lnTo>
                <a:lnTo>
                  <a:pt x="4893" y="86"/>
                </a:lnTo>
                <a:lnTo>
                  <a:pt x="4869" y="97"/>
                </a:lnTo>
                <a:lnTo>
                  <a:pt x="4847" y="111"/>
                </a:lnTo>
                <a:lnTo>
                  <a:pt x="4825" y="126"/>
                </a:lnTo>
                <a:lnTo>
                  <a:pt x="4803" y="145"/>
                </a:lnTo>
                <a:lnTo>
                  <a:pt x="4782" y="165"/>
                </a:lnTo>
                <a:lnTo>
                  <a:pt x="4761" y="190"/>
                </a:lnTo>
                <a:lnTo>
                  <a:pt x="4740" y="217"/>
                </a:lnTo>
                <a:lnTo>
                  <a:pt x="4721" y="248"/>
                </a:lnTo>
                <a:lnTo>
                  <a:pt x="4700" y="282"/>
                </a:lnTo>
                <a:lnTo>
                  <a:pt x="4681" y="320"/>
                </a:lnTo>
                <a:lnTo>
                  <a:pt x="4661" y="363"/>
                </a:lnTo>
                <a:lnTo>
                  <a:pt x="4661" y="363"/>
                </a:lnTo>
                <a:lnTo>
                  <a:pt x="4642" y="409"/>
                </a:lnTo>
                <a:lnTo>
                  <a:pt x="4623" y="457"/>
                </a:lnTo>
                <a:lnTo>
                  <a:pt x="4588" y="553"/>
                </a:lnTo>
                <a:lnTo>
                  <a:pt x="4588" y="553"/>
                </a:lnTo>
                <a:lnTo>
                  <a:pt x="4558" y="636"/>
                </a:lnTo>
                <a:lnTo>
                  <a:pt x="4542" y="678"/>
                </a:lnTo>
                <a:lnTo>
                  <a:pt x="4524" y="720"/>
                </a:lnTo>
                <a:lnTo>
                  <a:pt x="4505" y="762"/>
                </a:lnTo>
                <a:lnTo>
                  <a:pt x="4485" y="805"/>
                </a:lnTo>
                <a:lnTo>
                  <a:pt x="4462" y="845"/>
                </a:lnTo>
                <a:lnTo>
                  <a:pt x="4450" y="865"/>
                </a:lnTo>
                <a:lnTo>
                  <a:pt x="4437" y="885"/>
                </a:lnTo>
                <a:lnTo>
                  <a:pt x="4424" y="903"/>
                </a:lnTo>
                <a:lnTo>
                  <a:pt x="4410" y="922"/>
                </a:lnTo>
                <a:lnTo>
                  <a:pt x="4395" y="940"/>
                </a:lnTo>
                <a:lnTo>
                  <a:pt x="4380" y="957"/>
                </a:lnTo>
                <a:lnTo>
                  <a:pt x="4363" y="975"/>
                </a:lnTo>
                <a:lnTo>
                  <a:pt x="4347" y="991"/>
                </a:lnTo>
                <a:lnTo>
                  <a:pt x="4329" y="1007"/>
                </a:lnTo>
                <a:lnTo>
                  <a:pt x="4310" y="1021"/>
                </a:lnTo>
                <a:lnTo>
                  <a:pt x="4291" y="1036"/>
                </a:lnTo>
                <a:lnTo>
                  <a:pt x="4271" y="1049"/>
                </a:lnTo>
                <a:lnTo>
                  <a:pt x="4250" y="1061"/>
                </a:lnTo>
                <a:lnTo>
                  <a:pt x="4228" y="1073"/>
                </a:lnTo>
                <a:lnTo>
                  <a:pt x="4204" y="1084"/>
                </a:lnTo>
                <a:lnTo>
                  <a:pt x="4180" y="1094"/>
                </a:lnTo>
                <a:lnTo>
                  <a:pt x="4155" y="1103"/>
                </a:lnTo>
                <a:lnTo>
                  <a:pt x="4129" y="1110"/>
                </a:lnTo>
                <a:lnTo>
                  <a:pt x="4129" y="1110"/>
                </a:lnTo>
                <a:lnTo>
                  <a:pt x="4098" y="1117"/>
                </a:lnTo>
                <a:lnTo>
                  <a:pt x="4068" y="1121"/>
                </a:lnTo>
                <a:lnTo>
                  <a:pt x="4038" y="1124"/>
                </a:lnTo>
                <a:lnTo>
                  <a:pt x="4009" y="1125"/>
                </a:lnTo>
                <a:lnTo>
                  <a:pt x="3980" y="1124"/>
                </a:lnTo>
                <a:lnTo>
                  <a:pt x="3951" y="1122"/>
                </a:lnTo>
                <a:lnTo>
                  <a:pt x="3922" y="1119"/>
                </a:lnTo>
                <a:lnTo>
                  <a:pt x="3894" y="1113"/>
                </a:lnTo>
                <a:lnTo>
                  <a:pt x="3867" y="1107"/>
                </a:lnTo>
                <a:lnTo>
                  <a:pt x="3840" y="1099"/>
                </a:lnTo>
                <a:lnTo>
                  <a:pt x="3814" y="1091"/>
                </a:lnTo>
                <a:lnTo>
                  <a:pt x="3788" y="1080"/>
                </a:lnTo>
                <a:lnTo>
                  <a:pt x="3763" y="1069"/>
                </a:lnTo>
                <a:lnTo>
                  <a:pt x="3738" y="1058"/>
                </a:lnTo>
                <a:lnTo>
                  <a:pt x="3714" y="1045"/>
                </a:lnTo>
                <a:lnTo>
                  <a:pt x="3692" y="1032"/>
                </a:lnTo>
                <a:lnTo>
                  <a:pt x="3669" y="1019"/>
                </a:lnTo>
                <a:lnTo>
                  <a:pt x="3647" y="1005"/>
                </a:lnTo>
                <a:lnTo>
                  <a:pt x="3605" y="977"/>
                </a:lnTo>
                <a:lnTo>
                  <a:pt x="3567" y="948"/>
                </a:lnTo>
                <a:lnTo>
                  <a:pt x="3532" y="918"/>
                </a:lnTo>
                <a:lnTo>
                  <a:pt x="3501" y="891"/>
                </a:lnTo>
                <a:lnTo>
                  <a:pt x="3473" y="865"/>
                </a:lnTo>
                <a:lnTo>
                  <a:pt x="3430" y="823"/>
                </a:lnTo>
                <a:lnTo>
                  <a:pt x="3430" y="823"/>
                </a:lnTo>
                <a:lnTo>
                  <a:pt x="3384" y="775"/>
                </a:lnTo>
                <a:lnTo>
                  <a:pt x="3324" y="710"/>
                </a:lnTo>
                <a:lnTo>
                  <a:pt x="3253" y="632"/>
                </a:lnTo>
                <a:lnTo>
                  <a:pt x="3173" y="540"/>
                </a:lnTo>
                <a:lnTo>
                  <a:pt x="3086" y="437"/>
                </a:lnTo>
                <a:lnTo>
                  <a:pt x="2994" y="325"/>
                </a:lnTo>
                <a:lnTo>
                  <a:pt x="2897" y="205"/>
                </a:lnTo>
                <a:lnTo>
                  <a:pt x="2849" y="143"/>
                </a:lnTo>
                <a:lnTo>
                  <a:pt x="2800" y="79"/>
                </a:lnTo>
                <a:lnTo>
                  <a:pt x="2800" y="79"/>
                </a:lnTo>
                <a:lnTo>
                  <a:pt x="2786" y="61"/>
                </a:lnTo>
                <a:lnTo>
                  <a:pt x="2769" y="46"/>
                </a:lnTo>
                <a:lnTo>
                  <a:pt x="2753" y="33"/>
                </a:lnTo>
                <a:lnTo>
                  <a:pt x="2735" y="22"/>
                </a:lnTo>
                <a:lnTo>
                  <a:pt x="2716" y="14"/>
                </a:lnTo>
                <a:lnTo>
                  <a:pt x="2696" y="7"/>
                </a:lnTo>
                <a:lnTo>
                  <a:pt x="2676" y="3"/>
                </a:lnTo>
                <a:lnTo>
                  <a:pt x="2656" y="0"/>
                </a:lnTo>
                <a:lnTo>
                  <a:pt x="2635" y="0"/>
                </a:lnTo>
                <a:lnTo>
                  <a:pt x="2615" y="2"/>
                </a:lnTo>
                <a:lnTo>
                  <a:pt x="2594" y="5"/>
                </a:lnTo>
                <a:lnTo>
                  <a:pt x="2573" y="11"/>
                </a:lnTo>
                <a:lnTo>
                  <a:pt x="2555" y="19"/>
                </a:lnTo>
                <a:lnTo>
                  <a:pt x="2535" y="30"/>
                </a:lnTo>
                <a:lnTo>
                  <a:pt x="2518" y="43"/>
                </a:lnTo>
                <a:lnTo>
                  <a:pt x="2502" y="57"/>
                </a:lnTo>
                <a:lnTo>
                  <a:pt x="510" y="2048"/>
                </a:lnTo>
                <a:lnTo>
                  <a:pt x="510" y="2048"/>
                </a:lnTo>
                <a:lnTo>
                  <a:pt x="479" y="2081"/>
                </a:lnTo>
                <a:lnTo>
                  <a:pt x="449" y="2114"/>
                </a:lnTo>
                <a:lnTo>
                  <a:pt x="419" y="2147"/>
                </a:lnTo>
                <a:lnTo>
                  <a:pt x="390" y="2181"/>
                </a:lnTo>
                <a:lnTo>
                  <a:pt x="363" y="2215"/>
                </a:lnTo>
                <a:lnTo>
                  <a:pt x="337" y="2251"/>
                </a:lnTo>
                <a:lnTo>
                  <a:pt x="311" y="2286"/>
                </a:lnTo>
                <a:lnTo>
                  <a:pt x="287" y="2323"/>
                </a:lnTo>
                <a:lnTo>
                  <a:pt x="263" y="2358"/>
                </a:lnTo>
                <a:lnTo>
                  <a:pt x="241" y="2395"/>
                </a:lnTo>
                <a:lnTo>
                  <a:pt x="220" y="2433"/>
                </a:lnTo>
                <a:lnTo>
                  <a:pt x="199" y="2471"/>
                </a:lnTo>
                <a:lnTo>
                  <a:pt x="180" y="2509"/>
                </a:lnTo>
                <a:lnTo>
                  <a:pt x="161" y="2547"/>
                </a:lnTo>
                <a:lnTo>
                  <a:pt x="144" y="2586"/>
                </a:lnTo>
                <a:lnTo>
                  <a:pt x="127" y="2625"/>
                </a:lnTo>
                <a:lnTo>
                  <a:pt x="112" y="2665"/>
                </a:lnTo>
                <a:lnTo>
                  <a:pt x="98" y="2704"/>
                </a:lnTo>
                <a:lnTo>
                  <a:pt x="83" y="2744"/>
                </a:lnTo>
                <a:lnTo>
                  <a:pt x="72" y="2785"/>
                </a:lnTo>
                <a:lnTo>
                  <a:pt x="60" y="2825"/>
                </a:lnTo>
                <a:lnTo>
                  <a:pt x="50" y="2867"/>
                </a:lnTo>
                <a:lnTo>
                  <a:pt x="40" y="2907"/>
                </a:lnTo>
                <a:lnTo>
                  <a:pt x="31" y="2948"/>
                </a:lnTo>
                <a:lnTo>
                  <a:pt x="24" y="2989"/>
                </a:lnTo>
                <a:lnTo>
                  <a:pt x="17" y="3031"/>
                </a:lnTo>
                <a:lnTo>
                  <a:pt x="12" y="3072"/>
                </a:lnTo>
                <a:lnTo>
                  <a:pt x="8" y="3114"/>
                </a:lnTo>
                <a:lnTo>
                  <a:pt x="4" y="3156"/>
                </a:lnTo>
                <a:lnTo>
                  <a:pt x="2" y="3197"/>
                </a:lnTo>
                <a:lnTo>
                  <a:pt x="0" y="3239"/>
                </a:lnTo>
                <a:lnTo>
                  <a:pt x="0" y="3280"/>
                </a:lnTo>
                <a:lnTo>
                  <a:pt x="0" y="3323"/>
                </a:lnTo>
                <a:lnTo>
                  <a:pt x="2" y="3365"/>
                </a:lnTo>
                <a:lnTo>
                  <a:pt x="4" y="3406"/>
                </a:lnTo>
                <a:lnTo>
                  <a:pt x="8" y="3448"/>
                </a:lnTo>
                <a:lnTo>
                  <a:pt x="12" y="3490"/>
                </a:lnTo>
                <a:lnTo>
                  <a:pt x="17" y="3531"/>
                </a:lnTo>
                <a:lnTo>
                  <a:pt x="24" y="3573"/>
                </a:lnTo>
                <a:lnTo>
                  <a:pt x="31" y="3614"/>
                </a:lnTo>
                <a:lnTo>
                  <a:pt x="40" y="3655"/>
                </a:lnTo>
                <a:lnTo>
                  <a:pt x="50" y="3695"/>
                </a:lnTo>
                <a:lnTo>
                  <a:pt x="60" y="3737"/>
                </a:lnTo>
                <a:lnTo>
                  <a:pt x="72" y="3777"/>
                </a:lnTo>
                <a:lnTo>
                  <a:pt x="83" y="3818"/>
                </a:lnTo>
                <a:lnTo>
                  <a:pt x="98" y="3858"/>
                </a:lnTo>
                <a:lnTo>
                  <a:pt x="112" y="3897"/>
                </a:lnTo>
                <a:lnTo>
                  <a:pt x="127" y="3937"/>
                </a:lnTo>
                <a:lnTo>
                  <a:pt x="144" y="3976"/>
                </a:lnTo>
                <a:lnTo>
                  <a:pt x="161" y="4015"/>
                </a:lnTo>
                <a:lnTo>
                  <a:pt x="180" y="4053"/>
                </a:lnTo>
                <a:lnTo>
                  <a:pt x="199" y="4091"/>
                </a:lnTo>
                <a:lnTo>
                  <a:pt x="220" y="4129"/>
                </a:lnTo>
                <a:lnTo>
                  <a:pt x="241" y="4167"/>
                </a:lnTo>
                <a:lnTo>
                  <a:pt x="263" y="4204"/>
                </a:lnTo>
                <a:lnTo>
                  <a:pt x="287" y="4239"/>
                </a:lnTo>
                <a:lnTo>
                  <a:pt x="311" y="4276"/>
                </a:lnTo>
                <a:lnTo>
                  <a:pt x="337" y="4311"/>
                </a:lnTo>
                <a:lnTo>
                  <a:pt x="363" y="4347"/>
                </a:lnTo>
                <a:lnTo>
                  <a:pt x="390" y="4381"/>
                </a:lnTo>
                <a:lnTo>
                  <a:pt x="419" y="4415"/>
                </a:lnTo>
                <a:lnTo>
                  <a:pt x="449" y="4448"/>
                </a:lnTo>
                <a:lnTo>
                  <a:pt x="479" y="4481"/>
                </a:lnTo>
                <a:lnTo>
                  <a:pt x="510" y="4514"/>
                </a:lnTo>
                <a:lnTo>
                  <a:pt x="2670" y="6673"/>
                </a:lnTo>
                <a:lnTo>
                  <a:pt x="2670" y="6673"/>
                </a:lnTo>
                <a:lnTo>
                  <a:pt x="2684" y="6686"/>
                </a:lnTo>
                <a:lnTo>
                  <a:pt x="2698" y="6697"/>
                </a:lnTo>
                <a:lnTo>
                  <a:pt x="2713" y="6705"/>
                </a:lnTo>
                <a:lnTo>
                  <a:pt x="2728" y="6713"/>
                </a:lnTo>
                <a:lnTo>
                  <a:pt x="2745" y="6720"/>
                </a:lnTo>
                <a:lnTo>
                  <a:pt x="2761" y="6725"/>
                </a:lnTo>
                <a:lnTo>
                  <a:pt x="2778" y="6728"/>
                </a:lnTo>
                <a:lnTo>
                  <a:pt x="2795" y="6730"/>
                </a:lnTo>
                <a:lnTo>
                  <a:pt x="2813" y="6731"/>
                </a:lnTo>
                <a:lnTo>
                  <a:pt x="2830" y="6730"/>
                </a:lnTo>
                <a:lnTo>
                  <a:pt x="2847" y="6727"/>
                </a:lnTo>
                <a:lnTo>
                  <a:pt x="2864" y="6724"/>
                </a:lnTo>
                <a:lnTo>
                  <a:pt x="2881" y="6718"/>
                </a:lnTo>
                <a:lnTo>
                  <a:pt x="2897" y="6711"/>
                </a:lnTo>
                <a:lnTo>
                  <a:pt x="2913" y="6702"/>
                </a:lnTo>
                <a:lnTo>
                  <a:pt x="2928" y="6692"/>
                </a:lnTo>
                <a:lnTo>
                  <a:pt x="2928" y="6692"/>
                </a:lnTo>
                <a:lnTo>
                  <a:pt x="2996" y="6643"/>
                </a:lnTo>
                <a:lnTo>
                  <a:pt x="3062" y="6592"/>
                </a:lnTo>
                <a:lnTo>
                  <a:pt x="3127" y="6542"/>
                </a:lnTo>
                <a:lnTo>
                  <a:pt x="3191" y="6492"/>
                </a:lnTo>
                <a:lnTo>
                  <a:pt x="3252" y="6442"/>
                </a:lnTo>
                <a:lnTo>
                  <a:pt x="3311" y="6394"/>
                </a:lnTo>
                <a:lnTo>
                  <a:pt x="3422" y="6301"/>
                </a:lnTo>
                <a:lnTo>
                  <a:pt x="3521" y="6216"/>
                </a:lnTo>
                <a:lnTo>
                  <a:pt x="3605" y="6141"/>
                </a:lnTo>
                <a:lnTo>
                  <a:pt x="3673" y="6078"/>
                </a:lnTo>
                <a:lnTo>
                  <a:pt x="3722" y="6032"/>
                </a:lnTo>
                <a:lnTo>
                  <a:pt x="3722" y="6032"/>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5" name="Freeform 6"/>
          <p:cNvSpPr/>
          <p:nvPr/>
        </p:nvSpPr>
        <p:spPr bwMode="auto">
          <a:xfrm>
            <a:off x="2165856" y="2121002"/>
            <a:ext cx="1382082" cy="1519162"/>
          </a:xfrm>
          <a:custGeom>
            <a:avLst/>
            <a:gdLst>
              <a:gd name="T0" fmla="*/ 500 w 6127"/>
              <a:gd name="T1" fmla="*/ 5577 h 6731"/>
              <a:gd name="T2" fmla="*/ 329 w 6127"/>
              <a:gd name="T3" fmla="*/ 5775 h 6731"/>
              <a:gd name="T4" fmla="*/ 315 w 6127"/>
              <a:gd name="T5" fmla="*/ 6011 h 6731"/>
              <a:gd name="T6" fmla="*/ 469 w 6127"/>
              <a:gd name="T7" fmla="*/ 6316 h 6731"/>
              <a:gd name="T8" fmla="*/ 735 w 6127"/>
              <a:gd name="T9" fmla="*/ 6566 h 6731"/>
              <a:gd name="T10" fmla="*/ 1038 w 6127"/>
              <a:gd name="T11" fmla="*/ 6676 h 6731"/>
              <a:gd name="T12" fmla="*/ 1257 w 6127"/>
              <a:gd name="T13" fmla="*/ 6634 h 6731"/>
              <a:gd name="T14" fmla="*/ 1445 w 6127"/>
              <a:gd name="T15" fmla="*/ 6411 h 6731"/>
              <a:gd name="T16" fmla="*/ 1602 w 6127"/>
              <a:gd name="T17" fmla="*/ 6011 h 6731"/>
              <a:gd name="T18" fmla="*/ 1746 w 6127"/>
              <a:gd name="T19" fmla="*/ 5774 h 6731"/>
              <a:gd name="T20" fmla="*/ 1922 w 6127"/>
              <a:gd name="T21" fmla="*/ 5647 h 6731"/>
              <a:gd name="T22" fmla="*/ 2147 w 6127"/>
              <a:gd name="T23" fmla="*/ 5607 h 6731"/>
              <a:gd name="T24" fmla="*/ 2388 w 6127"/>
              <a:gd name="T25" fmla="*/ 5673 h 6731"/>
              <a:gd name="T26" fmla="*/ 2653 w 6127"/>
              <a:gd name="T27" fmla="*/ 5866 h 6731"/>
              <a:gd name="T28" fmla="*/ 3229 w 6127"/>
              <a:gd name="T29" fmla="*/ 6526 h 6731"/>
              <a:gd name="T30" fmla="*/ 3430 w 6127"/>
              <a:gd name="T31" fmla="*/ 6724 h 6731"/>
              <a:gd name="T32" fmla="*/ 3608 w 6127"/>
              <a:gd name="T33" fmla="*/ 6688 h 6731"/>
              <a:gd name="T34" fmla="*/ 5790 w 6127"/>
              <a:gd name="T35" fmla="*/ 4480 h 6731"/>
              <a:gd name="T36" fmla="*/ 5983 w 6127"/>
              <a:gd name="T37" fmla="*/ 4145 h 6731"/>
              <a:gd name="T38" fmla="*/ 6094 w 6127"/>
              <a:gd name="T39" fmla="*/ 3783 h 6731"/>
              <a:gd name="T40" fmla="*/ 6126 w 6127"/>
              <a:gd name="T41" fmla="*/ 3408 h 6731"/>
              <a:gd name="T42" fmla="*/ 6077 w 6127"/>
              <a:gd name="T43" fmla="*/ 3036 h 6731"/>
              <a:gd name="T44" fmla="*/ 5947 w 6127"/>
              <a:gd name="T45" fmla="*/ 2678 h 6731"/>
              <a:gd name="T46" fmla="*/ 5736 w 6127"/>
              <a:gd name="T47" fmla="*/ 2350 h 6731"/>
              <a:gd name="T48" fmla="*/ 3414 w 6127"/>
              <a:gd name="T49" fmla="*/ 26 h 6731"/>
              <a:gd name="T50" fmla="*/ 3262 w 6127"/>
              <a:gd name="T51" fmla="*/ 7 h 6731"/>
              <a:gd name="T52" fmla="*/ 2936 w 6127"/>
              <a:gd name="T53" fmla="*/ 239 h 6731"/>
              <a:gd name="T54" fmla="*/ 2374 w 6127"/>
              <a:gd name="T55" fmla="*/ 732 h 6731"/>
              <a:gd name="T56" fmla="*/ 2234 w 6127"/>
              <a:gd name="T57" fmla="*/ 931 h 6731"/>
              <a:gd name="T58" fmla="*/ 2238 w 6127"/>
              <a:gd name="T59" fmla="*/ 1017 h 6731"/>
              <a:gd name="T60" fmla="*/ 2405 w 6127"/>
              <a:gd name="T61" fmla="*/ 1118 h 6731"/>
              <a:gd name="T62" fmla="*/ 2768 w 6127"/>
              <a:gd name="T63" fmla="*/ 1259 h 6731"/>
              <a:gd name="T64" fmla="*/ 3012 w 6127"/>
              <a:gd name="T65" fmla="*/ 1409 h 6731"/>
              <a:gd name="T66" fmla="*/ 3180 w 6127"/>
              <a:gd name="T67" fmla="*/ 1599 h 6731"/>
              <a:gd name="T68" fmla="*/ 3273 w 6127"/>
              <a:gd name="T69" fmla="*/ 1832 h 6731"/>
              <a:gd name="T70" fmla="*/ 3297 w 6127"/>
              <a:gd name="T71" fmla="*/ 2065 h 6731"/>
              <a:gd name="T72" fmla="*/ 3252 w 6127"/>
              <a:gd name="T73" fmla="*/ 2318 h 6731"/>
              <a:gd name="T74" fmla="*/ 3134 w 6127"/>
              <a:gd name="T75" fmla="*/ 2565 h 6731"/>
              <a:gd name="T76" fmla="*/ 2943 w 6127"/>
              <a:gd name="T77" fmla="*/ 2807 h 6731"/>
              <a:gd name="T78" fmla="*/ 2730 w 6127"/>
              <a:gd name="T79" fmla="*/ 2995 h 6731"/>
              <a:gd name="T80" fmla="*/ 2484 w 6127"/>
              <a:gd name="T81" fmla="*/ 3138 h 6731"/>
              <a:gd name="T82" fmla="*/ 2233 w 6127"/>
              <a:gd name="T83" fmla="*/ 3207 h 6731"/>
              <a:gd name="T84" fmla="*/ 2003 w 6127"/>
              <a:gd name="T85" fmla="*/ 3206 h 6731"/>
              <a:gd name="T86" fmla="*/ 1755 w 6127"/>
              <a:gd name="T87" fmla="*/ 3135 h 6731"/>
              <a:gd name="T88" fmla="*/ 1551 w 6127"/>
              <a:gd name="T89" fmla="*/ 2993 h 6731"/>
              <a:gd name="T90" fmla="*/ 1388 w 6127"/>
              <a:gd name="T91" fmla="*/ 2774 h 6731"/>
              <a:gd name="T92" fmla="*/ 1244 w 6127"/>
              <a:gd name="T93" fmla="*/ 2435 h 6731"/>
              <a:gd name="T94" fmla="*/ 1132 w 6127"/>
              <a:gd name="T95" fmla="*/ 2186 h 6731"/>
              <a:gd name="T96" fmla="*/ 1033 w 6127"/>
              <a:gd name="T97" fmla="*/ 2144 h 6731"/>
              <a:gd name="T98" fmla="*/ 856 w 6127"/>
              <a:gd name="T99" fmla="*/ 2230 h 6731"/>
              <a:gd name="T100" fmla="*/ 636 w 6127"/>
              <a:gd name="T101" fmla="*/ 2441 h 6731"/>
              <a:gd name="T102" fmla="*/ 199 w 6127"/>
              <a:gd name="T103" fmla="*/ 3000 h 6731"/>
              <a:gd name="T104" fmla="*/ 0 w 6127"/>
              <a:gd name="T105" fmla="*/ 3324 h 6731"/>
              <a:gd name="T106" fmla="*/ 45 w 6127"/>
              <a:gd name="T107" fmla="*/ 3451 h 6731"/>
              <a:gd name="T108" fmla="*/ 582 w 6127"/>
              <a:gd name="T109" fmla="*/ 3838 h 6731"/>
              <a:gd name="T110" fmla="*/ 1065 w 6127"/>
              <a:gd name="T111" fmla="*/ 4244 h 6731"/>
              <a:gd name="T112" fmla="*/ 1274 w 6127"/>
              <a:gd name="T113" fmla="*/ 4503 h 6731"/>
              <a:gd name="T114" fmla="*/ 1365 w 6127"/>
              <a:gd name="T115" fmla="*/ 4727 h 6731"/>
              <a:gd name="T116" fmla="*/ 1362 w 6127"/>
              <a:gd name="T117" fmla="*/ 4986 h 6731"/>
              <a:gd name="T118" fmla="*/ 1274 w 6127"/>
              <a:gd name="T119" fmla="*/ 5167 h 6731"/>
              <a:gd name="T120" fmla="*/ 1117 w 6127"/>
              <a:gd name="T121" fmla="*/ 5307 h 6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27" h="6731">
                <a:moveTo>
                  <a:pt x="806" y="5445"/>
                </a:moveTo>
                <a:lnTo>
                  <a:pt x="806" y="5445"/>
                </a:lnTo>
                <a:lnTo>
                  <a:pt x="709" y="5480"/>
                </a:lnTo>
                <a:lnTo>
                  <a:pt x="662" y="5498"/>
                </a:lnTo>
                <a:lnTo>
                  <a:pt x="614" y="5518"/>
                </a:lnTo>
                <a:lnTo>
                  <a:pt x="614" y="5518"/>
                </a:lnTo>
                <a:lnTo>
                  <a:pt x="573" y="5537"/>
                </a:lnTo>
                <a:lnTo>
                  <a:pt x="534" y="5558"/>
                </a:lnTo>
                <a:lnTo>
                  <a:pt x="500" y="5577"/>
                </a:lnTo>
                <a:lnTo>
                  <a:pt x="469" y="5597"/>
                </a:lnTo>
                <a:lnTo>
                  <a:pt x="442" y="5618"/>
                </a:lnTo>
                <a:lnTo>
                  <a:pt x="418" y="5639"/>
                </a:lnTo>
                <a:lnTo>
                  <a:pt x="397" y="5660"/>
                </a:lnTo>
                <a:lnTo>
                  <a:pt x="379" y="5682"/>
                </a:lnTo>
                <a:lnTo>
                  <a:pt x="363" y="5704"/>
                </a:lnTo>
                <a:lnTo>
                  <a:pt x="350" y="5727"/>
                </a:lnTo>
                <a:lnTo>
                  <a:pt x="339" y="5750"/>
                </a:lnTo>
                <a:lnTo>
                  <a:pt x="329" y="5775"/>
                </a:lnTo>
                <a:lnTo>
                  <a:pt x="323" y="5800"/>
                </a:lnTo>
                <a:lnTo>
                  <a:pt x="316" y="5826"/>
                </a:lnTo>
                <a:lnTo>
                  <a:pt x="312" y="5852"/>
                </a:lnTo>
                <a:lnTo>
                  <a:pt x="308" y="5880"/>
                </a:lnTo>
                <a:lnTo>
                  <a:pt x="308" y="5880"/>
                </a:lnTo>
                <a:lnTo>
                  <a:pt x="306" y="5912"/>
                </a:lnTo>
                <a:lnTo>
                  <a:pt x="306" y="5945"/>
                </a:lnTo>
                <a:lnTo>
                  <a:pt x="310" y="5977"/>
                </a:lnTo>
                <a:lnTo>
                  <a:pt x="315" y="6011"/>
                </a:lnTo>
                <a:lnTo>
                  <a:pt x="323" y="6044"/>
                </a:lnTo>
                <a:lnTo>
                  <a:pt x="332" y="6077"/>
                </a:lnTo>
                <a:lnTo>
                  <a:pt x="344" y="6112"/>
                </a:lnTo>
                <a:lnTo>
                  <a:pt x="359" y="6145"/>
                </a:lnTo>
                <a:lnTo>
                  <a:pt x="377" y="6179"/>
                </a:lnTo>
                <a:lnTo>
                  <a:pt x="396" y="6212"/>
                </a:lnTo>
                <a:lnTo>
                  <a:pt x="418" y="6247"/>
                </a:lnTo>
                <a:lnTo>
                  <a:pt x="442" y="6282"/>
                </a:lnTo>
                <a:lnTo>
                  <a:pt x="469" y="6316"/>
                </a:lnTo>
                <a:lnTo>
                  <a:pt x="498" y="6351"/>
                </a:lnTo>
                <a:lnTo>
                  <a:pt x="530" y="6386"/>
                </a:lnTo>
                <a:lnTo>
                  <a:pt x="563" y="6420"/>
                </a:lnTo>
                <a:lnTo>
                  <a:pt x="563" y="6420"/>
                </a:lnTo>
                <a:lnTo>
                  <a:pt x="598" y="6454"/>
                </a:lnTo>
                <a:lnTo>
                  <a:pt x="632" y="6485"/>
                </a:lnTo>
                <a:lnTo>
                  <a:pt x="667" y="6515"/>
                </a:lnTo>
                <a:lnTo>
                  <a:pt x="702" y="6541"/>
                </a:lnTo>
                <a:lnTo>
                  <a:pt x="735" y="6566"/>
                </a:lnTo>
                <a:lnTo>
                  <a:pt x="770" y="6587"/>
                </a:lnTo>
                <a:lnTo>
                  <a:pt x="805" y="6607"/>
                </a:lnTo>
                <a:lnTo>
                  <a:pt x="838" y="6624"/>
                </a:lnTo>
                <a:lnTo>
                  <a:pt x="872" y="6638"/>
                </a:lnTo>
                <a:lnTo>
                  <a:pt x="906" y="6651"/>
                </a:lnTo>
                <a:lnTo>
                  <a:pt x="939" y="6661"/>
                </a:lnTo>
                <a:lnTo>
                  <a:pt x="973" y="6669"/>
                </a:lnTo>
                <a:lnTo>
                  <a:pt x="1005" y="6674"/>
                </a:lnTo>
                <a:lnTo>
                  <a:pt x="1038" y="6676"/>
                </a:lnTo>
                <a:lnTo>
                  <a:pt x="1071" y="6677"/>
                </a:lnTo>
                <a:lnTo>
                  <a:pt x="1104" y="6675"/>
                </a:lnTo>
                <a:lnTo>
                  <a:pt x="1104" y="6675"/>
                </a:lnTo>
                <a:lnTo>
                  <a:pt x="1131" y="6672"/>
                </a:lnTo>
                <a:lnTo>
                  <a:pt x="1158" y="6666"/>
                </a:lnTo>
                <a:lnTo>
                  <a:pt x="1184" y="6661"/>
                </a:lnTo>
                <a:lnTo>
                  <a:pt x="1209" y="6653"/>
                </a:lnTo>
                <a:lnTo>
                  <a:pt x="1233" y="6645"/>
                </a:lnTo>
                <a:lnTo>
                  <a:pt x="1257" y="6634"/>
                </a:lnTo>
                <a:lnTo>
                  <a:pt x="1279" y="6620"/>
                </a:lnTo>
                <a:lnTo>
                  <a:pt x="1301" y="6605"/>
                </a:lnTo>
                <a:lnTo>
                  <a:pt x="1324" y="6586"/>
                </a:lnTo>
                <a:lnTo>
                  <a:pt x="1344" y="6566"/>
                </a:lnTo>
                <a:lnTo>
                  <a:pt x="1365" y="6541"/>
                </a:lnTo>
                <a:lnTo>
                  <a:pt x="1386" y="6514"/>
                </a:lnTo>
                <a:lnTo>
                  <a:pt x="1406" y="6483"/>
                </a:lnTo>
                <a:lnTo>
                  <a:pt x="1426" y="6449"/>
                </a:lnTo>
                <a:lnTo>
                  <a:pt x="1445" y="6411"/>
                </a:lnTo>
                <a:lnTo>
                  <a:pt x="1465" y="6368"/>
                </a:lnTo>
                <a:lnTo>
                  <a:pt x="1465" y="6368"/>
                </a:lnTo>
                <a:lnTo>
                  <a:pt x="1484" y="6322"/>
                </a:lnTo>
                <a:lnTo>
                  <a:pt x="1504" y="6274"/>
                </a:lnTo>
                <a:lnTo>
                  <a:pt x="1538" y="6178"/>
                </a:lnTo>
                <a:lnTo>
                  <a:pt x="1538" y="6178"/>
                </a:lnTo>
                <a:lnTo>
                  <a:pt x="1569" y="6095"/>
                </a:lnTo>
                <a:lnTo>
                  <a:pt x="1585" y="6053"/>
                </a:lnTo>
                <a:lnTo>
                  <a:pt x="1602" y="6011"/>
                </a:lnTo>
                <a:lnTo>
                  <a:pt x="1622" y="5969"/>
                </a:lnTo>
                <a:lnTo>
                  <a:pt x="1642" y="5926"/>
                </a:lnTo>
                <a:lnTo>
                  <a:pt x="1665" y="5886"/>
                </a:lnTo>
                <a:lnTo>
                  <a:pt x="1677" y="5866"/>
                </a:lnTo>
                <a:lnTo>
                  <a:pt x="1690" y="5846"/>
                </a:lnTo>
                <a:lnTo>
                  <a:pt x="1703" y="5828"/>
                </a:lnTo>
                <a:lnTo>
                  <a:pt x="1717" y="5809"/>
                </a:lnTo>
                <a:lnTo>
                  <a:pt x="1731" y="5791"/>
                </a:lnTo>
                <a:lnTo>
                  <a:pt x="1746" y="5774"/>
                </a:lnTo>
                <a:lnTo>
                  <a:pt x="1763" y="5756"/>
                </a:lnTo>
                <a:lnTo>
                  <a:pt x="1780" y="5740"/>
                </a:lnTo>
                <a:lnTo>
                  <a:pt x="1797" y="5724"/>
                </a:lnTo>
                <a:lnTo>
                  <a:pt x="1816" y="5710"/>
                </a:lnTo>
                <a:lnTo>
                  <a:pt x="1835" y="5695"/>
                </a:lnTo>
                <a:lnTo>
                  <a:pt x="1856" y="5682"/>
                </a:lnTo>
                <a:lnTo>
                  <a:pt x="1876" y="5670"/>
                </a:lnTo>
                <a:lnTo>
                  <a:pt x="1899" y="5658"/>
                </a:lnTo>
                <a:lnTo>
                  <a:pt x="1922" y="5647"/>
                </a:lnTo>
                <a:lnTo>
                  <a:pt x="1946" y="5637"/>
                </a:lnTo>
                <a:lnTo>
                  <a:pt x="1972" y="5628"/>
                </a:lnTo>
                <a:lnTo>
                  <a:pt x="1998" y="5621"/>
                </a:lnTo>
                <a:lnTo>
                  <a:pt x="1998" y="5621"/>
                </a:lnTo>
                <a:lnTo>
                  <a:pt x="2028" y="5614"/>
                </a:lnTo>
                <a:lnTo>
                  <a:pt x="2058" y="5610"/>
                </a:lnTo>
                <a:lnTo>
                  <a:pt x="2089" y="5607"/>
                </a:lnTo>
                <a:lnTo>
                  <a:pt x="2118" y="5606"/>
                </a:lnTo>
                <a:lnTo>
                  <a:pt x="2147" y="5607"/>
                </a:lnTo>
                <a:lnTo>
                  <a:pt x="2175" y="5609"/>
                </a:lnTo>
                <a:lnTo>
                  <a:pt x="2204" y="5612"/>
                </a:lnTo>
                <a:lnTo>
                  <a:pt x="2232" y="5618"/>
                </a:lnTo>
                <a:lnTo>
                  <a:pt x="2259" y="5624"/>
                </a:lnTo>
                <a:lnTo>
                  <a:pt x="2286" y="5632"/>
                </a:lnTo>
                <a:lnTo>
                  <a:pt x="2312" y="5640"/>
                </a:lnTo>
                <a:lnTo>
                  <a:pt x="2338" y="5651"/>
                </a:lnTo>
                <a:lnTo>
                  <a:pt x="2363" y="5662"/>
                </a:lnTo>
                <a:lnTo>
                  <a:pt x="2388" y="5673"/>
                </a:lnTo>
                <a:lnTo>
                  <a:pt x="2412" y="5686"/>
                </a:lnTo>
                <a:lnTo>
                  <a:pt x="2435" y="5699"/>
                </a:lnTo>
                <a:lnTo>
                  <a:pt x="2458" y="5712"/>
                </a:lnTo>
                <a:lnTo>
                  <a:pt x="2480" y="5726"/>
                </a:lnTo>
                <a:lnTo>
                  <a:pt x="2521" y="5755"/>
                </a:lnTo>
                <a:lnTo>
                  <a:pt x="2559" y="5783"/>
                </a:lnTo>
                <a:lnTo>
                  <a:pt x="2595" y="5813"/>
                </a:lnTo>
                <a:lnTo>
                  <a:pt x="2626" y="5840"/>
                </a:lnTo>
                <a:lnTo>
                  <a:pt x="2653" y="5866"/>
                </a:lnTo>
                <a:lnTo>
                  <a:pt x="2697" y="5908"/>
                </a:lnTo>
                <a:lnTo>
                  <a:pt x="2697" y="5908"/>
                </a:lnTo>
                <a:lnTo>
                  <a:pt x="2743" y="5956"/>
                </a:lnTo>
                <a:lnTo>
                  <a:pt x="2803" y="6021"/>
                </a:lnTo>
                <a:lnTo>
                  <a:pt x="2873" y="6099"/>
                </a:lnTo>
                <a:lnTo>
                  <a:pt x="2953" y="6191"/>
                </a:lnTo>
                <a:lnTo>
                  <a:pt x="3040" y="6294"/>
                </a:lnTo>
                <a:lnTo>
                  <a:pt x="3133" y="6406"/>
                </a:lnTo>
                <a:lnTo>
                  <a:pt x="3229" y="6526"/>
                </a:lnTo>
                <a:lnTo>
                  <a:pt x="3277" y="6588"/>
                </a:lnTo>
                <a:lnTo>
                  <a:pt x="3326" y="6652"/>
                </a:lnTo>
                <a:lnTo>
                  <a:pt x="3326" y="6652"/>
                </a:lnTo>
                <a:lnTo>
                  <a:pt x="3340" y="6670"/>
                </a:lnTo>
                <a:lnTo>
                  <a:pt x="3356" y="6685"/>
                </a:lnTo>
                <a:lnTo>
                  <a:pt x="3374" y="6698"/>
                </a:lnTo>
                <a:lnTo>
                  <a:pt x="3391" y="6709"/>
                </a:lnTo>
                <a:lnTo>
                  <a:pt x="3411" y="6717"/>
                </a:lnTo>
                <a:lnTo>
                  <a:pt x="3430" y="6724"/>
                </a:lnTo>
                <a:lnTo>
                  <a:pt x="3451" y="6728"/>
                </a:lnTo>
                <a:lnTo>
                  <a:pt x="3471" y="6731"/>
                </a:lnTo>
                <a:lnTo>
                  <a:pt x="3492" y="6731"/>
                </a:lnTo>
                <a:lnTo>
                  <a:pt x="3512" y="6729"/>
                </a:lnTo>
                <a:lnTo>
                  <a:pt x="3532" y="6726"/>
                </a:lnTo>
                <a:lnTo>
                  <a:pt x="3553" y="6720"/>
                </a:lnTo>
                <a:lnTo>
                  <a:pt x="3572" y="6712"/>
                </a:lnTo>
                <a:lnTo>
                  <a:pt x="3590" y="6701"/>
                </a:lnTo>
                <a:lnTo>
                  <a:pt x="3608" y="6688"/>
                </a:lnTo>
                <a:lnTo>
                  <a:pt x="3625" y="6674"/>
                </a:lnTo>
                <a:lnTo>
                  <a:pt x="5617" y="4683"/>
                </a:lnTo>
                <a:lnTo>
                  <a:pt x="5617" y="4683"/>
                </a:lnTo>
                <a:lnTo>
                  <a:pt x="5648" y="4650"/>
                </a:lnTo>
                <a:lnTo>
                  <a:pt x="5678" y="4617"/>
                </a:lnTo>
                <a:lnTo>
                  <a:pt x="5708" y="4584"/>
                </a:lnTo>
                <a:lnTo>
                  <a:pt x="5736" y="4550"/>
                </a:lnTo>
                <a:lnTo>
                  <a:pt x="5763" y="4516"/>
                </a:lnTo>
                <a:lnTo>
                  <a:pt x="5790" y="4480"/>
                </a:lnTo>
                <a:lnTo>
                  <a:pt x="5815" y="4445"/>
                </a:lnTo>
                <a:lnTo>
                  <a:pt x="5840" y="4408"/>
                </a:lnTo>
                <a:lnTo>
                  <a:pt x="5863" y="4373"/>
                </a:lnTo>
                <a:lnTo>
                  <a:pt x="5885" y="4336"/>
                </a:lnTo>
                <a:lnTo>
                  <a:pt x="5907" y="4298"/>
                </a:lnTo>
                <a:lnTo>
                  <a:pt x="5928" y="4260"/>
                </a:lnTo>
                <a:lnTo>
                  <a:pt x="5947" y="4222"/>
                </a:lnTo>
                <a:lnTo>
                  <a:pt x="5966" y="4184"/>
                </a:lnTo>
                <a:lnTo>
                  <a:pt x="5983" y="4145"/>
                </a:lnTo>
                <a:lnTo>
                  <a:pt x="5999" y="4106"/>
                </a:lnTo>
                <a:lnTo>
                  <a:pt x="6014" y="4066"/>
                </a:lnTo>
                <a:lnTo>
                  <a:pt x="6028" y="4027"/>
                </a:lnTo>
                <a:lnTo>
                  <a:pt x="6042" y="3987"/>
                </a:lnTo>
                <a:lnTo>
                  <a:pt x="6054" y="3946"/>
                </a:lnTo>
                <a:lnTo>
                  <a:pt x="6066" y="3906"/>
                </a:lnTo>
                <a:lnTo>
                  <a:pt x="6077" y="3864"/>
                </a:lnTo>
                <a:lnTo>
                  <a:pt x="6086" y="3824"/>
                </a:lnTo>
                <a:lnTo>
                  <a:pt x="6094" y="3783"/>
                </a:lnTo>
                <a:lnTo>
                  <a:pt x="6102" y="3742"/>
                </a:lnTo>
                <a:lnTo>
                  <a:pt x="6109" y="3700"/>
                </a:lnTo>
                <a:lnTo>
                  <a:pt x="6114" y="3659"/>
                </a:lnTo>
                <a:lnTo>
                  <a:pt x="6118" y="3617"/>
                </a:lnTo>
                <a:lnTo>
                  <a:pt x="6123" y="3575"/>
                </a:lnTo>
                <a:lnTo>
                  <a:pt x="6125" y="3534"/>
                </a:lnTo>
                <a:lnTo>
                  <a:pt x="6126" y="3492"/>
                </a:lnTo>
                <a:lnTo>
                  <a:pt x="6127" y="3449"/>
                </a:lnTo>
                <a:lnTo>
                  <a:pt x="6126" y="3408"/>
                </a:lnTo>
                <a:lnTo>
                  <a:pt x="6125" y="3366"/>
                </a:lnTo>
                <a:lnTo>
                  <a:pt x="6123" y="3325"/>
                </a:lnTo>
                <a:lnTo>
                  <a:pt x="6118" y="3283"/>
                </a:lnTo>
                <a:lnTo>
                  <a:pt x="6114" y="3241"/>
                </a:lnTo>
                <a:lnTo>
                  <a:pt x="6109" y="3200"/>
                </a:lnTo>
                <a:lnTo>
                  <a:pt x="6102" y="3158"/>
                </a:lnTo>
                <a:lnTo>
                  <a:pt x="6094" y="3117"/>
                </a:lnTo>
                <a:lnTo>
                  <a:pt x="6086" y="3076"/>
                </a:lnTo>
                <a:lnTo>
                  <a:pt x="6077" y="3036"/>
                </a:lnTo>
                <a:lnTo>
                  <a:pt x="6066" y="2994"/>
                </a:lnTo>
                <a:lnTo>
                  <a:pt x="6054" y="2954"/>
                </a:lnTo>
                <a:lnTo>
                  <a:pt x="6042" y="2913"/>
                </a:lnTo>
                <a:lnTo>
                  <a:pt x="6028" y="2873"/>
                </a:lnTo>
                <a:lnTo>
                  <a:pt x="6014" y="2834"/>
                </a:lnTo>
                <a:lnTo>
                  <a:pt x="5999" y="2794"/>
                </a:lnTo>
                <a:lnTo>
                  <a:pt x="5983" y="2755"/>
                </a:lnTo>
                <a:lnTo>
                  <a:pt x="5966" y="2716"/>
                </a:lnTo>
                <a:lnTo>
                  <a:pt x="5947" y="2678"/>
                </a:lnTo>
                <a:lnTo>
                  <a:pt x="5928" y="2640"/>
                </a:lnTo>
                <a:lnTo>
                  <a:pt x="5907" y="2602"/>
                </a:lnTo>
                <a:lnTo>
                  <a:pt x="5885" y="2564"/>
                </a:lnTo>
                <a:lnTo>
                  <a:pt x="5863" y="2527"/>
                </a:lnTo>
                <a:lnTo>
                  <a:pt x="5840" y="2492"/>
                </a:lnTo>
                <a:lnTo>
                  <a:pt x="5815" y="2455"/>
                </a:lnTo>
                <a:lnTo>
                  <a:pt x="5790" y="2420"/>
                </a:lnTo>
                <a:lnTo>
                  <a:pt x="5763" y="2384"/>
                </a:lnTo>
                <a:lnTo>
                  <a:pt x="5736" y="2350"/>
                </a:lnTo>
                <a:lnTo>
                  <a:pt x="5708" y="2316"/>
                </a:lnTo>
                <a:lnTo>
                  <a:pt x="5678" y="2283"/>
                </a:lnTo>
                <a:lnTo>
                  <a:pt x="5648" y="2250"/>
                </a:lnTo>
                <a:lnTo>
                  <a:pt x="5617" y="2217"/>
                </a:lnTo>
                <a:lnTo>
                  <a:pt x="3456" y="58"/>
                </a:lnTo>
                <a:lnTo>
                  <a:pt x="3456" y="58"/>
                </a:lnTo>
                <a:lnTo>
                  <a:pt x="3443" y="45"/>
                </a:lnTo>
                <a:lnTo>
                  <a:pt x="3429" y="34"/>
                </a:lnTo>
                <a:lnTo>
                  <a:pt x="3414" y="26"/>
                </a:lnTo>
                <a:lnTo>
                  <a:pt x="3398" y="18"/>
                </a:lnTo>
                <a:lnTo>
                  <a:pt x="3381" y="11"/>
                </a:lnTo>
                <a:lnTo>
                  <a:pt x="3365" y="6"/>
                </a:lnTo>
                <a:lnTo>
                  <a:pt x="3348" y="3"/>
                </a:lnTo>
                <a:lnTo>
                  <a:pt x="3330" y="1"/>
                </a:lnTo>
                <a:lnTo>
                  <a:pt x="3314" y="0"/>
                </a:lnTo>
                <a:lnTo>
                  <a:pt x="3297" y="1"/>
                </a:lnTo>
                <a:lnTo>
                  <a:pt x="3280" y="4"/>
                </a:lnTo>
                <a:lnTo>
                  <a:pt x="3262" y="7"/>
                </a:lnTo>
                <a:lnTo>
                  <a:pt x="3246" y="13"/>
                </a:lnTo>
                <a:lnTo>
                  <a:pt x="3230" y="20"/>
                </a:lnTo>
                <a:lnTo>
                  <a:pt x="3213" y="29"/>
                </a:lnTo>
                <a:lnTo>
                  <a:pt x="3198" y="39"/>
                </a:lnTo>
                <a:lnTo>
                  <a:pt x="3198" y="39"/>
                </a:lnTo>
                <a:lnTo>
                  <a:pt x="3131" y="88"/>
                </a:lnTo>
                <a:lnTo>
                  <a:pt x="3064" y="139"/>
                </a:lnTo>
                <a:lnTo>
                  <a:pt x="2999" y="189"/>
                </a:lnTo>
                <a:lnTo>
                  <a:pt x="2936" y="239"/>
                </a:lnTo>
                <a:lnTo>
                  <a:pt x="2874" y="289"/>
                </a:lnTo>
                <a:lnTo>
                  <a:pt x="2815" y="337"/>
                </a:lnTo>
                <a:lnTo>
                  <a:pt x="2704" y="430"/>
                </a:lnTo>
                <a:lnTo>
                  <a:pt x="2606" y="515"/>
                </a:lnTo>
                <a:lnTo>
                  <a:pt x="2521" y="590"/>
                </a:lnTo>
                <a:lnTo>
                  <a:pt x="2453" y="653"/>
                </a:lnTo>
                <a:lnTo>
                  <a:pt x="2404" y="699"/>
                </a:lnTo>
                <a:lnTo>
                  <a:pt x="2404" y="699"/>
                </a:lnTo>
                <a:lnTo>
                  <a:pt x="2374" y="732"/>
                </a:lnTo>
                <a:lnTo>
                  <a:pt x="2347" y="761"/>
                </a:lnTo>
                <a:lnTo>
                  <a:pt x="2323" y="788"/>
                </a:lnTo>
                <a:lnTo>
                  <a:pt x="2302" y="814"/>
                </a:lnTo>
                <a:lnTo>
                  <a:pt x="2284" y="838"/>
                </a:lnTo>
                <a:lnTo>
                  <a:pt x="2270" y="860"/>
                </a:lnTo>
                <a:lnTo>
                  <a:pt x="2258" y="880"/>
                </a:lnTo>
                <a:lnTo>
                  <a:pt x="2247" y="899"/>
                </a:lnTo>
                <a:lnTo>
                  <a:pt x="2239" y="916"/>
                </a:lnTo>
                <a:lnTo>
                  <a:pt x="2234" y="931"/>
                </a:lnTo>
                <a:lnTo>
                  <a:pt x="2230" y="945"/>
                </a:lnTo>
                <a:lnTo>
                  <a:pt x="2227" y="957"/>
                </a:lnTo>
                <a:lnTo>
                  <a:pt x="2226" y="968"/>
                </a:lnTo>
                <a:lnTo>
                  <a:pt x="2226" y="978"/>
                </a:lnTo>
                <a:lnTo>
                  <a:pt x="2226" y="987"/>
                </a:lnTo>
                <a:lnTo>
                  <a:pt x="2228" y="993"/>
                </a:lnTo>
                <a:lnTo>
                  <a:pt x="2228" y="993"/>
                </a:lnTo>
                <a:lnTo>
                  <a:pt x="2232" y="1005"/>
                </a:lnTo>
                <a:lnTo>
                  <a:pt x="2238" y="1017"/>
                </a:lnTo>
                <a:lnTo>
                  <a:pt x="2247" y="1028"/>
                </a:lnTo>
                <a:lnTo>
                  <a:pt x="2257" y="1039"/>
                </a:lnTo>
                <a:lnTo>
                  <a:pt x="2270" y="1048"/>
                </a:lnTo>
                <a:lnTo>
                  <a:pt x="2284" y="1059"/>
                </a:lnTo>
                <a:lnTo>
                  <a:pt x="2300" y="1069"/>
                </a:lnTo>
                <a:lnTo>
                  <a:pt x="2317" y="1079"/>
                </a:lnTo>
                <a:lnTo>
                  <a:pt x="2337" y="1088"/>
                </a:lnTo>
                <a:lnTo>
                  <a:pt x="2359" y="1098"/>
                </a:lnTo>
                <a:lnTo>
                  <a:pt x="2405" y="1118"/>
                </a:lnTo>
                <a:lnTo>
                  <a:pt x="2458" y="1138"/>
                </a:lnTo>
                <a:lnTo>
                  <a:pt x="2517" y="1160"/>
                </a:lnTo>
                <a:lnTo>
                  <a:pt x="2517" y="1160"/>
                </a:lnTo>
                <a:lnTo>
                  <a:pt x="2571" y="1179"/>
                </a:lnTo>
                <a:lnTo>
                  <a:pt x="2625" y="1199"/>
                </a:lnTo>
                <a:lnTo>
                  <a:pt x="2680" y="1221"/>
                </a:lnTo>
                <a:lnTo>
                  <a:pt x="2736" y="1244"/>
                </a:lnTo>
                <a:lnTo>
                  <a:pt x="2736" y="1244"/>
                </a:lnTo>
                <a:lnTo>
                  <a:pt x="2768" y="1259"/>
                </a:lnTo>
                <a:lnTo>
                  <a:pt x="2798" y="1274"/>
                </a:lnTo>
                <a:lnTo>
                  <a:pt x="2829" y="1289"/>
                </a:lnTo>
                <a:lnTo>
                  <a:pt x="2858" y="1305"/>
                </a:lnTo>
                <a:lnTo>
                  <a:pt x="2886" y="1321"/>
                </a:lnTo>
                <a:lnTo>
                  <a:pt x="2913" y="1338"/>
                </a:lnTo>
                <a:lnTo>
                  <a:pt x="2939" y="1355"/>
                </a:lnTo>
                <a:lnTo>
                  <a:pt x="2964" y="1372"/>
                </a:lnTo>
                <a:lnTo>
                  <a:pt x="2989" y="1391"/>
                </a:lnTo>
                <a:lnTo>
                  <a:pt x="3012" y="1409"/>
                </a:lnTo>
                <a:lnTo>
                  <a:pt x="3035" y="1429"/>
                </a:lnTo>
                <a:lnTo>
                  <a:pt x="3055" y="1448"/>
                </a:lnTo>
                <a:lnTo>
                  <a:pt x="3076" y="1468"/>
                </a:lnTo>
                <a:lnTo>
                  <a:pt x="3095" y="1488"/>
                </a:lnTo>
                <a:lnTo>
                  <a:pt x="3114" y="1510"/>
                </a:lnTo>
                <a:lnTo>
                  <a:pt x="3132" y="1532"/>
                </a:lnTo>
                <a:lnTo>
                  <a:pt x="3148" y="1553"/>
                </a:lnTo>
                <a:lnTo>
                  <a:pt x="3165" y="1576"/>
                </a:lnTo>
                <a:lnTo>
                  <a:pt x="3180" y="1599"/>
                </a:lnTo>
                <a:lnTo>
                  <a:pt x="3193" y="1623"/>
                </a:lnTo>
                <a:lnTo>
                  <a:pt x="3207" y="1646"/>
                </a:lnTo>
                <a:lnTo>
                  <a:pt x="3219" y="1671"/>
                </a:lnTo>
                <a:lnTo>
                  <a:pt x="3230" y="1697"/>
                </a:lnTo>
                <a:lnTo>
                  <a:pt x="3240" y="1722"/>
                </a:lnTo>
                <a:lnTo>
                  <a:pt x="3250" y="1749"/>
                </a:lnTo>
                <a:lnTo>
                  <a:pt x="3259" y="1777"/>
                </a:lnTo>
                <a:lnTo>
                  <a:pt x="3267" y="1804"/>
                </a:lnTo>
                <a:lnTo>
                  <a:pt x="3273" y="1832"/>
                </a:lnTo>
                <a:lnTo>
                  <a:pt x="3280" y="1861"/>
                </a:lnTo>
                <a:lnTo>
                  <a:pt x="3285" y="1890"/>
                </a:lnTo>
                <a:lnTo>
                  <a:pt x="3289" y="1921"/>
                </a:lnTo>
                <a:lnTo>
                  <a:pt x="3293" y="1951"/>
                </a:lnTo>
                <a:lnTo>
                  <a:pt x="3293" y="1951"/>
                </a:lnTo>
                <a:lnTo>
                  <a:pt x="3295" y="1979"/>
                </a:lnTo>
                <a:lnTo>
                  <a:pt x="3297" y="2008"/>
                </a:lnTo>
                <a:lnTo>
                  <a:pt x="3297" y="2037"/>
                </a:lnTo>
                <a:lnTo>
                  <a:pt x="3297" y="2065"/>
                </a:lnTo>
                <a:lnTo>
                  <a:pt x="3296" y="2093"/>
                </a:lnTo>
                <a:lnTo>
                  <a:pt x="3294" y="2121"/>
                </a:lnTo>
                <a:lnTo>
                  <a:pt x="3290" y="2149"/>
                </a:lnTo>
                <a:lnTo>
                  <a:pt x="3286" y="2178"/>
                </a:lnTo>
                <a:lnTo>
                  <a:pt x="3282" y="2206"/>
                </a:lnTo>
                <a:lnTo>
                  <a:pt x="3275" y="2234"/>
                </a:lnTo>
                <a:lnTo>
                  <a:pt x="3269" y="2262"/>
                </a:lnTo>
                <a:lnTo>
                  <a:pt x="3261" y="2290"/>
                </a:lnTo>
                <a:lnTo>
                  <a:pt x="3252" y="2318"/>
                </a:lnTo>
                <a:lnTo>
                  <a:pt x="3243" y="2345"/>
                </a:lnTo>
                <a:lnTo>
                  <a:pt x="3233" y="2374"/>
                </a:lnTo>
                <a:lnTo>
                  <a:pt x="3221" y="2402"/>
                </a:lnTo>
                <a:lnTo>
                  <a:pt x="3209" y="2429"/>
                </a:lnTo>
                <a:lnTo>
                  <a:pt x="3196" y="2456"/>
                </a:lnTo>
                <a:lnTo>
                  <a:pt x="3182" y="2484"/>
                </a:lnTo>
                <a:lnTo>
                  <a:pt x="3167" y="2511"/>
                </a:lnTo>
                <a:lnTo>
                  <a:pt x="3151" y="2538"/>
                </a:lnTo>
                <a:lnTo>
                  <a:pt x="3134" y="2565"/>
                </a:lnTo>
                <a:lnTo>
                  <a:pt x="3116" y="2592"/>
                </a:lnTo>
                <a:lnTo>
                  <a:pt x="3097" y="2619"/>
                </a:lnTo>
                <a:lnTo>
                  <a:pt x="3078" y="2647"/>
                </a:lnTo>
                <a:lnTo>
                  <a:pt x="3057" y="2674"/>
                </a:lnTo>
                <a:lnTo>
                  <a:pt x="3037" y="2701"/>
                </a:lnTo>
                <a:lnTo>
                  <a:pt x="3014" y="2727"/>
                </a:lnTo>
                <a:lnTo>
                  <a:pt x="2991" y="2754"/>
                </a:lnTo>
                <a:lnTo>
                  <a:pt x="2967" y="2781"/>
                </a:lnTo>
                <a:lnTo>
                  <a:pt x="2943" y="2807"/>
                </a:lnTo>
                <a:lnTo>
                  <a:pt x="2917" y="2833"/>
                </a:lnTo>
                <a:lnTo>
                  <a:pt x="2917" y="2833"/>
                </a:lnTo>
                <a:lnTo>
                  <a:pt x="2891" y="2859"/>
                </a:lnTo>
                <a:lnTo>
                  <a:pt x="2863" y="2884"/>
                </a:lnTo>
                <a:lnTo>
                  <a:pt x="2837" y="2908"/>
                </a:lnTo>
                <a:lnTo>
                  <a:pt x="2810" y="2932"/>
                </a:lnTo>
                <a:lnTo>
                  <a:pt x="2784" y="2953"/>
                </a:lnTo>
                <a:lnTo>
                  <a:pt x="2757" y="2975"/>
                </a:lnTo>
                <a:lnTo>
                  <a:pt x="2730" y="2995"/>
                </a:lnTo>
                <a:lnTo>
                  <a:pt x="2703" y="3015"/>
                </a:lnTo>
                <a:lnTo>
                  <a:pt x="2676" y="3033"/>
                </a:lnTo>
                <a:lnTo>
                  <a:pt x="2649" y="3051"/>
                </a:lnTo>
                <a:lnTo>
                  <a:pt x="2622" y="3068"/>
                </a:lnTo>
                <a:lnTo>
                  <a:pt x="2595" y="3083"/>
                </a:lnTo>
                <a:lnTo>
                  <a:pt x="2568" y="3098"/>
                </a:lnTo>
                <a:lnTo>
                  <a:pt x="2539" y="3112"/>
                </a:lnTo>
                <a:lnTo>
                  <a:pt x="2512" y="3125"/>
                </a:lnTo>
                <a:lnTo>
                  <a:pt x="2484" y="3138"/>
                </a:lnTo>
                <a:lnTo>
                  <a:pt x="2457" y="3149"/>
                </a:lnTo>
                <a:lnTo>
                  <a:pt x="2429" y="3160"/>
                </a:lnTo>
                <a:lnTo>
                  <a:pt x="2402" y="3170"/>
                </a:lnTo>
                <a:lnTo>
                  <a:pt x="2374" y="3177"/>
                </a:lnTo>
                <a:lnTo>
                  <a:pt x="2346" y="3186"/>
                </a:lnTo>
                <a:lnTo>
                  <a:pt x="2317" y="3193"/>
                </a:lnTo>
                <a:lnTo>
                  <a:pt x="2289" y="3198"/>
                </a:lnTo>
                <a:lnTo>
                  <a:pt x="2261" y="3203"/>
                </a:lnTo>
                <a:lnTo>
                  <a:pt x="2233" y="3207"/>
                </a:lnTo>
                <a:lnTo>
                  <a:pt x="2205" y="3210"/>
                </a:lnTo>
                <a:lnTo>
                  <a:pt x="2176" y="3212"/>
                </a:lnTo>
                <a:lnTo>
                  <a:pt x="2148" y="3213"/>
                </a:lnTo>
                <a:lnTo>
                  <a:pt x="2120" y="3214"/>
                </a:lnTo>
                <a:lnTo>
                  <a:pt x="2091" y="3213"/>
                </a:lnTo>
                <a:lnTo>
                  <a:pt x="2063" y="3212"/>
                </a:lnTo>
                <a:lnTo>
                  <a:pt x="2035" y="3210"/>
                </a:lnTo>
                <a:lnTo>
                  <a:pt x="2035" y="3210"/>
                </a:lnTo>
                <a:lnTo>
                  <a:pt x="2003" y="3206"/>
                </a:lnTo>
                <a:lnTo>
                  <a:pt x="1974" y="3201"/>
                </a:lnTo>
                <a:lnTo>
                  <a:pt x="1945" y="3196"/>
                </a:lnTo>
                <a:lnTo>
                  <a:pt x="1915" y="3190"/>
                </a:lnTo>
                <a:lnTo>
                  <a:pt x="1887" y="3183"/>
                </a:lnTo>
                <a:lnTo>
                  <a:pt x="1860" y="3175"/>
                </a:lnTo>
                <a:lnTo>
                  <a:pt x="1833" y="3167"/>
                </a:lnTo>
                <a:lnTo>
                  <a:pt x="1806" y="3157"/>
                </a:lnTo>
                <a:lnTo>
                  <a:pt x="1780" y="3147"/>
                </a:lnTo>
                <a:lnTo>
                  <a:pt x="1755" y="3135"/>
                </a:lnTo>
                <a:lnTo>
                  <a:pt x="1730" y="3123"/>
                </a:lnTo>
                <a:lnTo>
                  <a:pt x="1706" y="3110"/>
                </a:lnTo>
                <a:lnTo>
                  <a:pt x="1682" y="3096"/>
                </a:lnTo>
                <a:lnTo>
                  <a:pt x="1659" y="3081"/>
                </a:lnTo>
                <a:lnTo>
                  <a:pt x="1637" y="3066"/>
                </a:lnTo>
                <a:lnTo>
                  <a:pt x="1614" y="3049"/>
                </a:lnTo>
                <a:lnTo>
                  <a:pt x="1592" y="3031"/>
                </a:lnTo>
                <a:lnTo>
                  <a:pt x="1572" y="3013"/>
                </a:lnTo>
                <a:lnTo>
                  <a:pt x="1551" y="2993"/>
                </a:lnTo>
                <a:lnTo>
                  <a:pt x="1531" y="2973"/>
                </a:lnTo>
                <a:lnTo>
                  <a:pt x="1511" y="2951"/>
                </a:lnTo>
                <a:lnTo>
                  <a:pt x="1493" y="2928"/>
                </a:lnTo>
                <a:lnTo>
                  <a:pt x="1474" y="2906"/>
                </a:lnTo>
                <a:lnTo>
                  <a:pt x="1456" y="2882"/>
                </a:lnTo>
                <a:lnTo>
                  <a:pt x="1439" y="2856"/>
                </a:lnTo>
                <a:lnTo>
                  <a:pt x="1421" y="2830"/>
                </a:lnTo>
                <a:lnTo>
                  <a:pt x="1404" y="2803"/>
                </a:lnTo>
                <a:lnTo>
                  <a:pt x="1388" y="2774"/>
                </a:lnTo>
                <a:lnTo>
                  <a:pt x="1373" y="2745"/>
                </a:lnTo>
                <a:lnTo>
                  <a:pt x="1357" y="2716"/>
                </a:lnTo>
                <a:lnTo>
                  <a:pt x="1342" y="2684"/>
                </a:lnTo>
                <a:lnTo>
                  <a:pt x="1327" y="2653"/>
                </a:lnTo>
                <a:lnTo>
                  <a:pt x="1327" y="2653"/>
                </a:lnTo>
                <a:lnTo>
                  <a:pt x="1304" y="2597"/>
                </a:lnTo>
                <a:lnTo>
                  <a:pt x="1283" y="2543"/>
                </a:lnTo>
                <a:lnTo>
                  <a:pt x="1263" y="2488"/>
                </a:lnTo>
                <a:lnTo>
                  <a:pt x="1244" y="2435"/>
                </a:lnTo>
                <a:lnTo>
                  <a:pt x="1244" y="2435"/>
                </a:lnTo>
                <a:lnTo>
                  <a:pt x="1222" y="2377"/>
                </a:lnTo>
                <a:lnTo>
                  <a:pt x="1201" y="2323"/>
                </a:lnTo>
                <a:lnTo>
                  <a:pt x="1182" y="2275"/>
                </a:lnTo>
                <a:lnTo>
                  <a:pt x="1172" y="2254"/>
                </a:lnTo>
                <a:lnTo>
                  <a:pt x="1162" y="2235"/>
                </a:lnTo>
                <a:lnTo>
                  <a:pt x="1153" y="2216"/>
                </a:lnTo>
                <a:lnTo>
                  <a:pt x="1142" y="2200"/>
                </a:lnTo>
                <a:lnTo>
                  <a:pt x="1132" y="2186"/>
                </a:lnTo>
                <a:lnTo>
                  <a:pt x="1121" y="2174"/>
                </a:lnTo>
                <a:lnTo>
                  <a:pt x="1110" y="2163"/>
                </a:lnTo>
                <a:lnTo>
                  <a:pt x="1099" y="2156"/>
                </a:lnTo>
                <a:lnTo>
                  <a:pt x="1089" y="2149"/>
                </a:lnTo>
                <a:lnTo>
                  <a:pt x="1077" y="2145"/>
                </a:lnTo>
                <a:lnTo>
                  <a:pt x="1077" y="2145"/>
                </a:lnTo>
                <a:lnTo>
                  <a:pt x="1064" y="2143"/>
                </a:lnTo>
                <a:lnTo>
                  <a:pt x="1050" y="2142"/>
                </a:lnTo>
                <a:lnTo>
                  <a:pt x="1033" y="2144"/>
                </a:lnTo>
                <a:lnTo>
                  <a:pt x="1017" y="2146"/>
                </a:lnTo>
                <a:lnTo>
                  <a:pt x="1000" y="2151"/>
                </a:lnTo>
                <a:lnTo>
                  <a:pt x="981" y="2158"/>
                </a:lnTo>
                <a:lnTo>
                  <a:pt x="962" y="2165"/>
                </a:lnTo>
                <a:lnTo>
                  <a:pt x="942" y="2175"/>
                </a:lnTo>
                <a:lnTo>
                  <a:pt x="922" y="2187"/>
                </a:lnTo>
                <a:lnTo>
                  <a:pt x="900" y="2200"/>
                </a:lnTo>
                <a:lnTo>
                  <a:pt x="878" y="2214"/>
                </a:lnTo>
                <a:lnTo>
                  <a:pt x="856" y="2230"/>
                </a:lnTo>
                <a:lnTo>
                  <a:pt x="832" y="2249"/>
                </a:lnTo>
                <a:lnTo>
                  <a:pt x="808" y="2267"/>
                </a:lnTo>
                <a:lnTo>
                  <a:pt x="784" y="2288"/>
                </a:lnTo>
                <a:lnTo>
                  <a:pt x="759" y="2310"/>
                </a:lnTo>
                <a:lnTo>
                  <a:pt x="759" y="2310"/>
                </a:lnTo>
                <a:lnTo>
                  <a:pt x="734" y="2335"/>
                </a:lnTo>
                <a:lnTo>
                  <a:pt x="705" y="2365"/>
                </a:lnTo>
                <a:lnTo>
                  <a:pt x="671" y="2400"/>
                </a:lnTo>
                <a:lnTo>
                  <a:pt x="636" y="2441"/>
                </a:lnTo>
                <a:lnTo>
                  <a:pt x="597" y="2485"/>
                </a:lnTo>
                <a:lnTo>
                  <a:pt x="554" y="2535"/>
                </a:lnTo>
                <a:lnTo>
                  <a:pt x="509" y="2590"/>
                </a:lnTo>
                <a:lnTo>
                  <a:pt x="462" y="2649"/>
                </a:lnTo>
                <a:lnTo>
                  <a:pt x="413" y="2712"/>
                </a:lnTo>
                <a:lnTo>
                  <a:pt x="362" y="2779"/>
                </a:lnTo>
                <a:lnTo>
                  <a:pt x="308" y="2849"/>
                </a:lnTo>
                <a:lnTo>
                  <a:pt x="254" y="2923"/>
                </a:lnTo>
                <a:lnTo>
                  <a:pt x="199" y="3000"/>
                </a:lnTo>
                <a:lnTo>
                  <a:pt x="142" y="3081"/>
                </a:lnTo>
                <a:lnTo>
                  <a:pt x="84" y="3164"/>
                </a:lnTo>
                <a:lnTo>
                  <a:pt x="26" y="3250"/>
                </a:lnTo>
                <a:lnTo>
                  <a:pt x="26" y="3250"/>
                </a:lnTo>
                <a:lnTo>
                  <a:pt x="18" y="3264"/>
                </a:lnTo>
                <a:lnTo>
                  <a:pt x="11" y="3278"/>
                </a:lnTo>
                <a:lnTo>
                  <a:pt x="6" y="3293"/>
                </a:lnTo>
                <a:lnTo>
                  <a:pt x="2" y="3309"/>
                </a:lnTo>
                <a:lnTo>
                  <a:pt x="0" y="3324"/>
                </a:lnTo>
                <a:lnTo>
                  <a:pt x="0" y="3339"/>
                </a:lnTo>
                <a:lnTo>
                  <a:pt x="1" y="3354"/>
                </a:lnTo>
                <a:lnTo>
                  <a:pt x="3" y="3369"/>
                </a:lnTo>
                <a:lnTo>
                  <a:pt x="6" y="3384"/>
                </a:lnTo>
                <a:lnTo>
                  <a:pt x="12" y="3399"/>
                </a:lnTo>
                <a:lnTo>
                  <a:pt x="18" y="3413"/>
                </a:lnTo>
                <a:lnTo>
                  <a:pt x="26" y="3426"/>
                </a:lnTo>
                <a:lnTo>
                  <a:pt x="35" y="3439"/>
                </a:lnTo>
                <a:lnTo>
                  <a:pt x="45" y="3451"/>
                </a:lnTo>
                <a:lnTo>
                  <a:pt x="57" y="3461"/>
                </a:lnTo>
                <a:lnTo>
                  <a:pt x="70" y="3471"/>
                </a:lnTo>
                <a:lnTo>
                  <a:pt x="70" y="3471"/>
                </a:lnTo>
                <a:lnTo>
                  <a:pt x="163" y="3534"/>
                </a:lnTo>
                <a:lnTo>
                  <a:pt x="253" y="3597"/>
                </a:lnTo>
                <a:lnTo>
                  <a:pt x="341" y="3660"/>
                </a:lnTo>
                <a:lnTo>
                  <a:pt x="424" y="3720"/>
                </a:lnTo>
                <a:lnTo>
                  <a:pt x="505" y="3781"/>
                </a:lnTo>
                <a:lnTo>
                  <a:pt x="582" y="3838"/>
                </a:lnTo>
                <a:lnTo>
                  <a:pt x="654" y="3895"/>
                </a:lnTo>
                <a:lnTo>
                  <a:pt x="722" y="3949"/>
                </a:lnTo>
                <a:lnTo>
                  <a:pt x="786" y="4001"/>
                </a:lnTo>
                <a:lnTo>
                  <a:pt x="846" y="4050"/>
                </a:lnTo>
                <a:lnTo>
                  <a:pt x="900" y="4096"/>
                </a:lnTo>
                <a:lnTo>
                  <a:pt x="949" y="4139"/>
                </a:lnTo>
                <a:lnTo>
                  <a:pt x="993" y="4178"/>
                </a:lnTo>
                <a:lnTo>
                  <a:pt x="1032" y="4213"/>
                </a:lnTo>
                <a:lnTo>
                  <a:pt x="1065" y="4244"/>
                </a:lnTo>
                <a:lnTo>
                  <a:pt x="1092" y="4270"/>
                </a:lnTo>
                <a:lnTo>
                  <a:pt x="1092" y="4270"/>
                </a:lnTo>
                <a:lnTo>
                  <a:pt x="1114" y="4292"/>
                </a:lnTo>
                <a:lnTo>
                  <a:pt x="1138" y="4318"/>
                </a:lnTo>
                <a:lnTo>
                  <a:pt x="1164" y="4349"/>
                </a:lnTo>
                <a:lnTo>
                  <a:pt x="1192" y="4382"/>
                </a:lnTo>
                <a:lnTo>
                  <a:pt x="1220" y="4419"/>
                </a:lnTo>
                <a:lnTo>
                  <a:pt x="1247" y="4460"/>
                </a:lnTo>
                <a:lnTo>
                  <a:pt x="1274" y="4503"/>
                </a:lnTo>
                <a:lnTo>
                  <a:pt x="1287" y="4525"/>
                </a:lnTo>
                <a:lnTo>
                  <a:pt x="1299" y="4548"/>
                </a:lnTo>
                <a:lnTo>
                  <a:pt x="1311" y="4572"/>
                </a:lnTo>
                <a:lnTo>
                  <a:pt x="1322" y="4597"/>
                </a:lnTo>
                <a:lnTo>
                  <a:pt x="1332" y="4622"/>
                </a:lnTo>
                <a:lnTo>
                  <a:pt x="1341" y="4648"/>
                </a:lnTo>
                <a:lnTo>
                  <a:pt x="1350" y="4674"/>
                </a:lnTo>
                <a:lnTo>
                  <a:pt x="1357" y="4700"/>
                </a:lnTo>
                <a:lnTo>
                  <a:pt x="1365" y="4727"/>
                </a:lnTo>
                <a:lnTo>
                  <a:pt x="1370" y="4754"/>
                </a:lnTo>
                <a:lnTo>
                  <a:pt x="1374" y="4782"/>
                </a:lnTo>
                <a:lnTo>
                  <a:pt x="1377" y="4810"/>
                </a:lnTo>
                <a:lnTo>
                  <a:pt x="1378" y="4839"/>
                </a:lnTo>
                <a:lnTo>
                  <a:pt x="1378" y="4868"/>
                </a:lnTo>
                <a:lnTo>
                  <a:pt x="1377" y="4897"/>
                </a:lnTo>
                <a:lnTo>
                  <a:pt x="1374" y="4926"/>
                </a:lnTo>
                <a:lnTo>
                  <a:pt x="1368" y="4956"/>
                </a:lnTo>
                <a:lnTo>
                  <a:pt x="1362" y="4986"/>
                </a:lnTo>
                <a:lnTo>
                  <a:pt x="1362" y="4986"/>
                </a:lnTo>
                <a:lnTo>
                  <a:pt x="1354" y="5012"/>
                </a:lnTo>
                <a:lnTo>
                  <a:pt x="1345" y="5037"/>
                </a:lnTo>
                <a:lnTo>
                  <a:pt x="1337" y="5062"/>
                </a:lnTo>
                <a:lnTo>
                  <a:pt x="1326" y="5084"/>
                </a:lnTo>
                <a:lnTo>
                  <a:pt x="1314" y="5106"/>
                </a:lnTo>
                <a:lnTo>
                  <a:pt x="1302" y="5128"/>
                </a:lnTo>
                <a:lnTo>
                  <a:pt x="1288" y="5148"/>
                </a:lnTo>
                <a:lnTo>
                  <a:pt x="1274" y="5167"/>
                </a:lnTo>
                <a:lnTo>
                  <a:pt x="1259" y="5186"/>
                </a:lnTo>
                <a:lnTo>
                  <a:pt x="1244" y="5204"/>
                </a:lnTo>
                <a:lnTo>
                  <a:pt x="1227" y="5220"/>
                </a:lnTo>
                <a:lnTo>
                  <a:pt x="1210" y="5236"/>
                </a:lnTo>
                <a:lnTo>
                  <a:pt x="1193" y="5251"/>
                </a:lnTo>
                <a:lnTo>
                  <a:pt x="1174" y="5267"/>
                </a:lnTo>
                <a:lnTo>
                  <a:pt x="1156" y="5281"/>
                </a:lnTo>
                <a:lnTo>
                  <a:pt x="1136" y="5294"/>
                </a:lnTo>
                <a:lnTo>
                  <a:pt x="1117" y="5307"/>
                </a:lnTo>
                <a:lnTo>
                  <a:pt x="1097" y="5319"/>
                </a:lnTo>
                <a:lnTo>
                  <a:pt x="1056" y="5341"/>
                </a:lnTo>
                <a:lnTo>
                  <a:pt x="1015" y="5362"/>
                </a:lnTo>
                <a:lnTo>
                  <a:pt x="973" y="5381"/>
                </a:lnTo>
                <a:lnTo>
                  <a:pt x="930" y="5399"/>
                </a:lnTo>
                <a:lnTo>
                  <a:pt x="888" y="5415"/>
                </a:lnTo>
                <a:lnTo>
                  <a:pt x="806" y="5445"/>
                </a:lnTo>
                <a:lnTo>
                  <a:pt x="806" y="5445"/>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6" name="矩形 5"/>
          <p:cNvSpPr>
            <a:spLocks noChangeArrowheads="1"/>
          </p:cNvSpPr>
          <p:nvPr/>
        </p:nvSpPr>
        <p:spPr bwMode="auto">
          <a:xfrm>
            <a:off x="3694693" y="743757"/>
            <a:ext cx="5192889" cy="407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spcBef>
                <a:spcPts val="610"/>
              </a:spcBef>
              <a:spcAft>
                <a:spcPts val="610"/>
              </a:spcAft>
            </a:pPr>
            <a:r>
              <a:rPr lang="zh-CN" altLang="en-US" sz="1600" b="1" dirty="0"/>
              <a:t>解除程序：</a:t>
            </a:r>
            <a:endParaRPr lang="en-US" altLang="zh-CN" sz="1600" b="1" dirty="0"/>
          </a:p>
          <a:p>
            <a:pPr>
              <a:lnSpc>
                <a:spcPct val="200000"/>
              </a:lnSpc>
              <a:spcBef>
                <a:spcPts val="610"/>
              </a:spcBef>
              <a:spcAft>
                <a:spcPts val="610"/>
              </a:spcAft>
              <a:buFont typeface="Wingdings" panose="05000000000000000000" pitchFamily="2" charset="2"/>
              <a:buChar char="Ø"/>
            </a:pPr>
            <a:r>
              <a:rPr lang="zh-CN" altLang="en-US" sz="1600" dirty="0"/>
              <a:t>向劳动者送达违章违纪单</a:t>
            </a:r>
            <a:endParaRPr lang="en-US" altLang="zh-CN" sz="1600" dirty="0"/>
          </a:p>
          <a:p>
            <a:pPr>
              <a:lnSpc>
                <a:spcPct val="200000"/>
              </a:lnSpc>
              <a:spcBef>
                <a:spcPts val="610"/>
              </a:spcBef>
              <a:spcAft>
                <a:spcPts val="610"/>
              </a:spcAft>
              <a:buFont typeface="Wingdings" panose="05000000000000000000" pitchFamily="2" charset="2"/>
              <a:buChar char="Ø"/>
            </a:pPr>
            <a:r>
              <a:rPr lang="zh-CN" altLang="en-US" sz="1600" dirty="0"/>
              <a:t>事先将解除理由通知工会</a:t>
            </a:r>
            <a:endParaRPr lang="en-US" altLang="zh-CN" sz="1600" dirty="0"/>
          </a:p>
          <a:p>
            <a:pPr>
              <a:lnSpc>
                <a:spcPct val="200000"/>
              </a:lnSpc>
              <a:spcBef>
                <a:spcPts val="610"/>
              </a:spcBef>
              <a:spcAft>
                <a:spcPts val="610"/>
              </a:spcAft>
              <a:buFont typeface="Wingdings" panose="05000000000000000000" pitchFamily="2" charset="2"/>
              <a:buChar char="Ø"/>
            </a:pPr>
            <a:r>
              <a:rPr lang="zh-CN" altLang="en-US" sz="1600" dirty="0"/>
              <a:t>向劳动者送达解除合同通知书、解除合同证明书</a:t>
            </a:r>
            <a:endParaRPr lang="en-US" altLang="zh-CN" sz="1600" dirty="0"/>
          </a:p>
          <a:p>
            <a:pPr>
              <a:lnSpc>
                <a:spcPct val="200000"/>
              </a:lnSpc>
              <a:spcBef>
                <a:spcPts val="610"/>
              </a:spcBef>
              <a:spcAft>
                <a:spcPts val="610"/>
              </a:spcAft>
            </a:pPr>
            <a:r>
              <a:rPr lang="zh-CN" altLang="en-US" sz="1600" b="1" dirty="0"/>
              <a:t>（如无法直接送达，用人单位通过快递向劳动者留存的通讯地址送达，</a:t>
            </a:r>
            <a:r>
              <a:rPr lang="zh-CN" altLang="en-US" sz="1600" b="1" u="sng" dirty="0"/>
              <a:t>快递单注明材料名称，并保存快递送达结果的书面证明。如材料拒收被退回，不要拆开快递</a:t>
            </a:r>
            <a:r>
              <a:rPr lang="zh-CN" altLang="en-US" sz="1600" b="1" dirty="0"/>
              <a:t>）</a:t>
            </a:r>
            <a:endParaRPr lang="zh-CN" altLang="en-US" sz="1600" b="1" dirty="0"/>
          </a:p>
        </p:txBody>
      </p:sp>
      <p:sp>
        <p:nvSpPr>
          <p:cNvPr id="10" name="矩形 9"/>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1" name="文本框 10"/>
          <p:cNvSpPr txBox="1"/>
          <p:nvPr/>
        </p:nvSpPr>
        <p:spPr>
          <a:xfrm>
            <a:off x="338196" y="286170"/>
            <a:ext cx="5800363" cy="523220"/>
          </a:xfrm>
          <a:prstGeom prst="rect">
            <a:avLst/>
          </a:prstGeom>
          <a:noFill/>
        </p:spPr>
        <p:txBody>
          <a:bodyPr wrap="square" rtlCol="0">
            <a:spAutoFit/>
          </a:bodyPr>
          <a:lstStyle/>
          <a:p>
            <a:r>
              <a:rPr kumimoji="1" lang="zh-CN" altLang="en-US" sz="2800" b="1" dirty="0">
                <a:solidFill>
                  <a:srgbClr val="000000"/>
                </a:solidFill>
              </a:rPr>
              <a:t>过错性解除劳动合同</a:t>
            </a:r>
            <a:endParaRPr kumimoji="1" lang="zh-CN" altLang="en-US" sz="2800" b="1" dirty="0">
              <a:solidFill>
                <a:srgbClr val="000000"/>
              </a:solidFill>
            </a:endParaRP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7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2" presetClass="entr" presetSubtype="2" fill="hold"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p:cTn id="20" dur="500" fill="hold"/>
                                        <p:tgtEl>
                                          <p:spTgt spid="6">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p:cTn id="2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p:cTn id="24" dur="500" fill="hold"/>
                                        <p:tgtEl>
                                          <p:spTgt spid="6">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p:cTn id="27"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p:cTn id="28" dur="500" fill="hold"/>
                                        <p:tgtEl>
                                          <p:spTgt spid="6">
                                            <p:txEl>
                                              <p:pRg st="2" end="2"/>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p:cTn id="32" dur="500" fill="hold"/>
                                        <p:tgtEl>
                                          <p:spTgt spid="6">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 calcmode="lin" valueType="num">
                                      <p:cBhvr>
                                        <p:cTn id="35"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p:cTn id="3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8" y="160360"/>
            <a:ext cx="2015657" cy="536685"/>
          </a:xfrm>
          <a:prstGeom prst="rect">
            <a:avLst/>
          </a:prstGeom>
          <a:noFill/>
        </p:spPr>
        <p:txBody>
          <a:bodyPr wrap="square" rtlCol="0">
            <a:spAutoFit/>
          </a:bodyPr>
          <a:lstStyle/>
          <a:p>
            <a:r>
              <a:rPr kumimoji="1" lang="zh-CN" altLang="en-US" sz="2800" b="1" dirty="0">
                <a:solidFill>
                  <a:srgbClr val="FFFFFF"/>
                </a:solidFill>
              </a:rPr>
              <a:t>目录</a:t>
            </a:r>
            <a:endParaRPr kumimoji="1" lang="zh-CN" altLang="en-US" sz="2800" b="1" dirty="0">
              <a:solidFill>
                <a:srgbClr val="FFFFFF"/>
              </a:solidFill>
            </a:endParaRPr>
          </a:p>
        </p:txBody>
      </p:sp>
      <p:sp>
        <p:nvSpPr>
          <p:cNvPr id="20" name="文本框 19"/>
          <p:cNvSpPr txBox="1"/>
          <p:nvPr/>
        </p:nvSpPr>
        <p:spPr>
          <a:xfrm>
            <a:off x="6047977" y="209168"/>
            <a:ext cx="2647669" cy="875304"/>
          </a:xfrm>
          <a:prstGeom prst="rect">
            <a:avLst/>
          </a:prstGeom>
          <a:noFill/>
        </p:spPr>
        <p:txBody>
          <a:bodyPr wrap="square" rtlCol="0" anchor="ctr">
            <a:spAutoFit/>
          </a:bodyPr>
          <a:lstStyle/>
          <a:p>
            <a:pPr>
              <a:lnSpc>
                <a:spcPct val="110000"/>
              </a:lnSpc>
            </a:pPr>
            <a:r>
              <a:rPr kumimoji="1" lang="zh-CN" altLang="en-US" sz="2400" b="1" dirty="0">
                <a:solidFill>
                  <a:srgbClr val="1E2327"/>
                </a:solidFill>
              </a:rPr>
              <a:t>劳动合同解除的情形</a:t>
            </a:r>
            <a:endParaRPr kumimoji="1" lang="zh-CN" altLang="en-US" sz="2400" b="1" dirty="0">
              <a:solidFill>
                <a:srgbClr val="1E2327"/>
              </a:solidFill>
            </a:endParaRPr>
          </a:p>
        </p:txBody>
      </p:sp>
      <p:sp>
        <p:nvSpPr>
          <p:cNvPr id="21" name="文本框 20"/>
          <p:cNvSpPr txBox="1"/>
          <p:nvPr/>
        </p:nvSpPr>
        <p:spPr>
          <a:xfrm>
            <a:off x="5052524" y="311644"/>
            <a:ext cx="809837" cy="769441"/>
          </a:xfrm>
          <a:prstGeom prst="rect">
            <a:avLst/>
          </a:prstGeom>
          <a:noFill/>
        </p:spPr>
        <p:txBody>
          <a:bodyPr wrap="none" rtlCol="0">
            <a:spAutoFit/>
          </a:bodyPr>
          <a:lstStyle/>
          <a:p>
            <a:r>
              <a:rPr kumimoji="1" lang="en-US" altLang="zh-CN" sz="4400" dirty="0">
                <a:solidFill>
                  <a:srgbClr val="1E2327"/>
                </a:solidFill>
              </a:rPr>
              <a:t>01</a:t>
            </a:r>
            <a:endParaRPr kumimoji="1" lang="zh-CN" altLang="en-US" sz="4400" dirty="0">
              <a:solidFill>
                <a:srgbClr val="1E2327"/>
              </a:solidFill>
            </a:endParaRPr>
          </a:p>
        </p:txBody>
      </p:sp>
      <p:cxnSp>
        <p:nvCxnSpPr>
          <p:cNvPr id="22" name="直线连接符 21"/>
          <p:cNvCxnSpPr/>
          <p:nvPr/>
        </p:nvCxnSpPr>
        <p:spPr>
          <a:xfrm>
            <a:off x="5937970" y="402476"/>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文本框 23"/>
          <p:cNvSpPr txBox="1"/>
          <p:nvPr/>
        </p:nvSpPr>
        <p:spPr>
          <a:xfrm>
            <a:off x="6047978" y="1262272"/>
            <a:ext cx="2726964" cy="875304"/>
          </a:xfrm>
          <a:prstGeom prst="rect">
            <a:avLst/>
          </a:prstGeom>
          <a:noFill/>
        </p:spPr>
        <p:txBody>
          <a:bodyPr wrap="square" rtlCol="0" anchor="ctr">
            <a:spAutoFit/>
          </a:bodyPr>
          <a:lstStyle/>
          <a:p>
            <a:pPr>
              <a:lnSpc>
                <a:spcPct val="110000"/>
              </a:lnSpc>
            </a:pPr>
            <a:r>
              <a:rPr kumimoji="1" lang="zh-CN" altLang="en-US" sz="2400" b="1" dirty="0">
                <a:solidFill>
                  <a:srgbClr val="1E2327"/>
                </a:solidFill>
              </a:rPr>
              <a:t>员工主动离职的程序事项风险</a:t>
            </a:r>
            <a:endParaRPr kumimoji="1" lang="zh-CN" altLang="en-US" sz="2400" b="1" dirty="0">
              <a:solidFill>
                <a:srgbClr val="1E2327"/>
              </a:solidFill>
            </a:endParaRPr>
          </a:p>
        </p:txBody>
      </p:sp>
      <p:sp>
        <p:nvSpPr>
          <p:cNvPr id="25" name="文本框 24"/>
          <p:cNvSpPr txBox="1"/>
          <p:nvPr/>
        </p:nvSpPr>
        <p:spPr>
          <a:xfrm>
            <a:off x="5052524" y="1400843"/>
            <a:ext cx="809837" cy="769441"/>
          </a:xfrm>
          <a:prstGeom prst="rect">
            <a:avLst/>
          </a:prstGeom>
          <a:noFill/>
        </p:spPr>
        <p:txBody>
          <a:bodyPr wrap="none" rtlCol="0">
            <a:spAutoFit/>
          </a:bodyPr>
          <a:lstStyle/>
          <a:p>
            <a:r>
              <a:rPr kumimoji="1" lang="en-US" altLang="zh-CN" sz="4400" dirty="0">
                <a:solidFill>
                  <a:srgbClr val="1E2327"/>
                </a:solidFill>
              </a:rPr>
              <a:t>02</a:t>
            </a:r>
            <a:endParaRPr kumimoji="1" lang="zh-CN" altLang="en-US" sz="4400" dirty="0">
              <a:solidFill>
                <a:srgbClr val="1E2327"/>
              </a:solidFill>
            </a:endParaRPr>
          </a:p>
        </p:txBody>
      </p:sp>
      <p:cxnSp>
        <p:nvCxnSpPr>
          <p:cNvPr id="26" name="直线连接符 25"/>
          <p:cNvCxnSpPr/>
          <p:nvPr/>
        </p:nvCxnSpPr>
        <p:spPr>
          <a:xfrm>
            <a:off x="5937970" y="1503707"/>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文本框 30"/>
          <p:cNvSpPr txBox="1"/>
          <p:nvPr/>
        </p:nvSpPr>
        <p:spPr>
          <a:xfrm>
            <a:off x="5052524" y="2655510"/>
            <a:ext cx="809837" cy="769441"/>
          </a:xfrm>
          <a:prstGeom prst="rect">
            <a:avLst/>
          </a:prstGeom>
          <a:noFill/>
        </p:spPr>
        <p:txBody>
          <a:bodyPr wrap="none" rtlCol="0">
            <a:spAutoFit/>
          </a:bodyPr>
          <a:lstStyle/>
          <a:p>
            <a:r>
              <a:rPr kumimoji="1" lang="en-US" altLang="zh-CN" sz="4400" dirty="0">
                <a:solidFill>
                  <a:srgbClr val="1E2327"/>
                </a:solidFill>
              </a:rPr>
              <a:t>03</a:t>
            </a:r>
            <a:endParaRPr kumimoji="1" lang="zh-CN" altLang="en-US" sz="4400" dirty="0">
              <a:solidFill>
                <a:srgbClr val="1E2327"/>
              </a:solidFill>
            </a:endParaRPr>
          </a:p>
        </p:txBody>
      </p:sp>
      <p:sp>
        <p:nvSpPr>
          <p:cNvPr id="32" name="文本框 31"/>
          <p:cNvSpPr txBox="1"/>
          <p:nvPr/>
        </p:nvSpPr>
        <p:spPr>
          <a:xfrm>
            <a:off x="6047977" y="2600493"/>
            <a:ext cx="2647669" cy="875304"/>
          </a:xfrm>
          <a:prstGeom prst="rect">
            <a:avLst/>
          </a:prstGeom>
          <a:noFill/>
        </p:spPr>
        <p:txBody>
          <a:bodyPr wrap="square" rtlCol="0" anchor="ctr">
            <a:spAutoFit/>
          </a:bodyPr>
          <a:lstStyle/>
          <a:p>
            <a:pPr>
              <a:lnSpc>
                <a:spcPct val="110000"/>
              </a:lnSpc>
            </a:pPr>
            <a:r>
              <a:rPr kumimoji="1" lang="zh-CN" altLang="en-US" sz="2400" b="1" dirty="0">
                <a:solidFill>
                  <a:srgbClr val="1E2327"/>
                </a:solidFill>
              </a:rPr>
              <a:t>企业合法辞退员工的法律途径</a:t>
            </a:r>
            <a:endParaRPr kumimoji="1" lang="zh-CN" altLang="en-US" sz="2400" b="1" dirty="0">
              <a:solidFill>
                <a:srgbClr val="1E2327"/>
              </a:solidFill>
            </a:endParaRPr>
          </a:p>
        </p:txBody>
      </p:sp>
      <p:cxnSp>
        <p:nvCxnSpPr>
          <p:cNvPr id="33" name="直线连接符 17"/>
          <p:cNvCxnSpPr/>
          <p:nvPr/>
        </p:nvCxnSpPr>
        <p:spPr>
          <a:xfrm>
            <a:off x="5937970" y="2774696"/>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文本框 36"/>
          <p:cNvSpPr txBox="1"/>
          <p:nvPr/>
        </p:nvSpPr>
        <p:spPr>
          <a:xfrm>
            <a:off x="6047978" y="3666186"/>
            <a:ext cx="2726964" cy="875304"/>
          </a:xfrm>
          <a:prstGeom prst="rect">
            <a:avLst/>
          </a:prstGeom>
          <a:noFill/>
        </p:spPr>
        <p:txBody>
          <a:bodyPr wrap="square" rtlCol="0" anchor="ctr">
            <a:spAutoFit/>
          </a:bodyPr>
          <a:lstStyle/>
          <a:p>
            <a:pPr>
              <a:lnSpc>
                <a:spcPct val="110000"/>
              </a:lnSpc>
            </a:pPr>
            <a:r>
              <a:rPr kumimoji="1" lang="zh-CN" altLang="en-US" sz="2400" b="1" dirty="0">
                <a:solidFill>
                  <a:srgbClr val="1E2327"/>
                </a:solidFill>
              </a:rPr>
              <a:t>用人单位解除劳动合同的合法程序</a:t>
            </a:r>
            <a:endParaRPr kumimoji="1" lang="zh-CN" altLang="en-US" sz="2400" b="1" dirty="0">
              <a:solidFill>
                <a:srgbClr val="1E2327"/>
              </a:solidFill>
            </a:endParaRPr>
          </a:p>
        </p:txBody>
      </p:sp>
      <p:sp>
        <p:nvSpPr>
          <p:cNvPr id="38" name="文本框 37"/>
          <p:cNvSpPr txBox="1"/>
          <p:nvPr/>
        </p:nvSpPr>
        <p:spPr>
          <a:xfrm>
            <a:off x="5052524" y="3804757"/>
            <a:ext cx="809837" cy="769441"/>
          </a:xfrm>
          <a:prstGeom prst="rect">
            <a:avLst/>
          </a:prstGeom>
          <a:noFill/>
        </p:spPr>
        <p:txBody>
          <a:bodyPr wrap="none" rtlCol="0">
            <a:spAutoFit/>
          </a:bodyPr>
          <a:lstStyle/>
          <a:p>
            <a:r>
              <a:rPr kumimoji="1" lang="en-US" altLang="zh-CN" sz="4400" dirty="0">
                <a:solidFill>
                  <a:srgbClr val="1E2327"/>
                </a:solidFill>
              </a:rPr>
              <a:t>04</a:t>
            </a:r>
            <a:endParaRPr kumimoji="1" lang="zh-CN" altLang="en-US" sz="4400" dirty="0">
              <a:solidFill>
                <a:srgbClr val="1E2327"/>
              </a:solidFill>
            </a:endParaRPr>
          </a:p>
        </p:txBody>
      </p:sp>
      <p:cxnSp>
        <p:nvCxnSpPr>
          <p:cNvPr id="39" name="直线连接符 25"/>
          <p:cNvCxnSpPr/>
          <p:nvPr/>
        </p:nvCxnSpPr>
        <p:spPr>
          <a:xfrm>
            <a:off x="5937970" y="3907621"/>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307900" y="1437217"/>
            <a:ext cx="1517549" cy="1382083"/>
          </a:xfrm>
          <a:custGeom>
            <a:avLst/>
            <a:gdLst>
              <a:gd name="T0" fmla="*/ 880 w 6731"/>
              <a:gd name="T1" fmla="*/ 3869 h 6127"/>
              <a:gd name="T2" fmla="*/ 993 w 6731"/>
              <a:gd name="T3" fmla="*/ 3899 h 6127"/>
              <a:gd name="T4" fmla="*/ 1079 w 6731"/>
              <a:gd name="T5" fmla="*/ 3810 h 6127"/>
              <a:gd name="T6" fmla="*/ 1221 w 6731"/>
              <a:gd name="T7" fmla="*/ 3447 h 6127"/>
              <a:gd name="T8" fmla="*/ 1355 w 6731"/>
              <a:gd name="T9" fmla="*/ 3188 h 6127"/>
              <a:gd name="T10" fmla="*/ 1531 w 6731"/>
              <a:gd name="T11" fmla="*/ 2995 h 6127"/>
              <a:gd name="T12" fmla="*/ 1749 w 6731"/>
              <a:gd name="T13" fmla="*/ 2877 h 6127"/>
              <a:gd name="T14" fmla="*/ 1979 w 6731"/>
              <a:gd name="T15" fmla="*/ 2831 h 6127"/>
              <a:gd name="T16" fmla="*/ 2234 w 6731"/>
              <a:gd name="T17" fmla="*/ 2851 h 6127"/>
              <a:gd name="T18" fmla="*/ 2484 w 6731"/>
              <a:gd name="T19" fmla="*/ 2945 h 6127"/>
              <a:gd name="T20" fmla="*/ 2727 w 6731"/>
              <a:gd name="T21" fmla="*/ 3112 h 6127"/>
              <a:gd name="T22" fmla="*/ 2930 w 6731"/>
              <a:gd name="T23" fmla="*/ 3317 h 6127"/>
              <a:gd name="T24" fmla="*/ 3098 w 6731"/>
              <a:gd name="T25" fmla="*/ 3559 h 6127"/>
              <a:gd name="T26" fmla="*/ 3192 w 6731"/>
              <a:gd name="T27" fmla="*/ 3810 h 6127"/>
              <a:gd name="T28" fmla="*/ 3211 w 6731"/>
              <a:gd name="T29" fmla="*/ 4064 h 6127"/>
              <a:gd name="T30" fmla="*/ 3167 w 6731"/>
              <a:gd name="T31" fmla="*/ 4294 h 6127"/>
              <a:gd name="T32" fmla="*/ 3049 w 6731"/>
              <a:gd name="T33" fmla="*/ 4512 h 6127"/>
              <a:gd name="T34" fmla="*/ 2856 w 6731"/>
              <a:gd name="T35" fmla="*/ 4688 h 6127"/>
              <a:gd name="T36" fmla="*/ 2597 w 6731"/>
              <a:gd name="T37" fmla="*/ 4823 h 6127"/>
              <a:gd name="T38" fmla="*/ 2234 w 6731"/>
              <a:gd name="T39" fmla="*/ 4965 h 6127"/>
              <a:gd name="T40" fmla="*/ 2145 w 6731"/>
              <a:gd name="T41" fmla="*/ 5050 h 6127"/>
              <a:gd name="T42" fmla="*/ 2187 w 6731"/>
              <a:gd name="T43" fmla="*/ 5205 h 6127"/>
              <a:gd name="T44" fmla="*/ 2335 w 6731"/>
              <a:gd name="T45" fmla="*/ 5393 h 6127"/>
              <a:gd name="T46" fmla="*/ 2778 w 6731"/>
              <a:gd name="T47" fmla="*/ 5764 h 6127"/>
              <a:gd name="T48" fmla="*/ 3278 w 6731"/>
              <a:gd name="T49" fmla="*/ 6115 h 6127"/>
              <a:gd name="T50" fmla="*/ 3413 w 6731"/>
              <a:gd name="T51" fmla="*/ 6108 h 6127"/>
              <a:gd name="T52" fmla="*/ 3646 w 6731"/>
              <a:gd name="T53" fmla="*/ 5800 h 6127"/>
              <a:gd name="T54" fmla="*/ 4122 w 6731"/>
              <a:gd name="T55" fmla="*/ 5189 h 6127"/>
              <a:gd name="T56" fmla="*/ 4463 w 6731"/>
              <a:gd name="T57" fmla="*/ 4881 h 6127"/>
              <a:gd name="T58" fmla="*/ 4665 w 6731"/>
              <a:gd name="T59" fmla="*/ 4780 h 6127"/>
              <a:gd name="T60" fmla="*/ 4860 w 6731"/>
              <a:gd name="T61" fmla="*/ 4748 h 6127"/>
              <a:gd name="T62" fmla="*/ 5037 w 6731"/>
              <a:gd name="T63" fmla="*/ 4780 h 6127"/>
              <a:gd name="T64" fmla="*/ 5220 w 6731"/>
              <a:gd name="T65" fmla="*/ 4900 h 6127"/>
              <a:gd name="T66" fmla="*/ 5362 w 6731"/>
              <a:gd name="T67" fmla="*/ 5112 h 6127"/>
              <a:gd name="T68" fmla="*/ 5518 w 6731"/>
              <a:gd name="T69" fmla="*/ 5512 h 6127"/>
              <a:gd name="T70" fmla="*/ 5703 w 6731"/>
              <a:gd name="T71" fmla="*/ 5763 h 6127"/>
              <a:gd name="T72" fmla="*/ 5912 w 6731"/>
              <a:gd name="T73" fmla="*/ 5821 h 6127"/>
              <a:gd name="T74" fmla="*/ 6212 w 6731"/>
              <a:gd name="T75" fmla="*/ 5731 h 6127"/>
              <a:gd name="T76" fmla="*/ 6485 w 6731"/>
              <a:gd name="T77" fmla="*/ 5495 h 6127"/>
              <a:gd name="T78" fmla="*/ 6661 w 6731"/>
              <a:gd name="T79" fmla="*/ 5188 h 6127"/>
              <a:gd name="T80" fmla="*/ 6661 w 6731"/>
              <a:gd name="T81" fmla="*/ 4943 h 6127"/>
              <a:gd name="T82" fmla="*/ 6514 w 6731"/>
              <a:gd name="T83" fmla="*/ 4741 h 6127"/>
              <a:gd name="T84" fmla="*/ 6178 w 6731"/>
              <a:gd name="T85" fmla="*/ 4589 h 6127"/>
              <a:gd name="T86" fmla="*/ 5827 w 6731"/>
              <a:gd name="T87" fmla="*/ 4424 h 6127"/>
              <a:gd name="T88" fmla="*/ 5682 w 6731"/>
              <a:gd name="T89" fmla="*/ 4271 h 6127"/>
              <a:gd name="T90" fmla="*/ 5609 w 6731"/>
              <a:gd name="T91" fmla="*/ 4069 h 6127"/>
              <a:gd name="T92" fmla="*/ 5640 w 6731"/>
              <a:gd name="T93" fmla="*/ 3814 h 6127"/>
              <a:gd name="T94" fmla="*/ 5783 w 6731"/>
              <a:gd name="T95" fmla="*/ 3567 h 6127"/>
              <a:gd name="T96" fmla="*/ 6191 w 6731"/>
              <a:gd name="T97" fmla="*/ 3174 h 6127"/>
              <a:gd name="T98" fmla="*/ 6684 w 6731"/>
              <a:gd name="T99" fmla="*/ 2771 h 6127"/>
              <a:gd name="T100" fmla="*/ 6726 w 6731"/>
              <a:gd name="T101" fmla="*/ 2594 h 6127"/>
              <a:gd name="T102" fmla="*/ 4616 w 6731"/>
              <a:gd name="T103" fmla="*/ 449 h 6127"/>
              <a:gd name="T104" fmla="*/ 4298 w 6731"/>
              <a:gd name="T105" fmla="*/ 220 h 6127"/>
              <a:gd name="T106" fmla="*/ 3946 w 6731"/>
              <a:gd name="T107" fmla="*/ 72 h 6127"/>
              <a:gd name="T108" fmla="*/ 3575 w 6731"/>
              <a:gd name="T109" fmla="*/ 4 h 6127"/>
              <a:gd name="T110" fmla="*/ 3199 w 6731"/>
              <a:gd name="T111" fmla="*/ 18 h 6127"/>
              <a:gd name="T112" fmla="*/ 2833 w 6731"/>
              <a:gd name="T113" fmla="*/ 113 h 6127"/>
              <a:gd name="T114" fmla="*/ 2491 w 6731"/>
              <a:gd name="T115" fmla="*/ 287 h 6127"/>
              <a:gd name="T116" fmla="*/ 58 w 6731"/>
              <a:gd name="T117" fmla="*/ 2670 h 6127"/>
              <a:gd name="T118" fmla="*/ 1 w 6731"/>
              <a:gd name="T119" fmla="*/ 2795 h 6127"/>
              <a:gd name="T120" fmla="*/ 39 w 6731"/>
              <a:gd name="T121" fmla="*/ 2929 h 6127"/>
              <a:gd name="T122" fmla="*/ 590 w 6731"/>
              <a:gd name="T123" fmla="*/ 3606 h 6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31" h="6127">
                <a:moveTo>
                  <a:pt x="699" y="3723"/>
                </a:moveTo>
                <a:lnTo>
                  <a:pt x="699" y="3723"/>
                </a:lnTo>
                <a:lnTo>
                  <a:pt x="731" y="3753"/>
                </a:lnTo>
                <a:lnTo>
                  <a:pt x="761" y="3780"/>
                </a:lnTo>
                <a:lnTo>
                  <a:pt x="788" y="3804"/>
                </a:lnTo>
                <a:lnTo>
                  <a:pt x="814" y="3825"/>
                </a:lnTo>
                <a:lnTo>
                  <a:pt x="838" y="3842"/>
                </a:lnTo>
                <a:lnTo>
                  <a:pt x="860" y="3857"/>
                </a:lnTo>
                <a:lnTo>
                  <a:pt x="880" y="3869"/>
                </a:lnTo>
                <a:lnTo>
                  <a:pt x="899" y="3879"/>
                </a:lnTo>
                <a:lnTo>
                  <a:pt x="915" y="3887"/>
                </a:lnTo>
                <a:lnTo>
                  <a:pt x="930" y="3893"/>
                </a:lnTo>
                <a:lnTo>
                  <a:pt x="944" y="3896"/>
                </a:lnTo>
                <a:lnTo>
                  <a:pt x="957" y="3900"/>
                </a:lnTo>
                <a:lnTo>
                  <a:pt x="968" y="3901"/>
                </a:lnTo>
                <a:lnTo>
                  <a:pt x="978" y="3901"/>
                </a:lnTo>
                <a:lnTo>
                  <a:pt x="986" y="3900"/>
                </a:lnTo>
                <a:lnTo>
                  <a:pt x="993" y="3899"/>
                </a:lnTo>
                <a:lnTo>
                  <a:pt x="993" y="3899"/>
                </a:lnTo>
                <a:lnTo>
                  <a:pt x="1005" y="3894"/>
                </a:lnTo>
                <a:lnTo>
                  <a:pt x="1016" y="3888"/>
                </a:lnTo>
                <a:lnTo>
                  <a:pt x="1027" y="3880"/>
                </a:lnTo>
                <a:lnTo>
                  <a:pt x="1038" y="3869"/>
                </a:lnTo>
                <a:lnTo>
                  <a:pt x="1048" y="3857"/>
                </a:lnTo>
                <a:lnTo>
                  <a:pt x="1058" y="3843"/>
                </a:lnTo>
                <a:lnTo>
                  <a:pt x="1068" y="3827"/>
                </a:lnTo>
                <a:lnTo>
                  <a:pt x="1079" y="3810"/>
                </a:lnTo>
                <a:lnTo>
                  <a:pt x="1088" y="3790"/>
                </a:lnTo>
                <a:lnTo>
                  <a:pt x="1098" y="3768"/>
                </a:lnTo>
                <a:lnTo>
                  <a:pt x="1118" y="3722"/>
                </a:lnTo>
                <a:lnTo>
                  <a:pt x="1138" y="3669"/>
                </a:lnTo>
                <a:lnTo>
                  <a:pt x="1159" y="3609"/>
                </a:lnTo>
                <a:lnTo>
                  <a:pt x="1159" y="3609"/>
                </a:lnTo>
                <a:lnTo>
                  <a:pt x="1178" y="3556"/>
                </a:lnTo>
                <a:lnTo>
                  <a:pt x="1199" y="3502"/>
                </a:lnTo>
                <a:lnTo>
                  <a:pt x="1221" y="3447"/>
                </a:lnTo>
                <a:lnTo>
                  <a:pt x="1243" y="3390"/>
                </a:lnTo>
                <a:lnTo>
                  <a:pt x="1243" y="3390"/>
                </a:lnTo>
                <a:lnTo>
                  <a:pt x="1259" y="3359"/>
                </a:lnTo>
                <a:lnTo>
                  <a:pt x="1274" y="3327"/>
                </a:lnTo>
                <a:lnTo>
                  <a:pt x="1289" y="3298"/>
                </a:lnTo>
                <a:lnTo>
                  <a:pt x="1304" y="3269"/>
                </a:lnTo>
                <a:lnTo>
                  <a:pt x="1320" y="3241"/>
                </a:lnTo>
                <a:lnTo>
                  <a:pt x="1338" y="3214"/>
                </a:lnTo>
                <a:lnTo>
                  <a:pt x="1355" y="3188"/>
                </a:lnTo>
                <a:lnTo>
                  <a:pt x="1372" y="3162"/>
                </a:lnTo>
                <a:lnTo>
                  <a:pt x="1391" y="3138"/>
                </a:lnTo>
                <a:lnTo>
                  <a:pt x="1409" y="3115"/>
                </a:lnTo>
                <a:lnTo>
                  <a:pt x="1428" y="3092"/>
                </a:lnTo>
                <a:lnTo>
                  <a:pt x="1447" y="3071"/>
                </a:lnTo>
                <a:lnTo>
                  <a:pt x="1468" y="3050"/>
                </a:lnTo>
                <a:lnTo>
                  <a:pt x="1488" y="3031"/>
                </a:lnTo>
                <a:lnTo>
                  <a:pt x="1509" y="3012"/>
                </a:lnTo>
                <a:lnTo>
                  <a:pt x="1531" y="2995"/>
                </a:lnTo>
                <a:lnTo>
                  <a:pt x="1553" y="2978"/>
                </a:lnTo>
                <a:lnTo>
                  <a:pt x="1575" y="2962"/>
                </a:lnTo>
                <a:lnTo>
                  <a:pt x="1599" y="2947"/>
                </a:lnTo>
                <a:lnTo>
                  <a:pt x="1623" y="2933"/>
                </a:lnTo>
                <a:lnTo>
                  <a:pt x="1646" y="2920"/>
                </a:lnTo>
                <a:lnTo>
                  <a:pt x="1671" y="2908"/>
                </a:lnTo>
                <a:lnTo>
                  <a:pt x="1696" y="2896"/>
                </a:lnTo>
                <a:lnTo>
                  <a:pt x="1722" y="2887"/>
                </a:lnTo>
                <a:lnTo>
                  <a:pt x="1749" y="2877"/>
                </a:lnTo>
                <a:lnTo>
                  <a:pt x="1775" y="2868"/>
                </a:lnTo>
                <a:lnTo>
                  <a:pt x="1804" y="2860"/>
                </a:lnTo>
                <a:lnTo>
                  <a:pt x="1832" y="2853"/>
                </a:lnTo>
                <a:lnTo>
                  <a:pt x="1861" y="2847"/>
                </a:lnTo>
                <a:lnTo>
                  <a:pt x="1890" y="2842"/>
                </a:lnTo>
                <a:lnTo>
                  <a:pt x="1920" y="2838"/>
                </a:lnTo>
                <a:lnTo>
                  <a:pt x="1951" y="2833"/>
                </a:lnTo>
                <a:lnTo>
                  <a:pt x="1951" y="2833"/>
                </a:lnTo>
                <a:lnTo>
                  <a:pt x="1979" y="2831"/>
                </a:lnTo>
                <a:lnTo>
                  <a:pt x="2007" y="2830"/>
                </a:lnTo>
                <a:lnTo>
                  <a:pt x="2037" y="2829"/>
                </a:lnTo>
                <a:lnTo>
                  <a:pt x="2065" y="2830"/>
                </a:lnTo>
                <a:lnTo>
                  <a:pt x="2093" y="2831"/>
                </a:lnTo>
                <a:lnTo>
                  <a:pt x="2121" y="2833"/>
                </a:lnTo>
                <a:lnTo>
                  <a:pt x="2149" y="2837"/>
                </a:lnTo>
                <a:lnTo>
                  <a:pt x="2177" y="2840"/>
                </a:lnTo>
                <a:lnTo>
                  <a:pt x="2206" y="2845"/>
                </a:lnTo>
                <a:lnTo>
                  <a:pt x="2234" y="2851"/>
                </a:lnTo>
                <a:lnTo>
                  <a:pt x="2262" y="2858"/>
                </a:lnTo>
                <a:lnTo>
                  <a:pt x="2290" y="2866"/>
                </a:lnTo>
                <a:lnTo>
                  <a:pt x="2318" y="2875"/>
                </a:lnTo>
                <a:lnTo>
                  <a:pt x="2345" y="2883"/>
                </a:lnTo>
                <a:lnTo>
                  <a:pt x="2374" y="2894"/>
                </a:lnTo>
                <a:lnTo>
                  <a:pt x="2401" y="2905"/>
                </a:lnTo>
                <a:lnTo>
                  <a:pt x="2429" y="2918"/>
                </a:lnTo>
                <a:lnTo>
                  <a:pt x="2456" y="2931"/>
                </a:lnTo>
                <a:lnTo>
                  <a:pt x="2484" y="2945"/>
                </a:lnTo>
                <a:lnTo>
                  <a:pt x="2511" y="2960"/>
                </a:lnTo>
                <a:lnTo>
                  <a:pt x="2538" y="2975"/>
                </a:lnTo>
                <a:lnTo>
                  <a:pt x="2565" y="2993"/>
                </a:lnTo>
                <a:lnTo>
                  <a:pt x="2592" y="3010"/>
                </a:lnTo>
                <a:lnTo>
                  <a:pt x="2619" y="3028"/>
                </a:lnTo>
                <a:lnTo>
                  <a:pt x="2647" y="3048"/>
                </a:lnTo>
                <a:lnTo>
                  <a:pt x="2674" y="3069"/>
                </a:lnTo>
                <a:lnTo>
                  <a:pt x="2701" y="3090"/>
                </a:lnTo>
                <a:lnTo>
                  <a:pt x="2727" y="3112"/>
                </a:lnTo>
                <a:lnTo>
                  <a:pt x="2754" y="3136"/>
                </a:lnTo>
                <a:lnTo>
                  <a:pt x="2780" y="3160"/>
                </a:lnTo>
                <a:lnTo>
                  <a:pt x="2807" y="3184"/>
                </a:lnTo>
                <a:lnTo>
                  <a:pt x="2833" y="3210"/>
                </a:lnTo>
                <a:lnTo>
                  <a:pt x="2833" y="3210"/>
                </a:lnTo>
                <a:lnTo>
                  <a:pt x="2859" y="3236"/>
                </a:lnTo>
                <a:lnTo>
                  <a:pt x="2884" y="3262"/>
                </a:lnTo>
                <a:lnTo>
                  <a:pt x="2908" y="3290"/>
                </a:lnTo>
                <a:lnTo>
                  <a:pt x="2930" y="3317"/>
                </a:lnTo>
                <a:lnTo>
                  <a:pt x="2953" y="3343"/>
                </a:lnTo>
                <a:lnTo>
                  <a:pt x="2974" y="3370"/>
                </a:lnTo>
                <a:lnTo>
                  <a:pt x="2994" y="3397"/>
                </a:lnTo>
                <a:lnTo>
                  <a:pt x="3014" y="3424"/>
                </a:lnTo>
                <a:lnTo>
                  <a:pt x="3033" y="3451"/>
                </a:lnTo>
                <a:lnTo>
                  <a:pt x="3051" y="3478"/>
                </a:lnTo>
                <a:lnTo>
                  <a:pt x="3067" y="3505"/>
                </a:lnTo>
                <a:lnTo>
                  <a:pt x="3083" y="3532"/>
                </a:lnTo>
                <a:lnTo>
                  <a:pt x="3098" y="3559"/>
                </a:lnTo>
                <a:lnTo>
                  <a:pt x="3112" y="3588"/>
                </a:lnTo>
                <a:lnTo>
                  <a:pt x="3125" y="3615"/>
                </a:lnTo>
                <a:lnTo>
                  <a:pt x="3137" y="3642"/>
                </a:lnTo>
                <a:lnTo>
                  <a:pt x="3149" y="3670"/>
                </a:lnTo>
                <a:lnTo>
                  <a:pt x="3159" y="3698"/>
                </a:lnTo>
                <a:lnTo>
                  <a:pt x="3169" y="3725"/>
                </a:lnTo>
                <a:lnTo>
                  <a:pt x="3177" y="3753"/>
                </a:lnTo>
                <a:lnTo>
                  <a:pt x="3185" y="3781"/>
                </a:lnTo>
                <a:lnTo>
                  <a:pt x="3192" y="3810"/>
                </a:lnTo>
                <a:lnTo>
                  <a:pt x="3198" y="3837"/>
                </a:lnTo>
                <a:lnTo>
                  <a:pt x="3202" y="3865"/>
                </a:lnTo>
                <a:lnTo>
                  <a:pt x="3207" y="3893"/>
                </a:lnTo>
                <a:lnTo>
                  <a:pt x="3210" y="3922"/>
                </a:lnTo>
                <a:lnTo>
                  <a:pt x="3212" y="3951"/>
                </a:lnTo>
                <a:lnTo>
                  <a:pt x="3213" y="3979"/>
                </a:lnTo>
                <a:lnTo>
                  <a:pt x="3213" y="4007"/>
                </a:lnTo>
                <a:lnTo>
                  <a:pt x="3213" y="4035"/>
                </a:lnTo>
                <a:lnTo>
                  <a:pt x="3211" y="4064"/>
                </a:lnTo>
                <a:lnTo>
                  <a:pt x="3209" y="4092"/>
                </a:lnTo>
                <a:lnTo>
                  <a:pt x="3209" y="4092"/>
                </a:lnTo>
                <a:lnTo>
                  <a:pt x="3206" y="4123"/>
                </a:lnTo>
                <a:lnTo>
                  <a:pt x="3201" y="4153"/>
                </a:lnTo>
                <a:lnTo>
                  <a:pt x="3196" y="4182"/>
                </a:lnTo>
                <a:lnTo>
                  <a:pt x="3189" y="4212"/>
                </a:lnTo>
                <a:lnTo>
                  <a:pt x="3183" y="4240"/>
                </a:lnTo>
                <a:lnTo>
                  <a:pt x="3175" y="4267"/>
                </a:lnTo>
                <a:lnTo>
                  <a:pt x="3167" y="4294"/>
                </a:lnTo>
                <a:lnTo>
                  <a:pt x="3157" y="4321"/>
                </a:lnTo>
                <a:lnTo>
                  <a:pt x="3146" y="4346"/>
                </a:lnTo>
                <a:lnTo>
                  <a:pt x="3135" y="4372"/>
                </a:lnTo>
                <a:lnTo>
                  <a:pt x="3123" y="4397"/>
                </a:lnTo>
                <a:lnTo>
                  <a:pt x="3110" y="4421"/>
                </a:lnTo>
                <a:lnTo>
                  <a:pt x="3096" y="4445"/>
                </a:lnTo>
                <a:lnTo>
                  <a:pt x="3081" y="4467"/>
                </a:lnTo>
                <a:lnTo>
                  <a:pt x="3065" y="4490"/>
                </a:lnTo>
                <a:lnTo>
                  <a:pt x="3049" y="4512"/>
                </a:lnTo>
                <a:lnTo>
                  <a:pt x="3030" y="4533"/>
                </a:lnTo>
                <a:lnTo>
                  <a:pt x="3012" y="4555"/>
                </a:lnTo>
                <a:lnTo>
                  <a:pt x="2992" y="4576"/>
                </a:lnTo>
                <a:lnTo>
                  <a:pt x="2972" y="4595"/>
                </a:lnTo>
                <a:lnTo>
                  <a:pt x="2951" y="4615"/>
                </a:lnTo>
                <a:lnTo>
                  <a:pt x="2928" y="4634"/>
                </a:lnTo>
                <a:lnTo>
                  <a:pt x="2906" y="4653"/>
                </a:lnTo>
                <a:lnTo>
                  <a:pt x="2881" y="4671"/>
                </a:lnTo>
                <a:lnTo>
                  <a:pt x="2856" y="4688"/>
                </a:lnTo>
                <a:lnTo>
                  <a:pt x="2830" y="4706"/>
                </a:lnTo>
                <a:lnTo>
                  <a:pt x="2803" y="4722"/>
                </a:lnTo>
                <a:lnTo>
                  <a:pt x="2774" y="4738"/>
                </a:lnTo>
                <a:lnTo>
                  <a:pt x="2745" y="4754"/>
                </a:lnTo>
                <a:lnTo>
                  <a:pt x="2715" y="4770"/>
                </a:lnTo>
                <a:lnTo>
                  <a:pt x="2684" y="4785"/>
                </a:lnTo>
                <a:lnTo>
                  <a:pt x="2652" y="4799"/>
                </a:lnTo>
                <a:lnTo>
                  <a:pt x="2652" y="4799"/>
                </a:lnTo>
                <a:lnTo>
                  <a:pt x="2597" y="4823"/>
                </a:lnTo>
                <a:lnTo>
                  <a:pt x="2541" y="4844"/>
                </a:lnTo>
                <a:lnTo>
                  <a:pt x="2487" y="4864"/>
                </a:lnTo>
                <a:lnTo>
                  <a:pt x="2433" y="4883"/>
                </a:lnTo>
                <a:lnTo>
                  <a:pt x="2433" y="4883"/>
                </a:lnTo>
                <a:lnTo>
                  <a:pt x="2375" y="4905"/>
                </a:lnTo>
                <a:lnTo>
                  <a:pt x="2322" y="4926"/>
                </a:lnTo>
                <a:lnTo>
                  <a:pt x="2275" y="4945"/>
                </a:lnTo>
                <a:lnTo>
                  <a:pt x="2253" y="4955"/>
                </a:lnTo>
                <a:lnTo>
                  <a:pt x="2234" y="4965"/>
                </a:lnTo>
                <a:lnTo>
                  <a:pt x="2216" y="4974"/>
                </a:lnTo>
                <a:lnTo>
                  <a:pt x="2200" y="4984"/>
                </a:lnTo>
                <a:lnTo>
                  <a:pt x="2186" y="4995"/>
                </a:lnTo>
                <a:lnTo>
                  <a:pt x="2173" y="5005"/>
                </a:lnTo>
                <a:lnTo>
                  <a:pt x="2163" y="5016"/>
                </a:lnTo>
                <a:lnTo>
                  <a:pt x="2155" y="5026"/>
                </a:lnTo>
                <a:lnTo>
                  <a:pt x="2148" y="5038"/>
                </a:lnTo>
                <a:lnTo>
                  <a:pt x="2145" y="5050"/>
                </a:lnTo>
                <a:lnTo>
                  <a:pt x="2145" y="5050"/>
                </a:lnTo>
                <a:lnTo>
                  <a:pt x="2142" y="5063"/>
                </a:lnTo>
                <a:lnTo>
                  <a:pt x="2142" y="5077"/>
                </a:lnTo>
                <a:lnTo>
                  <a:pt x="2143" y="5093"/>
                </a:lnTo>
                <a:lnTo>
                  <a:pt x="2146" y="5110"/>
                </a:lnTo>
                <a:lnTo>
                  <a:pt x="2150" y="5127"/>
                </a:lnTo>
                <a:lnTo>
                  <a:pt x="2157" y="5146"/>
                </a:lnTo>
                <a:lnTo>
                  <a:pt x="2165" y="5164"/>
                </a:lnTo>
                <a:lnTo>
                  <a:pt x="2175" y="5185"/>
                </a:lnTo>
                <a:lnTo>
                  <a:pt x="2187" y="5205"/>
                </a:lnTo>
                <a:lnTo>
                  <a:pt x="2200" y="5227"/>
                </a:lnTo>
                <a:lnTo>
                  <a:pt x="2214" y="5249"/>
                </a:lnTo>
                <a:lnTo>
                  <a:pt x="2230" y="5271"/>
                </a:lnTo>
                <a:lnTo>
                  <a:pt x="2248" y="5294"/>
                </a:lnTo>
                <a:lnTo>
                  <a:pt x="2267" y="5318"/>
                </a:lnTo>
                <a:lnTo>
                  <a:pt x="2288" y="5343"/>
                </a:lnTo>
                <a:lnTo>
                  <a:pt x="2310" y="5367"/>
                </a:lnTo>
                <a:lnTo>
                  <a:pt x="2310" y="5367"/>
                </a:lnTo>
                <a:lnTo>
                  <a:pt x="2335" y="5393"/>
                </a:lnTo>
                <a:lnTo>
                  <a:pt x="2364" y="5422"/>
                </a:lnTo>
                <a:lnTo>
                  <a:pt x="2400" y="5454"/>
                </a:lnTo>
                <a:lnTo>
                  <a:pt x="2440" y="5491"/>
                </a:lnTo>
                <a:lnTo>
                  <a:pt x="2485" y="5530"/>
                </a:lnTo>
                <a:lnTo>
                  <a:pt x="2535" y="5573"/>
                </a:lnTo>
                <a:lnTo>
                  <a:pt x="2589" y="5617"/>
                </a:lnTo>
                <a:lnTo>
                  <a:pt x="2648" y="5665"/>
                </a:lnTo>
                <a:lnTo>
                  <a:pt x="2710" y="5713"/>
                </a:lnTo>
                <a:lnTo>
                  <a:pt x="2778" y="5764"/>
                </a:lnTo>
                <a:lnTo>
                  <a:pt x="2848" y="5817"/>
                </a:lnTo>
                <a:lnTo>
                  <a:pt x="2922" y="5872"/>
                </a:lnTo>
                <a:lnTo>
                  <a:pt x="3000" y="5928"/>
                </a:lnTo>
                <a:lnTo>
                  <a:pt x="3080" y="5984"/>
                </a:lnTo>
                <a:lnTo>
                  <a:pt x="3163" y="6042"/>
                </a:lnTo>
                <a:lnTo>
                  <a:pt x="3249" y="6100"/>
                </a:lnTo>
                <a:lnTo>
                  <a:pt x="3249" y="6100"/>
                </a:lnTo>
                <a:lnTo>
                  <a:pt x="3263" y="6109"/>
                </a:lnTo>
                <a:lnTo>
                  <a:pt x="3278" y="6115"/>
                </a:lnTo>
                <a:lnTo>
                  <a:pt x="3292" y="6121"/>
                </a:lnTo>
                <a:lnTo>
                  <a:pt x="3308" y="6124"/>
                </a:lnTo>
                <a:lnTo>
                  <a:pt x="3323" y="6126"/>
                </a:lnTo>
                <a:lnTo>
                  <a:pt x="3339" y="6127"/>
                </a:lnTo>
                <a:lnTo>
                  <a:pt x="3354" y="6126"/>
                </a:lnTo>
                <a:lnTo>
                  <a:pt x="3369" y="6124"/>
                </a:lnTo>
                <a:lnTo>
                  <a:pt x="3383" y="6120"/>
                </a:lnTo>
                <a:lnTo>
                  <a:pt x="3399" y="6114"/>
                </a:lnTo>
                <a:lnTo>
                  <a:pt x="3413" y="6108"/>
                </a:lnTo>
                <a:lnTo>
                  <a:pt x="3426" y="6100"/>
                </a:lnTo>
                <a:lnTo>
                  <a:pt x="3438" y="6090"/>
                </a:lnTo>
                <a:lnTo>
                  <a:pt x="3449" y="6081"/>
                </a:lnTo>
                <a:lnTo>
                  <a:pt x="3460" y="6069"/>
                </a:lnTo>
                <a:lnTo>
                  <a:pt x="3470" y="6056"/>
                </a:lnTo>
                <a:lnTo>
                  <a:pt x="3470" y="6056"/>
                </a:lnTo>
                <a:lnTo>
                  <a:pt x="3529" y="5968"/>
                </a:lnTo>
                <a:lnTo>
                  <a:pt x="3587" y="5884"/>
                </a:lnTo>
                <a:lnTo>
                  <a:pt x="3646" y="5800"/>
                </a:lnTo>
                <a:lnTo>
                  <a:pt x="3704" y="5719"/>
                </a:lnTo>
                <a:lnTo>
                  <a:pt x="3762" y="5641"/>
                </a:lnTo>
                <a:lnTo>
                  <a:pt x="3818" y="5566"/>
                </a:lnTo>
                <a:lnTo>
                  <a:pt x="3872" y="5493"/>
                </a:lnTo>
                <a:lnTo>
                  <a:pt x="3926" y="5425"/>
                </a:lnTo>
                <a:lnTo>
                  <a:pt x="3978" y="5360"/>
                </a:lnTo>
                <a:lnTo>
                  <a:pt x="4028" y="5298"/>
                </a:lnTo>
                <a:lnTo>
                  <a:pt x="4077" y="5242"/>
                </a:lnTo>
                <a:lnTo>
                  <a:pt x="4122" y="5189"/>
                </a:lnTo>
                <a:lnTo>
                  <a:pt x="4166" y="5141"/>
                </a:lnTo>
                <a:lnTo>
                  <a:pt x="4206" y="5098"/>
                </a:lnTo>
                <a:lnTo>
                  <a:pt x="4243" y="5060"/>
                </a:lnTo>
                <a:lnTo>
                  <a:pt x="4276" y="5029"/>
                </a:lnTo>
                <a:lnTo>
                  <a:pt x="4276" y="5029"/>
                </a:lnTo>
                <a:lnTo>
                  <a:pt x="4323" y="4986"/>
                </a:lnTo>
                <a:lnTo>
                  <a:pt x="4370" y="4948"/>
                </a:lnTo>
                <a:lnTo>
                  <a:pt x="4416" y="4913"/>
                </a:lnTo>
                <a:lnTo>
                  <a:pt x="4463" y="4881"/>
                </a:lnTo>
                <a:lnTo>
                  <a:pt x="4485" y="4867"/>
                </a:lnTo>
                <a:lnTo>
                  <a:pt x="4508" y="4853"/>
                </a:lnTo>
                <a:lnTo>
                  <a:pt x="4531" y="4840"/>
                </a:lnTo>
                <a:lnTo>
                  <a:pt x="4554" y="4828"/>
                </a:lnTo>
                <a:lnTo>
                  <a:pt x="4576" y="4817"/>
                </a:lnTo>
                <a:lnTo>
                  <a:pt x="4598" y="4807"/>
                </a:lnTo>
                <a:lnTo>
                  <a:pt x="4621" y="4797"/>
                </a:lnTo>
                <a:lnTo>
                  <a:pt x="4643" y="4788"/>
                </a:lnTo>
                <a:lnTo>
                  <a:pt x="4665" y="4780"/>
                </a:lnTo>
                <a:lnTo>
                  <a:pt x="4687" y="4774"/>
                </a:lnTo>
                <a:lnTo>
                  <a:pt x="4710" y="4767"/>
                </a:lnTo>
                <a:lnTo>
                  <a:pt x="4731" y="4762"/>
                </a:lnTo>
                <a:lnTo>
                  <a:pt x="4753" y="4758"/>
                </a:lnTo>
                <a:lnTo>
                  <a:pt x="4775" y="4754"/>
                </a:lnTo>
                <a:lnTo>
                  <a:pt x="4796" y="4751"/>
                </a:lnTo>
                <a:lnTo>
                  <a:pt x="4818" y="4749"/>
                </a:lnTo>
                <a:lnTo>
                  <a:pt x="4839" y="4748"/>
                </a:lnTo>
                <a:lnTo>
                  <a:pt x="4860" y="4748"/>
                </a:lnTo>
                <a:lnTo>
                  <a:pt x="4881" y="4749"/>
                </a:lnTo>
                <a:lnTo>
                  <a:pt x="4902" y="4750"/>
                </a:lnTo>
                <a:lnTo>
                  <a:pt x="4923" y="4752"/>
                </a:lnTo>
                <a:lnTo>
                  <a:pt x="4944" y="4756"/>
                </a:lnTo>
                <a:lnTo>
                  <a:pt x="4964" y="4760"/>
                </a:lnTo>
                <a:lnTo>
                  <a:pt x="4985" y="4764"/>
                </a:lnTo>
                <a:lnTo>
                  <a:pt x="4985" y="4764"/>
                </a:lnTo>
                <a:lnTo>
                  <a:pt x="5012" y="4772"/>
                </a:lnTo>
                <a:lnTo>
                  <a:pt x="5037" y="4780"/>
                </a:lnTo>
                <a:lnTo>
                  <a:pt x="5061" y="4790"/>
                </a:lnTo>
                <a:lnTo>
                  <a:pt x="5084" y="4801"/>
                </a:lnTo>
                <a:lnTo>
                  <a:pt x="5106" y="4813"/>
                </a:lnTo>
                <a:lnTo>
                  <a:pt x="5128" y="4825"/>
                </a:lnTo>
                <a:lnTo>
                  <a:pt x="5147" y="4838"/>
                </a:lnTo>
                <a:lnTo>
                  <a:pt x="5167" y="4853"/>
                </a:lnTo>
                <a:lnTo>
                  <a:pt x="5185" y="4867"/>
                </a:lnTo>
                <a:lnTo>
                  <a:pt x="5204" y="4883"/>
                </a:lnTo>
                <a:lnTo>
                  <a:pt x="5220" y="4900"/>
                </a:lnTo>
                <a:lnTo>
                  <a:pt x="5236" y="4917"/>
                </a:lnTo>
                <a:lnTo>
                  <a:pt x="5251" y="4934"/>
                </a:lnTo>
                <a:lnTo>
                  <a:pt x="5267" y="4953"/>
                </a:lnTo>
                <a:lnTo>
                  <a:pt x="5281" y="4971"/>
                </a:lnTo>
                <a:lnTo>
                  <a:pt x="5294" y="4990"/>
                </a:lnTo>
                <a:lnTo>
                  <a:pt x="5307" y="5009"/>
                </a:lnTo>
                <a:lnTo>
                  <a:pt x="5319" y="5030"/>
                </a:lnTo>
                <a:lnTo>
                  <a:pt x="5341" y="5070"/>
                </a:lnTo>
                <a:lnTo>
                  <a:pt x="5362" y="5112"/>
                </a:lnTo>
                <a:lnTo>
                  <a:pt x="5380" y="5154"/>
                </a:lnTo>
                <a:lnTo>
                  <a:pt x="5398" y="5197"/>
                </a:lnTo>
                <a:lnTo>
                  <a:pt x="5415" y="5239"/>
                </a:lnTo>
                <a:lnTo>
                  <a:pt x="5444" y="5321"/>
                </a:lnTo>
                <a:lnTo>
                  <a:pt x="5444" y="5321"/>
                </a:lnTo>
                <a:lnTo>
                  <a:pt x="5480" y="5418"/>
                </a:lnTo>
                <a:lnTo>
                  <a:pt x="5498" y="5465"/>
                </a:lnTo>
                <a:lnTo>
                  <a:pt x="5518" y="5512"/>
                </a:lnTo>
                <a:lnTo>
                  <a:pt x="5518" y="5512"/>
                </a:lnTo>
                <a:lnTo>
                  <a:pt x="5537" y="5554"/>
                </a:lnTo>
                <a:lnTo>
                  <a:pt x="5557" y="5592"/>
                </a:lnTo>
                <a:lnTo>
                  <a:pt x="5577" y="5627"/>
                </a:lnTo>
                <a:lnTo>
                  <a:pt x="5597" y="5657"/>
                </a:lnTo>
                <a:lnTo>
                  <a:pt x="5618" y="5684"/>
                </a:lnTo>
                <a:lnTo>
                  <a:pt x="5638" y="5709"/>
                </a:lnTo>
                <a:lnTo>
                  <a:pt x="5660" y="5730"/>
                </a:lnTo>
                <a:lnTo>
                  <a:pt x="5682" y="5748"/>
                </a:lnTo>
                <a:lnTo>
                  <a:pt x="5703" y="5763"/>
                </a:lnTo>
                <a:lnTo>
                  <a:pt x="5726" y="5777"/>
                </a:lnTo>
                <a:lnTo>
                  <a:pt x="5750" y="5788"/>
                </a:lnTo>
                <a:lnTo>
                  <a:pt x="5775" y="5797"/>
                </a:lnTo>
                <a:lnTo>
                  <a:pt x="5800" y="5804"/>
                </a:lnTo>
                <a:lnTo>
                  <a:pt x="5825" y="5811"/>
                </a:lnTo>
                <a:lnTo>
                  <a:pt x="5852" y="5815"/>
                </a:lnTo>
                <a:lnTo>
                  <a:pt x="5880" y="5819"/>
                </a:lnTo>
                <a:lnTo>
                  <a:pt x="5880" y="5819"/>
                </a:lnTo>
                <a:lnTo>
                  <a:pt x="5912" y="5821"/>
                </a:lnTo>
                <a:lnTo>
                  <a:pt x="5945" y="5820"/>
                </a:lnTo>
                <a:lnTo>
                  <a:pt x="5977" y="5817"/>
                </a:lnTo>
                <a:lnTo>
                  <a:pt x="6011" y="5812"/>
                </a:lnTo>
                <a:lnTo>
                  <a:pt x="6043" y="5804"/>
                </a:lnTo>
                <a:lnTo>
                  <a:pt x="6077" y="5795"/>
                </a:lnTo>
                <a:lnTo>
                  <a:pt x="6111" y="5782"/>
                </a:lnTo>
                <a:lnTo>
                  <a:pt x="6145" y="5768"/>
                </a:lnTo>
                <a:lnTo>
                  <a:pt x="6179" y="5750"/>
                </a:lnTo>
                <a:lnTo>
                  <a:pt x="6212" y="5731"/>
                </a:lnTo>
                <a:lnTo>
                  <a:pt x="6247" y="5709"/>
                </a:lnTo>
                <a:lnTo>
                  <a:pt x="6282" y="5684"/>
                </a:lnTo>
                <a:lnTo>
                  <a:pt x="6315" y="5658"/>
                </a:lnTo>
                <a:lnTo>
                  <a:pt x="6350" y="5629"/>
                </a:lnTo>
                <a:lnTo>
                  <a:pt x="6385" y="5597"/>
                </a:lnTo>
                <a:lnTo>
                  <a:pt x="6420" y="5564"/>
                </a:lnTo>
                <a:lnTo>
                  <a:pt x="6420" y="5564"/>
                </a:lnTo>
                <a:lnTo>
                  <a:pt x="6454" y="5529"/>
                </a:lnTo>
                <a:lnTo>
                  <a:pt x="6485" y="5495"/>
                </a:lnTo>
                <a:lnTo>
                  <a:pt x="6514" y="5460"/>
                </a:lnTo>
                <a:lnTo>
                  <a:pt x="6541" y="5425"/>
                </a:lnTo>
                <a:lnTo>
                  <a:pt x="6565" y="5391"/>
                </a:lnTo>
                <a:lnTo>
                  <a:pt x="6587" y="5357"/>
                </a:lnTo>
                <a:lnTo>
                  <a:pt x="6607" y="5322"/>
                </a:lnTo>
                <a:lnTo>
                  <a:pt x="6623" y="5289"/>
                </a:lnTo>
                <a:lnTo>
                  <a:pt x="6638" y="5255"/>
                </a:lnTo>
                <a:lnTo>
                  <a:pt x="6650" y="5221"/>
                </a:lnTo>
                <a:lnTo>
                  <a:pt x="6661" y="5188"/>
                </a:lnTo>
                <a:lnTo>
                  <a:pt x="6669" y="5154"/>
                </a:lnTo>
                <a:lnTo>
                  <a:pt x="6673" y="5121"/>
                </a:lnTo>
                <a:lnTo>
                  <a:pt x="6676" y="5088"/>
                </a:lnTo>
                <a:lnTo>
                  <a:pt x="6676" y="5056"/>
                </a:lnTo>
                <a:lnTo>
                  <a:pt x="6674" y="5023"/>
                </a:lnTo>
                <a:lnTo>
                  <a:pt x="6674" y="5023"/>
                </a:lnTo>
                <a:lnTo>
                  <a:pt x="6671" y="4995"/>
                </a:lnTo>
                <a:lnTo>
                  <a:pt x="6666" y="4969"/>
                </a:lnTo>
                <a:lnTo>
                  <a:pt x="6661" y="4943"/>
                </a:lnTo>
                <a:lnTo>
                  <a:pt x="6653" y="4918"/>
                </a:lnTo>
                <a:lnTo>
                  <a:pt x="6645" y="4893"/>
                </a:lnTo>
                <a:lnTo>
                  <a:pt x="6633" y="4870"/>
                </a:lnTo>
                <a:lnTo>
                  <a:pt x="6620" y="4848"/>
                </a:lnTo>
                <a:lnTo>
                  <a:pt x="6605" y="4825"/>
                </a:lnTo>
                <a:lnTo>
                  <a:pt x="6586" y="4803"/>
                </a:lnTo>
                <a:lnTo>
                  <a:pt x="6565" y="4783"/>
                </a:lnTo>
                <a:lnTo>
                  <a:pt x="6541" y="4761"/>
                </a:lnTo>
                <a:lnTo>
                  <a:pt x="6514" y="4741"/>
                </a:lnTo>
                <a:lnTo>
                  <a:pt x="6483" y="4721"/>
                </a:lnTo>
                <a:lnTo>
                  <a:pt x="6449" y="4701"/>
                </a:lnTo>
                <a:lnTo>
                  <a:pt x="6411" y="4681"/>
                </a:lnTo>
                <a:lnTo>
                  <a:pt x="6368" y="4661"/>
                </a:lnTo>
                <a:lnTo>
                  <a:pt x="6368" y="4661"/>
                </a:lnTo>
                <a:lnTo>
                  <a:pt x="6322" y="4642"/>
                </a:lnTo>
                <a:lnTo>
                  <a:pt x="6274" y="4623"/>
                </a:lnTo>
                <a:lnTo>
                  <a:pt x="6178" y="4589"/>
                </a:lnTo>
                <a:lnTo>
                  <a:pt x="6178" y="4589"/>
                </a:lnTo>
                <a:lnTo>
                  <a:pt x="6095" y="4558"/>
                </a:lnTo>
                <a:lnTo>
                  <a:pt x="6053" y="4542"/>
                </a:lnTo>
                <a:lnTo>
                  <a:pt x="6011" y="4525"/>
                </a:lnTo>
                <a:lnTo>
                  <a:pt x="5969" y="4505"/>
                </a:lnTo>
                <a:lnTo>
                  <a:pt x="5926" y="4485"/>
                </a:lnTo>
                <a:lnTo>
                  <a:pt x="5886" y="4462"/>
                </a:lnTo>
                <a:lnTo>
                  <a:pt x="5866" y="4450"/>
                </a:lnTo>
                <a:lnTo>
                  <a:pt x="5846" y="4437"/>
                </a:lnTo>
                <a:lnTo>
                  <a:pt x="5827" y="4424"/>
                </a:lnTo>
                <a:lnTo>
                  <a:pt x="5808" y="4410"/>
                </a:lnTo>
                <a:lnTo>
                  <a:pt x="5791" y="4395"/>
                </a:lnTo>
                <a:lnTo>
                  <a:pt x="5773" y="4380"/>
                </a:lnTo>
                <a:lnTo>
                  <a:pt x="5756" y="4363"/>
                </a:lnTo>
                <a:lnTo>
                  <a:pt x="5739" y="4347"/>
                </a:lnTo>
                <a:lnTo>
                  <a:pt x="5724" y="4330"/>
                </a:lnTo>
                <a:lnTo>
                  <a:pt x="5709" y="4311"/>
                </a:lnTo>
                <a:lnTo>
                  <a:pt x="5695" y="4292"/>
                </a:lnTo>
                <a:lnTo>
                  <a:pt x="5682" y="4271"/>
                </a:lnTo>
                <a:lnTo>
                  <a:pt x="5669" y="4250"/>
                </a:lnTo>
                <a:lnTo>
                  <a:pt x="5658" y="4228"/>
                </a:lnTo>
                <a:lnTo>
                  <a:pt x="5647" y="4205"/>
                </a:lnTo>
                <a:lnTo>
                  <a:pt x="5637" y="4180"/>
                </a:lnTo>
                <a:lnTo>
                  <a:pt x="5628" y="4155"/>
                </a:lnTo>
                <a:lnTo>
                  <a:pt x="5621" y="4129"/>
                </a:lnTo>
                <a:lnTo>
                  <a:pt x="5621" y="4129"/>
                </a:lnTo>
                <a:lnTo>
                  <a:pt x="5614" y="4099"/>
                </a:lnTo>
                <a:lnTo>
                  <a:pt x="5609" y="4069"/>
                </a:lnTo>
                <a:lnTo>
                  <a:pt x="5607" y="4038"/>
                </a:lnTo>
                <a:lnTo>
                  <a:pt x="5606" y="4009"/>
                </a:lnTo>
                <a:lnTo>
                  <a:pt x="5606" y="3980"/>
                </a:lnTo>
                <a:lnTo>
                  <a:pt x="5608" y="3951"/>
                </a:lnTo>
                <a:lnTo>
                  <a:pt x="5612" y="3922"/>
                </a:lnTo>
                <a:lnTo>
                  <a:pt x="5618" y="3894"/>
                </a:lnTo>
                <a:lnTo>
                  <a:pt x="5624" y="3867"/>
                </a:lnTo>
                <a:lnTo>
                  <a:pt x="5632" y="3840"/>
                </a:lnTo>
                <a:lnTo>
                  <a:pt x="5640" y="3814"/>
                </a:lnTo>
                <a:lnTo>
                  <a:pt x="5650" y="3788"/>
                </a:lnTo>
                <a:lnTo>
                  <a:pt x="5661" y="3763"/>
                </a:lnTo>
                <a:lnTo>
                  <a:pt x="5673" y="3738"/>
                </a:lnTo>
                <a:lnTo>
                  <a:pt x="5685" y="3714"/>
                </a:lnTo>
                <a:lnTo>
                  <a:pt x="5698" y="3692"/>
                </a:lnTo>
                <a:lnTo>
                  <a:pt x="5712" y="3669"/>
                </a:lnTo>
                <a:lnTo>
                  <a:pt x="5726" y="3647"/>
                </a:lnTo>
                <a:lnTo>
                  <a:pt x="5754" y="3606"/>
                </a:lnTo>
                <a:lnTo>
                  <a:pt x="5783" y="3567"/>
                </a:lnTo>
                <a:lnTo>
                  <a:pt x="5813" y="3532"/>
                </a:lnTo>
                <a:lnTo>
                  <a:pt x="5840" y="3501"/>
                </a:lnTo>
                <a:lnTo>
                  <a:pt x="5866" y="3474"/>
                </a:lnTo>
                <a:lnTo>
                  <a:pt x="5908" y="3430"/>
                </a:lnTo>
                <a:lnTo>
                  <a:pt x="5908" y="3430"/>
                </a:lnTo>
                <a:lnTo>
                  <a:pt x="5956" y="3384"/>
                </a:lnTo>
                <a:lnTo>
                  <a:pt x="6020" y="3324"/>
                </a:lnTo>
                <a:lnTo>
                  <a:pt x="6099" y="3254"/>
                </a:lnTo>
                <a:lnTo>
                  <a:pt x="6191" y="3174"/>
                </a:lnTo>
                <a:lnTo>
                  <a:pt x="6293" y="3086"/>
                </a:lnTo>
                <a:lnTo>
                  <a:pt x="6405" y="2994"/>
                </a:lnTo>
                <a:lnTo>
                  <a:pt x="6465" y="2946"/>
                </a:lnTo>
                <a:lnTo>
                  <a:pt x="6526" y="2897"/>
                </a:lnTo>
                <a:lnTo>
                  <a:pt x="6588" y="2850"/>
                </a:lnTo>
                <a:lnTo>
                  <a:pt x="6652" y="2801"/>
                </a:lnTo>
                <a:lnTo>
                  <a:pt x="6652" y="2801"/>
                </a:lnTo>
                <a:lnTo>
                  <a:pt x="6669" y="2786"/>
                </a:lnTo>
                <a:lnTo>
                  <a:pt x="6684" y="2771"/>
                </a:lnTo>
                <a:lnTo>
                  <a:pt x="6697" y="2753"/>
                </a:lnTo>
                <a:lnTo>
                  <a:pt x="6708" y="2735"/>
                </a:lnTo>
                <a:lnTo>
                  <a:pt x="6716" y="2716"/>
                </a:lnTo>
                <a:lnTo>
                  <a:pt x="6724" y="2697"/>
                </a:lnTo>
                <a:lnTo>
                  <a:pt x="6728" y="2676"/>
                </a:lnTo>
                <a:lnTo>
                  <a:pt x="6730" y="2656"/>
                </a:lnTo>
                <a:lnTo>
                  <a:pt x="6731" y="2635"/>
                </a:lnTo>
                <a:lnTo>
                  <a:pt x="6729" y="2615"/>
                </a:lnTo>
                <a:lnTo>
                  <a:pt x="6726" y="2594"/>
                </a:lnTo>
                <a:lnTo>
                  <a:pt x="6720" y="2574"/>
                </a:lnTo>
                <a:lnTo>
                  <a:pt x="6711" y="2555"/>
                </a:lnTo>
                <a:lnTo>
                  <a:pt x="6701" y="2537"/>
                </a:lnTo>
                <a:lnTo>
                  <a:pt x="6688" y="2518"/>
                </a:lnTo>
                <a:lnTo>
                  <a:pt x="6673" y="2502"/>
                </a:lnTo>
                <a:lnTo>
                  <a:pt x="4681" y="510"/>
                </a:lnTo>
                <a:lnTo>
                  <a:pt x="4681" y="510"/>
                </a:lnTo>
                <a:lnTo>
                  <a:pt x="4650" y="479"/>
                </a:lnTo>
                <a:lnTo>
                  <a:pt x="4616" y="449"/>
                </a:lnTo>
                <a:lnTo>
                  <a:pt x="4584" y="419"/>
                </a:lnTo>
                <a:lnTo>
                  <a:pt x="4549" y="391"/>
                </a:lnTo>
                <a:lnTo>
                  <a:pt x="4515" y="363"/>
                </a:lnTo>
                <a:lnTo>
                  <a:pt x="4480" y="337"/>
                </a:lnTo>
                <a:lnTo>
                  <a:pt x="4444" y="312"/>
                </a:lnTo>
                <a:lnTo>
                  <a:pt x="4408" y="287"/>
                </a:lnTo>
                <a:lnTo>
                  <a:pt x="4372" y="263"/>
                </a:lnTo>
                <a:lnTo>
                  <a:pt x="4335" y="242"/>
                </a:lnTo>
                <a:lnTo>
                  <a:pt x="4298" y="220"/>
                </a:lnTo>
                <a:lnTo>
                  <a:pt x="4260" y="199"/>
                </a:lnTo>
                <a:lnTo>
                  <a:pt x="4222" y="180"/>
                </a:lnTo>
                <a:lnTo>
                  <a:pt x="4183" y="161"/>
                </a:lnTo>
                <a:lnTo>
                  <a:pt x="4145" y="144"/>
                </a:lnTo>
                <a:lnTo>
                  <a:pt x="4105" y="128"/>
                </a:lnTo>
                <a:lnTo>
                  <a:pt x="4066" y="113"/>
                </a:lnTo>
                <a:lnTo>
                  <a:pt x="4026" y="98"/>
                </a:lnTo>
                <a:lnTo>
                  <a:pt x="3986" y="85"/>
                </a:lnTo>
                <a:lnTo>
                  <a:pt x="3946" y="72"/>
                </a:lnTo>
                <a:lnTo>
                  <a:pt x="3906" y="61"/>
                </a:lnTo>
                <a:lnTo>
                  <a:pt x="3864" y="50"/>
                </a:lnTo>
                <a:lnTo>
                  <a:pt x="3823" y="40"/>
                </a:lnTo>
                <a:lnTo>
                  <a:pt x="3782" y="31"/>
                </a:lnTo>
                <a:lnTo>
                  <a:pt x="3741" y="25"/>
                </a:lnTo>
                <a:lnTo>
                  <a:pt x="3700" y="18"/>
                </a:lnTo>
                <a:lnTo>
                  <a:pt x="3659" y="13"/>
                </a:lnTo>
                <a:lnTo>
                  <a:pt x="3616" y="8"/>
                </a:lnTo>
                <a:lnTo>
                  <a:pt x="3575" y="4"/>
                </a:lnTo>
                <a:lnTo>
                  <a:pt x="3533" y="2"/>
                </a:lnTo>
                <a:lnTo>
                  <a:pt x="3492" y="0"/>
                </a:lnTo>
                <a:lnTo>
                  <a:pt x="3449" y="0"/>
                </a:lnTo>
                <a:lnTo>
                  <a:pt x="3408" y="0"/>
                </a:lnTo>
                <a:lnTo>
                  <a:pt x="3366" y="2"/>
                </a:lnTo>
                <a:lnTo>
                  <a:pt x="3324" y="4"/>
                </a:lnTo>
                <a:lnTo>
                  <a:pt x="3283" y="8"/>
                </a:lnTo>
                <a:lnTo>
                  <a:pt x="3241" y="13"/>
                </a:lnTo>
                <a:lnTo>
                  <a:pt x="3199" y="18"/>
                </a:lnTo>
                <a:lnTo>
                  <a:pt x="3158" y="25"/>
                </a:lnTo>
                <a:lnTo>
                  <a:pt x="3117" y="31"/>
                </a:lnTo>
                <a:lnTo>
                  <a:pt x="3076" y="40"/>
                </a:lnTo>
                <a:lnTo>
                  <a:pt x="3034" y="50"/>
                </a:lnTo>
                <a:lnTo>
                  <a:pt x="2994" y="61"/>
                </a:lnTo>
                <a:lnTo>
                  <a:pt x="2953" y="72"/>
                </a:lnTo>
                <a:lnTo>
                  <a:pt x="2913" y="85"/>
                </a:lnTo>
                <a:lnTo>
                  <a:pt x="2873" y="98"/>
                </a:lnTo>
                <a:lnTo>
                  <a:pt x="2833" y="113"/>
                </a:lnTo>
                <a:lnTo>
                  <a:pt x="2794" y="128"/>
                </a:lnTo>
                <a:lnTo>
                  <a:pt x="2755" y="144"/>
                </a:lnTo>
                <a:lnTo>
                  <a:pt x="2716" y="161"/>
                </a:lnTo>
                <a:lnTo>
                  <a:pt x="2677" y="180"/>
                </a:lnTo>
                <a:lnTo>
                  <a:pt x="2639" y="199"/>
                </a:lnTo>
                <a:lnTo>
                  <a:pt x="2601" y="220"/>
                </a:lnTo>
                <a:lnTo>
                  <a:pt x="2564" y="242"/>
                </a:lnTo>
                <a:lnTo>
                  <a:pt x="2527" y="263"/>
                </a:lnTo>
                <a:lnTo>
                  <a:pt x="2491" y="287"/>
                </a:lnTo>
                <a:lnTo>
                  <a:pt x="2455" y="312"/>
                </a:lnTo>
                <a:lnTo>
                  <a:pt x="2419" y="337"/>
                </a:lnTo>
                <a:lnTo>
                  <a:pt x="2384" y="363"/>
                </a:lnTo>
                <a:lnTo>
                  <a:pt x="2350" y="391"/>
                </a:lnTo>
                <a:lnTo>
                  <a:pt x="2316" y="419"/>
                </a:lnTo>
                <a:lnTo>
                  <a:pt x="2283" y="449"/>
                </a:lnTo>
                <a:lnTo>
                  <a:pt x="2250" y="479"/>
                </a:lnTo>
                <a:lnTo>
                  <a:pt x="2217" y="510"/>
                </a:lnTo>
                <a:lnTo>
                  <a:pt x="58" y="2670"/>
                </a:lnTo>
                <a:lnTo>
                  <a:pt x="58" y="2670"/>
                </a:lnTo>
                <a:lnTo>
                  <a:pt x="45" y="2684"/>
                </a:lnTo>
                <a:lnTo>
                  <a:pt x="34" y="2698"/>
                </a:lnTo>
                <a:lnTo>
                  <a:pt x="26" y="2713"/>
                </a:lnTo>
                <a:lnTo>
                  <a:pt x="17" y="2728"/>
                </a:lnTo>
                <a:lnTo>
                  <a:pt x="10" y="2745"/>
                </a:lnTo>
                <a:lnTo>
                  <a:pt x="6" y="2762"/>
                </a:lnTo>
                <a:lnTo>
                  <a:pt x="2" y="2778"/>
                </a:lnTo>
                <a:lnTo>
                  <a:pt x="1" y="2795"/>
                </a:lnTo>
                <a:lnTo>
                  <a:pt x="0" y="2813"/>
                </a:lnTo>
                <a:lnTo>
                  <a:pt x="1" y="2830"/>
                </a:lnTo>
                <a:lnTo>
                  <a:pt x="3" y="2847"/>
                </a:lnTo>
                <a:lnTo>
                  <a:pt x="7" y="2865"/>
                </a:lnTo>
                <a:lnTo>
                  <a:pt x="13" y="2881"/>
                </a:lnTo>
                <a:lnTo>
                  <a:pt x="20" y="2897"/>
                </a:lnTo>
                <a:lnTo>
                  <a:pt x="28" y="2914"/>
                </a:lnTo>
                <a:lnTo>
                  <a:pt x="39" y="2929"/>
                </a:lnTo>
                <a:lnTo>
                  <a:pt x="39" y="2929"/>
                </a:lnTo>
                <a:lnTo>
                  <a:pt x="88" y="2996"/>
                </a:lnTo>
                <a:lnTo>
                  <a:pt x="138" y="3062"/>
                </a:lnTo>
                <a:lnTo>
                  <a:pt x="189" y="3127"/>
                </a:lnTo>
                <a:lnTo>
                  <a:pt x="239" y="3191"/>
                </a:lnTo>
                <a:lnTo>
                  <a:pt x="288" y="3253"/>
                </a:lnTo>
                <a:lnTo>
                  <a:pt x="337" y="3311"/>
                </a:lnTo>
                <a:lnTo>
                  <a:pt x="430" y="3423"/>
                </a:lnTo>
                <a:lnTo>
                  <a:pt x="514" y="3521"/>
                </a:lnTo>
                <a:lnTo>
                  <a:pt x="590" y="3606"/>
                </a:lnTo>
                <a:lnTo>
                  <a:pt x="652" y="3673"/>
                </a:lnTo>
                <a:lnTo>
                  <a:pt x="699" y="3723"/>
                </a:lnTo>
                <a:lnTo>
                  <a:pt x="699" y="3723"/>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3" name="Freeform 8"/>
          <p:cNvSpPr/>
          <p:nvPr/>
        </p:nvSpPr>
        <p:spPr bwMode="auto">
          <a:xfrm>
            <a:off x="1344991" y="2978957"/>
            <a:ext cx="1519162" cy="1382083"/>
          </a:xfrm>
          <a:custGeom>
            <a:avLst/>
            <a:gdLst>
              <a:gd name="T0" fmla="*/ 5851 w 6730"/>
              <a:gd name="T1" fmla="*/ 2257 h 6126"/>
              <a:gd name="T2" fmla="*/ 5737 w 6730"/>
              <a:gd name="T3" fmla="*/ 2227 h 6126"/>
              <a:gd name="T4" fmla="*/ 5652 w 6730"/>
              <a:gd name="T5" fmla="*/ 2316 h 6126"/>
              <a:gd name="T6" fmla="*/ 5510 w 6730"/>
              <a:gd name="T7" fmla="*/ 2678 h 6126"/>
              <a:gd name="T8" fmla="*/ 5376 w 6730"/>
              <a:gd name="T9" fmla="*/ 2938 h 6126"/>
              <a:gd name="T10" fmla="*/ 5199 w 6730"/>
              <a:gd name="T11" fmla="*/ 3131 h 6126"/>
              <a:gd name="T12" fmla="*/ 4982 w 6730"/>
              <a:gd name="T13" fmla="*/ 3249 h 6126"/>
              <a:gd name="T14" fmla="*/ 4751 w 6730"/>
              <a:gd name="T15" fmla="*/ 3295 h 6126"/>
              <a:gd name="T16" fmla="*/ 4496 w 6730"/>
              <a:gd name="T17" fmla="*/ 3275 h 6126"/>
              <a:gd name="T18" fmla="*/ 4247 w 6730"/>
              <a:gd name="T19" fmla="*/ 3181 h 6126"/>
              <a:gd name="T20" fmla="*/ 4003 w 6730"/>
              <a:gd name="T21" fmla="*/ 3014 h 6126"/>
              <a:gd name="T22" fmla="*/ 3799 w 6730"/>
              <a:gd name="T23" fmla="*/ 2809 h 6126"/>
              <a:gd name="T24" fmla="*/ 3633 w 6730"/>
              <a:gd name="T25" fmla="*/ 2567 h 6126"/>
              <a:gd name="T26" fmla="*/ 3538 w 6730"/>
              <a:gd name="T27" fmla="*/ 2316 h 6126"/>
              <a:gd name="T28" fmla="*/ 3519 w 6730"/>
              <a:gd name="T29" fmla="*/ 2062 h 6126"/>
              <a:gd name="T30" fmla="*/ 3564 w 6730"/>
              <a:gd name="T31" fmla="*/ 1832 h 6126"/>
              <a:gd name="T32" fmla="*/ 3682 w 6730"/>
              <a:gd name="T33" fmla="*/ 1614 h 6126"/>
              <a:gd name="T34" fmla="*/ 3874 w 6730"/>
              <a:gd name="T35" fmla="*/ 1438 h 6126"/>
              <a:gd name="T36" fmla="*/ 4134 w 6730"/>
              <a:gd name="T37" fmla="*/ 1303 h 6126"/>
              <a:gd name="T38" fmla="*/ 4496 w 6730"/>
              <a:gd name="T39" fmla="*/ 1161 h 6126"/>
              <a:gd name="T40" fmla="*/ 4586 w 6730"/>
              <a:gd name="T41" fmla="*/ 1076 h 6126"/>
              <a:gd name="T42" fmla="*/ 4544 w 6730"/>
              <a:gd name="T43" fmla="*/ 915 h 6126"/>
              <a:gd name="T44" fmla="*/ 4403 w 6730"/>
              <a:gd name="T45" fmla="*/ 742 h 6126"/>
              <a:gd name="T46" fmla="*/ 3957 w 6730"/>
              <a:gd name="T47" fmla="*/ 370 h 6126"/>
              <a:gd name="T48" fmla="*/ 3452 w 6730"/>
              <a:gd name="T49" fmla="*/ 12 h 6126"/>
              <a:gd name="T50" fmla="*/ 3317 w 6730"/>
              <a:gd name="T51" fmla="*/ 18 h 6126"/>
              <a:gd name="T52" fmla="*/ 3070 w 6730"/>
              <a:gd name="T53" fmla="*/ 341 h 6126"/>
              <a:gd name="T54" fmla="*/ 2591 w 6730"/>
              <a:gd name="T55" fmla="*/ 949 h 6126"/>
              <a:gd name="T56" fmla="*/ 2348 w 6730"/>
              <a:gd name="T57" fmla="*/ 1192 h 6126"/>
              <a:gd name="T58" fmla="*/ 2083 w 6730"/>
              <a:gd name="T59" fmla="*/ 1341 h 6126"/>
              <a:gd name="T60" fmla="*/ 1834 w 6730"/>
              <a:gd name="T61" fmla="*/ 1376 h 6126"/>
              <a:gd name="T62" fmla="*/ 1624 w 6730"/>
              <a:gd name="T63" fmla="*/ 1313 h 6126"/>
              <a:gd name="T64" fmla="*/ 1464 w 6730"/>
              <a:gd name="T65" fmla="*/ 1173 h 6126"/>
              <a:gd name="T66" fmla="*/ 1316 w 6730"/>
              <a:gd name="T67" fmla="*/ 887 h 6126"/>
              <a:gd name="T68" fmla="*/ 1154 w 6730"/>
              <a:gd name="T69" fmla="*/ 499 h 6126"/>
              <a:gd name="T70" fmla="*/ 956 w 6730"/>
              <a:gd name="T71" fmla="*/ 329 h 6126"/>
              <a:gd name="T72" fmla="*/ 720 w 6730"/>
              <a:gd name="T73" fmla="*/ 314 h 6126"/>
              <a:gd name="T74" fmla="*/ 415 w 6730"/>
              <a:gd name="T75" fmla="*/ 468 h 6126"/>
              <a:gd name="T76" fmla="*/ 165 w 6730"/>
              <a:gd name="T77" fmla="*/ 735 h 6126"/>
              <a:gd name="T78" fmla="*/ 54 w 6730"/>
              <a:gd name="T79" fmla="*/ 1038 h 6126"/>
              <a:gd name="T80" fmla="*/ 97 w 6730"/>
              <a:gd name="T81" fmla="*/ 1256 h 6126"/>
              <a:gd name="T82" fmla="*/ 320 w 6730"/>
              <a:gd name="T83" fmla="*/ 1444 h 6126"/>
              <a:gd name="T84" fmla="*/ 720 w 6730"/>
              <a:gd name="T85" fmla="*/ 1601 h 6126"/>
              <a:gd name="T86" fmla="*/ 957 w 6730"/>
              <a:gd name="T87" fmla="*/ 1746 h 6126"/>
              <a:gd name="T88" fmla="*/ 1084 w 6730"/>
              <a:gd name="T89" fmla="*/ 1921 h 6126"/>
              <a:gd name="T90" fmla="*/ 1124 w 6730"/>
              <a:gd name="T91" fmla="*/ 2146 h 6126"/>
              <a:gd name="T92" fmla="*/ 1057 w 6730"/>
              <a:gd name="T93" fmla="*/ 2388 h 6126"/>
              <a:gd name="T94" fmla="*/ 865 w 6730"/>
              <a:gd name="T95" fmla="*/ 2652 h 6126"/>
              <a:gd name="T96" fmla="*/ 266 w 6730"/>
              <a:gd name="T97" fmla="*/ 3180 h 6126"/>
              <a:gd name="T98" fmla="*/ 14 w 6730"/>
              <a:gd name="T99" fmla="*/ 3410 h 6126"/>
              <a:gd name="T100" fmla="*/ 30 w 6730"/>
              <a:gd name="T101" fmla="*/ 3589 h 6126"/>
              <a:gd name="T102" fmla="*/ 2215 w 6730"/>
              <a:gd name="T103" fmla="*/ 5763 h 6126"/>
              <a:gd name="T104" fmla="*/ 2547 w 6730"/>
              <a:gd name="T105" fmla="*/ 5965 h 6126"/>
              <a:gd name="T106" fmla="*/ 2907 w 6730"/>
              <a:gd name="T107" fmla="*/ 6086 h 6126"/>
              <a:gd name="T108" fmla="*/ 3280 w 6730"/>
              <a:gd name="T109" fmla="*/ 6126 h 6126"/>
              <a:gd name="T110" fmla="*/ 3654 w 6730"/>
              <a:gd name="T111" fmla="*/ 6086 h 6126"/>
              <a:gd name="T112" fmla="*/ 4014 w 6730"/>
              <a:gd name="T113" fmla="*/ 5965 h 6126"/>
              <a:gd name="T114" fmla="*/ 4346 w 6730"/>
              <a:gd name="T115" fmla="*/ 5763 h 6126"/>
              <a:gd name="T116" fmla="*/ 6696 w 6730"/>
              <a:gd name="T117" fmla="*/ 3428 h 6126"/>
              <a:gd name="T118" fmla="*/ 6727 w 6730"/>
              <a:gd name="T119" fmla="*/ 3279 h 6126"/>
              <a:gd name="T120" fmla="*/ 6542 w 6730"/>
              <a:gd name="T121" fmla="*/ 2999 h 6126"/>
              <a:gd name="T122" fmla="*/ 6030 w 6730"/>
              <a:gd name="T123" fmla="*/ 2403 h 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30" h="6126">
                <a:moveTo>
                  <a:pt x="6030" y="2403"/>
                </a:moveTo>
                <a:lnTo>
                  <a:pt x="6030" y="2403"/>
                </a:lnTo>
                <a:lnTo>
                  <a:pt x="5999" y="2373"/>
                </a:lnTo>
                <a:lnTo>
                  <a:pt x="5970" y="2346"/>
                </a:lnTo>
                <a:lnTo>
                  <a:pt x="5942" y="2322"/>
                </a:lnTo>
                <a:lnTo>
                  <a:pt x="5917" y="2301"/>
                </a:lnTo>
                <a:lnTo>
                  <a:pt x="5893" y="2284"/>
                </a:lnTo>
                <a:lnTo>
                  <a:pt x="5870" y="2269"/>
                </a:lnTo>
                <a:lnTo>
                  <a:pt x="5851" y="2257"/>
                </a:lnTo>
                <a:lnTo>
                  <a:pt x="5832" y="2247"/>
                </a:lnTo>
                <a:lnTo>
                  <a:pt x="5815" y="2239"/>
                </a:lnTo>
                <a:lnTo>
                  <a:pt x="5800" y="2233"/>
                </a:lnTo>
                <a:lnTo>
                  <a:pt x="5786" y="2229"/>
                </a:lnTo>
                <a:lnTo>
                  <a:pt x="5774" y="2226"/>
                </a:lnTo>
                <a:lnTo>
                  <a:pt x="5763" y="2225"/>
                </a:lnTo>
                <a:lnTo>
                  <a:pt x="5753" y="2225"/>
                </a:lnTo>
                <a:lnTo>
                  <a:pt x="5744" y="2226"/>
                </a:lnTo>
                <a:lnTo>
                  <a:pt x="5737" y="2227"/>
                </a:lnTo>
                <a:lnTo>
                  <a:pt x="5737" y="2227"/>
                </a:lnTo>
                <a:lnTo>
                  <a:pt x="5726" y="2232"/>
                </a:lnTo>
                <a:lnTo>
                  <a:pt x="5714" y="2238"/>
                </a:lnTo>
                <a:lnTo>
                  <a:pt x="5703" y="2246"/>
                </a:lnTo>
                <a:lnTo>
                  <a:pt x="5692" y="2257"/>
                </a:lnTo>
                <a:lnTo>
                  <a:pt x="5682" y="2269"/>
                </a:lnTo>
                <a:lnTo>
                  <a:pt x="5672" y="2283"/>
                </a:lnTo>
                <a:lnTo>
                  <a:pt x="5662" y="2299"/>
                </a:lnTo>
                <a:lnTo>
                  <a:pt x="5652" y="2316"/>
                </a:lnTo>
                <a:lnTo>
                  <a:pt x="5643" y="2336"/>
                </a:lnTo>
                <a:lnTo>
                  <a:pt x="5633" y="2358"/>
                </a:lnTo>
                <a:lnTo>
                  <a:pt x="5612" y="2404"/>
                </a:lnTo>
                <a:lnTo>
                  <a:pt x="5593" y="2457"/>
                </a:lnTo>
                <a:lnTo>
                  <a:pt x="5571" y="2517"/>
                </a:lnTo>
                <a:lnTo>
                  <a:pt x="5571" y="2517"/>
                </a:lnTo>
                <a:lnTo>
                  <a:pt x="5553" y="2569"/>
                </a:lnTo>
                <a:lnTo>
                  <a:pt x="5532" y="2623"/>
                </a:lnTo>
                <a:lnTo>
                  <a:pt x="5510" y="2678"/>
                </a:lnTo>
                <a:lnTo>
                  <a:pt x="5487" y="2736"/>
                </a:lnTo>
                <a:lnTo>
                  <a:pt x="5487" y="2736"/>
                </a:lnTo>
                <a:lnTo>
                  <a:pt x="5472" y="2767"/>
                </a:lnTo>
                <a:lnTo>
                  <a:pt x="5457" y="2799"/>
                </a:lnTo>
                <a:lnTo>
                  <a:pt x="5442" y="2828"/>
                </a:lnTo>
                <a:lnTo>
                  <a:pt x="5426" y="2857"/>
                </a:lnTo>
                <a:lnTo>
                  <a:pt x="5410" y="2885"/>
                </a:lnTo>
                <a:lnTo>
                  <a:pt x="5393" y="2912"/>
                </a:lnTo>
                <a:lnTo>
                  <a:pt x="5376" y="2938"/>
                </a:lnTo>
                <a:lnTo>
                  <a:pt x="5358" y="2964"/>
                </a:lnTo>
                <a:lnTo>
                  <a:pt x="5340" y="2988"/>
                </a:lnTo>
                <a:lnTo>
                  <a:pt x="5322" y="3011"/>
                </a:lnTo>
                <a:lnTo>
                  <a:pt x="5302" y="3034"/>
                </a:lnTo>
                <a:lnTo>
                  <a:pt x="5283" y="3055"/>
                </a:lnTo>
                <a:lnTo>
                  <a:pt x="5262" y="3076"/>
                </a:lnTo>
                <a:lnTo>
                  <a:pt x="5242" y="3095"/>
                </a:lnTo>
                <a:lnTo>
                  <a:pt x="5221" y="3114"/>
                </a:lnTo>
                <a:lnTo>
                  <a:pt x="5199" y="3131"/>
                </a:lnTo>
                <a:lnTo>
                  <a:pt x="5178" y="3148"/>
                </a:lnTo>
                <a:lnTo>
                  <a:pt x="5155" y="3164"/>
                </a:lnTo>
                <a:lnTo>
                  <a:pt x="5132" y="3179"/>
                </a:lnTo>
                <a:lnTo>
                  <a:pt x="5108" y="3193"/>
                </a:lnTo>
                <a:lnTo>
                  <a:pt x="5083" y="3206"/>
                </a:lnTo>
                <a:lnTo>
                  <a:pt x="5059" y="3218"/>
                </a:lnTo>
                <a:lnTo>
                  <a:pt x="5034" y="3230"/>
                </a:lnTo>
                <a:lnTo>
                  <a:pt x="5008" y="3239"/>
                </a:lnTo>
                <a:lnTo>
                  <a:pt x="4982" y="3249"/>
                </a:lnTo>
                <a:lnTo>
                  <a:pt x="4954" y="3258"/>
                </a:lnTo>
                <a:lnTo>
                  <a:pt x="4926" y="3266"/>
                </a:lnTo>
                <a:lnTo>
                  <a:pt x="4898" y="3273"/>
                </a:lnTo>
                <a:lnTo>
                  <a:pt x="4870" y="3279"/>
                </a:lnTo>
                <a:lnTo>
                  <a:pt x="4841" y="3284"/>
                </a:lnTo>
                <a:lnTo>
                  <a:pt x="4810" y="3288"/>
                </a:lnTo>
                <a:lnTo>
                  <a:pt x="4780" y="3293"/>
                </a:lnTo>
                <a:lnTo>
                  <a:pt x="4780" y="3293"/>
                </a:lnTo>
                <a:lnTo>
                  <a:pt x="4751" y="3295"/>
                </a:lnTo>
                <a:lnTo>
                  <a:pt x="4723" y="3296"/>
                </a:lnTo>
                <a:lnTo>
                  <a:pt x="4694" y="3297"/>
                </a:lnTo>
                <a:lnTo>
                  <a:pt x="4666" y="3296"/>
                </a:lnTo>
                <a:lnTo>
                  <a:pt x="4637" y="3295"/>
                </a:lnTo>
                <a:lnTo>
                  <a:pt x="4609" y="3293"/>
                </a:lnTo>
                <a:lnTo>
                  <a:pt x="4581" y="3289"/>
                </a:lnTo>
                <a:lnTo>
                  <a:pt x="4553" y="3286"/>
                </a:lnTo>
                <a:lnTo>
                  <a:pt x="4524" y="3281"/>
                </a:lnTo>
                <a:lnTo>
                  <a:pt x="4496" y="3275"/>
                </a:lnTo>
                <a:lnTo>
                  <a:pt x="4468" y="3269"/>
                </a:lnTo>
                <a:lnTo>
                  <a:pt x="4441" y="3260"/>
                </a:lnTo>
                <a:lnTo>
                  <a:pt x="4413" y="3253"/>
                </a:lnTo>
                <a:lnTo>
                  <a:pt x="4385" y="3243"/>
                </a:lnTo>
                <a:lnTo>
                  <a:pt x="4357" y="3232"/>
                </a:lnTo>
                <a:lnTo>
                  <a:pt x="4329" y="3221"/>
                </a:lnTo>
                <a:lnTo>
                  <a:pt x="4302" y="3208"/>
                </a:lnTo>
                <a:lnTo>
                  <a:pt x="4274" y="3195"/>
                </a:lnTo>
                <a:lnTo>
                  <a:pt x="4247" y="3181"/>
                </a:lnTo>
                <a:lnTo>
                  <a:pt x="4220" y="3166"/>
                </a:lnTo>
                <a:lnTo>
                  <a:pt x="4192" y="3151"/>
                </a:lnTo>
                <a:lnTo>
                  <a:pt x="4165" y="3133"/>
                </a:lnTo>
                <a:lnTo>
                  <a:pt x="4138" y="3116"/>
                </a:lnTo>
                <a:lnTo>
                  <a:pt x="4110" y="3098"/>
                </a:lnTo>
                <a:lnTo>
                  <a:pt x="4083" y="3078"/>
                </a:lnTo>
                <a:lnTo>
                  <a:pt x="4057" y="3057"/>
                </a:lnTo>
                <a:lnTo>
                  <a:pt x="4030" y="3036"/>
                </a:lnTo>
                <a:lnTo>
                  <a:pt x="4003" y="3014"/>
                </a:lnTo>
                <a:lnTo>
                  <a:pt x="3977" y="2990"/>
                </a:lnTo>
                <a:lnTo>
                  <a:pt x="3950" y="2966"/>
                </a:lnTo>
                <a:lnTo>
                  <a:pt x="3924" y="2942"/>
                </a:lnTo>
                <a:lnTo>
                  <a:pt x="3897" y="2916"/>
                </a:lnTo>
                <a:lnTo>
                  <a:pt x="3897" y="2916"/>
                </a:lnTo>
                <a:lnTo>
                  <a:pt x="3872" y="2890"/>
                </a:lnTo>
                <a:lnTo>
                  <a:pt x="3847" y="2862"/>
                </a:lnTo>
                <a:lnTo>
                  <a:pt x="3822" y="2836"/>
                </a:lnTo>
                <a:lnTo>
                  <a:pt x="3799" y="2809"/>
                </a:lnTo>
                <a:lnTo>
                  <a:pt x="3778" y="2783"/>
                </a:lnTo>
                <a:lnTo>
                  <a:pt x="3756" y="2756"/>
                </a:lnTo>
                <a:lnTo>
                  <a:pt x="3736" y="2729"/>
                </a:lnTo>
                <a:lnTo>
                  <a:pt x="3716" y="2702"/>
                </a:lnTo>
                <a:lnTo>
                  <a:pt x="3698" y="2675"/>
                </a:lnTo>
                <a:lnTo>
                  <a:pt x="3679" y="2648"/>
                </a:lnTo>
                <a:lnTo>
                  <a:pt x="3663" y="2621"/>
                </a:lnTo>
                <a:lnTo>
                  <a:pt x="3647" y="2594"/>
                </a:lnTo>
                <a:lnTo>
                  <a:pt x="3633" y="2567"/>
                </a:lnTo>
                <a:lnTo>
                  <a:pt x="3619" y="2538"/>
                </a:lnTo>
                <a:lnTo>
                  <a:pt x="3604" y="2511"/>
                </a:lnTo>
                <a:lnTo>
                  <a:pt x="3593" y="2484"/>
                </a:lnTo>
                <a:lnTo>
                  <a:pt x="3582" y="2456"/>
                </a:lnTo>
                <a:lnTo>
                  <a:pt x="3571" y="2428"/>
                </a:lnTo>
                <a:lnTo>
                  <a:pt x="3561" y="2401"/>
                </a:lnTo>
                <a:lnTo>
                  <a:pt x="3552" y="2373"/>
                </a:lnTo>
                <a:lnTo>
                  <a:pt x="3545" y="2345"/>
                </a:lnTo>
                <a:lnTo>
                  <a:pt x="3538" y="2316"/>
                </a:lnTo>
                <a:lnTo>
                  <a:pt x="3533" y="2288"/>
                </a:lnTo>
                <a:lnTo>
                  <a:pt x="3528" y="2260"/>
                </a:lnTo>
                <a:lnTo>
                  <a:pt x="3523" y="2232"/>
                </a:lnTo>
                <a:lnTo>
                  <a:pt x="3520" y="2204"/>
                </a:lnTo>
                <a:lnTo>
                  <a:pt x="3518" y="2175"/>
                </a:lnTo>
                <a:lnTo>
                  <a:pt x="3517" y="2147"/>
                </a:lnTo>
                <a:lnTo>
                  <a:pt x="3517" y="2119"/>
                </a:lnTo>
                <a:lnTo>
                  <a:pt x="3518" y="2091"/>
                </a:lnTo>
                <a:lnTo>
                  <a:pt x="3519" y="2062"/>
                </a:lnTo>
                <a:lnTo>
                  <a:pt x="3521" y="2034"/>
                </a:lnTo>
                <a:lnTo>
                  <a:pt x="3521" y="2034"/>
                </a:lnTo>
                <a:lnTo>
                  <a:pt x="3524" y="2003"/>
                </a:lnTo>
                <a:lnTo>
                  <a:pt x="3529" y="1973"/>
                </a:lnTo>
                <a:lnTo>
                  <a:pt x="3534" y="1944"/>
                </a:lnTo>
                <a:lnTo>
                  <a:pt x="3541" y="1914"/>
                </a:lnTo>
                <a:lnTo>
                  <a:pt x="3547" y="1886"/>
                </a:lnTo>
                <a:lnTo>
                  <a:pt x="3556" y="1859"/>
                </a:lnTo>
                <a:lnTo>
                  <a:pt x="3564" y="1832"/>
                </a:lnTo>
                <a:lnTo>
                  <a:pt x="3573" y="1805"/>
                </a:lnTo>
                <a:lnTo>
                  <a:pt x="3584" y="1780"/>
                </a:lnTo>
                <a:lnTo>
                  <a:pt x="3595" y="1754"/>
                </a:lnTo>
                <a:lnTo>
                  <a:pt x="3608" y="1729"/>
                </a:lnTo>
                <a:lnTo>
                  <a:pt x="3621" y="1705"/>
                </a:lnTo>
                <a:lnTo>
                  <a:pt x="3635" y="1681"/>
                </a:lnTo>
                <a:lnTo>
                  <a:pt x="3650" y="1659"/>
                </a:lnTo>
                <a:lnTo>
                  <a:pt x="3665" y="1636"/>
                </a:lnTo>
                <a:lnTo>
                  <a:pt x="3682" y="1614"/>
                </a:lnTo>
                <a:lnTo>
                  <a:pt x="3700" y="1593"/>
                </a:lnTo>
                <a:lnTo>
                  <a:pt x="3718" y="1571"/>
                </a:lnTo>
                <a:lnTo>
                  <a:pt x="3738" y="1550"/>
                </a:lnTo>
                <a:lnTo>
                  <a:pt x="3758" y="1531"/>
                </a:lnTo>
                <a:lnTo>
                  <a:pt x="3780" y="1511"/>
                </a:lnTo>
                <a:lnTo>
                  <a:pt x="3802" y="1492"/>
                </a:lnTo>
                <a:lnTo>
                  <a:pt x="3825" y="1473"/>
                </a:lnTo>
                <a:lnTo>
                  <a:pt x="3849" y="1455"/>
                </a:lnTo>
                <a:lnTo>
                  <a:pt x="3874" y="1438"/>
                </a:lnTo>
                <a:lnTo>
                  <a:pt x="3900" y="1420"/>
                </a:lnTo>
                <a:lnTo>
                  <a:pt x="3927" y="1404"/>
                </a:lnTo>
                <a:lnTo>
                  <a:pt x="3955" y="1388"/>
                </a:lnTo>
                <a:lnTo>
                  <a:pt x="3985" y="1372"/>
                </a:lnTo>
                <a:lnTo>
                  <a:pt x="4015" y="1356"/>
                </a:lnTo>
                <a:lnTo>
                  <a:pt x="4047" y="1341"/>
                </a:lnTo>
                <a:lnTo>
                  <a:pt x="4078" y="1327"/>
                </a:lnTo>
                <a:lnTo>
                  <a:pt x="4078" y="1327"/>
                </a:lnTo>
                <a:lnTo>
                  <a:pt x="4134" y="1303"/>
                </a:lnTo>
                <a:lnTo>
                  <a:pt x="4190" y="1282"/>
                </a:lnTo>
                <a:lnTo>
                  <a:pt x="4244" y="1261"/>
                </a:lnTo>
                <a:lnTo>
                  <a:pt x="4297" y="1243"/>
                </a:lnTo>
                <a:lnTo>
                  <a:pt x="4297" y="1243"/>
                </a:lnTo>
                <a:lnTo>
                  <a:pt x="4355" y="1221"/>
                </a:lnTo>
                <a:lnTo>
                  <a:pt x="4408" y="1200"/>
                </a:lnTo>
                <a:lnTo>
                  <a:pt x="4456" y="1181"/>
                </a:lnTo>
                <a:lnTo>
                  <a:pt x="4477" y="1171"/>
                </a:lnTo>
                <a:lnTo>
                  <a:pt x="4496" y="1161"/>
                </a:lnTo>
                <a:lnTo>
                  <a:pt x="4515" y="1152"/>
                </a:lnTo>
                <a:lnTo>
                  <a:pt x="4530" y="1142"/>
                </a:lnTo>
                <a:lnTo>
                  <a:pt x="4545" y="1131"/>
                </a:lnTo>
                <a:lnTo>
                  <a:pt x="4557" y="1121"/>
                </a:lnTo>
                <a:lnTo>
                  <a:pt x="4567" y="1110"/>
                </a:lnTo>
                <a:lnTo>
                  <a:pt x="4575" y="1100"/>
                </a:lnTo>
                <a:lnTo>
                  <a:pt x="4582" y="1088"/>
                </a:lnTo>
                <a:lnTo>
                  <a:pt x="4586" y="1076"/>
                </a:lnTo>
                <a:lnTo>
                  <a:pt x="4586" y="1076"/>
                </a:lnTo>
                <a:lnTo>
                  <a:pt x="4588" y="1062"/>
                </a:lnTo>
                <a:lnTo>
                  <a:pt x="4589" y="1046"/>
                </a:lnTo>
                <a:lnTo>
                  <a:pt x="4587" y="1030"/>
                </a:lnTo>
                <a:lnTo>
                  <a:pt x="4584" y="1013"/>
                </a:lnTo>
                <a:lnTo>
                  <a:pt x="4580" y="996"/>
                </a:lnTo>
                <a:lnTo>
                  <a:pt x="4573" y="976"/>
                </a:lnTo>
                <a:lnTo>
                  <a:pt x="4564" y="957"/>
                </a:lnTo>
                <a:lnTo>
                  <a:pt x="4555" y="936"/>
                </a:lnTo>
                <a:lnTo>
                  <a:pt x="4544" y="915"/>
                </a:lnTo>
                <a:lnTo>
                  <a:pt x="4531" y="895"/>
                </a:lnTo>
                <a:lnTo>
                  <a:pt x="4517" y="873"/>
                </a:lnTo>
                <a:lnTo>
                  <a:pt x="4502" y="851"/>
                </a:lnTo>
                <a:lnTo>
                  <a:pt x="4484" y="830"/>
                </a:lnTo>
                <a:lnTo>
                  <a:pt x="4467" y="808"/>
                </a:lnTo>
                <a:lnTo>
                  <a:pt x="4447" y="786"/>
                </a:lnTo>
                <a:lnTo>
                  <a:pt x="4427" y="766"/>
                </a:lnTo>
                <a:lnTo>
                  <a:pt x="4427" y="766"/>
                </a:lnTo>
                <a:lnTo>
                  <a:pt x="4403" y="742"/>
                </a:lnTo>
                <a:lnTo>
                  <a:pt x="4373" y="715"/>
                </a:lnTo>
                <a:lnTo>
                  <a:pt x="4338" y="682"/>
                </a:lnTo>
                <a:lnTo>
                  <a:pt x="4298" y="647"/>
                </a:lnTo>
                <a:lnTo>
                  <a:pt x="4252" y="608"/>
                </a:lnTo>
                <a:lnTo>
                  <a:pt x="4201" y="565"/>
                </a:lnTo>
                <a:lnTo>
                  <a:pt x="4146" y="521"/>
                </a:lnTo>
                <a:lnTo>
                  <a:pt x="4088" y="472"/>
                </a:lnTo>
                <a:lnTo>
                  <a:pt x="4024" y="422"/>
                </a:lnTo>
                <a:lnTo>
                  <a:pt x="3957" y="370"/>
                </a:lnTo>
                <a:lnTo>
                  <a:pt x="3885" y="315"/>
                </a:lnTo>
                <a:lnTo>
                  <a:pt x="3810" y="260"/>
                </a:lnTo>
                <a:lnTo>
                  <a:pt x="3732" y="202"/>
                </a:lnTo>
                <a:lnTo>
                  <a:pt x="3651" y="145"/>
                </a:lnTo>
                <a:lnTo>
                  <a:pt x="3568" y="85"/>
                </a:lnTo>
                <a:lnTo>
                  <a:pt x="3481" y="27"/>
                </a:lnTo>
                <a:lnTo>
                  <a:pt x="3481" y="27"/>
                </a:lnTo>
                <a:lnTo>
                  <a:pt x="3467" y="18"/>
                </a:lnTo>
                <a:lnTo>
                  <a:pt x="3452" y="12"/>
                </a:lnTo>
                <a:lnTo>
                  <a:pt x="3438" y="6"/>
                </a:lnTo>
                <a:lnTo>
                  <a:pt x="3422" y="3"/>
                </a:lnTo>
                <a:lnTo>
                  <a:pt x="3406" y="0"/>
                </a:lnTo>
                <a:lnTo>
                  <a:pt x="3391" y="0"/>
                </a:lnTo>
                <a:lnTo>
                  <a:pt x="3376" y="1"/>
                </a:lnTo>
                <a:lnTo>
                  <a:pt x="3361" y="3"/>
                </a:lnTo>
                <a:lnTo>
                  <a:pt x="3345" y="6"/>
                </a:lnTo>
                <a:lnTo>
                  <a:pt x="3331" y="12"/>
                </a:lnTo>
                <a:lnTo>
                  <a:pt x="3317" y="18"/>
                </a:lnTo>
                <a:lnTo>
                  <a:pt x="3304" y="26"/>
                </a:lnTo>
                <a:lnTo>
                  <a:pt x="3291" y="36"/>
                </a:lnTo>
                <a:lnTo>
                  <a:pt x="3279" y="45"/>
                </a:lnTo>
                <a:lnTo>
                  <a:pt x="3269" y="57"/>
                </a:lnTo>
                <a:lnTo>
                  <a:pt x="3259" y="70"/>
                </a:lnTo>
                <a:lnTo>
                  <a:pt x="3259" y="70"/>
                </a:lnTo>
                <a:lnTo>
                  <a:pt x="3196" y="163"/>
                </a:lnTo>
                <a:lnTo>
                  <a:pt x="3133" y="253"/>
                </a:lnTo>
                <a:lnTo>
                  <a:pt x="3070" y="341"/>
                </a:lnTo>
                <a:lnTo>
                  <a:pt x="3010" y="425"/>
                </a:lnTo>
                <a:lnTo>
                  <a:pt x="2950" y="505"/>
                </a:lnTo>
                <a:lnTo>
                  <a:pt x="2891" y="582"/>
                </a:lnTo>
                <a:lnTo>
                  <a:pt x="2835" y="653"/>
                </a:lnTo>
                <a:lnTo>
                  <a:pt x="2781" y="721"/>
                </a:lnTo>
                <a:lnTo>
                  <a:pt x="2729" y="785"/>
                </a:lnTo>
                <a:lnTo>
                  <a:pt x="2680" y="845"/>
                </a:lnTo>
                <a:lnTo>
                  <a:pt x="2635" y="899"/>
                </a:lnTo>
                <a:lnTo>
                  <a:pt x="2591" y="949"/>
                </a:lnTo>
                <a:lnTo>
                  <a:pt x="2552" y="993"/>
                </a:lnTo>
                <a:lnTo>
                  <a:pt x="2518" y="1031"/>
                </a:lnTo>
                <a:lnTo>
                  <a:pt x="2487" y="1065"/>
                </a:lnTo>
                <a:lnTo>
                  <a:pt x="2460" y="1092"/>
                </a:lnTo>
                <a:lnTo>
                  <a:pt x="2460" y="1092"/>
                </a:lnTo>
                <a:lnTo>
                  <a:pt x="2439" y="1114"/>
                </a:lnTo>
                <a:lnTo>
                  <a:pt x="2411" y="1137"/>
                </a:lnTo>
                <a:lnTo>
                  <a:pt x="2381" y="1163"/>
                </a:lnTo>
                <a:lnTo>
                  <a:pt x="2348" y="1192"/>
                </a:lnTo>
                <a:lnTo>
                  <a:pt x="2311" y="1219"/>
                </a:lnTo>
                <a:lnTo>
                  <a:pt x="2271" y="1246"/>
                </a:lnTo>
                <a:lnTo>
                  <a:pt x="2227" y="1273"/>
                </a:lnTo>
                <a:lnTo>
                  <a:pt x="2206" y="1286"/>
                </a:lnTo>
                <a:lnTo>
                  <a:pt x="2182" y="1298"/>
                </a:lnTo>
                <a:lnTo>
                  <a:pt x="2158" y="1310"/>
                </a:lnTo>
                <a:lnTo>
                  <a:pt x="2134" y="1321"/>
                </a:lnTo>
                <a:lnTo>
                  <a:pt x="2109" y="1331"/>
                </a:lnTo>
                <a:lnTo>
                  <a:pt x="2083" y="1341"/>
                </a:lnTo>
                <a:lnTo>
                  <a:pt x="2057" y="1350"/>
                </a:lnTo>
                <a:lnTo>
                  <a:pt x="2031" y="1357"/>
                </a:lnTo>
                <a:lnTo>
                  <a:pt x="2004" y="1364"/>
                </a:lnTo>
                <a:lnTo>
                  <a:pt x="1977" y="1369"/>
                </a:lnTo>
                <a:lnTo>
                  <a:pt x="1949" y="1374"/>
                </a:lnTo>
                <a:lnTo>
                  <a:pt x="1921" y="1376"/>
                </a:lnTo>
                <a:lnTo>
                  <a:pt x="1892" y="1378"/>
                </a:lnTo>
                <a:lnTo>
                  <a:pt x="1863" y="1378"/>
                </a:lnTo>
                <a:lnTo>
                  <a:pt x="1834" y="1376"/>
                </a:lnTo>
                <a:lnTo>
                  <a:pt x="1805" y="1373"/>
                </a:lnTo>
                <a:lnTo>
                  <a:pt x="1774" y="1368"/>
                </a:lnTo>
                <a:lnTo>
                  <a:pt x="1745" y="1362"/>
                </a:lnTo>
                <a:lnTo>
                  <a:pt x="1745" y="1362"/>
                </a:lnTo>
                <a:lnTo>
                  <a:pt x="1719" y="1354"/>
                </a:lnTo>
                <a:lnTo>
                  <a:pt x="1693" y="1346"/>
                </a:lnTo>
                <a:lnTo>
                  <a:pt x="1669" y="1336"/>
                </a:lnTo>
                <a:lnTo>
                  <a:pt x="1647" y="1325"/>
                </a:lnTo>
                <a:lnTo>
                  <a:pt x="1624" y="1313"/>
                </a:lnTo>
                <a:lnTo>
                  <a:pt x="1603" y="1301"/>
                </a:lnTo>
                <a:lnTo>
                  <a:pt x="1583" y="1288"/>
                </a:lnTo>
                <a:lnTo>
                  <a:pt x="1563" y="1273"/>
                </a:lnTo>
                <a:lnTo>
                  <a:pt x="1545" y="1259"/>
                </a:lnTo>
                <a:lnTo>
                  <a:pt x="1527" y="1243"/>
                </a:lnTo>
                <a:lnTo>
                  <a:pt x="1510" y="1226"/>
                </a:lnTo>
                <a:lnTo>
                  <a:pt x="1494" y="1209"/>
                </a:lnTo>
                <a:lnTo>
                  <a:pt x="1479" y="1192"/>
                </a:lnTo>
                <a:lnTo>
                  <a:pt x="1464" y="1173"/>
                </a:lnTo>
                <a:lnTo>
                  <a:pt x="1450" y="1155"/>
                </a:lnTo>
                <a:lnTo>
                  <a:pt x="1437" y="1136"/>
                </a:lnTo>
                <a:lnTo>
                  <a:pt x="1424" y="1117"/>
                </a:lnTo>
                <a:lnTo>
                  <a:pt x="1412" y="1096"/>
                </a:lnTo>
                <a:lnTo>
                  <a:pt x="1390" y="1056"/>
                </a:lnTo>
                <a:lnTo>
                  <a:pt x="1369" y="1014"/>
                </a:lnTo>
                <a:lnTo>
                  <a:pt x="1350" y="972"/>
                </a:lnTo>
                <a:lnTo>
                  <a:pt x="1332" y="929"/>
                </a:lnTo>
                <a:lnTo>
                  <a:pt x="1316" y="887"/>
                </a:lnTo>
                <a:lnTo>
                  <a:pt x="1286" y="805"/>
                </a:lnTo>
                <a:lnTo>
                  <a:pt x="1286" y="805"/>
                </a:lnTo>
                <a:lnTo>
                  <a:pt x="1250" y="708"/>
                </a:lnTo>
                <a:lnTo>
                  <a:pt x="1232" y="661"/>
                </a:lnTo>
                <a:lnTo>
                  <a:pt x="1212" y="614"/>
                </a:lnTo>
                <a:lnTo>
                  <a:pt x="1212" y="614"/>
                </a:lnTo>
                <a:lnTo>
                  <a:pt x="1193" y="572"/>
                </a:lnTo>
                <a:lnTo>
                  <a:pt x="1173" y="534"/>
                </a:lnTo>
                <a:lnTo>
                  <a:pt x="1154" y="499"/>
                </a:lnTo>
                <a:lnTo>
                  <a:pt x="1133" y="469"/>
                </a:lnTo>
                <a:lnTo>
                  <a:pt x="1112" y="442"/>
                </a:lnTo>
                <a:lnTo>
                  <a:pt x="1092" y="417"/>
                </a:lnTo>
                <a:lnTo>
                  <a:pt x="1071" y="396"/>
                </a:lnTo>
                <a:lnTo>
                  <a:pt x="1049" y="378"/>
                </a:lnTo>
                <a:lnTo>
                  <a:pt x="1027" y="363"/>
                </a:lnTo>
                <a:lnTo>
                  <a:pt x="1004" y="349"/>
                </a:lnTo>
                <a:lnTo>
                  <a:pt x="980" y="338"/>
                </a:lnTo>
                <a:lnTo>
                  <a:pt x="956" y="329"/>
                </a:lnTo>
                <a:lnTo>
                  <a:pt x="931" y="322"/>
                </a:lnTo>
                <a:lnTo>
                  <a:pt x="905" y="315"/>
                </a:lnTo>
                <a:lnTo>
                  <a:pt x="878" y="311"/>
                </a:lnTo>
                <a:lnTo>
                  <a:pt x="851" y="307"/>
                </a:lnTo>
                <a:lnTo>
                  <a:pt x="851" y="307"/>
                </a:lnTo>
                <a:lnTo>
                  <a:pt x="819" y="305"/>
                </a:lnTo>
                <a:lnTo>
                  <a:pt x="786" y="306"/>
                </a:lnTo>
                <a:lnTo>
                  <a:pt x="753" y="309"/>
                </a:lnTo>
                <a:lnTo>
                  <a:pt x="720" y="314"/>
                </a:lnTo>
                <a:lnTo>
                  <a:pt x="687" y="322"/>
                </a:lnTo>
                <a:lnTo>
                  <a:pt x="653" y="331"/>
                </a:lnTo>
                <a:lnTo>
                  <a:pt x="619" y="344"/>
                </a:lnTo>
                <a:lnTo>
                  <a:pt x="586" y="358"/>
                </a:lnTo>
                <a:lnTo>
                  <a:pt x="552" y="376"/>
                </a:lnTo>
                <a:lnTo>
                  <a:pt x="517" y="395"/>
                </a:lnTo>
                <a:lnTo>
                  <a:pt x="484" y="417"/>
                </a:lnTo>
                <a:lnTo>
                  <a:pt x="449" y="442"/>
                </a:lnTo>
                <a:lnTo>
                  <a:pt x="415" y="468"/>
                </a:lnTo>
                <a:lnTo>
                  <a:pt x="380" y="497"/>
                </a:lnTo>
                <a:lnTo>
                  <a:pt x="345" y="529"/>
                </a:lnTo>
                <a:lnTo>
                  <a:pt x="311" y="562"/>
                </a:lnTo>
                <a:lnTo>
                  <a:pt x="311" y="562"/>
                </a:lnTo>
                <a:lnTo>
                  <a:pt x="277" y="597"/>
                </a:lnTo>
                <a:lnTo>
                  <a:pt x="246" y="631"/>
                </a:lnTo>
                <a:lnTo>
                  <a:pt x="216" y="666"/>
                </a:lnTo>
                <a:lnTo>
                  <a:pt x="189" y="701"/>
                </a:lnTo>
                <a:lnTo>
                  <a:pt x="165" y="735"/>
                </a:lnTo>
                <a:lnTo>
                  <a:pt x="144" y="769"/>
                </a:lnTo>
                <a:lnTo>
                  <a:pt x="124" y="804"/>
                </a:lnTo>
                <a:lnTo>
                  <a:pt x="107" y="837"/>
                </a:lnTo>
                <a:lnTo>
                  <a:pt x="92" y="871"/>
                </a:lnTo>
                <a:lnTo>
                  <a:pt x="80" y="905"/>
                </a:lnTo>
                <a:lnTo>
                  <a:pt x="70" y="938"/>
                </a:lnTo>
                <a:lnTo>
                  <a:pt x="62" y="972"/>
                </a:lnTo>
                <a:lnTo>
                  <a:pt x="57" y="1005"/>
                </a:lnTo>
                <a:lnTo>
                  <a:pt x="54" y="1038"/>
                </a:lnTo>
                <a:lnTo>
                  <a:pt x="54" y="1070"/>
                </a:lnTo>
                <a:lnTo>
                  <a:pt x="56" y="1103"/>
                </a:lnTo>
                <a:lnTo>
                  <a:pt x="56" y="1103"/>
                </a:lnTo>
                <a:lnTo>
                  <a:pt x="59" y="1131"/>
                </a:lnTo>
                <a:lnTo>
                  <a:pt x="63" y="1157"/>
                </a:lnTo>
                <a:lnTo>
                  <a:pt x="70" y="1183"/>
                </a:lnTo>
                <a:lnTo>
                  <a:pt x="76" y="1208"/>
                </a:lnTo>
                <a:lnTo>
                  <a:pt x="86" y="1232"/>
                </a:lnTo>
                <a:lnTo>
                  <a:pt x="97" y="1256"/>
                </a:lnTo>
                <a:lnTo>
                  <a:pt x="110" y="1278"/>
                </a:lnTo>
                <a:lnTo>
                  <a:pt x="126" y="1301"/>
                </a:lnTo>
                <a:lnTo>
                  <a:pt x="145" y="1323"/>
                </a:lnTo>
                <a:lnTo>
                  <a:pt x="165" y="1343"/>
                </a:lnTo>
                <a:lnTo>
                  <a:pt x="189" y="1365"/>
                </a:lnTo>
                <a:lnTo>
                  <a:pt x="216" y="1385"/>
                </a:lnTo>
                <a:lnTo>
                  <a:pt x="248" y="1405"/>
                </a:lnTo>
                <a:lnTo>
                  <a:pt x="281" y="1425"/>
                </a:lnTo>
                <a:lnTo>
                  <a:pt x="320" y="1444"/>
                </a:lnTo>
                <a:lnTo>
                  <a:pt x="361" y="1464"/>
                </a:lnTo>
                <a:lnTo>
                  <a:pt x="361" y="1464"/>
                </a:lnTo>
                <a:lnTo>
                  <a:pt x="409" y="1484"/>
                </a:lnTo>
                <a:lnTo>
                  <a:pt x="457" y="1503"/>
                </a:lnTo>
                <a:lnTo>
                  <a:pt x="552" y="1537"/>
                </a:lnTo>
                <a:lnTo>
                  <a:pt x="552" y="1537"/>
                </a:lnTo>
                <a:lnTo>
                  <a:pt x="636" y="1568"/>
                </a:lnTo>
                <a:lnTo>
                  <a:pt x="678" y="1584"/>
                </a:lnTo>
                <a:lnTo>
                  <a:pt x="720" y="1601"/>
                </a:lnTo>
                <a:lnTo>
                  <a:pt x="762" y="1621"/>
                </a:lnTo>
                <a:lnTo>
                  <a:pt x="804" y="1641"/>
                </a:lnTo>
                <a:lnTo>
                  <a:pt x="845" y="1664"/>
                </a:lnTo>
                <a:lnTo>
                  <a:pt x="864" y="1676"/>
                </a:lnTo>
                <a:lnTo>
                  <a:pt x="884" y="1689"/>
                </a:lnTo>
                <a:lnTo>
                  <a:pt x="903" y="1702"/>
                </a:lnTo>
                <a:lnTo>
                  <a:pt x="922" y="1716"/>
                </a:lnTo>
                <a:lnTo>
                  <a:pt x="940" y="1731"/>
                </a:lnTo>
                <a:lnTo>
                  <a:pt x="957" y="1746"/>
                </a:lnTo>
                <a:lnTo>
                  <a:pt x="975" y="1763"/>
                </a:lnTo>
                <a:lnTo>
                  <a:pt x="991" y="1779"/>
                </a:lnTo>
                <a:lnTo>
                  <a:pt x="1006" y="1796"/>
                </a:lnTo>
                <a:lnTo>
                  <a:pt x="1021" y="1815"/>
                </a:lnTo>
                <a:lnTo>
                  <a:pt x="1035" y="1834"/>
                </a:lnTo>
                <a:lnTo>
                  <a:pt x="1049" y="1855"/>
                </a:lnTo>
                <a:lnTo>
                  <a:pt x="1061" y="1876"/>
                </a:lnTo>
                <a:lnTo>
                  <a:pt x="1073" y="1898"/>
                </a:lnTo>
                <a:lnTo>
                  <a:pt x="1084" y="1921"/>
                </a:lnTo>
                <a:lnTo>
                  <a:pt x="1093" y="1946"/>
                </a:lnTo>
                <a:lnTo>
                  <a:pt x="1101" y="1971"/>
                </a:lnTo>
                <a:lnTo>
                  <a:pt x="1109" y="1997"/>
                </a:lnTo>
                <a:lnTo>
                  <a:pt x="1109" y="1997"/>
                </a:lnTo>
                <a:lnTo>
                  <a:pt x="1117" y="2027"/>
                </a:lnTo>
                <a:lnTo>
                  <a:pt x="1121" y="2057"/>
                </a:lnTo>
                <a:lnTo>
                  <a:pt x="1124" y="2088"/>
                </a:lnTo>
                <a:lnTo>
                  <a:pt x="1125" y="2117"/>
                </a:lnTo>
                <a:lnTo>
                  <a:pt x="1124" y="2146"/>
                </a:lnTo>
                <a:lnTo>
                  <a:pt x="1122" y="2175"/>
                </a:lnTo>
                <a:lnTo>
                  <a:pt x="1119" y="2204"/>
                </a:lnTo>
                <a:lnTo>
                  <a:pt x="1113" y="2231"/>
                </a:lnTo>
                <a:lnTo>
                  <a:pt x="1107" y="2259"/>
                </a:lnTo>
                <a:lnTo>
                  <a:pt x="1098" y="2286"/>
                </a:lnTo>
                <a:lnTo>
                  <a:pt x="1090" y="2312"/>
                </a:lnTo>
                <a:lnTo>
                  <a:pt x="1080" y="2338"/>
                </a:lnTo>
                <a:lnTo>
                  <a:pt x="1069" y="2363"/>
                </a:lnTo>
                <a:lnTo>
                  <a:pt x="1057" y="2388"/>
                </a:lnTo>
                <a:lnTo>
                  <a:pt x="1045" y="2412"/>
                </a:lnTo>
                <a:lnTo>
                  <a:pt x="1032" y="2434"/>
                </a:lnTo>
                <a:lnTo>
                  <a:pt x="1019" y="2457"/>
                </a:lnTo>
                <a:lnTo>
                  <a:pt x="1005" y="2479"/>
                </a:lnTo>
                <a:lnTo>
                  <a:pt x="976" y="2520"/>
                </a:lnTo>
                <a:lnTo>
                  <a:pt x="947" y="2559"/>
                </a:lnTo>
                <a:lnTo>
                  <a:pt x="918" y="2594"/>
                </a:lnTo>
                <a:lnTo>
                  <a:pt x="890" y="2625"/>
                </a:lnTo>
                <a:lnTo>
                  <a:pt x="865" y="2652"/>
                </a:lnTo>
                <a:lnTo>
                  <a:pt x="823" y="2696"/>
                </a:lnTo>
                <a:lnTo>
                  <a:pt x="823" y="2696"/>
                </a:lnTo>
                <a:lnTo>
                  <a:pt x="774" y="2742"/>
                </a:lnTo>
                <a:lnTo>
                  <a:pt x="710" y="2802"/>
                </a:lnTo>
                <a:lnTo>
                  <a:pt x="631" y="2872"/>
                </a:lnTo>
                <a:lnTo>
                  <a:pt x="540" y="2952"/>
                </a:lnTo>
                <a:lnTo>
                  <a:pt x="437" y="3040"/>
                </a:lnTo>
                <a:lnTo>
                  <a:pt x="325" y="3132"/>
                </a:lnTo>
                <a:lnTo>
                  <a:pt x="266" y="3180"/>
                </a:lnTo>
                <a:lnTo>
                  <a:pt x="204" y="3229"/>
                </a:lnTo>
                <a:lnTo>
                  <a:pt x="143" y="3276"/>
                </a:lnTo>
                <a:lnTo>
                  <a:pt x="79" y="3325"/>
                </a:lnTo>
                <a:lnTo>
                  <a:pt x="79" y="3325"/>
                </a:lnTo>
                <a:lnTo>
                  <a:pt x="61" y="3340"/>
                </a:lnTo>
                <a:lnTo>
                  <a:pt x="46" y="3355"/>
                </a:lnTo>
                <a:lnTo>
                  <a:pt x="33" y="3373"/>
                </a:lnTo>
                <a:lnTo>
                  <a:pt x="22" y="3391"/>
                </a:lnTo>
                <a:lnTo>
                  <a:pt x="14" y="3410"/>
                </a:lnTo>
                <a:lnTo>
                  <a:pt x="7" y="3429"/>
                </a:lnTo>
                <a:lnTo>
                  <a:pt x="2" y="3450"/>
                </a:lnTo>
                <a:lnTo>
                  <a:pt x="0" y="3470"/>
                </a:lnTo>
                <a:lnTo>
                  <a:pt x="0" y="3491"/>
                </a:lnTo>
                <a:lnTo>
                  <a:pt x="1" y="3511"/>
                </a:lnTo>
                <a:lnTo>
                  <a:pt x="5" y="3532"/>
                </a:lnTo>
                <a:lnTo>
                  <a:pt x="10" y="3552"/>
                </a:lnTo>
                <a:lnTo>
                  <a:pt x="19" y="3571"/>
                </a:lnTo>
                <a:lnTo>
                  <a:pt x="30" y="3589"/>
                </a:lnTo>
                <a:lnTo>
                  <a:pt x="42" y="3608"/>
                </a:lnTo>
                <a:lnTo>
                  <a:pt x="57" y="3624"/>
                </a:lnTo>
                <a:lnTo>
                  <a:pt x="2048" y="5616"/>
                </a:lnTo>
                <a:lnTo>
                  <a:pt x="2048" y="5616"/>
                </a:lnTo>
                <a:lnTo>
                  <a:pt x="2081" y="5647"/>
                </a:lnTo>
                <a:lnTo>
                  <a:pt x="2114" y="5677"/>
                </a:lnTo>
                <a:lnTo>
                  <a:pt x="2147" y="5707"/>
                </a:lnTo>
                <a:lnTo>
                  <a:pt x="2181" y="5735"/>
                </a:lnTo>
                <a:lnTo>
                  <a:pt x="2215" y="5763"/>
                </a:lnTo>
                <a:lnTo>
                  <a:pt x="2250" y="5789"/>
                </a:lnTo>
                <a:lnTo>
                  <a:pt x="2286" y="5814"/>
                </a:lnTo>
                <a:lnTo>
                  <a:pt x="2322" y="5839"/>
                </a:lnTo>
                <a:lnTo>
                  <a:pt x="2358" y="5863"/>
                </a:lnTo>
                <a:lnTo>
                  <a:pt x="2395" y="5884"/>
                </a:lnTo>
                <a:lnTo>
                  <a:pt x="2432" y="5906"/>
                </a:lnTo>
                <a:lnTo>
                  <a:pt x="2470" y="5927"/>
                </a:lnTo>
                <a:lnTo>
                  <a:pt x="2508" y="5946"/>
                </a:lnTo>
                <a:lnTo>
                  <a:pt x="2547" y="5965"/>
                </a:lnTo>
                <a:lnTo>
                  <a:pt x="2586" y="5982"/>
                </a:lnTo>
                <a:lnTo>
                  <a:pt x="2625" y="5998"/>
                </a:lnTo>
                <a:lnTo>
                  <a:pt x="2664" y="6013"/>
                </a:lnTo>
                <a:lnTo>
                  <a:pt x="2704" y="6028"/>
                </a:lnTo>
                <a:lnTo>
                  <a:pt x="2744" y="6041"/>
                </a:lnTo>
                <a:lnTo>
                  <a:pt x="2784" y="6054"/>
                </a:lnTo>
                <a:lnTo>
                  <a:pt x="2825" y="6065"/>
                </a:lnTo>
                <a:lnTo>
                  <a:pt x="2865" y="6076"/>
                </a:lnTo>
                <a:lnTo>
                  <a:pt x="2907" y="6086"/>
                </a:lnTo>
                <a:lnTo>
                  <a:pt x="2948" y="6095"/>
                </a:lnTo>
                <a:lnTo>
                  <a:pt x="2989" y="6101"/>
                </a:lnTo>
                <a:lnTo>
                  <a:pt x="3030" y="6108"/>
                </a:lnTo>
                <a:lnTo>
                  <a:pt x="3072" y="6113"/>
                </a:lnTo>
                <a:lnTo>
                  <a:pt x="3114" y="6118"/>
                </a:lnTo>
                <a:lnTo>
                  <a:pt x="3155" y="6122"/>
                </a:lnTo>
                <a:lnTo>
                  <a:pt x="3197" y="6124"/>
                </a:lnTo>
                <a:lnTo>
                  <a:pt x="3239" y="6126"/>
                </a:lnTo>
                <a:lnTo>
                  <a:pt x="3280" y="6126"/>
                </a:lnTo>
                <a:lnTo>
                  <a:pt x="3323" y="6126"/>
                </a:lnTo>
                <a:lnTo>
                  <a:pt x="3364" y="6124"/>
                </a:lnTo>
                <a:lnTo>
                  <a:pt x="3406" y="6122"/>
                </a:lnTo>
                <a:lnTo>
                  <a:pt x="3447" y="6118"/>
                </a:lnTo>
                <a:lnTo>
                  <a:pt x="3490" y="6113"/>
                </a:lnTo>
                <a:lnTo>
                  <a:pt x="3531" y="6108"/>
                </a:lnTo>
                <a:lnTo>
                  <a:pt x="3572" y="6101"/>
                </a:lnTo>
                <a:lnTo>
                  <a:pt x="3613" y="6095"/>
                </a:lnTo>
                <a:lnTo>
                  <a:pt x="3654" y="6086"/>
                </a:lnTo>
                <a:lnTo>
                  <a:pt x="3695" y="6076"/>
                </a:lnTo>
                <a:lnTo>
                  <a:pt x="3737" y="6065"/>
                </a:lnTo>
                <a:lnTo>
                  <a:pt x="3777" y="6054"/>
                </a:lnTo>
                <a:lnTo>
                  <a:pt x="3817" y="6041"/>
                </a:lnTo>
                <a:lnTo>
                  <a:pt x="3857" y="6028"/>
                </a:lnTo>
                <a:lnTo>
                  <a:pt x="3897" y="6013"/>
                </a:lnTo>
                <a:lnTo>
                  <a:pt x="3936" y="5998"/>
                </a:lnTo>
                <a:lnTo>
                  <a:pt x="3976" y="5982"/>
                </a:lnTo>
                <a:lnTo>
                  <a:pt x="4014" y="5965"/>
                </a:lnTo>
                <a:lnTo>
                  <a:pt x="4053" y="5946"/>
                </a:lnTo>
                <a:lnTo>
                  <a:pt x="4091" y="5927"/>
                </a:lnTo>
                <a:lnTo>
                  <a:pt x="4129" y="5906"/>
                </a:lnTo>
                <a:lnTo>
                  <a:pt x="4166" y="5884"/>
                </a:lnTo>
                <a:lnTo>
                  <a:pt x="4203" y="5863"/>
                </a:lnTo>
                <a:lnTo>
                  <a:pt x="4239" y="5839"/>
                </a:lnTo>
                <a:lnTo>
                  <a:pt x="4275" y="5814"/>
                </a:lnTo>
                <a:lnTo>
                  <a:pt x="4311" y="5789"/>
                </a:lnTo>
                <a:lnTo>
                  <a:pt x="4346" y="5763"/>
                </a:lnTo>
                <a:lnTo>
                  <a:pt x="4380" y="5735"/>
                </a:lnTo>
                <a:lnTo>
                  <a:pt x="4415" y="5707"/>
                </a:lnTo>
                <a:lnTo>
                  <a:pt x="4447" y="5677"/>
                </a:lnTo>
                <a:lnTo>
                  <a:pt x="4481" y="5647"/>
                </a:lnTo>
                <a:lnTo>
                  <a:pt x="4512" y="5616"/>
                </a:lnTo>
                <a:lnTo>
                  <a:pt x="6673" y="3456"/>
                </a:lnTo>
                <a:lnTo>
                  <a:pt x="6673" y="3456"/>
                </a:lnTo>
                <a:lnTo>
                  <a:pt x="6685" y="3442"/>
                </a:lnTo>
                <a:lnTo>
                  <a:pt x="6696" y="3428"/>
                </a:lnTo>
                <a:lnTo>
                  <a:pt x="6705" y="3413"/>
                </a:lnTo>
                <a:lnTo>
                  <a:pt x="6713" y="3398"/>
                </a:lnTo>
                <a:lnTo>
                  <a:pt x="6720" y="3381"/>
                </a:lnTo>
                <a:lnTo>
                  <a:pt x="6725" y="3364"/>
                </a:lnTo>
                <a:lnTo>
                  <a:pt x="6728" y="3348"/>
                </a:lnTo>
                <a:lnTo>
                  <a:pt x="6730" y="3331"/>
                </a:lnTo>
                <a:lnTo>
                  <a:pt x="6730" y="3313"/>
                </a:lnTo>
                <a:lnTo>
                  <a:pt x="6729" y="3296"/>
                </a:lnTo>
                <a:lnTo>
                  <a:pt x="6727" y="3279"/>
                </a:lnTo>
                <a:lnTo>
                  <a:pt x="6723" y="3261"/>
                </a:lnTo>
                <a:lnTo>
                  <a:pt x="6717" y="3245"/>
                </a:lnTo>
                <a:lnTo>
                  <a:pt x="6711" y="3229"/>
                </a:lnTo>
                <a:lnTo>
                  <a:pt x="6702" y="3212"/>
                </a:lnTo>
                <a:lnTo>
                  <a:pt x="6692" y="3197"/>
                </a:lnTo>
                <a:lnTo>
                  <a:pt x="6692" y="3197"/>
                </a:lnTo>
                <a:lnTo>
                  <a:pt x="6643" y="3130"/>
                </a:lnTo>
                <a:lnTo>
                  <a:pt x="6592" y="3064"/>
                </a:lnTo>
                <a:lnTo>
                  <a:pt x="6542" y="2999"/>
                </a:lnTo>
                <a:lnTo>
                  <a:pt x="6492" y="2935"/>
                </a:lnTo>
                <a:lnTo>
                  <a:pt x="6442" y="2873"/>
                </a:lnTo>
                <a:lnTo>
                  <a:pt x="6393" y="2815"/>
                </a:lnTo>
                <a:lnTo>
                  <a:pt x="6301" y="2703"/>
                </a:lnTo>
                <a:lnTo>
                  <a:pt x="6216" y="2605"/>
                </a:lnTo>
                <a:lnTo>
                  <a:pt x="6141" y="2520"/>
                </a:lnTo>
                <a:lnTo>
                  <a:pt x="6078" y="2453"/>
                </a:lnTo>
                <a:lnTo>
                  <a:pt x="6030" y="2403"/>
                </a:lnTo>
                <a:lnTo>
                  <a:pt x="6030" y="2403"/>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4" name="Freeform 7"/>
          <p:cNvSpPr/>
          <p:nvPr/>
        </p:nvSpPr>
        <p:spPr bwMode="auto">
          <a:xfrm>
            <a:off x="624116" y="2159706"/>
            <a:ext cx="1382082" cy="1517550"/>
          </a:xfrm>
          <a:custGeom>
            <a:avLst/>
            <a:gdLst>
              <a:gd name="T0" fmla="*/ 3869 w 6125"/>
              <a:gd name="T1" fmla="*/ 5851 h 6731"/>
              <a:gd name="T2" fmla="*/ 3899 w 6125"/>
              <a:gd name="T3" fmla="*/ 5738 h 6731"/>
              <a:gd name="T4" fmla="*/ 3809 w 6125"/>
              <a:gd name="T5" fmla="*/ 5652 h 6731"/>
              <a:gd name="T6" fmla="*/ 3447 w 6125"/>
              <a:gd name="T7" fmla="*/ 5510 h 6731"/>
              <a:gd name="T8" fmla="*/ 3187 w 6125"/>
              <a:gd name="T9" fmla="*/ 5376 h 6731"/>
              <a:gd name="T10" fmla="*/ 2995 w 6125"/>
              <a:gd name="T11" fmla="*/ 5199 h 6731"/>
              <a:gd name="T12" fmla="*/ 2877 w 6125"/>
              <a:gd name="T13" fmla="*/ 4982 h 6731"/>
              <a:gd name="T14" fmla="*/ 2831 w 6125"/>
              <a:gd name="T15" fmla="*/ 4752 h 6731"/>
              <a:gd name="T16" fmla="*/ 2851 w 6125"/>
              <a:gd name="T17" fmla="*/ 4497 h 6731"/>
              <a:gd name="T18" fmla="*/ 2945 w 6125"/>
              <a:gd name="T19" fmla="*/ 4247 h 6731"/>
              <a:gd name="T20" fmla="*/ 3112 w 6125"/>
              <a:gd name="T21" fmla="*/ 4004 h 6731"/>
              <a:gd name="T22" fmla="*/ 3316 w 6125"/>
              <a:gd name="T23" fmla="*/ 3799 h 6731"/>
              <a:gd name="T24" fmla="*/ 3559 w 6125"/>
              <a:gd name="T25" fmla="*/ 3633 h 6731"/>
              <a:gd name="T26" fmla="*/ 3809 w 6125"/>
              <a:gd name="T27" fmla="*/ 3538 h 6731"/>
              <a:gd name="T28" fmla="*/ 4063 w 6125"/>
              <a:gd name="T29" fmla="*/ 3519 h 6731"/>
              <a:gd name="T30" fmla="*/ 4294 w 6125"/>
              <a:gd name="T31" fmla="*/ 3564 h 6731"/>
              <a:gd name="T32" fmla="*/ 4512 w 6125"/>
              <a:gd name="T33" fmla="*/ 3682 h 6731"/>
              <a:gd name="T34" fmla="*/ 4688 w 6125"/>
              <a:gd name="T35" fmla="*/ 3875 h 6731"/>
              <a:gd name="T36" fmla="*/ 4823 w 6125"/>
              <a:gd name="T37" fmla="*/ 4134 h 6731"/>
              <a:gd name="T38" fmla="*/ 4965 w 6125"/>
              <a:gd name="T39" fmla="*/ 4496 h 6731"/>
              <a:gd name="T40" fmla="*/ 5049 w 6125"/>
              <a:gd name="T41" fmla="*/ 4586 h 6731"/>
              <a:gd name="T42" fmla="*/ 5211 w 6125"/>
              <a:gd name="T43" fmla="*/ 4544 h 6731"/>
              <a:gd name="T44" fmla="*/ 5384 w 6125"/>
              <a:gd name="T45" fmla="*/ 4403 h 6731"/>
              <a:gd name="T46" fmla="*/ 5756 w 6125"/>
              <a:gd name="T47" fmla="*/ 3957 h 6731"/>
              <a:gd name="T48" fmla="*/ 6114 w 6125"/>
              <a:gd name="T49" fmla="*/ 3453 h 6731"/>
              <a:gd name="T50" fmla="*/ 6107 w 6125"/>
              <a:gd name="T51" fmla="*/ 3318 h 6731"/>
              <a:gd name="T52" fmla="*/ 5799 w 6125"/>
              <a:gd name="T53" fmla="*/ 3084 h 6731"/>
              <a:gd name="T54" fmla="*/ 5189 w 6125"/>
              <a:gd name="T55" fmla="*/ 2609 h 6731"/>
              <a:gd name="T56" fmla="*/ 4881 w 6125"/>
              <a:gd name="T57" fmla="*/ 2268 h 6731"/>
              <a:gd name="T58" fmla="*/ 4780 w 6125"/>
              <a:gd name="T59" fmla="*/ 2066 h 6731"/>
              <a:gd name="T60" fmla="*/ 4748 w 6125"/>
              <a:gd name="T61" fmla="*/ 1871 h 6731"/>
              <a:gd name="T62" fmla="*/ 4780 w 6125"/>
              <a:gd name="T63" fmla="*/ 1694 h 6731"/>
              <a:gd name="T64" fmla="*/ 4900 w 6125"/>
              <a:gd name="T65" fmla="*/ 1511 h 6731"/>
              <a:gd name="T66" fmla="*/ 5111 w 6125"/>
              <a:gd name="T67" fmla="*/ 1369 h 6731"/>
              <a:gd name="T68" fmla="*/ 5512 w 6125"/>
              <a:gd name="T69" fmla="*/ 1212 h 6731"/>
              <a:gd name="T70" fmla="*/ 5763 w 6125"/>
              <a:gd name="T71" fmla="*/ 1027 h 6731"/>
              <a:gd name="T72" fmla="*/ 5820 w 6125"/>
              <a:gd name="T73" fmla="*/ 819 h 6731"/>
              <a:gd name="T74" fmla="*/ 5731 w 6125"/>
              <a:gd name="T75" fmla="*/ 517 h 6731"/>
              <a:gd name="T76" fmla="*/ 5493 w 6125"/>
              <a:gd name="T77" fmla="*/ 246 h 6731"/>
              <a:gd name="T78" fmla="*/ 5187 w 6125"/>
              <a:gd name="T79" fmla="*/ 70 h 6731"/>
              <a:gd name="T80" fmla="*/ 4943 w 6125"/>
              <a:gd name="T81" fmla="*/ 70 h 6731"/>
              <a:gd name="T82" fmla="*/ 4740 w 6125"/>
              <a:gd name="T83" fmla="*/ 217 h 6731"/>
              <a:gd name="T84" fmla="*/ 4588 w 6125"/>
              <a:gd name="T85" fmla="*/ 553 h 6731"/>
              <a:gd name="T86" fmla="*/ 4424 w 6125"/>
              <a:gd name="T87" fmla="*/ 903 h 6731"/>
              <a:gd name="T88" fmla="*/ 4271 w 6125"/>
              <a:gd name="T89" fmla="*/ 1049 h 6731"/>
              <a:gd name="T90" fmla="*/ 4068 w 6125"/>
              <a:gd name="T91" fmla="*/ 1121 h 6731"/>
              <a:gd name="T92" fmla="*/ 3814 w 6125"/>
              <a:gd name="T93" fmla="*/ 1091 h 6731"/>
              <a:gd name="T94" fmla="*/ 3567 w 6125"/>
              <a:gd name="T95" fmla="*/ 948 h 6731"/>
              <a:gd name="T96" fmla="*/ 3173 w 6125"/>
              <a:gd name="T97" fmla="*/ 540 h 6731"/>
              <a:gd name="T98" fmla="*/ 2753 w 6125"/>
              <a:gd name="T99" fmla="*/ 33 h 6731"/>
              <a:gd name="T100" fmla="*/ 2573 w 6125"/>
              <a:gd name="T101" fmla="*/ 11 h 6731"/>
              <a:gd name="T102" fmla="*/ 419 w 6125"/>
              <a:gd name="T103" fmla="*/ 2147 h 6731"/>
              <a:gd name="T104" fmla="*/ 199 w 6125"/>
              <a:gd name="T105" fmla="*/ 2471 h 6731"/>
              <a:gd name="T106" fmla="*/ 60 w 6125"/>
              <a:gd name="T107" fmla="*/ 2825 h 6731"/>
              <a:gd name="T108" fmla="*/ 2 w 6125"/>
              <a:gd name="T109" fmla="*/ 3197 h 6731"/>
              <a:gd name="T110" fmla="*/ 24 w 6125"/>
              <a:gd name="T111" fmla="*/ 3573 h 6731"/>
              <a:gd name="T112" fmla="*/ 127 w 6125"/>
              <a:gd name="T113" fmla="*/ 3937 h 6731"/>
              <a:gd name="T114" fmla="*/ 311 w 6125"/>
              <a:gd name="T115" fmla="*/ 4276 h 6731"/>
              <a:gd name="T116" fmla="*/ 2670 w 6125"/>
              <a:gd name="T117" fmla="*/ 6673 h 6731"/>
              <a:gd name="T118" fmla="*/ 2813 w 6125"/>
              <a:gd name="T119" fmla="*/ 6731 h 6731"/>
              <a:gd name="T120" fmla="*/ 2996 w 6125"/>
              <a:gd name="T121" fmla="*/ 6643 h 6731"/>
              <a:gd name="T122" fmla="*/ 3673 w 6125"/>
              <a:gd name="T123" fmla="*/ 6078 h 6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25" h="6731">
                <a:moveTo>
                  <a:pt x="3722" y="6032"/>
                </a:moveTo>
                <a:lnTo>
                  <a:pt x="3722" y="6032"/>
                </a:lnTo>
                <a:lnTo>
                  <a:pt x="3753" y="5999"/>
                </a:lnTo>
                <a:lnTo>
                  <a:pt x="3780" y="5970"/>
                </a:lnTo>
                <a:lnTo>
                  <a:pt x="3804" y="5943"/>
                </a:lnTo>
                <a:lnTo>
                  <a:pt x="3825" y="5917"/>
                </a:lnTo>
                <a:lnTo>
                  <a:pt x="3842" y="5893"/>
                </a:lnTo>
                <a:lnTo>
                  <a:pt x="3857" y="5871"/>
                </a:lnTo>
                <a:lnTo>
                  <a:pt x="3869" y="5851"/>
                </a:lnTo>
                <a:lnTo>
                  <a:pt x="3879" y="5832"/>
                </a:lnTo>
                <a:lnTo>
                  <a:pt x="3887" y="5815"/>
                </a:lnTo>
                <a:lnTo>
                  <a:pt x="3892" y="5800"/>
                </a:lnTo>
                <a:lnTo>
                  <a:pt x="3896" y="5786"/>
                </a:lnTo>
                <a:lnTo>
                  <a:pt x="3900" y="5774"/>
                </a:lnTo>
                <a:lnTo>
                  <a:pt x="3901" y="5763"/>
                </a:lnTo>
                <a:lnTo>
                  <a:pt x="3901" y="5753"/>
                </a:lnTo>
                <a:lnTo>
                  <a:pt x="3900" y="5744"/>
                </a:lnTo>
                <a:lnTo>
                  <a:pt x="3899" y="5738"/>
                </a:lnTo>
                <a:lnTo>
                  <a:pt x="3899" y="5738"/>
                </a:lnTo>
                <a:lnTo>
                  <a:pt x="3894" y="5726"/>
                </a:lnTo>
                <a:lnTo>
                  <a:pt x="3888" y="5714"/>
                </a:lnTo>
                <a:lnTo>
                  <a:pt x="3879" y="5703"/>
                </a:lnTo>
                <a:lnTo>
                  <a:pt x="3869" y="5692"/>
                </a:lnTo>
                <a:lnTo>
                  <a:pt x="3857" y="5683"/>
                </a:lnTo>
                <a:lnTo>
                  <a:pt x="3843" y="5672"/>
                </a:lnTo>
                <a:lnTo>
                  <a:pt x="3827" y="5662"/>
                </a:lnTo>
                <a:lnTo>
                  <a:pt x="3809" y="5652"/>
                </a:lnTo>
                <a:lnTo>
                  <a:pt x="3789" y="5643"/>
                </a:lnTo>
                <a:lnTo>
                  <a:pt x="3768" y="5633"/>
                </a:lnTo>
                <a:lnTo>
                  <a:pt x="3721" y="5613"/>
                </a:lnTo>
                <a:lnTo>
                  <a:pt x="3668" y="5593"/>
                </a:lnTo>
                <a:lnTo>
                  <a:pt x="3609" y="5571"/>
                </a:lnTo>
                <a:lnTo>
                  <a:pt x="3609" y="5571"/>
                </a:lnTo>
                <a:lnTo>
                  <a:pt x="3555" y="5552"/>
                </a:lnTo>
                <a:lnTo>
                  <a:pt x="3501" y="5532"/>
                </a:lnTo>
                <a:lnTo>
                  <a:pt x="3447" y="5510"/>
                </a:lnTo>
                <a:lnTo>
                  <a:pt x="3390" y="5487"/>
                </a:lnTo>
                <a:lnTo>
                  <a:pt x="3390" y="5487"/>
                </a:lnTo>
                <a:lnTo>
                  <a:pt x="3359" y="5472"/>
                </a:lnTo>
                <a:lnTo>
                  <a:pt x="3327" y="5457"/>
                </a:lnTo>
                <a:lnTo>
                  <a:pt x="3297" y="5442"/>
                </a:lnTo>
                <a:lnTo>
                  <a:pt x="3268" y="5426"/>
                </a:lnTo>
                <a:lnTo>
                  <a:pt x="3241" y="5410"/>
                </a:lnTo>
                <a:lnTo>
                  <a:pt x="3213" y="5393"/>
                </a:lnTo>
                <a:lnTo>
                  <a:pt x="3187" y="5376"/>
                </a:lnTo>
                <a:lnTo>
                  <a:pt x="3162" y="5359"/>
                </a:lnTo>
                <a:lnTo>
                  <a:pt x="3138" y="5340"/>
                </a:lnTo>
                <a:lnTo>
                  <a:pt x="3114" y="5322"/>
                </a:lnTo>
                <a:lnTo>
                  <a:pt x="3092" y="5302"/>
                </a:lnTo>
                <a:lnTo>
                  <a:pt x="3071" y="5283"/>
                </a:lnTo>
                <a:lnTo>
                  <a:pt x="3050" y="5263"/>
                </a:lnTo>
                <a:lnTo>
                  <a:pt x="3031" y="5243"/>
                </a:lnTo>
                <a:lnTo>
                  <a:pt x="3012" y="5221"/>
                </a:lnTo>
                <a:lnTo>
                  <a:pt x="2995" y="5199"/>
                </a:lnTo>
                <a:lnTo>
                  <a:pt x="2978" y="5178"/>
                </a:lnTo>
                <a:lnTo>
                  <a:pt x="2962" y="5155"/>
                </a:lnTo>
                <a:lnTo>
                  <a:pt x="2947" y="5132"/>
                </a:lnTo>
                <a:lnTo>
                  <a:pt x="2933" y="5108"/>
                </a:lnTo>
                <a:lnTo>
                  <a:pt x="2920" y="5085"/>
                </a:lnTo>
                <a:lnTo>
                  <a:pt x="2907" y="5060"/>
                </a:lnTo>
                <a:lnTo>
                  <a:pt x="2896" y="5034"/>
                </a:lnTo>
                <a:lnTo>
                  <a:pt x="2885" y="5009"/>
                </a:lnTo>
                <a:lnTo>
                  <a:pt x="2877" y="4982"/>
                </a:lnTo>
                <a:lnTo>
                  <a:pt x="2868" y="4954"/>
                </a:lnTo>
                <a:lnTo>
                  <a:pt x="2859" y="4927"/>
                </a:lnTo>
                <a:lnTo>
                  <a:pt x="2853" y="4899"/>
                </a:lnTo>
                <a:lnTo>
                  <a:pt x="2846" y="4870"/>
                </a:lnTo>
                <a:lnTo>
                  <a:pt x="2841" y="4841"/>
                </a:lnTo>
                <a:lnTo>
                  <a:pt x="2837" y="4810"/>
                </a:lnTo>
                <a:lnTo>
                  <a:pt x="2833" y="4780"/>
                </a:lnTo>
                <a:lnTo>
                  <a:pt x="2833" y="4780"/>
                </a:lnTo>
                <a:lnTo>
                  <a:pt x="2831" y="4752"/>
                </a:lnTo>
                <a:lnTo>
                  <a:pt x="2830" y="4723"/>
                </a:lnTo>
                <a:lnTo>
                  <a:pt x="2829" y="4694"/>
                </a:lnTo>
                <a:lnTo>
                  <a:pt x="2829" y="4666"/>
                </a:lnTo>
                <a:lnTo>
                  <a:pt x="2830" y="4638"/>
                </a:lnTo>
                <a:lnTo>
                  <a:pt x="2832" y="4610"/>
                </a:lnTo>
                <a:lnTo>
                  <a:pt x="2836" y="4582"/>
                </a:lnTo>
                <a:lnTo>
                  <a:pt x="2840" y="4553"/>
                </a:lnTo>
                <a:lnTo>
                  <a:pt x="2845" y="4525"/>
                </a:lnTo>
                <a:lnTo>
                  <a:pt x="2851" y="4497"/>
                </a:lnTo>
                <a:lnTo>
                  <a:pt x="2857" y="4469"/>
                </a:lnTo>
                <a:lnTo>
                  <a:pt x="2865" y="4441"/>
                </a:lnTo>
                <a:lnTo>
                  <a:pt x="2873" y="4413"/>
                </a:lnTo>
                <a:lnTo>
                  <a:pt x="2883" y="4386"/>
                </a:lnTo>
                <a:lnTo>
                  <a:pt x="2894" y="4357"/>
                </a:lnTo>
                <a:lnTo>
                  <a:pt x="2905" y="4329"/>
                </a:lnTo>
                <a:lnTo>
                  <a:pt x="2917" y="4302"/>
                </a:lnTo>
                <a:lnTo>
                  <a:pt x="2931" y="4275"/>
                </a:lnTo>
                <a:lnTo>
                  <a:pt x="2945" y="4247"/>
                </a:lnTo>
                <a:lnTo>
                  <a:pt x="2959" y="4220"/>
                </a:lnTo>
                <a:lnTo>
                  <a:pt x="2975" y="4193"/>
                </a:lnTo>
                <a:lnTo>
                  <a:pt x="2993" y="4166"/>
                </a:lnTo>
                <a:lnTo>
                  <a:pt x="3010" y="4139"/>
                </a:lnTo>
                <a:lnTo>
                  <a:pt x="3028" y="4112"/>
                </a:lnTo>
                <a:lnTo>
                  <a:pt x="3048" y="4084"/>
                </a:lnTo>
                <a:lnTo>
                  <a:pt x="3069" y="4057"/>
                </a:lnTo>
                <a:lnTo>
                  <a:pt x="3090" y="4030"/>
                </a:lnTo>
                <a:lnTo>
                  <a:pt x="3112" y="4004"/>
                </a:lnTo>
                <a:lnTo>
                  <a:pt x="3135" y="3977"/>
                </a:lnTo>
                <a:lnTo>
                  <a:pt x="3160" y="3950"/>
                </a:lnTo>
                <a:lnTo>
                  <a:pt x="3184" y="3924"/>
                </a:lnTo>
                <a:lnTo>
                  <a:pt x="3209" y="3898"/>
                </a:lnTo>
                <a:lnTo>
                  <a:pt x="3209" y="3898"/>
                </a:lnTo>
                <a:lnTo>
                  <a:pt x="3236" y="3872"/>
                </a:lnTo>
                <a:lnTo>
                  <a:pt x="3262" y="3847"/>
                </a:lnTo>
                <a:lnTo>
                  <a:pt x="3290" y="3823"/>
                </a:lnTo>
                <a:lnTo>
                  <a:pt x="3316" y="3799"/>
                </a:lnTo>
                <a:lnTo>
                  <a:pt x="3343" y="3778"/>
                </a:lnTo>
                <a:lnTo>
                  <a:pt x="3370" y="3756"/>
                </a:lnTo>
                <a:lnTo>
                  <a:pt x="3396" y="3736"/>
                </a:lnTo>
                <a:lnTo>
                  <a:pt x="3423" y="3716"/>
                </a:lnTo>
                <a:lnTo>
                  <a:pt x="3450" y="3698"/>
                </a:lnTo>
                <a:lnTo>
                  <a:pt x="3477" y="3680"/>
                </a:lnTo>
                <a:lnTo>
                  <a:pt x="3504" y="3663"/>
                </a:lnTo>
                <a:lnTo>
                  <a:pt x="3532" y="3648"/>
                </a:lnTo>
                <a:lnTo>
                  <a:pt x="3559" y="3633"/>
                </a:lnTo>
                <a:lnTo>
                  <a:pt x="3586" y="3619"/>
                </a:lnTo>
                <a:lnTo>
                  <a:pt x="3615" y="3606"/>
                </a:lnTo>
                <a:lnTo>
                  <a:pt x="3642" y="3593"/>
                </a:lnTo>
                <a:lnTo>
                  <a:pt x="3670" y="3582"/>
                </a:lnTo>
                <a:lnTo>
                  <a:pt x="3697" y="3571"/>
                </a:lnTo>
                <a:lnTo>
                  <a:pt x="3725" y="3562"/>
                </a:lnTo>
                <a:lnTo>
                  <a:pt x="3753" y="3554"/>
                </a:lnTo>
                <a:lnTo>
                  <a:pt x="3780" y="3545"/>
                </a:lnTo>
                <a:lnTo>
                  <a:pt x="3809" y="3538"/>
                </a:lnTo>
                <a:lnTo>
                  <a:pt x="3837" y="3533"/>
                </a:lnTo>
                <a:lnTo>
                  <a:pt x="3865" y="3528"/>
                </a:lnTo>
                <a:lnTo>
                  <a:pt x="3893" y="3524"/>
                </a:lnTo>
                <a:lnTo>
                  <a:pt x="3921" y="3521"/>
                </a:lnTo>
                <a:lnTo>
                  <a:pt x="3949" y="3519"/>
                </a:lnTo>
                <a:lnTo>
                  <a:pt x="3979" y="3518"/>
                </a:lnTo>
                <a:lnTo>
                  <a:pt x="4007" y="3517"/>
                </a:lnTo>
                <a:lnTo>
                  <a:pt x="4035" y="3518"/>
                </a:lnTo>
                <a:lnTo>
                  <a:pt x="4063" y="3519"/>
                </a:lnTo>
                <a:lnTo>
                  <a:pt x="4092" y="3521"/>
                </a:lnTo>
                <a:lnTo>
                  <a:pt x="4092" y="3521"/>
                </a:lnTo>
                <a:lnTo>
                  <a:pt x="4123" y="3525"/>
                </a:lnTo>
                <a:lnTo>
                  <a:pt x="4153" y="3530"/>
                </a:lnTo>
                <a:lnTo>
                  <a:pt x="4182" y="3535"/>
                </a:lnTo>
                <a:lnTo>
                  <a:pt x="4211" y="3541"/>
                </a:lnTo>
                <a:lnTo>
                  <a:pt x="4239" y="3548"/>
                </a:lnTo>
                <a:lnTo>
                  <a:pt x="4267" y="3556"/>
                </a:lnTo>
                <a:lnTo>
                  <a:pt x="4294" y="3564"/>
                </a:lnTo>
                <a:lnTo>
                  <a:pt x="4320" y="3574"/>
                </a:lnTo>
                <a:lnTo>
                  <a:pt x="4346" y="3584"/>
                </a:lnTo>
                <a:lnTo>
                  <a:pt x="4371" y="3596"/>
                </a:lnTo>
                <a:lnTo>
                  <a:pt x="4396" y="3608"/>
                </a:lnTo>
                <a:lnTo>
                  <a:pt x="4421" y="3621"/>
                </a:lnTo>
                <a:lnTo>
                  <a:pt x="4445" y="3635"/>
                </a:lnTo>
                <a:lnTo>
                  <a:pt x="4467" y="3650"/>
                </a:lnTo>
                <a:lnTo>
                  <a:pt x="4490" y="3665"/>
                </a:lnTo>
                <a:lnTo>
                  <a:pt x="4512" y="3682"/>
                </a:lnTo>
                <a:lnTo>
                  <a:pt x="4533" y="3700"/>
                </a:lnTo>
                <a:lnTo>
                  <a:pt x="4554" y="3718"/>
                </a:lnTo>
                <a:lnTo>
                  <a:pt x="4575" y="3738"/>
                </a:lnTo>
                <a:lnTo>
                  <a:pt x="4595" y="3758"/>
                </a:lnTo>
                <a:lnTo>
                  <a:pt x="4615" y="3780"/>
                </a:lnTo>
                <a:lnTo>
                  <a:pt x="4634" y="3803"/>
                </a:lnTo>
                <a:lnTo>
                  <a:pt x="4653" y="3825"/>
                </a:lnTo>
                <a:lnTo>
                  <a:pt x="4670" y="3849"/>
                </a:lnTo>
                <a:lnTo>
                  <a:pt x="4688" y="3875"/>
                </a:lnTo>
                <a:lnTo>
                  <a:pt x="4706" y="3901"/>
                </a:lnTo>
                <a:lnTo>
                  <a:pt x="4722" y="3928"/>
                </a:lnTo>
                <a:lnTo>
                  <a:pt x="4738" y="3957"/>
                </a:lnTo>
                <a:lnTo>
                  <a:pt x="4754" y="3985"/>
                </a:lnTo>
                <a:lnTo>
                  <a:pt x="4770" y="4015"/>
                </a:lnTo>
                <a:lnTo>
                  <a:pt x="4785" y="4047"/>
                </a:lnTo>
                <a:lnTo>
                  <a:pt x="4799" y="4078"/>
                </a:lnTo>
                <a:lnTo>
                  <a:pt x="4799" y="4078"/>
                </a:lnTo>
                <a:lnTo>
                  <a:pt x="4823" y="4134"/>
                </a:lnTo>
                <a:lnTo>
                  <a:pt x="4843" y="4188"/>
                </a:lnTo>
                <a:lnTo>
                  <a:pt x="4864" y="4243"/>
                </a:lnTo>
                <a:lnTo>
                  <a:pt x="4882" y="4296"/>
                </a:lnTo>
                <a:lnTo>
                  <a:pt x="4882" y="4296"/>
                </a:lnTo>
                <a:lnTo>
                  <a:pt x="4904" y="4354"/>
                </a:lnTo>
                <a:lnTo>
                  <a:pt x="4925" y="4408"/>
                </a:lnTo>
                <a:lnTo>
                  <a:pt x="4945" y="4456"/>
                </a:lnTo>
                <a:lnTo>
                  <a:pt x="4955" y="4477"/>
                </a:lnTo>
                <a:lnTo>
                  <a:pt x="4965" y="4496"/>
                </a:lnTo>
                <a:lnTo>
                  <a:pt x="4974" y="4515"/>
                </a:lnTo>
                <a:lnTo>
                  <a:pt x="4984" y="4531"/>
                </a:lnTo>
                <a:lnTo>
                  <a:pt x="4994" y="4545"/>
                </a:lnTo>
                <a:lnTo>
                  <a:pt x="5005" y="4557"/>
                </a:lnTo>
                <a:lnTo>
                  <a:pt x="5016" y="4568"/>
                </a:lnTo>
                <a:lnTo>
                  <a:pt x="5026" y="4575"/>
                </a:lnTo>
                <a:lnTo>
                  <a:pt x="5038" y="4582"/>
                </a:lnTo>
                <a:lnTo>
                  <a:pt x="5049" y="4586"/>
                </a:lnTo>
                <a:lnTo>
                  <a:pt x="5049" y="4586"/>
                </a:lnTo>
                <a:lnTo>
                  <a:pt x="5063" y="4588"/>
                </a:lnTo>
                <a:lnTo>
                  <a:pt x="5078" y="4589"/>
                </a:lnTo>
                <a:lnTo>
                  <a:pt x="5095" y="4588"/>
                </a:lnTo>
                <a:lnTo>
                  <a:pt x="5112" y="4585"/>
                </a:lnTo>
                <a:lnTo>
                  <a:pt x="5130" y="4580"/>
                </a:lnTo>
                <a:lnTo>
                  <a:pt x="5150" y="4573"/>
                </a:lnTo>
                <a:lnTo>
                  <a:pt x="5169" y="4566"/>
                </a:lnTo>
                <a:lnTo>
                  <a:pt x="5189" y="4556"/>
                </a:lnTo>
                <a:lnTo>
                  <a:pt x="5211" y="4544"/>
                </a:lnTo>
                <a:lnTo>
                  <a:pt x="5231" y="4532"/>
                </a:lnTo>
                <a:lnTo>
                  <a:pt x="5253" y="4518"/>
                </a:lnTo>
                <a:lnTo>
                  <a:pt x="5275" y="4502"/>
                </a:lnTo>
                <a:lnTo>
                  <a:pt x="5296" y="4485"/>
                </a:lnTo>
                <a:lnTo>
                  <a:pt x="5318" y="4467"/>
                </a:lnTo>
                <a:lnTo>
                  <a:pt x="5339" y="4447"/>
                </a:lnTo>
                <a:lnTo>
                  <a:pt x="5360" y="4427"/>
                </a:lnTo>
                <a:lnTo>
                  <a:pt x="5360" y="4427"/>
                </a:lnTo>
                <a:lnTo>
                  <a:pt x="5384" y="4403"/>
                </a:lnTo>
                <a:lnTo>
                  <a:pt x="5411" y="4374"/>
                </a:lnTo>
                <a:lnTo>
                  <a:pt x="5443" y="4338"/>
                </a:lnTo>
                <a:lnTo>
                  <a:pt x="5478" y="4298"/>
                </a:lnTo>
                <a:lnTo>
                  <a:pt x="5517" y="4252"/>
                </a:lnTo>
                <a:lnTo>
                  <a:pt x="5560" y="4203"/>
                </a:lnTo>
                <a:lnTo>
                  <a:pt x="5605" y="4147"/>
                </a:lnTo>
                <a:lnTo>
                  <a:pt x="5653" y="4088"/>
                </a:lnTo>
                <a:lnTo>
                  <a:pt x="5704" y="4025"/>
                </a:lnTo>
                <a:lnTo>
                  <a:pt x="5756" y="3957"/>
                </a:lnTo>
                <a:lnTo>
                  <a:pt x="5810" y="3886"/>
                </a:lnTo>
                <a:lnTo>
                  <a:pt x="5865" y="3811"/>
                </a:lnTo>
                <a:lnTo>
                  <a:pt x="5923" y="3733"/>
                </a:lnTo>
                <a:lnTo>
                  <a:pt x="5981" y="3652"/>
                </a:lnTo>
                <a:lnTo>
                  <a:pt x="6040" y="3568"/>
                </a:lnTo>
                <a:lnTo>
                  <a:pt x="6098" y="3481"/>
                </a:lnTo>
                <a:lnTo>
                  <a:pt x="6098" y="3481"/>
                </a:lnTo>
                <a:lnTo>
                  <a:pt x="6107" y="3468"/>
                </a:lnTo>
                <a:lnTo>
                  <a:pt x="6114" y="3453"/>
                </a:lnTo>
                <a:lnTo>
                  <a:pt x="6119" y="3438"/>
                </a:lnTo>
                <a:lnTo>
                  <a:pt x="6123" y="3422"/>
                </a:lnTo>
                <a:lnTo>
                  <a:pt x="6125" y="3407"/>
                </a:lnTo>
                <a:lnTo>
                  <a:pt x="6125" y="3392"/>
                </a:lnTo>
                <a:lnTo>
                  <a:pt x="6125" y="3377"/>
                </a:lnTo>
                <a:lnTo>
                  <a:pt x="6122" y="3362"/>
                </a:lnTo>
                <a:lnTo>
                  <a:pt x="6119" y="3347"/>
                </a:lnTo>
                <a:lnTo>
                  <a:pt x="6113" y="3332"/>
                </a:lnTo>
                <a:lnTo>
                  <a:pt x="6107" y="3318"/>
                </a:lnTo>
                <a:lnTo>
                  <a:pt x="6099" y="3304"/>
                </a:lnTo>
                <a:lnTo>
                  <a:pt x="6089" y="3292"/>
                </a:lnTo>
                <a:lnTo>
                  <a:pt x="6080" y="3280"/>
                </a:lnTo>
                <a:lnTo>
                  <a:pt x="6068" y="3270"/>
                </a:lnTo>
                <a:lnTo>
                  <a:pt x="6055" y="3260"/>
                </a:lnTo>
                <a:lnTo>
                  <a:pt x="6055" y="3260"/>
                </a:lnTo>
                <a:lnTo>
                  <a:pt x="5967" y="3201"/>
                </a:lnTo>
                <a:lnTo>
                  <a:pt x="5882" y="3143"/>
                </a:lnTo>
                <a:lnTo>
                  <a:pt x="5799" y="3084"/>
                </a:lnTo>
                <a:lnTo>
                  <a:pt x="5719" y="3026"/>
                </a:lnTo>
                <a:lnTo>
                  <a:pt x="5641" y="2969"/>
                </a:lnTo>
                <a:lnTo>
                  <a:pt x="5565" y="2913"/>
                </a:lnTo>
                <a:lnTo>
                  <a:pt x="5493" y="2858"/>
                </a:lnTo>
                <a:lnTo>
                  <a:pt x="5424" y="2804"/>
                </a:lnTo>
                <a:lnTo>
                  <a:pt x="5359" y="2752"/>
                </a:lnTo>
                <a:lnTo>
                  <a:pt x="5298" y="2702"/>
                </a:lnTo>
                <a:lnTo>
                  <a:pt x="5241" y="2654"/>
                </a:lnTo>
                <a:lnTo>
                  <a:pt x="5189" y="2609"/>
                </a:lnTo>
                <a:lnTo>
                  <a:pt x="5140" y="2565"/>
                </a:lnTo>
                <a:lnTo>
                  <a:pt x="5098" y="2525"/>
                </a:lnTo>
                <a:lnTo>
                  <a:pt x="5060" y="2488"/>
                </a:lnTo>
                <a:lnTo>
                  <a:pt x="5028" y="2455"/>
                </a:lnTo>
                <a:lnTo>
                  <a:pt x="5028" y="2455"/>
                </a:lnTo>
                <a:lnTo>
                  <a:pt x="4986" y="2407"/>
                </a:lnTo>
                <a:lnTo>
                  <a:pt x="4947" y="2361"/>
                </a:lnTo>
                <a:lnTo>
                  <a:pt x="4913" y="2314"/>
                </a:lnTo>
                <a:lnTo>
                  <a:pt x="4881" y="2268"/>
                </a:lnTo>
                <a:lnTo>
                  <a:pt x="4866" y="2246"/>
                </a:lnTo>
                <a:lnTo>
                  <a:pt x="4853" y="2223"/>
                </a:lnTo>
                <a:lnTo>
                  <a:pt x="4840" y="2200"/>
                </a:lnTo>
                <a:lnTo>
                  <a:pt x="4828" y="2177"/>
                </a:lnTo>
                <a:lnTo>
                  <a:pt x="4816" y="2155"/>
                </a:lnTo>
                <a:lnTo>
                  <a:pt x="4807" y="2132"/>
                </a:lnTo>
                <a:lnTo>
                  <a:pt x="4797" y="2110"/>
                </a:lnTo>
                <a:lnTo>
                  <a:pt x="4788" y="2088"/>
                </a:lnTo>
                <a:lnTo>
                  <a:pt x="4780" y="2066"/>
                </a:lnTo>
                <a:lnTo>
                  <a:pt x="4773" y="2043"/>
                </a:lnTo>
                <a:lnTo>
                  <a:pt x="4767" y="2021"/>
                </a:lnTo>
                <a:lnTo>
                  <a:pt x="4762" y="2000"/>
                </a:lnTo>
                <a:lnTo>
                  <a:pt x="4758" y="1978"/>
                </a:lnTo>
                <a:lnTo>
                  <a:pt x="4753" y="1956"/>
                </a:lnTo>
                <a:lnTo>
                  <a:pt x="4751" y="1935"/>
                </a:lnTo>
                <a:lnTo>
                  <a:pt x="4749" y="1913"/>
                </a:lnTo>
                <a:lnTo>
                  <a:pt x="4748" y="1891"/>
                </a:lnTo>
                <a:lnTo>
                  <a:pt x="4748" y="1871"/>
                </a:lnTo>
                <a:lnTo>
                  <a:pt x="4749" y="1849"/>
                </a:lnTo>
                <a:lnTo>
                  <a:pt x="4750" y="1829"/>
                </a:lnTo>
                <a:lnTo>
                  <a:pt x="4752" y="1807"/>
                </a:lnTo>
                <a:lnTo>
                  <a:pt x="4756" y="1786"/>
                </a:lnTo>
                <a:lnTo>
                  <a:pt x="4760" y="1766"/>
                </a:lnTo>
                <a:lnTo>
                  <a:pt x="4764" y="1745"/>
                </a:lnTo>
                <a:lnTo>
                  <a:pt x="4764" y="1745"/>
                </a:lnTo>
                <a:lnTo>
                  <a:pt x="4772" y="1719"/>
                </a:lnTo>
                <a:lnTo>
                  <a:pt x="4780" y="1694"/>
                </a:lnTo>
                <a:lnTo>
                  <a:pt x="4790" y="1669"/>
                </a:lnTo>
                <a:lnTo>
                  <a:pt x="4801" y="1647"/>
                </a:lnTo>
                <a:lnTo>
                  <a:pt x="4812" y="1625"/>
                </a:lnTo>
                <a:lnTo>
                  <a:pt x="4825" y="1603"/>
                </a:lnTo>
                <a:lnTo>
                  <a:pt x="4838" y="1583"/>
                </a:lnTo>
                <a:lnTo>
                  <a:pt x="4852" y="1563"/>
                </a:lnTo>
                <a:lnTo>
                  <a:pt x="4867" y="1545"/>
                </a:lnTo>
                <a:lnTo>
                  <a:pt x="4883" y="1527"/>
                </a:lnTo>
                <a:lnTo>
                  <a:pt x="4900" y="1511"/>
                </a:lnTo>
                <a:lnTo>
                  <a:pt x="4916" y="1495"/>
                </a:lnTo>
                <a:lnTo>
                  <a:pt x="4934" y="1480"/>
                </a:lnTo>
                <a:lnTo>
                  <a:pt x="4952" y="1464"/>
                </a:lnTo>
                <a:lnTo>
                  <a:pt x="4970" y="1450"/>
                </a:lnTo>
                <a:lnTo>
                  <a:pt x="4990" y="1437"/>
                </a:lnTo>
                <a:lnTo>
                  <a:pt x="5009" y="1424"/>
                </a:lnTo>
                <a:lnTo>
                  <a:pt x="5029" y="1412"/>
                </a:lnTo>
                <a:lnTo>
                  <a:pt x="5070" y="1390"/>
                </a:lnTo>
                <a:lnTo>
                  <a:pt x="5111" y="1369"/>
                </a:lnTo>
                <a:lnTo>
                  <a:pt x="5153" y="1350"/>
                </a:lnTo>
                <a:lnTo>
                  <a:pt x="5195" y="1332"/>
                </a:lnTo>
                <a:lnTo>
                  <a:pt x="5238" y="1316"/>
                </a:lnTo>
                <a:lnTo>
                  <a:pt x="5321" y="1286"/>
                </a:lnTo>
                <a:lnTo>
                  <a:pt x="5321" y="1286"/>
                </a:lnTo>
                <a:lnTo>
                  <a:pt x="5417" y="1251"/>
                </a:lnTo>
                <a:lnTo>
                  <a:pt x="5465" y="1233"/>
                </a:lnTo>
                <a:lnTo>
                  <a:pt x="5512" y="1212"/>
                </a:lnTo>
                <a:lnTo>
                  <a:pt x="5512" y="1212"/>
                </a:lnTo>
                <a:lnTo>
                  <a:pt x="5554" y="1193"/>
                </a:lnTo>
                <a:lnTo>
                  <a:pt x="5592" y="1173"/>
                </a:lnTo>
                <a:lnTo>
                  <a:pt x="5627" y="1154"/>
                </a:lnTo>
                <a:lnTo>
                  <a:pt x="5657" y="1133"/>
                </a:lnTo>
                <a:lnTo>
                  <a:pt x="5684" y="1113"/>
                </a:lnTo>
                <a:lnTo>
                  <a:pt x="5708" y="1092"/>
                </a:lnTo>
                <a:lnTo>
                  <a:pt x="5730" y="1071"/>
                </a:lnTo>
                <a:lnTo>
                  <a:pt x="5748" y="1049"/>
                </a:lnTo>
                <a:lnTo>
                  <a:pt x="5763" y="1027"/>
                </a:lnTo>
                <a:lnTo>
                  <a:pt x="5776" y="1004"/>
                </a:lnTo>
                <a:lnTo>
                  <a:pt x="5788" y="980"/>
                </a:lnTo>
                <a:lnTo>
                  <a:pt x="5797" y="956"/>
                </a:lnTo>
                <a:lnTo>
                  <a:pt x="5804" y="931"/>
                </a:lnTo>
                <a:lnTo>
                  <a:pt x="5810" y="905"/>
                </a:lnTo>
                <a:lnTo>
                  <a:pt x="5814" y="879"/>
                </a:lnTo>
                <a:lnTo>
                  <a:pt x="5817" y="851"/>
                </a:lnTo>
                <a:lnTo>
                  <a:pt x="5817" y="851"/>
                </a:lnTo>
                <a:lnTo>
                  <a:pt x="5820" y="819"/>
                </a:lnTo>
                <a:lnTo>
                  <a:pt x="5820" y="786"/>
                </a:lnTo>
                <a:lnTo>
                  <a:pt x="5816" y="754"/>
                </a:lnTo>
                <a:lnTo>
                  <a:pt x="5812" y="720"/>
                </a:lnTo>
                <a:lnTo>
                  <a:pt x="5804" y="687"/>
                </a:lnTo>
                <a:lnTo>
                  <a:pt x="5794" y="653"/>
                </a:lnTo>
                <a:lnTo>
                  <a:pt x="5782" y="619"/>
                </a:lnTo>
                <a:lnTo>
                  <a:pt x="5767" y="586"/>
                </a:lnTo>
                <a:lnTo>
                  <a:pt x="5750" y="552"/>
                </a:lnTo>
                <a:lnTo>
                  <a:pt x="5731" y="517"/>
                </a:lnTo>
                <a:lnTo>
                  <a:pt x="5708" y="484"/>
                </a:lnTo>
                <a:lnTo>
                  <a:pt x="5684" y="449"/>
                </a:lnTo>
                <a:lnTo>
                  <a:pt x="5657" y="415"/>
                </a:lnTo>
                <a:lnTo>
                  <a:pt x="5629" y="380"/>
                </a:lnTo>
                <a:lnTo>
                  <a:pt x="5597" y="345"/>
                </a:lnTo>
                <a:lnTo>
                  <a:pt x="5564" y="311"/>
                </a:lnTo>
                <a:lnTo>
                  <a:pt x="5564" y="311"/>
                </a:lnTo>
                <a:lnTo>
                  <a:pt x="5528" y="277"/>
                </a:lnTo>
                <a:lnTo>
                  <a:pt x="5493" y="246"/>
                </a:lnTo>
                <a:lnTo>
                  <a:pt x="5459" y="216"/>
                </a:lnTo>
                <a:lnTo>
                  <a:pt x="5425" y="190"/>
                </a:lnTo>
                <a:lnTo>
                  <a:pt x="5391" y="165"/>
                </a:lnTo>
                <a:lnTo>
                  <a:pt x="5356" y="144"/>
                </a:lnTo>
                <a:lnTo>
                  <a:pt x="5322" y="124"/>
                </a:lnTo>
                <a:lnTo>
                  <a:pt x="5288" y="107"/>
                </a:lnTo>
                <a:lnTo>
                  <a:pt x="5254" y="93"/>
                </a:lnTo>
                <a:lnTo>
                  <a:pt x="5220" y="80"/>
                </a:lnTo>
                <a:lnTo>
                  <a:pt x="5187" y="70"/>
                </a:lnTo>
                <a:lnTo>
                  <a:pt x="5154" y="62"/>
                </a:lnTo>
                <a:lnTo>
                  <a:pt x="5121" y="57"/>
                </a:lnTo>
                <a:lnTo>
                  <a:pt x="5088" y="55"/>
                </a:lnTo>
                <a:lnTo>
                  <a:pt x="5056" y="54"/>
                </a:lnTo>
                <a:lnTo>
                  <a:pt x="5023" y="56"/>
                </a:lnTo>
                <a:lnTo>
                  <a:pt x="5023" y="56"/>
                </a:lnTo>
                <a:lnTo>
                  <a:pt x="4995" y="59"/>
                </a:lnTo>
                <a:lnTo>
                  <a:pt x="4968" y="63"/>
                </a:lnTo>
                <a:lnTo>
                  <a:pt x="4943" y="70"/>
                </a:lnTo>
                <a:lnTo>
                  <a:pt x="4918" y="78"/>
                </a:lnTo>
                <a:lnTo>
                  <a:pt x="4893" y="86"/>
                </a:lnTo>
                <a:lnTo>
                  <a:pt x="4869" y="97"/>
                </a:lnTo>
                <a:lnTo>
                  <a:pt x="4847" y="111"/>
                </a:lnTo>
                <a:lnTo>
                  <a:pt x="4825" y="126"/>
                </a:lnTo>
                <a:lnTo>
                  <a:pt x="4803" y="145"/>
                </a:lnTo>
                <a:lnTo>
                  <a:pt x="4782" y="165"/>
                </a:lnTo>
                <a:lnTo>
                  <a:pt x="4761" y="190"/>
                </a:lnTo>
                <a:lnTo>
                  <a:pt x="4740" y="217"/>
                </a:lnTo>
                <a:lnTo>
                  <a:pt x="4721" y="248"/>
                </a:lnTo>
                <a:lnTo>
                  <a:pt x="4700" y="282"/>
                </a:lnTo>
                <a:lnTo>
                  <a:pt x="4681" y="320"/>
                </a:lnTo>
                <a:lnTo>
                  <a:pt x="4661" y="363"/>
                </a:lnTo>
                <a:lnTo>
                  <a:pt x="4661" y="363"/>
                </a:lnTo>
                <a:lnTo>
                  <a:pt x="4642" y="409"/>
                </a:lnTo>
                <a:lnTo>
                  <a:pt x="4623" y="457"/>
                </a:lnTo>
                <a:lnTo>
                  <a:pt x="4588" y="553"/>
                </a:lnTo>
                <a:lnTo>
                  <a:pt x="4588" y="553"/>
                </a:lnTo>
                <a:lnTo>
                  <a:pt x="4558" y="636"/>
                </a:lnTo>
                <a:lnTo>
                  <a:pt x="4542" y="678"/>
                </a:lnTo>
                <a:lnTo>
                  <a:pt x="4524" y="720"/>
                </a:lnTo>
                <a:lnTo>
                  <a:pt x="4505" y="762"/>
                </a:lnTo>
                <a:lnTo>
                  <a:pt x="4485" y="805"/>
                </a:lnTo>
                <a:lnTo>
                  <a:pt x="4462" y="845"/>
                </a:lnTo>
                <a:lnTo>
                  <a:pt x="4450" y="865"/>
                </a:lnTo>
                <a:lnTo>
                  <a:pt x="4437" y="885"/>
                </a:lnTo>
                <a:lnTo>
                  <a:pt x="4424" y="903"/>
                </a:lnTo>
                <a:lnTo>
                  <a:pt x="4410" y="922"/>
                </a:lnTo>
                <a:lnTo>
                  <a:pt x="4395" y="940"/>
                </a:lnTo>
                <a:lnTo>
                  <a:pt x="4380" y="957"/>
                </a:lnTo>
                <a:lnTo>
                  <a:pt x="4363" y="975"/>
                </a:lnTo>
                <a:lnTo>
                  <a:pt x="4347" y="991"/>
                </a:lnTo>
                <a:lnTo>
                  <a:pt x="4329" y="1007"/>
                </a:lnTo>
                <a:lnTo>
                  <a:pt x="4310" y="1021"/>
                </a:lnTo>
                <a:lnTo>
                  <a:pt x="4291" y="1036"/>
                </a:lnTo>
                <a:lnTo>
                  <a:pt x="4271" y="1049"/>
                </a:lnTo>
                <a:lnTo>
                  <a:pt x="4250" y="1061"/>
                </a:lnTo>
                <a:lnTo>
                  <a:pt x="4228" y="1073"/>
                </a:lnTo>
                <a:lnTo>
                  <a:pt x="4204" y="1084"/>
                </a:lnTo>
                <a:lnTo>
                  <a:pt x="4180" y="1094"/>
                </a:lnTo>
                <a:lnTo>
                  <a:pt x="4155" y="1103"/>
                </a:lnTo>
                <a:lnTo>
                  <a:pt x="4129" y="1110"/>
                </a:lnTo>
                <a:lnTo>
                  <a:pt x="4129" y="1110"/>
                </a:lnTo>
                <a:lnTo>
                  <a:pt x="4098" y="1117"/>
                </a:lnTo>
                <a:lnTo>
                  <a:pt x="4068" y="1121"/>
                </a:lnTo>
                <a:lnTo>
                  <a:pt x="4038" y="1124"/>
                </a:lnTo>
                <a:lnTo>
                  <a:pt x="4009" y="1125"/>
                </a:lnTo>
                <a:lnTo>
                  <a:pt x="3980" y="1124"/>
                </a:lnTo>
                <a:lnTo>
                  <a:pt x="3951" y="1122"/>
                </a:lnTo>
                <a:lnTo>
                  <a:pt x="3922" y="1119"/>
                </a:lnTo>
                <a:lnTo>
                  <a:pt x="3894" y="1113"/>
                </a:lnTo>
                <a:lnTo>
                  <a:pt x="3867" y="1107"/>
                </a:lnTo>
                <a:lnTo>
                  <a:pt x="3840" y="1099"/>
                </a:lnTo>
                <a:lnTo>
                  <a:pt x="3814" y="1091"/>
                </a:lnTo>
                <a:lnTo>
                  <a:pt x="3788" y="1080"/>
                </a:lnTo>
                <a:lnTo>
                  <a:pt x="3763" y="1069"/>
                </a:lnTo>
                <a:lnTo>
                  <a:pt x="3738" y="1058"/>
                </a:lnTo>
                <a:lnTo>
                  <a:pt x="3714" y="1045"/>
                </a:lnTo>
                <a:lnTo>
                  <a:pt x="3692" y="1032"/>
                </a:lnTo>
                <a:lnTo>
                  <a:pt x="3669" y="1019"/>
                </a:lnTo>
                <a:lnTo>
                  <a:pt x="3647" y="1005"/>
                </a:lnTo>
                <a:lnTo>
                  <a:pt x="3605" y="977"/>
                </a:lnTo>
                <a:lnTo>
                  <a:pt x="3567" y="948"/>
                </a:lnTo>
                <a:lnTo>
                  <a:pt x="3532" y="918"/>
                </a:lnTo>
                <a:lnTo>
                  <a:pt x="3501" y="891"/>
                </a:lnTo>
                <a:lnTo>
                  <a:pt x="3473" y="865"/>
                </a:lnTo>
                <a:lnTo>
                  <a:pt x="3430" y="823"/>
                </a:lnTo>
                <a:lnTo>
                  <a:pt x="3430" y="823"/>
                </a:lnTo>
                <a:lnTo>
                  <a:pt x="3384" y="775"/>
                </a:lnTo>
                <a:lnTo>
                  <a:pt x="3324" y="710"/>
                </a:lnTo>
                <a:lnTo>
                  <a:pt x="3253" y="632"/>
                </a:lnTo>
                <a:lnTo>
                  <a:pt x="3173" y="540"/>
                </a:lnTo>
                <a:lnTo>
                  <a:pt x="3086" y="437"/>
                </a:lnTo>
                <a:lnTo>
                  <a:pt x="2994" y="325"/>
                </a:lnTo>
                <a:lnTo>
                  <a:pt x="2897" y="205"/>
                </a:lnTo>
                <a:lnTo>
                  <a:pt x="2849" y="143"/>
                </a:lnTo>
                <a:lnTo>
                  <a:pt x="2800" y="79"/>
                </a:lnTo>
                <a:lnTo>
                  <a:pt x="2800" y="79"/>
                </a:lnTo>
                <a:lnTo>
                  <a:pt x="2786" y="61"/>
                </a:lnTo>
                <a:lnTo>
                  <a:pt x="2769" y="46"/>
                </a:lnTo>
                <a:lnTo>
                  <a:pt x="2753" y="33"/>
                </a:lnTo>
                <a:lnTo>
                  <a:pt x="2735" y="22"/>
                </a:lnTo>
                <a:lnTo>
                  <a:pt x="2716" y="14"/>
                </a:lnTo>
                <a:lnTo>
                  <a:pt x="2696" y="7"/>
                </a:lnTo>
                <a:lnTo>
                  <a:pt x="2676" y="3"/>
                </a:lnTo>
                <a:lnTo>
                  <a:pt x="2656" y="0"/>
                </a:lnTo>
                <a:lnTo>
                  <a:pt x="2635" y="0"/>
                </a:lnTo>
                <a:lnTo>
                  <a:pt x="2615" y="2"/>
                </a:lnTo>
                <a:lnTo>
                  <a:pt x="2594" y="5"/>
                </a:lnTo>
                <a:lnTo>
                  <a:pt x="2573" y="11"/>
                </a:lnTo>
                <a:lnTo>
                  <a:pt x="2555" y="19"/>
                </a:lnTo>
                <a:lnTo>
                  <a:pt x="2535" y="30"/>
                </a:lnTo>
                <a:lnTo>
                  <a:pt x="2518" y="43"/>
                </a:lnTo>
                <a:lnTo>
                  <a:pt x="2502" y="57"/>
                </a:lnTo>
                <a:lnTo>
                  <a:pt x="510" y="2048"/>
                </a:lnTo>
                <a:lnTo>
                  <a:pt x="510" y="2048"/>
                </a:lnTo>
                <a:lnTo>
                  <a:pt x="479" y="2081"/>
                </a:lnTo>
                <a:lnTo>
                  <a:pt x="449" y="2114"/>
                </a:lnTo>
                <a:lnTo>
                  <a:pt x="419" y="2147"/>
                </a:lnTo>
                <a:lnTo>
                  <a:pt x="390" y="2181"/>
                </a:lnTo>
                <a:lnTo>
                  <a:pt x="363" y="2215"/>
                </a:lnTo>
                <a:lnTo>
                  <a:pt x="337" y="2251"/>
                </a:lnTo>
                <a:lnTo>
                  <a:pt x="311" y="2286"/>
                </a:lnTo>
                <a:lnTo>
                  <a:pt x="287" y="2323"/>
                </a:lnTo>
                <a:lnTo>
                  <a:pt x="263" y="2358"/>
                </a:lnTo>
                <a:lnTo>
                  <a:pt x="241" y="2395"/>
                </a:lnTo>
                <a:lnTo>
                  <a:pt x="220" y="2433"/>
                </a:lnTo>
                <a:lnTo>
                  <a:pt x="199" y="2471"/>
                </a:lnTo>
                <a:lnTo>
                  <a:pt x="180" y="2509"/>
                </a:lnTo>
                <a:lnTo>
                  <a:pt x="161" y="2547"/>
                </a:lnTo>
                <a:lnTo>
                  <a:pt x="144" y="2586"/>
                </a:lnTo>
                <a:lnTo>
                  <a:pt x="127" y="2625"/>
                </a:lnTo>
                <a:lnTo>
                  <a:pt x="112" y="2665"/>
                </a:lnTo>
                <a:lnTo>
                  <a:pt x="98" y="2704"/>
                </a:lnTo>
                <a:lnTo>
                  <a:pt x="83" y="2744"/>
                </a:lnTo>
                <a:lnTo>
                  <a:pt x="72" y="2785"/>
                </a:lnTo>
                <a:lnTo>
                  <a:pt x="60" y="2825"/>
                </a:lnTo>
                <a:lnTo>
                  <a:pt x="50" y="2867"/>
                </a:lnTo>
                <a:lnTo>
                  <a:pt x="40" y="2907"/>
                </a:lnTo>
                <a:lnTo>
                  <a:pt x="31" y="2948"/>
                </a:lnTo>
                <a:lnTo>
                  <a:pt x="24" y="2989"/>
                </a:lnTo>
                <a:lnTo>
                  <a:pt x="17" y="3031"/>
                </a:lnTo>
                <a:lnTo>
                  <a:pt x="12" y="3072"/>
                </a:lnTo>
                <a:lnTo>
                  <a:pt x="8" y="3114"/>
                </a:lnTo>
                <a:lnTo>
                  <a:pt x="4" y="3156"/>
                </a:lnTo>
                <a:lnTo>
                  <a:pt x="2" y="3197"/>
                </a:lnTo>
                <a:lnTo>
                  <a:pt x="0" y="3239"/>
                </a:lnTo>
                <a:lnTo>
                  <a:pt x="0" y="3280"/>
                </a:lnTo>
                <a:lnTo>
                  <a:pt x="0" y="3323"/>
                </a:lnTo>
                <a:lnTo>
                  <a:pt x="2" y="3365"/>
                </a:lnTo>
                <a:lnTo>
                  <a:pt x="4" y="3406"/>
                </a:lnTo>
                <a:lnTo>
                  <a:pt x="8" y="3448"/>
                </a:lnTo>
                <a:lnTo>
                  <a:pt x="12" y="3490"/>
                </a:lnTo>
                <a:lnTo>
                  <a:pt x="17" y="3531"/>
                </a:lnTo>
                <a:lnTo>
                  <a:pt x="24" y="3573"/>
                </a:lnTo>
                <a:lnTo>
                  <a:pt x="31" y="3614"/>
                </a:lnTo>
                <a:lnTo>
                  <a:pt x="40" y="3655"/>
                </a:lnTo>
                <a:lnTo>
                  <a:pt x="50" y="3695"/>
                </a:lnTo>
                <a:lnTo>
                  <a:pt x="60" y="3737"/>
                </a:lnTo>
                <a:lnTo>
                  <a:pt x="72" y="3777"/>
                </a:lnTo>
                <a:lnTo>
                  <a:pt x="83" y="3818"/>
                </a:lnTo>
                <a:lnTo>
                  <a:pt x="98" y="3858"/>
                </a:lnTo>
                <a:lnTo>
                  <a:pt x="112" y="3897"/>
                </a:lnTo>
                <a:lnTo>
                  <a:pt x="127" y="3937"/>
                </a:lnTo>
                <a:lnTo>
                  <a:pt x="144" y="3976"/>
                </a:lnTo>
                <a:lnTo>
                  <a:pt x="161" y="4015"/>
                </a:lnTo>
                <a:lnTo>
                  <a:pt x="180" y="4053"/>
                </a:lnTo>
                <a:lnTo>
                  <a:pt x="199" y="4091"/>
                </a:lnTo>
                <a:lnTo>
                  <a:pt x="220" y="4129"/>
                </a:lnTo>
                <a:lnTo>
                  <a:pt x="241" y="4167"/>
                </a:lnTo>
                <a:lnTo>
                  <a:pt x="263" y="4204"/>
                </a:lnTo>
                <a:lnTo>
                  <a:pt x="287" y="4239"/>
                </a:lnTo>
                <a:lnTo>
                  <a:pt x="311" y="4276"/>
                </a:lnTo>
                <a:lnTo>
                  <a:pt x="337" y="4311"/>
                </a:lnTo>
                <a:lnTo>
                  <a:pt x="363" y="4347"/>
                </a:lnTo>
                <a:lnTo>
                  <a:pt x="390" y="4381"/>
                </a:lnTo>
                <a:lnTo>
                  <a:pt x="419" y="4415"/>
                </a:lnTo>
                <a:lnTo>
                  <a:pt x="449" y="4448"/>
                </a:lnTo>
                <a:lnTo>
                  <a:pt x="479" y="4481"/>
                </a:lnTo>
                <a:lnTo>
                  <a:pt x="510" y="4514"/>
                </a:lnTo>
                <a:lnTo>
                  <a:pt x="2670" y="6673"/>
                </a:lnTo>
                <a:lnTo>
                  <a:pt x="2670" y="6673"/>
                </a:lnTo>
                <a:lnTo>
                  <a:pt x="2684" y="6686"/>
                </a:lnTo>
                <a:lnTo>
                  <a:pt x="2698" y="6697"/>
                </a:lnTo>
                <a:lnTo>
                  <a:pt x="2713" y="6705"/>
                </a:lnTo>
                <a:lnTo>
                  <a:pt x="2728" y="6713"/>
                </a:lnTo>
                <a:lnTo>
                  <a:pt x="2745" y="6720"/>
                </a:lnTo>
                <a:lnTo>
                  <a:pt x="2761" y="6725"/>
                </a:lnTo>
                <a:lnTo>
                  <a:pt x="2778" y="6728"/>
                </a:lnTo>
                <a:lnTo>
                  <a:pt x="2795" y="6730"/>
                </a:lnTo>
                <a:lnTo>
                  <a:pt x="2813" y="6731"/>
                </a:lnTo>
                <a:lnTo>
                  <a:pt x="2830" y="6730"/>
                </a:lnTo>
                <a:lnTo>
                  <a:pt x="2847" y="6727"/>
                </a:lnTo>
                <a:lnTo>
                  <a:pt x="2864" y="6724"/>
                </a:lnTo>
                <a:lnTo>
                  <a:pt x="2881" y="6718"/>
                </a:lnTo>
                <a:lnTo>
                  <a:pt x="2897" y="6711"/>
                </a:lnTo>
                <a:lnTo>
                  <a:pt x="2913" y="6702"/>
                </a:lnTo>
                <a:lnTo>
                  <a:pt x="2928" y="6692"/>
                </a:lnTo>
                <a:lnTo>
                  <a:pt x="2928" y="6692"/>
                </a:lnTo>
                <a:lnTo>
                  <a:pt x="2996" y="6643"/>
                </a:lnTo>
                <a:lnTo>
                  <a:pt x="3062" y="6592"/>
                </a:lnTo>
                <a:lnTo>
                  <a:pt x="3127" y="6542"/>
                </a:lnTo>
                <a:lnTo>
                  <a:pt x="3191" y="6492"/>
                </a:lnTo>
                <a:lnTo>
                  <a:pt x="3252" y="6442"/>
                </a:lnTo>
                <a:lnTo>
                  <a:pt x="3311" y="6394"/>
                </a:lnTo>
                <a:lnTo>
                  <a:pt x="3422" y="6301"/>
                </a:lnTo>
                <a:lnTo>
                  <a:pt x="3521" y="6216"/>
                </a:lnTo>
                <a:lnTo>
                  <a:pt x="3605" y="6141"/>
                </a:lnTo>
                <a:lnTo>
                  <a:pt x="3673" y="6078"/>
                </a:lnTo>
                <a:lnTo>
                  <a:pt x="3722" y="6032"/>
                </a:lnTo>
                <a:lnTo>
                  <a:pt x="3722" y="6032"/>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5" name="Freeform 6"/>
          <p:cNvSpPr/>
          <p:nvPr/>
        </p:nvSpPr>
        <p:spPr bwMode="auto">
          <a:xfrm>
            <a:off x="2165856" y="2121002"/>
            <a:ext cx="1382082" cy="1519162"/>
          </a:xfrm>
          <a:custGeom>
            <a:avLst/>
            <a:gdLst>
              <a:gd name="T0" fmla="*/ 500 w 6127"/>
              <a:gd name="T1" fmla="*/ 5577 h 6731"/>
              <a:gd name="T2" fmla="*/ 329 w 6127"/>
              <a:gd name="T3" fmla="*/ 5775 h 6731"/>
              <a:gd name="T4" fmla="*/ 315 w 6127"/>
              <a:gd name="T5" fmla="*/ 6011 h 6731"/>
              <a:gd name="T6" fmla="*/ 469 w 6127"/>
              <a:gd name="T7" fmla="*/ 6316 h 6731"/>
              <a:gd name="T8" fmla="*/ 735 w 6127"/>
              <a:gd name="T9" fmla="*/ 6566 h 6731"/>
              <a:gd name="T10" fmla="*/ 1038 w 6127"/>
              <a:gd name="T11" fmla="*/ 6676 h 6731"/>
              <a:gd name="T12" fmla="*/ 1257 w 6127"/>
              <a:gd name="T13" fmla="*/ 6634 h 6731"/>
              <a:gd name="T14" fmla="*/ 1445 w 6127"/>
              <a:gd name="T15" fmla="*/ 6411 h 6731"/>
              <a:gd name="T16" fmla="*/ 1602 w 6127"/>
              <a:gd name="T17" fmla="*/ 6011 h 6731"/>
              <a:gd name="T18" fmla="*/ 1746 w 6127"/>
              <a:gd name="T19" fmla="*/ 5774 h 6731"/>
              <a:gd name="T20" fmla="*/ 1922 w 6127"/>
              <a:gd name="T21" fmla="*/ 5647 h 6731"/>
              <a:gd name="T22" fmla="*/ 2147 w 6127"/>
              <a:gd name="T23" fmla="*/ 5607 h 6731"/>
              <a:gd name="T24" fmla="*/ 2388 w 6127"/>
              <a:gd name="T25" fmla="*/ 5673 h 6731"/>
              <a:gd name="T26" fmla="*/ 2653 w 6127"/>
              <a:gd name="T27" fmla="*/ 5866 h 6731"/>
              <a:gd name="T28" fmla="*/ 3229 w 6127"/>
              <a:gd name="T29" fmla="*/ 6526 h 6731"/>
              <a:gd name="T30" fmla="*/ 3430 w 6127"/>
              <a:gd name="T31" fmla="*/ 6724 h 6731"/>
              <a:gd name="T32" fmla="*/ 3608 w 6127"/>
              <a:gd name="T33" fmla="*/ 6688 h 6731"/>
              <a:gd name="T34" fmla="*/ 5790 w 6127"/>
              <a:gd name="T35" fmla="*/ 4480 h 6731"/>
              <a:gd name="T36" fmla="*/ 5983 w 6127"/>
              <a:gd name="T37" fmla="*/ 4145 h 6731"/>
              <a:gd name="T38" fmla="*/ 6094 w 6127"/>
              <a:gd name="T39" fmla="*/ 3783 h 6731"/>
              <a:gd name="T40" fmla="*/ 6126 w 6127"/>
              <a:gd name="T41" fmla="*/ 3408 h 6731"/>
              <a:gd name="T42" fmla="*/ 6077 w 6127"/>
              <a:gd name="T43" fmla="*/ 3036 h 6731"/>
              <a:gd name="T44" fmla="*/ 5947 w 6127"/>
              <a:gd name="T45" fmla="*/ 2678 h 6731"/>
              <a:gd name="T46" fmla="*/ 5736 w 6127"/>
              <a:gd name="T47" fmla="*/ 2350 h 6731"/>
              <a:gd name="T48" fmla="*/ 3414 w 6127"/>
              <a:gd name="T49" fmla="*/ 26 h 6731"/>
              <a:gd name="T50" fmla="*/ 3262 w 6127"/>
              <a:gd name="T51" fmla="*/ 7 h 6731"/>
              <a:gd name="T52" fmla="*/ 2936 w 6127"/>
              <a:gd name="T53" fmla="*/ 239 h 6731"/>
              <a:gd name="T54" fmla="*/ 2374 w 6127"/>
              <a:gd name="T55" fmla="*/ 732 h 6731"/>
              <a:gd name="T56" fmla="*/ 2234 w 6127"/>
              <a:gd name="T57" fmla="*/ 931 h 6731"/>
              <a:gd name="T58" fmla="*/ 2238 w 6127"/>
              <a:gd name="T59" fmla="*/ 1017 h 6731"/>
              <a:gd name="T60" fmla="*/ 2405 w 6127"/>
              <a:gd name="T61" fmla="*/ 1118 h 6731"/>
              <a:gd name="T62" fmla="*/ 2768 w 6127"/>
              <a:gd name="T63" fmla="*/ 1259 h 6731"/>
              <a:gd name="T64" fmla="*/ 3012 w 6127"/>
              <a:gd name="T65" fmla="*/ 1409 h 6731"/>
              <a:gd name="T66" fmla="*/ 3180 w 6127"/>
              <a:gd name="T67" fmla="*/ 1599 h 6731"/>
              <a:gd name="T68" fmla="*/ 3273 w 6127"/>
              <a:gd name="T69" fmla="*/ 1832 h 6731"/>
              <a:gd name="T70" fmla="*/ 3297 w 6127"/>
              <a:gd name="T71" fmla="*/ 2065 h 6731"/>
              <a:gd name="T72" fmla="*/ 3252 w 6127"/>
              <a:gd name="T73" fmla="*/ 2318 h 6731"/>
              <a:gd name="T74" fmla="*/ 3134 w 6127"/>
              <a:gd name="T75" fmla="*/ 2565 h 6731"/>
              <a:gd name="T76" fmla="*/ 2943 w 6127"/>
              <a:gd name="T77" fmla="*/ 2807 h 6731"/>
              <a:gd name="T78" fmla="*/ 2730 w 6127"/>
              <a:gd name="T79" fmla="*/ 2995 h 6731"/>
              <a:gd name="T80" fmla="*/ 2484 w 6127"/>
              <a:gd name="T81" fmla="*/ 3138 h 6731"/>
              <a:gd name="T82" fmla="*/ 2233 w 6127"/>
              <a:gd name="T83" fmla="*/ 3207 h 6731"/>
              <a:gd name="T84" fmla="*/ 2003 w 6127"/>
              <a:gd name="T85" fmla="*/ 3206 h 6731"/>
              <a:gd name="T86" fmla="*/ 1755 w 6127"/>
              <a:gd name="T87" fmla="*/ 3135 h 6731"/>
              <a:gd name="T88" fmla="*/ 1551 w 6127"/>
              <a:gd name="T89" fmla="*/ 2993 h 6731"/>
              <a:gd name="T90" fmla="*/ 1388 w 6127"/>
              <a:gd name="T91" fmla="*/ 2774 h 6731"/>
              <a:gd name="T92" fmla="*/ 1244 w 6127"/>
              <a:gd name="T93" fmla="*/ 2435 h 6731"/>
              <a:gd name="T94" fmla="*/ 1132 w 6127"/>
              <a:gd name="T95" fmla="*/ 2186 h 6731"/>
              <a:gd name="T96" fmla="*/ 1033 w 6127"/>
              <a:gd name="T97" fmla="*/ 2144 h 6731"/>
              <a:gd name="T98" fmla="*/ 856 w 6127"/>
              <a:gd name="T99" fmla="*/ 2230 h 6731"/>
              <a:gd name="T100" fmla="*/ 636 w 6127"/>
              <a:gd name="T101" fmla="*/ 2441 h 6731"/>
              <a:gd name="T102" fmla="*/ 199 w 6127"/>
              <a:gd name="T103" fmla="*/ 3000 h 6731"/>
              <a:gd name="T104" fmla="*/ 0 w 6127"/>
              <a:gd name="T105" fmla="*/ 3324 h 6731"/>
              <a:gd name="T106" fmla="*/ 45 w 6127"/>
              <a:gd name="T107" fmla="*/ 3451 h 6731"/>
              <a:gd name="T108" fmla="*/ 582 w 6127"/>
              <a:gd name="T109" fmla="*/ 3838 h 6731"/>
              <a:gd name="T110" fmla="*/ 1065 w 6127"/>
              <a:gd name="T111" fmla="*/ 4244 h 6731"/>
              <a:gd name="T112" fmla="*/ 1274 w 6127"/>
              <a:gd name="T113" fmla="*/ 4503 h 6731"/>
              <a:gd name="T114" fmla="*/ 1365 w 6127"/>
              <a:gd name="T115" fmla="*/ 4727 h 6731"/>
              <a:gd name="T116" fmla="*/ 1362 w 6127"/>
              <a:gd name="T117" fmla="*/ 4986 h 6731"/>
              <a:gd name="T118" fmla="*/ 1274 w 6127"/>
              <a:gd name="T119" fmla="*/ 5167 h 6731"/>
              <a:gd name="T120" fmla="*/ 1117 w 6127"/>
              <a:gd name="T121" fmla="*/ 5307 h 6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27" h="6731">
                <a:moveTo>
                  <a:pt x="806" y="5445"/>
                </a:moveTo>
                <a:lnTo>
                  <a:pt x="806" y="5445"/>
                </a:lnTo>
                <a:lnTo>
                  <a:pt x="709" y="5480"/>
                </a:lnTo>
                <a:lnTo>
                  <a:pt x="662" y="5498"/>
                </a:lnTo>
                <a:lnTo>
                  <a:pt x="614" y="5518"/>
                </a:lnTo>
                <a:lnTo>
                  <a:pt x="614" y="5518"/>
                </a:lnTo>
                <a:lnTo>
                  <a:pt x="573" y="5537"/>
                </a:lnTo>
                <a:lnTo>
                  <a:pt x="534" y="5558"/>
                </a:lnTo>
                <a:lnTo>
                  <a:pt x="500" y="5577"/>
                </a:lnTo>
                <a:lnTo>
                  <a:pt x="469" y="5597"/>
                </a:lnTo>
                <a:lnTo>
                  <a:pt x="442" y="5618"/>
                </a:lnTo>
                <a:lnTo>
                  <a:pt x="418" y="5639"/>
                </a:lnTo>
                <a:lnTo>
                  <a:pt x="397" y="5660"/>
                </a:lnTo>
                <a:lnTo>
                  <a:pt x="379" y="5682"/>
                </a:lnTo>
                <a:lnTo>
                  <a:pt x="363" y="5704"/>
                </a:lnTo>
                <a:lnTo>
                  <a:pt x="350" y="5727"/>
                </a:lnTo>
                <a:lnTo>
                  <a:pt x="339" y="5750"/>
                </a:lnTo>
                <a:lnTo>
                  <a:pt x="329" y="5775"/>
                </a:lnTo>
                <a:lnTo>
                  <a:pt x="323" y="5800"/>
                </a:lnTo>
                <a:lnTo>
                  <a:pt x="316" y="5826"/>
                </a:lnTo>
                <a:lnTo>
                  <a:pt x="312" y="5852"/>
                </a:lnTo>
                <a:lnTo>
                  <a:pt x="308" y="5880"/>
                </a:lnTo>
                <a:lnTo>
                  <a:pt x="308" y="5880"/>
                </a:lnTo>
                <a:lnTo>
                  <a:pt x="306" y="5912"/>
                </a:lnTo>
                <a:lnTo>
                  <a:pt x="306" y="5945"/>
                </a:lnTo>
                <a:lnTo>
                  <a:pt x="310" y="5977"/>
                </a:lnTo>
                <a:lnTo>
                  <a:pt x="315" y="6011"/>
                </a:lnTo>
                <a:lnTo>
                  <a:pt x="323" y="6044"/>
                </a:lnTo>
                <a:lnTo>
                  <a:pt x="332" y="6077"/>
                </a:lnTo>
                <a:lnTo>
                  <a:pt x="344" y="6112"/>
                </a:lnTo>
                <a:lnTo>
                  <a:pt x="359" y="6145"/>
                </a:lnTo>
                <a:lnTo>
                  <a:pt x="377" y="6179"/>
                </a:lnTo>
                <a:lnTo>
                  <a:pt x="396" y="6212"/>
                </a:lnTo>
                <a:lnTo>
                  <a:pt x="418" y="6247"/>
                </a:lnTo>
                <a:lnTo>
                  <a:pt x="442" y="6282"/>
                </a:lnTo>
                <a:lnTo>
                  <a:pt x="469" y="6316"/>
                </a:lnTo>
                <a:lnTo>
                  <a:pt x="498" y="6351"/>
                </a:lnTo>
                <a:lnTo>
                  <a:pt x="530" y="6386"/>
                </a:lnTo>
                <a:lnTo>
                  <a:pt x="563" y="6420"/>
                </a:lnTo>
                <a:lnTo>
                  <a:pt x="563" y="6420"/>
                </a:lnTo>
                <a:lnTo>
                  <a:pt x="598" y="6454"/>
                </a:lnTo>
                <a:lnTo>
                  <a:pt x="632" y="6485"/>
                </a:lnTo>
                <a:lnTo>
                  <a:pt x="667" y="6515"/>
                </a:lnTo>
                <a:lnTo>
                  <a:pt x="702" y="6541"/>
                </a:lnTo>
                <a:lnTo>
                  <a:pt x="735" y="6566"/>
                </a:lnTo>
                <a:lnTo>
                  <a:pt x="770" y="6587"/>
                </a:lnTo>
                <a:lnTo>
                  <a:pt x="805" y="6607"/>
                </a:lnTo>
                <a:lnTo>
                  <a:pt x="838" y="6624"/>
                </a:lnTo>
                <a:lnTo>
                  <a:pt x="872" y="6638"/>
                </a:lnTo>
                <a:lnTo>
                  <a:pt x="906" y="6651"/>
                </a:lnTo>
                <a:lnTo>
                  <a:pt x="939" y="6661"/>
                </a:lnTo>
                <a:lnTo>
                  <a:pt x="973" y="6669"/>
                </a:lnTo>
                <a:lnTo>
                  <a:pt x="1005" y="6674"/>
                </a:lnTo>
                <a:lnTo>
                  <a:pt x="1038" y="6676"/>
                </a:lnTo>
                <a:lnTo>
                  <a:pt x="1071" y="6677"/>
                </a:lnTo>
                <a:lnTo>
                  <a:pt x="1104" y="6675"/>
                </a:lnTo>
                <a:lnTo>
                  <a:pt x="1104" y="6675"/>
                </a:lnTo>
                <a:lnTo>
                  <a:pt x="1131" y="6672"/>
                </a:lnTo>
                <a:lnTo>
                  <a:pt x="1158" y="6666"/>
                </a:lnTo>
                <a:lnTo>
                  <a:pt x="1184" y="6661"/>
                </a:lnTo>
                <a:lnTo>
                  <a:pt x="1209" y="6653"/>
                </a:lnTo>
                <a:lnTo>
                  <a:pt x="1233" y="6645"/>
                </a:lnTo>
                <a:lnTo>
                  <a:pt x="1257" y="6634"/>
                </a:lnTo>
                <a:lnTo>
                  <a:pt x="1279" y="6620"/>
                </a:lnTo>
                <a:lnTo>
                  <a:pt x="1301" y="6605"/>
                </a:lnTo>
                <a:lnTo>
                  <a:pt x="1324" y="6586"/>
                </a:lnTo>
                <a:lnTo>
                  <a:pt x="1344" y="6566"/>
                </a:lnTo>
                <a:lnTo>
                  <a:pt x="1365" y="6541"/>
                </a:lnTo>
                <a:lnTo>
                  <a:pt x="1386" y="6514"/>
                </a:lnTo>
                <a:lnTo>
                  <a:pt x="1406" y="6483"/>
                </a:lnTo>
                <a:lnTo>
                  <a:pt x="1426" y="6449"/>
                </a:lnTo>
                <a:lnTo>
                  <a:pt x="1445" y="6411"/>
                </a:lnTo>
                <a:lnTo>
                  <a:pt x="1465" y="6368"/>
                </a:lnTo>
                <a:lnTo>
                  <a:pt x="1465" y="6368"/>
                </a:lnTo>
                <a:lnTo>
                  <a:pt x="1484" y="6322"/>
                </a:lnTo>
                <a:lnTo>
                  <a:pt x="1504" y="6274"/>
                </a:lnTo>
                <a:lnTo>
                  <a:pt x="1538" y="6178"/>
                </a:lnTo>
                <a:lnTo>
                  <a:pt x="1538" y="6178"/>
                </a:lnTo>
                <a:lnTo>
                  <a:pt x="1569" y="6095"/>
                </a:lnTo>
                <a:lnTo>
                  <a:pt x="1585" y="6053"/>
                </a:lnTo>
                <a:lnTo>
                  <a:pt x="1602" y="6011"/>
                </a:lnTo>
                <a:lnTo>
                  <a:pt x="1622" y="5969"/>
                </a:lnTo>
                <a:lnTo>
                  <a:pt x="1642" y="5926"/>
                </a:lnTo>
                <a:lnTo>
                  <a:pt x="1665" y="5886"/>
                </a:lnTo>
                <a:lnTo>
                  <a:pt x="1677" y="5866"/>
                </a:lnTo>
                <a:lnTo>
                  <a:pt x="1690" y="5846"/>
                </a:lnTo>
                <a:lnTo>
                  <a:pt x="1703" y="5828"/>
                </a:lnTo>
                <a:lnTo>
                  <a:pt x="1717" y="5809"/>
                </a:lnTo>
                <a:lnTo>
                  <a:pt x="1731" y="5791"/>
                </a:lnTo>
                <a:lnTo>
                  <a:pt x="1746" y="5774"/>
                </a:lnTo>
                <a:lnTo>
                  <a:pt x="1763" y="5756"/>
                </a:lnTo>
                <a:lnTo>
                  <a:pt x="1780" y="5740"/>
                </a:lnTo>
                <a:lnTo>
                  <a:pt x="1797" y="5724"/>
                </a:lnTo>
                <a:lnTo>
                  <a:pt x="1816" y="5710"/>
                </a:lnTo>
                <a:lnTo>
                  <a:pt x="1835" y="5695"/>
                </a:lnTo>
                <a:lnTo>
                  <a:pt x="1856" y="5682"/>
                </a:lnTo>
                <a:lnTo>
                  <a:pt x="1876" y="5670"/>
                </a:lnTo>
                <a:lnTo>
                  <a:pt x="1899" y="5658"/>
                </a:lnTo>
                <a:lnTo>
                  <a:pt x="1922" y="5647"/>
                </a:lnTo>
                <a:lnTo>
                  <a:pt x="1946" y="5637"/>
                </a:lnTo>
                <a:lnTo>
                  <a:pt x="1972" y="5628"/>
                </a:lnTo>
                <a:lnTo>
                  <a:pt x="1998" y="5621"/>
                </a:lnTo>
                <a:lnTo>
                  <a:pt x="1998" y="5621"/>
                </a:lnTo>
                <a:lnTo>
                  <a:pt x="2028" y="5614"/>
                </a:lnTo>
                <a:lnTo>
                  <a:pt x="2058" y="5610"/>
                </a:lnTo>
                <a:lnTo>
                  <a:pt x="2089" y="5607"/>
                </a:lnTo>
                <a:lnTo>
                  <a:pt x="2118" y="5606"/>
                </a:lnTo>
                <a:lnTo>
                  <a:pt x="2147" y="5607"/>
                </a:lnTo>
                <a:lnTo>
                  <a:pt x="2175" y="5609"/>
                </a:lnTo>
                <a:lnTo>
                  <a:pt x="2204" y="5612"/>
                </a:lnTo>
                <a:lnTo>
                  <a:pt x="2232" y="5618"/>
                </a:lnTo>
                <a:lnTo>
                  <a:pt x="2259" y="5624"/>
                </a:lnTo>
                <a:lnTo>
                  <a:pt x="2286" y="5632"/>
                </a:lnTo>
                <a:lnTo>
                  <a:pt x="2312" y="5640"/>
                </a:lnTo>
                <a:lnTo>
                  <a:pt x="2338" y="5651"/>
                </a:lnTo>
                <a:lnTo>
                  <a:pt x="2363" y="5662"/>
                </a:lnTo>
                <a:lnTo>
                  <a:pt x="2388" y="5673"/>
                </a:lnTo>
                <a:lnTo>
                  <a:pt x="2412" y="5686"/>
                </a:lnTo>
                <a:lnTo>
                  <a:pt x="2435" y="5699"/>
                </a:lnTo>
                <a:lnTo>
                  <a:pt x="2458" y="5712"/>
                </a:lnTo>
                <a:lnTo>
                  <a:pt x="2480" y="5726"/>
                </a:lnTo>
                <a:lnTo>
                  <a:pt x="2521" y="5755"/>
                </a:lnTo>
                <a:lnTo>
                  <a:pt x="2559" y="5783"/>
                </a:lnTo>
                <a:lnTo>
                  <a:pt x="2595" y="5813"/>
                </a:lnTo>
                <a:lnTo>
                  <a:pt x="2626" y="5840"/>
                </a:lnTo>
                <a:lnTo>
                  <a:pt x="2653" y="5866"/>
                </a:lnTo>
                <a:lnTo>
                  <a:pt x="2697" y="5908"/>
                </a:lnTo>
                <a:lnTo>
                  <a:pt x="2697" y="5908"/>
                </a:lnTo>
                <a:lnTo>
                  <a:pt x="2743" y="5956"/>
                </a:lnTo>
                <a:lnTo>
                  <a:pt x="2803" y="6021"/>
                </a:lnTo>
                <a:lnTo>
                  <a:pt x="2873" y="6099"/>
                </a:lnTo>
                <a:lnTo>
                  <a:pt x="2953" y="6191"/>
                </a:lnTo>
                <a:lnTo>
                  <a:pt x="3040" y="6294"/>
                </a:lnTo>
                <a:lnTo>
                  <a:pt x="3133" y="6406"/>
                </a:lnTo>
                <a:lnTo>
                  <a:pt x="3229" y="6526"/>
                </a:lnTo>
                <a:lnTo>
                  <a:pt x="3277" y="6588"/>
                </a:lnTo>
                <a:lnTo>
                  <a:pt x="3326" y="6652"/>
                </a:lnTo>
                <a:lnTo>
                  <a:pt x="3326" y="6652"/>
                </a:lnTo>
                <a:lnTo>
                  <a:pt x="3340" y="6670"/>
                </a:lnTo>
                <a:lnTo>
                  <a:pt x="3356" y="6685"/>
                </a:lnTo>
                <a:lnTo>
                  <a:pt x="3374" y="6698"/>
                </a:lnTo>
                <a:lnTo>
                  <a:pt x="3391" y="6709"/>
                </a:lnTo>
                <a:lnTo>
                  <a:pt x="3411" y="6717"/>
                </a:lnTo>
                <a:lnTo>
                  <a:pt x="3430" y="6724"/>
                </a:lnTo>
                <a:lnTo>
                  <a:pt x="3451" y="6728"/>
                </a:lnTo>
                <a:lnTo>
                  <a:pt x="3471" y="6731"/>
                </a:lnTo>
                <a:lnTo>
                  <a:pt x="3492" y="6731"/>
                </a:lnTo>
                <a:lnTo>
                  <a:pt x="3512" y="6729"/>
                </a:lnTo>
                <a:lnTo>
                  <a:pt x="3532" y="6726"/>
                </a:lnTo>
                <a:lnTo>
                  <a:pt x="3553" y="6720"/>
                </a:lnTo>
                <a:lnTo>
                  <a:pt x="3572" y="6712"/>
                </a:lnTo>
                <a:lnTo>
                  <a:pt x="3590" y="6701"/>
                </a:lnTo>
                <a:lnTo>
                  <a:pt x="3608" y="6688"/>
                </a:lnTo>
                <a:lnTo>
                  <a:pt x="3625" y="6674"/>
                </a:lnTo>
                <a:lnTo>
                  <a:pt x="5617" y="4683"/>
                </a:lnTo>
                <a:lnTo>
                  <a:pt x="5617" y="4683"/>
                </a:lnTo>
                <a:lnTo>
                  <a:pt x="5648" y="4650"/>
                </a:lnTo>
                <a:lnTo>
                  <a:pt x="5678" y="4617"/>
                </a:lnTo>
                <a:lnTo>
                  <a:pt x="5708" y="4584"/>
                </a:lnTo>
                <a:lnTo>
                  <a:pt x="5736" y="4550"/>
                </a:lnTo>
                <a:lnTo>
                  <a:pt x="5763" y="4516"/>
                </a:lnTo>
                <a:lnTo>
                  <a:pt x="5790" y="4480"/>
                </a:lnTo>
                <a:lnTo>
                  <a:pt x="5815" y="4445"/>
                </a:lnTo>
                <a:lnTo>
                  <a:pt x="5840" y="4408"/>
                </a:lnTo>
                <a:lnTo>
                  <a:pt x="5863" y="4373"/>
                </a:lnTo>
                <a:lnTo>
                  <a:pt x="5885" y="4336"/>
                </a:lnTo>
                <a:lnTo>
                  <a:pt x="5907" y="4298"/>
                </a:lnTo>
                <a:lnTo>
                  <a:pt x="5928" y="4260"/>
                </a:lnTo>
                <a:lnTo>
                  <a:pt x="5947" y="4222"/>
                </a:lnTo>
                <a:lnTo>
                  <a:pt x="5966" y="4184"/>
                </a:lnTo>
                <a:lnTo>
                  <a:pt x="5983" y="4145"/>
                </a:lnTo>
                <a:lnTo>
                  <a:pt x="5999" y="4106"/>
                </a:lnTo>
                <a:lnTo>
                  <a:pt x="6014" y="4066"/>
                </a:lnTo>
                <a:lnTo>
                  <a:pt x="6028" y="4027"/>
                </a:lnTo>
                <a:lnTo>
                  <a:pt x="6042" y="3987"/>
                </a:lnTo>
                <a:lnTo>
                  <a:pt x="6054" y="3946"/>
                </a:lnTo>
                <a:lnTo>
                  <a:pt x="6066" y="3906"/>
                </a:lnTo>
                <a:lnTo>
                  <a:pt x="6077" y="3864"/>
                </a:lnTo>
                <a:lnTo>
                  <a:pt x="6086" y="3824"/>
                </a:lnTo>
                <a:lnTo>
                  <a:pt x="6094" y="3783"/>
                </a:lnTo>
                <a:lnTo>
                  <a:pt x="6102" y="3742"/>
                </a:lnTo>
                <a:lnTo>
                  <a:pt x="6109" y="3700"/>
                </a:lnTo>
                <a:lnTo>
                  <a:pt x="6114" y="3659"/>
                </a:lnTo>
                <a:lnTo>
                  <a:pt x="6118" y="3617"/>
                </a:lnTo>
                <a:lnTo>
                  <a:pt x="6123" y="3575"/>
                </a:lnTo>
                <a:lnTo>
                  <a:pt x="6125" y="3534"/>
                </a:lnTo>
                <a:lnTo>
                  <a:pt x="6126" y="3492"/>
                </a:lnTo>
                <a:lnTo>
                  <a:pt x="6127" y="3449"/>
                </a:lnTo>
                <a:lnTo>
                  <a:pt x="6126" y="3408"/>
                </a:lnTo>
                <a:lnTo>
                  <a:pt x="6125" y="3366"/>
                </a:lnTo>
                <a:lnTo>
                  <a:pt x="6123" y="3325"/>
                </a:lnTo>
                <a:lnTo>
                  <a:pt x="6118" y="3283"/>
                </a:lnTo>
                <a:lnTo>
                  <a:pt x="6114" y="3241"/>
                </a:lnTo>
                <a:lnTo>
                  <a:pt x="6109" y="3200"/>
                </a:lnTo>
                <a:lnTo>
                  <a:pt x="6102" y="3158"/>
                </a:lnTo>
                <a:lnTo>
                  <a:pt x="6094" y="3117"/>
                </a:lnTo>
                <a:lnTo>
                  <a:pt x="6086" y="3076"/>
                </a:lnTo>
                <a:lnTo>
                  <a:pt x="6077" y="3036"/>
                </a:lnTo>
                <a:lnTo>
                  <a:pt x="6066" y="2994"/>
                </a:lnTo>
                <a:lnTo>
                  <a:pt x="6054" y="2954"/>
                </a:lnTo>
                <a:lnTo>
                  <a:pt x="6042" y="2913"/>
                </a:lnTo>
                <a:lnTo>
                  <a:pt x="6028" y="2873"/>
                </a:lnTo>
                <a:lnTo>
                  <a:pt x="6014" y="2834"/>
                </a:lnTo>
                <a:lnTo>
                  <a:pt x="5999" y="2794"/>
                </a:lnTo>
                <a:lnTo>
                  <a:pt x="5983" y="2755"/>
                </a:lnTo>
                <a:lnTo>
                  <a:pt x="5966" y="2716"/>
                </a:lnTo>
                <a:lnTo>
                  <a:pt x="5947" y="2678"/>
                </a:lnTo>
                <a:lnTo>
                  <a:pt x="5928" y="2640"/>
                </a:lnTo>
                <a:lnTo>
                  <a:pt x="5907" y="2602"/>
                </a:lnTo>
                <a:lnTo>
                  <a:pt x="5885" y="2564"/>
                </a:lnTo>
                <a:lnTo>
                  <a:pt x="5863" y="2527"/>
                </a:lnTo>
                <a:lnTo>
                  <a:pt x="5840" y="2492"/>
                </a:lnTo>
                <a:lnTo>
                  <a:pt x="5815" y="2455"/>
                </a:lnTo>
                <a:lnTo>
                  <a:pt x="5790" y="2420"/>
                </a:lnTo>
                <a:lnTo>
                  <a:pt x="5763" y="2384"/>
                </a:lnTo>
                <a:lnTo>
                  <a:pt x="5736" y="2350"/>
                </a:lnTo>
                <a:lnTo>
                  <a:pt x="5708" y="2316"/>
                </a:lnTo>
                <a:lnTo>
                  <a:pt x="5678" y="2283"/>
                </a:lnTo>
                <a:lnTo>
                  <a:pt x="5648" y="2250"/>
                </a:lnTo>
                <a:lnTo>
                  <a:pt x="5617" y="2217"/>
                </a:lnTo>
                <a:lnTo>
                  <a:pt x="3456" y="58"/>
                </a:lnTo>
                <a:lnTo>
                  <a:pt x="3456" y="58"/>
                </a:lnTo>
                <a:lnTo>
                  <a:pt x="3443" y="45"/>
                </a:lnTo>
                <a:lnTo>
                  <a:pt x="3429" y="34"/>
                </a:lnTo>
                <a:lnTo>
                  <a:pt x="3414" y="26"/>
                </a:lnTo>
                <a:lnTo>
                  <a:pt x="3398" y="18"/>
                </a:lnTo>
                <a:lnTo>
                  <a:pt x="3381" y="11"/>
                </a:lnTo>
                <a:lnTo>
                  <a:pt x="3365" y="6"/>
                </a:lnTo>
                <a:lnTo>
                  <a:pt x="3348" y="3"/>
                </a:lnTo>
                <a:lnTo>
                  <a:pt x="3330" y="1"/>
                </a:lnTo>
                <a:lnTo>
                  <a:pt x="3314" y="0"/>
                </a:lnTo>
                <a:lnTo>
                  <a:pt x="3297" y="1"/>
                </a:lnTo>
                <a:lnTo>
                  <a:pt x="3280" y="4"/>
                </a:lnTo>
                <a:lnTo>
                  <a:pt x="3262" y="7"/>
                </a:lnTo>
                <a:lnTo>
                  <a:pt x="3246" y="13"/>
                </a:lnTo>
                <a:lnTo>
                  <a:pt x="3230" y="20"/>
                </a:lnTo>
                <a:lnTo>
                  <a:pt x="3213" y="29"/>
                </a:lnTo>
                <a:lnTo>
                  <a:pt x="3198" y="39"/>
                </a:lnTo>
                <a:lnTo>
                  <a:pt x="3198" y="39"/>
                </a:lnTo>
                <a:lnTo>
                  <a:pt x="3131" y="88"/>
                </a:lnTo>
                <a:lnTo>
                  <a:pt x="3064" y="139"/>
                </a:lnTo>
                <a:lnTo>
                  <a:pt x="2999" y="189"/>
                </a:lnTo>
                <a:lnTo>
                  <a:pt x="2936" y="239"/>
                </a:lnTo>
                <a:lnTo>
                  <a:pt x="2874" y="289"/>
                </a:lnTo>
                <a:lnTo>
                  <a:pt x="2815" y="337"/>
                </a:lnTo>
                <a:lnTo>
                  <a:pt x="2704" y="430"/>
                </a:lnTo>
                <a:lnTo>
                  <a:pt x="2606" y="515"/>
                </a:lnTo>
                <a:lnTo>
                  <a:pt x="2521" y="590"/>
                </a:lnTo>
                <a:lnTo>
                  <a:pt x="2453" y="653"/>
                </a:lnTo>
                <a:lnTo>
                  <a:pt x="2404" y="699"/>
                </a:lnTo>
                <a:lnTo>
                  <a:pt x="2404" y="699"/>
                </a:lnTo>
                <a:lnTo>
                  <a:pt x="2374" y="732"/>
                </a:lnTo>
                <a:lnTo>
                  <a:pt x="2347" y="761"/>
                </a:lnTo>
                <a:lnTo>
                  <a:pt x="2323" y="788"/>
                </a:lnTo>
                <a:lnTo>
                  <a:pt x="2302" y="814"/>
                </a:lnTo>
                <a:lnTo>
                  <a:pt x="2284" y="838"/>
                </a:lnTo>
                <a:lnTo>
                  <a:pt x="2270" y="860"/>
                </a:lnTo>
                <a:lnTo>
                  <a:pt x="2258" y="880"/>
                </a:lnTo>
                <a:lnTo>
                  <a:pt x="2247" y="899"/>
                </a:lnTo>
                <a:lnTo>
                  <a:pt x="2239" y="916"/>
                </a:lnTo>
                <a:lnTo>
                  <a:pt x="2234" y="931"/>
                </a:lnTo>
                <a:lnTo>
                  <a:pt x="2230" y="945"/>
                </a:lnTo>
                <a:lnTo>
                  <a:pt x="2227" y="957"/>
                </a:lnTo>
                <a:lnTo>
                  <a:pt x="2226" y="968"/>
                </a:lnTo>
                <a:lnTo>
                  <a:pt x="2226" y="978"/>
                </a:lnTo>
                <a:lnTo>
                  <a:pt x="2226" y="987"/>
                </a:lnTo>
                <a:lnTo>
                  <a:pt x="2228" y="993"/>
                </a:lnTo>
                <a:lnTo>
                  <a:pt x="2228" y="993"/>
                </a:lnTo>
                <a:lnTo>
                  <a:pt x="2232" y="1005"/>
                </a:lnTo>
                <a:lnTo>
                  <a:pt x="2238" y="1017"/>
                </a:lnTo>
                <a:lnTo>
                  <a:pt x="2247" y="1028"/>
                </a:lnTo>
                <a:lnTo>
                  <a:pt x="2257" y="1039"/>
                </a:lnTo>
                <a:lnTo>
                  <a:pt x="2270" y="1048"/>
                </a:lnTo>
                <a:lnTo>
                  <a:pt x="2284" y="1059"/>
                </a:lnTo>
                <a:lnTo>
                  <a:pt x="2300" y="1069"/>
                </a:lnTo>
                <a:lnTo>
                  <a:pt x="2317" y="1079"/>
                </a:lnTo>
                <a:lnTo>
                  <a:pt x="2337" y="1088"/>
                </a:lnTo>
                <a:lnTo>
                  <a:pt x="2359" y="1098"/>
                </a:lnTo>
                <a:lnTo>
                  <a:pt x="2405" y="1118"/>
                </a:lnTo>
                <a:lnTo>
                  <a:pt x="2458" y="1138"/>
                </a:lnTo>
                <a:lnTo>
                  <a:pt x="2517" y="1160"/>
                </a:lnTo>
                <a:lnTo>
                  <a:pt x="2517" y="1160"/>
                </a:lnTo>
                <a:lnTo>
                  <a:pt x="2571" y="1179"/>
                </a:lnTo>
                <a:lnTo>
                  <a:pt x="2625" y="1199"/>
                </a:lnTo>
                <a:lnTo>
                  <a:pt x="2680" y="1221"/>
                </a:lnTo>
                <a:lnTo>
                  <a:pt x="2736" y="1244"/>
                </a:lnTo>
                <a:lnTo>
                  <a:pt x="2736" y="1244"/>
                </a:lnTo>
                <a:lnTo>
                  <a:pt x="2768" y="1259"/>
                </a:lnTo>
                <a:lnTo>
                  <a:pt x="2798" y="1274"/>
                </a:lnTo>
                <a:lnTo>
                  <a:pt x="2829" y="1289"/>
                </a:lnTo>
                <a:lnTo>
                  <a:pt x="2858" y="1305"/>
                </a:lnTo>
                <a:lnTo>
                  <a:pt x="2886" y="1321"/>
                </a:lnTo>
                <a:lnTo>
                  <a:pt x="2913" y="1338"/>
                </a:lnTo>
                <a:lnTo>
                  <a:pt x="2939" y="1355"/>
                </a:lnTo>
                <a:lnTo>
                  <a:pt x="2964" y="1372"/>
                </a:lnTo>
                <a:lnTo>
                  <a:pt x="2989" y="1391"/>
                </a:lnTo>
                <a:lnTo>
                  <a:pt x="3012" y="1409"/>
                </a:lnTo>
                <a:lnTo>
                  <a:pt x="3035" y="1429"/>
                </a:lnTo>
                <a:lnTo>
                  <a:pt x="3055" y="1448"/>
                </a:lnTo>
                <a:lnTo>
                  <a:pt x="3076" y="1468"/>
                </a:lnTo>
                <a:lnTo>
                  <a:pt x="3095" y="1488"/>
                </a:lnTo>
                <a:lnTo>
                  <a:pt x="3114" y="1510"/>
                </a:lnTo>
                <a:lnTo>
                  <a:pt x="3132" y="1532"/>
                </a:lnTo>
                <a:lnTo>
                  <a:pt x="3148" y="1553"/>
                </a:lnTo>
                <a:lnTo>
                  <a:pt x="3165" y="1576"/>
                </a:lnTo>
                <a:lnTo>
                  <a:pt x="3180" y="1599"/>
                </a:lnTo>
                <a:lnTo>
                  <a:pt x="3193" y="1623"/>
                </a:lnTo>
                <a:lnTo>
                  <a:pt x="3207" y="1646"/>
                </a:lnTo>
                <a:lnTo>
                  <a:pt x="3219" y="1671"/>
                </a:lnTo>
                <a:lnTo>
                  <a:pt x="3230" y="1697"/>
                </a:lnTo>
                <a:lnTo>
                  <a:pt x="3240" y="1722"/>
                </a:lnTo>
                <a:lnTo>
                  <a:pt x="3250" y="1749"/>
                </a:lnTo>
                <a:lnTo>
                  <a:pt x="3259" y="1777"/>
                </a:lnTo>
                <a:lnTo>
                  <a:pt x="3267" y="1804"/>
                </a:lnTo>
                <a:lnTo>
                  <a:pt x="3273" y="1832"/>
                </a:lnTo>
                <a:lnTo>
                  <a:pt x="3280" y="1861"/>
                </a:lnTo>
                <a:lnTo>
                  <a:pt x="3285" y="1890"/>
                </a:lnTo>
                <a:lnTo>
                  <a:pt x="3289" y="1921"/>
                </a:lnTo>
                <a:lnTo>
                  <a:pt x="3293" y="1951"/>
                </a:lnTo>
                <a:lnTo>
                  <a:pt x="3293" y="1951"/>
                </a:lnTo>
                <a:lnTo>
                  <a:pt x="3295" y="1979"/>
                </a:lnTo>
                <a:lnTo>
                  <a:pt x="3297" y="2008"/>
                </a:lnTo>
                <a:lnTo>
                  <a:pt x="3297" y="2037"/>
                </a:lnTo>
                <a:lnTo>
                  <a:pt x="3297" y="2065"/>
                </a:lnTo>
                <a:lnTo>
                  <a:pt x="3296" y="2093"/>
                </a:lnTo>
                <a:lnTo>
                  <a:pt x="3294" y="2121"/>
                </a:lnTo>
                <a:lnTo>
                  <a:pt x="3290" y="2149"/>
                </a:lnTo>
                <a:lnTo>
                  <a:pt x="3286" y="2178"/>
                </a:lnTo>
                <a:lnTo>
                  <a:pt x="3282" y="2206"/>
                </a:lnTo>
                <a:lnTo>
                  <a:pt x="3275" y="2234"/>
                </a:lnTo>
                <a:lnTo>
                  <a:pt x="3269" y="2262"/>
                </a:lnTo>
                <a:lnTo>
                  <a:pt x="3261" y="2290"/>
                </a:lnTo>
                <a:lnTo>
                  <a:pt x="3252" y="2318"/>
                </a:lnTo>
                <a:lnTo>
                  <a:pt x="3243" y="2345"/>
                </a:lnTo>
                <a:lnTo>
                  <a:pt x="3233" y="2374"/>
                </a:lnTo>
                <a:lnTo>
                  <a:pt x="3221" y="2402"/>
                </a:lnTo>
                <a:lnTo>
                  <a:pt x="3209" y="2429"/>
                </a:lnTo>
                <a:lnTo>
                  <a:pt x="3196" y="2456"/>
                </a:lnTo>
                <a:lnTo>
                  <a:pt x="3182" y="2484"/>
                </a:lnTo>
                <a:lnTo>
                  <a:pt x="3167" y="2511"/>
                </a:lnTo>
                <a:lnTo>
                  <a:pt x="3151" y="2538"/>
                </a:lnTo>
                <a:lnTo>
                  <a:pt x="3134" y="2565"/>
                </a:lnTo>
                <a:lnTo>
                  <a:pt x="3116" y="2592"/>
                </a:lnTo>
                <a:lnTo>
                  <a:pt x="3097" y="2619"/>
                </a:lnTo>
                <a:lnTo>
                  <a:pt x="3078" y="2647"/>
                </a:lnTo>
                <a:lnTo>
                  <a:pt x="3057" y="2674"/>
                </a:lnTo>
                <a:lnTo>
                  <a:pt x="3037" y="2701"/>
                </a:lnTo>
                <a:lnTo>
                  <a:pt x="3014" y="2727"/>
                </a:lnTo>
                <a:lnTo>
                  <a:pt x="2991" y="2754"/>
                </a:lnTo>
                <a:lnTo>
                  <a:pt x="2967" y="2781"/>
                </a:lnTo>
                <a:lnTo>
                  <a:pt x="2943" y="2807"/>
                </a:lnTo>
                <a:lnTo>
                  <a:pt x="2917" y="2833"/>
                </a:lnTo>
                <a:lnTo>
                  <a:pt x="2917" y="2833"/>
                </a:lnTo>
                <a:lnTo>
                  <a:pt x="2891" y="2859"/>
                </a:lnTo>
                <a:lnTo>
                  <a:pt x="2863" y="2884"/>
                </a:lnTo>
                <a:lnTo>
                  <a:pt x="2837" y="2908"/>
                </a:lnTo>
                <a:lnTo>
                  <a:pt x="2810" y="2932"/>
                </a:lnTo>
                <a:lnTo>
                  <a:pt x="2784" y="2953"/>
                </a:lnTo>
                <a:lnTo>
                  <a:pt x="2757" y="2975"/>
                </a:lnTo>
                <a:lnTo>
                  <a:pt x="2730" y="2995"/>
                </a:lnTo>
                <a:lnTo>
                  <a:pt x="2703" y="3015"/>
                </a:lnTo>
                <a:lnTo>
                  <a:pt x="2676" y="3033"/>
                </a:lnTo>
                <a:lnTo>
                  <a:pt x="2649" y="3051"/>
                </a:lnTo>
                <a:lnTo>
                  <a:pt x="2622" y="3068"/>
                </a:lnTo>
                <a:lnTo>
                  <a:pt x="2595" y="3083"/>
                </a:lnTo>
                <a:lnTo>
                  <a:pt x="2568" y="3098"/>
                </a:lnTo>
                <a:lnTo>
                  <a:pt x="2539" y="3112"/>
                </a:lnTo>
                <a:lnTo>
                  <a:pt x="2512" y="3125"/>
                </a:lnTo>
                <a:lnTo>
                  <a:pt x="2484" y="3138"/>
                </a:lnTo>
                <a:lnTo>
                  <a:pt x="2457" y="3149"/>
                </a:lnTo>
                <a:lnTo>
                  <a:pt x="2429" y="3160"/>
                </a:lnTo>
                <a:lnTo>
                  <a:pt x="2402" y="3170"/>
                </a:lnTo>
                <a:lnTo>
                  <a:pt x="2374" y="3177"/>
                </a:lnTo>
                <a:lnTo>
                  <a:pt x="2346" y="3186"/>
                </a:lnTo>
                <a:lnTo>
                  <a:pt x="2317" y="3193"/>
                </a:lnTo>
                <a:lnTo>
                  <a:pt x="2289" y="3198"/>
                </a:lnTo>
                <a:lnTo>
                  <a:pt x="2261" y="3203"/>
                </a:lnTo>
                <a:lnTo>
                  <a:pt x="2233" y="3207"/>
                </a:lnTo>
                <a:lnTo>
                  <a:pt x="2205" y="3210"/>
                </a:lnTo>
                <a:lnTo>
                  <a:pt x="2176" y="3212"/>
                </a:lnTo>
                <a:lnTo>
                  <a:pt x="2148" y="3213"/>
                </a:lnTo>
                <a:lnTo>
                  <a:pt x="2120" y="3214"/>
                </a:lnTo>
                <a:lnTo>
                  <a:pt x="2091" y="3213"/>
                </a:lnTo>
                <a:lnTo>
                  <a:pt x="2063" y="3212"/>
                </a:lnTo>
                <a:lnTo>
                  <a:pt x="2035" y="3210"/>
                </a:lnTo>
                <a:lnTo>
                  <a:pt x="2035" y="3210"/>
                </a:lnTo>
                <a:lnTo>
                  <a:pt x="2003" y="3206"/>
                </a:lnTo>
                <a:lnTo>
                  <a:pt x="1974" y="3201"/>
                </a:lnTo>
                <a:lnTo>
                  <a:pt x="1945" y="3196"/>
                </a:lnTo>
                <a:lnTo>
                  <a:pt x="1915" y="3190"/>
                </a:lnTo>
                <a:lnTo>
                  <a:pt x="1887" y="3183"/>
                </a:lnTo>
                <a:lnTo>
                  <a:pt x="1860" y="3175"/>
                </a:lnTo>
                <a:lnTo>
                  <a:pt x="1833" y="3167"/>
                </a:lnTo>
                <a:lnTo>
                  <a:pt x="1806" y="3157"/>
                </a:lnTo>
                <a:lnTo>
                  <a:pt x="1780" y="3147"/>
                </a:lnTo>
                <a:lnTo>
                  <a:pt x="1755" y="3135"/>
                </a:lnTo>
                <a:lnTo>
                  <a:pt x="1730" y="3123"/>
                </a:lnTo>
                <a:lnTo>
                  <a:pt x="1706" y="3110"/>
                </a:lnTo>
                <a:lnTo>
                  <a:pt x="1682" y="3096"/>
                </a:lnTo>
                <a:lnTo>
                  <a:pt x="1659" y="3081"/>
                </a:lnTo>
                <a:lnTo>
                  <a:pt x="1637" y="3066"/>
                </a:lnTo>
                <a:lnTo>
                  <a:pt x="1614" y="3049"/>
                </a:lnTo>
                <a:lnTo>
                  <a:pt x="1592" y="3031"/>
                </a:lnTo>
                <a:lnTo>
                  <a:pt x="1572" y="3013"/>
                </a:lnTo>
                <a:lnTo>
                  <a:pt x="1551" y="2993"/>
                </a:lnTo>
                <a:lnTo>
                  <a:pt x="1531" y="2973"/>
                </a:lnTo>
                <a:lnTo>
                  <a:pt x="1511" y="2951"/>
                </a:lnTo>
                <a:lnTo>
                  <a:pt x="1493" y="2928"/>
                </a:lnTo>
                <a:lnTo>
                  <a:pt x="1474" y="2906"/>
                </a:lnTo>
                <a:lnTo>
                  <a:pt x="1456" y="2882"/>
                </a:lnTo>
                <a:lnTo>
                  <a:pt x="1439" y="2856"/>
                </a:lnTo>
                <a:lnTo>
                  <a:pt x="1421" y="2830"/>
                </a:lnTo>
                <a:lnTo>
                  <a:pt x="1404" y="2803"/>
                </a:lnTo>
                <a:lnTo>
                  <a:pt x="1388" y="2774"/>
                </a:lnTo>
                <a:lnTo>
                  <a:pt x="1373" y="2745"/>
                </a:lnTo>
                <a:lnTo>
                  <a:pt x="1357" y="2716"/>
                </a:lnTo>
                <a:lnTo>
                  <a:pt x="1342" y="2684"/>
                </a:lnTo>
                <a:lnTo>
                  <a:pt x="1327" y="2653"/>
                </a:lnTo>
                <a:lnTo>
                  <a:pt x="1327" y="2653"/>
                </a:lnTo>
                <a:lnTo>
                  <a:pt x="1304" y="2597"/>
                </a:lnTo>
                <a:lnTo>
                  <a:pt x="1283" y="2543"/>
                </a:lnTo>
                <a:lnTo>
                  <a:pt x="1263" y="2488"/>
                </a:lnTo>
                <a:lnTo>
                  <a:pt x="1244" y="2435"/>
                </a:lnTo>
                <a:lnTo>
                  <a:pt x="1244" y="2435"/>
                </a:lnTo>
                <a:lnTo>
                  <a:pt x="1222" y="2377"/>
                </a:lnTo>
                <a:lnTo>
                  <a:pt x="1201" y="2323"/>
                </a:lnTo>
                <a:lnTo>
                  <a:pt x="1182" y="2275"/>
                </a:lnTo>
                <a:lnTo>
                  <a:pt x="1172" y="2254"/>
                </a:lnTo>
                <a:lnTo>
                  <a:pt x="1162" y="2235"/>
                </a:lnTo>
                <a:lnTo>
                  <a:pt x="1153" y="2216"/>
                </a:lnTo>
                <a:lnTo>
                  <a:pt x="1142" y="2200"/>
                </a:lnTo>
                <a:lnTo>
                  <a:pt x="1132" y="2186"/>
                </a:lnTo>
                <a:lnTo>
                  <a:pt x="1121" y="2174"/>
                </a:lnTo>
                <a:lnTo>
                  <a:pt x="1110" y="2163"/>
                </a:lnTo>
                <a:lnTo>
                  <a:pt x="1099" y="2156"/>
                </a:lnTo>
                <a:lnTo>
                  <a:pt x="1089" y="2149"/>
                </a:lnTo>
                <a:lnTo>
                  <a:pt x="1077" y="2145"/>
                </a:lnTo>
                <a:lnTo>
                  <a:pt x="1077" y="2145"/>
                </a:lnTo>
                <a:lnTo>
                  <a:pt x="1064" y="2143"/>
                </a:lnTo>
                <a:lnTo>
                  <a:pt x="1050" y="2142"/>
                </a:lnTo>
                <a:lnTo>
                  <a:pt x="1033" y="2144"/>
                </a:lnTo>
                <a:lnTo>
                  <a:pt x="1017" y="2146"/>
                </a:lnTo>
                <a:lnTo>
                  <a:pt x="1000" y="2151"/>
                </a:lnTo>
                <a:lnTo>
                  <a:pt x="981" y="2158"/>
                </a:lnTo>
                <a:lnTo>
                  <a:pt x="962" y="2165"/>
                </a:lnTo>
                <a:lnTo>
                  <a:pt x="942" y="2175"/>
                </a:lnTo>
                <a:lnTo>
                  <a:pt x="922" y="2187"/>
                </a:lnTo>
                <a:lnTo>
                  <a:pt x="900" y="2200"/>
                </a:lnTo>
                <a:lnTo>
                  <a:pt x="878" y="2214"/>
                </a:lnTo>
                <a:lnTo>
                  <a:pt x="856" y="2230"/>
                </a:lnTo>
                <a:lnTo>
                  <a:pt x="832" y="2249"/>
                </a:lnTo>
                <a:lnTo>
                  <a:pt x="808" y="2267"/>
                </a:lnTo>
                <a:lnTo>
                  <a:pt x="784" y="2288"/>
                </a:lnTo>
                <a:lnTo>
                  <a:pt x="759" y="2310"/>
                </a:lnTo>
                <a:lnTo>
                  <a:pt x="759" y="2310"/>
                </a:lnTo>
                <a:lnTo>
                  <a:pt x="734" y="2335"/>
                </a:lnTo>
                <a:lnTo>
                  <a:pt x="705" y="2365"/>
                </a:lnTo>
                <a:lnTo>
                  <a:pt x="671" y="2400"/>
                </a:lnTo>
                <a:lnTo>
                  <a:pt x="636" y="2441"/>
                </a:lnTo>
                <a:lnTo>
                  <a:pt x="597" y="2485"/>
                </a:lnTo>
                <a:lnTo>
                  <a:pt x="554" y="2535"/>
                </a:lnTo>
                <a:lnTo>
                  <a:pt x="509" y="2590"/>
                </a:lnTo>
                <a:lnTo>
                  <a:pt x="462" y="2649"/>
                </a:lnTo>
                <a:lnTo>
                  <a:pt x="413" y="2712"/>
                </a:lnTo>
                <a:lnTo>
                  <a:pt x="362" y="2779"/>
                </a:lnTo>
                <a:lnTo>
                  <a:pt x="308" y="2849"/>
                </a:lnTo>
                <a:lnTo>
                  <a:pt x="254" y="2923"/>
                </a:lnTo>
                <a:lnTo>
                  <a:pt x="199" y="3000"/>
                </a:lnTo>
                <a:lnTo>
                  <a:pt x="142" y="3081"/>
                </a:lnTo>
                <a:lnTo>
                  <a:pt x="84" y="3164"/>
                </a:lnTo>
                <a:lnTo>
                  <a:pt x="26" y="3250"/>
                </a:lnTo>
                <a:lnTo>
                  <a:pt x="26" y="3250"/>
                </a:lnTo>
                <a:lnTo>
                  <a:pt x="18" y="3264"/>
                </a:lnTo>
                <a:lnTo>
                  <a:pt x="11" y="3278"/>
                </a:lnTo>
                <a:lnTo>
                  <a:pt x="6" y="3293"/>
                </a:lnTo>
                <a:lnTo>
                  <a:pt x="2" y="3309"/>
                </a:lnTo>
                <a:lnTo>
                  <a:pt x="0" y="3324"/>
                </a:lnTo>
                <a:lnTo>
                  <a:pt x="0" y="3339"/>
                </a:lnTo>
                <a:lnTo>
                  <a:pt x="1" y="3354"/>
                </a:lnTo>
                <a:lnTo>
                  <a:pt x="3" y="3369"/>
                </a:lnTo>
                <a:lnTo>
                  <a:pt x="6" y="3384"/>
                </a:lnTo>
                <a:lnTo>
                  <a:pt x="12" y="3399"/>
                </a:lnTo>
                <a:lnTo>
                  <a:pt x="18" y="3413"/>
                </a:lnTo>
                <a:lnTo>
                  <a:pt x="26" y="3426"/>
                </a:lnTo>
                <a:lnTo>
                  <a:pt x="35" y="3439"/>
                </a:lnTo>
                <a:lnTo>
                  <a:pt x="45" y="3451"/>
                </a:lnTo>
                <a:lnTo>
                  <a:pt x="57" y="3461"/>
                </a:lnTo>
                <a:lnTo>
                  <a:pt x="70" y="3471"/>
                </a:lnTo>
                <a:lnTo>
                  <a:pt x="70" y="3471"/>
                </a:lnTo>
                <a:lnTo>
                  <a:pt x="163" y="3534"/>
                </a:lnTo>
                <a:lnTo>
                  <a:pt x="253" y="3597"/>
                </a:lnTo>
                <a:lnTo>
                  <a:pt x="341" y="3660"/>
                </a:lnTo>
                <a:lnTo>
                  <a:pt x="424" y="3720"/>
                </a:lnTo>
                <a:lnTo>
                  <a:pt x="505" y="3781"/>
                </a:lnTo>
                <a:lnTo>
                  <a:pt x="582" y="3838"/>
                </a:lnTo>
                <a:lnTo>
                  <a:pt x="654" y="3895"/>
                </a:lnTo>
                <a:lnTo>
                  <a:pt x="722" y="3949"/>
                </a:lnTo>
                <a:lnTo>
                  <a:pt x="786" y="4001"/>
                </a:lnTo>
                <a:lnTo>
                  <a:pt x="846" y="4050"/>
                </a:lnTo>
                <a:lnTo>
                  <a:pt x="900" y="4096"/>
                </a:lnTo>
                <a:lnTo>
                  <a:pt x="949" y="4139"/>
                </a:lnTo>
                <a:lnTo>
                  <a:pt x="993" y="4178"/>
                </a:lnTo>
                <a:lnTo>
                  <a:pt x="1032" y="4213"/>
                </a:lnTo>
                <a:lnTo>
                  <a:pt x="1065" y="4244"/>
                </a:lnTo>
                <a:lnTo>
                  <a:pt x="1092" y="4270"/>
                </a:lnTo>
                <a:lnTo>
                  <a:pt x="1092" y="4270"/>
                </a:lnTo>
                <a:lnTo>
                  <a:pt x="1114" y="4292"/>
                </a:lnTo>
                <a:lnTo>
                  <a:pt x="1138" y="4318"/>
                </a:lnTo>
                <a:lnTo>
                  <a:pt x="1164" y="4349"/>
                </a:lnTo>
                <a:lnTo>
                  <a:pt x="1192" y="4382"/>
                </a:lnTo>
                <a:lnTo>
                  <a:pt x="1220" y="4419"/>
                </a:lnTo>
                <a:lnTo>
                  <a:pt x="1247" y="4460"/>
                </a:lnTo>
                <a:lnTo>
                  <a:pt x="1274" y="4503"/>
                </a:lnTo>
                <a:lnTo>
                  <a:pt x="1287" y="4525"/>
                </a:lnTo>
                <a:lnTo>
                  <a:pt x="1299" y="4548"/>
                </a:lnTo>
                <a:lnTo>
                  <a:pt x="1311" y="4572"/>
                </a:lnTo>
                <a:lnTo>
                  <a:pt x="1322" y="4597"/>
                </a:lnTo>
                <a:lnTo>
                  <a:pt x="1332" y="4622"/>
                </a:lnTo>
                <a:lnTo>
                  <a:pt x="1341" y="4648"/>
                </a:lnTo>
                <a:lnTo>
                  <a:pt x="1350" y="4674"/>
                </a:lnTo>
                <a:lnTo>
                  <a:pt x="1357" y="4700"/>
                </a:lnTo>
                <a:lnTo>
                  <a:pt x="1365" y="4727"/>
                </a:lnTo>
                <a:lnTo>
                  <a:pt x="1370" y="4754"/>
                </a:lnTo>
                <a:lnTo>
                  <a:pt x="1374" y="4782"/>
                </a:lnTo>
                <a:lnTo>
                  <a:pt x="1377" y="4810"/>
                </a:lnTo>
                <a:lnTo>
                  <a:pt x="1378" y="4839"/>
                </a:lnTo>
                <a:lnTo>
                  <a:pt x="1378" y="4868"/>
                </a:lnTo>
                <a:lnTo>
                  <a:pt x="1377" y="4897"/>
                </a:lnTo>
                <a:lnTo>
                  <a:pt x="1374" y="4926"/>
                </a:lnTo>
                <a:lnTo>
                  <a:pt x="1368" y="4956"/>
                </a:lnTo>
                <a:lnTo>
                  <a:pt x="1362" y="4986"/>
                </a:lnTo>
                <a:lnTo>
                  <a:pt x="1362" y="4986"/>
                </a:lnTo>
                <a:lnTo>
                  <a:pt x="1354" y="5012"/>
                </a:lnTo>
                <a:lnTo>
                  <a:pt x="1345" y="5037"/>
                </a:lnTo>
                <a:lnTo>
                  <a:pt x="1337" y="5062"/>
                </a:lnTo>
                <a:lnTo>
                  <a:pt x="1326" y="5084"/>
                </a:lnTo>
                <a:lnTo>
                  <a:pt x="1314" y="5106"/>
                </a:lnTo>
                <a:lnTo>
                  <a:pt x="1302" y="5128"/>
                </a:lnTo>
                <a:lnTo>
                  <a:pt x="1288" y="5148"/>
                </a:lnTo>
                <a:lnTo>
                  <a:pt x="1274" y="5167"/>
                </a:lnTo>
                <a:lnTo>
                  <a:pt x="1259" y="5186"/>
                </a:lnTo>
                <a:lnTo>
                  <a:pt x="1244" y="5204"/>
                </a:lnTo>
                <a:lnTo>
                  <a:pt x="1227" y="5220"/>
                </a:lnTo>
                <a:lnTo>
                  <a:pt x="1210" y="5236"/>
                </a:lnTo>
                <a:lnTo>
                  <a:pt x="1193" y="5251"/>
                </a:lnTo>
                <a:lnTo>
                  <a:pt x="1174" y="5267"/>
                </a:lnTo>
                <a:lnTo>
                  <a:pt x="1156" y="5281"/>
                </a:lnTo>
                <a:lnTo>
                  <a:pt x="1136" y="5294"/>
                </a:lnTo>
                <a:lnTo>
                  <a:pt x="1117" y="5307"/>
                </a:lnTo>
                <a:lnTo>
                  <a:pt x="1097" y="5319"/>
                </a:lnTo>
                <a:lnTo>
                  <a:pt x="1056" y="5341"/>
                </a:lnTo>
                <a:lnTo>
                  <a:pt x="1015" y="5362"/>
                </a:lnTo>
                <a:lnTo>
                  <a:pt x="973" y="5381"/>
                </a:lnTo>
                <a:lnTo>
                  <a:pt x="930" y="5399"/>
                </a:lnTo>
                <a:lnTo>
                  <a:pt x="888" y="5415"/>
                </a:lnTo>
                <a:lnTo>
                  <a:pt x="806" y="5445"/>
                </a:lnTo>
                <a:lnTo>
                  <a:pt x="806" y="5445"/>
                </a:lnTo>
                <a:close/>
              </a:path>
            </a:pathLst>
          </a:custGeom>
          <a:solidFill>
            <a:srgbClr val="C00000"/>
          </a:solidFill>
          <a:ln>
            <a:solidFill>
              <a:srgbClr val="C00000"/>
            </a:solidFill>
          </a:ln>
        </p:spPr>
        <p:txBody>
          <a:bodyPr lIns="68271" tIns="34135" rIns="68271" bIns="34135"/>
          <a:lstStyle/>
          <a:p>
            <a:pPr defTabSz="814070">
              <a:defRPr/>
            </a:pPr>
            <a:endParaRPr lang="zh-CN" altLang="en-US" sz="990" noProof="1"/>
          </a:p>
        </p:txBody>
      </p:sp>
      <p:sp>
        <p:nvSpPr>
          <p:cNvPr id="6" name="矩形 5"/>
          <p:cNvSpPr>
            <a:spLocks noChangeArrowheads="1"/>
          </p:cNvSpPr>
          <p:nvPr/>
        </p:nvSpPr>
        <p:spPr bwMode="auto">
          <a:xfrm>
            <a:off x="3707596" y="886465"/>
            <a:ext cx="5449307" cy="408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spcBef>
                <a:spcPts val="610"/>
              </a:spcBef>
              <a:spcAft>
                <a:spcPts val="610"/>
              </a:spcAft>
            </a:pPr>
            <a:r>
              <a:rPr lang="zh-CN" altLang="en-US" sz="1600" b="1" dirty="0"/>
              <a:t>解除程序：</a:t>
            </a:r>
            <a:endParaRPr lang="en-US" altLang="zh-CN" sz="1600" b="1" dirty="0"/>
          </a:p>
          <a:p>
            <a:pPr>
              <a:lnSpc>
                <a:spcPct val="200000"/>
              </a:lnSpc>
              <a:spcBef>
                <a:spcPts val="610"/>
              </a:spcBef>
              <a:spcAft>
                <a:spcPts val="610"/>
              </a:spcAft>
              <a:buFont typeface="Wingdings" panose="05000000000000000000" pitchFamily="2" charset="2"/>
              <a:buChar char="Ø"/>
            </a:pPr>
            <a:r>
              <a:rPr lang="zh-CN" altLang="en-US" sz="1600" dirty="0"/>
              <a:t>用人单位提前三十日书面通知劳动者或额外支付劳动者一个月工资</a:t>
            </a:r>
            <a:endParaRPr lang="en-US" altLang="zh-CN" sz="1600" dirty="0"/>
          </a:p>
          <a:p>
            <a:pPr>
              <a:lnSpc>
                <a:spcPct val="200000"/>
              </a:lnSpc>
              <a:spcBef>
                <a:spcPts val="610"/>
              </a:spcBef>
              <a:spcAft>
                <a:spcPts val="610"/>
              </a:spcAft>
              <a:buFont typeface="Wingdings" panose="05000000000000000000" pitchFamily="2" charset="2"/>
              <a:buChar char="Ø"/>
            </a:pPr>
            <a:r>
              <a:rPr lang="zh-CN" altLang="en-US" sz="1600" dirty="0"/>
              <a:t>事先将理由通知工会</a:t>
            </a:r>
            <a:endParaRPr lang="en-US" altLang="zh-CN" sz="1600" dirty="0"/>
          </a:p>
          <a:p>
            <a:pPr>
              <a:lnSpc>
                <a:spcPct val="200000"/>
              </a:lnSpc>
              <a:spcBef>
                <a:spcPts val="610"/>
              </a:spcBef>
              <a:spcAft>
                <a:spcPts val="610"/>
              </a:spcAft>
              <a:buFont typeface="Wingdings" panose="05000000000000000000" pitchFamily="2" charset="2"/>
              <a:buChar char="Ø"/>
            </a:pPr>
            <a:r>
              <a:rPr lang="zh-CN" altLang="en-US" sz="1600" dirty="0"/>
              <a:t>向劳动者送达</a:t>
            </a:r>
            <a:r>
              <a:rPr lang="en-US" altLang="zh-CN" sz="1600" dirty="0"/>
              <a:t>《</a:t>
            </a:r>
            <a:r>
              <a:rPr lang="zh-CN" altLang="en-US" sz="1600" dirty="0"/>
              <a:t>解除劳动合同通知书</a:t>
            </a:r>
            <a:r>
              <a:rPr lang="en-US" altLang="zh-CN" sz="1600" dirty="0"/>
              <a:t>》</a:t>
            </a:r>
            <a:r>
              <a:rPr lang="zh-CN" altLang="en-US" sz="1600" dirty="0"/>
              <a:t>、</a:t>
            </a:r>
            <a:r>
              <a:rPr lang="en-US" altLang="zh-CN" sz="1600" dirty="0"/>
              <a:t>《</a:t>
            </a:r>
            <a:r>
              <a:rPr lang="zh-CN" altLang="en-US" sz="1600" dirty="0"/>
              <a:t>解除劳动合同证明书</a:t>
            </a:r>
            <a:r>
              <a:rPr lang="en-US" altLang="zh-CN" sz="1600" dirty="0"/>
              <a:t>》</a:t>
            </a:r>
            <a:endParaRPr lang="en-US" altLang="zh-CN" sz="1600" dirty="0"/>
          </a:p>
          <a:p>
            <a:pPr>
              <a:lnSpc>
                <a:spcPct val="200000"/>
              </a:lnSpc>
              <a:spcBef>
                <a:spcPts val="610"/>
              </a:spcBef>
              <a:spcAft>
                <a:spcPts val="610"/>
              </a:spcAft>
              <a:buFont typeface="Wingdings" panose="05000000000000000000" pitchFamily="2" charset="2"/>
              <a:buChar char="Ø"/>
            </a:pPr>
            <a:r>
              <a:rPr lang="zh-CN" altLang="en-US" sz="1600" dirty="0"/>
              <a:t>支付经济补偿金</a:t>
            </a:r>
            <a:endParaRPr lang="zh-CN" altLang="en-US" sz="1600" dirty="0"/>
          </a:p>
        </p:txBody>
      </p:sp>
      <p:sp>
        <p:nvSpPr>
          <p:cNvPr id="10" name="矩形 9"/>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1" name="文本框 10"/>
          <p:cNvSpPr txBox="1"/>
          <p:nvPr/>
        </p:nvSpPr>
        <p:spPr>
          <a:xfrm>
            <a:off x="338196" y="286170"/>
            <a:ext cx="5800363" cy="523220"/>
          </a:xfrm>
          <a:prstGeom prst="rect">
            <a:avLst/>
          </a:prstGeom>
          <a:noFill/>
        </p:spPr>
        <p:txBody>
          <a:bodyPr wrap="square" rtlCol="0">
            <a:spAutoFit/>
          </a:bodyPr>
          <a:lstStyle/>
          <a:p>
            <a:r>
              <a:rPr kumimoji="1" lang="zh-CN" altLang="en-US" sz="2800" b="1" dirty="0">
                <a:solidFill>
                  <a:srgbClr val="000000"/>
                </a:solidFill>
              </a:rPr>
              <a:t>非过错性解除劳动合同</a:t>
            </a:r>
            <a:endParaRPr kumimoji="1" lang="zh-CN" altLang="en-US" sz="2800" b="1" dirty="0">
              <a:solidFill>
                <a:srgbClr val="000000"/>
              </a:solidFill>
            </a:endParaRPr>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7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2" presetClass="entr" presetSubtype="2" fill="hold"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p:cTn id="20" dur="500" fill="hold"/>
                                        <p:tgtEl>
                                          <p:spTgt spid="6">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p:cTn id="2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p:cTn id="24" dur="500" fill="hold"/>
                                        <p:tgtEl>
                                          <p:spTgt spid="6">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p:cTn id="27"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p:cTn id="28" dur="500" fill="hold"/>
                                        <p:tgtEl>
                                          <p:spTgt spid="6">
                                            <p:txEl>
                                              <p:pRg st="2" end="2"/>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p:cTn id="32" dur="500" fill="hold"/>
                                        <p:tgtEl>
                                          <p:spTgt spid="6">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 calcmode="lin" valueType="num">
                                      <p:cBhvr>
                                        <p:cTn id="35"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p:cTn id="3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046730" y="802005"/>
            <a:ext cx="2882900" cy="275590"/>
          </a:xfrm>
          <a:prstGeom prst="rect">
            <a:avLst/>
          </a:prstGeom>
          <a:noFill/>
        </p:spPr>
        <p:txBody>
          <a:bodyPr wrap="square" rtlCol="0">
            <a:spAutoFit/>
          </a:bodyPr>
          <a:p>
            <a:pPr algn="just"/>
            <a:r>
              <a:rPr lang="zh-CN" altLang="en-US" sz="1200">
                <a:solidFill>
                  <a:schemeClr val="bg1"/>
                </a:solidFill>
              </a:rPr>
              <a:t>声    明：本文件仅供内部学习使用</a:t>
            </a:r>
            <a:endParaRPr lang="zh-CN" altLang="en-US" sz="1200">
              <a:solidFill>
                <a:schemeClr val="bg1"/>
              </a:solidFill>
            </a:endParaRPr>
          </a:p>
        </p:txBody>
      </p:sp>
      <p:sp>
        <p:nvSpPr>
          <p:cNvPr id="4" name="文本框 3"/>
          <p:cNvSpPr txBox="1"/>
          <p:nvPr/>
        </p:nvSpPr>
        <p:spPr>
          <a:xfrm>
            <a:off x="3046730" y="1294130"/>
            <a:ext cx="2428875" cy="275590"/>
          </a:xfrm>
          <a:prstGeom prst="rect">
            <a:avLst/>
          </a:prstGeom>
          <a:noFill/>
        </p:spPr>
        <p:txBody>
          <a:bodyPr wrap="square" rtlCol="0">
            <a:spAutoFit/>
          </a:bodyPr>
          <a:p>
            <a:pPr algn="just"/>
            <a:r>
              <a:rPr lang="zh-CN" altLang="en-US" sz="1200">
                <a:solidFill>
                  <a:schemeClr val="bg1"/>
                </a:solidFill>
                <a:latin typeface="+mn-ea"/>
                <a:cs typeface="+mn-ea"/>
              </a:rPr>
              <a:t>本所网站：</a:t>
            </a:r>
            <a:r>
              <a:rPr lang="en-US" altLang="zh-CN" sz="1200">
                <a:solidFill>
                  <a:schemeClr val="bg1"/>
                </a:solidFill>
                <a:latin typeface="+mn-ea"/>
                <a:cs typeface="+mn-ea"/>
              </a:rPr>
              <a:t>www.hxlawyer.com</a:t>
            </a:r>
            <a:endParaRPr lang="en-US" altLang="zh-CN" sz="1200">
              <a:solidFill>
                <a:schemeClr val="bg1"/>
              </a:solidFill>
              <a:latin typeface="+mn-ea"/>
              <a:cs typeface="+mn-ea"/>
            </a:endParaRPr>
          </a:p>
        </p:txBody>
      </p:sp>
      <p:sp>
        <p:nvSpPr>
          <p:cNvPr id="5" name="文本框 4"/>
          <p:cNvSpPr txBox="1"/>
          <p:nvPr/>
        </p:nvSpPr>
        <p:spPr>
          <a:xfrm>
            <a:off x="3046730" y="1786890"/>
            <a:ext cx="2235200" cy="275590"/>
          </a:xfrm>
          <a:prstGeom prst="rect">
            <a:avLst/>
          </a:prstGeom>
          <a:noFill/>
        </p:spPr>
        <p:txBody>
          <a:bodyPr wrap="square" rtlCol="0">
            <a:spAutoFit/>
          </a:bodyPr>
          <a:p>
            <a:pPr algn="just"/>
            <a:r>
              <a:rPr lang="zh-CN" altLang="en-US" sz="1200">
                <a:solidFill>
                  <a:schemeClr val="bg1"/>
                </a:solidFill>
                <a:latin typeface="+mn-ea"/>
                <a:cs typeface="+mn-ea"/>
              </a:rPr>
              <a:t>联系方式：</a:t>
            </a:r>
            <a:r>
              <a:rPr lang="en-US" altLang="zh-CN" sz="1200">
                <a:solidFill>
                  <a:schemeClr val="bg1"/>
                </a:solidFill>
                <a:latin typeface="+mn-ea"/>
                <a:cs typeface="+mn-ea"/>
              </a:rPr>
              <a:t>13478919429</a:t>
            </a:r>
            <a:endParaRPr lang="en-US" altLang="zh-CN" sz="1200">
              <a:solidFill>
                <a:schemeClr val="bg1"/>
              </a:solidFill>
              <a:latin typeface="+mn-ea"/>
              <a:cs typeface="+mn-ea"/>
            </a:endParaRPr>
          </a:p>
        </p:txBody>
      </p:sp>
      <p:sp>
        <p:nvSpPr>
          <p:cNvPr id="6" name="文本框 5"/>
          <p:cNvSpPr txBox="1"/>
          <p:nvPr/>
        </p:nvSpPr>
        <p:spPr>
          <a:xfrm>
            <a:off x="3046730" y="2282825"/>
            <a:ext cx="1064260" cy="275590"/>
          </a:xfrm>
          <a:prstGeom prst="rect">
            <a:avLst/>
          </a:prstGeom>
          <a:noFill/>
        </p:spPr>
        <p:txBody>
          <a:bodyPr wrap="square" rtlCol="0">
            <a:spAutoFit/>
          </a:bodyPr>
          <a:p>
            <a:r>
              <a:rPr lang="zh-CN" altLang="en-US" sz="1200">
                <a:solidFill>
                  <a:schemeClr val="bg1"/>
                </a:solidFill>
              </a:rPr>
              <a:t>微信二维码：</a:t>
            </a:r>
            <a:endParaRPr lang="zh-CN" altLang="en-US" sz="1200">
              <a:solidFill>
                <a:schemeClr val="bg1"/>
              </a:solidFill>
            </a:endParaRPr>
          </a:p>
        </p:txBody>
      </p:sp>
      <p:pic>
        <p:nvPicPr>
          <p:cNvPr id="7" name="图片 6" descr="8af16a51e68dd0b28654c9217e8e5d4"/>
          <p:cNvPicPr>
            <a:picLocks noChangeAspect="1"/>
          </p:cNvPicPr>
          <p:nvPr>
            <p:custDataLst>
              <p:tags r:id="rId1"/>
            </p:custDataLst>
          </p:nvPr>
        </p:nvPicPr>
        <p:blipFill>
          <a:blip r:embed="rId2"/>
          <a:stretch>
            <a:fillRect/>
          </a:stretch>
        </p:blipFill>
        <p:spPr>
          <a:xfrm>
            <a:off x="4110990" y="2355215"/>
            <a:ext cx="1440000" cy="144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667571" y="1122401"/>
            <a:ext cx="4562081" cy="2554545"/>
            <a:chOff x="1440256" y="1277530"/>
            <a:chExt cx="4562081" cy="2554545"/>
          </a:xfrm>
        </p:grpSpPr>
        <p:sp>
          <p:nvSpPr>
            <p:cNvPr id="3" name="文本框 2"/>
            <p:cNvSpPr txBox="1"/>
            <p:nvPr/>
          </p:nvSpPr>
          <p:spPr>
            <a:xfrm>
              <a:off x="3765827" y="1751674"/>
              <a:ext cx="2236510" cy="1077218"/>
            </a:xfrm>
            <a:prstGeom prst="rect">
              <a:avLst/>
            </a:prstGeom>
            <a:noFill/>
          </p:spPr>
          <p:txBody>
            <a:bodyPr wrap="none" rtlCol="0">
              <a:spAutoFit/>
            </a:bodyPr>
            <a:lstStyle/>
            <a:p>
              <a:r>
                <a:rPr kumimoji="1" lang="zh-CN" altLang="en-US" sz="3200" b="1" dirty="0">
                  <a:solidFill>
                    <a:schemeClr val="bg1"/>
                  </a:solidFill>
                </a:rPr>
                <a:t>劳动合同</a:t>
              </a:r>
              <a:endParaRPr kumimoji="1" lang="en-US" altLang="zh-CN" sz="3200" b="1" dirty="0">
                <a:solidFill>
                  <a:schemeClr val="bg1"/>
                </a:solidFill>
              </a:endParaRPr>
            </a:p>
            <a:p>
              <a:r>
                <a:rPr kumimoji="1" lang="zh-CN" altLang="en-US" sz="3200" b="1" dirty="0">
                  <a:solidFill>
                    <a:srgbClr val="D9212E"/>
                  </a:solidFill>
                </a:rPr>
                <a:t>解除的情形</a:t>
              </a:r>
              <a:endParaRPr kumimoji="1" lang="zh-CN" altLang="en-US" sz="3200" b="1" dirty="0">
                <a:solidFill>
                  <a:srgbClr val="D9212E"/>
                </a:solidFill>
              </a:endParaRPr>
            </a:p>
          </p:txBody>
        </p:sp>
        <p:sp>
          <p:nvSpPr>
            <p:cNvPr id="5" name="矩形 4"/>
            <p:cNvSpPr/>
            <p:nvPr/>
          </p:nvSpPr>
          <p:spPr>
            <a:xfrm>
              <a:off x="1440256" y="1277530"/>
              <a:ext cx="1606530" cy="2554545"/>
            </a:xfrm>
            <a:prstGeom prst="rect">
              <a:avLst/>
            </a:prstGeom>
          </p:spPr>
          <p:txBody>
            <a:bodyPr wrap="none">
              <a:spAutoFit/>
            </a:bodyPr>
            <a:lstStyle/>
            <a:p>
              <a:pPr algn="ctr">
                <a:lnSpc>
                  <a:spcPct val="80000"/>
                </a:lnSpc>
              </a:pPr>
              <a:r>
                <a:rPr kumimoji="1" lang="en-US" altLang="zh-CN" sz="20000" dirty="0">
                  <a:solidFill>
                    <a:schemeClr val="bg1"/>
                  </a:solidFill>
                </a:rPr>
                <a:t>1</a:t>
              </a:r>
              <a:endParaRPr kumimoji="1" lang="zh-CN" altLang="en-US" sz="200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2" name="文本框 21"/>
          <p:cNvSpPr txBox="1"/>
          <p:nvPr/>
        </p:nvSpPr>
        <p:spPr>
          <a:xfrm>
            <a:off x="338196" y="286170"/>
            <a:ext cx="5800363" cy="531877"/>
          </a:xfrm>
          <a:prstGeom prst="rect">
            <a:avLst/>
          </a:prstGeom>
          <a:noFill/>
        </p:spPr>
        <p:txBody>
          <a:bodyPr wrap="square" rtlCol="0">
            <a:spAutoFit/>
          </a:bodyPr>
          <a:lstStyle/>
          <a:p>
            <a:pPr>
              <a:lnSpc>
                <a:spcPct val="110000"/>
              </a:lnSpc>
            </a:pPr>
            <a:r>
              <a:rPr kumimoji="1" lang="zh-CN" altLang="en-US" sz="2800" b="1" dirty="0">
                <a:solidFill>
                  <a:srgbClr val="1E2327"/>
                </a:solidFill>
              </a:rPr>
              <a:t>劳动合同解除的情形</a:t>
            </a:r>
            <a:endParaRPr kumimoji="1" lang="zh-CN" altLang="en-US" sz="2800" b="1" dirty="0">
              <a:solidFill>
                <a:srgbClr val="1E2327"/>
              </a:solidFill>
            </a:endParaRPr>
          </a:p>
        </p:txBody>
      </p:sp>
      <p:graphicFrame>
        <p:nvGraphicFramePr>
          <p:cNvPr id="7" name="图示 6"/>
          <p:cNvGraphicFramePr/>
          <p:nvPr/>
        </p:nvGraphicFramePr>
        <p:xfrm>
          <a:off x="-798709" y="1007841"/>
          <a:ext cx="5637409" cy="367600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9" name="矩形 18"/>
          <p:cNvSpPr/>
          <p:nvPr/>
        </p:nvSpPr>
        <p:spPr>
          <a:xfrm>
            <a:off x="3911601" y="797313"/>
            <a:ext cx="5224158" cy="4101123"/>
          </a:xfrm>
          <a:prstGeom prst="rect">
            <a:avLst/>
          </a:prstGeom>
        </p:spPr>
        <p:txBody>
          <a:bodyPr wrap="square">
            <a:spAutoFit/>
          </a:bodyPr>
          <a:lstStyle/>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第三十六条 </a:t>
            </a:r>
            <a:r>
              <a:rPr lang="zh-CN" altLang="zh-CN" sz="1100" b="1" kern="100" dirty="0">
                <a:solidFill>
                  <a:srgbClr val="333333"/>
                </a:solidFill>
                <a:latin typeface="+mn-ea"/>
                <a:cs typeface="Times New Roman" panose="02020603050405020304" pitchFamily="18" charset="0"/>
              </a:rPr>
              <a:t>【协商解除劳动合同】</a:t>
            </a:r>
            <a:endParaRPr lang="zh-CN" altLang="zh-CN" sz="1100" kern="100" dirty="0">
              <a:latin typeface="+mn-ea"/>
              <a:cs typeface="Times New Roman" panose="02020603050405020304" pitchFamily="18" charset="0"/>
            </a:endParaRPr>
          </a:p>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用人单位与劳动者协商一致，可以解除劳动合同。 </a:t>
            </a:r>
            <a:endParaRPr lang="zh-CN" altLang="zh-CN" sz="1100" kern="100" dirty="0">
              <a:latin typeface="+mn-ea"/>
              <a:cs typeface="Times New Roman" panose="02020603050405020304" pitchFamily="18" charset="0"/>
            </a:endParaRPr>
          </a:p>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第三十七条</a:t>
            </a:r>
            <a:r>
              <a:rPr lang="zh-CN" altLang="zh-CN" sz="1100" b="1" kern="100" dirty="0">
                <a:solidFill>
                  <a:srgbClr val="333333"/>
                </a:solidFill>
                <a:latin typeface="+mn-ea"/>
                <a:cs typeface="Times New Roman" panose="02020603050405020304" pitchFamily="18" charset="0"/>
              </a:rPr>
              <a:t> 【劳动者提前通知解除劳动合同】</a:t>
            </a:r>
            <a:endParaRPr lang="zh-CN" altLang="zh-CN" sz="1100" kern="100" dirty="0">
              <a:latin typeface="+mn-ea"/>
              <a:cs typeface="Times New Roman" panose="02020603050405020304" pitchFamily="18" charset="0"/>
            </a:endParaRPr>
          </a:p>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劳动者提前三十日以书面形式通知用人单位，可以解除劳动合同。劳动者在试用期内提前三日通知用人单位，可以解除劳动合同。 </a:t>
            </a:r>
            <a:endParaRPr lang="zh-CN" altLang="zh-CN" sz="1100" kern="100" dirty="0">
              <a:latin typeface="+mn-ea"/>
              <a:cs typeface="Times New Roman" panose="02020603050405020304" pitchFamily="18" charset="0"/>
            </a:endParaRPr>
          </a:p>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第三十八条 </a:t>
            </a:r>
            <a:r>
              <a:rPr lang="zh-CN" altLang="zh-CN" sz="1100" b="1" kern="100" dirty="0">
                <a:solidFill>
                  <a:srgbClr val="333333"/>
                </a:solidFill>
                <a:latin typeface="+mn-ea"/>
                <a:cs typeface="Times New Roman" panose="02020603050405020304" pitchFamily="18" charset="0"/>
              </a:rPr>
              <a:t>【劳动者解除劳动合同】</a:t>
            </a:r>
            <a:r>
              <a:rPr lang="zh-CN" altLang="en-US" sz="1100" b="1" kern="100" dirty="0">
                <a:solidFill>
                  <a:srgbClr val="FF0000"/>
                </a:solidFill>
                <a:latin typeface="+mn-ea"/>
                <a:cs typeface="Times New Roman" panose="02020603050405020304" pitchFamily="18" charset="0"/>
              </a:rPr>
              <a:t>常见：未足额发放工资</a:t>
            </a:r>
            <a:endParaRPr lang="zh-CN" altLang="zh-CN" sz="1100" kern="100" dirty="0">
              <a:solidFill>
                <a:srgbClr val="FF0000"/>
              </a:solidFill>
              <a:latin typeface="+mn-ea"/>
              <a:cs typeface="Times New Roman" panose="02020603050405020304" pitchFamily="18" charset="0"/>
            </a:endParaRPr>
          </a:p>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用人单位有下列情形之一的，劳动者可以解除劳动合同</a:t>
            </a:r>
            <a:r>
              <a:rPr lang="en-US" altLang="zh-CN" sz="1100" kern="100" dirty="0">
                <a:solidFill>
                  <a:srgbClr val="333333"/>
                </a:solidFill>
                <a:latin typeface="+mn-ea"/>
                <a:cs typeface="Times New Roman" panose="02020603050405020304" pitchFamily="18" charset="0"/>
              </a:rPr>
              <a:t>: </a:t>
            </a:r>
            <a:endParaRPr lang="zh-CN" altLang="zh-CN" sz="1100" kern="100" dirty="0">
              <a:latin typeface="+mn-ea"/>
              <a:cs typeface="Times New Roman" panose="02020603050405020304" pitchFamily="18" charset="0"/>
            </a:endParaRPr>
          </a:p>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（一） 未按照劳动合同约定提供劳动保护或者劳动条件的； </a:t>
            </a:r>
            <a:endParaRPr lang="zh-CN" altLang="zh-CN" sz="1100" kern="100" dirty="0">
              <a:latin typeface="+mn-ea"/>
              <a:cs typeface="Times New Roman" panose="02020603050405020304" pitchFamily="18" charset="0"/>
            </a:endParaRPr>
          </a:p>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（二） 未及时足额支付劳动报酬的； </a:t>
            </a:r>
            <a:endParaRPr lang="zh-CN" altLang="zh-CN" sz="1100" kern="100" dirty="0">
              <a:latin typeface="+mn-ea"/>
              <a:cs typeface="Times New Roman" panose="02020603050405020304" pitchFamily="18" charset="0"/>
            </a:endParaRPr>
          </a:p>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（三） 未依法为劳动者缴纳社会保险费的； </a:t>
            </a:r>
            <a:endParaRPr lang="zh-CN" altLang="zh-CN" sz="1100" kern="100" dirty="0">
              <a:latin typeface="+mn-ea"/>
              <a:cs typeface="Times New Roman" panose="02020603050405020304" pitchFamily="18" charset="0"/>
            </a:endParaRPr>
          </a:p>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（四） 用人单位的规章制度违反法律、法规的规定，损害劳动者权益的； </a:t>
            </a:r>
            <a:endParaRPr lang="zh-CN" altLang="zh-CN" sz="1100" kern="100" dirty="0">
              <a:latin typeface="+mn-ea"/>
              <a:cs typeface="Times New Roman" panose="02020603050405020304" pitchFamily="18" charset="0"/>
            </a:endParaRPr>
          </a:p>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（五） 因本法第二十六条第一款规定的情形致使劳动合同无效的； </a:t>
            </a:r>
            <a:endParaRPr lang="zh-CN" altLang="zh-CN" sz="1100" kern="100" dirty="0">
              <a:latin typeface="+mn-ea"/>
              <a:cs typeface="Times New Roman" panose="02020603050405020304" pitchFamily="18" charset="0"/>
            </a:endParaRPr>
          </a:p>
          <a:p>
            <a:pPr marL="226695" indent="266700" algn="just">
              <a:lnSpc>
                <a:spcPts val="2100"/>
              </a:lnSpc>
              <a:spcAft>
                <a:spcPts val="0"/>
              </a:spcAft>
            </a:pPr>
            <a:r>
              <a:rPr lang="zh-CN" altLang="zh-CN" sz="1100" kern="100" dirty="0">
                <a:solidFill>
                  <a:srgbClr val="333333"/>
                </a:solidFill>
                <a:latin typeface="+mn-ea"/>
                <a:cs typeface="Times New Roman" panose="02020603050405020304" pitchFamily="18" charset="0"/>
              </a:rPr>
              <a:t>（六） 法律、行政法规规定劳动者可以解除劳动合同的其他情形。 </a:t>
            </a:r>
            <a:endParaRPr lang="zh-CN" altLang="zh-CN" sz="1100" kern="100" dirty="0">
              <a:latin typeface="+mn-ea"/>
              <a:cs typeface="Times New Roman" panose="02020603050405020304" pitchFamily="18" charset="0"/>
            </a:endParaRPr>
          </a:p>
          <a:p>
            <a:r>
              <a:rPr lang="zh-CN" altLang="zh-CN" sz="1100" dirty="0">
                <a:solidFill>
                  <a:srgbClr val="333333"/>
                </a:solidFill>
                <a:latin typeface="+mn-ea"/>
                <a:cs typeface="Times New Roman" panose="02020603050405020304" pitchFamily="18" charset="0"/>
              </a:rPr>
              <a:t>用人单位以暴力、威胁或者非法限制人身自由的手段强迫劳动者劳动的，或者用人单位违章指挥、强令冒险作业危及劳动者人身安全的，劳动者可以立即解除劳动合同，不需事先告知用人单位。</a:t>
            </a:r>
            <a:endParaRPr lang="zh-CN" altLang="en-US" sz="1100" dirty="0">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20"/>
          <p:cNvGrpSpPr/>
          <p:nvPr/>
        </p:nvGrpSpPr>
        <p:grpSpPr>
          <a:xfrm>
            <a:off x="248905" y="1050016"/>
            <a:ext cx="8895095" cy="3048069"/>
            <a:chOff x="441248" y="1506074"/>
            <a:chExt cx="12302193" cy="4100913"/>
          </a:xfrm>
        </p:grpSpPr>
        <p:sp>
          <p:nvSpPr>
            <p:cNvPr id="2" name="同心圆 54"/>
            <p:cNvSpPr/>
            <p:nvPr/>
          </p:nvSpPr>
          <p:spPr>
            <a:xfrm>
              <a:off x="6097588" y="1955800"/>
              <a:ext cx="1782762" cy="1782763"/>
            </a:xfrm>
            <a:custGeom>
              <a:avLst/>
              <a:gdLst/>
              <a:ahLst/>
              <a:cxnLst/>
              <a:rect l="l" t="t" r="r" b="b"/>
              <a:pathLst>
                <a:path w="1458162" h="1458162">
                  <a:moveTo>
                    <a:pt x="0" y="0"/>
                  </a:moveTo>
                  <a:cubicBezTo>
                    <a:pt x="805321" y="0"/>
                    <a:pt x="1458162" y="652841"/>
                    <a:pt x="1458162" y="1458162"/>
                  </a:cubicBezTo>
                  <a:lnTo>
                    <a:pt x="1233634" y="1458162"/>
                  </a:lnTo>
                  <a:cubicBezTo>
                    <a:pt x="1233634" y="776845"/>
                    <a:pt x="681317" y="224528"/>
                    <a:pt x="0" y="224528"/>
                  </a:cubicBezTo>
                  <a:close/>
                </a:path>
              </a:pathLst>
            </a:custGeom>
            <a:solidFill>
              <a:srgbClr val="E83A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100"/>
            </a:p>
          </p:txBody>
        </p:sp>
        <p:sp>
          <p:nvSpPr>
            <p:cNvPr id="3" name="椭圆 2"/>
            <p:cNvSpPr/>
            <p:nvPr/>
          </p:nvSpPr>
          <p:spPr>
            <a:xfrm>
              <a:off x="4668838" y="2309813"/>
              <a:ext cx="2857500" cy="2859087"/>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100"/>
            </a:p>
          </p:txBody>
        </p:sp>
        <p:sp>
          <p:nvSpPr>
            <p:cNvPr id="4" name="同心圆 49"/>
            <p:cNvSpPr/>
            <p:nvPr/>
          </p:nvSpPr>
          <p:spPr>
            <a:xfrm>
              <a:off x="6097588" y="3738563"/>
              <a:ext cx="1782762" cy="1784350"/>
            </a:xfrm>
            <a:custGeom>
              <a:avLst/>
              <a:gdLst/>
              <a:ahLst/>
              <a:cxnLst/>
              <a:rect l="l" t="t" r="r" b="b"/>
              <a:pathLst>
                <a:path w="1458162" h="1458162">
                  <a:moveTo>
                    <a:pt x="1233634" y="0"/>
                  </a:moveTo>
                  <a:lnTo>
                    <a:pt x="1458162" y="0"/>
                  </a:lnTo>
                  <a:cubicBezTo>
                    <a:pt x="1458162" y="805321"/>
                    <a:pt x="805321" y="1458162"/>
                    <a:pt x="0" y="1458162"/>
                  </a:cubicBezTo>
                  <a:lnTo>
                    <a:pt x="0" y="1233634"/>
                  </a:lnTo>
                  <a:cubicBezTo>
                    <a:pt x="681317" y="1233634"/>
                    <a:pt x="1233634" y="681317"/>
                    <a:pt x="1233634" y="0"/>
                  </a:cubicBezTo>
                  <a:close/>
                </a:path>
              </a:pathLst>
            </a:custGeom>
            <a:solidFill>
              <a:srgbClr val="CD25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100"/>
            </a:p>
          </p:txBody>
        </p:sp>
        <p:sp>
          <p:nvSpPr>
            <p:cNvPr id="5" name="同心圆 50"/>
            <p:cNvSpPr/>
            <p:nvPr/>
          </p:nvSpPr>
          <p:spPr>
            <a:xfrm>
              <a:off x="4314825" y="3738563"/>
              <a:ext cx="1782763" cy="1784350"/>
            </a:xfrm>
            <a:custGeom>
              <a:avLst/>
              <a:gdLst/>
              <a:ahLst/>
              <a:cxnLst/>
              <a:rect l="l" t="t" r="r" b="b"/>
              <a:pathLst>
                <a:path w="1458162" h="1458162">
                  <a:moveTo>
                    <a:pt x="0" y="0"/>
                  </a:moveTo>
                  <a:lnTo>
                    <a:pt x="224528" y="0"/>
                  </a:lnTo>
                  <a:cubicBezTo>
                    <a:pt x="224528" y="681317"/>
                    <a:pt x="776845" y="1233634"/>
                    <a:pt x="1458162" y="1233634"/>
                  </a:cubicBezTo>
                  <a:lnTo>
                    <a:pt x="1458162" y="1458162"/>
                  </a:lnTo>
                  <a:cubicBezTo>
                    <a:pt x="652841" y="1458162"/>
                    <a:pt x="0" y="805321"/>
                    <a:pt x="0" y="0"/>
                  </a:cubicBezTo>
                  <a:close/>
                </a:path>
              </a:pathLst>
            </a:cu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100"/>
            </a:p>
          </p:txBody>
        </p:sp>
        <p:sp>
          <p:nvSpPr>
            <p:cNvPr id="6" name="同心圆 51"/>
            <p:cNvSpPr/>
            <p:nvPr/>
          </p:nvSpPr>
          <p:spPr>
            <a:xfrm>
              <a:off x="4314825" y="1955800"/>
              <a:ext cx="1782763" cy="1782763"/>
            </a:xfrm>
            <a:custGeom>
              <a:avLst/>
              <a:gdLst/>
              <a:ahLst/>
              <a:cxnLst/>
              <a:rect l="l" t="t" r="r" b="b"/>
              <a:pathLst>
                <a:path w="1458162" h="1458162">
                  <a:moveTo>
                    <a:pt x="1458162" y="0"/>
                  </a:moveTo>
                  <a:lnTo>
                    <a:pt x="1458162" y="224528"/>
                  </a:lnTo>
                  <a:cubicBezTo>
                    <a:pt x="776845" y="224528"/>
                    <a:pt x="224528" y="776845"/>
                    <a:pt x="224528" y="1458162"/>
                  </a:cubicBezTo>
                  <a:lnTo>
                    <a:pt x="0" y="1458162"/>
                  </a:lnTo>
                  <a:cubicBezTo>
                    <a:pt x="0" y="652841"/>
                    <a:pt x="652841" y="0"/>
                    <a:pt x="1458162" y="0"/>
                  </a:cubicBezTo>
                  <a:close/>
                </a:path>
              </a:pathLst>
            </a:custGeom>
            <a:solidFill>
              <a:srgbClr val="EC61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100"/>
            </a:p>
          </p:txBody>
        </p:sp>
        <p:sp>
          <p:nvSpPr>
            <p:cNvPr id="8" name="TextBox 58"/>
            <p:cNvSpPr txBox="1">
              <a:spLocks noChangeArrowheads="1"/>
            </p:cNvSpPr>
            <p:nvPr/>
          </p:nvSpPr>
          <p:spPr bwMode="auto">
            <a:xfrm>
              <a:off x="4887912" y="3427997"/>
              <a:ext cx="2419349" cy="621130"/>
            </a:xfrm>
            <a:prstGeom prst="rect">
              <a:avLst/>
            </a:prstGeom>
            <a:noFill/>
            <a:ln w="9525">
              <a:noFill/>
              <a:miter lim="800000"/>
            </a:ln>
          </p:spPr>
          <p:txBody>
            <a:bodyPr>
              <a:spAutoFit/>
            </a:bodyPr>
            <a:lstStyle/>
            <a:p>
              <a:pPr algn="ctr"/>
              <a:r>
                <a:rPr lang="zh-CN" altLang="en-US" sz="1200" b="1" dirty="0">
                  <a:solidFill>
                    <a:srgbClr val="740000"/>
                  </a:solidFill>
                  <a:latin typeface="微软雅黑" panose="020B0503020204020204" charset="-122"/>
                  <a:ea typeface="微软雅黑" panose="020B0503020204020204" charset="-122"/>
                </a:rPr>
                <a:t>用人单位解除劳动合同的情形</a:t>
              </a:r>
              <a:endParaRPr lang="zh-CN" altLang="en-US" sz="1200" b="1" dirty="0">
                <a:solidFill>
                  <a:srgbClr val="740000"/>
                </a:solidFill>
                <a:latin typeface="微软雅黑" panose="020B0503020204020204" charset="-122"/>
                <a:ea typeface="微软雅黑" panose="020B0503020204020204" charset="-122"/>
              </a:endParaRPr>
            </a:p>
          </p:txBody>
        </p:sp>
        <p:sp>
          <p:nvSpPr>
            <p:cNvPr id="9" name="文本框 8"/>
            <p:cNvSpPr txBox="1">
              <a:spLocks noChangeArrowheads="1"/>
            </p:cNvSpPr>
            <p:nvPr/>
          </p:nvSpPr>
          <p:spPr bwMode="auto">
            <a:xfrm>
              <a:off x="1186680" y="2377088"/>
              <a:ext cx="2611437" cy="342829"/>
            </a:xfrm>
            <a:prstGeom prst="rect">
              <a:avLst/>
            </a:prstGeom>
            <a:noFill/>
            <a:ln w="9525">
              <a:noFill/>
              <a:miter lim="800000"/>
            </a:ln>
          </p:spPr>
          <p:txBody>
            <a:bodyPr>
              <a:spAutoFit/>
            </a:bodyPr>
            <a:lstStyle/>
            <a:p>
              <a:pPr>
                <a:lnSpc>
                  <a:spcPct val="130000"/>
                </a:lnSpc>
              </a:pPr>
              <a:endParaRPr lang="en-US" altLang="zh-CN" sz="900" dirty="0">
                <a:solidFill>
                  <a:srgbClr val="404040"/>
                </a:solidFill>
                <a:latin typeface="微软雅黑" panose="020B0503020204020204" charset="-122"/>
                <a:ea typeface="微软雅黑" panose="020B0503020204020204" charset="-122"/>
              </a:endParaRPr>
            </a:p>
          </p:txBody>
        </p:sp>
        <p:sp>
          <p:nvSpPr>
            <p:cNvPr id="10" name="矩形 19"/>
            <p:cNvSpPr>
              <a:spLocks noChangeArrowheads="1"/>
            </p:cNvSpPr>
            <p:nvPr/>
          </p:nvSpPr>
          <p:spPr bwMode="auto">
            <a:xfrm>
              <a:off x="1265370" y="1809262"/>
              <a:ext cx="2818254" cy="372678"/>
            </a:xfrm>
            <a:prstGeom prst="rect">
              <a:avLst/>
            </a:prstGeom>
            <a:noFill/>
            <a:ln w="9525">
              <a:noFill/>
              <a:miter lim="800000"/>
            </a:ln>
          </p:spPr>
          <p:txBody>
            <a:bodyPr wrap="none">
              <a:spAutoFit/>
            </a:bodyPr>
            <a:lstStyle/>
            <a:p>
              <a:r>
                <a:rPr lang="en-US" altLang="zh-CN" sz="1200" b="1" dirty="0">
                  <a:solidFill>
                    <a:srgbClr val="C00000"/>
                  </a:solidFill>
                  <a:latin typeface="微软雅黑" panose="020B0503020204020204" charset="-122"/>
                  <a:ea typeface="微软雅黑" panose="020B0503020204020204" charset="-122"/>
                </a:rPr>
                <a:t>01.</a:t>
              </a:r>
              <a:r>
                <a:rPr lang="zh-CN" altLang="en-US" sz="1200" b="1" dirty="0">
                  <a:solidFill>
                    <a:srgbClr val="C00000"/>
                  </a:solidFill>
                  <a:latin typeface="微软雅黑" panose="020B0503020204020204" charset="-122"/>
                  <a:ea typeface="微软雅黑" panose="020B0503020204020204" charset="-122"/>
                </a:rPr>
                <a:t> 双方协商一致（</a:t>
              </a:r>
              <a:r>
                <a:rPr lang="en-US" altLang="zh-CN" sz="1200" b="1" dirty="0">
                  <a:solidFill>
                    <a:srgbClr val="C00000"/>
                  </a:solidFill>
                  <a:latin typeface="微软雅黑" panose="020B0503020204020204" charset="-122"/>
                  <a:ea typeface="微软雅黑" panose="020B0503020204020204" charset="-122"/>
                </a:rPr>
                <a:t>36</a:t>
              </a:r>
              <a:r>
                <a:rPr lang="zh-CN" altLang="en-US" sz="1200" b="1" dirty="0">
                  <a:solidFill>
                    <a:srgbClr val="C00000"/>
                  </a:solidFill>
                  <a:latin typeface="微软雅黑" panose="020B0503020204020204" charset="-122"/>
                  <a:ea typeface="微软雅黑" panose="020B0503020204020204" charset="-122"/>
                </a:rPr>
                <a:t>条）</a:t>
              </a:r>
              <a:endParaRPr lang="zh-CN" altLang="en-US" sz="1200" b="1" dirty="0">
                <a:solidFill>
                  <a:srgbClr val="C00000"/>
                </a:solidFill>
                <a:latin typeface="微软雅黑" panose="020B0503020204020204" charset="-122"/>
                <a:ea typeface="微软雅黑" panose="020B0503020204020204" charset="-122"/>
              </a:endParaRPr>
            </a:p>
          </p:txBody>
        </p:sp>
        <p:sp>
          <p:nvSpPr>
            <p:cNvPr id="11" name="文本框 8"/>
            <p:cNvSpPr txBox="1">
              <a:spLocks noChangeArrowheads="1"/>
            </p:cNvSpPr>
            <p:nvPr/>
          </p:nvSpPr>
          <p:spPr bwMode="auto">
            <a:xfrm>
              <a:off x="441248" y="4320817"/>
              <a:ext cx="4050584" cy="342829"/>
            </a:xfrm>
            <a:prstGeom prst="rect">
              <a:avLst/>
            </a:prstGeom>
            <a:noFill/>
            <a:ln w="9525">
              <a:noFill/>
              <a:miter lim="800000"/>
            </a:ln>
          </p:spPr>
          <p:txBody>
            <a:bodyPr wrap="square">
              <a:spAutoFit/>
            </a:bodyPr>
            <a:lstStyle/>
            <a:p>
              <a:pPr>
                <a:lnSpc>
                  <a:spcPct val="130000"/>
                </a:lnSpc>
              </a:pPr>
              <a:endParaRPr lang="zh-CN" altLang="en-US" sz="900" dirty="0">
                <a:solidFill>
                  <a:srgbClr val="404040"/>
                </a:solidFill>
                <a:latin typeface="微软雅黑" panose="020B0503020204020204" charset="-122"/>
              </a:endParaRPr>
            </a:p>
          </p:txBody>
        </p:sp>
        <p:sp>
          <p:nvSpPr>
            <p:cNvPr id="12" name="矩形 22">
              <a:hlinkClick r:id="rId1" action="ppaction://hlinksldjump"/>
            </p:cNvPr>
            <p:cNvSpPr>
              <a:spLocks noChangeArrowheads="1"/>
            </p:cNvSpPr>
            <p:nvPr/>
          </p:nvSpPr>
          <p:spPr bwMode="auto">
            <a:xfrm>
              <a:off x="1234497" y="3843352"/>
              <a:ext cx="2818254" cy="372678"/>
            </a:xfrm>
            <a:prstGeom prst="rect">
              <a:avLst/>
            </a:prstGeom>
            <a:noFill/>
            <a:ln w="9525">
              <a:noFill/>
              <a:miter lim="800000"/>
            </a:ln>
          </p:spPr>
          <p:txBody>
            <a:bodyPr wrap="none">
              <a:spAutoFit/>
            </a:bodyPr>
            <a:lstStyle/>
            <a:p>
              <a:r>
                <a:rPr lang="en-US" altLang="zh-CN" sz="1200" b="1" dirty="0">
                  <a:solidFill>
                    <a:srgbClr val="C00000"/>
                  </a:solidFill>
                  <a:latin typeface="微软雅黑" panose="020B0503020204020204" charset="-122"/>
                  <a:ea typeface="微软雅黑" panose="020B0503020204020204" charset="-122"/>
                </a:rPr>
                <a:t>03.</a:t>
              </a:r>
              <a:r>
                <a:rPr lang="zh-CN" altLang="en-US" sz="1200" b="1" dirty="0">
                  <a:solidFill>
                    <a:srgbClr val="C00000"/>
                  </a:solidFill>
                  <a:latin typeface="微软雅黑" panose="020B0503020204020204" charset="-122"/>
                  <a:ea typeface="微软雅黑" panose="020B0503020204020204" charset="-122"/>
                </a:rPr>
                <a:t> 非过错性解除（</a:t>
              </a:r>
              <a:r>
                <a:rPr lang="en-US" altLang="zh-CN" sz="1200" b="1" dirty="0">
                  <a:solidFill>
                    <a:srgbClr val="C00000"/>
                  </a:solidFill>
                  <a:latin typeface="微软雅黑" panose="020B0503020204020204" charset="-122"/>
                  <a:ea typeface="微软雅黑" panose="020B0503020204020204" charset="-122"/>
                </a:rPr>
                <a:t>40</a:t>
              </a:r>
              <a:r>
                <a:rPr lang="zh-CN" altLang="en-US" sz="1200" b="1" dirty="0">
                  <a:solidFill>
                    <a:srgbClr val="C00000"/>
                  </a:solidFill>
                  <a:latin typeface="微软雅黑" panose="020B0503020204020204" charset="-122"/>
                  <a:ea typeface="微软雅黑" panose="020B0503020204020204" charset="-122"/>
                </a:rPr>
                <a:t>条）</a:t>
              </a:r>
              <a:endParaRPr lang="en-US" altLang="zh-CN" sz="1200" b="1" dirty="0">
                <a:solidFill>
                  <a:srgbClr val="C00000"/>
                </a:solidFill>
                <a:latin typeface="微软雅黑" panose="020B0503020204020204" charset="-122"/>
                <a:ea typeface="微软雅黑" panose="020B0503020204020204" charset="-122"/>
              </a:endParaRPr>
            </a:p>
          </p:txBody>
        </p:sp>
        <p:sp>
          <p:nvSpPr>
            <p:cNvPr id="13" name="文本框 8"/>
            <p:cNvSpPr txBox="1">
              <a:spLocks noChangeArrowheads="1"/>
            </p:cNvSpPr>
            <p:nvPr/>
          </p:nvSpPr>
          <p:spPr bwMode="auto">
            <a:xfrm>
              <a:off x="8490907" y="1506074"/>
              <a:ext cx="3691336" cy="342829"/>
            </a:xfrm>
            <a:prstGeom prst="rect">
              <a:avLst/>
            </a:prstGeom>
            <a:noFill/>
            <a:ln w="9525">
              <a:noFill/>
              <a:miter lim="800000"/>
            </a:ln>
          </p:spPr>
          <p:txBody>
            <a:bodyPr wrap="square">
              <a:spAutoFit/>
            </a:bodyPr>
            <a:lstStyle/>
            <a:p>
              <a:pPr>
                <a:lnSpc>
                  <a:spcPct val="130000"/>
                </a:lnSpc>
              </a:pPr>
              <a:endParaRPr lang="zh-CN" altLang="en-US" sz="900" dirty="0">
                <a:solidFill>
                  <a:srgbClr val="404040"/>
                </a:solidFill>
                <a:latin typeface="微软雅黑" panose="020B0503020204020204" charset="-122"/>
              </a:endParaRPr>
            </a:p>
          </p:txBody>
        </p:sp>
        <p:sp>
          <p:nvSpPr>
            <p:cNvPr id="14" name="矩形 25">
              <a:hlinkClick r:id="rId1" action="ppaction://hlinksldjump"/>
            </p:cNvPr>
            <p:cNvSpPr>
              <a:spLocks noChangeArrowheads="1"/>
            </p:cNvSpPr>
            <p:nvPr/>
          </p:nvSpPr>
          <p:spPr bwMode="auto">
            <a:xfrm>
              <a:off x="7703799" y="1816943"/>
              <a:ext cx="2605422" cy="372678"/>
            </a:xfrm>
            <a:prstGeom prst="rect">
              <a:avLst/>
            </a:prstGeom>
            <a:noFill/>
            <a:ln w="9525">
              <a:noFill/>
              <a:miter lim="800000"/>
            </a:ln>
          </p:spPr>
          <p:txBody>
            <a:bodyPr wrap="none">
              <a:spAutoFit/>
            </a:bodyPr>
            <a:lstStyle/>
            <a:p>
              <a:r>
                <a:rPr lang="en-US" altLang="zh-CN" sz="1200" b="1" dirty="0">
                  <a:solidFill>
                    <a:srgbClr val="C00000"/>
                  </a:solidFill>
                  <a:latin typeface="微软雅黑" panose="020B0503020204020204" charset="-122"/>
                  <a:ea typeface="微软雅黑" panose="020B0503020204020204" charset="-122"/>
                </a:rPr>
                <a:t>02.</a:t>
              </a:r>
              <a:r>
                <a:rPr lang="zh-CN" altLang="en-US" sz="1200" b="1" dirty="0">
                  <a:solidFill>
                    <a:srgbClr val="C00000"/>
                  </a:solidFill>
                  <a:latin typeface="微软雅黑" panose="020B0503020204020204" charset="-122"/>
                  <a:ea typeface="微软雅黑" panose="020B0503020204020204" charset="-122"/>
                </a:rPr>
                <a:t> 过错性解除（</a:t>
              </a:r>
              <a:r>
                <a:rPr lang="en-US" altLang="zh-CN" sz="1200" b="1" dirty="0">
                  <a:solidFill>
                    <a:srgbClr val="C00000"/>
                  </a:solidFill>
                  <a:latin typeface="微软雅黑" panose="020B0503020204020204" charset="-122"/>
                  <a:ea typeface="微软雅黑" panose="020B0503020204020204" charset="-122"/>
                </a:rPr>
                <a:t>39</a:t>
              </a:r>
              <a:r>
                <a:rPr lang="zh-CN" altLang="en-US" sz="1200" b="1" dirty="0">
                  <a:solidFill>
                    <a:srgbClr val="C00000"/>
                  </a:solidFill>
                  <a:latin typeface="微软雅黑" panose="020B0503020204020204" charset="-122"/>
                  <a:ea typeface="微软雅黑" panose="020B0503020204020204" charset="-122"/>
                </a:rPr>
                <a:t>条）</a:t>
              </a:r>
              <a:endParaRPr lang="en-US" altLang="zh-CN" sz="1200" b="1" dirty="0">
                <a:solidFill>
                  <a:srgbClr val="C00000"/>
                </a:solidFill>
                <a:latin typeface="微软雅黑" panose="020B0503020204020204" charset="-122"/>
                <a:ea typeface="微软雅黑" panose="020B0503020204020204" charset="-122"/>
              </a:endParaRPr>
            </a:p>
          </p:txBody>
        </p:sp>
        <p:sp>
          <p:nvSpPr>
            <p:cNvPr id="15" name="文本框 8"/>
            <p:cNvSpPr txBox="1">
              <a:spLocks noChangeArrowheads="1"/>
            </p:cNvSpPr>
            <p:nvPr/>
          </p:nvSpPr>
          <p:spPr bwMode="auto">
            <a:xfrm>
              <a:off x="6511698" y="5264158"/>
              <a:ext cx="6231743" cy="342829"/>
            </a:xfrm>
            <a:prstGeom prst="rect">
              <a:avLst/>
            </a:prstGeom>
            <a:noFill/>
            <a:ln w="9525">
              <a:noFill/>
              <a:miter lim="800000"/>
            </a:ln>
          </p:spPr>
          <p:txBody>
            <a:bodyPr wrap="square">
              <a:spAutoFit/>
            </a:bodyPr>
            <a:lstStyle/>
            <a:p>
              <a:pPr>
                <a:lnSpc>
                  <a:spcPct val="130000"/>
                </a:lnSpc>
              </a:pPr>
              <a:endParaRPr lang="zh-CN" altLang="en-US" sz="900" dirty="0">
                <a:solidFill>
                  <a:srgbClr val="404040"/>
                </a:solidFill>
                <a:latin typeface="微软雅黑" panose="020B0503020204020204" charset="-122"/>
              </a:endParaRPr>
            </a:p>
          </p:txBody>
        </p:sp>
        <p:sp>
          <p:nvSpPr>
            <p:cNvPr id="16" name="矩形 28">
              <a:hlinkClick r:id="rId1" action="ppaction://hlinksldjump"/>
            </p:cNvPr>
            <p:cNvSpPr>
              <a:spLocks noChangeArrowheads="1"/>
            </p:cNvSpPr>
            <p:nvPr/>
          </p:nvSpPr>
          <p:spPr bwMode="auto">
            <a:xfrm>
              <a:off x="7880350" y="4241909"/>
              <a:ext cx="2605420" cy="372678"/>
            </a:xfrm>
            <a:prstGeom prst="rect">
              <a:avLst/>
            </a:prstGeom>
            <a:noFill/>
            <a:ln w="9525">
              <a:noFill/>
              <a:miter lim="800000"/>
            </a:ln>
          </p:spPr>
          <p:txBody>
            <a:bodyPr wrap="square">
              <a:spAutoFit/>
            </a:bodyPr>
            <a:lstStyle/>
            <a:p>
              <a:r>
                <a:rPr lang="en-US" altLang="zh-CN" sz="1200" b="1" dirty="0">
                  <a:solidFill>
                    <a:srgbClr val="C00000"/>
                  </a:solidFill>
                  <a:latin typeface="微软雅黑" panose="020B0503020204020204" charset="-122"/>
                  <a:ea typeface="微软雅黑" panose="020B0503020204020204" charset="-122"/>
                </a:rPr>
                <a:t>04.</a:t>
              </a:r>
              <a:r>
                <a:rPr lang="zh-CN" altLang="en-US" sz="1200" b="1" dirty="0">
                  <a:solidFill>
                    <a:srgbClr val="C00000"/>
                  </a:solidFill>
                  <a:latin typeface="微软雅黑" panose="020B0503020204020204" charset="-122"/>
                  <a:ea typeface="微软雅黑" panose="020B0503020204020204" charset="-122"/>
                </a:rPr>
                <a:t> 经济性裁员（</a:t>
              </a:r>
              <a:r>
                <a:rPr lang="en-US" altLang="zh-CN" sz="1200" b="1" dirty="0">
                  <a:solidFill>
                    <a:srgbClr val="C00000"/>
                  </a:solidFill>
                  <a:latin typeface="微软雅黑" panose="020B0503020204020204" charset="-122"/>
                  <a:ea typeface="微软雅黑" panose="020B0503020204020204" charset="-122"/>
                </a:rPr>
                <a:t>41</a:t>
              </a:r>
              <a:r>
                <a:rPr lang="zh-CN" altLang="en-US" sz="1200" b="1" dirty="0">
                  <a:solidFill>
                    <a:srgbClr val="C00000"/>
                  </a:solidFill>
                  <a:latin typeface="微软雅黑" panose="020B0503020204020204" charset="-122"/>
                  <a:ea typeface="微软雅黑" panose="020B0503020204020204" charset="-122"/>
                </a:rPr>
                <a:t>条）</a:t>
              </a:r>
              <a:endParaRPr lang="zh-CN" altLang="en-US" sz="1200" b="1" dirty="0">
                <a:solidFill>
                  <a:srgbClr val="C00000"/>
                </a:solidFill>
                <a:latin typeface="微软雅黑" panose="020B0503020204020204" charset="-122"/>
                <a:ea typeface="微软雅黑" panose="020B0503020204020204" charset="-122"/>
              </a:endParaRPr>
            </a:p>
          </p:txBody>
        </p:sp>
      </p:grpSp>
      <p:sp>
        <p:nvSpPr>
          <p:cNvPr id="18" name="矩形 17"/>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2" name="文本框 21"/>
          <p:cNvSpPr txBox="1"/>
          <p:nvPr/>
        </p:nvSpPr>
        <p:spPr>
          <a:xfrm>
            <a:off x="338196" y="286170"/>
            <a:ext cx="5800363" cy="531877"/>
          </a:xfrm>
          <a:prstGeom prst="rect">
            <a:avLst/>
          </a:prstGeom>
          <a:noFill/>
        </p:spPr>
        <p:txBody>
          <a:bodyPr wrap="square" rtlCol="0">
            <a:spAutoFit/>
          </a:bodyPr>
          <a:lstStyle/>
          <a:p>
            <a:pPr>
              <a:lnSpc>
                <a:spcPct val="110000"/>
              </a:lnSpc>
            </a:pPr>
            <a:r>
              <a:rPr kumimoji="1" lang="zh-CN" altLang="en-US" sz="2800" b="1" dirty="0">
                <a:solidFill>
                  <a:srgbClr val="1E2327"/>
                </a:solidFill>
              </a:rPr>
              <a:t>劳动合同解除的情形</a:t>
            </a:r>
            <a:endParaRPr kumimoji="1" lang="zh-CN" altLang="en-US" sz="2800" b="1" dirty="0">
              <a:solidFill>
                <a:srgbClr val="1E2327"/>
              </a:solidFill>
            </a:endParaRPr>
          </a:p>
        </p:txBody>
      </p:sp>
      <p:sp>
        <p:nvSpPr>
          <p:cNvPr id="19" name="矩形 18"/>
          <p:cNvSpPr/>
          <p:nvPr/>
        </p:nvSpPr>
        <p:spPr>
          <a:xfrm>
            <a:off x="5733345" y="1577649"/>
            <a:ext cx="3161750" cy="1531188"/>
          </a:xfrm>
          <a:prstGeom prst="rect">
            <a:avLst/>
          </a:prstGeom>
        </p:spPr>
        <p:txBody>
          <a:bodyPr wrap="square">
            <a:spAutoFit/>
          </a:bodyPr>
          <a:lstStyle/>
          <a:p>
            <a:r>
              <a:rPr lang="zh-CN" altLang="zh-CN" sz="850" dirty="0">
                <a:ea typeface="Times New Roman" panose="02020603050405020304" pitchFamily="18" charset="0"/>
              </a:rPr>
              <a:t> </a:t>
            </a:r>
            <a:r>
              <a:rPr lang="en-US" altLang="zh-CN" sz="850" dirty="0">
                <a:latin typeface="等线" panose="02010600030101010101" pitchFamily="2" charset="-122"/>
                <a:cs typeface="Times New Roman" panose="02020603050405020304" pitchFamily="18" charset="0"/>
              </a:rPr>
              <a:t>第三十九条　【用人单位单方解除劳动合同】劳动者有下列情形之一的，用人单位可以解除劳动合同：</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（一）在试用期间被证明不符合录用条件的；</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（二）严重违反用人单位的规章制度的；</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（三）严重失职，营私舞弊，给用人单位造成重大损害的；</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（四）劳动者同时与其他用人单位建立劳动关系，对完成本单位的工作任务造成严重影响，或者经用人单位提出，拒不改正的；</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（五）因本法第二十六条第一款第一项规定的情形致使劳动合同无效的；</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（六）被依法追究刑事责任的。</a:t>
            </a:r>
            <a:endParaRPr lang="zh-CN" altLang="en-US" sz="850" dirty="0"/>
          </a:p>
        </p:txBody>
      </p:sp>
      <p:sp>
        <p:nvSpPr>
          <p:cNvPr id="20" name="矩形 19"/>
          <p:cNvSpPr/>
          <p:nvPr/>
        </p:nvSpPr>
        <p:spPr>
          <a:xfrm>
            <a:off x="466127" y="3068248"/>
            <a:ext cx="2583566" cy="1661993"/>
          </a:xfrm>
          <a:prstGeom prst="rect">
            <a:avLst/>
          </a:prstGeom>
        </p:spPr>
        <p:txBody>
          <a:bodyPr wrap="square">
            <a:spAutoFit/>
          </a:bodyPr>
          <a:lstStyle/>
          <a:p>
            <a:r>
              <a:rPr lang="zh-CN" altLang="zh-CN" sz="850" dirty="0">
                <a:ea typeface="Times New Roman" panose="02020603050405020304" pitchFamily="18" charset="0"/>
              </a:rPr>
              <a:t> </a:t>
            </a:r>
            <a:r>
              <a:rPr lang="en-US" altLang="zh-CN" sz="850" dirty="0">
                <a:latin typeface="等线" panose="02010600030101010101" pitchFamily="2" charset="-122"/>
                <a:cs typeface="Times New Roman" panose="02020603050405020304" pitchFamily="18" charset="0"/>
              </a:rPr>
              <a:t>第四十条　【无过失性辞退】有下列情形之一的，用人单位提前三十日以书面形式通知劳动者本人或者额外支付劳动者一个月工资后，可以解除劳动合同：</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（一）劳动者患病或者非因工负伤，在规定的医疗期满后不能从事原工作，也不能从事由用人单位另行安排的工作的；</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（二）劳动者不能胜任工作，经过培训或者调整工作岗位，仍不能胜任工作的；</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（三）劳动合同订立时所依据的客观情况发生重大变化，致使劳动合同无法履行，经用人单位与劳动者协商，未能就变更劳动合同内容达成协议的。</a:t>
            </a:r>
            <a:endParaRPr lang="zh-CN" altLang="en-US" sz="850" dirty="0"/>
          </a:p>
        </p:txBody>
      </p:sp>
      <p:sp>
        <p:nvSpPr>
          <p:cNvPr id="21" name="矩形 20"/>
          <p:cNvSpPr/>
          <p:nvPr/>
        </p:nvSpPr>
        <p:spPr>
          <a:xfrm>
            <a:off x="5502826" y="3351575"/>
            <a:ext cx="3622787" cy="1400383"/>
          </a:xfrm>
          <a:prstGeom prst="rect">
            <a:avLst/>
          </a:prstGeom>
        </p:spPr>
        <p:txBody>
          <a:bodyPr wrap="square">
            <a:spAutoFit/>
          </a:bodyPr>
          <a:lstStyle/>
          <a:p>
            <a:r>
              <a:rPr lang="zh-CN" altLang="zh-CN" sz="850" dirty="0">
                <a:ea typeface="Times New Roman" panose="02020603050405020304" pitchFamily="18" charset="0"/>
              </a:rPr>
              <a:t> </a:t>
            </a:r>
            <a:r>
              <a:rPr lang="en-US" altLang="zh-CN" sz="850" dirty="0">
                <a:latin typeface="等线" panose="02010600030101010101" pitchFamily="2" charset="-122"/>
                <a:cs typeface="Times New Roman" panose="02020603050405020304" pitchFamily="18" charset="0"/>
              </a:rPr>
              <a:t>第四十一条　【经济性裁员】有下列情形之一，需要裁减人员二十人以上或者裁减不足二十人但占企业职工总数百分之十以上的，用人单位提前三十日向工会或者全体职工说明情况，听取工会或者职工的意见后，裁减人员方案经向劳动行政部门报告，可以裁减人员：</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（一）依照企业破产法规定进行重整的；</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（二）生产经营发生严重困难的；</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（三）企业转产、重大技术革新或者经营方式调整，经变更劳动合同后，仍需裁减人员的；</a:t>
            </a:r>
            <a:br>
              <a:rPr lang="en-US" altLang="zh-CN" sz="850" dirty="0">
                <a:latin typeface="Times New Roman" panose="02020603050405020304" pitchFamily="18" charset="0"/>
                <a:ea typeface="等线" panose="02010600030101010101" pitchFamily="2" charset="-122"/>
              </a:rPr>
            </a:br>
            <a:r>
              <a:rPr lang="en-US" altLang="zh-CN" sz="850" dirty="0">
                <a:latin typeface="等线" panose="02010600030101010101" pitchFamily="2" charset="-122"/>
                <a:cs typeface="Times New Roman" panose="02020603050405020304" pitchFamily="18" charset="0"/>
              </a:rPr>
              <a:t>　　（四）其他因劳动合同订立时所依据的客观经济情况发生重大变化，致使劳动合同无法履行的。</a:t>
            </a:r>
            <a:endParaRPr lang="zh-CN" altLang="en-US" sz="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22" name="文本框 21"/>
          <p:cNvSpPr txBox="1"/>
          <p:nvPr/>
        </p:nvSpPr>
        <p:spPr>
          <a:xfrm>
            <a:off x="338196" y="286170"/>
            <a:ext cx="5800363" cy="531877"/>
          </a:xfrm>
          <a:prstGeom prst="rect">
            <a:avLst/>
          </a:prstGeom>
          <a:noFill/>
        </p:spPr>
        <p:txBody>
          <a:bodyPr wrap="square" rtlCol="0">
            <a:spAutoFit/>
          </a:bodyPr>
          <a:lstStyle/>
          <a:p>
            <a:pPr>
              <a:lnSpc>
                <a:spcPct val="110000"/>
              </a:lnSpc>
            </a:pPr>
            <a:r>
              <a:rPr kumimoji="1" lang="zh-CN" altLang="en-US" sz="2800" b="1" dirty="0">
                <a:solidFill>
                  <a:srgbClr val="1E2327"/>
                </a:solidFill>
              </a:rPr>
              <a:t>劳动合同解除的情形</a:t>
            </a:r>
            <a:endParaRPr kumimoji="1" lang="zh-CN" altLang="en-US" sz="2800" b="1" dirty="0">
              <a:solidFill>
                <a:srgbClr val="1E2327"/>
              </a:solidFill>
            </a:endParaRPr>
          </a:p>
        </p:txBody>
      </p:sp>
      <p:sp>
        <p:nvSpPr>
          <p:cNvPr id="5" name="矩形 4"/>
          <p:cNvSpPr/>
          <p:nvPr/>
        </p:nvSpPr>
        <p:spPr>
          <a:xfrm>
            <a:off x="548318" y="963084"/>
            <a:ext cx="8282819" cy="387692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14070">
              <a:defRPr/>
            </a:pPr>
            <a:endParaRPr lang="zh-CN" altLang="en-US" sz="1445" noProof="1"/>
          </a:p>
        </p:txBody>
      </p:sp>
      <p:grpSp>
        <p:nvGrpSpPr>
          <p:cNvPr id="6" name="组合 6"/>
          <p:cNvGrpSpPr/>
          <p:nvPr/>
        </p:nvGrpSpPr>
        <p:grpSpPr bwMode="auto">
          <a:xfrm>
            <a:off x="848280" y="1106614"/>
            <a:ext cx="4858376" cy="812585"/>
            <a:chOff x="828154" y="909956"/>
            <a:chExt cx="4782095" cy="799339"/>
          </a:xfrm>
        </p:grpSpPr>
        <p:grpSp>
          <p:nvGrpSpPr>
            <p:cNvPr id="8" name="组合 13"/>
            <p:cNvGrpSpPr/>
            <p:nvPr/>
          </p:nvGrpSpPr>
          <p:grpSpPr>
            <a:xfrm>
              <a:off x="828154" y="909956"/>
              <a:ext cx="401209" cy="583799"/>
              <a:chOff x="5690315" y="3674507"/>
              <a:chExt cx="314729" cy="458061"/>
            </a:xfrm>
            <a:solidFill>
              <a:srgbClr val="595959"/>
            </a:solidFill>
          </p:grpSpPr>
          <p:sp>
            <p:nvSpPr>
              <p:cNvPr id="10"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grpFill/>
              <a:ln>
                <a:noFill/>
              </a:ln>
            </p:spPr>
            <p:txBody>
              <a:bodyPr lIns="123823" tIns="61911" rIns="123823" bIns="6191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69925">
                  <a:defRPr/>
                </a:pPr>
                <a:endParaRPr lang="zh-CN" altLang="en-US" sz="1220" noProof="1">
                  <a:solidFill>
                    <a:sysClr val="windowText" lastClr="000000"/>
                  </a:solidFill>
                </a:endParaRPr>
              </a:p>
            </p:txBody>
          </p:sp>
          <p:sp>
            <p:nvSpPr>
              <p:cNvPr id="11"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grpFill/>
              <a:ln>
                <a:noFill/>
              </a:ln>
            </p:spPr>
            <p:txBody>
              <a:bodyPr lIns="123823" tIns="61911" rIns="123823" bIns="6191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69925">
                  <a:defRPr/>
                </a:pPr>
                <a:endParaRPr lang="zh-CN" altLang="en-US" sz="1220" noProof="1">
                  <a:solidFill>
                    <a:sysClr val="windowText" lastClr="000000"/>
                  </a:solidFill>
                </a:endParaRPr>
              </a:p>
            </p:txBody>
          </p:sp>
        </p:grpSp>
        <p:sp>
          <p:nvSpPr>
            <p:cNvPr id="9" name="文本框 2"/>
            <p:cNvSpPr txBox="1">
              <a:spLocks noChangeArrowheads="1"/>
            </p:cNvSpPr>
            <p:nvPr/>
          </p:nvSpPr>
          <p:spPr bwMode="auto">
            <a:xfrm>
              <a:off x="1397064" y="1064669"/>
              <a:ext cx="4213185" cy="64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30" b="1" dirty="0">
                  <a:solidFill>
                    <a:srgbClr val="7F7F7F"/>
                  </a:solidFill>
                  <a:latin typeface="微软雅黑" panose="020B0503020204020204" charset="-122"/>
                </a:rPr>
                <a:t>员工学历造假，是选择解除合同还是宣告合同无效？</a:t>
              </a:r>
              <a:endParaRPr lang="zh-CN" altLang="en-US" sz="1830" b="1" dirty="0">
                <a:solidFill>
                  <a:srgbClr val="7F7F7F"/>
                </a:solidFill>
                <a:latin typeface="微软雅黑" panose="020B0503020204020204" charset="-122"/>
              </a:endParaRPr>
            </a:p>
          </p:txBody>
        </p:sp>
      </p:grpSp>
      <p:sp>
        <p:nvSpPr>
          <p:cNvPr id="7" name="矩形 6"/>
          <p:cNvSpPr/>
          <p:nvPr/>
        </p:nvSpPr>
        <p:spPr>
          <a:xfrm>
            <a:off x="668396" y="1904612"/>
            <a:ext cx="8107304" cy="3194529"/>
          </a:xfrm>
          <a:prstGeom prst="rect">
            <a:avLst/>
          </a:prstGeom>
        </p:spPr>
        <p:txBody>
          <a:bodyPr wrap="square">
            <a:spAutoFit/>
          </a:bodyPr>
          <a:lstStyle/>
          <a:p>
            <a:pPr>
              <a:spcBef>
                <a:spcPts val="610"/>
              </a:spcBef>
              <a:spcAft>
                <a:spcPts val="610"/>
              </a:spcAft>
            </a:pPr>
            <a:r>
              <a:rPr lang="en-US" altLang="zh-CN" sz="1400" b="1" dirty="0">
                <a:solidFill>
                  <a:srgbClr val="3B3837"/>
                </a:solidFill>
                <a:latin typeface="Arial" panose="020B0604020202020204" pitchFamily="34" charset="0"/>
              </a:rPr>
              <a:t>《</a:t>
            </a:r>
            <a:r>
              <a:rPr lang="zh-CN" altLang="en-US" sz="1400" b="1" dirty="0">
                <a:solidFill>
                  <a:srgbClr val="3B3837"/>
                </a:solidFill>
                <a:latin typeface="Arial" panose="020B0604020202020204" pitchFamily="34" charset="0"/>
              </a:rPr>
              <a:t>劳动合同法</a:t>
            </a:r>
            <a:r>
              <a:rPr lang="en-US" altLang="zh-CN" sz="1400" b="1" dirty="0">
                <a:solidFill>
                  <a:srgbClr val="3B3837"/>
                </a:solidFill>
                <a:latin typeface="Arial" panose="020B0604020202020204" pitchFamily="34" charset="0"/>
              </a:rPr>
              <a:t>》</a:t>
            </a:r>
            <a:r>
              <a:rPr lang="zh-CN" altLang="en-US" sz="1400" b="1" dirty="0">
                <a:solidFill>
                  <a:srgbClr val="3B3837"/>
                </a:solidFill>
                <a:latin typeface="Arial" panose="020B0604020202020204" pitchFamily="34" charset="0"/>
              </a:rPr>
              <a:t>        </a:t>
            </a:r>
            <a:endParaRPr lang="en-US" altLang="zh-CN" sz="1400" b="1" dirty="0">
              <a:solidFill>
                <a:srgbClr val="3B3837"/>
              </a:solidFill>
              <a:latin typeface="Arial" panose="020B0604020202020204" pitchFamily="34" charset="0"/>
            </a:endParaRPr>
          </a:p>
          <a:p>
            <a:pPr>
              <a:lnSpc>
                <a:spcPct val="200000"/>
              </a:lnSpc>
              <a:spcBef>
                <a:spcPts val="610"/>
              </a:spcBef>
              <a:spcAft>
                <a:spcPts val="610"/>
              </a:spcAft>
            </a:pPr>
            <a:r>
              <a:rPr lang="en-US" altLang="zh-CN" sz="1100" dirty="0">
                <a:solidFill>
                  <a:srgbClr val="3B3837"/>
                </a:solidFill>
                <a:latin typeface="Arial" panose="020B0604020202020204" pitchFamily="34" charset="0"/>
              </a:rPr>
              <a:t>          </a:t>
            </a:r>
            <a:r>
              <a:rPr lang="zh-CN" altLang="en-US" sz="1100" dirty="0">
                <a:solidFill>
                  <a:srgbClr val="3B3837"/>
                </a:solidFill>
                <a:latin typeface="Arial" panose="020B0604020202020204" pitchFamily="34" charset="0"/>
              </a:rPr>
              <a:t> </a:t>
            </a:r>
            <a:r>
              <a:rPr lang="en-US" altLang="zh-CN" sz="1100" dirty="0">
                <a:solidFill>
                  <a:srgbClr val="3B3837"/>
                </a:solidFill>
                <a:latin typeface="Arial" panose="020B0604020202020204" pitchFamily="34" charset="0"/>
              </a:rPr>
              <a:t>第二十六条　【劳动合同的无效】下列劳动合同无效或者部分无效：</a:t>
            </a:r>
            <a:br>
              <a:rPr lang="en-US" altLang="zh-CN" sz="1100" dirty="0">
                <a:solidFill>
                  <a:srgbClr val="3B3837"/>
                </a:solidFill>
                <a:latin typeface="Arial" panose="020B0604020202020204" pitchFamily="34" charset="0"/>
              </a:rPr>
            </a:br>
            <a:r>
              <a:rPr lang="en-US" altLang="zh-CN" sz="1100" dirty="0">
                <a:solidFill>
                  <a:srgbClr val="3B3837"/>
                </a:solidFill>
                <a:latin typeface="Arial" panose="020B0604020202020204" pitchFamily="34" charset="0"/>
              </a:rPr>
              <a:t>　　（一）以欺诈、胁迫的手段或者乘人之危，使对方在违背真实意思的情况下订立或者变更劳动合同的；</a:t>
            </a:r>
            <a:br>
              <a:rPr lang="en-US" altLang="zh-CN" sz="1100" dirty="0">
                <a:solidFill>
                  <a:srgbClr val="3B3837"/>
                </a:solidFill>
                <a:latin typeface="Arial" panose="020B0604020202020204" pitchFamily="34" charset="0"/>
              </a:rPr>
            </a:br>
            <a:r>
              <a:rPr lang="en-US" altLang="zh-CN" sz="1100" dirty="0">
                <a:solidFill>
                  <a:srgbClr val="3B3837"/>
                </a:solidFill>
                <a:latin typeface="Arial" panose="020B0604020202020204" pitchFamily="34" charset="0"/>
              </a:rPr>
              <a:t>　　（二）用人单位免除自己的法定责任、排除劳动者权利的；</a:t>
            </a:r>
            <a:br>
              <a:rPr lang="en-US" altLang="zh-CN" sz="1100" dirty="0">
                <a:solidFill>
                  <a:srgbClr val="3B3837"/>
                </a:solidFill>
                <a:latin typeface="Arial" panose="020B0604020202020204" pitchFamily="34" charset="0"/>
              </a:rPr>
            </a:br>
            <a:r>
              <a:rPr lang="en-US" altLang="zh-CN" sz="1100" dirty="0">
                <a:solidFill>
                  <a:srgbClr val="3B3837"/>
                </a:solidFill>
                <a:latin typeface="Arial" panose="020B0604020202020204" pitchFamily="34" charset="0"/>
              </a:rPr>
              <a:t>　　（三）违反法律、行政法规强制性规定的。</a:t>
            </a:r>
            <a:br>
              <a:rPr lang="en-US" altLang="zh-CN" sz="1100" dirty="0">
                <a:solidFill>
                  <a:srgbClr val="3B3837"/>
                </a:solidFill>
                <a:latin typeface="Arial" panose="020B0604020202020204" pitchFamily="34" charset="0"/>
              </a:rPr>
            </a:br>
            <a:r>
              <a:rPr lang="en-US" altLang="zh-CN" sz="1100" dirty="0">
                <a:solidFill>
                  <a:srgbClr val="3B3837"/>
                </a:solidFill>
                <a:latin typeface="Arial" panose="020B0604020202020204" pitchFamily="34" charset="0"/>
              </a:rPr>
              <a:t>　　对劳动合同的无效或者部分无效有争议的，由劳动争议仲裁机构或者人民法院确认。</a:t>
            </a:r>
            <a:br>
              <a:rPr lang="en-US" altLang="zh-CN" sz="1100" dirty="0">
                <a:solidFill>
                  <a:srgbClr val="3B3837"/>
                </a:solidFill>
                <a:latin typeface="Arial" panose="020B0604020202020204" pitchFamily="34" charset="0"/>
              </a:rPr>
            </a:br>
            <a:r>
              <a:rPr lang="en-US" altLang="zh-CN" sz="1100" dirty="0">
                <a:solidFill>
                  <a:srgbClr val="3B3837"/>
                </a:solidFill>
                <a:latin typeface="Arial" panose="020B0604020202020204" pitchFamily="34" charset="0"/>
              </a:rPr>
              <a:t>　　 第二十八条　【劳动合同无效后劳动报酬的支付】劳动合同被确认无效，劳动者已付出劳动的，用人单位应当向劳动者支付劳动报酬。劳动报酬的数额，参照本单位相同或者相近岗位劳动者的劳动报酬确定。</a:t>
            </a:r>
            <a:br>
              <a:rPr lang="en-US" altLang="zh-CN" dirty="0"/>
            </a:br>
            <a:endParaRPr lang="zh-CN"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667571" y="1122401"/>
            <a:ext cx="5382818" cy="2554545"/>
            <a:chOff x="1440256" y="1277530"/>
            <a:chExt cx="5382818" cy="2554545"/>
          </a:xfrm>
        </p:grpSpPr>
        <p:sp>
          <p:nvSpPr>
            <p:cNvPr id="3" name="文本框 2"/>
            <p:cNvSpPr txBox="1"/>
            <p:nvPr/>
          </p:nvSpPr>
          <p:spPr>
            <a:xfrm>
              <a:off x="3765827" y="1751674"/>
              <a:ext cx="3057247" cy="1077218"/>
            </a:xfrm>
            <a:prstGeom prst="rect">
              <a:avLst/>
            </a:prstGeom>
            <a:noFill/>
          </p:spPr>
          <p:txBody>
            <a:bodyPr wrap="none" rtlCol="0">
              <a:spAutoFit/>
            </a:bodyPr>
            <a:lstStyle/>
            <a:p>
              <a:r>
                <a:rPr kumimoji="1" lang="zh-CN" altLang="en-US" sz="3200" b="1" dirty="0">
                  <a:solidFill>
                    <a:schemeClr val="bg1"/>
                  </a:solidFill>
                </a:rPr>
                <a:t>员工主动离职的</a:t>
              </a:r>
              <a:endParaRPr kumimoji="1" lang="en-US" altLang="zh-CN" sz="3200" b="1" dirty="0">
                <a:solidFill>
                  <a:schemeClr val="bg1"/>
                </a:solidFill>
              </a:endParaRPr>
            </a:p>
            <a:p>
              <a:r>
                <a:rPr kumimoji="1" lang="zh-CN" altLang="en-US" sz="3200" b="1" dirty="0">
                  <a:solidFill>
                    <a:srgbClr val="C00000"/>
                  </a:solidFill>
                </a:rPr>
                <a:t>程序事项风险</a:t>
              </a:r>
              <a:endParaRPr kumimoji="1" lang="zh-CN" altLang="en-US" sz="3200" b="1" dirty="0">
                <a:solidFill>
                  <a:srgbClr val="C00000"/>
                </a:solidFill>
              </a:endParaRPr>
            </a:p>
          </p:txBody>
        </p:sp>
        <p:sp>
          <p:nvSpPr>
            <p:cNvPr id="5" name="矩形 4"/>
            <p:cNvSpPr/>
            <p:nvPr/>
          </p:nvSpPr>
          <p:spPr>
            <a:xfrm>
              <a:off x="1440256" y="1277530"/>
              <a:ext cx="1606530" cy="2554545"/>
            </a:xfrm>
            <a:prstGeom prst="rect">
              <a:avLst/>
            </a:prstGeom>
          </p:spPr>
          <p:txBody>
            <a:bodyPr wrap="none">
              <a:spAutoFit/>
            </a:bodyPr>
            <a:lstStyle/>
            <a:p>
              <a:pPr algn="ctr">
                <a:lnSpc>
                  <a:spcPct val="80000"/>
                </a:lnSpc>
              </a:pPr>
              <a:r>
                <a:rPr kumimoji="1" lang="en-US" altLang="zh-CN" sz="20000" dirty="0">
                  <a:solidFill>
                    <a:schemeClr val="bg1"/>
                  </a:solidFill>
                </a:rPr>
                <a:t>2</a:t>
              </a:r>
              <a:endParaRPr kumimoji="1" lang="zh-CN" altLang="en-US" sz="200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7" name="文本框 6"/>
          <p:cNvSpPr txBox="1"/>
          <p:nvPr/>
        </p:nvSpPr>
        <p:spPr>
          <a:xfrm>
            <a:off x="251521" y="283422"/>
            <a:ext cx="5800363" cy="523220"/>
          </a:xfrm>
          <a:prstGeom prst="rect">
            <a:avLst/>
          </a:prstGeom>
          <a:noFill/>
        </p:spPr>
        <p:txBody>
          <a:bodyPr wrap="square" rtlCol="0">
            <a:spAutoFit/>
          </a:bodyPr>
          <a:lstStyle/>
          <a:p>
            <a:r>
              <a:rPr kumimoji="1" lang="zh-CN" altLang="en-US" sz="2800" b="1" dirty="0">
                <a:solidFill>
                  <a:srgbClr val="1E2327"/>
                </a:solidFill>
              </a:rPr>
              <a:t>员工主动离职的程序事项风险</a:t>
            </a:r>
            <a:endParaRPr kumimoji="1" lang="zh-CN" altLang="en-US" sz="2800" b="1" dirty="0">
              <a:solidFill>
                <a:srgbClr val="1E2327"/>
              </a:solidFill>
            </a:endParaRPr>
          </a:p>
        </p:txBody>
      </p:sp>
      <p:sp>
        <p:nvSpPr>
          <p:cNvPr id="3" name="矩形 2"/>
          <p:cNvSpPr/>
          <p:nvPr/>
        </p:nvSpPr>
        <p:spPr>
          <a:xfrm>
            <a:off x="430560" y="1181856"/>
            <a:ext cx="7698679" cy="3054682"/>
          </a:xfrm>
          <a:prstGeom prst="rect">
            <a:avLst/>
          </a:prstGeom>
        </p:spPr>
        <p:txBody>
          <a:bodyPr wrap="square">
            <a:spAutoFit/>
          </a:bodyPr>
          <a:lstStyle/>
          <a:p>
            <a:pPr>
              <a:lnSpc>
                <a:spcPct val="150000"/>
              </a:lnSpc>
              <a:spcBef>
                <a:spcPts val="610"/>
              </a:spcBef>
              <a:spcAft>
                <a:spcPts val="610"/>
              </a:spcAft>
            </a:pPr>
            <a:r>
              <a:rPr lang="zh-CN" altLang="en-US" b="1" dirty="0"/>
              <a:t>员工主动离职存在的支付经济补偿金风险</a:t>
            </a:r>
            <a:endParaRPr lang="en-US" altLang="zh-CN" b="1" dirty="0"/>
          </a:p>
          <a:p>
            <a:pPr>
              <a:lnSpc>
                <a:spcPct val="150000"/>
              </a:lnSpc>
              <a:spcBef>
                <a:spcPts val="610"/>
              </a:spcBef>
              <a:spcAft>
                <a:spcPts val="610"/>
              </a:spcAft>
            </a:pPr>
            <a:r>
              <a:rPr lang="zh-CN" altLang="en-US" sz="900" dirty="0"/>
              <a:t> 第四十六条　</a:t>
            </a:r>
            <a:r>
              <a:rPr lang="en-US" altLang="zh-CN" sz="900" dirty="0"/>
              <a:t>【</a:t>
            </a:r>
            <a:r>
              <a:rPr lang="zh-CN" altLang="en-US" sz="900" dirty="0"/>
              <a:t>经济补偿</a:t>
            </a:r>
            <a:r>
              <a:rPr lang="en-US" altLang="zh-CN" sz="900" dirty="0"/>
              <a:t>】</a:t>
            </a:r>
            <a:r>
              <a:rPr lang="zh-CN" altLang="en-US" sz="900" dirty="0"/>
              <a:t>有下列情形之一的，用人单位应当向劳动者支付经济补偿：</a:t>
            </a:r>
            <a:endParaRPr lang="zh-CN" altLang="en-US" sz="900" dirty="0"/>
          </a:p>
          <a:p>
            <a:pPr>
              <a:spcBef>
                <a:spcPts val="610"/>
              </a:spcBef>
              <a:spcAft>
                <a:spcPts val="610"/>
              </a:spcAft>
            </a:pPr>
            <a:r>
              <a:rPr lang="zh-CN" altLang="en-US" sz="900" dirty="0"/>
              <a:t>　　</a:t>
            </a:r>
            <a:r>
              <a:rPr lang="zh-CN" altLang="en-US" sz="900" b="1" dirty="0">
                <a:solidFill>
                  <a:srgbClr val="FF0000"/>
                </a:solidFill>
              </a:rPr>
              <a:t>（一）劳动者依照本法第三十八条规定解除劳动合同的；</a:t>
            </a:r>
            <a:endParaRPr lang="zh-CN" altLang="en-US" sz="900" b="1" dirty="0">
              <a:solidFill>
                <a:srgbClr val="FF0000"/>
              </a:solidFill>
            </a:endParaRPr>
          </a:p>
          <a:p>
            <a:pPr>
              <a:spcBef>
                <a:spcPts val="610"/>
              </a:spcBef>
              <a:spcAft>
                <a:spcPts val="610"/>
              </a:spcAft>
            </a:pPr>
            <a:r>
              <a:rPr lang="zh-CN" altLang="en-US" sz="900" dirty="0"/>
              <a:t>　</a:t>
            </a:r>
            <a:r>
              <a:rPr lang="zh-CN" altLang="en-US" sz="900" b="1" dirty="0">
                <a:solidFill>
                  <a:srgbClr val="FF0000"/>
                </a:solidFill>
              </a:rPr>
              <a:t>　（二）用人单位依照本法第三十六条规定向劳动者提出解除劳动合同并与劳动者协商一致解除劳动合同的；</a:t>
            </a:r>
            <a:endParaRPr lang="zh-CN" altLang="en-US" sz="900" b="1" dirty="0">
              <a:solidFill>
                <a:srgbClr val="FF0000"/>
              </a:solidFill>
            </a:endParaRPr>
          </a:p>
          <a:p>
            <a:pPr>
              <a:spcBef>
                <a:spcPts val="610"/>
              </a:spcBef>
              <a:spcAft>
                <a:spcPts val="610"/>
              </a:spcAft>
            </a:pPr>
            <a:r>
              <a:rPr lang="zh-CN" altLang="en-US" sz="900" dirty="0"/>
              <a:t>　　（三）用人单位依照本法第四十条规定解除劳动合同的；</a:t>
            </a:r>
            <a:endParaRPr lang="zh-CN" altLang="en-US" sz="900" dirty="0"/>
          </a:p>
          <a:p>
            <a:pPr>
              <a:spcBef>
                <a:spcPts val="610"/>
              </a:spcBef>
              <a:spcAft>
                <a:spcPts val="610"/>
              </a:spcAft>
            </a:pPr>
            <a:r>
              <a:rPr lang="zh-CN" altLang="en-US" sz="900" dirty="0"/>
              <a:t>　　（四）用人单位依照本法第四十一条第一款规定解除劳动合同的；</a:t>
            </a:r>
            <a:endParaRPr lang="zh-CN" altLang="en-US" sz="900" dirty="0"/>
          </a:p>
          <a:p>
            <a:pPr>
              <a:spcBef>
                <a:spcPts val="610"/>
              </a:spcBef>
              <a:spcAft>
                <a:spcPts val="610"/>
              </a:spcAft>
            </a:pPr>
            <a:r>
              <a:rPr lang="zh-CN" altLang="en-US" sz="900" dirty="0"/>
              <a:t>　　（五）除用人单位维持或者提高劳动合同约定条件续订劳动合同，劳动者不同意续订的情形外，依照本法第四十四条第一项规定终止固定期限劳动合同的；</a:t>
            </a:r>
            <a:endParaRPr lang="zh-CN" altLang="en-US" sz="900" dirty="0"/>
          </a:p>
          <a:p>
            <a:pPr>
              <a:spcBef>
                <a:spcPts val="610"/>
              </a:spcBef>
              <a:spcAft>
                <a:spcPts val="610"/>
              </a:spcAft>
            </a:pPr>
            <a:r>
              <a:rPr lang="zh-CN" altLang="en-US" sz="900" dirty="0"/>
              <a:t>　　（六）依照本法第四十四条第四项、第五项规定终止劳动合同的；</a:t>
            </a:r>
            <a:endParaRPr lang="zh-CN" altLang="en-US" sz="900" dirty="0"/>
          </a:p>
          <a:p>
            <a:pPr>
              <a:spcBef>
                <a:spcPts val="610"/>
              </a:spcBef>
              <a:spcAft>
                <a:spcPts val="610"/>
              </a:spcAft>
            </a:pPr>
            <a:r>
              <a:rPr lang="zh-CN" altLang="en-US" sz="900" dirty="0"/>
              <a:t>　　（七）法律、行政法规规定的其他情形。</a:t>
            </a:r>
            <a:endParaRPr lang="zh-CN" altLang="en-US" sz="900"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2252"/>
            <a:ext cx="262468" cy="658283"/>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1E2327"/>
              </a:solidFill>
            </a:endParaRPr>
          </a:p>
        </p:txBody>
      </p:sp>
      <p:sp>
        <p:nvSpPr>
          <p:cNvPr id="11" name="文本框 10"/>
          <p:cNvSpPr txBox="1"/>
          <p:nvPr/>
        </p:nvSpPr>
        <p:spPr>
          <a:xfrm>
            <a:off x="251521" y="283422"/>
            <a:ext cx="5800363" cy="523220"/>
          </a:xfrm>
          <a:prstGeom prst="rect">
            <a:avLst/>
          </a:prstGeom>
          <a:noFill/>
        </p:spPr>
        <p:txBody>
          <a:bodyPr wrap="square" rtlCol="0">
            <a:spAutoFit/>
          </a:bodyPr>
          <a:lstStyle/>
          <a:p>
            <a:r>
              <a:rPr kumimoji="1" lang="zh-CN" altLang="en-US" sz="2800" b="1" dirty="0">
                <a:solidFill>
                  <a:srgbClr val="1E2327"/>
                </a:solidFill>
              </a:rPr>
              <a:t>员工主动离职的程序事项风险</a:t>
            </a:r>
            <a:endParaRPr kumimoji="1" lang="zh-CN" altLang="en-US" sz="2800" b="1" dirty="0">
              <a:solidFill>
                <a:srgbClr val="1E2327"/>
              </a:solidFill>
            </a:endParaRPr>
          </a:p>
        </p:txBody>
      </p:sp>
      <p:grpSp>
        <p:nvGrpSpPr>
          <p:cNvPr id="29" name="组合 20"/>
          <p:cNvGrpSpPr/>
          <p:nvPr/>
        </p:nvGrpSpPr>
        <p:grpSpPr>
          <a:xfrm>
            <a:off x="251521" y="1508410"/>
            <a:ext cx="1295077" cy="943406"/>
            <a:chOff x="216595" y="2343151"/>
            <a:chExt cx="1952624" cy="1422400"/>
          </a:xfrm>
          <a:solidFill>
            <a:srgbClr val="000000"/>
          </a:solidFill>
        </p:grpSpPr>
        <p:sp>
          <p:nvSpPr>
            <p:cNvPr id="30" name="Freeform 5"/>
            <p:cNvSpPr/>
            <p:nvPr/>
          </p:nvSpPr>
          <p:spPr bwMode="auto">
            <a:xfrm flipH="1">
              <a:off x="686495" y="2343151"/>
              <a:ext cx="760412" cy="285750"/>
            </a:xfrm>
            <a:custGeom>
              <a:avLst/>
              <a:gdLst>
                <a:gd name="T0" fmla="*/ 0 w 21"/>
                <a:gd name="T1" fmla="*/ 6 h 8"/>
                <a:gd name="T2" fmla="*/ 2 w 21"/>
                <a:gd name="T3" fmla="*/ 8 h 8"/>
                <a:gd name="T4" fmla="*/ 19 w 21"/>
                <a:gd name="T5" fmla="*/ 8 h 8"/>
                <a:gd name="T6" fmla="*/ 21 w 21"/>
                <a:gd name="T7" fmla="*/ 6 h 8"/>
                <a:gd name="T8" fmla="*/ 21 w 21"/>
                <a:gd name="T9" fmla="*/ 1 h 8"/>
                <a:gd name="T10" fmla="*/ 19 w 21"/>
                <a:gd name="T11" fmla="*/ 0 h 8"/>
                <a:gd name="T12" fmla="*/ 2 w 21"/>
                <a:gd name="T13" fmla="*/ 0 h 8"/>
                <a:gd name="T14" fmla="*/ 0 w 21"/>
                <a:gd name="T15" fmla="*/ 1 h 8"/>
                <a:gd name="T16" fmla="*/ 0 w 21"/>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8">
                  <a:moveTo>
                    <a:pt x="0" y="6"/>
                  </a:moveTo>
                  <a:cubicBezTo>
                    <a:pt x="0" y="7"/>
                    <a:pt x="1" y="8"/>
                    <a:pt x="2" y="8"/>
                  </a:cubicBezTo>
                  <a:cubicBezTo>
                    <a:pt x="19" y="8"/>
                    <a:pt x="19" y="8"/>
                    <a:pt x="19" y="8"/>
                  </a:cubicBezTo>
                  <a:cubicBezTo>
                    <a:pt x="20" y="8"/>
                    <a:pt x="21" y="7"/>
                    <a:pt x="21" y="6"/>
                  </a:cubicBezTo>
                  <a:cubicBezTo>
                    <a:pt x="21" y="1"/>
                    <a:pt x="21" y="1"/>
                    <a:pt x="21" y="1"/>
                  </a:cubicBezTo>
                  <a:cubicBezTo>
                    <a:pt x="21" y="1"/>
                    <a:pt x="20" y="0"/>
                    <a:pt x="19" y="0"/>
                  </a:cubicBezTo>
                  <a:cubicBezTo>
                    <a:pt x="2" y="0"/>
                    <a:pt x="2" y="0"/>
                    <a:pt x="2" y="0"/>
                  </a:cubicBezTo>
                  <a:cubicBezTo>
                    <a:pt x="1" y="0"/>
                    <a:pt x="0" y="1"/>
                    <a:pt x="0" y="1"/>
                  </a:cubicBez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31" name="Freeform 6"/>
            <p:cNvSpPr/>
            <p:nvPr/>
          </p:nvSpPr>
          <p:spPr bwMode="auto">
            <a:xfrm flipH="1">
              <a:off x="867470" y="2698751"/>
              <a:ext cx="398462" cy="142875"/>
            </a:xfrm>
            <a:custGeom>
              <a:avLst/>
              <a:gdLst>
                <a:gd name="T0" fmla="*/ 0 w 11"/>
                <a:gd name="T1" fmla="*/ 3 h 4"/>
                <a:gd name="T2" fmla="*/ 1 w 11"/>
                <a:gd name="T3" fmla="*/ 4 h 4"/>
                <a:gd name="T4" fmla="*/ 10 w 11"/>
                <a:gd name="T5" fmla="*/ 4 h 4"/>
                <a:gd name="T6" fmla="*/ 11 w 11"/>
                <a:gd name="T7" fmla="*/ 3 h 4"/>
                <a:gd name="T8" fmla="*/ 11 w 11"/>
                <a:gd name="T9" fmla="*/ 1 h 4"/>
                <a:gd name="T10" fmla="*/ 10 w 11"/>
                <a:gd name="T11" fmla="*/ 0 h 4"/>
                <a:gd name="T12" fmla="*/ 1 w 11"/>
                <a:gd name="T13" fmla="*/ 0 h 4"/>
                <a:gd name="T14" fmla="*/ 0 w 11"/>
                <a:gd name="T15" fmla="*/ 1 h 4"/>
                <a:gd name="T16" fmla="*/ 0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0" y="3"/>
                  </a:moveTo>
                  <a:cubicBezTo>
                    <a:pt x="0" y="4"/>
                    <a:pt x="0" y="4"/>
                    <a:pt x="1" y="4"/>
                  </a:cubicBezTo>
                  <a:cubicBezTo>
                    <a:pt x="10" y="4"/>
                    <a:pt x="10" y="4"/>
                    <a:pt x="10" y="4"/>
                  </a:cubicBezTo>
                  <a:cubicBezTo>
                    <a:pt x="11" y="4"/>
                    <a:pt x="11" y="4"/>
                    <a:pt x="11" y="3"/>
                  </a:cubicBezTo>
                  <a:cubicBezTo>
                    <a:pt x="11" y="1"/>
                    <a:pt x="11" y="1"/>
                    <a:pt x="11" y="1"/>
                  </a:cubicBezTo>
                  <a:cubicBezTo>
                    <a:pt x="11" y="0"/>
                    <a:pt x="11" y="0"/>
                    <a:pt x="10" y="0"/>
                  </a:cubicBezTo>
                  <a:cubicBezTo>
                    <a:pt x="1" y="0"/>
                    <a:pt x="1" y="0"/>
                    <a:pt x="1" y="0"/>
                  </a:cubicBezTo>
                  <a:cubicBezTo>
                    <a:pt x="0" y="0"/>
                    <a:pt x="0" y="0"/>
                    <a:pt x="0" y="1"/>
                  </a:cubicBezTo>
                  <a:lnTo>
                    <a:pt x="0" y="3"/>
                  </a:lnTo>
                  <a:close/>
                </a:path>
              </a:pathLst>
            </a:custGeom>
            <a:grpFill/>
            <a:ln>
              <a:noFill/>
            </a:ln>
          </p:spPr>
          <p:txBody>
            <a:bodyPr vert="horz" wrap="square" lIns="91440" tIns="45720" rIns="91440" bIns="45720" numCol="1" anchor="t" anchorCtr="0" compatLnSpc="1"/>
            <a:lstStyle/>
            <a:p>
              <a:endParaRPr lang="zh-CN" altLang="en-US"/>
            </a:p>
          </p:txBody>
        </p:sp>
        <p:sp>
          <p:nvSpPr>
            <p:cNvPr id="32" name="Rectangle 7"/>
            <p:cNvSpPr>
              <a:spLocks noChangeArrowheads="1"/>
            </p:cNvSpPr>
            <p:nvPr/>
          </p:nvSpPr>
          <p:spPr bwMode="auto">
            <a:xfrm flipH="1">
              <a:off x="1843782" y="3694113"/>
              <a:ext cx="325437" cy="71438"/>
            </a:xfrm>
            <a:prstGeom prst="rect">
              <a:avLst/>
            </a:prstGeom>
            <a:grpFill/>
            <a:ln>
              <a:noFill/>
            </a:ln>
          </p:spPr>
          <p:txBody>
            <a:bodyPr vert="horz" wrap="square" lIns="91440" tIns="45720" rIns="91440" bIns="45720" numCol="1" anchor="t" anchorCtr="0" compatLnSpc="1"/>
            <a:lstStyle/>
            <a:p>
              <a:endParaRPr lang="zh-CN" altLang="en-US"/>
            </a:p>
          </p:txBody>
        </p:sp>
        <p:sp>
          <p:nvSpPr>
            <p:cNvPr id="33" name="Freeform 8"/>
            <p:cNvSpPr/>
            <p:nvPr/>
          </p:nvSpPr>
          <p:spPr bwMode="auto">
            <a:xfrm flipH="1">
              <a:off x="397570" y="2913063"/>
              <a:ext cx="180975" cy="319088"/>
            </a:xfrm>
            <a:custGeom>
              <a:avLst/>
              <a:gdLst>
                <a:gd name="T0" fmla="*/ 0 w 114"/>
                <a:gd name="T1" fmla="*/ 0 h 201"/>
                <a:gd name="T2" fmla="*/ 68 w 114"/>
                <a:gd name="T3" fmla="*/ 0 h 201"/>
                <a:gd name="T4" fmla="*/ 114 w 114"/>
                <a:gd name="T5" fmla="*/ 201 h 201"/>
                <a:gd name="T6" fmla="*/ 68 w 114"/>
                <a:gd name="T7" fmla="*/ 201 h 201"/>
                <a:gd name="T8" fmla="*/ 0 w 114"/>
                <a:gd name="T9" fmla="*/ 0 h 201"/>
              </a:gdLst>
              <a:ahLst/>
              <a:cxnLst>
                <a:cxn ang="0">
                  <a:pos x="T0" y="T1"/>
                </a:cxn>
                <a:cxn ang="0">
                  <a:pos x="T2" y="T3"/>
                </a:cxn>
                <a:cxn ang="0">
                  <a:pos x="T4" y="T5"/>
                </a:cxn>
                <a:cxn ang="0">
                  <a:pos x="T6" y="T7"/>
                </a:cxn>
                <a:cxn ang="0">
                  <a:pos x="T8" y="T9"/>
                </a:cxn>
              </a:cxnLst>
              <a:rect l="0" t="0" r="r" b="b"/>
              <a:pathLst>
                <a:path w="114" h="201">
                  <a:moveTo>
                    <a:pt x="0" y="0"/>
                  </a:moveTo>
                  <a:lnTo>
                    <a:pt x="68" y="0"/>
                  </a:lnTo>
                  <a:lnTo>
                    <a:pt x="114" y="201"/>
                  </a:lnTo>
                  <a:lnTo>
                    <a:pt x="68" y="20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4" name="Freeform 9"/>
            <p:cNvSpPr/>
            <p:nvPr/>
          </p:nvSpPr>
          <p:spPr bwMode="auto">
            <a:xfrm flipH="1">
              <a:off x="216595" y="2913063"/>
              <a:ext cx="180975" cy="319088"/>
            </a:xfrm>
            <a:custGeom>
              <a:avLst/>
              <a:gdLst>
                <a:gd name="T0" fmla="*/ 0 w 114"/>
                <a:gd name="T1" fmla="*/ 0 h 201"/>
                <a:gd name="T2" fmla="*/ 68 w 114"/>
                <a:gd name="T3" fmla="*/ 0 h 201"/>
                <a:gd name="T4" fmla="*/ 114 w 114"/>
                <a:gd name="T5" fmla="*/ 201 h 201"/>
                <a:gd name="T6" fmla="*/ 45 w 114"/>
                <a:gd name="T7" fmla="*/ 201 h 201"/>
                <a:gd name="T8" fmla="*/ 0 w 114"/>
                <a:gd name="T9" fmla="*/ 0 h 201"/>
              </a:gdLst>
              <a:ahLst/>
              <a:cxnLst>
                <a:cxn ang="0">
                  <a:pos x="T0" y="T1"/>
                </a:cxn>
                <a:cxn ang="0">
                  <a:pos x="T2" y="T3"/>
                </a:cxn>
                <a:cxn ang="0">
                  <a:pos x="T4" y="T5"/>
                </a:cxn>
                <a:cxn ang="0">
                  <a:pos x="T6" y="T7"/>
                </a:cxn>
                <a:cxn ang="0">
                  <a:pos x="T8" y="T9"/>
                </a:cxn>
              </a:cxnLst>
              <a:rect l="0" t="0" r="r" b="b"/>
              <a:pathLst>
                <a:path w="114" h="201">
                  <a:moveTo>
                    <a:pt x="0" y="0"/>
                  </a:moveTo>
                  <a:lnTo>
                    <a:pt x="68" y="0"/>
                  </a:lnTo>
                  <a:lnTo>
                    <a:pt x="114" y="201"/>
                  </a:lnTo>
                  <a:lnTo>
                    <a:pt x="45" y="20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5" name="Freeform 10"/>
            <p:cNvSpPr/>
            <p:nvPr/>
          </p:nvSpPr>
          <p:spPr bwMode="auto">
            <a:xfrm flipH="1">
              <a:off x="542032" y="2913063"/>
              <a:ext cx="1627187" cy="709613"/>
            </a:xfrm>
            <a:custGeom>
              <a:avLst/>
              <a:gdLst>
                <a:gd name="T0" fmla="*/ 6 w 45"/>
                <a:gd name="T1" fmla="*/ 3 h 20"/>
                <a:gd name="T2" fmla="*/ 17 w 45"/>
                <a:gd name="T3" fmla="*/ 0 h 20"/>
                <a:gd name="T4" fmla="*/ 42 w 45"/>
                <a:gd name="T5" fmla="*/ 0 h 20"/>
                <a:gd name="T6" fmla="*/ 45 w 45"/>
                <a:gd name="T7" fmla="*/ 9 h 20"/>
                <a:gd name="T8" fmla="*/ 17 w 45"/>
                <a:gd name="T9" fmla="*/ 9 h 20"/>
                <a:gd name="T10" fmla="*/ 9 w 45"/>
                <a:gd name="T11" fmla="*/ 16 h 20"/>
                <a:gd name="T12" fmla="*/ 9 w 45"/>
                <a:gd name="T13" fmla="*/ 20 h 20"/>
                <a:gd name="T14" fmla="*/ 0 w 45"/>
                <a:gd name="T15" fmla="*/ 20 h 20"/>
                <a:gd name="T16" fmla="*/ 0 w 45"/>
                <a:gd name="T17" fmla="*/ 16 h 20"/>
                <a:gd name="T18" fmla="*/ 6 w 45"/>
                <a:gd name="T1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20">
                  <a:moveTo>
                    <a:pt x="6" y="3"/>
                  </a:moveTo>
                  <a:cubicBezTo>
                    <a:pt x="10" y="0"/>
                    <a:pt x="14" y="0"/>
                    <a:pt x="17" y="0"/>
                  </a:cubicBezTo>
                  <a:cubicBezTo>
                    <a:pt x="42" y="0"/>
                    <a:pt x="42" y="0"/>
                    <a:pt x="42" y="0"/>
                  </a:cubicBezTo>
                  <a:cubicBezTo>
                    <a:pt x="45" y="9"/>
                    <a:pt x="45" y="9"/>
                    <a:pt x="45" y="9"/>
                  </a:cubicBezTo>
                  <a:cubicBezTo>
                    <a:pt x="17" y="9"/>
                    <a:pt x="17" y="9"/>
                    <a:pt x="17" y="9"/>
                  </a:cubicBezTo>
                  <a:cubicBezTo>
                    <a:pt x="11" y="9"/>
                    <a:pt x="9" y="11"/>
                    <a:pt x="9" y="16"/>
                  </a:cubicBezTo>
                  <a:cubicBezTo>
                    <a:pt x="9" y="20"/>
                    <a:pt x="9" y="20"/>
                    <a:pt x="9" y="20"/>
                  </a:cubicBezTo>
                  <a:cubicBezTo>
                    <a:pt x="0" y="20"/>
                    <a:pt x="0" y="20"/>
                    <a:pt x="0" y="20"/>
                  </a:cubicBezTo>
                  <a:cubicBezTo>
                    <a:pt x="0" y="16"/>
                    <a:pt x="0" y="16"/>
                    <a:pt x="0" y="16"/>
                  </a:cubicBezTo>
                  <a:cubicBezTo>
                    <a:pt x="0" y="10"/>
                    <a:pt x="2" y="5"/>
                    <a:pt x="6" y="3"/>
                  </a:cubicBez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11"/>
            <p:cNvSpPr/>
            <p:nvPr/>
          </p:nvSpPr>
          <p:spPr bwMode="auto">
            <a:xfrm flipH="1">
              <a:off x="470595" y="3019426"/>
              <a:ext cx="1228725" cy="425450"/>
            </a:xfrm>
            <a:custGeom>
              <a:avLst/>
              <a:gdLst>
                <a:gd name="T0" fmla="*/ 5 w 34"/>
                <a:gd name="T1" fmla="*/ 6 h 12"/>
                <a:gd name="T2" fmla="*/ 17 w 34"/>
                <a:gd name="T3" fmla="*/ 12 h 12"/>
                <a:gd name="T4" fmla="*/ 30 w 34"/>
                <a:gd name="T5" fmla="*/ 6 h 12"/>
                <a:gd name="T6" fmla="*/ 17 w 34"/>
                <a:gd name="T7" fmla="*/ 0 h 12"/>
                <a:gd name="T8" fmla="*/ 5 w 34"/>
                <a:gd name="T9" fmla="*/ 6 h 12"/>
              </a:gdLst>
              <a:ahLst/>
              <a:cxnLst>
                <a:cxn ang="0">
                  <a:pos x="T0" y="T1"/>
                </a:cxn>
                <a:cxn ang="0">
                  <a:pos x="T2" y="T3"/>
                </a:cxn>
                <a:cxn ang="0">
                  <a:pos x="T4" y="T5"/>
                </a:cxn>
                <a:cxn ang="0">
                  <a:pos x="T6" y="T7"/>
                </a:cxn>
                <a:cxn ang="0">
                  <a:pos x="T8" y="T9"/>
                </a:cxn>
              </a:cxnLst>
              <a:rect l="0" t="0" r="r" b="b"/>
              <a:pathLst>
                <a:path w="34" h="12">
                  <a:moveTo>
                    <a:pt x="5" y="6"/>
                  </a:moveTo>
                  <a:cubicBezTo>
                    <a:pt x="14" y="6"/>
                    <a:pt x="10" y="12"/>
                    <a:pt x="17" y="12"/>
                  </a:cubicBezTo>
                  <a:cubicBezTo>
                    <a:pt x="25" y="12"/>
                    <a:pt x="21" y="6"/>
                    <a:pt x="30" y="6"/>
                  </a:cubicBezTo>
                  <a:cubicBezTo>
                    <a:pt x="34" y="6"/>
                    <a:pt x="25" y="0"/>
                    <a:pt x="17" y="0"/>
                  </a:cubicBezTo>
                  <a:cubicBezTo>
                    <a:pt x="10" y="0"/>
                    <a:pt x="0" y="6"/>
                    <a:pt x="5" y="6"/>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7" name="Freeform 12"/>
          <p:cNvSpPr>
            <a:spLocks noChangeAspect="1"/>
          </p:cNvSpPr>
          <p:nvPr/>
        </p:nvSpPr>
        <p:spPr bwMode="auto">
          <a:xfrm flipH="1">
            <a:off x="1233587" y="2518247"/>
            <a:ext cx="410178"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38" name="Freeform 15"/>
          <p:cNvSpPr>
            <a:spLocks noChangeAspect="1"/>
          </p:cNvSpPr>
          <p:nvPr/>
        </p:nvSpPr>
        <p:spPr bwMode="auto">
          <a:xfrm flipH="1">
            <a:off x="1278209" y="3292634"/>
            <a:ext cx="410178"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91440" tIns="45720" rIns="91440" bIns="45720" numCol="1" anchor="t" anchorCtr="0" compatLnSpc="1"/>
          <a:lstStyle/>
          <a:p>
            <a:endParaRPr lang="zh-CN" altLang="en-US"/>
          </a:p>
        </p:txBody>
      </p:sp>
      <p:sp>
        <p:nvSpPr>
          <p:cNvPr id="39" name="Freeform 15"/>
          <p:cNvSpPr>
            <a:spLocks noChangeAspect="1"/>
          </p:cNvSpPr>
          <p:nvPr/>
        </p:nvSpPr>
        <p:spPr bwMode="auto">
          <a:xfrm flipH="1">
            <a:off x="1088989" y="3993359"/>
            <a:ext cx="410178"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91440" tIns="45720" rIns="91440" bIns="45720" numCol="1" anchor="t" anchorCtr="0" compatLnSpc="1"/>
          <a:lstStyle/>
          <a:p>
            <a:endParaRPr lang="zh-CN" altLang="en-US"/>
          </a:p>
        </p:txBody>
      </p:sp>
      <p:sp>
        <p:nvSpPr>
          <p:cNvPr id="40" name="Freeform 15"/>
          <p:cNvSpPr>
            <a:spLocks noChangeAspect="1"/>
          </p:cNvSpPr>
          <p:nvPr/>
        </p:nvSpPr>
        <p:spPr bwMode="auto">
          <a:xfrm flipH="1">
            <a:off x="1607713" y="3650789"/>
            <a:ext cx="410178" cy="716310"/>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sp>
        <p:nvSpPr>
          <p:cNvPr id="41" name="文本框 8"/>
          <p:cNvSpPr txBox="1"/>
          <p:nvPr/>
        </p:nvSpPr>
        <p:spPr>
          <a:xfrm>
            <a:off x="4260537" y="1873443"/>
            <a:ext cx="4185516" cy="3084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b="1" dirty="0">
                <a:solidFill>
                  <a:srgbClr val="000000"/>
                </a:solidFill>
              </a:rPr>
              <a:t>劳动者辞职一定要保留书面辞职信</a:t>
            </a:r>
            <a:endParaRPr lang="zh-CN" altLang="en-US" sz="1200" b="1" dirty="0">
              <a:solidFill>
                <a:srgbClr val="000000"/>
              </a:solidFill>
            </a:endParaRPr>
          </a:p>
        </p:txBody>
      </p:sp>
      <p:sp>
        <p:nvSpPr>
          <p:cNvPr id="42" name="Freeform 12"/>
          <p:cNvSpPr/>
          <p:nvPr/>
        </p:nvSpPr>
        <p:spPr bwMode="auto">
          <a:xfrm flipH="1">
            <a:off x="3935101" y="1726197"/>
            <a:ext cx="325436" cy="568325"/>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C00000"/>
          </a:solidFill>
          <a:ln>
            <a:noFill/>
          </a:ln>
        </p:spPr>
        <p:txBody>
          <a:bodyPr vert="horz" wrap="square" lIns="91440" tIns="45720" rIns="91440" bIns="45720" numCol="1" anchor="b" anchorCtr="0" compatLnSpc="1"/>
          <a:lstStyle/>
          <a:p>
            <a:pPr algn="ctr"/>
            <a:r>
              <a:rPr lang="en-US" altLang="zh-CN" dirty="0">
                <a:solidFill>
                  <a:schemeClr val="bg1"/>
                </a:solidFill>
              </a:rPr>
              <a:t>1</a:t>
            </a:r>
            <a:endParaRPr lang="zh-CN" altLang="en-US" dirty="0">
              <a:solidFill>
                <a:schemeClr val="bg1"/>
              </a:solidFill>
            </a:endParaRPr>
          </a:p>
        </p:txBody>
      </p:sp>
      <p:sp>
        <p:nvSpPr>
          <p:cNvPr id="43" name="Freeform 12"/>
          <p:cNvSpPr/>
          <p:nvPr/>
        </p:nvSpPr>
        <p:spPr bwMode="auto">
          <a:xfrm flipH="1">
            <a:off x="3922926" y="2512108"/>
            <a:ext cx="325436" cy="568325"/>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707B87"/>
          </a:solidFill>
          <a:ln>
            <a:noFill/>
          </a:ln>
        </p:spPr>
        <p:txBody>
          <a:bodyPr vert="horz" wrap="square" lIns="91440" tIns="45720" rIns="91440" bIns="45720" numCol="1" anchor="b" anchorCtr="0" compatLnSpc="1"/>
          <a:lstStyle/>
          <a:p>
            <a:pPr algn="ctr"/>
            <a:r>
              <a:rPr lang="en-US" altLang="zh-CN" dirty="0">
                <a:solidFill>
                  <a:schemeClr val="bg1"/>
                </a:solidFill>
              </a:rPr>
              <a:t>2</a:t>
            </a:r>
            <a:endParaRPr lang="zh-CN" altLang="en-US" dirty="0">
              <a:solidFill>
                <a:schemeClr val="bg1"/>
              </a:solidFill>
            </a:endParaRPr>
          </a:p>
        </p:txBody>
      </p:sp>
      <p:sp>
        <p:nvSpPr>
          <p:cNvPr id="44" name="文本框 8"/>
          <p:cNvSpPr txBox="1"/>
          <p:nvPr/>
        </p:nvSpPr>
        <p:spPr>
          <a:xfrm>
            <a:off x="4278794" y="2643230"/>
            <a:ext cx="4185516" cy="3084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457200">
              <a:lnSpc>
                <a:spcPct val="130000"/>
              </a:lnSpc>
            </a:pPr>
            <a:r>
              <a:rPr lang="zh-CN" altLang="en-US" sz="1200" b="1" dirty="0">
                <a:solidFill>
                  <a:srgbClr val="000000"/>
                </a:solidFill>
              </a:rPr>
              <a:t>协商一致解除合同要签署协商一致协议</a:t>
            </a:r>
            <a:endParaRPr lang="en-US" altLang="zh-CN" sz="1200" b="1" dirty="0">
              <a:solidFill>
                <a:srgbClr val="000000"/>
              </a:solidFill>
            </a:endParaRPr>
          </a:p>
        </p:txBody>
      </p:sp>
      <p:sp>
        <p:nvSpPr>
          <p:cNvPr id="45" name="Freeform 12"/>
          <p:cNvSpPr/>
          <p:nvPr/>
        </p:nvSpPr>
        <p:spPr bwMode="auto">
          <a:xfrm flipH="1">
            <a:off x="3878382" y="3375460"/>
            <a:ext cx="325436" cy="568325"/>
          </a:xfrm>
          <a:custGeom>
            <a:avLst/>
            <a:gdLst>
              <a:gd name="T0" fmla="*/ 9 w 9"/>
              <a:gd name="T1" fmla="*/ 11 h 16"/>
              <a:gd name="T2" fmla="*/ 4 w 9"/>
              <a:gd name="T3" fmla="*/ 16 h 16"/>
              <a:gd name="T4" fmla="*/ 0 w 9"/>
              <a:gd name="T5" fmla="*/ 11 h 16"/>
              <a:gd name="T6" fmla="*/ 4 w 9"/>
              <a:gd name="T7" fmla="*/ 0 h 16"/>
              <a:gd name="T8" fmla="*/ 9 w 9"/>
              <a:gd name="T9" fmla="*/ 11 h 16"/>
            </a:gdLst>
            <a:ahLst/>
            <a:cxnLst>
              <a:cxn ang="0">
                <a:pos x="T0" y="T1"/>
              </a:cxn>
              <a:cxn ang="0">
                <a:pos x="T2" y="T3"/>
              </a:cxn>
              <a:cxn ang="0">
                <a:pos x="T4" y="T5"/>
              </a:cxn>
              <a:cxn ang="0">
                <a:pos x="T6" y="T7"/>
              </a:cxn>
              <a:cxn ang="0">
                <a:pos x="T8" y="T9"/>
              </a:cxn>
            </a:cxnLst>
            <a:rect l="0" t="0" r="r" b="b"/>
            <a:pathLst>
              <a:path w="9" h="16">
                <a:moveTo>
                  <a:pt x="9" y="11"/>
                </a:moveTo>
                <a:cubicBezTo>
                  <a:pt x="9" y="14"/>
                  <a:pt x="7" y="16"/>
                  <a:pt x="4" y="16"/>
                </a:cubicBezTo>
                <a:cubicBezTo>
                  <a:pt x="1" y="16"/>
                  <a:pt x="0" y="14"/>
                  <a:pt x="0" y="11"/>
                </a:cubicBezTo>
                <a:cubicBezTo>
                  <a:pt x="0" y="8"/>
                  <a:pt x="4" y="5"/>
                  <a:pt x="4" y="0"/>
                </a:cubicBezTo>
                <a:cubicBezTo>
                  <a:pt x="5" y="4"/>
                  <a:pt x="9" y="8"/>
                  <a:pt x="9" y="11"/>
                </a:cubicBezTo>
                <a:close/>
              </a:path>
            </a:pathLst>
          </a:custGeom>
          <a:solidFill>
            <a:srgbClr val="C00000"/>
          </a:solidFill>
          <a:ln>
            <a:noFill/>
          </a:ln>
        </p:spPr>
        <p:txBody>
          <a:bodyPr vert="horz" wrap="square" lIns="91440" tIns="45720" rIns="91440" bIns="45720" numCol="1" anchor="b" anchorCtr="0" compatLnSpc="1"/>
          <a:lstStyle/>
          <a:p>
            <a:pPr algn="ctr"/>
            <a:r>
              <a:rPr lang="en-US" altLang="zh-CN" dirty="0">
                <a:solidFill>
                  <a:schemeClr val="bg1"/>
                </a:solidFill>
              </a:rPr>
              <a:t>3</a:t>
            </a:r>
            <a:endParaRPr lang="zh-CN" altLang="en-US" dirty="0">
              <a:solidFill>
                <a:schemeClr val="bg1"/>
              </a:solidFill>
            </a:endParaRPr>
          </a:p>
        </p:txBody>
      </p:sp>
      <p:sp>
        <p:nvSpPr>
          <p:cNvPr id="46" name="文本框 8"/>
          <p:cNvSpPr txBox="1"/>
          <p:nvPr/>
        </p:nvSpPr>
        <p:spPr>
          <a:xfrm>
            <a:off x="4301055" y="3505413"/>
            <a:ext cx="4185516" cy="5484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457200">
              <a:lnSpc>
                <a:spcPct val="130000"/>
              </a:lnSpc>
            </a:pPr>
            <a:r>
              <a:rPr lang="zh-CN" altLang="en-US" sz="1200" b="1" dirty="0">
                <a:solidFill>
                  <a:srgbClr val="000000"/>
                </a:solidFill>
              </a:rPr>
              <a:t>审查辞职理由，如为劳动者提出协商一致解除要在协议中注明</a:t>
            </a:r>
            <a:endParaRPr lang="en-US" altLang="zh-CN" sz="1200" b="1" dirty="0">
              <a:solidFill>
                <a:srgbClr val="000000"/>
              </a:solidFill>
            </a:endParaRPr>
          </a:p>
        </p:txBody>
      </p:sp>
    </p:spTree>
    <p:custDataLst>
      <p:tags r:id="rId1"/>
    </p:custDataLst>
  </p:cSld>
  <p:clrMapOvr>
    <a:masterClrMapping/>
  </p:clrMapOvr>
  <p:transition spd="med">
    <p:fade/>
  </p:transition>
</p:sld>
</file>

<file path=ppt/tags/tag1.xml><?xml version="1.0" encoding="utf-8"?>
<p:tagLst xmlns:p="http://schemas.openxmlformats.org/presentationml/2006/main">
  <p:tag name="TIMING" val="|0.7|1.9"/>
</p:tagLst>
</file>

<file path=ppt/tags/tag2.xml><?xml version="1.0" encoding="utf-8"?>
<p:tagLst xmlns:p="http://schemas.openxmlformats.org/presentationml/2006/main">
  <p:tag name="TIMING" val="|0.7|1.9"/>
</p:tagLst>
</file>

<file path=ppt/tags/tag3.xml><?xml version="1.0" encoding="utf-8"?>
<p:tagLst xmlns:p="http://schemas.openxmlformats.org/presentationml/2006/main">
  <p:tag name="TIMING" val="|0.7|1.9"/>
</p:tagLst>
</file>

<file path=ppt/tags/tag4.xml><?xml version="1.0" encoding="utf-8"?>
<p:tagLst xmlns:p="http://schemas.openxmlformats.org/presentationml/2006/main">
  <p:tag name="TIMING" val="|0.7|1.9"/>
</p:tagLst>
</file>

<file path=ppt/tags/tag5.xml><?xml version="1.0" encoding="utf-8"?>
<p:tagLst xmlns:p="http://schemas.openxmlformats.org/presentationml/2006/main">
  <p:tag name="TIMING" val="|0.7|1.9"/>
</p:tagLst>
</file>

<file path=ppt/tags/tag6.xml><?xml version="1.0" encoding="utf-8"?>
<p:tagLst xmlns:p="http://schemas.openxmlformats.org/presentationml/2006/main">
  <p:tag name="REFSHAPE" val="952681100"/>
  <p:tag name="KSO_WM_UNIT_PLACING_PICTURE_USER_VIEWPORT" val="{&quot;height&quot;:6450,&quot;width&quot;:6450}"/>
</p:tagLst>
</file>

<file path=ppt/theme/theme1.xml><?xml version="1.0" encoding="utf-8"?>
<a:theme xmlns:a="http://schemas.openxmlformats.org/drawingml/2006/main" name="Office 主题">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3252</Words>
  <Application>WPS 演示</Application>
  <PresentationFormat>全屏显示(16:9)</PresentationFormat>
  <Paragraphs>208</Paragraphs>
  <Slides>22</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宋体</vt:lpstr>
      <vt:lpstr>Wingdings</vt:lpstr>
      <vt:lpstr>Arial</vt:lpstr>
      <vt:lpstr>Century Gothic</vt:lpstr>
      <vt:lpstr>微软雅黑</vt:lpstr>
      <vt:lpstr>黑体</vt:lpstr>
      <vt:lpstr>Segoe UI Light</vt:lpstr>
      <vt:lpstr>楷体</vt:lpstr>
      <vt:lpstr>Times New Roman</vt:lpstr>
      <vt:lpstr>等线</vt:lpstr>
      <vt:lpstr>Segoe Print</vt:lpstr>
      <vt:lpstr>Arial Unicode MS</vt:lpstr>
      <vt:lpstr>Calibri</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liuyao L</dc:creator>
  <cp:lastModifiedBy>tianxiang</cp:lastModifiedBy>
  <cp:revision>223</cp:revision>
  <dcterms:created xsi:type="dcterms:W3CDTF">2015-04-26T00:57:00Z</dcterms:created>
  <dcterms:modified xsi:type="dcterms:W3CDTF">2020-04-15T01:25:20Z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