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409" r:id="rId3"/>
    <p:sldId id="410" r:id="rId4"/>
    <p:sldId id="411" r:id="rId5"/>
    <p:sldId id="416" r:id="rId6"/>
    <p:sldId id="412" r:id="rId7"/>
    <p:sldId id="413" r:id="rId8"/>
    <p:sldId id="414" r:id="rId9"/>
    <p:sldId id="415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95"/>
        <p:guide pos="3841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858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11430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6002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20574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914400" marR="0" lvl="2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371600" marR="0" lvl="3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828800" marR="0" lvl="4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lnSpc>
                <a:spcPct val="13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1264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单击此处编辑文本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515600"/>
            <a:ext cx="10969200" cy="473688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 sz="4800"/>
              <a:t>年度外商投资企业信息报告工作</a:t>
            </a:r>
            <a:endParaRPr lang="zh-CN" altLang="zh-CN" sz="48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80" y="4048125"/>
            <a:ext cx="9799320" cy="984885"/>
          </a:xfrm>
        </p:spPr>
        <p:txBody>
          <a:bodyPr/>
          <a:p>
            <a:r>
              <a:rPr lang="en-US" altLang="zh-CN"/>
              <a:t>2020</a:t>
            </a:r>
            <a:r>
              <a:rPr lang="zh-CN" altLang="en-US"/>
              <a:t>年</a:t>
            </a:r>
            <a:r>
              <a:rPr lang="en-US" altLang="zh-CN"/>
              <a:t>4</a:t>
            </a:r>
            <a:r>
              <a:rPr lang="zh-CN" altLang="en-US"/>
              <a:t>月</a:t>
            </a:r>
            <a:r>
              <a:rPr lang="en-US" altLang="zh-CN"/>
              <a:t>16</a:t>
            </a:r>
            <a:r>
              <a:rPr lang="zh-CN" altLang="en-US"/>
              <a:t>日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为什么要年报？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1055" y="1802130"/>
            <a:ext cx="10756265" cy="4447540"/>
          </a:xfrm>
        </p:spPr>
        <p:txBody>
          <a:bodyPr>
            <a:normAutofit/>
          </a:bodyPr>
          <a:p>
            <a:r>
              <a:rPr lang="zh-CN" altLang="en-US"/>
              <a:t>     </a:t>
            </a:r>
            <a:endParaRPr lang="zh-CN" altLang="en-US"/>
          </a:p>
          <a:p>
            <a:r>
              <a:rPr lang="zh-CN" altLang="en-US"/>
              <a:t>        </a:t>
            </a:r>
            <a:r>
              <a:rPr lang="zh-CN" altLang="en-US" sz="2800"/>
              <a:t>是贯彻党中央、国务院关于深入推进“放管服”改革的部署，落实《外商投资法》关于外商投资信息报告制度的要求，进一步减轻企业负担，降低制度性交易成本,强化信用监管,优化营商环境的具体举措。</a:t>
            </a:r>
            <a:endParaRPr lang="zh-CN" altLang="en-US" sz="2800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为什么要年报？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2800"/>
              <a:t>      </a:t>
            </a:r>
            <a:r>
              <a:rPr lang="zh-CN" altLang="en-US" sz="2800"/>
              <a:t>年报是企业的法定义务。企业在市场监管部门登记注册后，有义务向社会提供企业的基本信息，让社会公众和交易相对人对企业有一个初步的了解和判断，让国家相关管理部门及时掌握企业的存续和经营状况。</a:t>
            </a:r>
            <a:endParaRPr lang="zh-CN" altLang="en-US" sz="2800"/>
          </a:p>
          <a:p>
            <a:r>
              <a:rPr lang="zh-CN" altLang="en-US" sz="2800"/>
              <a:t>     年报还是企业生产经营的需要。年报的数据来自企业的财务报表，报表记录了企业的基础经营活动信息，有利于企业之间彼此掌握和了解对方的基本情况，在互信的基础上进行市场活动，有利于降低市场交易成本。</a:t>
            </a:r>
            <a:endParaRPr lang="zh-CN" altLang="en-US" sz="2800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今年年报怎样做？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2800">
                <a:sym typeface="+mn-ea"/>
              </a:rPr>
              <a:t>     </a:t>
            </a:r>
            <a:r>
              <a:rPr sz="2800">
                <a:sym typeface="+mn-ea"/>
              </a:rPr>
              <a:t>依据《外商投资信息报告办法》和《关于外商投资信息报告有关事项的公告》，自2019年度年报起实施市场监管、商务、外汇年报“多报合一”改革，联合开展外商投资信息报告年度报告。</a:t>
            </a:r>
            <a:endParaRPr lang="zh-CN" altLang="en-US" sz="2800"/>
          </a:p>
          <a:p>
            <a:r>
              <a:rPr sz="2800">
                <a:sym typeface="+mn-ea"/>
              </a:rPr>
              <a:t>    就是市场监管、外汇、商务等多部门的年报信息采集工作，统一归入国家企业信用信息公示系统进行填报。</a:t>
            </a:r>
            <a:endParaRPr lang="zh-CN" altLang="en-US" sz="2800"/>
          </a:p>
          <a:p>
            <a:endParaRPr lang="zh-CN" altLang="en-US" sz="2800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今年年报怎样做？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881505"/>
            <a:ext cx="10968990" cy="4368165"/>
          </a:xfrm>
        </p:spPr>
        <p:txBody>
          <a:bodyPr/>
          <a:p>
            <a:r>
              <a:rPr lang="en-US" altLang="zh-CN" sz="2800"/>
              <a:t>1</a:t>
            </a:r>
            <a:r>
              <a:rPr sz="2800"/>
              <a:t>、 </a:t>
            </a:r>
            <a:r>
              <a:rPr lang="zh-CN" altLang="en-US" sz="2800"/>
              <a:t>市场监管总局、商务部、外汇局关于做好年报“多报合一”改革有关工作的通知》（国市监信【2019】238号）</a:t>
            </a:r>
            <a:endParaRPr lang="zh-CN" altLang="en-US" sz="2800"/>
          </a:p>
          <a:p>
            <a:r>
              <a:rPr lang="en-US" altLang="zh-CN" sz="2800"/>
              <a:t>2</a:t>
            </a:r>
            <a:r>
              <a:rPr sz="2800"/>
              <a:t>、</a:t>
            </a:r>
            <a:r>
              <a:rPr lang="zh-CN" altLang="en-US" sz="2800"/>
              <a:t>《商务部、市场监管总局、外汇局关于开展2019年度外商投资信息报告年度报告的公告 》（商务部2019年第72号）文件。</a:t>
            </a:r>
            <a:endParaRPr lang="zh-CN" altLang="en-US" sz="2800"/>
          </a:p>
          <a:p>
            <a:r>
              <a:rPr lang="en-US" altLang="zh-CN" sz="2800"/>
              <a:t>3</a:t>
            </a:r>
            <a:r>
              <a:rPr sz="2800"/>
              <a:t>、</a:t>
            </a:r>
            <a:r>
              <a:rPr sz="2800"/>
              <a:t>《关于外商投资信息报告有关事项的公告》（商务部</a:t>
            </a:r>
            <a:r>
              <a:rPr lang="en-US" altLang="zh-CN" sz="2800"/>
              <a:t>2019</a:t>
            </a:r>
            <a:r>
              <a:rPr sz="2800"/>
              <a:t>年</a:t>
            </a:r>
            <a:r>
              <a:rPr lang="en-US" altLang="zh-CN" sz="2800"/>
              <a:t>62</a:t>
            </a:r>
            <a:r>
              <a:rPr sz="2800"/>
              <a:t>号公告</a:t>
            </a:r>
            <a:r>
              <a:rPr sz="2800"/>
              <a:t>）</a:t>
            </a:r>
            <a:endParaRPr sz="2800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今年年报怎样做？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r>
              <a:rPr lang="en-US" altLang="zh-CN" sz="2800"/>
              <a:t>      </a:t>
            </a:r>
            <a:r>
              <a:rPr lang="zh-CN" altLang="en-US" sz="2800"/>
              <a:t>一是年报的企业范围，2019年12月31日前在我市依法设立并登记注册的外商投资企业。</a:t>
            </a:r>
            <a:endParaRPr lang="zh-CN" altLang="en-US" sz="2800"/>
          </a:p>
          <a:p>
            <a:r>
              <a:rPr lang="zh-CN" altLang="en-US" sz="2800"/>
              <a:t>    二是工作开展时间。2020年1月1日至6月30日。</a:t>
            </a:r>
            <a:endParaRPr lang="zh-CN" altLang="en-US" sz="2800"/>
          </a:p>
          <a:p>
            <a:r>
              <a:rPr lang="zh-CN" altLang="en-US" sz="2800"/>
              <a:t>    三是报送路径。登录国家企业信用信息公示系统（辽宁）（网址：www.gsxt.gov.cn）报送年度报告，推荐使用谷歌浏览器，不建议使用360浏览器，相关数据信息由市场监管部门向商务部门共享，企业无需另行报送。</a:t>
            </a:r>
            <a:endParaRPr lang="zh-CN" altLang="en-US" sz="2800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注意事项：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r>
              <a:rPr lang="en-US" altLang="zh-CN" sz="2800"/>
              <a:t>      </a:t>
            </a:r>
            <a:r>
              <a:rPr lang="zh-CN" altLang="en-US" sz="2800"/>
              <a:t>一要填报准确。今年年报信息包括基本情况、投资者信息、实际控制人信息、经营情况、债权债务情况、进口设备减免税情况、资产负债情况和外商投资的投资性公司子公司情况八个模块，填报人要对照本单位年度财务报表认真填写，要准确把握报表中指标要素的含义，注意选项币种、单位，为日后统计工作提供准确依据。</a:t>
            </a:r>
            <a:endParaRPr lang="zh-CN" altLang="en-US" sz="2800"/>
          </a:p>
          <a:p>
            <a:r>
              <a:rPr lang="zh-CN" altLang="en-US" sz="2800"/>
              <a:t>      二要应报尽报。商务部2019年第72号公告规定，因未履行年度报告义务被列入经营异常名录的，应根据《企业信息公示暂行条例》的规定办理相关手续。</a:t>
            </a:r>
            <a:endParaRPr lang="zh-CN" altLang="en-US" sz="2800"/>
          </a:p>
          <a:p>
            <a:endParaRPr lang="zh-CN" altLang="en-US" sz="2800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330" y="455930"/>
            <a:ext cx="10968990" cy="857885"/>
          </a:xfrm>
        </p:spPr>
        <p:txBody>
          <a:bodyPr>
            <a:normAutofit fontScale="90000"/>
          </a:bodyPr>
          <a:p>
            <a:br>
              <a:rPr>
                <a:sym typeface="+mn-ea"/>
              </a:rPr>
            </a:br>
            <a:r>
              <a:rPr>
                <a:sym typeface="+mn-ea"/>
              </a:rPr>
              <a:t>注意事项：</a:t>
            </a:r>
            <a:br>
              <a:rPr lang="zh-CN" altLang="en-US"/>
            </a:b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2800"/>
              <a:t>      </a:t>
            </a:r>
            <a:r>
              <a:rPr lang="zh-CN" altLang="en-US" sz="2800"/>
              <a:t>三要大力宣传。请各位通过微信和工作群等平台做好对年报企业间的宣传，提醒周围没有参报的企业按要求报送相关信息，共同做好此项工作。</a:t>
            </a:r>
            <a:endParaRPr lang="zh-CN" altLang="en-US" sz="2800"/>
          </a:p>
          <a:p>
            <a:r>
              <a:rPr lang="zh-CN" altLang="en-US" sz="2800"/>
              <a:t>      </a:t>
            </a:r>
            <a:endParaRPr lang="zh-CN" altLang="en-US" sz="2800"/>
          </a:p>
          <a:p>
            <a:r>
              <a:rPr lang="zh-CN" altLang="en-US" sz="2800"/>
              <a:t>         大连市外资企业年检咨询群QQ号:414891858,242350535。</a:t>
            </a:r>
            <a:endParaRPr lang="zh-CN" altLang="en-US" sz="2800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1198</Words>
  <Application>WPS 演示</Application>
  <PresentationFormat>宽屏</PresentationFormat>
  <Paragraphs>44</Paragraphs>
  <Slides>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Arial</vt:lpstr>
      <vt:lpstr>宋体</vt:lpstr>
      <vt:lpstr>Wingdings</vt:lpstr>
      <vt:lpstr>微软雅黑</vt:lpstr>
      <vt:lpstr>Arial Unicode MS</vt:lpstr>
      <vt:lpstr>Office 主题​​</vt:lpstr>
      <vt:lpstr>年度外商投资企业信息报告工作</vt:lpstr>
      <vt:lpstr>为什么要年报？</vt:lpstr>
      <vt:lpstr>为什么要年报？</vt:lpstr>
      <vt:lpstr>PowerPoint 演示文稿</vt:lpstr>
      <vt:lpstr>今年年报怎样做？</vt:lpstr>
      <vt:lpstr>今年年报怎样做？</vt:lpstr>
      <vt:lpstr>注意事项：</vt:lpstr>
      <vt:lpstr> 注意事项：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侯绍勇</cp:lastModifiedBy>
  <cp:revision>114</cp:revision>
  <dcterms:created xsi:type="dcterms:W3CDTF">2019-06-19T02:08:00Z</dcterms:created>
  <dcterms:modified xsi:type="dcterms:W3CDTF">2020-04-16T01:46:09Z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2052-11.1.0.9513</vt:lpwstr>
  </property>
</Properties>
</file>