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7" r:id="rId13"/>
    <p:sldId id="269" r:id="rId14"/>
    <p:sldId id="265"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6/24/2023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6/24/2023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04F398F-B51C-4FB3-9994-9AE48CFEFC2F}"/>
              </a:ext>
            </a:extLst>
          </p:cNvPr>
          <p:cNvSpPr>
            <a:spLocks noGrp="1"/>
          </p:cNvSpPr>
          <p:nvPr>
            <p:ph type="subTitle" idx="1"/>
          </p:nvPr>
        </p:nvSpPr>
        <p:spPr>
          <a:xfrm>
            <a:off x="812893" y="3034970"/>
            <a:ext cx="10603659" cy="2989311"/>
          </a:xfrm>
        </p:spPr>
        <p:txBody>
          <a:bodyPr>
            <a:noAutofit/>
          </a:bodyPr>
          <a:lstStyle/>
          <a:p>
            <a:r>
              <a:rPr lang="en-US" sz="4000" dirty="0"/>
              <a:t>Dissertation</a:t>
            </a:r>
          </a:p>
          <a:p>
            <a:r>
              <a:rPr lang="en-US" sz="4000" dirty="0"/>
              <a:t>Partial fulfilment of passing of </a:t>
            </a:r>
            <a:r>
              <a:rPr lang="en-US" sz="4000" dirty="0" err="1"/>
              <a:t>B.Sc</a:t>
            </a:r>
            <a:r>
              <a:rPr lang="en-US" sz="4000" dirty="0"/>
              <a:t> (Computer Science) 6</a:t>
            </a:r>
            <a:r>
              <a:rPr lang="en-US" sz="4000" baseline="30000" dirty="0"/>
              <a:t>th</a:t>
            </a:r>
            <a:r>
              <a:rPr lang="en-US" sz="4000" dirty="0"/>
              <a:t> Semester Final Exam 2023 of Bodoland University.</a:t>
            </a:r>
          </a:p>
        </p:txBody>
      </p:sp>
      <p:pic>
        <p:nvPicPr>
          <p:cNvPr id="5" name="Picture 4">
            <a:extLst>
              <a:ext uri="{FF2B5EF4-FFF2-40B4-BE49-F238E27FC236}">
                <a16:creationId xmlns:a16="http://schemas.microsoft.com/office/drawing/2014/main" id="{5335124A-8B01-4D00-9EF0-F7BC1AB5F337}"/>
              </a:ext>
            </a:extLst>
          </p:cNvPr>
          <p:cNvPicPr>
            <a:picLocks noChangeAspect="1"/>
          </p:cNvPicPr>
          <p:nvPr/>
        </p:nvPicPr>
        <p:blipFill>
          <a:blip r:embed="rId2"/>
          <a:stretch>
            <a:fillRect/>
          </a:stretch>
        </p:blipFill>
        <p:spPr>
          <a:xfrm>
            <a:off x="8245488" y="504913"/>
            <a:ext cx="2652700" cy="2787583"/>
          </a:xfrm>
          <a:prstGeom prst="rect">
            <a:avLst/>
          </a:prstGeom>
        </p:spPr>
      </p:pic>
      <p:pic>
        <p:nvPicPr>
          <p:cNvPr id="9" name="Picture 8">
            <a:extLst>
              <a:ext uri="{FF2B5EF4-FFF2-40B4-BE49-F238E27FC236}">
                <a16:creationId xmlns:a16="http://schemas.microsoft.com/office/drawing/2014/main" id="{FF7E1B6A-EA8E-4DA1-844E-B03030E984DF}"/>
              </a:ext>
            </a:extLst>
          </p:cNvPr>
          <p:cNvPicPr>
            <a:picLocks noChangeAspect="1"/>
          </p:cNvPicPr>
          <p:nvPr/>
        </p:nvPicPr>
        <p:blipFill>
          <a:blip r:embed="rId3"/>
          <a:stretch>
            <a:fillRect/>
          </a:stretch>
        </p:blipFill>
        <p:spPr>
          <a:xfrm>
            <a:off x="1293812" y="634020"/>
            <a:ext cx="2400951" cy="2400951"/>
          </a:xfrm>
          <a:prstGeom prst="rect">
            <a:avLst/>
          </a:prstGeom>
        </p:spPr>
      </p:pic>
    </p:spTree>
    <p:extLst>
      <p:ext uri="{BB962C8B-B14F-4D97-AF65-F5344CB8AC3E}">
        <p14:creationId xmlns:p14="http://schemas.microsoft.com/office/powerpoint/2010/main" val="1164138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F831D1-056F-453C-B4F2-9CC6B06DDDA4}"/>
              </a:ext>
            </a:extLst>
          </p:cNvPr>
          <p:cNvPicPr>
            <a:picLocks noChangeAspect="1"/>
          </p:cNvPicPr>
          <p:nvPr/>
        </p:nvPicPr>
        <p:blipFill>
          <a:blip r:embed="rId2"/>
          <a:stretch>
            <a:fillRect/>
          </a:stretch>
        </p:blipFill>
        <p:spPr>
          <a:xfrm>
            <a:off x="1210233" y="739377"/>
            <a:ext cx="10152531" cy="5379245"/>
          </a:xfrm>
          <a:prstGeom prst="rect">
            <a:avLst/>
          </a:prstGeom>
        </p:spPr>
      </p:pic>
    </p:spTree>
    <p:extLst>
      <p:ext uri="{BB962C8B-B14F-4D97-AF65-F5344CB8AC3E}">
        <p14:creationId xmlns:p14="http://schemas.microsoft.com/office/powerpoint/2010/main" val="221552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66200B-D26B-4DE1-8F61-5073046ED366}"/>
              </a:ext>
            </a:extLst>
          </p:cNvPr>
          <p:cNvPicPr>
            <a:picLocks noChangeAspect="1"/>
          </p:cNvPicPr>
          <p:nvPr/>
        </p:nvPicPr>
        <p:blipFill>
          <a:blip r:embed="rId2"/>
          <a:stretch>
            <a:fillRect/>
          </a:stretch>
        </p:blipFill>
        <p:spPr>
          <a:xfrm>
            <a:off x="925606" y="766482"/>
            <a:ext cx="10340788" cy="5325035"/>
          </a:xfrm>
          <a:prstGeom prst="rect">
            <a:avLst/>
          </a:prstGeom>
        </p:spPr>
      </p:pic>
    </p:spTree>
    <p:extLst>
      <p:ext uri="{BB962C8B-B14F-4D97-AF65-F5344CB8AC3E}">
        <p14:creationId xmlns:p14="http://schemas.microsoft.com/office/powerpoint/2010/main" val="3843905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D6DE83-CE83-4182-BC7F-AB978048F6C6}"/>
              </a:ext>
            </a:extLst>
          </p:cNvPr>
          <p:cNvPicPr>
            <a:picLocks noChangeAspect="1"/>
          </p:cNvPicPr>
          <p:nvPr/>
        </p:nvPicPr>
        <p:blipFill>
          <a:blip r:embed="rId2"/>
          <a:stretch>
            <a:fillRect/>
          </a:stretch>
        </p:blipFill>
        <p:spPr>
          <a:xfrm>
            <a:off x="965947" y="853748"/>
            <a:ext cx="10260106" cy="5150504"/>
          </a:xfrm>
          <a:prstGeom prst="rect">
            <a:avLst/>
          </a:prstGeom>
        </p:spPr>
      </p:pic>
    </p:spTree>
    <p:extLst>
      <p:ext uri="{BB962C8B-B14F-4D97-AF65-F5344CB8AC3E}">
        <p14:creationId xmlns:p14="http://schemas.microsoft.com/office/powerpoint/2010/main" val="182392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E90A8E-DD6C-4793-8595-88FE0A5D9D2F}"/>
              </a:ext>
            </a:extLst>
          </p:cNvPr>
          <p:cNvPicPr>
            <a:picLocks noChangeAspect="1"/>
          </p:cNvPicPr>
          <p:nvPr/>
        </p:nvPicPr>
        <p:blipFill>
          <a:blip r:embed="rId2"/>
          <a:stretch>
            <a:fillRect/>
          </a:stretch>
        </p:blipFill>
        <p:spPr>
          <a:xfrm>
            <a:off x="1147482" y="457644"/>
            <a:ext cx="9897036" cy="5942711"/>
          </a:xfrm>
          <a:prstGeom prst="rect">
            <a:avLst/>
          </a:prstGeom>
        </p:spPr>
      </p:pic>
    </p:spTree>
    <p:extLst>
      <p:ext uri="{BB962C8B-B14F-4D97-AF65-F5344CB8AC3E}">
        <p14:creationId xmlns:p14="http://schemas.microsoft.com/office/powerpoint/2010/main" val="2208927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B53C5A-4576-48A2-8074-7C91B27E4D7F}"/>
              </a:ext>
            </a:extLst>
          </p:cNvPr>
          <p:cNvSpPr txBox="1"/>
          <p:nvPr/>
        </p:nvSpPr>
        <p:spPr>
          <a:xfrm>
            <a:off x="981635" y="1331259"/>
            <a:ext cx="9910482" cy="3293209"/>
          </a:xfrm>
          <a:prstGeom prst="rect">
            <a:avLst/>
          </a:prstGeom>
          <a:noFill/>
        </p:spPr>
        <p:txBody>
          <a:bodyPr wrap="square" rtlCol="0">
            <a:spAutoFit/>
          </a:bodyPr>
          <a:lstStyle/>
          <a:p>
            <a:pPr algn="ctr"/>
            <a:r>
              <a:rPr lang="en-US" sz="4000" dirty="0"/>
              <a:t>Future Scope</a:t>
            </a:r>
          </a:p>
          <a:p>
            <a:pPr algn="ctr"/>
            <a:endParaRPr lang="en-US" sz="4000" dirty="0"/>
          </a:p>
          <a:p>
            <a:pPr marL="457200" indent="-457200">
              <a:buFont typeface="Arial" panose="020B0604020202020204" pitchFamily="34" charset="0"/>
              <a:buChar char="•"/>
            </a:pPr>
            <a:r>
              <a:rPr lang="en-US" sz="3200" dirty="0"/>
              <a:t>This project can farther  be develop to encrypt image files.</a:t>
            </a:r>
          </a:p>
          <a:p>
            <a:pPr marL="457200" indent="-457200">
              <a:buFont typeface="Arial" panose="020B0604020202020204" pitchFamily="34" charset="0"/>
              <a:buChar char="•"/>
            </a:pPr>
            <a:r>
              <a:rPr lang="en-US" sz="3200" dirty="0"/>
              <a:t>It can be used to analyze use of encryption algorithm in a project.</a:t>
            </a:r>
          </a:p>
        </p:txBody>
      </p:sp>
    </p:spTree>
    <p:extLst>
      <p:ext uri="{BB962C8B-B14F-4D97-AF65-F5344CB8AC3E}">
        <p14:creationId xmlns:p14="http://schemas.microsoft.com/office/powerpoint/2010/main" val="1441979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E588F1-51FA-4A4C-8E6B-6FA16CDBE2F9}"/>
              </a:ext>
            </a:extLst>
          </p:cNvPr>
          <p:cNvSpPr txBox="1"/>
          <p:nvPr/>
        </p:nvSpPr>
        <p:spPr>
          <a:xfrm>
            <a:off x="1089213" y="612844"/>
            <a:ext cx="9776012" cy="5632311"/>
          </a:xfrm>
          <a:prstGeom prst="rect">
            <a:avLst/>
          </a:prstGeom>
          <a:noFill/>
        </p:spPr>
        <p:txBody>
          <a:bodyPr wrap="square" rtlCol="0">
            <a:spAutoFit/>
          </a:bodyPr>
          <a:lstStyle/>
          <a:p>
            <a:pPr algn="ctr"/>
            <a:r>
              <a:rPr lang="en-US" sz="4000" dirty="0"/>
              <a:t>Conclusion</a:t>
            </a:r>
          </a:p>
          <a:p>
            <a:pPr algn="ctr"/>
            <a:endParaRPr lang="en-US" sz="4000" dirty="0"/>
          </a:p>
          <a:p>
            <a:pPr algn="ctr"/>
            <a:r>
              <a:rPr lang="en-US" sz="2800" dirty="0"/>
              <a:t>In conclusion, the implementation of the DES (Data Encryption Standard) file encryption project has proven to be highly successful in enhancing data security and confidentiality. Throughout the project, we have achieved our primary goal of protecting sensitive information by encrypting files using the DES algorithm. By applying a strong encryption technique, we have ensured that unauthorized individuals cannot access or decipher the encrypted data, thus safeguarding the integrity and privacy of our files.</a:t>
            </a:r>
          </a:p>
        </p:txBody>
      </p:sp>
    </p:spTree>
    <p:extLst>
      <p:ext uri="{BB962C8B-B14F-4D97-AF65-F5344CB8AC3E}">
        <p14:creationId xmlns:p14="http://schemas.microsoft.com/office/powerpoint/2010/main" val="2205077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7D9E7B-A682-44C7-8BC9-44E64011564F}"/>
              </a:ext>
            </a:extLst>
          </p:cNvPr>
          <p:cNvSpPr>
            <a:spLocks noGrp="1"/>
          </p:cNvSpPr>
          <p:nvPr>
            <p:ph idx="1"/>
          </p:nvPr>
        </p:nvSpPr>
        <p:spPr>
          <a:xfrm>
            <a:off x="1141413" y="618565"/>
            <a:ext cx="9905998" cy="5172636"/>
          </a:xfrm>
        </p:spPr>
        <p:txBody>
          <a:bodyPr/>
          <a:lstStyle/>
          <a:p>
            <a:pPr marL="0" indent="0" algn="ctr">
              <a:buNone/>
            </a:pPr>
            <a:r>
              <a:rPr lang="en-US" sz="3200" dirty="0"/>
              <a:t>Project On Data Encryption Standard File Encryption</a:t>
            </a:r>
          </a:p>
          <a:p>
            <a:pPr marL="0" indent="0">
              <a:buNone/>
            </a:pPr>
            <a:endParaRPr lang="en-US" dirty="0"/>
          </a:p>
          <a:p>
            <a:pPr marL="0" indent="0">
              <a:buNone/>
            </a:pPr>
            <a:r>
              <a:rPr lang="en-US" sz="2800" dirty="0"/>
              <a:t>Submitted By : China Brahma</a:t>
            </a:r>
          </a:p>
          <a:p>
            <a:pPr marL="0" indent="0">
              <a:buNone/>
            </a:pPr>
            <a:r>
              <a:rPr lang="en-US" sz="2800" dirty="0"/>
              <a:t>Roll No.: UG123S20041</a:t>
            </a:r>
          </a:p>
          <a:p>
            <a:pPr marL="0" indent="0">
              <a:buNone/>
            </a:pPr>
            <a:r>
              <a:rPr lang="en-US" sz="2800" dirty="0"/>
              <a:t>Registration: 023993</a:t>
            </a:r>
          </a:p>
          <a:p>
            <a:pPr marL="0" indent="0">
              <a:buNone/>
            </a:pPr>
            <a:endParaRPr lang="en-US" sz="2800" dirty="0"/>
          </a:p>
          <a:p>
            <a:pPr marL="0" indent="0">
              <a:buNone/>
            </a:pPr>
            <a:r>
              <a:rPr lang="en-US" sz="2800" dirty="0"/>
              <a:t>Submitted to: Department Of Computer Science,</a:t>
            </a:r>
          </a:p>
          <a:p>
            <a:pPr marL="0" indent="0">
              <a:buNone/>
            </a:pPr>
            <a:r>
              <a:rPr lang="en-US" sz="2800" dirty="0"/>
              <a:t>			  Kokrajhar Govt. College, Kokrajhar</a:t>
            </a:r>
          </a:p>
        </p:txBody>
      </p:sp>
    </p:spTree>
    <p:extLst>
      <p:ext uri="{BB962C8B-B14F-4D97-AF65-F5344CB8AC3E}">
        <p14:creationId xmlns:p14="http://schemas.microsoft.com/office/powerpoint/2010/main" val="3913767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935DC9-C588-48E2-862C-7EA1087E8C02}"/>
              </a:ext>
            </a:extLst>
          </p:cNvPr>
          <p:cNvSpPr txBox="1"/>
          <p:nvPr/>
        </p:nvSpPr>
        <p:spPr>
          <a:xfrm>
            <a:off x="616323" y="920621"/>
            <a:ext cx="10959353" cy="4401205"/>
          </a:xfrm>
          <a:prstGeom prst="rect">
            <a:avLst/>
          </a:prstGeom>
          <a:noFill/>
        </p:spPr>
        <p:txBody>
          <a:bodyPr wrap="square" rtlCol="0">
            <a:spAutoFit/>
          </a:bodyPr>
          <a:lstStyle/>
          <a:p>
            <a:r>
              <a:rPr lang="en-US" sz="4000" dirty="0"/>
              <a:t>Table Of Contents</a:t>
            </a:r>
          </a:p>
          <a:p>
            <a:pPr marL="285750" indent="-285750">
              <a:buFont typeface="Arial" panose="020B0604020202020204" pitchFamily="34" charset="0"/>
              <a:buChar char="•"/>
            </a:pPr>
            <a:r>
              <a:rPr lang="en-US" sz="4000" dirty="0"/>
              <a:t>Introduction &amp; Problem Statement</a:t>
            </a:r>
          </a:p>
          <a:p>
            <a:pPr marL="285750" indent="-285750">
              <a:buFont typeface="Arial" panose="020B0604020202020204" pitchFamily="34" charset="0"/>
              <a:buChar char="•"/>
            </a:pPr>
            <a:r>
              <a:rPr lang="en-US" sz="4000" dirty="0"/>
              <a:t>Approach</a:t>
            </a:r>
          </a:p>
          <a:p>
            <a:pPr marL="285750" indent="-285750">
              <a:buFont typeface="Arial" panose="020B0604020202020204" pitchFamily="34" charset="0"/>
              <a:buChar char="•"/>
            </a:pPr>
            <a:r>
              <a:rPr lang="en-US" sz="4000" dirty="0"/>
              <a:t>Program Structure</a:t>
            </a:r>
          </a:p>
          <a:p>
            <a:pPr marL="285750" indent="-285750">
              <a:buFont typeface="Arial" panose="020B0604020202020204" pitchFamily="34" charset="0"/>
              <a:buChar char="•"/>
            </a:pPr>
            <a:r>
              <a:rPr lang="en-US" sz="4000" dirty="0"/>
              <a:t>Usage Screenshot</a:t>
            </a:r>
          </a:p>
          <a:p>
            <a:pPr marL="285750" indent="-285750">
              <a:buFont typeface="Arial" panose="020B0604020202020204" pitchFamily="34" charset="0"/>
              <a:buChar char="•"/>
            </a:pPr>
            <a:r>
              <a:rPr lang="en-US" sz="4000" dirty="0"/>
              <a:t>Future Scope Of Project</a:t>
            </a:r>
          </a:p>
          <a:p>
            <a:pPr marL="285750" indent="-285750">
              <a:buFont typeface="Arial" panose="020B0604020202020204" pitchFamily="34" charset="0"/>
              <a:buChar char="•"/>
            </a:pPr>
            <a:r>
              <a:rPr lang="en-US" sz="4000" dirty="0"/>
              <a:t>Conclusion</a:t>
            </a:r>
          </a:p>
        </p:txBody>
      </p:sp>
    </p:spTree>
    <p:extLst>
      <p:ext uri="{BB962C8B-B14F-4D97-AF65-F5344CB8AC3E}">
        <p14:creationId xmlns:p14="http://schemas.microsoft.com/office/powerpoint/2010/main" val="1863283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591953-7D77-482F-8ABA-0FB0B0883F1D}"/>
              </a:ext>
            </a:extLst>
          </p:cNvPr>
          <p:cNvSpPr txBox="1"/>
          <p:nvPr/>
        </p:nvSpPr>
        <p:spPr>
          <a:xfrm>
            <a:off x="737347" y="797510"/>
            <a:ext cx="10717306" cy="5262979"/>
          </a:xfrm>
          <a:prstGeom prst="rect">
            <a:avLst/>
          </a:prstGeom>
          <a:noFill/>
        </p:spPr>
        <p:txBody>
          <a:bodyPr wrap="square" rtlCol="0">
            <a:spAutoFit/>
          </a:bodyPr>
          <a:lstStyle/>
          <a:p>
            <a:pPr algn="ctr"/>
            <a:r>
              <a:rPr lang="en-US" sz="4000" dirty="0"/>
              <a:t>INTRODUCTION</a:t>
            </a:r>
          </a:p>
          <a:p>
            <a:pPr algn="ctr"/>
            <a:r>
              <a:rPr lang="en-US" sz="2400" dirty="0"/>
              <a:t>With growing technology, sharing of files and information has become one click away.</a:t>
            </a:r>
          </a:p>
          <a:p>
            <a:pPr algn="ctr"/>
            <a:r>
              <a:rPr lang="en-US" sz="2400" dirty="0"/>
              <a:t>The only thing that makes it dangerous is that anyone with good computer skills can intercept you files, information and messages you send to your friends, family, anyone whom we intend to.</a:t>
            </a:r>
          </a:p>
          <a:p>
            <a:pPr algn="ctr"/>
            <a:r>
              <a:rPr lang="en-US" sz="2400" dirty="0"/>
              <a:t>Therefore, we have to figure out a way to protect it from people whom we don’t intend to.</a:t>
            </a:r>
          </a:p>
          <a:p>
            <a:pPr algn="ctr"/>
            <a:r>
              <a:rPr lang="en-US" sz="2400" dirty="0"/>
              <a:t>It brings the need to encrypt our files, information and messages.</a:t>
            </a:r>
          </a:p>
          <a:p>
            <a:pPr algn="ctr"/>
            <a:r>
              <a:rPr lang="en-US" sz="2400" dirty="0"/>
              <a:t>Over the years, Many encryption approach has been tried and tested.</a:t>
            </a:r>
          </a:p>
          <a:p>
            <a:pPr algn="ctr"/>
            <a:r>
              <a:rPr lang="en-US" sz="2400" dirty="0"/>
              <a:t>This project of mine tries to replicate the encryption algorithm accepted as Encryption Standard in 1970s.</a:t>
            </a:r>
          </a:p>
          <a:p>
            <a:pPr algn="ctr"/>
            <a:r>
              <a:rPr lang="en-US" sz="2400" dirty="0"/>
              <a:t>A Data Encryption Standard File Encryption Project</a:t>
            </a:r>
            <a:r>
              <a:rPr lang="en-US" sz="3200" dirty="0"/>
              <a:t>.</a:t>
            </a:r>
          </a:p>
        </p:txBody>
      </p:sp>
    </p:spTree>
    <p:extLst>
      <p:ext uri="{BB962C8B-B14F-4D97-AF65-F5344CB8AC3E}">
        <p14:creationId xmlns:p14="http://schemas.microsoft.com/office/powerpoint/2010/main" val="2876018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03507B-906A-40B8-8CE6-3369225A17BC}"/>
              </a:ext>
            </a:extLst>
          </p:cNvPr>
          <p:cNvSpPr txBox="1"/>
          <p:nvPr/>
        </p:nvSpPr>
        <p:spPr>
          <a:xfrm>
            <a:off x="900953" y="968188"/>
            <a:ext cx="9897035" cy="5416868"/>
          </a:xfrm>
          <a:prstGeom prst="rect">
            <a:avLst/>
          </a:prstGeom>
          <a:noFill/>
        </p:spPr>
        <p:txBody>
          <a:bodyPr wrap="square" rtlCol="0">
            <a:spAutoFit/>
          </a:bodyPr>
          <a:lstStyle/>
          <a:p>
            <a:pPr algn="ctr"/>
            <a:r>
              <a:rPr lang="en-US" sz="4000" dirty="0"/>
              <a:t>APPROACH</a:t>
            </a:r>
          </a:p>
          <a:p>
            <a:pPr algn="ctr"/>
            <a:endParaRPr lang="en-US" sz="3200" dirty="0"/>
          </a:p>
          <a:p>
            <a:pPr algn="ctr"/>
            <a:r>
              <a:rPr lang="en-US" sz="3200" dirty="0"/>
              <a:t>I have used  symmetric key encryption algorithm to encrypt text files.</a:t>
            </a:r>
            <a:br>
              <a:rPr lang="en-US" sz="3200" dirty="0"/>
            </a:br>
            <a:r>
              <a:rPr lang="en-US" sz="3200" dirty="0"/>
              <a:t>It converts each character of plain text  into binary format which divides file content to a 64-Bit Block and a 56-bit key for Encryption.</a:t>
            </a:r>
          </a:p>
          <a:p>
            <a:pPr algn="ctr"/>
            <a:r>
              <a:rPr lang="en-US" sz="3200" dirty="0"/>
              <a:t>It undergoes 16 rounds of XOR, Substitution, Permutation process for encryption and decryption.</a:t>
            </a:r>
          </a:p>
          <a:p>
            <a:pPr algn="ctr"/>
            <a:endParaRPr lang="en-US" dirty="0"/>
          </a:p>
        </p:txBody>
      </p:sp>
    </p:spTree>
    <p:extLst>
      <p:ext uri="{BB962C8B-B14F-4D97-AF65-F5344CB8AC3E}">
        <p14:creationId xmlns:p14="http://schemas.microsoft.com/office/powerpoint/2010/main" val="3638385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EF942A-0F4D-4380-8B08-325CC4609C56}"/>
              </a:ext>
            </a:extLst>
          </p:cNvPr>
          <p:cNvSpPr txBox="1"/>
          <p:nvPr/>
        </p:nvSpPr>
        <p:spPr>
          <a:xfrm>
            <a:off x="726140" y="543341"/>
            <a:ext cx="10125636" cy="984885"/>
          </a:xfrm>
          <a:prstGeom prst="rect">
            <a:avLst/>
          </a:prstGeom>
          <a:noFill/>
        </p:spPr>
        <p:txBody>
          <a:bodyPr wrap="square" rtlCol="0">
            <a:spAutoFit/>
          </a:bodyPr>
          <a:lstStyle/>
          <a:p>
            <a:pPr algn="ctr"/>
            <a:r>
              <a:rPr lang="en-US" sz="4000" dirty="0"/>
              <a:t>Program Structure</a:t>
            </a:r>
          </a:p>
          <a:p>
            <a:pPr algn="ctr"/>
            <a:endParaRPr lang="en-US" dirty="0"/>
          </a:p>
        </p:txBody>
      </p:sp>
      <p:pic>
        <p:nvPicPr>
          <p:cNvPr id="3" name="Picture 2" descr="C:\Users\ChinaBrahma\Downloads\n77hptgn.pngn77hptgn">
            <a:extLst>
              <a:ext uri="{FF2B5EF4-FFF2-40B4-BE49-F238E27FC236}">
                <a16:creationId xmlns:a16="http://schemas.microsoft.com/office/drawing/2014/main" id="{94E6190D-46FA-4839-B929-8394AB4310F2}"/>
              </a:ext>
            </a:extLst>
          </p:cNvPr>
          <p:cNvPicPr>
            <a:picLocks noChangeAspect="1"/>
          </p:cNvPicPr>
          <p:nvPr/>
        </p:nvPicPr>
        <p:blipFill>
          <a:blip r:embed="rId2"/>
          <a:srcRect/>
          <a:stretch>
            <a:fillRect/>
          </a:stretch>
        </p:blipFill>
        <p:spPr>
          <a:xfrm>
            <a:off x="726140" y="1836004"/>
            <a:ext cx="10125636" cy="4478655"/>
          </a:xfrm>
          <a:prstGeom prst="rect">
            <a:avLst/>
          </a:prstGeom>
        </p:spPr>
      </p:pic>
    </p:spTree>
    <p:extLst>
      <p:ext uri="{BB962C8B-B14F-4D97-AF65-F5344CB8AC3E}">
        <p14:creationId xmlns:p14="http://schemas.microsoft.com/office/powerpoint/2010/main" val="2319995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m4fch3k">
            <a:extLst>
              <a:ext uri="{FF2B5EF4-FFF2-40B4-BE49-F238E27FC236}">
                <a16:creationId xmlns:a16="http://schemas.microsoft.com/office/drawing/2014/main" id="{1CE7F29E-6CEE-486B-96DC-AD32DED497D9}"/>
              </a:ext>
            </a:extLst>
          </p:cNvPr>
          <p:cNvPicPr>
            <a:picLocks noChangeAspect="1"/>
          </p:cNvPicPr>
          <p:nvPr/>
        </p:nvPicPr>
        <p:blipFill>
          <a:blip r:embed="rId2"/>
          <a:stretch>
            <a:fillRect/>
          </a:stretch>
        </p:blipFill>
        <p:spPr>
          <a:xfrm>
            <a:off x="1887631" y="988145"/>
            <a:ext cx="8416738" cy="4881709"/>
          </a:xfrm>
          <a:prstGeom prst="rect">
            <a:avLst/>
          </a:prstGeom>
        </p:spPr>
      </p:pic>
    </p:spTree>
    <p:extLst>
      <p:ext uri="{BB962C8B-B14F-4D97-AF65-F5344CB8AC3E}">
        <p14:creationId xmlns:p14="http://schemas.microsoft.com/office/powerpoint/2010/main" val="3993317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7B1F24-6B2C-431F-A7C2-90396B2C1CB3}"/>
              </a:ext>
            </a:extLst>
          </p:cNvPr>
          <p:cNvPicPr>
            <a:picLocks noChangeAspect="1"/>
          </p:cNvPicPr>
          <p:nvPr/>
        </p:nvPicPr>
        <p:blipFill>
          <a:blip r:embed="rId2"/>
          <a:stretch>
            <a:fillRect/>
          </a:stretch>
        </p:blipFill>
        <p:spPr>
          <a:xfrm>
            <a:off x="979394" y="1458704"/>
            <a:ext cx="10233212" cy="4807626"/>
          </a:xfrm>
          <a:prstGeom prst="rect">
            <a:avLst/>
          </a:prstGeom>
          <a:noFill/>
          <a:ln>
            <a:noFill/>
          </a:ln>
        </p:spPr>
      </p:pic>
      <p:sp>
        <p:nvSpPr>
          <p:cNvPr id="3" name="TextBox 2">
            <a:extLst>
              <a:ext uri="{FF2B5EF4-FFF2-40B4-BE49-F238E27FC236}">
                <a16:creationId xmlns:a16="http://schemas.microsoft.com/office/drawing/2014/main" id="{86F25F2A-B451-48E0-BF1D-9DC411DB10CA}"/>
              </a:ext>
            </a:extLst>
          </p:cNvPr>
          <p:cNvSpPr txBox="1"/>
          <p:nvPr/>
        </p:nvSpPr>
        <p:spPr>
          <a:xfrm>
            <a:off x="1113865" y="591670"/>
            <a:ext cx="9764806" cy="707886"/>
          </a:xfrm>
          <a:prstGeom prst="rect">
            <a:avLst/>
          </a:prstGeom>
          <a:noFill/>
        </p:spPr>
        <p:txBody>
          <a:bodyPr wrap="square" rtlCol="0">
            <a:spAutoFit/>
          </a:bodyPr>
          <a:lstStyle/>
          <a:p>
            <a:pPr algn="ctr"/>
            <a:r>
              <a:rPr lang="en-US" sz="4000" dirty="0"/>
              <a:t>Single Round Of Encryption Algorithm</a:t>
            </a:r>
          </a:p>
        </p:txBody>
      </p:sp>
    </p:spTree>
    <p:extLst>
      <p:ext uri="{BB962C8B-B14F-4D97-AF65-F5344CB8AC3E}">
        <p14:creationId xmlns:p14="http://schemas.microsoft.com/office/powerpoint/2010/main" val="546561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FC96D9-BCC3-4DED-92E6-CD922112E1F0}"/>
              </a:ext>
            </a:extLst>
          </p:cNvPr>
          <p:cNvSpPr txBox="1"/>
          <p:nvPr/>
        </p:nvSpPr>
        <p:spPr>
          <a:xfrm>
            <a:off x="847165" y="712694"/>
            <a:ext cx="10488707" cy="707886"/>
          </a:xfrm>
          <a:prstGeom prst="rect">
            <a:avLst/>
          </a:prstGeom>
          <a:noFill/>
        </p:spPr>
        <p:txBody>
          <a:bodyPr wrap="square" rtlCol="0">
            <a:spAutoFit/>
          </a:bodyPr>
          <a:lstStyle/>
          <a:p>
            <a:pPr algn="ctr"/>
            <a:r>
              <a:rPr lang="en-US" sz="4000" dirty="0"/>
              <a:t>Usage Screenshots</a:t>
            </a:r>
          </a:p>
        </p:txBody>
      </p:sp>
      <p:pic>
        <p:nvPicPr>
          <p:cNvPr id="10" name="Picture 9">
            <a:extLst>
              <a:ext uri="{FF2B5EF4-FFF2-40B4-BE49-F238E27FC236}">
                <a16:creationId xmlns:a16="http://schemas.microsoft.com/office/drawing/2014/main" id="{980A0AFD-3163-42E0-BEE0-16D233922D53}"/>
              </a:ext>
            </a:extLst>
          </p:cNvPr>
          <p:cNvPicPr>
            <a:picLocks noChangeAspect="1"/>
          </p:cNvPicPr>
          <p:nvPr/>
        </p:nvPicPr>
        <p:blipFill>
          <a:blip r:embed="rId2"/>
          <a:stretch>
            <a:fillRect/>
          </a:stretch>
        </p:blipFill>
        <p:spPr>
          <a:xfrm>
            <a:off x="847165" y="1716483"/>
            <a:ext cx="10488707" cy="4603635"/>
          </a:xfrm>
          <a:prstGeom prst="rect">
            <a:avLst/>
          </a:prstGeom>
        </p:spPr>
      </p:pic>
    </p:spTree>
    <p:extLst>
      <p:ext uri="{BB962C8B-B14F-4D97-AF65-F5344CB8AC3E}">
        <p14:creationId xmlns:p14="http://schemas.microsoft.com/office/powerpoint/2010/main" val="961274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92</TotalTime>
  <Words>321</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Century Gothic</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ChinaBrahma</dc:creator>
  <cp:lastModifiedBy>ChinaBrahma</cp:lastModifiedBy>
  <cp:revision>13</cp:revision>
  <dcterms:created xsi:type="dcterms:W3CDTF">2023-06-24T04:39:52Z</dcterms:created>
  <dcterms:modified xsi:type="dcterms:W3CDTF">2023-06-24T06:12:42Z</dcterms:modified>
</cp:coreProperties>
</file>