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90" autoAdjust="0"/>
  </p:normalViewPr>
  <p:slideViewPr>
    <p:cSldViewPr>
      <p:cViewPr varScale="1">
        <p:scale>
          <a:sx n="130" d="100"/>
          <a:sy n="130" d="100"/>
        </p:scale>
        <p:origin x="-11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dirty="0" smtClean="0"/>
              <a:t>模型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视图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控制器（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）</a:t>
            </a:r>
          </a:p>
          <a:p>
            <a:pPr>
              <a:buNone/>
            </a:pPr>
            <a:r>
              <a:rPr lang="zh-CN" altLang="en-US" sz="1600" dirty="0" smtClean="0"/>
              <a:t>ａ、模型（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）</a:t>
            </a:r>
          </a:p>
          <a:p>
            <a:pPr>
              <a:buNone/>
            </a:pPr>
            <a:r>
              <a:rPr lang="zh-CN" altLang="en-US" sz="1600" dirty="0" smtClean="0"/>
              <a:t>　　模型是应用程序的主体部分。模型表示业务数据，或者业务逻辑</a:t>
            </a:r>
            <a:r>
              <a:rPr lang="en-US" altLang="zh-CN" sz="1600" dirty="0" smtClean="0"/>
              <a:t>.</a:t>
            </a:r>
          </a:p>
          <a:p>
            <a:pPr>
              <a:buNone/>
            </a:pPr>
            <a:r>
              <a:rPr lang="zh-CN" altLang="en-US" sz="1600" dirty="0" smtClean="0"/>
              <a:t>ｂ、视图（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）</a:t>
            </a:r>
          </a:p>
          <a:p>
            <a:pPr>
              <a:buNone/>
            </a:pPr>
            <a:r>
              <a:rPr lang="zh-CN" altLang="en-US" sz="1600" dirty="0" smtClean="0"/>
              <a:t>　　视图是应用程序中用户界面相关的部分，是用户看到并与之交互的界面。</a:t>
            </a:r>
          </a:p>
          <a:p>
            <a:pPr>
              <a:buNone/>
            </a:pPr>
            <a:r>
              <a:rPr lang="zh-CN" altLang="en-US" sz="1600" dirty="0" smtClean="0"/>
              <a:t>ｃ、控制器（</a:t>
            </a:r>
            <a:r>
              <a:rPr lang="en-US" altLang="zh-CN" sz="1600" dirty="0" smtClean="0"/>
              <a:t>controller)</a:t>
            </a:r>
          </a:p>
          <a:p>
            <a:pPr>
              <a:buNone/>
            </a:pPr>
            <a:r>
              <a:rPr lang="zh-CN" altLang="en-US" sz="1600" dirty="0" smtClean="0"/>
              <a:t>　　控制器工作就是根据用户的输入，控制用户界面数据显示和更新</a:t>
            </a:r>
            <a:r>
              <a:rPr lang="en-US" altLang="zh-CN" sz="1600" dirty="0" smtClean="0"/>
              <a:t>model</a:t>
            </a:r>
            <a:r>
              <a:rPr lang="zh-CN" altLang="en-US" sz="1600" dirty="0" smtClean="0"/>
              <a:t>对象状态。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5" name="图片 4" descr="微信截图_202008201628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636912"/>
            <a:ext cx="7211432" cy="3629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Zhiyong LUO</dc:creator>
  <cp:lastModifiedBy>LEGRAND</cp:lastModifiedBy>
  <cp:revision>1</cp:revision>
  <dcterms:created xsi:type="dcterms:W3CDTF">2020-08-20T08:20:21Z</dcterms:created>
  <dcterms:modified xsi:type="dcterms:W3CDTF">2020-08-20T08:51:13Z</dcterms:modified>
</cp:coreProperties>
</file>