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65" r:id="rId4"/>
    <p:sldId id="266" r:id="rId5"/>
    <p:sldId id="286" r:id="rId6"/>
    <p:sldId id="267" r:id="rId7"/>
    <p:sldId id="288" r:id="rId8"/>
    <p:sldId id="287" r:id="rId9"/>
    <p:sldId id="289" r:id="rId10"/>
    <p:sldId id="290" r:id="rId11"/>
    <p:sldId id="291" r:id="rId12"/>
    <p:sldId id="292" r:id="rId13"/>
    <p:sldId id="259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584" autoAdjust="0"/>
  </p:normalViewPr>
  <p:slideViewPr>
    <p:cSldViewPr>
      <p:cViewPr varScale="1">
        <p:scale>
          <a:sx n="164" d="100"/>
          <a:sy n="164" d="100"/>
        </p:scale>
        <p:origin x="-114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905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642910" y="195486"/>
            <a:ext cx="8001055" cy="849400"/>
            <a:chOff x="642910" y="195486"/>
            <a:chExt cx="8001055" cy="849400"/>
          </a:xfrm>
        </p:grpSpPr>
        <p:cxnSp>
          <p:nvCxnSpPr>
            <p:cNvPr id="10" name="直接连接符 9"/>
            <p:cNvCxnSpPr/>
            <p:nvPr userDrawn="1"/>
          </p:nvCxnSpPr>
          <p:spPr>
            <a:xfrm>
              <a:off x="642910" y="857238"/>
              <a:ext cx="5857916" cy="158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4" descr="image00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929586" y="195486"/>
              <a:ext cx="714379" cy="8494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="" xmlns:p14="http://schemas.microsoft.com/office/powerpoint/2010/main" val="408044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347614"/>
            <a:ext cx="2197213" cy="21972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153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352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1171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智能 </a:t>
            </a:r>
            <a:r>
              <a:rPr lang="en-US" altLang="zh-CN" sz="2800" dirty="0" smtClean="0">
                <a:solidFill>
                  <a:schemeClr val="bg1"/>
                </a:solidFill>
              </a:rPr>
              <a:t>PDU</a:t>
            </a:r>
            <a:r>
              <a:rPr lang="zh-CN" altLang="en-US" sz="2800" dirty="0" smtClean="0">
                <a:solidFill>
                  <a:schemeClr val="bg1"/>
                </a:solidFill>
              </a:rPr>
              <a:t>质量管理平台（产线）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336383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2020</a:t>
            </a:r>
            <a:r>
              <a:rPr lang="zh-CN" altLang="en-US" b="1" dirty="0" smtClean="0">
                <a:solidFill>
                  <a:srgbClr val="0070C0"/>
                </a:solidFill>
              </a:rPr>
              <a:t>年</a:t>
            </a:r>
            <a:r>
              <a:rPr lang="en-US" altLang="zh-CN" b="1" dirty="0" smtClean="0">
                <a:solidFill>
                  <a:srgbClr val="0070C0"/>
                </a:solidFill>
              </a:rPr>
              <a:t>9</a:t>
            </a:r>
            <a:r>
              <a:rPr lang="zh-CN" altLang="en-US" b="1" dirty="0" smtClean="0">
                <a:solidFill>
                  <a:srgbClr val="0070C0"/>
                </a:solidFill>
              </a:rPr>
              <a:t>月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6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难点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6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突破点、难点：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难点：在老化过程检测、电能过程检测环节，怎么才能方便操作人员操作；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表头批量测试：因表头出货量大，设计出高效率的批量测试方案。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电流和极性测试，怎么设计出合理和实用的方案，来实现此环节的检测功能。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整机测试：整合合理的测试项，整机软件测试对操作人员专业性要求高。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整机一键检测可行性讨论：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安规测试因为有高压，是否需要独立出来；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电流和极性测试，如果不需要人工参与，对推车的设计和实用性要求比较高；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软件测试：大量的测试项，都需要人工来判断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</a:pP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</a:pPr>
            <a:r>
              <a:rPr lang="en-US" altLang="zh-CN" sz="1400" dirty="0" smtClean="0"/>
              <a:t>	</a:t>
            </a:r>
          </a:p>
          <a:p>
            <a:pPr marL="342900" indent="-342900">
              <a:buClr>
                <a:srgbClr val="3798E9"/>
              </a:buClr>
            </a:pP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B81D5"/>
                </a:solidFill>
              </a:rPr>
              <a:t>质量管理服务平台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系统目标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对各子系统数据保存，历史数据统计、查询和展示、导出。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主要功能点</a:t>
            </a:r>
            <a:endParaRPr lang="en-US" altLang="zh-CN" sz="1600" dirty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数据保存：各子系统通过网络提交测试记录、或使用</a:t>
            </a:r>
            <a:r>
              <a:rPr lang="en-US" altLang="zh-CN" sz="1400" dirty="0" err="1" smtClean="0"/>
              <a:t>Execl</a:t>
            </a:r>
            <a:r>
              <a:rPr lang="zh-CN" altLang="en-US" sz="1400" dirty="0" smtClean="0"/>
              <a:t>导入测试记录；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数据统计：统计当天、当周、当月、自定义时间段的各环节，各类型设备的通过率；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日志查询：按设备类型、按客户、按日期、按产品</a:t>
            </a:r>
            <a:r>
              <a:rPr lang="en-US" altLang="zh-CN" sz="1400" dirty="0" smtClean="0"/>
              <a:t>SN</a:t>
            </a:r>
            <a:r>
              <a:rPr lang="zh-CN" altLang="en-US" sz="1400" dirty="0" smtClean="0"/>
              <a:t>号等进行查询；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数据导出：根据查询内容进行导出；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权限管理：多用户多权限管理。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</a:pP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83518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任务分配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552" y="1923678"/>
          <a:ext cx="72728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现阶段主要工作任务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欧阳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负责校准系统对接协议、单片机软件改进和开发。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彭明东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负责校准系统开发、项目方案实验、子系统软件开发。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罗志勇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负责表头质检系统、项目整体方案制定，及进度管理。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王先平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负责表头批量测试车和整机测试车的构思、验证。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结构工程师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负责测试推车的改进、设计、通讯线的固定。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张圣柱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负责改进产品的验证及产线对接、以及运营维护。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6">
            <a:extLst>
              <a:ext uri="{FF2B5EF4-FFF2-40B4-BE49-F238E27FC236}">
                <a16:creationId xmlns:a16="http://schemas.microsoft.com/office/drawing/2014/main" xmlns="" id="{EB1FC027-AF8D-43B0-92AD-1073456C3B7B}"/>
              </a:ext>
            </a:extLst>
          </p:cNvPr>
          <p:cNvSpPr txBox="1"/>
          <p:nvPr/>
        </p:nvSpPr>
        <p:spPr>
          <a:xfrm>
            <a:off x="683568" y="987574"/>
            <a:ext cx="6212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随着项目范围不断扩大，需要各专业技术的人不断加入，解决项目中实际问题，也为了更好的推进项目，增加项目实用性、可行性，确保项目能真正的落地。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635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83518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总体示意图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xmlns="" id="{EB1FC027-AF8D-43B0-92AD-1073456C3B7B}"/>
              </a:ext>
            </a:extLst>
          </p:cNvPr>
          <p:cNvSpPr txBox="1"/>
          <p:nvPr/>
        </p:nvSpPr>
        <p:spPr>
          <a:xfrm>
            <a:off x="755576" y="1036823"/>
            <a:ext cx="7724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1FC027-AF8D-43B0-92AD-1073456C3B7B}"/>
              </a:ext>
            </a:extLst>
          </p:cNvPr>
          <p:cNvSpPr txBox="1"/>
          <p:nvPr/>
        </p:nvSpPr>
        <p:spPr>
          <a:xfrm>
            <a:off x="755576" y="1036823"/>
            <a:ext cx="7724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131590"/>
            <a:ext cx="457713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EB1FC027-AF8D-43B0-92AD-1073456C3B7B}"/>
              </a:ext>
            </a:extLst>
          </p:cNvPr>
          <p:cNvSpPr txBox="1"/>
          <p:nvPr/>
        </p:nvSpPr>
        <p:spPr>
          <a:xfrm>
            <a:off x="539552" y="1059582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主要突破点：</a:t>
            </a:r>
            <a:endParaRPr lang="en-US" altLang="zh-CN" sz="1600" dirty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校准系统</a:t>
            </a:r>
            <a:r>
              <a:rPr lang="en-US" altLang="zh-CN" sz="1400" dirty="0" smtClean="0"/>
              <a:t>  –&gt;  </a:t>
            </a:r>
            <a:r>
              <a:rPr lang="zh-CN" altLang="zh-CN" sz="1400" dirty="0" smtClean="0"/>
              <a:t>准确性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表头测试</a:t>
            </a:r>
            <a:r>
              <a:rPr lang="en-US" altLang="zh-CN" dirty="0" smtClean="0"/>
              <a:t> </a:t>
            </a:r>
            <a:r>
              <a:rPr lang="zh-CN" altLang="zh-CN" sz="1400" dirty="0" smtClean="0"/>
              <a:t> </a:t>
            </a:r>
            <a:r>
              <a:rPr lang="en-US" altLang="zh-CN" sz="1400" dirty="0" smtClean="0"/>
              <a:t>–&gt;  </a:t>
            </a:r>
            <a:r>
              <a:rPr lang="zh-CN" altLang="zh-CN" sz="1400" dirty="0" smtClean="0"/>
              <a:t>高效率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整机测试</a:t>
            </a:r>
            <a:r>
              <a:rPr lang="en-US" altLang="zh-CN" dirty="0" smtClean="0"/>
              <a:t> </a:t>
            </a:r>
            <a:r>
              <a:rPr lang="zh-CN" altLang="zh-CN" sz="1400" dirty="0" smtClean="0"/>
              <a:t> </a:t>
            </a:r>
            <a:r>
              <a:rPr lang="en-US" altLang="zh-CN" sz="1400" dirty="0" smtClean="0"/>
              <a:t>–&gt; </a:t>
            </a:r>
            <a:r>
              <a:rPr lang="zh-CN" altLang="zh-CN" sz="1400" dirty="0" smtClean="0"/>
              <a:t>实用性</a:t>
            </a:r>
            <a:endParaRPr lang="en-US" altLang="zh-CN" sz="1400" dirty="0" smtClean="0"/>
          </a:p>
          <a:p>
            <a:pPr lvl="1">
              <a:buFont typeface="Wingdings" pitchFamily="2" charset="2"/>
              <a:buChar char="Ø"/>
            </a:pPr>
            <a:endParaRPr lang="zh-CN" altLang="zh-CN" sz="1400" dirty="0" smtClean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校准系统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xmlns="" id="{EB1FC027-AF8D-43B0-92AD-1073456C3B7B}"/>
              </a:ext>
            </a:extLst>
          </p:cNvPr>
          <p:cNvSpPr txBox="1"/>
          <p:nvPr/>
        </p:nvSpPr>
        <p:spPr>
          <a:xfrm>
            <a:off x="755576" y="1036823"/>
            <a:ext cx="772424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目标：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对</a:t>
            </a:r>
            <a:r>
              <a:rPr lang="en-US" altLang="zh-CN" sz="1400" dirty="0" smtClean="0"/>
              <a:t>SI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BM</a:t>
            </a:r>
            <a:r>
              <a:rPr lang="zh-CN" altLang="zh-CN" sz="1400" dirty="0" smtClean="0"/>
              <a:t>表头</a:t>
            </a:r>
            <a:r>
              <a:rPr lang="zh-CN" altLang="en-US" sz="1400" dirty="0" smtClean="0"/>
              <a:t>设备、</a:t>
            </a:r>
            <a:r>
              <a:rPr lang="zh-CN" altLang="zh-CN" sz="1400" dirty="0" smtClean="0"/>
              <a:t>及</a:t>
            </a:r>
            <a:r>
              <a:rPr lang="zh-CN" altLang="en-US" sz="1400" dirty="0" smtClean="0"/>
              <a:t>各种类型</a:t>
            </a:r>
            <a:r>
              <a:rPr lang="zh-CN" altLang="zh-CN" sz="1400" dirty="0" smtClean="0"/>
              <a:t>执行板</a:t>
            </a:r>
            <a:r>
              <a:rPr lang="zh-CN" altLang="en-US" sz="1400" dirty="0" smtClean="0"/>
              <a:t>，实现</a:t>
            </a:r>
            <a:r>
              <a:rPr lang="zh-CN" altLang="zh-CN" sz="1400" dirty="0" smtClean="0"/>
              <a:t>一键式自动化校准</a:t>
            </a:r>
            <a:r>
              <a:rPr lang="zh-CN" altLang="en-US" sz="1400" dirty="0" smtClean="0"/>
              <a:t>，减少调试环节操作人员的重复操作步骤，提高此环节的调试效率，降低错误率。</a:t>
            </a:r>
            <a:endParaRPr lang="en-US" altLang="zh-CN" sz="1400" dirty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en-US" altLang="zh-CN" sz="1600" dirty="0"/>
              <a:t> </a:t>
            </a:r>
            <a:r>
              <a:rPr lang="zh-CN" altLang="en-US" sz="1600" dirty="0" smtClean="0"/>
              <a:t>主要改进点：</a:t>
            </a:r>
            <a:endParaRPr lang="en-US" altLang="zh-CN" sz="1600" dirty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提高准确性、并降低</a:t>
            </a:r>
            <a:r>
              <a:rPr lang="zh-CN" altLang="en-US" sz="1400" dirty="0" smtClean="0"/>
              <a:t>操作人员的专业性要求；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zh-CN" sz="1400" dirty="0" smtClean="0"/>
              <a:t>自动识别设备类型</a:t>
            </a:r>
            <a:r>
              <a:rPr lang="zh-CN" altLang="en-US" sz="1400" dirty="0" smtClean="0"/>
              <a:t>，支持各种类型</a:t>
            </a:r>
            <a:r>
              <a:rPr lang="en-US" altLang="zh-CN" sz="1400" dirty="0" smtClean="0"/>
              <a:t>PDU</a:t>
            </a:r>
            <a:r>
              <a:rPr lang="zh-CN" altLang="en-US" sz="1400" dirty="0" smtClean="0"/>
              <a:t>；</a:t>
            </a:r>
            <a:endParaRPr lang="en-US" altLang="zh-CN" sz="1400" dirty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软件自动验证校准的正确性，省去人工判断步骤；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</a:t>
            </a:r>
            <a:r>
              <a:rPr lang="zh-CN" altLang="zh-CN" sz="1400" dirty="0" smtClean="0"/>
              <a:t>自动控制标准源联动</a:t>
            </a:r>
            <a:r>
              <a:rPr lang="zh-CN" altLang="en-US" sz="1400" dirty="0" smtClean="0"/>
              <a:t>，无需人工参与，减少因人工操作而导致的错误；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</a:t>
            </a:r>
            <a:r>
              <a:rPr lang="zh-CN" altLang="zh-CN" sz="1400" dirty="0" smtClean="0"/>
              <a:t>自动创建和固化序列号</a:t>
            </a:r>
            <a:r>
              <a:rPr lang="zh-CN" altLang="en-US" sz="1400" dirty="0" smtClean="0"/>
              <a:t>，设备校准日志可追溯；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软件自动设置设备的出厂参数，节省</a:t>
            </a:r>
            <a:r>
              <a:rPr lang="zh-CN" altLang="zh-CN" sz="1400" dirty="0" smtClean="0"/>
              <a:t>操作人员</a:t>
            </a:r>
            <a:r>
              <a:rPr lang="zh-CN" altLang="en-US" sz="1400" dirty="0" smtClean="0"/>
              <a:t>重复参数设置</a:t>
            </a:r>
            <a:r>
              <a:rPr lang="zh-CN" altLang="zh-CN" sz="1400" dirty="0" smtClean="0"/>
              <a:t>的工作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zh-CN" sz="1400" dirty="0" smtClean="0"/>
              <a:t>记录详细的校准日志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zh-CN" sz="1400" dirty="0" smtClean="0"/>
              <a:t>软件支持多用户及分权限管理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28064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高温老化检测方案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1079034"/>
            <a:ext cx="6840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高温老化流程：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zh-CN" sz="1400" dirty="0" smtClean="0"/>
              <a:t>老化温度：</a:t>
            </a:r>
            <a:r>
              <a:rPr lang="en-US" altLang="zh-CN" sz="1400" dirty="0" smtClean="0"/>
              <a:t>45</a:t>
            </a:r>
            <a:r>
              <a:rPr lang="zh-CN" altLang="zh-CN" sz="1400" dirty="0" smtClean="0"/>
              <a:t>度；老化时间：</a:t>
            </a:r>
            <a:r>
              <a:rPr lang="en-US" altLang="zh-CN" sz="1400" dirty="0" smtClean="0"/>
              <a:t>24</a:t>
            </a:r>
            <a:r>
              <a:rPr lang="zh-CN" altLang="zh-CN" sz="1400" dirty="0" smtClean="0"/>
              <a:t>小时； </a:t>
            </a:r>
            <a:r>
              <a:rPr lang="zh-CN" altLang="en-US" sz="1400" dirty="0" smtClean="0"/>
              <a:t>老化数量：最多可达上千台设备。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老化推车问题：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待改进。</a:t>
            </a:r>
            <a:r>
              <a:rPr lang="zh-CN" altLang="zh-CN" sz="1400" dirty="0" smtClean="0"/>
              <a:t>针对</a:t>
            </a:r>
            <a:r>
              <a:rPr lang="en-US" altLang="zh-CN" sz="1400" dirty="0" smtClean="0"/>
              <a:t>SI</a:t>
            </a:r>
            <a:r>
              <a:rPr lang="zh-CN" altLang="zh-CN" sz="1400" dirty="0" smtClean="0"/>
              <a:t>、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BM</a:t>
            </a:r>
            <a:r>
              <a:rPr lang="zh-CN" altLang="zh-CN" sz="1400" dirty="0" smtClean="0"/>
              <a:t>表头设备老化时使用的座子，使用</a:t>
            </a:r>
            <a:r>
              <a:rPr lang="zh-CN" altLang="en-US" sz="1400" dirty="0" smtClean="0"/>
              <a:t>起来</a:t>
            </a:r>
            <a:r>
              <a:rPr lang="zh-CN" altLang="zh-CN" sz="1400" dirty="0" smtClean="0"/>
              <a:t>不方便，</a:t>
            </a:r>
            <a:r>
              <a:rPr lang="zh-CN" altLang="en-US" sz="1400" dirty="0" smtClean="0"/>
              <a:t>操作人员把表头插入</a:t>
            </a:r>
            <a:r>
              <a:rPr lang="zh-CN" altLang="zh-CN" sz="1400" dirty="0" smtClean="0"/>
              <a:t>插座</a:t>
            </a:r>
            <a:r>
              <a:rPr lang="zh-CN" altLang="en-US" sz="1400" dirty="0" smtClean="0"/>
              <a:t>时</a:t>
            </a:r>
            <a:r>
              <a:rPr lang="zh-CN" altLang="zh-CN" sz="1400" dirty="0" smtClean="0"/>
              <a:t>，很容易损坏表头的插针</a:t>
            </a:r>
            <a:r>
              <a:rPr lang="zh-CN" altLang="en-US" sz="1400" dirty="0" smtClean="0"/>
              <a:t>。</a:t>
            </a:r>
            <a:r>
              <a:rPr lang="zh-CN" altLang="zh-CN" sz="1400" dirty="0" smtClean="0"/>
              <a:t>而且老化用的座子，</a:t>
            </a:r>
            <a:r>
              <a:rPr lang="zh-CN" altLang="en-US" sz="1400" dirty="0" smtClean="0"/>
              <a:t>下方</a:t>
            </a:r>
            <a:r>
              <a:rPr lang="zh-CN" altLang="zh-CN" sz="1400" dirty="0" smtClean="0"/>
              <a:t>没有固定好</a:t>
            </a:r>
            <a:r>
              <a:rPr lang="zh-CN" altLang="en-US" sz="1400" dirty="0" smtClean="0"/>
              <a:t>（之前是用胶水粘贴，永久后会自动脱落）</a:t>
            </a:r>
            <a:r>
              <a:rPr lang="zh-CN" altLang="zh-CN" sz="1400" dirty="0" smtClean="0"/>
              <a:t>，存在安全隐患问题。</a:t>
            </a:r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老化检测可选方案：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老化结果检测方案：老花前，连接软件，发送命令，使设备进入老化模式，设备自动记录老化过程中，如重启次数、报警次数、老化时长、监测电流底数情况等。等老化完之后，软件读取设备中的老化数据，自动检测是否符合老化通过的标准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老化过程检测方案：在设备老化时，通过特定通讯线，定时检测老化时的状态信息。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9209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高温老化检测对比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576" y="987574"/>
          <a:ext cx="676875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过程检测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结果检测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老化时长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设备重启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设备报警、电流底数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设备接口检测（网口、级联口、</a:t>
                      </a:r>
                      <a:r>
                        <a:rPr lang="en-US" altLang="zh-CN" dirty="0" smtClean="0"/>
                        <a:t>485</a:t>
                      </a:r>
                      <a:r>
                        <a:rPr lang="zh-CN" altLang="en-US" dirty="0" smtClean="0"/>
                        <a:t>口）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老化房改造要求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需增加各种设备，一千多根网线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检测设备、网线维护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需要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对操作人员工作量、高温房连续工作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大大增加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难度大，风险高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推荐方案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推荐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电能检测方案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电能测试流程：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表头设备：串联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个表头设备，接上</a:t>
            </a:r>
            <a:r>
              <a:rPr lang="en-US" altLang="zh-CN" sz="1400" dirty="0" smtClean="0"/>
              <a:t>8A</a:t>
            </a:r>
            <a:r>
              <a:rPr lang="zh-CN" altLang="en-US" sz="1400" dirty="0" smtClean="0"/>
              <a:t>电流负载；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整体设备：一次测试</a:t>
            </a:r>
            <a:r>
              <a:rPr lang="en-US" altLang="zh-CN" sz="1400" dirty="0" smtClean="0"/>
              <a:t>30</a:t>
            </a:r>
            <a:r>
              <a:rPr lang="zh-CN" altLang="en-US" sz="1400" dirty="0" smtClean="0"/>
              <a:t>台，分三组，每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台一组（水平的</a:t>
            </a:r>
            <a:r>
              <a:rPr lang="en-US" altLang="zh-CN" sz="1400" dirty="0" smtClean="0"/>
              <a:t>20</a:t>
            </a:r>
            <a:r>
              <a:rPr lang="zh-CN" altLang="en-US" sz="1400" dirty="0" smtClean="0"/>
              <a:t>台一组），都串联同一个输出位，一个执行板测试两个输出位。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接上</a:t>
            </a:r>
            <a:r>
              <a:rPr lang="en-US" altLang="zh-CN" sz="1400" dirty="0" smtClean="0"/>
              <a:t>8A</a:t>
            </a:r>
            <a:r>
              <a:rPr lang="zh-CN" altLang="en-US" sz="1400" dirty="0" smtClean="0"/>
              <a:t>电流负载，跑大概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分钟之后，人工观察电能是否增加</a:t>
            </a:r>
            <a:r>
              <a:rPr lang="en-US" altLang="zh-CN" sz="1400" dirty="0" smtClean="0"/>
              <a:t>0.1kWh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检测方案：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免检方案：</a:t>
            </a:r>
            <a:r>
              <a:rPr lang="zh-CN" altLang="zh-CN" sz="1400" dirty="0" smtClean="0"/>
              <a:t>如果设备电流、电压、功率、及功率因素都是正确情况下，是否不需要跑电能，如果可以不跑电能，这样就可以大大提高质检效率。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过程检测：在检测电能过程中，不断读取相关数据，检测状态。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结果检测：只检测设备电能是否按标准跑到</a:t>
            </a:r>
            <a:r>
              <a:rPr lang="en-US" altLang="zh-CN" sz="1400" dirty="0" smtClean="0"/>
              <a:t>0.1kWh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电能检测方案对比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0" y="915566"/>
          <a:ext cx="7200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1152128"/>
                <a:gridCol w="1224136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免检方案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过程检测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结果检测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是否需要改进质检推车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需增加扩展设备，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多根网线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检测设备、网线维护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需要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对操作人员工作量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增加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难度大，风险高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三相跑电能，时间无法缩短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其它问题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待做实验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推荐方案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推荐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表头质检系统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系统目标：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针对</a:t>
            </a:r>
            <a:r>
              <a:rPr lang="en-US" altLang="zh-CN" sz="1400" dirty="0" smtClean="0"/>
              <a:t>SI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表头设备，进行自动化质量检测。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检测流程：</a:t>
            </a:r>
            <a:endParaRPr lang="en-US" altLang="zh-CN" sz="1600" dirty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老化检测：设备老化结果数据是否符合老化检测标准；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电能检测：设备各相电能是否符合标准；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接口检测：设备网口、级联口、传感器接口；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采集检测：设备各相电压、电流、功率、功率因素是否在误差范围内；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参数检测：检查设备是否按规格进行参数设置；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出厂设置：时间是否同步、恢复出厂设置、清除电能、清除日志；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人工记录：人工检测设备按键、外观、屏幕、蜂鸣。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检测方式：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单机测试：只需要开发一款软件，即可；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批量测试：设计专用的质检车，一次性批量测试几十台，可行性等讨论，</a:t>
            </a:r>
            <a:endParaRPr lang="en-US" altLang="zh-CN" sz="1400" dirty="0" smtClean="0"/>
          </a:p>
          <a:p>
            <a:pPr marL="1257300" lvl="2" indent="-342900">
              <a:buClr>
                <a:srgbClr val="3798E9"/>
              </a:buClr>
            </a:pPr>
            <a:r>
              <a:rPr lang="zh-CN" altLang="en-US" sz="1400" dirty="0" smtClean="0"/>
              <a:t>此想法跟彭工、欧阳、王工也有所提及。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</a:pP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整机质检系统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系统目标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对各</a:t>
            </a:r>
            <a:r>
              <a:rPr lang="zh-CN" altLang="en-US" sz="1400" dirty="0" smtClean="0"/>
              <a:t>类型管理型</a:t>
            </a:r>
            <a:r>
              <a:rPr lang="en-US" altLang="zh-CN" sz="1400" dirty="0" smtClean="0"/>
              <a:t>PDU</a:t>
            </a:r>
            <a:r>
              <a:rPr lang="zh-CN" altLang="en-US" sz="1400" dirty="0" smtClean="0"/>
              <a:t>，进行整体测试。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目前测试流程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老化测试：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电能测试：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安规测试：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电流和极性测试：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软件测试：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接口检测：设备网口、级联口、传感器接口、报警接口；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参数检测：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人工记录：人工检测设备按键、外观、屏幕、蜂鸣。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400" dirty="0" smtClean="0"/>
              <a:t>需要讨论问题点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安规测试：</a:t>
            </a:r>
            <a:r>
              <a:rPr lang="zh-CN" altLang="en-US" sz="1200" dirty="0" smtClean="0">
                <a:latin typeface="+mn-ea"/>
              </a:rPr>
              <a:t>打高压有危险，所以让指定有经验的人进行操作</a:t>
            </a:r>
            <a:endParaRPr lang="en-US" altLang="zh-CN" sz="1200" dirty="0" smtClean="0">
              <a:latin typeface="+mn-ea"/>
            </a:endParaRPr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电流极性测试：</a:t>
            </a:r>
            <a:r>
              <a:rPr lang="zh-CN" altLang="en-US" sz="1200" dirty="0" smtClean="0"/>
              <a:t>根据跟彭工王工讨论此测试步骤，想到的方案有二种：全自动、半自动</a:t>
            </a:r>
            <a:endParaRPr lang="en-US" altLang="zh-CN" sz="1200" dirty="0" smtClean="0"/>
          </a:p>
          <a:p>
            <a:pPr marL="1257300" lvl="2" indent="-342900">
              <a:buClr>
                <a:srgbClr val="3798E9"/>
              </a:buClr>
            </a:pPr>
            <a:r>
              <a:rPr lang="zh-CN" altLang="en-US" sz="1200" dirty="0" smtClean="0"/>
              <a:t>半自动：还是需要人工去一位一位的插入，软件检测的输出位，与操作人员插入输出位不一致问题；</a:t>
            </a:r>
            <a:endParaRPr lang="en-US" altLang="zh-CN" sz="1200" dirty="0" smtClean="0"/>
          </a:p>
          <a:p>
            <a:pPr marL="1257300" lvl="2" indent="-342900">
              <a:buClr>
                <a:srgbClr val="3798E9"/>
              </a:buClr>
            </a:pPr>
            <a:r>
              <a:rPr lang="zh-CN" altLang="en-US" sz="1200" dirty="0" smtClean="0"/>
              <a:t>全自动：使用专用工装设备，一次性压入进行检测，但各类太多，而且有防脱扣的存在，难度太大。</a:t>
            </a:r>
            <a:endParaRPr lang="en-US" altLang="zh-CN" sz="12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软件测试</a:t>
            </a:r>
            <a:r>
              <a:rPr lang="zh-CN" altLang="en-US" sz="1200" dirty="0" smtClean="0"/>
              <a:t>：</a:t>
            </a:r>
            <a:r>
              <a:rPr lang="zh-CN" altLang="en-US" sz="1200" dirty="0" smtClean="0">
                <a:latin typeface="+mn-ea"/>
              </a:rPr>
              <a:t>此环节的测试项目较多，并且很多项都需要人工来进行判断，比如：输出位指示灯亮是否正常点亮，是否按顺序进行点亮，按键是否安装到位等等。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LEVER PPT模板2020.pptx  -  只读" id="{3459A2AA-8A1E-4AC5-A8C8-B2F4FC3C1697}" vid="{D3D41752-A447-4113-BEF1-394F365453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CLEVER PPT模板2020</Template>
  <TotalTime>2218</TotalTime>
  <Words>1464</Words>
  <Application>Microsoft Office PowerPoint</Application>
  <PresentationFormat>全屏显示(16:9)</PresentationFormat>
  <Paragraphs>188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GRPLEG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Daniel DENG</dc:creator>
  <cp:lastModifiedBy>LEGRAND</cp:lastModifiedBy>
  <cp:revision>388</cp:revision>
  <dcterms:created xsi:type="dcterms:W3CDTF">2020-04-13T06:16:51Z</dcterms:created>
  <dcterms:modified xsi:type="dcterms:W3CDTF">2020-09-04T03:36:11Z</dcterms:modified>
</cp:coreProperties>
</file>