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1" r:id="rId5"/>
    <p:sldId id="262" r:id="rId6"/>
    <p:sldId id="263" r:id="rId7"/>
    <p:sldId id="266" r:id="rId8"/>
    <p:sldId id="267" r:id="rId9"/>
    <p:sldId id="265" r:id="rId10"/>
    <p:sldId id="268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14" autoAdjust="0"/>
  </p:normalViewPr>
  <p:slideViewPr>
    <p:cSldViewPr>
      <p:cViewPr varScale="1">
        <p:scale>
          <a:sx n="164" d="100"/>
          <a:sy n="164" d="100"/>
        </p:scale>
        <p:origin x="-114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79055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642910" y="195486"/>
            <a:ext cx="8001055" cy="849400"/>
            <a:chOff x="642910" y="195486"/>
            <a:chExt cx="8001055" cy="849400"/>
          </a:xfrm>
        </p:grpSpPr>
        <p:cxnSp>
          <p:nvCxnSpPr>
            <p:cNvPr id="10" name="直接连接符 9"/>
            <p:cNvCxnSpPr/>
            <p:nvPr userDrawn="1"/>
          </p:nvCxnSpPr>
          <p:spPr>
            <a:xfrm>
              <a:off x="642910" y="857238"/>
              <a:ext cx="5857916" cy="1588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4" descr="image004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7929586" y="195486"/>
              <a:ext cx="714379" cy="8494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xmlns="" val="408044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1347614"/>
            <a:ext cx="2197213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153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352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11710"/>
            <a:ext cx="5616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</a:rPr>
              <a:t>质检系统项目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184" y="336383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2021</a:t>
            </a:r>
            <a:r>
              <a:rPr lang="zh-CN" altLang="en-US" b="1" dirty="0" smtClean="0">
                <a:solidFill>
                  <a:srgbClr val="0070C0"/>
                </a:solidFill>
              </a:rPr>
              <a:t>年</a:t>
            </a:r>
            <a:r>
              <a:rPr lang="en-US" altLang="zh-CN" b="1" dirty="0" smtClean="0">
                <a:solidFill>
                  <a:srgbClr val="0070C0"/>
                </a:solidFill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</a:rPr>
              <a:t>月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6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15566"/>
            <a:ext cx="432684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2000" smtClean="0"/>
              <a:t>对操作</a:t>
            </a:r>
            <a:r>
              <a:rPr lang="zh-CN" altLang="en-US" sz="2000" dirty="0" smtClean="0"/>
              <a:t>人员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dirty="0" smtClean="0"/>
              <a:t>简化工作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dirty="0" smtClean="0"/>
              <a:t>减轻任务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dirty="0" smtClean="0"/>
              <a:t>降低难度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 dirty="0" smtClean="0">
              <a:solidFill>
                <a:srgbClr val="1B81D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182" y="505020"/>
            <a:ext cx="23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81D5"/>
                </a:solidFill>
              </a:rPr>
              <a:t>总结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5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635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6" y="1131590"/>
            <a:ext cx="576064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2000" dirty="0" smtClean="0"/>
              <a:t>背景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en-US" altLang="zh-CN" dirty="0" smtClean="0"/>
              <a:t>20</a:t>
            </a:r>
            <a:r>
              <a:rPr lang="zh-CN" altLang="en-US" smtClean="0"/>
              <a:t>年上半年根据</a:t>
            </a:r>
            <a:r>
              <a:rPr lang="zh-CN" altLang="en-US" dirty="0" smtClean="0"/>
              <a:t>公司和领导制定的提高智能</a:t>
            </a:r>
            <a:r>
              <a:rPr lang="en-US" altLang="zh-CN" dirty="0" smtClean="0"/>
              <a:t>PDU</a:t>
            </a:r>
            <a:r>
              <a:rPr lang="zh-CN" altLang="en-US" dirty="0" smtClean="0"/>
              <a:t>生产测试可信赖、可控制、可追溯的目标下，开始进行此项目的开发</a:t>
            </a:r>
            <a:endParaRPr lang="en-US" altLang="zh-CN" dirty="0" smtClean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2000" dirty="0" smtClean="0">
              <a:solidFill>
                <a:srgbClr val="1B81D5"/>
              </a:solidFill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000" dirty="0" smtClean="0">
              <a:solidFill>
                <a:srgbClr val="1B81D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项目背景</a:t>
            </a:r>
            <a:r>
              <a:rPr lang="en-US" altLang="zh-CN" b="1" dirty="0" smtClean="0">
                <a:solidFill>
                  <a:srgbClr val="1B81D5"/>
                </a:solidFill>
              </a:rPr>
              <a:t> 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5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87574"/>
            <a:ext cx="57606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1B81D5"/>
                </a:solidFill>
              </a:rPr>
              <a:t>质检目标</a:t>
            </a:r>
            <a:endParaRPr lang="en-US" altLang="zh-CN" sz="2000" dirty="0" smtClean="0">
              <a:solidFill>
                <a:srgbClr val="1B81D5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dirty="0" smtClean="0"/>
              <a:t>在生产过程中及早发现不良品，降低返修代价</a:t>
            </a:r>
            <a:r>
              <a:rPr lang="en-US" altLang="zh-CN" dirty="0" smtClean="0"/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dirty="0" smtClean="0"/>
              <a:t>减少整机返修率</a:t>
            </a:r>
            <a:r>
              <a:rPr lang="en-US" altLang="zh-CN" dirty="0" smtClean="0"/>
              <a:t>;</a:t>
            </a:r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dirty="0" smtClean="0"/>
              <a:t>确保智能</a:t>
            </a:r>
            <a:r>
              <a:rPr lang="en-US" altLang="zh-CN" dirty="0" smtClean="0"/>
              <a:t>PDU</a:t>
            </a:r>
            <a:r>
              <a:rPr lang="zh-CN" altLang="en-US" dirty="0" smtClean="0"/>
              <a:t>符合出厂标准</a:t>
            </a:r>
            <a:r>
              <a:rPr lang="en-US" altLang="zh-CN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1B81D5"/>
                </a:solidFill>
              </a:rPr>
              <a:t>实用目标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dirty="0" smtClean="0"/>
              <a:t>大幅减少操作人员的重复操作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dirty="0" smtClean="0"/>
              <a:t>大大降低对操作人员专业性要求</a:t>
            </a:r>
            <a:endParaRPr lang="en-US" altLang="zh-CN" sz="2000" dirty="0" smtClean="0">
              <a:solidFill>
                <a:srgbClr val="1B81D5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1B81D5"/>
                </a:solidFill>
              </a:rPr>
              <a:t>反馈目标</a:t>
            </a:r>
            <a:endParaRPr lang="en-US" altLang="zh-CN" sz="2000" dirty="0" smtClean="0">
              <a:solidFill>
                <a:srgbClr val="1B81D5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dirty="0" smtClean="0"/>
              <a:t>做到实时记录、统计、方便问题点的随时追溯</a:t>
            </a: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项目目标</a:t>
            </a:r>
            <a:r>
              <a:rPr lang="en-US" altLang="zh-CN" b="1" dirty="0" smtClean="0">
                <a:solidFill>
                  <a:srgbClr val="1B81D5"/>
                </a:solidFill>
              </a:rPr>
              <a:t> 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5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项目整体框架</a:t>
            </a:r>
            <a:r>
              <a:rPr lang="en-US" altLang="zh-CN" b="1" dirty="0" smtClean="0">
                <a:solidFill>
                  <a:srgbClr val="1B81D5"/>
                </a:solidFill>
              </a:rPr>
              <a:t> 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1470"/>
            <a:ext cx="7884368" cy="503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555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915566"/>
            <a:ext cx="43268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2000" b="1" dirty="0" smtClean="0"/>
              <a:t>主要用途</a:t>
            </a:r>
            <a:endParaRPr lang="en-US" altLang="zh-CN" sz="2000" b="1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实现各产品的出厂参数和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地址一键自动化设置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1B81D5"/>
                </a:solidFill>
              </a:rPr>
              <a:t> </a:t>
            </a:r>
            <a:r>
              <a:rPr lang="zh-CN" altLang="en-US" sz="2000" dirty="0" smtClean="0"/>
              <a:t>支持产品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en-US" altLang="zh-CN" sz="1400" dirty="0" smtClean="0"/>
              <a:t>MPDU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ZPDU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RPDU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ATS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IP-PDU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1B81D5"/>
                </a:solidFill>
              </a:rPr>
              <a:t>变革性</a:t>
            </a:r>
            <a:endParaRPr lang="en-US" altLang="zh-CN" sz="2000" dirty="0" smtClean="0">
              <a:solidFill>
                <a:srgbClr val="1B81D5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/>
              <a:t>在设备参数配置过程中，把设备的相关配置信息做到一建自动设置，大幅度的减少产线操作人员的重复操作，使产线操作人员工作变得非常简便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/>
              <a:t>解决了人工设置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时，出现重复而导致产品无法通讯的重大隐患；</a:t>
            </a:r>
            <a:endParaRPr lang="en-US" altLang="zh-CN" sz="1400" dirty="0" smtClean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一键设置软件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pic>
        <p:nvPicPr>
          <p:cNvPr id="5" name="图片 4" descr="1、一键设置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1298" y="1419622"/>
            <a:ext cx="399684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5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15566"/>
            <a:ext cx="43268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2000" dirty="0" smtClean="0"/>
              <a:t>主要用途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用于各种类型的执行板及相关设备的自动化校准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1B81D5"/>
                </a:solidFill>
              </a:rPr>
              <a:t> </a:t>
            </a:r>
            <a:r>
              <a:rPr lang="zh-CN" altLang="en-US" sz="2000" dirty="0" smtClean="0"/>
              <a:t>支持产品</a:t>
            </a:r>
            <a:endParaRPr lang="en-US" altLang="zh-CN" sz="2000" dirty="0" smtClean="0"/>
          </a:p>
          <a:p>
            <a:pPr marL="800100" lvl="1" indent="-342900"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各类型执行板：互感器、锰铜、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位、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位、高密度、磁保持、板座一体，板座分离 </a:t>
            </a:r>
            <a:endParaRPr lang="en-US" altLang="zh-CN" sz="1400" dirty="0" smtClean="0">
              <a:solidFill>
                <a:srgbClr val="1B81D5"/>
              </a:solidFill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1B81D5"/>
                </a:solidFill>
              </a:rPr>
              <a:t>变革性</a:t>
            </a:r>
            <a:endParaRPr lang="en-US" altLang="zh-CN" sz="2000" dirty="0" smtClean="0">
              <a:solidFill>
                <a:srgbClr val="1B81D5"/>
              </a:solidFill>
            </a:endParaRPr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/>
              <a:t>此工具软件能及早发现不良品，降低返修代价</a:t>
            </a:r>
            <a:endParaRPr lang="en-US" altLang="zh-CN" sz="1400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/>
              <a:t>在产品校准过程中，实现双重验证功能，包括</a:t>
            </a:r>
            <a:r>
              <a:rPr lang="en-US" altLang="zh-CN" sz="1400" dirty="0" smtClean="0"/>
              <a:t>PDU</a:t>
            </a:r>
            <a:r>
              <a:rPr lang="zh-CN" altLang="en-US" sz="1400" dirty="0" smtClean="0"/>
              <a:t>软件校准值自我判定和校准软件结果验证，大大加强了校准有效性的检测；</a:t>
            </a:r>
            <a:endParaRPr lang="en-US" altLang="zh-CN" sz="1400" dirty="0" smtClean="0"/>
          </a:p>
          <a:p>
            <a:pPr marL="800100" lvl="1" indent="-342900">
              <a:buFont typeface="Wingdings" pitchFamily="2" charset="2"/>
              <a:buChar char="ü"/>
            </a:pPr>
            <a:r>
              <a:rPr lang="zh-CN" altLang="en-US" sz="1400" dirty="0" smtClean="0"/>
              <a:t>实现标准源联动</a:t>
            </a:r>
            <a:endParaRPr lang="en-US" altLang="zh-CN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自动校准软件</a:t>
            </a:r>
            <a:r>
              <a:rPr lang="en-US" altLang="zh-CN" b="1" dirty="0" smtClean="0">
                <a:solidFill>
                  <a:srgbClr val="1B81D5"/>
                </a:solidFill>
              </a:rPr>
              <a:t> 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pic>
        <p:nvPicPr>
          <p:cNvPr id="4" name="图片 3" descr="2、自动校准软件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1275606"/>
            <a:ext cx="3880535" cy="29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5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915566"/>
            <a:ext cx="432684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2000" dirty="0" smtClean="0"/>
              <a:t>主要用途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用于</a:t>
            </a:r>
            <a:r>
              <a:rPr lang="en-US" altLang="zh-CN" sz="1400" dirty="0" smtClean="0"/>
              <a:t>BM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SI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表头模块的参数设置和校准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1B81D5"/>
                </a:solidFill>
              </a:rPr>
              <a:t> </a:t>
            </a:r>
            <a:r>
              <a:rPr lang="zh-CN" altLang="en-US" sz="2000" dirty="0" smtClean="0"/>
              <a:t>支持产品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en-US" altLang="zh-CN" sz="1400" dirty="0" smtClean="0"/>
              <a:t>BM-PDU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SI-PDU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IP-PDU</a:t>
            </a: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1B81D5"/>
                </a:solidFill>
              </a:rPr>
              <a:t>变革性</a:t>
            </a:r>
            <a:endParaRPr lang="en-US" altLang="zh-CN" sz="2000" dirty="0" smtClean="0">
              <a:solidFill>
                <a:srgbClr val="1B81D5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400" dirty="0" smtClean="0"/>
              <a:t>结合设置软件和自动校准软件的功能特点</a:t>
            </a:r>
            <a:endParaRPr lang="en-US" altLang="zh-CN" sz="1400" dirty="0" smtClean="0"/>
          </a:p>
          <a:p>
            <a:pPr marL="342900" indent="-342900">
              <a:buFont typeface="Wingdings" pitchFamily="2" charset="2"/>
              <a:buChar char="p"/>
            </a:pPr>
            <a:endParaRPr lang="en-US" altLang="zh-CN" sz="2000" dirty="0" smtClean="0">
              <a:solidFill>
                <a:srgbClr val="1B81D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182" y="505020"/>
            <a:ext cx="23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B81D5"/>
                </a:solidFill>
              </a:rPr>
              <a:t>表头调试工具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pic>
        <p:nvPicPr>
          <p:cNvPr id="4" name="图片 3" descr="3、表头调试工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275606"/>
            <a:ext cx="3888432" cy="28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5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577" y="1131590"/>
            <a:ext cx="403244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2000" dirty="0" smtClean="0"/>
              <a:t>主要用途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用于补货、特殊定制等情况下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地址的自动创建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1B81D5"/>
                </a:solidFill>
              </a:rPr>
              <a:t> </a:t>
            </a:r>
            <a:r>
              <a:rPr lang="zh-CN" altLang="en-US" sz="2000" dirty="0" smtClean="0"/>
              <a:t>变革性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完全替代人工进行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地址的编制工作，避免人工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编错，而导致</a:t>
            </a:r>
            <a:r>
              <a:rPr lang="en-US" altLang="zh-CN" sz="1400" dirty="0" smtClean="0"/>
              <a:t>Mac</a:t>
            </a:r>
            <a:r>
              <a:rPr lang="zh-CN" altLang="en-US" sz="1400" dirty="0" smtClean="0"/>
              <a:t>大面积重复和浪费的情况</a:t>
            </a:r>
            <a:endParaRPr lang="en-US" altLang="zh-CN" sz="1400" dirty="0" smtClean="0">
              <a:solidFill>
                <a:srgbClr val="1B81D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1B81D5"/>
                </a:solidFill>
                <a:cs typeface="Arial" pitchFamily="34" charset="0"/>
              </a:rPr>
              <a:t>Mac</a:t>
            </a:r>
            <a:r>
              <a:rPr lang="zh-CN" altLang="en-US" sz="2000" b="1" smtClean="0">
                <a:solidFill>
                  <a:srgbClr val="1B81D5"/>
                </a:solidFill>
                <a:cs typeface="Arial" pitchFamily="34" charset="0"/>
              </a:rPr>
              <a:t>创建工具</a:t>
            </a:r>
            <a:r>
              <a:rPr lang="en-US" altLang="zh-CN" b="1" smtClean="0">
                <a:solidFill>
                  <a:srgbClr val="1B81D5"/>
                </a:solidFill>
              </a:rPr>
              <a:t> 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pic>
        <p:nvPicPr>
          <p:cNvPr id="4" name="图片 3" descr="4、Mac创建工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203598"/>
            <a:ext cx="4058342" cy="24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5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915566"/>
            <a:ext cx="432684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p"/>
            </a:pPr>
            <a:r>
              <a:rPr lang="zh-CN" altLang="en-US" sz="2000" dirty="0" smtClean="0"/>
              <a:t>主要用途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用于</a:t>
            </a:r>
            <a:r>
              <a:rPr lang="en-US" altLang="zh-CN" sz="1400" dirty="0" smtClean="0"/>
              <a:t>SI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</a:t>
            </a:r>
            <a:r>
              <a:rPr lang="zh-CN" altLang="en-US" sz="1400" dirty="0" smtClean="0"/>
              <a:t>表头产品的自动化质检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dirty="0" smtClean="0">
                <a:solidFill>
                  <a:srgbClr val="1B81D5"/>
                </a:solidFill>
              </a:rPr>
              <a:t> </a:t>
            </a:r>
            <a:r>
              <a:rPr lang="zh-CN" altLang="en-US" sz="2000" dirty="0" smtClean="0"/>
              <a:t>支持产品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en-US" altLang="zh-CN" sz="1400" dirty="0" smtClean="0"/>
              <a:t>SI-PDU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IP-PDU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 smtClean="0">
                <a:solidFill>
                  <a:srgbClr val="1B81D5"/>
                </a:solidFill>
              </a:rPr>
              <a:t>变革性</a:t>
            </a:r>
            <a:endParaRPr lang="en-US" altLang="zh-CN" sz="2000" dirty="0" smtClean="0">
              <a:solidFill>
                <a:srgbClr val="1B81D5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rgbClr val="3798E9"/>
              </a:buClr>
              <a:buFont typeface="Wingdings" pitchFamily="2" charset="2"/>
              <a:buChar char="ü"/>
            </a:pPr>
            <a:r>
              <a:rPr lang="zh-CN" altLang="en-US" sz="1400" dirty="0" smtClean="0"/>
              <a:t>支持所有大量出货的各种类型的表头产品，做到自动化质检，大大降低对产线操作人员的专业性要求</a:t>
            </a:r>
            <a:endParaRPr lang="en-US" altLang="zh-CN" sz="1400" dirty="0" smtClean="0">
              <a:solidFill>
                <a:srgbClr val="1B81D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4182" y="505020"/>
            <a:ext cx="23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1B81D5"/>
                </a:solidFill>
                <a:cs typeface="Arial" pitchFamily="34" charset="0"/>
              </a:rPr>
              <a:t>表头质检工具</a:t>
            </a:r>
            <a:r>
              <a:rPr lang="en-US" altLang="zh-CN" b="1" dirty="0" smtClean="0">
                <a:solidFill>
                  <a:srgbClr val="1B81D5"/>
                </a:solidFill>
              </a:rPr>
              <a:t> </a:t>
            </a:r>
            <a:endParaRPr lang="zh-CN" altLang="en-US" b="1" dirty="0">
              <a:solidFill>
                <a:srgbClr val="1B81D5"/>
              </a:solidFill>
            </a:endParaRPr>
          </a:p>
        </p:txBody>
      </p:sp>
      <p:pic>
        <p:nvPicPr>
          <p:cNvPr id="4" name="图片 3" descr="5、表头质检工具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7501" y="1131590"/>
            <a:ext cx="403100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55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439</Words>
  <Application>Microsoft Office PowerPoint</Application>
  <PresentationFormat>全屏显示(16:9)</PresentationFormat>
  <Paragraphs>57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>GRPLEG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LEGRAND</dc:creator>
  <cp:lastModifiedBy>LEGRAND</cp:lastModifiedBy>
  <cp:revision>70</cp:revision>
  <dcterms:created xsi:type="dcterms:W3CDTF">2020-04-02T05:40:47Z</dcterms:created>
  <dcterms:modified xsi:type="dcterms:W3CDTF">2021-03-25T07:26:46Z</dcterms:modified>
</cp:coreProperties>
</file>