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77" r:id="rId3"/>
    <p:sldId id="278" r:id="rId4"/>
    <p:sldId id="279" r:id="rId5"/>
    <p:sldId id="280" r:id="rId6"/>
    <p:sldId id="28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1E37-26EF-4421-ACAA-2243B826FBA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BAE3CE8-80FE-4AD9-8D0C-406AFD5B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8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1E37-26EF-4421-ACAA-2243B826FBA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AE3CE8-80FE-4AD9-8D0C-406AFD5B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95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1E37-26EF-4421-ACAA-2243B826FBA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AE3CE8-80FE-4AD9-8D0C-406AFD5BF8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5893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1E37-26EF-4421-ACAA-2243B826FBA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AE3CE8-80FE-4AD9-8D0C-406AFD5B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937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1E37-26EF-4421-ACAA-2243B826FBA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AE3CE8-80FE-4AD9-8D0C-406AFD5BF8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8007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1E37-26EF-4421-ACAA-2243B826FBA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AE3CE8-80FE-4AD9-8D0C-406AFD5B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87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1E37-26EF-4421-ACAA-2243B826FBA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3CE8-80FE-4AD9-8D0C-406AFD5B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550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1E37-26EF-4421-ACAA-2243B826FBA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3CE8-80FE-4AD9-8D0C-406AFD5B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2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1E37-26EF-4421-ACAA-2243B826FBA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3CE8-80FE-4AD9-8D0C-406AFD5B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5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1E37-26EF-4421-ACAA-2243B826FBA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AE3CE8-80FE-4AD9-8D0C-406AFD5B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65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1E37-26EF-4421-ACAA-2243B826FBA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AE3CE8-80FE-4AD9-8D0C-406AFD5B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4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1E37-26EF-4421-ACAA-2243B826FBA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AE3CE8-80FE-4AD9-8D0C-406AFD5B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50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1E37-26EF-4421-ACAA-2243B826FBA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3CE8-80FE-4AD9-8D0C-406AFD5B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00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1E37-26EF-4421-ACAA-2243B826FBA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3CE8-80FE-4AD9-8D0C-406AFD5B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1E37-26EF-4421-ACAA-2243B826FBA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3CE8-80FE-4AD9-8D0C-406AFD5B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53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1E37-26EF-4421-ACAA-2243B826FBA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AE3CE8-80FE-4AD9-8D0C-406AFD5B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3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C1E37-26EF-4421-ACAA-2243B826FBA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BAE3CE8-80FE-4AD9-8D0C-406AFD5B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28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173CCF-55B3-4D19-836D-C7C6D0F659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872" y="0"/>
            <a:ext cx="5414128" cy="15404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FDD5130-4C97-487C-B9E2-22B5B58D0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83" y="1719059"/>
            <a:ext cx="6015973" cy="32501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065654F-C3FD-4DDE-99A9-E9A103A298EE}"/>
              </a:ext>
            </a:extLst>
          </p:cNvPr>
          <p:cNvSpPr txBox="1"/>
          <p:nvPr/>
        </p:nvSpPr>
        <p:spPr>
          <a:xfrm>
            <a:off x="2609553" y="5420413"/>
            <a:ext cx="75980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latin typeface="Berlin Sans FB" panose="020E0602020502020306" pitchFamily="34" charset="0"/>
              </a:rPr>
              <a:t>人脸识别展示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FAE877-B2DD-4D3C-A9C0-D267A1CD6887}"/>
              </a:ext>
            </a:extLst>
          </p:cNvPr>
          <p:cNvSpPr txBox="1"/>
          <p:nvPr/>
        </p:nvSpPr>
        <p:spPr>
          <a:xfrm>
            <a:off x="8898903" y="2017336"/>
            <a:ext cx="3091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小组成员：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陈松华：</a:t>
            </a:r>
            <a:r>
              <a:rPr lang="en-US" altLang="zh-CN" dirty="0"/>
              <a:t>3119305875	</a:t>
            </a:r>
          </a:p>
          <a:p>
            <a:r>
              <a:rPr lang="zh-CN" altLang="en-US" dirty="0"/>
              <a:t>刘俊 ：   </a:t>
            </a:r>
            <a:r>
              <a:rPr lang="en-US" altLang="zh-CN" dirty="0"/>
              <a:t>3119305878</a:t>
            </a:r>
          </a:p>
          <a:p>
            <a:r>
              <a:rPr lang="zh-CN" altLang="en-US" dirty="0"/>
              <a:t>张效国：</a:t>
            </a:r>
            <a:r>
              <a:rPr lang="en-US" altLang="zh-CN" dirty="0"/>
              <a:t>3119305886</a:t>
            </a:r>
          </a:p>
        </p:txBody>
      </p:sp>
    </p:spTree>
    <p:extLst>
      <p:ext uri="{BB962C8B-B14F-4D97-AF65-F5344CB8AC3E}">
        <p14:creationId xmlns:p14="http://schemas.microsoft.com/office/powerpoint/2010/main" val="181560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01D541B-CF8A-4CF6-BBAC-13DE8F571B30}"/>
              </a:ext>
            </a:extLst>
          </p:cNvPr>
          <p:cNvSpPr txBox="1"/>
          <p:nvPr/>
        </p:nvSpPr>
        <p:spPr>
          <a:xfrm>
            <a:off x="2281287" y="857839"/>
            <a:ext cx="45531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我们的</a:t>
            </a:r>
            <a:r>
              <a:rPr lang="en-US" altLang="zh-CN" dirty="0"/>
              <a:t>app</a:t>
            </a:r>
            <a:r>
              <a:rPr lang="zh-CN" altLang="en-US" dirty="0"/>
              <a:t>端使用</a:t>
            </a:r>
            <a:r>
              <a:rPr lang="en-US" altLang="zh-CN" dirty="0"/>
              <a:t>java</a:t>
            </a:r>
            <a:r>
              <a:rPr lang="zh-CN" altLang="en-US" dirty="0"/>
              <a:t>原生框架开发实现，</a:t>
            </a:r>
            <a:endParaRPr lang="en-US" altLang="zh-CN" dirty="0"/>
          </a:p>
          <a:p>
            <a:r>
              <a:rPr lang="zh-CN" altLang="en-US" dirty="0"/>
              <a:t>服务器端使用</a:t>
            </a:r>
            <a:r>
              <a:rPr lang="en-US" altLang="zh-CN" dirty="0" err="1"/>
              <a:t>nodejs</a:t>
            </a:r>
            <a:r>
              <a:rPr lang="zh-CN" altLang="en-US" dirty="0"/>
              <a:t>实现，实现了人脸识别，人脸检测，人脸对比，人脸搜索四个功能！</a:t>
            </a:r>
            <a:endParaRPr lang="en-US" altLang="zh-CN" dirty="0"/>
          </a:p>
          <a:p>
            <a:r>
              <a:rPr lang="zh-CN" altLang="en-US" dirty="0"/>
              <a:t>项目分工：</a:t>
            </a:r>
            <a:endParaRPr lang="en-US" altLang="zh-CN" dirty="0"/>
          </a:p>
          <a:p>
            <a:r>
              <a:rPr lang="zh-CN" altLang="en-US" dirty="0"/>
              <a:t>陈松华同学负责：安卓端人脸检测模块，人脸对比模块，人脸检索模块；</a:t>
            </a:r>
            <a:endParaRPr lang="en-US" altLang="zh-CN" dirty="0"/>
          </a:p>
          <a:p>
            <a:r>
              <a:rPr lang="zh-CN" altLang="en-US" dirty="0"/>
              <a:t>刘俊同学负责：服务器方面的内容，包括上传获取，解析，转发等一系列操作；</a:t>
            </a:r>
            <a:endParaRPr lang="en-US" altLang="zh-CN" dirty="0"/>
          </a:p>
          <a:p>
            <a:r>
              <a:rPr lang="zh-CN" altLang="en-US" dirty="0"/>
              <a:t>张效国同学负责：安卓端人脸识别模块，文档和</a:t>
            </a:r>
            <a:r>
              <a:rPr lang="en-US" altLang="zh-CN" dirty="0"/>
              <a:t>ppt</a:t>
            </a:r>
            <a:r>
              <a:rPr lang="zh-CN" altLang="en-US" dirty="0"/>
              <a:t>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782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EE924A-3943-49F8-82D4-BFF9663BB53A}"/>
              </a:ext>
            </a:extLst>
          </p:cNvPr>
          <p:cNvSpPr txBox="1"/>
          <p:nvPr/>
        </p:nvSpPr>
        <p:spPr>
          <a:xfrm>
            <a:off x="1838227" y="678731"/>
            <a:ext cx="631595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一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人脸识别展示</a:t>
            </a:r>
            <a:endParaRPr lang="en-US" altLang="zh-CN" sz="2000" b="1" dirty="0"/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 1.</a:t>
            </a:r>
            <a:r>
              <a:rPr lang="zh-CN" altLang="en-US" dirty="0"/>
              <a:t>启动</a:t>
            </a:r>
            <a:r>
              <a:rPr lang="en-US" altLang="zh-CN" dirty="0"/>
              <a:t>app</a:t>
            </a:r>
            <a:r>
              <a:rPr lang="zh-CN" altLang="en-US" dirty="0"/>
              <a:t>，点击到人脸识别功能；</a:t>
            </a:r>
            <a:endParaRPr lang="en-US" altLang="zh-CN" dirty="0"/>
          </a:p>
          <a:p>
            <a:r>
              <a:rPr lang="en-US" altLang="zh-CN" dirty="0"/>
              <a:t> 2.</a:t>
            </a:r>
            <a:r>
              <a:rPr lang="zh-CN" altLang="en-US" dirty="0"/>
              <a:t>点击拍照按钮，获取相机权限；</a:t>
            </a:r>
            <a:endParaRPr lang="en-US" altLang="zh-CN" dirty="0"/>
          </a:p>
          <a:p>
            <a:r>
              <a:rPr lang="en-US" altLang="zh-CN" dirty="0"/>
              <a:t> 3.</a:t>
            </a:r>
            <a:r>
              <a:rPr lang="zh-CN" altLang="en-US" dirty="0"/>
              <a:t>开始拍照，点击人脸识别按钮，等待获取结果；</a:t>
            </a:r>
            <a:endParaRPr lang="en-US" altLang="zh-CN" dirty="0"/>
          </a:p>
          <a:p>
            <a:r>
              <a:rPr lang="en-US" altLang="zh-CN" dirty="0"/>
              <a:t> 4.</a:t>
            </a:r>
            <a:r>
              <a:rPr lang="zh-CN" altLang="en-US" dirty="0"/>
              <a:t>结果返回；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32685D-3739-4C67-9A86-429F81686F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74" y="2741925"/>
            <a:ext cx="1683568" cy="29930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1C88EC-8D6E-4426-9ABE-BC20E6F3F9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71" y="2741925"/>
            <a:ext cx="1593129" cy="29930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E35A18-F19C-4D9E-AC0D-0D6FB9349D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229" y="2741925"/>
            <a:ext cx="1683568" cy="299301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678840E-F18D-4B24-92DE-692458B5ADB8}"/>
              </a:ext>
            </a:extLst>
          </p:cNvPr>
          <p:cNvSpPr txBox="1"/>
          <p:nvPr/>
        </p:nvSpPr>
        <p:spPr>
          <a:xfrm>
            <a:off x="2298643" y="5994603"/>
            <a:ext cx="92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74A5FE-6277-4352-A070-7F5BABD584A4}"/>
              </a:ext>
            </a:extLst>
          </p:cNvPr>
          <p:cNvSpPr txBox="1"/>
          <p:nvPr/>
        </p:nvSpPr>
        <p:spPr>
          <a:xfrm>
            <a:off x="4854804" y="5920033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8074D1-CF95-40FF-B3E4-8FEA9B275E72}"/>
              </a:ext>
            </a:extLst>
          </p:cNvPr>
          <p:cNvSpPr txBox="1"/>
          <p:nvPr/>
        </p:nvSpPr>
        <p:spPr>
          <a:xfrm>
            <a:off x="7311665" y="5902022"/>
            <a:ext cx="114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3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E415989-E0A4-4D24-A51E-B597B92201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975" y="2741925"/>
            <a:ext cx="1787686" cy="299301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5DAC6C0-8C68-4DB3-B1B9-87E4075513D0}"/>
              </a:ext>
            </a:extLst>
          </p:cNvPr>
          <p:cNvSpPr txBox="1"/>
          <p:nvPr/>
        </p:nvSpPr>
        <p:spPr>
          <a:xfrm>
            <a:off x="9964132" y="5958582"/>
            <a:ext cx="140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33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443091-02AF-4B5A-A54C-835B0309AE81}"/>
              </a:ext>
            </a:extLst>
          </p:cNvPr>
          <p:cNvSpPr txBox="1"/>
          <p:nvPr/>
        </p:nvSpPr>
        <p:spPr>
          <a:xfrm>
            <a:off x="2212156" y="669303"/>
            <a:ext cx="77676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二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人脸检测</a:t>
            </a:r>
            <a:endParaRPr lang="en-US" altLang="zh-CN" sz="2000" b="1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点击选择人脸检测功能；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点击相册按钮，选择一张图片；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点击人脸检测按钮，等待识别；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结果返回；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27078-E03C-4EC7-B9F7-DD9F183D37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51" y="2969444"/>
            <a:ext cx="1142705" cy="2031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C3083D-F7D1-4360-997B-8C4F5699BE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19" y="2867073"/>
            <a:ext cx="1478659" cy="19715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3F14F0-4B6B-48BB-8935-D55366F656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565" y="2867073"/>
            <a:ext cx="1478659" cy="197154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42607FF-D659-48C8-BE67-CD1249F4FCDA}"/>
              </a:ext>
            </a:extLst>
          </p:cNvPr>
          <p:cNvSpPr txBox="1"/>
          <p:nvPr/>
        </p:nvSpPr>
        <p:spPr>
          <a:xfrm>
            <a:off x="2743199" y="5331290"/>
            <a:ext cx="114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765C25-0C64-4D8D-8D05-56674810F0F8}"/>
              </a:ext>
            </a:extLst>
          </p:cNvPr>
          <p:cNvSpPr txBox="1"/>
          <p:nvPr/>
        </p:nvSpPr>
        <p:spPr>
          <a:xfrm>
            <a:off x="4799592" y="5252643"/>
            <a:ext cx="15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99016C-5A7A-48E7-96AD-A86D80F7350F}"/>
              </a:ext>
            </a:extLst>
          </p:cNvPr>
          <p:cNvSpPr txBox="1"/>
          <p:nvPr/>
        </p:nvSpPr>
        <p:spPr>
          <a:xfrm>
            <a:off x="7677325" y="5252643"/>
            <a:ext cx="130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47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99DF0A-BE8B-4532-A72B-FB03D9C3F1D9}"/>
              </a:ext>
            </a:extLst>
          </p:cNvPr>
          <p:cNvSpPr txBox="1"/>
          <p:nvPr/>
        </p:nvSpPr>
        <p:spPr>
          <a:xfrm>
            <a:off x="2281287" y="707010"/>
            <a:ext cx="69569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二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人脸对比</a:t>
            </a:r>
            <a:endParaRPr lang="en-US" altLang="zh-CN" sz="2000" b="1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点击选择人脸对比功能；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点击相册按钮，选择两张图片；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点击人脸检测按钮，等待识别；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结果返回；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AF2BA1-C404-418A-BE05-387DDEC444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09" y="2571243"/>
            <a:ext cx="1873037" cy="33298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2CC215-DF72-4D5F-9C33-6C17BF38C1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851" y="2614755"/>
            <a:ext cx="2128887" cy="32051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BB9290-0BD2-4F76-9CDD-2705AC15FE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343" y="2571243"/>
            <a:ext cx="2060003" cy="32051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8B44129-61AA-43FA-B8AB-60E79EB840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713" y="2460397"/>
            <a:ext cx="2113077" cy="3359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9BAD5AC-82CD-455B-8DB8-2B4E3424CA4F}"/>
              </a:ext>
            </a:extLst>
          </p:cNvPr>
          <p:cNvSpPr txBox="1"/>
          <p:nvPr/>
        </p:nvSpPr>
        <p:spPr>
          <a:xfrm>
            <a:off x="2658359" y="6097456"/>
            <a:ext cx="136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02F127-4BD8-4DAC-BDFB-2FABF6A0B869}"/>
              </a:ext>
            </a:extLst>
          </p:cNvPr>
          <p:cNvSpPr txBox="1"/>
          <p:nvPr/>
        </p:nvSpPr>
        <p:spPr>
          <a:xfrm>
            <a:off x="4826524" y="6097456"/>
            <a:ext cx="212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646B7F-D0FC-4B4E-94B9-6028717B0D5E}"/>
              </a:ext>
            </a:extLst>
          </p:cNvPr>
          <p:cNvSpPr txBox="1"/>
          <p:nvPr/>
        </p:nvSpPr>
        <p:spPr>
          <a:xfrm>
            <a:off x="7626285" y="6097456"/>
            <a:ext cx="155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3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E2AA18-9DE7-42B5-9A9C-864E452A2C18}"/>
              </a:ext>
            </a:extLst>
          </p:cNvPr>
          <p:cNvSpPr txBox="1"/>
          <p:nvPr/>
        </p:nvSpPr>
        <p:spPr>
          <a:xfrm>
            <a:off x="10246100" y="6041738"/>
            <a:ext cx="144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05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5B38729-97E4-42C9-A97B-17691F85C8B2}"/>
              </a:ext>
            </a:extLst>
          </p:cNvPr>
          <p:cNvSpPr txBox="1"/>
          <p:nvPr/>
        </p:nvSpPr>
        <p:spPr>
          <a:xfrm>
            <a:off x="1687398" y="707010"/>
            <a:ext cx="700411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二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人脸搜索</a:t>
            </a:r>
            <a:endParaRPr lang="en-US" altLang="zh-CN" sz="2000" b="1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点击选择人脸搜索功能；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点击相册按钮，选择一张合影图片；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点击人脸搜索按钮，等待识别；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结果返回；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321691-6033-42E6-847A-D5B89B4E4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92" y="2480331"/>
            <a:ext cx="1939024" cy="34471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A3C7BA-562D-4DF2-B180-403A2DC8DF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056" y="2480331"/>
            <a:ext cx="2044414" cy="32865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6DDBEE-8342-4228-993C-1D938A701B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01415" y="2480331"/>
            <a:ext cx="1848666" cy="32865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59DD9A0-656B-4651-A44D-F87EEB8ADAE4}"/>
              </a:ext>
            </a:extLst>
          </p:cNvPr>
          <p:cNvSpPr txBox="1"/>
          <p:nvPr/>
        </p:nvSpPr>
        <p:spPr>
          <a:xfrm>
            <a:off x="2450969" y="6259398"/>
            <a:ext cx="13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697694-91E6-4E57-A922-3CF4D34F3D77}"/>
              </a:ext>
            </a:extLst>
          </p:cNvPr>
          <p:cNvSpPr txBox="1"/>
          <p:nvPr/>
        </p:nvSpPr>
        <p:spPr>
          <a:xfrm>
            <a:off x="4977353" y="6259398"/>
            <a:ext cx="143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988F57-56E0-426B-9C08-1355C897C293}"/>
              </a:ext>
            </a:extLst>
          </p:cNvPr>
          <p:cNvSpPr txBox="1"/>
          <p:nvPr/>
        </p:nvSpPr>
        <p:spPr>
          <a:xfrm>
            <a:off x="8465270" y="6259398"/>
            <a:ext cx="158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53317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343</TotalTime>
  <Words>323</Words>
  <Application>Microsoft Office PowerPoint</Application>
  <PresentationFormat>宽屏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Berlin Sans FB</vt:lpstr>
      <vt:lpstr>Century Gothic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Interstellar</dc:title>
  <dc:creator>zk</dc:creator>
  <cp:lastModifiedBy>342749825@qq.com</cp:lastModifiedBy>
  <cp:revision>28</cp:revision>
  <dcterms:created xsi:type="dcterms:W3CDTF">2019-09-19T09:29:41Z</dcterms:created>
  <dcterms:modified xsi:type="dcterms:W3CDTF">2019-11-16T11:33:35Z</dcterms:modified>
</cp:coreProperties>
</file>