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6126163" cy="4389438"/>
  <p:notesSz cx="6858000" cy="9144000"/>
  <p:defaultTextStyle>
    <a:defPPr>
      <a:defRPr lang="en-US"/>
    </a:defPPr>
    <a:lvl1pPr marL="0" algn="l" defTabSz="504678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1pPr>
    <a:lvl2pPr marL="252339" algn="l" defTabSz="504678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2pPr>
    <a:lvl3pPr marL="504678" algn="l" defTabSz="504678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3pPr>
    <a:lvl4pPr marL="757017" algn="l" defTabSz="504678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4pPr>
    <a:lvl5pPr marL="1009356" algn="l" defTabSz="504678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5pPr>
    <a:lvl6pPr marL="1261695" algn="l" defTabSz="504678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6pPr>
    <a:lvl7pPr marL="1514034" algn="l" defTabSz="504678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7pPr>
    <a:lvl8pPr marL="1766373" algn="l" defTabSz="504678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8pPr>
    <a:lvl9pPr marL="2018712" algn="l" defTabSz="504678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DF9"/>
    <a:srgbClr val="F9D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5921160" y="3701750"/>
            <a:ext cx="205004" cy="524294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sz="514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381353" y="819362"/>
            <a:ext cx="0" cy="35700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65" y="731573"/>
            <a:ext cx="3377048" cy="2387854"/>
          </a:xfrm>
        </p:spPr>
        <p:txBody>
          <a:bodyPr anchor="t">
            <a:normAutofit/>
          </a:bodyPr>
          <a:lstStyle>
            <a:lvl1pPr algn="l">
              <a:defRPr sz="367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165" y="3207216"/>
            <a:ext cx="3377048" cy="4506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122"/>
            </a:lvl1pPr>
            <a:lvl2pPr marL="233172" indent="0" algn="ctr">
              <a:buNone/>
              <a:defRPr sz="1020"/>
            </a:lvl2pPr>
            <a:lvl3pPr marL="466344" indent="0" algn="ctr">
              <a:buNone/>
              <a:defRPr sz="918"/>
            </a:lvl3pPr>
            <a:lvl4pPr marL="699516" indent="0" algn="ctr">
              <a:buNone/>
              <a:defRPr sz="816"/>
            </a:lvl4pPr>
            <a:lvl5pPr marL="932688" indent="0" algn="ctr">
              <a:buNone/>
              <a:defRPr sz="816"/>
            </a:lvl5pPr>
            <a:lvl6pPr marL="1165860" indent="0" algn="ctr">
              <a:buNone/>
              <a:defRPr sz="816"/>
            </a:lvl6pPr>
            <a:lvl7pPr marL="1399032" indent="0" algn="ctr">
              <a:buNone/>
              <a:defRPr sz="816"/>
            </a:lvl7pPr>
            <a:lvl8pPr marL="1632204" indent="0" algn="ctr">
              <a:buNone/>
              <a:defRPr sz="816"/>
            </a:lvl8pPr>
            <a:lvl9pPr marL="1865376" indent="0" algn="ctr">
              <a:buNone/>
              <a:defRPr sz="816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63679" y="3845148"/>
            <a:ext cx="1579599" cy="233697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165" y="3845148"/>
            <a:ext cx="3377046" cy="23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07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258739" y="485765"/>
            <a:ext cx="1484539" cy="3191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353" y="485765"/>
            <a:ext cx="3722119" cy="3191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0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14" y="1545082"/>
            <a:ext cx="5359864" cy="1984026"/>
          </a:xfrm>
        </p:spPr>
        <p:txBody>
          <a:bodyPr anchor="t"/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354" y="889593"/>
            <a:ext cx="5361924" cy="526733"/>
          </a:xfrm>
        </p:spPr>
        <p:txBody>
          <a:bodyPr anchor="ctr">
            <a:normAutofit/>
          </a:bodyPr>
          <a:lstStyle>
            <a:lvl1pPr marL="0" indent="0">
              <a:buNone/>
              <a:defRPr sz="102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33172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2pPr>
            <a:lvl3pPr marL="466344" indent="0">
              <a:buNone/>
              <a:defRPr sz="918">
                <a:solidFill>
                  <a:schemeClr val="tx1">
                    <a:tint val="75000"/>
                  </a:schemeClr>
                </a:solidFill>
              </a:defRPr>
            </a:lvl3pPr>
            <a:lvl4pPr marL="69951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4pPr>
            <a:lvl5pPr marL="932688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5pPr>
            <a:lvl6pPr marL="1165860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6pPr>
            <a:lvl7pPr marL="1399032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7pPr>
            <a:lvl8pPr marL="1632204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8pPr>
            <a:lvl9pPr marL="186537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7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151" y="485765"/>
            <a:ext cx="3138127" cy="1433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5150" y="2095225"/>
            <a:ext cx="3138127" cy="1433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68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5151" y="485765"/>
            <a:ext cx="3138127" cy="351155"/>
          </a:xfrm>
        </p:spPr>
        <p:txBody>
          <a:bodyPr anchor="b"/>
          <a:lstStyle>
            <a:lvl1pPr marL="0" indent="0">
              <a:buNone/>
              <a:defRPr sz="1122" b="0" i="1"/>
            </a:lvl1pPr>
            <a:lvl2pPr marL="233172" indent="0">
              <a:buNone/>
              <a:defRPr sz="1020" b="1"/>
            </a:lvl2pPr>
            <a:lvl3pPr marL="466344" indent="0">
              <a:buNone/>
              <a:defRPr sz="918" b="1"/>
            </a:lvl3pPr>
            <a:lvl4pPr marL="699516" indent="0">
              <a:buNone/>
              <a:defRPr sz="816" b="1"/>
            </a:lvl4pPr>
            <a:lvl5pPr marL="932688" indent="0">
              <a:buNone/>
              <a:defRPr sz="816" b="1"/>
            </a:lvl5pPr>
            <a:lvl6pPr marL="1165860" indent="0">
              <a:buNone/>
              <a:defRPr sz="816" b="1"/>
            </a:lvl6pPr>
            <a:lvl7pPr marL="1399032" indent="0">
              <a:buNone/>
              <a:defRPr sz="816" b="1"/>
            </a:lvl7pPr>
            <a:lvl8pPr marL="1632204" indent="0">
              <a:buNone/>
              <a:defRPr sz="816" b="1"/>
            </a:lvl8pPr>
            <a:lvl9pPr marL="1865376" indent="0">
              <a:buNone/>
              <a:defRPr sz="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8003" y="881470"/>
            <a:ext cx="3135274" cy="117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05150" y="2124665"/>
            <a:ext cx="3138127" cy="351155"/>
          </a:xfrm>
        </p:spPr>
        <p:txBody>
          <a:bodyPr anchor="b"/>
          <a:lstStyle>
            <a:lvl1pPr marL="0" indent="0">
              <a:buNone/>
              <a:defRPr sz="1122" b="0" i="1"/>
            </a:lvl1pPr>
            <a:lvl2pPr marL="233172" indent="0">
              <a:buNone/>
              <a:defRPr sz="1020" b="1"/>
            </a:lvl2pPr>
            <a:lvl3pPr marL="466344" indent="0">
              <a:buNone/>
              <a:defRPr sz="918" b="1"/>
            </a:lvl3pPr>
            <a:lvl4pPr marL="699516" indent="0">
              <a:buNone/>
              <a:defRPr sz="816" b="1"/>
            </a:lvl4pPr>
            <a:lvl5pPr marL="932688" indent="0">
              <a:buNone/>
              <a:defRPr sz="816" b="1"/>
            </a:lvl5pPr>
            <a:lvl6pPr marL="1165860" indent="0">
              <a:buNone/>
              <a:defRPr sz="816" b="1"/>
            </a:lvl6pPr>
            <a:lvl7pPr marL="1399032" indent="0">
              <a:buNone/>
              <a:defRPr sz="816" b="1"/>
            </a:lvl7pPr>
            <a:lvl8pPr marL="1632204" indent="0">
              <a:buNone/>
              <a:defRPr sz="816" b="1"/>
            </a:lvl8pPr>
            <a:lvl9pPr marL="1865376" indent="0">
              <a:buNone/>
              <a:defRPr sz="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5150" y="2516900"/>
            <a:ext cx="3138127" cy="117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9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1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9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417" y="485764"/>
            <a:ext cx="3138127" cy="3043344"/>
          </a:xfrm>
        </p:spPr>
        <p:txBody>
          <a:bodyPr>
            <a:normAutofit/>
          </a:bodyPr>
          <a:lstStyle>
            <a:lvl1pPr>
              <a:defRPr sz="1020"/>
            </a:lvl1pPr>
            <a:lvl2pPr>
              <a:defRPr sz="918"/>
            </a:lvl2pPr>
            <a:lvl3pPr>
              <a:defRPr sz="816"/>
            </a:lvl3pPr>
            <a:lvl4pPr>
              <a:defRPr sz="714"/>
            </a:lvl4pPr>
            <a:lvl5pPr>
              <a:defRPr sz="714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355" y="2441829"/>
            <a:ext cx="1925146" cy="1087280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233172" indent="0">
              <a:buNone/>
              <a:defRPr sz="714"/>
            </a:lvl2pPr>
            <a:lvl3pPr marL="466344" indent="0">
              <a:buNone/>
              <a:defRPr sz="612"/>
            </a:lvl3pPr>
            <a:lvl4pPr marL="699516" indent="0">
              <a:buNone/>
              <a:defRPr sz="510"/>
            </a:lvl4pPr>
            <a:lvl5pPr marL="932688" indent="0">
              <a:buNone/>
              <a:defRPr sz="510"/>
            </a:lvl5pPr>
            <a:lvl6pPr marL="1165860" indent="0">
              <a:buNone/>
              <a:defRPr sz="510"/>
            </a:lvl6pPr>
            <a:lvl7pPr marL="1399032" indent="0">
              <a:buNone/>
              <a:defRPr sz="510"/>
            </a:lvl7pPr>
            <a:lvl8pPr marL="1632204" indent="0">
              <a:buNone/>
              <a:defRPr sz="510"/>
            </a:lvl8pPr>
            <a:lvl9pPr marL="1865376" indent="0">
              <a:buNone/>
              <a:defRPr sz="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54" y="485765"/>
            <a:ext cx="1925146" cy="1875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9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04417" y="485764"/>
            <a:ext cx="3138127" cy="3043344"/>
          </a:xfrm>
        </p:spPr>
        <p:txBody>
          <a:bodyPr/>
          <a:lstStyle>
            <a:lvl1pPr marL="0" indent="0">
              <a:buNone/>
              <a:defRPr sz="1632"/>
            </a:lvl1pPr>
            <a:lvl2pPr marL="233172" indent="0">
              <a:buNone/>
              <a:defRPr sz="1428"/>
            </a:lvl2pPr>
            <a:lvl3pPr marL="466344" indent="0">
              <a:buNone/>
              <a:defRPr sz="1224"/>
            </a:lvl3pPr>
            <a:lvl4pPr marL="699516" indent="0">
              <a:buNone/>
              <a:defRPr sz="1020"/>
            </a:lvl4pPr>
            <a:lvl5pPr marL="932688" indent="0">
              <a:buNone/>
              <a:defRPr sz="1020"/>
            </a:lvl5pPr>
            <a:lvl6pPr marL="1165860" indent="0">
              <a:buNone/>
              <a:defRPr sz="1020"/>
            </a:lvl6pPr>
            <a:lvl7pPr marL="1399032" indent="0">
              <a:buNone/>
              <a:defRPr sz="1020"/>
            </a:lvl7pPr>
            <a:lvl8pPr marL="1632204" indent="0">
              <a:buNone/>
              <a:defRPr sz="1020"/>
            </a:lvl8pPr>
            <a:lvl9pPr marL="1865376" indent="0">
              <a:buNone/>
              <a:defRPr sz="102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354" y="2428823"/>
            <a:ext cx="1925146" cy="1100286"/>
          </a:xfrm>
        </p:spPr>
        <p:txBody>
          <a:bodyPr>
            <a:normAutofit/>
          </a:bodyPr>
          <a:lstStyle>
            <a:lvl1pPr marL="0" indent="0">
              <a:buNone/>
              <a:defRPr sz="1020" baseline="0"/>
            </a:lvl1pPr>
            <a:lvl2pPr marL="233172" indent="0">
              <a:buNone/>
              <a:defRPr sz="714"/>
            </a:lvl2pPr>
            <a:lvl3pPr marL="466344" indent="0">
              <a:buNone/>
              <a:defRPr sz="612"/>
            </a:lvl3pPr>
            <a:lvl4pPr marL="699516" indent="0">
              <a:buNone/>
              <a:defRPr sz="510"/>
            </a:lvl4pPr>
            <a:lvl5pPr marL="932688" indent="0">
              <a:buNone/>
              <a:defRPr sz="510"/>
            </a:lvl5pPr>
            <a:lvl6pPr marL="1165860" indent="0">
              <a:buNone/>
              <a:defRPr sz="510"/>
            </a:lvl6pPr>
            <a:lvl7pPr marL="1399032" indent="0">
              <a:buNone/>
              <a:defRPr sz="510"/>
            </a:lvl7pPr>
            <a:lvl8pPr marL="1632204" indent="0">
              <a:buNone/>
              <a:defRPr sz="510"/>
            </a:lvl8pPr>
            <a:lvl9pPr marL="1865376" indent="0">
              <a:buNone/>
              <a:defRPr sz="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54" y="485764"/>
            <a:ext cx="1925146" cy="18728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8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5921160" y="3698701"/>
            <a:ext cx="205004" cy="524294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sz="514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54" y="485765"/>
            <a:ext cx="1925146" cy="30433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5151" y="485765"/>
            <a:ext cx="3138127" cy="304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27320" y="3845148"/>
            <a:ext cx="1915958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 spc="26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354" y="3845148"/>
            <a:ext cx="1925146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 spc="26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22468" y="3845148"/>
            <a:ext cx="206758" cy="233697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459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466344" rtl="0" eaLnBrk="1" latinLnBrk="0" hangingPunct="1">
        <a:lnSpc>
          <a:spcPct val="90000"/>
        </a:lnSpc>
        <a:spcBef>
          <a:spcPct val="0"/>
        </a:spcBef>
        <a:buNone/>
        <a:defRPr sz="3060" i="1" kern="1200" spc="51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93269" indent="-93269" algn="l" defTabSz="466344" rtl="0" eaLnBrk="1" latinLnBrk="0" hangingPunct="1">
        <a:lnSpc>
          <a:spcPct val="110000"/>
        </a:lnSpc>
        <a:spcBef>
          <a:spcPts val="204"/>
        </a:spcBef>
        <a:spcAft>
          <a:spcPts val="204"/>
        </a:spcAft>
        <a:buClrTx/>
        <a:buFont typeface="Arial" panose="020B0604020202020204" pitchFamily="34" charset="0"/>
        <a:buChar char="•"/>
        <a:defRPr sz="10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3269" indent="0" algn="l" defTabSz="466344" rtl="0" eaLnBrk="1" latinLnBrk="0" hangingPunct="1">
        <a:lnSpc>
          <a:spcPct val="110000"/>
        </a:lnSpc>
        <a:spcBef>
          <a:spcPts val="204"/>
        </a:spcBef>
        <a:spcAft>
          <a:spcPts val="204"/>
        </a:spcAft>
        <a:buClrTx/>
        <a:buFont typeface="Arial" panose="020B0604020202020204" pitchFamily="34" charset="0"/>
        <a:buNone/>
        <a:defRPr sz="918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3269" indent="-93269" algn="l" defTabSz="466344" rtl="0" eaLnBrk="1" latinLnBrk="0" hangingPunct="1">
        <a:lnSpc>
          <a:spcPct val="110000"/>
        </a:lnSpc>
        <a:spcBef>
          <a:spcPts val="204"/>
        </a:spcBef>
        <a:spcAft>
          <a:spcPts val="204"/>
        </a:spcAft>
        <a:buClrTx/>
        <a:buFont typeface="Arial" panose="020B0604020202020204" pitchFamily="34" charset="0"/>
        <a:buChar char="•"/>
        <a:defRPr sz="81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3269" indent="0" algn="l" defTabSz="466344" rtl="0" eaLnBrk="1" latinLnBrk="0" hangingPunct="1">
        <a:lnSpc>
          <a:spcPct val="110000"/>
        </a:lnSpc>
        <a:spcBef>
          <a:spcPts val="204"/>
        </a:spcBef>
        <a:spcAft>
          <a:spcPts val="204"/>
        </a:spcAft>
        <a:buClrTx/>
        <a:buFont typeface="Arial" panose="020B0604020202020204" pitchFamily="34" charset="0"/>
        <a:buNone/>
        <a:defRPr sz="714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3269" indent="-93269" algn="l" defTabSz="466344" rtl="0" eaLnBrk="1" latinLnBrk="0" hangingPunct="1">
        <a:lnSpc>
          <a:spcPct val="110000"/>
        </a:lnSpc>
        <a:spcBef>
          <a:spcPts val="204"/>
        </a:spcBef>
        <a:spcAft>
          <a:spcPts val="204"/>
        </a:spcAft>
        <a:buClrTx/>
        <a:buFont typeface="Arial" panose="020B0604020202020204" pitchFamily="34" charset="0"/>
        <a:buChar char="•"/>
        <a:defRPr sz="71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82446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515618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981962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3pPr>
      <a:lvl4pPr marL="699516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165860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399032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632204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55DD-7197-4AC8-A815-D2E6793D8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65" y="731573"/>
            <a:ext cx="3377048" cy="2387854"/>
          </a:xfrm>
        </p:spPr>
        <p:txBody>
          <a:bodyPr anchor="ctr">
            <a:normAutofit/>
          </a:bodyPr>
          <a:lstStyle/>
          <a:p>
            <a:r>
              <a:rPr lang="en-US" dirty="0"/>
              <a:t>Churn Analysis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57B97-A2B0-4374-8304-2AC084F2F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165" y="3207216"/>
            <a:ext cx="3377048" cy="450649"/>
          </a:xfrm>
        </p:spPr>
        <p:txBody>
          <a:bodyPr anchor="t">
            <a:normAutofit/>
          </a:bodyPr>
          <a:lstStyle/>
          <a:p>
            <a:r>
              <a:rPr lang="en-US"/>
              <a:t>Using pwc dataset</a:t>
            </a:r>
            <a:endParaRPr lang="en-US" dirty="0"/>
          </a:p>
        </p:txBody>
      </p:sp>
      <p:pic>
        <p:nvPicPr>
          <p:cNvPr id="17" name="Picture 3" descr="Digital financial graph">
            <a:extLst>
              <a:ext uri="{FF2B5EF4-FFF2-40B4-BE49-F238E27FC236}">
                <a16:creationId xmlns:a16="http://schemas.microsoft.com/office/drawing/2014/main" id="{1F3A845A-37BD-C7FF-4098-04619378D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56" r="20970"/>
          <a:stretch/>
        </p:blipFill>
        <p:spPr>
          <a:xfrm>
            <a:off x="3466344" y="891685"/>
            <a:ext cx="2659819" cy="3497753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93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C34D74"/>
      </a:accent1>
      <a:accent2>
        <a:srgbClr val="B13B93"/>
      </a:accent2>
      <a:accent3>
        <a:srgbClr val="B04DC3"/>
      </a:accent3>
      <a:accent4>
        <a:srgbClr val="6D3BB1"/>
      </a:accent4>
      <a:accent5>
        <a:srgbClr val="4D4DC3"/>
      </a:accent5>
      <a:accent6>
        <a:srgbClr val="3B6CB1"/>
      </a:accent6>
      <a:hlink>
        <a:srgbClr val="6C5AC8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Churn Analysis 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 dashboard </dc:title>
  <dc:creator>Chinasa Ugwu</dc:creator>
  <cp:lastModifiedBy>Chinasa Ugwu</cp:lastModifiedBy>
  <cp:revision>3</cp:revision>
  <dcterms:created xsi:type="dcterms:W3CDTF">2023-06-18T18:12:57Z</dcterms:created>
  <dcterms:modified xsi:type="dcterms:W3CDTF">2023-06-18T19:01:36Z</dcterms:modified>
</cp:coreProperties>
</file>