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1887200" cy="1737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27" d="100"/>
          <a:sy n="27" d="100"/>
        </p:scale>
        <p:origin x="17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843319"/>
            <a:ext cx="10104120" cy="6048587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9125163"/>
            <a:ext cx="8915400" cy="4194597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799-4CDA-4067-AC31-812CF9A791B5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F5D-49B9-411A-987B-E993D737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9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799-4CDA-4067-AC31-812CF9A791B5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F5D-49B9-411A-987B-E993D737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3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924983"/>
            <a:ext cx="2563178" cy="147233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924983"/>
            <a:ext cx="7540943" cy="147233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799-4CDA-4067-AC31-812CF9A791B5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F5D-49B9-411A-987B-E993D737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0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799-4CDA-4067-AC31-812CF9A791B5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F5D-49B9-411A-987B-E993D737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1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4331340"/>
            <a:ext cx="10252710" cy="7226934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11626643"/>
            <a:ext cx="10252710" cy="3800474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799-4CDA-4067-AC31-812CF9A791B5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F5D-49B9-411A-987B-E993D737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3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4624916"/>
            <a:ext cx="5052060" cy="11023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4624916"/>
            <a:ext cx="5052060" cy="11023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799-4CDA-4067-AC31-812CF9A791B5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F5D-49B9-411A-987B-E993D737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924987"/>
            <a:ext cx="10252710" cy="33580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4258946"/>
            <a:ext cx="5028842" cy="208724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6346190"/>
            <a:ext cx="5028842" cy="9334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4258946"/>
            <a:ext cx="5053608" cy="208724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6346190"/>
            <a:ext cx="5053608" cy="9334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799-4CDA-4067-AC31-812CF9A791B5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F5D-49B9-411A-987B-E993D737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799-4CDA-4067-AC31-812CF9A791B5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F5D-49B9-411A-987B-E993D737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8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799-4CDA-4067-AC31-812CF9A791B5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F5D-49B9-411A-987B-E993D737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1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1158240"/>
            <a:ext cx="3833931" cy="405384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2501480"/>
            <a:ext cx="6017895" cy="12346517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5212080"/>
            <a:ext cx="3833931" cy="9656023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799-4CDA-4067-AC31-812CF9A791B5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F5D-49B9-411A-987B-E993D737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0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1158240"/>
            <a:ext cx="3833931" cy="405384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2501480"/>
            <a:ext cx="6017895" cy="12346517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5212080"/>
            <a:ext cx="3833931" cy="9656023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799-4CDA-4067-AC31-812CF9A791B5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F5D-49B9-411A-987B-E993D737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924987"/>
            <a:ext cx="10252710" cy="335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4624916"/>
            <a:ext cx="10252710" cy="1102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6102757"/>
            <a:ext cx="267462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A0799-4CDA-4067-AC31-812CF9A791B5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6102757"/>
            <a:ext cx="401193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6102757"/>
            <a:ext cx="267462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E7F5D-49B9-411A-987B-E993D737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E6BF-930B-4AE3-AD51-17BDE87BC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D61A8-18BC-4AB4-BD33-E50A8D031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2">
                <a:lumMod val="20000"/>
                <a:lumOff val="80000"/>
              </a:schemeClr>
            </a:gs>
            <a:gs pos="46000">
              <a:srgbClr val="C00000"/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37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Chinasa Ugwu</dc:creator>
  <cp:lastModifiedBy>Chinasa Ugwu</cp:lastModifiedBy>
  <cp:revision>2</cp:revision>
  <dcterms:created xsi:type="dcterms:W3CDTF">2023-06-14T13:27:14Z</dcterms:created>
  <dcterms:modified xsi:type="dcterms:W3CDTF">2023-06-14T13:39:41Z</dcterms:modified>
</cp:coreProperties>
</file>