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76" r:id="rId9"/>
    <p:sldId id="260" r:id="rId10"/>
    <p:sldId id="277" r:id="rId11"/>
    <p:sldId id="278" r:id="rId12"/>
    <p:sldId id="263" r:id="rId13"/>
    <p:sldId id="267" r:id="rId14"/>
    <p:sldId id="264" r:id="rId15"/>
    <p:sldId id="265" r:id="rId16"/>
    <p:sldId id="268" r:id="rId17"/>
    <p:sldId id="269" r:id="rId18"/>
    <p:sldId id="26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Torre Suárez" userId="c2ac283654066fc0" providerId="LiveId" clId="{069B01B1-9C17-4A36-86BC-726E2BC2BE35}"/>
    <pc:docChg chg="undo custSel addSld delSld modSld sldOrd modMainMaster">
      <pc:chgData name="Edwin Torre Suárez" userId="c2ac283654066fc0" providerId="LiveId" clId="{069B01B1-9C17-4A36-86BC-726E2BC2BE35}" dt="2023-12-15T03:47:28.002" v="611" actId="6549"/>
      <pc:docMkLst>
        <pc:docMk/>
      </pc:docMkLst>
      <pc:sldChg chg="addSp delSp modSp mod">
        <pc:chgData name="Edwin Torre Suárez" userId="c2ac283654066fc0" providerId="LiveId" clId="{069B01B1-9C17-4A36-86BC-726E2BC2BE35}" dt="2023-12-15T02:50:54.261" v="4" actId="931"/>
        <pc:sldMkLst>
          <pc:docMk/>
          <pc:sldMk cId="0" sldId="256"/>
        </pc:sldMkLst>
        <pc:spChg chg="add del mod">
          <ac:chgData name="Edwin Torre Suárez" userId="c2ac283654066fc0" providerId="LiveId" clId="{069B01B1-9C17-4A36-86BC-726E2BC2BE35}" dt="2023-12-15T02:50:28.413" v="1" actId="478"/>
          <ac:spMkLst>
            <pc:docMk/>
            <pc:sldMk cId="0" sldId="256"/>
            <ac:spMk id="3" creationId="{41F87DAC-0668-511B-AA2F-FE6CC495E949}"/>
          </ac:spMkLst>
        </pc:spChg>
        <pc:spChg chg="add del mod">
          <ac:chgData name="Edwin Torre Suárez" userId="c2ac283654066fc0" providerId="LiveId" clId="{069B01B1-9C17-4A36-86BC-726E2BC2BE35}" dt="2023-12-15T02:50:36.076" v="3" actId="478"/>
          <ac:spMkLst>
            <pc:docMk/>
            <pc:sldMk cId="0" sldId="256"/>
            <ac:spMk id="5" creationId="{DD3423CF-76C5-6E4A-62FB-DEC7217178C8}"/>
          </ac:spMkLst>
        </pc:spChg>
        <pc:spChg chg="del">
          <ac:chgData name="Edwin Torre Suárez" userId="c2ac283654066fc0" providerId="LiveId" clId="{069B01B1-9C17-4A36-86BC-726E2BC2BE35}" dt="2023-12-15T02:50:25.268" v="0" actId="478"/>
          <ac:spMkLst>
            <pc:docMk/>
            <pc:sldMk cId="0" sldId="256"/>
            <ac:spMk id="62" creationId="{00000000-0000-0000-0000-000000000000}"/>
          </ac:spMkLst>
        </pc:spChg>
        <pc:spChg chg="del">
          <ac:chgData name="Edwin Torre Suárez" userId="c2ac283654066fc0" providerId="LiveId" clId="{069B01B1-9C17-4A36-86BC-726E2BC2BE35}" dt="2023-12-15T02:50:34.109" v="2" actId="478"/>
          <ac:spMkLst>
            <pc:docMk/>
            <pc:sldMk cId="0" sldId="256"/>
            <ac:spMk id="63" creationId="{00000000-0000-0000-0000-000000000000}"/>
          </ac:spMkLst>
        </pc:spChg>
        <pc:picChg chg="add mod">
          <ac:chgData name="Edwin Torre Suárez" userId="c2ac283654066fc0" providerId="LiveId" clId="{069B01B1-9C17-4A36-86BC-726E2BC2BE35}" dt="2023-12-15T02:50:54.261" v="4" actId="931"/>
          <ac:picMkLst>
            <pc:docMk/>
            <pc:sldMk cId="0" sldId="256"/>
            <ac:picMk id="7" creationId="{DF418C93-86FE-2016-33A1-84180E3CD741}"/>
          </ac:picMkLst>
        </pc:picChg>
      </pc:sldChg>
      <pc:sldChg chg="modSp mod setBg">
        <pc:chgData name="Edwin Torre Suárez" userId="c2ac283654066fc0" providerId="LiveId" clId="{069B01B1-9C17-4A36-86BC-726E2BC2BE35}" dt="2023-12-15T03:28:52.824" v="364"/>
        <pc:sldMkLst>
          <pc:docMk/>
          <pc:sldMk cId="0" sldId="257"/>
        </pc:sldMkLst>
        <pc:spChg chg="mod">
          <ac:chgData name="Edwin Torre Suárez" userId="c2ac283654066fc0" providerId="LiveId" clId="{069B01B1-9C17-4A36-86BC-726E2BC2BE35}" dt="2023-12-15T03:28:10.431" v="361"/>
          <ac:spMkLst>
            <pc:docMk/>
            <pc:sldMk cId="0" sldId="257"/>
            <ac:spMk id="68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28:48.013" v="363" actId="207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Edwin Torre Suárez" userId="c2ac283654066fc0" providerId="LiveId" clId="{069B01B1-9C17-4A36-86BC-726E2BC2BE35}" dt="2023-12-15T02:58:55.062" v="35"/>
        <pc:sldMkLst>
          <pc:docMk/>
          <pc:sldMk cId="0" sldId="258"/>
        </pc:sldMkLst>
        <pc:spChg chg="mod">
          <ac:chgData name="Edwin Torre Suárez" userId="c2ac283654066fc0" providerId="LiveId" clId="{069B01B1-9C17-4A36-86BC-726E2BC2BE35}" dt="2023-12-15T02:58:55.062" v="35"/>
          <ac:spMkLst>
            <pc:docMk/>
            <pc:sldMk cId="0" sldId="258"/>
            <ac:spMk id="74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2:58:39.579" v="34" actId="403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 del mod">
        <pc:chgData name="Edwin Torre Suárez" userId="c2ac283654066fc0" providerId="LiveId" clId="{069B01B1-9C17-4A36-86BC-726E2BC2BE35}" dt="2023-12-15T03:01:56.682" v="83" actId="47"/>
        <pc:sldMkLst>
          <pc:docMk/>
          <pc:sldMk cId="0" sldId="259"/>
        </pc:sldMkLst>
        <pc:spChg chg="add mod">
          <ac:chgData name="Edwin Torre Suárez" userId="c2ac283654066fc0" providerId="LiveId" clId="{069B01B1-9C17-4A36-86BC-726E2BC2BE35}" dt="2023-12-15T03:01:47.006" v="82" actId="478"/>
          <ac:spMkLst>
            <pc:docMk/>
            <pc:sldMk cId="0" sldId="259"/>
            <ac:spMk id="3" creationId="{50E601E3-864F-6B5A-3311-595C96D34FAF}"/>
          </ac:spMkLst>
        </pc:spChg>
        <pc:spChg chg="mod">
          <ac:chgData name="Edwin Torre Suárez" userId="c2ac283654066fc0" providerId="LiveId" clId="{069B01B1-9C17-4A36-86BC-726E2BC2BE35}" dt="2023-12-15T02:50:54.376" v="7" actId="27636"/>
          <ac:spMkLst>
            <pc:docMk/>
            <pc:sldMk cId="0" sldId="259"/>
            <ac:spMk id="80" creationId="{00000000-0000-0000-0000-000000000000}"/>
          </ac:spMkLst>
        </pc:spChg>
        <pc:spChg chg="del mod">
          <ac:chgData name="Edwin Torre Suárez" userId="c2ac283654066fc0" providerId="LiveId" clId="{069B01B1-9C17-4A36-86BC-726E2BC2BE35}" dt="2023-12-15T03:01:47.006" v="82" actId="478"/>
          <ac:spMkLst>
            <pc:docMk/>
            <pc:sldMk cId="0" sldId="259"/>
            <ac:spMk id="81" creationId="{00000000-0000-0000-0000-000000000000}"/>
          </ac:spMkLst>
        </pc:spChg>
      </pc:sldChg>
      <pc:sldChg chg="modSp mod">
        <pc:chgData name="Edwin Torre Suárez" userId="c2ac283654066fc0" providerId="LiveId" clId="{069B01B1-9C17-4A36-86BC-726E2BC2BE35}" dt="2023-12-15T03:32:53.661" v="405" actId="114"/>
        <pc:sldMkLst>
          <pc:docMk/>
          <pc:sldMk cId="0" sldId="260"/>
        </pc:sldMkLst>
        <pc:spChg chg="mod">
          <ac:chgData name="Edwin Torre Suárez" userId="c2ac283654066fc0" providerId="LiveId" clId="{069B01B1-9C17-4A36-86BC-726E2BC2BE35}" dt="2023-12-15T03:15:22.343" v="255"/>
          <ac:spMkLst>
            <pc:docMk/>
            <pc:sldMk cId="0" sldId="260"/>
            <ac:spMk id="86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32:53.661" v="405" actId="114"/>
          <ac:spMkLst>
            <pc:docMk/>
            <pc:sldMk cId="0" sldId="260"/>
            <ac:spMk id="87" creationId="{00000000-0000-0000-0000-000000000000}"/>
          </ac:spMkLst>
        </pc:spChg>
      </pc:sldChg>
      <pc:sldChg chg="modSp del mod">
        <pc:chgData name="Edwin Torre Suárez" userId="c2ac283654066fc0" providerId="LiveId" clId="{069B01B1-9C17-4A36-86BC-726E2BC2BE35}" dt="2023-12-15T03:20:15.508" v="298" actId="47"/>
        <pc:sldMkLst>
          <pc:docMk/>
          <pc:sldMk cId="0" sldId="261"/>
        </pc:sldMkLst>
        <pc:spChg chg="mod">
          <ac:chgData name="Edwin Torre Suárez" userId="c2ac283654066fc0" providerId="LiveId" clId="{069B01B1-9C17-4A36-86BC-726E2BC2BE35}" dt="2023-12-15T02:50:54.404" v="10" actId="27636"/>
          <ac:spMkLst>
            <pc:docMk/>
            <pc:sldMk cId="0" sldId="261"/>
            <ac:spMk id="92" creationId="{00000000-0000-0000-0000-000000000000}"/>
          </ac:spMkLst>
        </pc:spChg>
      </pc:sldChg>
      <pc:sldChg chg="modSp mod ord">
        <pc:chgData name="Edwin Torre Suárez" userId="c2ac283654066fc0" providerId="LiveId" clId="{069B01B1-9C17-4A36-86BC-726E2BC2BE35}" dt="2023-12-15T03:47:28.002" v="611" actId="6549"/>
        <pc:sldMkLst>
          <pc:docMk/>
          <pc:sldMk cId="0" sldId="262"/>
        </pc:sldMkLst>
        <pc:spChg chg="mod">
          <ac:chgData name="Edwin Torre Suárez" userId="c2ac283654066fc0" providerId="LiveId" clId="{069B01B1-9C17-4A36-86BC-726E2BC2BE35}" dt="2023-12-15T02:50:54.409" v="11" actId="27636"/>
          <ac:spMkLst>
            <pc:docMk/>
            <pc:sldMk cId="0" sldId="262"/>
            <ac:spMk id="98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47:28.002" v="611" actId="6549"/>
          <ac:spMkLst>
            <pc:docMk/>
            <pc:sldMk cId="0" sldId="262"/>
            <ac:spMk id="99" creationId="{00000000-0000-0000-0000-000000000000}"/>
          </ac:spMkLst>
        </pc:spChg>
      </pc:sldChg>
      <pc:sldChg chg="modSp mod">
        <pc:chgData name="Edwin Torre Suárez" userId="c2ac283654066fc0" providerId="LiveId" clId="{069B01B1-9C17-4A36-86BC-726E2BC2BE35}" dt="2023-12-15T03:44:27.598" v="544" actId="14100"/>
        <pc:sldMkLst>
          <pc:docMk/>
          <pc:sldMk cId="0" sldId="263"/>
        </pc:sldMkLst>
        <pc:spChg chg="mod">
          <ac:chgData name="Edwin Torre Suárez" userId="c2ac283654066fc0" providerId="LiveId" clId="{069B01B1-9C17-4A36-86BC-726E2BC2BE35}" dt="2023-12-15T03:44:27.598" v="544" actId="14100"/>
          <ac:spMkLst>
            <pc:docMk/>
            <pc:sldMk cId="0" sldId="263"/>
            <ac:spMk id="104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43:43.979" v="537" actId="27636"/>
          <ac:spMkLst>
            <pc:docMk/>
            <pc:sldMk cId="0" sldId="263"/>
            <ac:spMk id="105" creationId="{00000000-0000-0000-0000-000000000000}"/>
          </ac:spMkLst>
        </pc:spChg>
      </pc:sldChg>
      <pc:sldChg chg="modSp mod modNotes">
        <pc:chgData name="Edwin Torre Suárez" userId="c2ac283654066fc0" providerId="LiveId" clId="{069B01B1-9C17-4A36-86BC-726E2BC2BE35}" dt="2023-12-15T03:45:35.393" v="593" actId="6549"/>
        <pc:sldMkLst>
          <pc:docMk/>
          <pc:sldMk cId="0" sldId="264"/>
        </pc:sldMkLst>
        <pc:spChg chg="mod">
          <ac:chgData name="Edwin Torre Suárez" userId="c2ac283654066fc0" providerId="LiveId" clId="{069B01B1-9C17-4A36-86BC-726E2BC2BE35}" dt="2023-12-15T03:45:24.320" v="586"/>
          <ac:spMkLst>
            <pc:docMk/>
            <pc:sldMk cId="0" sldId="264"/>
            <ac:spMk id="110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45:35.393" v="593" actId="6549"/>
          <ac:spMkLst>
            <pc:docMk/>
            <pc:sldMk cId="0" sldId="264"/>
            <ac:spMk id="116" creationId="{00000000-0000-0000-0000-000000000000}"/>
          </ac:spMkLst>
        </pc:spChg>
      </pc:sldChg>
      <pc:sldChg chg="modNotes">
        <pc:chgData name="Edwin Torre Suárez" userId="c2ac283654066fc0" providerId="LiveId" clId="{069B01B1-9C17-4A36-86BC-726E2BC2BE35}" dt="2023-12-15T03:24:44.306" v="345"/>
        <pc:sldMkLst>
          <pc:docMk/>
          <pc:sldMk cId="0" sldId="265"/>
        </pc:sldMkLst>
      </pc:sldChg>
      <pc:sldChg chg="modSp del mod">
        <pc:chgData name="Edwin Torre Suárez" userId="c2ac283654066fc0" providerId="LiveId" clId="{069B01B1-9C17-4A36-86BC-726E2BC2BE35}" dt="2023-12-15T03:46:10.913" v="594" actId="47"/>
        <pc:sldMkLst>
          <pc:docMk/>
          <pc:sldMk cId="0" sldId="266"/>
        </pc:sldMkLst>
        <pc:spChg chg="mod">
          <ac:chgData name="Edwin Torre Suárez" userId="c2ac283654066fc0" providerId="LiveId" clId="{069B01B1-9C17-4A36-86BC-726E2BC2BE35}" dt="2023-12-15T02:50:54.441" v="13" actId="27636"/>
          <ac:spMkLst>
            <pc:docMk/>
            <pc:sldMk cId="0" sldId="266"/>
            <ac:spMk id="128" creationId="{00000000-0000-0000-0000-000000000000}"/>
          </ac:spMkLst>
        </pc:spChg>
      </pc:sldChg>
      <pc:sldChg chg="addSp delSp modSp mod ord">
        <pc:chgData name="Edwin Torre Suárez" userId="c2ac283654066fc0" providerId="LiveId" clId="{069B01B1-9C17-4A36-86BC-726E2BC2BE35}" dt="2023-12-15T03:44:42.322" v="549" actId="478"/>
        <pc:sldMkLst>
          <pc:docMk/>
          <pc:sldMk cId="0" sldId="267"/>
        </pc:sldMkLst>
        <pc:spChg chg="add del mod">
          <ac:chgData name="Edwin Torre Suárez" userId="c2ac283654066fc0" providerId="LiveId" clId="{069B01B1-9C17-4A36-86BC-726E2BC2BE35}" dt="2023-12-15T03:44:42.322" v="549" actId="478"/>
          <ac:spMkLst>
            <pc:docMk/>
            <pc:sldMk cId="0" sldId="267"/>
            <ac:spMk id="3" creationId="{7054E231-8577-B825-0D03-562E894CE483}"/>
          </ac:spMkLst>
        </pc:spChg>
        <pc:spChg chg="mod">
          <ac:chgData name="Edwin Torre Suárez" userId="c2ac283654066fc0" providerId="LiveId" clId="{069B01B1-9C17-4A36-86BC-726E2BC2BE35}" dt="2023-12-15T03:44:34.671" v="547" actId="20577"/>
          <ac:spMkLst>
            <pc:docMk/>
            <pc:sldMk cId="0" sldId="267"/>
            <ac:spMk id="133" creationId="{00000000-0000-0000-0000-000000000000}"/>
          </ac:spMkLst>
        </pc:spChg>
        <pc:spChg chg="del">
          <ac:chgData name="Edwin Torre Suárez" userId="c2ac283654066fc0" providerId="LiveId" clId="{069B01B1-9C17-4A36-86BC-726E2BC2BE35}" dt="2023-12-15T03:44:40.581" v="548" actId="478"/>
          <ac:spMkLst>
            <pc:docMk/>
            <pc:sldMk cId="0" sldId="267"/>
            <ac:spMk id="134" creationId="{00000000-0000-0000-0000-000000000000}"/>
          </ac:spMkLst>
        </pc:spChg>
      </pc:sldChg>
      <pc:sldChg chg="modSp mod modNotes">
        <pc:chgData name="Edwin Torre Suárez" userId="c2ac283654066fc0" providerId="LiveId" clId="{069B01B1-9C17-4A36-86BC-726E2BC2BE35}" dt="2023-12-15T03:46:57.095" v="599" actId="27636"/>
        <pc:sldMkLst>
          <pc:docMk/>
          <pc:sldMk cId="0" sldId="268"/>
        </pc:sldMkLst>
        <pc:spChg chg="mod">
          <ac:chgData name="Edwin Torre Suárez" userId="c2ac283654066fc0" providerId="LiveId" clId="{069B01B1-9C17-4A36-86BC-726E2BC2BE35}" dt="2023-12-15T03:46:50.039" v="595"/>
          <ac:spMkLst>
            <pc:docMk/>
            <pc:sldMk cId="0" sldId="268"/>
            <ac:spMk id="139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46:57.095" v="599" actId="27636"/>
          <ac:spMkLst>
            <pc:docMk/>
            <pc:sldMk cId="0" sldId="268"/>
            <ac:spMk id="140" creationId="{00000000-0000-0000-0000-000000000000}"/>
          </ac:spMkLst>
        </pc:spChg>
      </pc:sldChg>
      <pc:sldChg chg="modSp modNotes">
        <pc:chgData name="Edwin Torre Suárez" userId="c2ac283654066fc0" providerId="LiveId" clId="{069B01B1-9C17-4A36-86BC-726E2BC2BE35}" dt="2023-12-15T03:47:04.944" v="600"/>
        <pc:sldMkLst>
          <pc:docMk/>
          <pc:sldMk cId="0" sldId="269"/>
        </pc:sldMkLst>
        <pc:spChg chg="mod">
          <ac:chgData name="Edwin Torre Suárez" userId="c2ac283654066fc0" providerId="LiveId" clId="{069B01B1-9C17-4A36-86BC-726E2BC2BE35}" dt="2023-12-15T03:47:04.944" v="600"/>
          <ac:spMkLst>
            <pc:docMk/>
            <pc:sldMk cId="0" sldId="269"/>
            <ac:spMk id="145" creationId="{00000000-0000-0000-0000-000000000000}"/>
          </ac:spMkLst>
        </pc:spChg>
      </pc:sldChg>
      <pc:sldChg chg="new del">
        <pc:chgData name="Edwin Torre Suárez" userId="c2ac283654066fc0" providerId="LiveId" clId="{069B01B1-9C17-4A36-86BC-726E2BC2BE35}" dt="2023-12-15T02:59:30.221" v="38" actId="47"/>
        <pc:sldMkLst>
          <pc:docMk/>
          <pc:sldMk cId="2187392295" sldId="270"/>
        </pc:sldMkLst>
      </pc:sldChg>
      <pc:sldChg chg="modSp add mod">
        <pc:chgData name="Edwin Torre Suárez" userId="c2ac283654066fc0" providerId="LiveId" clId="{069B01B1-9C17-4A36-86BC-726E2BC2BE35}" dt="2023-12-15T03:01:07.189" v="81" actId="20577"/>
        <pc:sldMkLst>
          <pc:docMk/>
          <pc:sldMk cId="2869423249" sldId="271"/>
        </pc:sldMkLst>
        <pc:spChg chg="mod">
          <ac:chgData name="Edwin Torre Suárez" userId="c2ac283654066fc0" providerId="LiveId" clId="{069B01B1-9C17-4A36-86BC-726E2BC2BE35}" dt="2023-12-15T02:59:44.326" v="61" actId="20577"/>
          <ac:spMkLst>
            <pc:docMk/>
            <pc:sldMk cId="2869423249" sldId="271"/>
            <ac:spMk id="74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01:07.189" v="81" actId="20577"/>
          <ac:spMkLst>
            <pc:docMk/>
            <pc:sldMk cId="2869423249" sldId="271"/>
            <ac:spMk id="75" creationId="{00000000-0000-0000-0000-000000000000}"/>
          </ac:spMkLst>
        </pc:spChg>
      </pc:sldChg>
      <pc:sldChg chg="modSp add del mod">
        <pc:chgData name="Edwin Torre Suárez" userId="c2ac283654066fc0" providerId="LiveId" clId="{069B01B1-9C17-4A36-86BC-726E2BC2BE35}" dt="2023-12-15T03:09:25.191" v="196" actId="47"/>
        <pc:sldMkLst>
          <pc:docMk/>
          <pc:sldMk cId="336789965" sldId="272"/>
        </pc:sldMkLst>
        <pc:spChg chg="mod">
          <ac:chgData name="Edwin Torre Suárez" userId="c2ac283654066fc0" providerId="LiveId" clId="{069B01B1-9C17-4A36-86BC-726E2BC2BE35}" dt="2023-12-15T03:02:04.710" v="91" actId="20577"/>
          <ac:spMkLst>
            <pc:docMk/>
            <pc:sldMk cId="336789965" sldId="272"/>
            <ac:spMk id="74" creationId="{00000000-0000-0000-0000-000000000000}"/>
          </ac:spMkLst>
        </pc:spChg>
        <pc:spChg chg="mod">
          <ac:chgData name="Edwin Torre Suárez" userId="c2ac283654066fc0" providerId="LiveId" clId="{069B01B1-9C17-4A36-86BC-726E2BC2BE35}" dt="2023-12-15T03:02:34.077" v="97" actId="12"/>
          <ac:spMkLst>
            <pc:docMk/>
            <pc:sldMk cId="336789965" sldId="272"/>
            <ac:spMk id="75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09:33.129" v="197" actId="113"/>
        <pc:sldMkLst>
          <pc:docMk/>
          <pc:sldMk cId="261584413" sldId="273"/>
        </pc:sldMkLst>
        <pc:spChg chg="mod">
          <ac:chgData name="Edwin Torre Suárez" userId="c2ac283654066fc0" providerId="LiveId" clId="{069B01B1-9C17-4A36-86BC-726E2BC2BE35}" dt="2023-12-15T03:09:33.129" v="197" actId="113"/>
          <ac:spMkLst>
            <pc:docMk/>
            <pc:sldMk cId="261584413" sldId="273"/>
            <ac:spMk id="75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08:50.248" v="195" actId="27636"/>
        <pc:sldMkLst>
          <pc:docMk/>
          <pc:sldMk cId="3716601944" sldId="274"/>
        </pc:sldMkLst>
        <pc:spChg chg="mod">
          <ac:chgData name="Edwin Torre Suárez" userId="c2ac283654066fc0" providerId="LiveId" clId="{069B01B1-9C17-4A36-86BC-726E2BC2BE35}" dt="2023-12-15T03:08:50.248" v="195" actId="27636"/>
          <ac:spMkLst>
            <pc:docMk/>
            <pc:sldMk cId="3716601944" sldId="274"/>
            <ac:spMk id="75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12:55.478" v="231" actId="20577"/>
        <pc:sldMkLst>
          <pc:docMk/>
          <pc:sldMk cId="2450973522" sldId="275"/>
        </pc:sldMkLst>
        <pc:spChg chg="mod">
          <ac:chgData name="Edwin Torre Suárez" userId="c2ac283654066fc0" providerId="LiveId" clId="{069B01B1-9C17-4A36-86BC-726E2BC2BE35}" dt="2023-12-15T03:12:55.478" v="231" actId="20577"/>
          <ac:spMkLst>
            <pc:docMk/>
            <pc:sldMk cId="2450973522" sldId="275"/>
            <ac:spMk id="75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14:56.262" v="254" actId="27636"/>
        <pc:sldMkLst>
          <pc:docMk/>
          <pc:sldMk cId="2971214031" sldId="276"/>
        </pc:sldMkLst>
        <pc:spChg chg="mod">
          <ac:chgData name="Edwin Torre Suárez" userId="c2ac283654066fc0" providerId="LiveId" clId="{069B01B1-9C17-4A36-86BC-726E2BC2BE35}" dt="2023-12-15T03:14:56.262" v="254" actId="27636"/>
          <ac:spMkLst>
            <pc:docMk/>
            <pc:sldMk cId="2971214031" sldId="276"/>
            <ac:spMk id="75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36:37.288" v="453" actId="20577"/>
        <pc:sldMkLst>
          <pc:docMk/>
          <pc:sldMk cId="573900371" sldId="277"/>
        </pc:sldMkLst>
        <pc:spChg chg="mod">
          <ac:chgData name="Edwin Torre Suárez" userId="c2ac283654066fc0" providerId="LiveId" clId="{069B01B1-9C17-4A36-86BC-726E2BC2BE35}" dt="2023-12-15T03:36:37.288" v="453" actId="20577"/>
          <ac:spMkLst>
            <pc:docMk/>
            <pc:sldMk cId="573900371" sldId="277"/>
            <ac:spMk id="87" creationId="{00000000-0000-0000-0000-000000000000}"/>
          </ac:spMkLst>
        </pc:spChg>
      </pc:sldChg>
      <pc:sldChg chg="modSp add mod">
        <pc:chgData name="Edwin Torre Suárez" userId="c2ac283654066fc0" providerId="LiveId" clId="{069B01B1-9C17-4A36-86BC-726E2BC2BE35}" dt="2023-12-15T03:41:47.099" v="521" actId="20577"/>
        <pc:sldMkLst>
          <pc:docMk/>
          <pc:sldMk cId="357044499" sldId="278"/>
        </pc:sldMkLst>
        <pc:spChg chg="mod">
          <ac:chgData name="Edwin Torre Suárez" userId="c2ac283654066fc0" providerId="LiveId" clId="{069B01B1-9C17-4A36-86BC-726E2BC2BE35}" dt="2023-12-15T03:41:47.099" v="521" actId="20577"/>
          <ac:spMkLst>
            <pc:docMk/>
            <pc:sldMk cId="357044499" sldId="278"/>
            <ac:spMk id="87" creationId="{00000000-0000-0000-0000-000000000000}"/>
          </ac:spMkLst>
        </pc:spChg>
      </pc:sldChg>
      <pc:sldMasterChg chg="setBg modSldLayout">
        <pc:chgData name="Edwin Torre Suárez" userId="c2ac283654066fc0" providerId="LiveId" clId="{069B01B1-9C17-4A36-86BC-726E2BC2BE35}" dt="2023-12-15T03:28:52.824" v="364"/>
        <pc:sldMasterMkLst>
          <pc:docMk/>
          <pc:sldMasterMk cId="0" sldId="2147483659"/>
        </pc:sldMasterMkLst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Edwin Torre Suárez" userId="c2ac283654066fc0" providerId="LiveId" clId="{069B01B1-9C17-4A36-86BC-726E2BC2BE35}" dt="2023-12-15T03:28:52.824" v="364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94d279b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94d279b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16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94d279b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94d279b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7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94d279bb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94d279bb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94d279b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694d279b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94d279bb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94d279bb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Equipo de trabajo - Roles y responsabilidades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94d279bb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94d279bb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94d279bb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694d279bb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94d279b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694d279b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94d279bb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694d279bb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94d279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94d279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0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3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1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4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94d27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94d27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29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694d279b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694d279b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askidev/Taxis-N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418C93-86FE-2016-33A1-84180E3C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KPIs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86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s-MX" sz="2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Reducción Porcentual de Emisiones de CO2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s-MX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363538" lvl="1" indent="0" algn="just">
              <a:buNone/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Calcular la reducción potencial de CO2 al implementar vehículos eléctricos.</a:t>
            </a:r>
          </a:p>
          <a:p>
            <a:pPr marL="1252538" lvl="1" indent="-889000" algn="just">
              <a:buNone/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Fórmula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(EmisionesCO2vehiculoConvencional − EmisionesCO2vehiculoElectrico) / EmisionesCO2vehiculoConvencional × 100 </a:t>
            </a:r>
          </a:p>
          <a:p>
            <a:pPr marL="901700" lvl="1" indent="-538163" algn="just">
              <a:buNone/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Alcanzar una reducción del 30% anual en las emisiones de CO2 por kilómetro con la introducción de vehículos eléctricos, en comparación con los vehículos convencionales.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Costo Promedio por Kilómetro de Vehículos Eléctricos vs. Convencionales: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s-MX" sz="21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901700" lvl="1" indent="-538163" algn="just">
              <a:buNone/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Comparar los costos operativos de vehículos eléctricos y convencionales.</a:t>
            </a:r>
          </a:p>
          <a:p>
            <a:pPr marL="1339850" lvl="1" indent="-976313" algn="just">
              <a:buNone/>
              <a:tabLst>
                <a:tab pos="1339850" algn="l"/>
              </a:tabLst>
            </a:pPr>
            <a:r>
              <a:rPr lang="es-MX" sz="21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Fórmula</a:t>
            </a:r>
            <a:r>
              <a:rPr lang="es-MX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	Costo total de operación (mantenimiento, energía/combustible) / Kilómetros recorridos</a:t>
            </a:r>
          </a:p>
          <a:p>
            <a:pPr marL="901700" lvl="1" indent="-538163" algn="just">
              <a:buNone/>
            </a:pPr>
            <a:r>
              <a:rPr lang="es-MX" sz="20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</a:t>
            </a:r>
            <a:r>
              <a:rPr lang="es-MX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	</a:t>
            </a:r>
            <a:r>
              <a:rPr lang="es-MX" sz="2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Reducir el costo operativo por kilómetro de vehículos eléctricos en un 20% anual en comparación con los vehículos convencionales.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7390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KPIs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86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Índice de Disponibilidad de Infraestructura de Carga: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endParaRPr lang="es-MX" sz="1600" b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363538" lvl="1" indent="0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Medir la disponibilidad de infraestructura de carga en relación con el número de vehículos eléctricos en la flota.</a:t>
            </a:r>
          </a:p>
          <a:p>
            <a:pPr marL="1165225" lvl="1" indent="-801688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Fórmula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Número de estaciones de carga accesibles / Número total de vehículos eléctricos en la flota</a:t>
            </a:r>
          </a:p>
          <a:p>
            <a:pPr marL="901700" lvl="1" indent="-538163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	Alcanzar una proporción de al menos una estación de carga por cada cinco vehículos eléctricos en la flota, asegurando una infraestructura adecuada para las necesidades operativas.</a:t>
            </a:r>
          </a:p>
          <a:p>
            <a:pPr marL="457200" lvl="1" indent="0" algn="just">
              <a:buNone/>
            </a:pPr>
            <a:endParaRPr lang="es-MX" sz="12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s-MX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Porcentaje de Crecimiento en la Base de Usuarios de Servicios de Taxi: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363538" lvl="1" indent="0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Medir el crecimiento en el número de usuarios de servicios de taxi.</a:t>
            </a:r>
          </a:p>
          <a:p>
            <a:pPr marL="1165225" lvl="1" indent="-801688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Fórmula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	(</a:t>
            </a:r>
            <a:r>
              <a:rPr lang="es-MX" sz="15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NumerodeUsuariosalfinaldelPeriodo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 − </a:t>
            </a:r>
            <a:r>
              <a:rPr lang="es-MX" sz="15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NumerodeUsuariosaliniciodelPeriodo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) / </a:t>
            </a:r>
            <a:r>
              <a:rPr lang="es-MX" sz="15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NumerodeUsuariosaliniciodelPeriodo</a:t>
            </a:r>
            <a:endParaRPr lang="es-MX" sz="15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901700" lvl="1" indent="-538163" algn="just">
              <a:buNone/>
            </a:pPr>
            <a:r>
              <a:rPr lang="es-MX" sz="15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</a:t>
            </a:r>
            <a:r>
              <a:rPr lang="es-MX" sz="15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	Lograr un incremento del 10% en la base de usuarios de servicios de taxi al final del período de análisis, reflejando una exitosa captación y retención de clientes.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704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520600" cy="933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trabajo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1: Recopilación de datos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2: Preparación de datos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3: Análisis de datos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4: Desarrollo de modelos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5: Implementación de modelos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Fase 6: Comunicación de resultados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Tecnológico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y Responsabilidades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71500" y="3327775"/>
            <a:ext cx="2997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Ingenieros</a:t>
            </a:r>
            <a:endParaRPr sz="1400"/>
          </a:p>
          <a:p>
            <a:pPr marL="457200" lvl="0" indent="-3175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Juan Carlos Vasquez </a:t>
            </a:r>
            <a:endParaRPr sz="1400"/>
          </a:p>
          <a:p>
            <a:pPr marL="457200" lvl="0" indent="-3175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Patricio Manuel Marzi</a:t>
            </a:r>
            <a:endParaRPr sz="140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l="24323" t="20348" r="24328" b="39730"/>
          <a:stretch/>
        </p:blipFill>
        <p:spPr>
          <a:xfrm>
            <a:off x="600775" y="1147213"/>
            <a:ext cx="2379675" cy="19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250" y="14227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5">
            <a:alphaModFix/>
          </a:blip>
          <a:srcRect l="15978" t="19778" r="15971" b="19772"/>
          <a:stretch/>
        </p:blipFill>
        <p:spPr>
          <a:xfrm>
            <a:off x="6558950" y="1536638"/>
            <a:ext cx="1753328" cy="16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069600" y="3327775"/>
            <a:ext cx="30903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Analistas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Romina Paola Capurro 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Romina Soledad Escudero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6252825" y="3327775"/>
            <a:ext cx="30903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Científicos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Edwin Torre 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Heidi Seltzer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 General - Diagrama de Gantt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preliminar de la calidad de los datos: 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Fuentes y confiabilidad de las mismas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Significado de cada columna de cada dataset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Tipos de datos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Método de adquisición 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Fecha de adquisición 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800" dirty="0"/>
              <a:t>Última actualización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Exploratorio de los Datos (EDA)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s"/>
              <a:t>Repositorio Github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Repositorio de Github público para trabajar colaborativamente con todo el grupo, con diferentes branches (ramas) y controles de versiones de cada miembro del equipo.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3C78D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https://github.com/Chinaskidev/Taxis-NY/</a:t>
            </a:r>
            <a:endParaRPr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3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Entendimiento de la situación actual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" dirty="0">
                <a:solidFill>
                  <a:schemeClr val="tx1"/>
                </a:solidFill>
              </a:rPr>
              <a:t>Transformación del Transporte en Nueva York</a:t>
            </a:r>
          </a:p>
          <a:p>
            <a:pPr algn="just">
              <a:lnSpc>
                <a:spcPct val="200000"/>
              </a:lnSpc>
            </a:pPr>
            <a:r>
              <a:rPr lang="es" dirty="0">
                <a:solidFill>
                  <a:schemeClr val="tx1"/>
                </a:solidFill>
              </a:rPr>
              <a:t>Cambio en los Patrones de Trabajo, Flexibilidad horaria y bienestar</a:t>
            </a:r>
            <a:endParaRPr dirty="0">
              <a:solidFill>
                <a:schemeClr val="tx1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s" dirty="0">
                <a:solidFill>
                  <a:schemeClr val="tx1"/>
                </a:solidFill>
              </a:rPr>
              <a:t>Motivación de la Empresa de Transporte de Pasajeros</a:t>
            </a:r>
          </a:p>
          <a:p>
            <a:pPr algn="just">
              <a:lnSpc>
                <a:spcPct val="200000"/>
              </a:lnSpc>
            </a:pPr>
            <a:r>
              <a:rPr lang="es-MX" dirty="0">
                <a:solidFill>
                  <a:schemeClr val="tx1"/>
                </a:solidFill>
              </a:rPr>
              <a:t>Desafíos y Oportunidades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Desarrollar un análisis integral de datos y aplicar técnicas de Machine </a:t>
            </a:r>
            <a:r>
              <a:rPr lang="es-MX" sz="2400" dirty="0" err="1"/>
              <a:t>Learning</a:t>
            </a:r>
            <a:r>
              <a:rPr lang="es-MX" sz="2400" dirty="0"/>
              <a:t> para evaluar la viabilidad y el impacto de la incorporación de vehículos eléctricos en la flota de una empresa de transporte de pasajeros en la ciudad de Nueva York, orientado a mejorar la sostenibilidad y eficiencia del transporte urbano</a:t>
            </a:r>
            <a:r>
              <a:rPr lang="e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400" dirty="0"/>
              <a:t>Desarrollar un análisis detallado del mercado de taxis y viajes compartidos en la ciudad de Nueva York.</a:t>
            </a:r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MX" sz="2400" dirty="0"/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400" dirty="0"/>
              <a:t>Realizar un Análisis de Datos para Evaluar el Impacto Ambiental y Económico de Introducir Vehículos Eléctricos.</a:t>
            </a:r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MX" sz="2400" dirty="0"/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400" dirty="0"/>
              <a:t>Desarrollar Modelos Predictivos de Machine </a:t>
            </a:r>
            <a:r>
              <a:rPr lang="es-MX" sz="2400" dirty="0" err="1"/>
              <a:t>Learning</a:t>
            </a:r>
            <a:r>
              <a:rPr lang="es-MX" sz="2400" dirty="0"/>
              <a:t> para Optimizar la Operación y Demanda del Servicio de Taxis.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6942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u="sng" dirty="0"/>
              <a:t>Periodo de Análisis</a:t>
            </a:r>
            <a:r>
              <a:rPr lang="es-MX" sz="2400" b="1" dirty="0"/>
              <a:t>: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400" u="sng"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El análisis se centrará en los datos recopilados de taxis amarillos y verdes en la ciudad de Nueva York durante el periodo de septiembre de 2022 a septiembre de 2023.</a:t>
            </a:r>
          </a:p>
        </p:txBody>
      </p:sp>
    </p:spTree>
    <p:extLst>
      <p:ext uri="{BB962C8B-B14F-4D97-AF65-F5344CB8AC3E}">
        <p14:creationId xmlns:p14="http://schemas.microsoft.com/office/powerpoint/2010/main" val="2615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2400" b="1" u="sng" dirty="0"/>
              <a:t>Demanda de Taxis</a:t>
            </a:r>
            <a:r>
              <a:rPr lang="es-MX" sz="2400" b="1" dirty="0"/>
              <a:t>: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400" dirty="0"/>
          </a:p>
          <a:p>
            <a:pPr marL="800100" lvl="1" algn="just">
              <a:lnSpc>
                <a:spcPct val="107916"/>
              </a:lnSpc>
            </a:pPr>
            <a:r>
              <a:rPr lang="es-MX" sz="2400" dirty="0"/>
              <a:t>Análisis de patrones de demanda de taxis a lo largo del tiempo.</a:t>
            </a:r>
          </a:p>
          <a:p>
            <a:pPr marL="800100" lvl="1" algn="just">
              <a:lnSpc>
                <a:spcPct val="107916"/>
              </a:lnSpc>
            </a:pPr>
            <a:endParaRPr lang="es-MX" sz="2400" dirty="0"/>
          </a:p>
          <a:p>
            <a:pPr marL="800100" lvl="1" algn="just">
              <a:lnSpc>
                <a:spcPct val="107916"/>
              </a:lnSpc>
            </a:pPr>
            <a:r>
              <a:rPr lang="es-MX" sz="2400" dirty="0"/>
              <a:t>Evaluación de factores que influyen en la demanda, incluyendo hora del día, día de la semana.</a:t>
            </a:r>
          </a:p>
          <a:p>
            <a:pPr marL="0" indent="0" algn="just">
              <a:lnSpc>
                <a:spcPct val="107916"/>
              </a:lnSpc>
              <a:buNone/>
            </a:pPr>
            <a:endParaRPr lang="es-MX" sz="2400" dirty="0"/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s-MX" sz="2500" b="1" u="sng" dirty="0"/>
              <a:t>Impacto Ambiental de los Taxis</a:t>
            </a:r>
            <a:r>
              <a:rPr lang="es-MX" sz="2400" b="1" dirty="0"/>
              <a:t>:</a:t>
            </a:r>
          </a:p>
          <a:p>
            <a:pPr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s-MX" sz="2400" b="1" dirty="0"/>
          </a:p>
          <a:p>
            <a:pPr marL="800100" lvl="1" algn="just">
              <a:lnSpc>
                <a:spcPct val="107916"/>
              </a:lnSpc>
            </a:pPr>
            <a:r>
              <a:rPr lang="es-MX" sz="2600" dirty="0"/>
              <a:t>Estudio de las emisiones de gases de efecto invernadero.</a:t>
            </a:r>
          </a:p>
          <a:p>
            <a:pPr marL="800100" lvl="1" algn="just">
              <a:lnSpc>
                <a:spcPct val="107916"/>
              </a:lnSpc>
            </a:pPr>
            <a:endParaRPr lang="es-MX" sz="2600" dirty="0"/>
          </a:p>
          <a:p>
            <a:pPr marL="800100" lvl="1" algn="just">
              <a:lnSpc>
                <a:spcPct val="107916"/>
              </a:lnSpc>
            </a:pPr>
            <a:r>
              <a:rPr lang="es-MX" sz="2600" dirty="0"/>
              <a:t>Análisis de la relación entre la demanda de taxis y su impacto ambiental.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1660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12775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es-P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Evaluación de la Viabilidad de Vehículos Eléctricos: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indent="-173355"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de costos y beneficios de los vehículos eléctricos comparados con los convencionales.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indent="-173355" algn="just"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Evaluación de la disponibilidad y requerimientos de la infraestructura de carga.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s-P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Modelos de Machine </a:t>
            </a:r>
            <a:r>
              <a:rPr lang="es-P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indent="-173355" algn="just"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Creación de un modelo predictivo para la demanda de taxis.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0555" indent="-173355"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un modelo de recomendación para viajes más limpios y eficientes, alineado con la sostenibilidad y preferencias de los clientes.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509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26987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2400" b="1" u="sng" dirty="0"/>
              <a:t>Limitaciones y Delimitaciones:</a:t>
            </a:r>
          </a:p>
          <a:p>
            <a:pPr marL="269875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MX" sz="2400" b="1" u="sng" dirty="0"/>
          </a:p>
          <a:p>
            <a:pPr marL="727075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2400" dirty="0"/>
              <a:t>El proyecto se limitará al análisis de datos disponibles de taxis amarillos y verdes, así como a la información sobre vehículos eléctricos y su infraestructura correspondiente en la ciudad de Nueva York.</a:t>
            </a:r>
          </a:p>
          <a:p>
            <a:pPr marL="269875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MX" sz="2400" dirty="0"/>
          </a:p>
          <a:p>
            <a:pPr marL="727075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s-MX" sz="2400" dirty="0"/>
              <a:t>Se considerarán únicamente los datos y tendencias dentro del periodo especificado, reconociendo que cambios en políticas o tendencias del mercado pueden influir en futuras proyecciones.</a:t>
            </a:r>
          </a:p>
          <a:p>
            <a:pPr marL="269875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9712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KPIs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Distribución Geográfica de la Demanda de Taxis: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100" b="1" i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263525" lvl="1" indent="0" algn="just">
              <a:buNone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Objetivo: </a:t>
            </a:r>
            <a:r>
              <a:rPr lang="es-MX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Analizar la distribución de la demanda de taxis por zonas geográficas</a:t>
            </a:r>
          </a:p>
          <a:p>
            <a:pPr marL="263525" lvl="1" indent="0" algn="just">
              <a:buNone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Formula: </a:t>
            </a:r>
            <a:r>
              <a:rPr lang="es-MX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Número de viajes en cada zona / Total de viajes</a:t>
            </a:r>
          </a:p>
          <a:p>
            <a:pPr marL="901700" lvl="1" indent="-638175" algn="just">
              <a:buNone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Meta:	</a:t>
            </a:r>
            <a:r>
              <a:rPr lang="es-MX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Identificar al menos tres áreas de alta demanda donde la concentración de viajes exceda el 20% del total, para optimizar la asignación de recursos.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100" b="1" i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s-MX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Tasa de Cambio en la Demanda de Taxis: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  <a:p>
            <a:pPr marL="2635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Objetivo</a:t>
            </a:r>
            <a:r>
              <a:rPr lang="es-MX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Medir el cambio porcentual en la demanda de taxis mes a mes.</a:t>
            </a:r>
          </a:p>
          <a:p>
            <a:pPr marL="2635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Fórmula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  (</a:t>
            </a:r>
            <a:r>
              <a:rPr lang="es-MX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DemandaActual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 − </a:t>
            </a:r>
            <a:r>
              <a:rPr lang="es-MX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DemandaAnterior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) / </a:t>
            </a:r>
            <a:r>
              <a:rPr lang="es-MX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DemandaAnterior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 × 100</a:t>
            </a:r>
          </a:p>
          <a:p>
            <a:pPr marL="901700" lvl="0" indent="-63817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Meta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Nunito"/>
              </a:rPr>
              <a:t>:	Lograr un crecimiento mensual constante en la demanda de taxis de al menos un 5%, indicando una expansión positiva del mercado.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i="1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Presentación en pantalla (16:9)</PresentationFormat>
  <Paragraphs>112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Economica</vt:lpstr>
      <vt:lpstr>Nunito</vt:lpstr>
      <vt:lpstr>Roboto</vt:lpstr>
      <vt:lpstr>Calibri</vt:lpstr>
      <vt:lpstr>Arial</vt:lpstr>
      <vt:lpstr>Open Sans</vt:lpstr>
      <vt:lpstr>Luxe</vt:lpstr>
      <vt:lpstr>Presentación de PowerPoint</vt:lpstr>
      <vt:lpstr>Entendimiento de la situación actual</vt:lpstr>
      <vt:lpstr>Objetivo General</vt:lpstr>
      <vt:lpstr>Objetivos Específicos</vt:lpstr>
      <vt:lpstr>Alcance</vt:lpstr>
      <vt:lpstr>Alcance</vt:lpstr>
      <vt:lpstr>Alcance</vt:lpstr>
      <vt:lpstr>Alcance</vt:lpstr>
      <vt:lpstr>Objetivos y KPIs (indicador clave de rendimiento)</vt:lpstr>
      <vt:lpstr>Objetivos y KPIs (indicador clave de rendimiento)</vt:lpstr>
      <vt:lpstr>Objetivos y KPIs (indicador clave de rendimiento)</vt:lpstr>
      <vt:lpstr>Metodología de trabajo</vt:lpstr>
      <vt:lpstr>Stack Tecnológico</vt:lpstr>
      <vt:lpstr>Roles y Responsabilidades</vt:lpstr>
      <vt:lpstr>Cronograma General - Diagrama de Gantt</vt:lpstr>
      <vt:lpstr>Análisis preliminar de la calidad de los datos: </vt:lpstr>
      <vt:lpstr>Análisis Exploratorio de los Datos (EDA)</vt:lpstr>
      <vt:lpstr>Repositorio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Edwin Torre Suárez</cp:lastModifiedBy>
  <cp:revision>1</cp:revision>
  <dcterms:modified xsi:type="dcterms:W3CDTF">2023-12-15T03:48:21Z</dcterms:modified>
</cp:coreProperties>
</file>