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d6910d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d6910d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b56b25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b56b25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d6910d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d6910d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985818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985818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d424c6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d424c6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d6910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d6910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d6910d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d6910d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d6910d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d6910d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d6910d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d6910d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3826e2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3826e2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3826e2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3826e2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3826e2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3826e2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pendata.paris.fr/pages/home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et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/>
              <a:t>Lara Dunuan</a:t>
            </a:r>
            <a:endParaRPr sz="1879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/>
              <a:t>Chinatsu Kuroiwa</a:t>
            </a:r>
            <a:endParaRPr sz="1879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 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46525" y="1816175"/>
            <a:ext cx="7688700" cy="31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Paris Data</a:t>
            </a:r>
            <a:r>
              <a:rPr lang="en"/>
              <a:t> 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https://opendata.paris.fr/pages/home/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7" u="sng"/>
              <a:t>a</a:t>
            </a:r>
            <a:r>
              <a:rPr lang="en" sz="1517" u="sng"/>
              <a:t>rbresremarquablesparis.json</a:t>
            </a:r>
            <a:endParaRPr sz="1517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Chaque objet json dans une liste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50" y="698975"/>
            <a:ext cx="2865575" cy="433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7439275" y="698975"/>
            <a:ext cx="275700" cy="310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439275" y="3890975"/>
            <a:ext cx="275700" cy="1712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809200" y="2186175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1er donnée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809200" y="452097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2éme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donnée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525" y="2989248"/>
            <a:ext cx="3738704" cy="1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 ce que nous pouvons faire ?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Traitement de fichier json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Chercher et Afficher une donnée spécifique dans le fichier json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Créer et Ajouter une donné dans le fichier json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Supprimer</a:t>
            </a:r>
            <a:r>
              <a:rPr lang="en" sz="1800"/>
              <a:t> une donnée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Modifier une donné (juste libelle)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570325" y="12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Classes dans le projet</a:t>
            </a:r>
            <a:endParaRPr sz="254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65725" y="1743650"/>
            <a:ext cx="76887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852100" y="2085325"/>
            <a:ext cx="2161800" cy="16671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Json Object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Arbre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Fields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Geometry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 ArbreAllergie 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333775" y="2085325"/>
            <a:ext cx="2531100" cy="16494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Jackson Main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JsonOperations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JsonOpeBis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JsonProjetException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Menu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271225" y="2085325"/>
            <a:ext cx="1987800" cy="16917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: 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Junit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435650" y="4290000"/>
            <a:ext cx="4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Explication sur Eclipse ! </a:t>
            </a:r>
            <a:r>
              <a:rPr b="1" lang="en"/>
              <a:t> 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Merci pour votre attention !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But de notre projet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Montrer des façons de manipulation d’un fichier Json avec java en montrant des </a:t>
            </a:r>
            <a:r>
              <a:rPr lang="en" sz="1600"/>
              <a:t>exemples</a:t>
            </a:r>
            <a:r>
              <a:rPr lang="en" sz="1600"/>
              <a:t> de code.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Nous avons utilisé </a:t>
            </a:r>
            <a:r>
              <a:rPr b="1" lang="en" sz="1600">
                <a:solidFill>
                  <a:srgbClr val="FF9900"/>
                </a:solidFill>
              </a:rPr>
              <a:t>Jackson</a:t>
            </a:r>
            <a:r>
              <a:rPr lang="en" sz="1600"/>
              <a:t> qui est un des libraires de java afin de traiter des fichiers json.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JSON</a:t>
            </a:r>
            <a:endParaRPr sz="26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JSON est l'abréviation de JavaScript Object Notation.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JSON est un format d'échange de données populaire entre les navigateurs et les serveurs Web, car les navigateurs peuvent analyser JSON en objets JavaScript de manière native.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JSON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75475" y="1853850"/>
            <a:ext cx="7688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Format</a:t>
            </a:r>
            <a:r>
              <a:rPr lang="en"/>
              <a:t>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{“Key1” : “Valeur1”, </a:t>
            </a:r>
            <a:r>
              <a:rPr lang="en"/>
              <a:t>“Key2” : “Valeur2”</a:t>
            </a:r>
            <a:r>
              <a:rPr lang="en"/>
              <a:t>}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{}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“”   ( ‘’ ne marche pas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:</a:t>
            </a:r>
            <a:r>
              <a:rPr lang="en">
                <a:highlight>
                  <a:srgbClr val="FFD966"/>
                </a:highlight>
              </a:rPr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Les types pour les valeurs</a:t>
            </a:r>
            <a:r>
              <a:rPr lang="en" sz="1500"/>
              <a:t> </a:t>
            </a:r>
            <a:r>
              <a:rPr lang="en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string, number, object, array, true, false et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150" y="737650"/>
            <a:ext cx="4270900" cy="44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591575" y="793300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←String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591575" y="1236525"/>
            <a:ext cx="11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←List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434775" y="1541275"/>
            <a:ext cx="11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←Int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935475" y="2037050"/>
            <a:ext cx="11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←float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864175" y="4486800"/>
            <a:ext cx="11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←object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935475" y="3449425"/>
            <a:ext cx="11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←null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JSON APIs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Lorsque JSON est devenu populaire pour la première fois, Java n'avait pas d'implémentation standard </a:t>
            </a:r>
            <a:r>
              <a:rPr lang="en"/>
              <a:t>générateur</a:t>
            </a:r>
            <a:r>
              <a:rPr lang="en"/>
              <a:t> / parser JSON.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 lieu de cela, les développeurs Java ont dû s'appuyer sur des API Java JSON open source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652"/>
              <a:t>Jackson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 une bibliothèque Java pour la lecture et l'écriture de données JSON.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+: facile à utiliser, pas besoin de créer de mapping, performances, JSON propre (avec annotations), pas de dépendance, Open Source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GSON, Boon, JSON.org,  json-simple,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dépendances: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Jackson Core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Jackson Annotations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Jackson Databind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Pour «installer» Jackson dans votre application Java, vous devez ajouter ces fichiers JAR au classpath de votre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jackson-core, jackson-annotation, jackson-databind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Sérialisation/Désérialisation</a:t>
            </a:r>
            <a:endParaRPr sz="23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érialisation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ObjectMapper mapper = new ObjectMapper();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mapper.writeValue(new File("etudiant.json"), etudiant);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Désérialisation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ObjectMapper mapper = new ObjectMapper();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Etudiant etudiant = mapper.readValue(new File("etudiant.json"), Etudiant.class);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397000"/>
            <a:ext cx="76887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Binding :</a:t>
            </a:r>
            <a:endParaRPr sz="14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Data Binding (Liaison de données simple)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Convertit JSON vers et à partir de Java Maps, Lists, Strings, Numbers, Booleans et objets Null.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ObjectMapper mapper = new ObjectMapper();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etudiantDataMap = mapper.readValue(new File("etudiant.json"), Map.class);</a:t>
            </a:r>
            <a:endParaRPr sz="14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Data Binding (Liaison complète des données)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Convertit JSON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 et à partir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n'importe quel type JAVA.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ObjectMapper mapper = new ObjectMapper();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Etudiant etudiant = mapper.readValue(new File("etudiant.json"), Etudiant.class);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853850"/>
            <a:ext cx="76887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@JsonIgnore, @JsonPropertyOrder, @JsonProperty,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class Fields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@JsonProperty("geom_x_y")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private List&lt;Float&gt; geomXY;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private String libellefrancais;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private int objectid;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38" y="1757363"/>
            <a:ext cx="36671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