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63" r:id="rId6"/>
    <p:sldId id="264" r:id="rId7"/>
    <p:sldId id="262" r:id="rId8"/>
    <p:sldId id="257" r:id="rId9"/>
    <p:sldId id="259" r:id="rId10"/>
    <p:sldId id="265" r:id="rId11"/>
    <p:sldId id="266" r:id="rId12"/>
    <p:sldId id="271" r:id="rId13"/>
    <p:sldId id="268" r:id="rId14"/>
    <p:sldId id="269" r:id="rId15"/>
    <p:sldId id="281" r:id="rId16"/>
    <p:sldId id="280" r:id="rId17"/>
    <p:sldId id="283" r:id="rId18"/>
    <p:sldId id="270" r:id="rId19"/>
    <p:sldId id="279" r:id="rId20"/>
    <p:sldId id="272" r:id="rId21"/>
    <p:sldId id="273" r:id="rId22"/>
    <p:sldId id="274" r:id="rId23"/>
    <p:sldId id="275" r:id="rId24"/>
    <p:sldId id="277" r:id="rId25"/>
    <p:sldId id="276" r:id="rId26"/>
    <p:sldId id="282" r:id="rId27"/>
    <p:sldId id="278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3603" autoAdjust="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F6A66-6E94-4E5C-B17B-E9117E485075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F2E76A-42B3-46B7-8046-773A2A6DC4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Package </a:t>
          </a:r>
          <a:endParaRPr lang="en-US"/>
        </a:p>
      </dgm:t>
    </dgm:pt>
    <dgm:pt modelId="{9E56B849-DA6D-4893-9477-CDD8029477F7}" type="parTrans" cxnId="{C403CAA9-A680-48B7-A7CE-13B88700B9B2}">
      <dgm:prSet/>
      <dgm:spPr/>
      <dgm:t>
        <a:bodyPr/>
        <a:lstStyle/>
        <a:p>
          <a:endParaRPr lang="en-US"/>
        </a:p>
      </dgm:t>
    </dgm:pt>
    <dgm:pt modelId="{E2A08A6F-00EE-4C2A-BCFA-73E48B62DBD1}" type="sibTrans" cxnId="{C403CAA9-A680-48B7-A7CE-13B88700B9B2}">
      <dgm:prSet/>
      <dgm:spPr/>
      <dgm:t>
        <a:bodyPr/>
        <a:lstStyle/>
        <a:p>
          <a:endParaRPr lang="en-US"/>
        </a:p>
      </dgm:t>
    </dgm:pt>
    <dgm:pt modelId="{3D236EC6-C569-4896-A7CD-F9DECC63F6B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groupement de classes</a:t>
          </a:r>
          <a:endParaRPr lang="en-US"/>
        </a:p>
      </dgm:t>
    </dgm:pt>
    <dgm:pt modelId="{48B81AF0-2244-4C9F-A1C1-417C30360CCA}" type="parTrans" cxnId="{63A4C59E-5F72-4116-9CA8-84D3210433C4}">
      <dgm:prSet/>
      <dgm:spPr/>
      <dgm:t>
        <a:bodyPr/>
        <a:lstStyle/>
        <a:p>
          <a:endParaRPr lang="en-US"/>
        </a:p>
      </dgm:t>
    </dgm:pt>
    <dgm:pt modelId="{3E07E16A-FC91-4457-8612-6F972DDF589B}" type="sibTrans" cxnId="{63A4C59E-5F72-4116-9CA8-84D3210433C4}">
      <dgm:prSet/>
      <dgm:spPr/>
      <dgm:t>
        <a:bodyPr/>
        <a:lstStyle/>
        <a:p>
          <a:endParaRPr lang="en-US"/>
        </a:p>
      </dgm:t>
    </dgm:pt>
    <dgm:pt modelId="{5B631FC8-9982-4720-9EDE-6DEFA6D33D9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Classe</a:t>
          </a:r>
          <a:endParaRPr lang="en-US" dirty="0"/>
        </a:p>
      </dgm:t>
    </dgm:pt>
    <dgm:pt modelId="{EFA41F1D-942B-4B66-B075-2C35BDC27AB2}" type="parTrans" cxnId="{26131E9A-3479-412F-8A6C-400962D935C8}">
      <dgm:prSet/>
      <dgm:spPr/>
      <dgm:t>
        <a:bodyPr/>
        <a:lstStyle/>
        <a:p>
          <a:endParaRPr lang="en-US"/>
        </a:p>
      </dgm:t>
    </dgm:pt>
    <dgm:pt modelId="{55AFBDBA-EA93-4AF4-AB7D-F5B8C685C338}" type="sibTrans" cxnId="{26131E9A-3479-412F-8A6C-400962D935C8}">
      <dgm:prSet/>
      <dgm:spPr/>
      <dgm:t>
        <a:bodyPr/>
        <a:lstStyle/>
        <a:p>
          <a:endParaRPr lang="en-US"/>
        </a:p>
      </dgm:t>
    </dgm:pt>
    <dgm:pt modelId="{D10979F2-9EA2-4529-B16E-C690C024435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qualificateur class nom_de_classe [extends classe_mere] [implements interfaces] { ... }</a:t>
          </a:r>
          <a:endParaRPr lang="en-US"/>
        </a:p>
      </dgm:t>
    </dgm:pt>
    <dgm:pt modelId="{3D80E942-263C-4E53-B322-33074FB3D6B6}" type="parTrans" cxnId="{432F7024-C3F2-44B3-995E-070760DA5453}">
      <dgm:prSet/>
      <dgm:spPr/>
      <dgm:t>
        <a:bodyPr/>
        <a:lstStyle/>
        <a:p>
          <a:endParaRPr lang="en-US"/>
        </a:p>
      </dgm:t>
    </dgm:pt>
    <dgm:pt modelId="{DCD643DF-AEB7-457F-ABDC-780CE5D016B0}" type="sibTrans" cxnId="{432F7024-C3F2-44B3-995E-070760DA5453}">
      <dgm:prSet/>
      <dgm:spPr/>
      <dgm:t>
        <a:bodyPr/>
        <a:lstStyle/>
        <a:p>
          <a:endParaRPr lang="en-US"/>
        </a:p>
      </dgm:t>
    </dgm:pt>
    <dgm:pt modelId="{242CD78D-0DC6-4388-8EA1-64234441F0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Qualificateur: public, protected, private, abstract, final</a:t>
          </a:r>
          <a:endParaRPr lang="en-US"/>
        </a:p>
      </dgm:t>
    </dgm:pt>
    <dgm:pt modelId="{C49CDDEB-4C0E-481A-8C8C-1B6BA7FE48DA}" type="parTrans" cxnId="{B71A0E16-CF3E-444A-8CA0-995FC42C128B}">
      <dgm:prSet/>
      <dgm:spPr/>
      <dgm:t>
        <a:bodyPr/>
        <a:lstStyle/>
        <a:p>
          <a:endParaRPr lang="en-US"/>
        </a:p>
      </dgm:t>
    </dgm:pt>
    <dgm:pt modelId="{8A20358E-26FD-4DE1-A2E8-6593DE09ABA2}" type="sibTrans" cxnId="{B71A0E16-CF3E-444A-8CA0-995FC42C128B}">
      <dgm:prSet/>
      <dgm:spPr/>
      <dgm:t>
        <a:bodyPr/>
        <a:lstStyle/>
        <a:p>
          <a:endParaRPr lang="en-US"/>
        </a:p>
      </dgm:t>
    </dgm:pt>
    <dgm:pt modelId="{564D7DE0-A11D-4D00-90C5-9B7EFBC78F4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Champ/attribut</a:t>
          </a:r>
          <a:endParaRPr lang="en-US" dirty="0"/>
        </a:p>
      </dgm:t>
    </dgm:pt>
    <dgm:pt modelId="{5E17131A-F12A-41FC-9D0A-209C9AB25583}" type="parTrans" cxnId="{3B207D24-98EF-4AFD-9ADD-9575793CF512}">
      <dgm:prSet/>
      <dgm:spPr/>
      <dgm:t>
        <a:bodyPr/>
        <a:lstStyle/>
        <a:p>
          <a:endParaRPr lang="en-US"/>
        </a:p>
      </dgm:t>
    </dgm:pt>
    <dgm:pt modelId="{6E2EBA89-C187-48BE-9312-37F2953BA5D5}" type="sibTrans" cxnId="{3B207D24-98EF-4AFD-9ADD-9575793CF512}">
      <dgm:prSet/>
      <dgm:spPr/>
      <dgm:t>
        <a:bodyPr/>
        <a:lstStyle/>
        <a:p>
          <a:endParaRPr lang="en-US"/>
        </a:p>
      </dgm:t>
    </dgm:pt>
    <dgm:pt modelId="{124CEC46-2575-4B79-A5F3-4F7F4933CF3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modifiers  type_du_</a:t>
          </a:r>
          <a:r>
            <a:rPr lang="fr-FR"/>
            <a:t>champ nom_champ </a:t>
          </a:r>
          <a:r>
            <a:rPr lang="fr-FR" b="0" i="0"/>
            <a:t>[ initialisation du champ ] ;</a:t>
          </a:r>
          <a:endParaRPr lang="en-US"/>
        </a:p>
      </dgm:t>
    </dgm:pt>
    <dgm:pt modelId="{C9493880-EA57-4ECA-BD48-AFFFBC02F88A}" type="parTrans" cxnId="{88FDD713-A11E-44F4-AD66-A90309846547}">
      <dgm:prSet/>
      <dgm:spPr/>
      <dgm:t>
        <a:bodyPr/>
        <a:lstStyle/>
        <a:p>
          <a:endParaRPr lang="en-US"/>
        </a:p>
      </dgm:t>
    </dgm:pt>
    <dgm:pt modelId="{9525B550-86F9-4486-AD99-76A4C3AC1A81}" type="sibTrans" cxnId="{88FDD713-A11E-44F4-AD66-A90309846547}">
      <dgm:prSet/>
      <dgm:spPr/>
      <dgm:t>
        <a:bodyPr/>
        <a:lstStyle/>
        <a:p>
          <a:endParaRPr lang="en-US"/>
        </a:p>
      </dgm:t>
    </dgm:pt>
    <dgm:pt modelId="{AFEAA98D-DF16-4E5E-9A72-510D3483194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Modifiers: public, private, protected</a:t>
          </a:r>
          <a:endParaRPr lang="en-US"/>
        </a:p>
      </dgm:t>
    </dgm:pt>
    <dgm:pt modelId="{CAE6300E-347C-4561-8880-96FD688C0915}" type="parTrans" cxnId="{039FB181-FD93-4177-AF99-9CD3143964D0}">
      <dgm:prSet/>
      <dgm:spPr/>
      <dgm:t>
        <a:bodyPr/>
        <a:lstStyle/>
        <a:p>
          <a:endParaRPr lang="en-US"/>
        </a:p>
      </dgm:t>
    </dgm:pt>
    <dgm:pt modelId="{2B912091-E758-45AA-A40F-237EBA674952}" type="sibTrans" cxnId="{039FB181-FD93-4177-AF99-9CD3143964D0}">
      <dgm:prSet/>
      <dgm:spPr/>
      <dgm:t>
        <a:bodyPr/>
        <a:lstStyle/>
        <a:p>
          <a:endParaRPr lang="en-US"/>
        </a:p>
      </dgm:t>
    </dgm:pt>
    <dgm:pt modelId="{B9B75FE3-669B-4D64-81F7-770C41FA6B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Methode	</a:t>
          </a:r>
          <a:endParaRPr lang="en-US"/>
        </a:p>
      </dgm:t>
    </dgm:pt>
    <dgm:pt modelId="{EC80C10E-A6B2-4CC5-96D3-6532B5851DB5}" type="parTrans" cxnId="{D5C0F2A9-78DE-4D28-90D5-DA5E250C031E}">
      <dgm:prSet/>
      <dgm:spPr/>
      <dgm:t>
        <a:bodyPr/>
        <a:lstStyle/>
        <a:p>
          <a:endParaRPr lang="en-US"/>
        </a:p>
      </dgm:t>
    </dgm:pt>
    <dgm:pt modelId="{CF73FD8C-B21E-4AA1-AE4C-5B5F11D0D62B}" type="sibTrans" cxnId="{D5C0F2A9-78DE-4D28-90D5-DA5E250C031E}">
      <dgm:prSet/>
      <dgm:spPr/>
      <dgm:t>
        <a:bodyPr/>
        <a:lstStyle/>
        <a:p>
          <a:endParaRPr lang="en-US"/>
        </a:p>
      </dgm:t>
    </dgm:pt>
    <dgm:pt modelId="{58A9CB88-62FA-432A-A185-1F90ED6A62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modifiers  type_retour </a:t>
          </a:r>
          <a:r>
            <a:rPr lang="fr-FR"/>
            <a:t>nom_méthode ([ </a:t>
          </a:r>
          <a:r>
            <a:rPr lang="fr-FR" b="0" i="0"/>
            <a:t>arg1, ...] ) { bloc d'instructions ...}</a:t>
          </a:r>
          <a:endParaRPr lang="en-US"/>
        </a:p>
      </dgm:t>
    </dgm:pt>
    <dgm:pt modelId="{C7E15E08-BCC5-4998-91AD-E5A83B616583}" type="parTrans" cxnId="{904B6040-9C2A-48BE-8FD5-E351F2871AE7}">
      <dgm:prSet/>
      <dgm:spPr/>
      <dgm:t>
        <a:bodyPr/>
        <a:lstStyle/>
        <a:p>
          <a:endParaRPr lang="en-US"/>
        </a:p>
      </dgm:t>
    </dgm:pt>
    <dgm:pt modelId="{E1A44882-8FFF-430A-8BA2-098CB129070B}" type="sibTrans" cxnId="{904B6040-9C2A-48BE-8FD5-E351F2871AE7}">
      <dgm:prSet/>
      <dgm:spPr/>
      <dgm:t>
        <a:bodyPr/>
        <a:lstStyle/>
        <a:p>
          <a:endParaRPr lang="en-US"/>
        </a:p>
      </dgm:t>
    </dgm:pt>
    <dgm:pt modelId="{1B35191F-47CA-43FF-8723-D646808DB7B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Arg: </a:t>
          </a:r>
          <a:r>
            <a:rPr lang="fr-FR" b="0" i="0"/>
            <a:t>( Type nom, Type nom,  ... )   </a:t>
          </a:r>
          <a:endParaRPr lang="en-US"/>
        </a:p>
      </dgm:t>
    </dgm:pt>
    <dgm:pt modelId="{D7C303EC-8B08-4164-A5CB-6A97E754452F}" type="parTrans" cxnId="{3EB18ABE-E6B9-44A9-9FD5-ACEDED1C09C7}">
      <dgm:prSet/>
      <dgm:spPr/>
      <dgm:t>
        <a:bodyPr/>
        <a:lstStyle/>
        <a:p>
          <a:endParaRPr lang="en-US"/>
        </a:p>
      </dgm:t>
    </dgm:pt>
    <dgm:pt modelId="{1CD0EC65-3DE8-4923-9A80-A0DC0E1FAFA4}" type="sibTrans" cxnId="{3EB18ABE-E6B9-44A9-9FD5-ACEDED1C09C7}">
      <dgm:prSet/>
      <dgm:spPr/>
      <dgm:t>
        <a:bodyPr/>
        <a:lstStyle/>
        <a:p>
          <a:endParaRPr lang="en-US"/>
        </a:p>
      </dgm:t>
    </dgm:pt>
    <dgm:pt modelId="{AECB7C72-D2AB-478E-9683-B919881566D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void</a:t>
          </a:r>
          <a:endParaRPr lang="en-US"/>
        </a:p>
      </dgm:t>
    </dgm:pt>
    <dgm:pt modelId="{7BA3E42F-A194-44FC-99F8-F029D66C0B6C}" type="parTrans" cxnId="{7C59B08F-E850-40A9-BDC5-BF5351714AA2}">
      <dgm:prSet/>
      <dgm:spPr/>
      <dgm:t>
        <a:bodyPr/>
        <a:lstStyle/>
        <a:p>
          <a:endParaRPr lang="en-US"/>
        </a:p>
      </dgm:t>
    </dgm:pt>
    <dgm:pt modelId="{C702C1AF-2DDE-435C-9787-9270216109D5}" type="sibTrans" cxnId="{7C59B08F-E850-40A9-BDC5-BF5351714AA2}">
      <dgm:prSet/>
      <dgm:spPr/>
      <dgm:t>
        <a:bodyPr/>
        <a:lstStyle/>
        <a:p>
          <a:endParaRPr lang="en-US"/>
        </a:p>
      </dgm:t>
    </dgm:pt>
    <dgm:pt modelId="{AD4287DB-E1B4-4E7F-878E-D749970341B1}" type="pres">
      <dgm:prSet presAssocID="{0C4F6A66-6E94-4E5C-B17B-E9117E485075}" presName="linearFlow" presStyleCnt="0">
        <dgm:presLayoutVars>
          <dgm:dir/>
          <dgm:animLvl val="lvl"/>
          <dgm:resizeHandles val="exact"/>
        </dgm:presLayoutVars>
      </dgm:prSet>
      <dgm:spPr/>
    </dgm:pt>
    <dgm:pt modelId="{BCA0FD57-D04E-4A45-A937-9121438892C9}" type="pres">
      <dgm:prSet presAssocID="{B0F2E76A-42B3-46B7-8046-773A2A6DC423}" presName="composite" presStyleCnt="0"/>
      <dgm:spPr/>
    </dgm:pt>
    <dgm:pt modelId="{437500D2-C9BC-4F45-A3E0-3942B2049EF2}" type="pres">
      <dgm:prSet presAssocID="{B0F2E76A-42B3-46B7-8046-773A2A6DC42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C39F951-2C0F-4F3B-B96E-B3729DC3B0A1}" type="pres">
      <dgm:prSet presAssocID="{B0F2E76A-42B3-46B7-8046-773A2A6DC423}" presName="descendantText" presStyleLbl="alignAcc1" presStyleIdx="0" presStyleCnt="4">
        <dgm:presLayoutVars>
          <dgm:bulletEnabled val="1"/>
        </dgm:presLayoutVars>
      </dgm:prSet>
      <dgm:spPr/>
    </dgm:pt>
    <dgm:pt modelId="{0A5BF1F0-6EF0-4CB4-AC8F-E8CF3B4C37B7}" type="pres">
      <dgm:prSet presAssocID="{E2A08A6F-00EE-4C2A-BCFA-73E48B62DBD1}" presName="sp" presStyleCnt="0"/>
      <dgm:spPr/>
    </dgm:pt>
    <dgm:pt modelId="{598799AD-D35B-4F50-926B-AD06558FACBB}" type="pres">
      <dgm:prSet presAssocID="{5B631FC8-9982-4720-9EDE-6DEFA6D33D9D}" presName="composite" presStyleCnt="0"/>
      <dgm:spPr/>
    </dgm:pt>
    <dgm:pt modelId="{6BECE408-0542-41FC-8E82-F78C8AC408CC}" type="pres">
      <dgm:prSet presAssocID="{5B631FC8-9982-4720-9EDE-6DEFA6D33D9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BE47D6D-84A1-4279-B1D1-B7114591BB19}" type="pres">
      <dgm:prSet presAssocID="{5B631FC8-9982-4720-9EDE-6DEFA6D33D9D}" presName="descendantText" presStyleLbl="alignAcc1" presStyleIdx="1" presStyleCnt="4">
        <dgm:presLayoutVars>
          <dgm:bulletEnabled val="1"/>
        </dgm:presLayoutVars>
      </dgm:prSet>
      <dgm:spPr/>
    </dgm:pt>
    <dgm:pt modelId="{CD842502-16DE-4EB0-B70B-B4948D6032D9}" type="pres">
      <dgm:prSet presAssocID="{55AFBDBA-EA93-4AF4-AB7D-F5B8C685C338}" presName="sp" presStyleCnt="0"/>
      <dgm:spPr/>
    </dgm:pt>
    <dgm:pt modelId="{5B16C76B-C7C8-4429-83D4-915D9672A86F}" type="pres">
      <dgm:prSet presAssocID="{564D7DE0-A11D-4D00-90C5-9B7EFBC78F4F}" presName="composite" presStyleCnt="0"/>
      <dgm:spPr/>
    </dgm:pt>
    <dgm:pt modelId="{56AA1B2A-DC39-4AEA-B8AE-12E03708B9F8}" type="pres">
      <dgm:prSet presAssocID="{564D7DE0-A11D-4D00-90C5-9B7EFBC78F4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0A692B6-2FD3-4DCD-AEA9-FE35C5351F52}" type="pres">
      <dgm:prSet presAssocID="{564D7DE0-A11D-4D00-90C5-9B7EFBC78F4F}" presName="descendantText" presStyleLbl="alignAcc1" presStyleIdx="2" presStyleCnt="4">
        <dgm:presLayoutVars>
          <dgm:bulletEnabled val="1"/>
        </dgm:presLayoutVars>
      </dgm:prSet>
      <dgm:spPr/>
    </dgm:pt>
    <dgm:pt modelId="{FC02C535-EDD0-4563-A384-11B4F51E5D2B}" type="pres">
      <dgm:prSet presAssocID="{6E2EBA89-C187-48BE-9312-37F2953BA5D5}" presName="sp" presStyleCnt="0"/>
      <dgm:spPr/>
    </dgm:pt>
    <dgm:pt modelId="{37D47267-55F6-42F1-96F4-5A2FAB0C133B}" type="pres">
      <dgm:prSet presAssocID="{B9B75FE3-669B-4D64-81F7-770C41FA6B33}" presName="composite" presStyleCnt="0"/>
      <dgm:spPr/>
    </dgm:pt>
    <dgm:pt modelId="{60BF7B54-DCB9-4D81-9644-564C012A3B91}" type="pres">
      <dgm:prSet presAssocID="{B9B75FE3-669B-4D64-81F7-770C41FA6B3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A0DD657-B3C7-486C-AEDC-67F047C2A6EB}" type="pres">
      <dgm:prSet presAssocID="{B9B75FE3-669B-4D64-81F7-770C41FA6B3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5505C04-21A6-45B2-AB85-AD5FC9B65AE7}" type="presOf" srcId="{1B35191F-47CA-43FF-8723-D646808DB7BC}" destId="{AA0DD657-B3C7-486C-AEDC-67F047C2A6EB}" srcOrd="0" destOrd="1" presId="urn:microsoft.com/office/officeart/2005/8/layout/chevron2"/>
    <dgm:cxn modelId="{91F3B60C-DC28-44A2-9C54-803ABA476DAB}" type="presOf" srcId="{B9B75FE3-669B-4D64-81F7-770C41FA6B33}" destId="{60BF7B54-DCB9-4D81-9644-564C012A3B91}" srcOrd="0" destOrd="0" presId="urn:microsoft.com/office/officeart/2005/8/layout/chevron2"/>
    <dgm:cxn modelId="{88FDD713-A11E-44F4-AD66-A90309846547}" srcId="{564D7DE0-A11D-4D00-90C5-9B7EFBC78F4F}" destId="{124CEC46-2575-4B79-A5F3-4F7F4933CF3B}" srcOrd="0" destOrd="0" parTransId="{C9493880-EA57-4ECA-BD48-AFFFBC02F88A}" sibTransId="{9525B550-86F9-4486-AD99-76A4C3AC1A81}"/>
    <dgm:cxn modelId="{B71A0E16-CF3E-444A-8CA0-995FC42C128B}" srcId="{5B631FC8-9982-4720-9EDE-6DEFA6D33D9D}" destId="{242CD78D-0DC6-4388-8EA1-64234441F038}" srcOrd="1" destOrd="0" parTransId="{C49CDDEB-4C0E-481A-8C8C-1B6BA7FE48DA}" sibTransId="{8A20358E-26FD-4DE1-A2E8-6593DE09ABA2}"/>
    <dgm:cxn modelId="{432F7024-C3F2-44B3-995E-070760DA5453}" srcId="{5B631FC8-9982-4720-9EDE-6DEFA6D33D9D}" destId="{D10979F2-9EA2-4529-B16E-C690C0244354}" srcOrd="0" destOrd="0" parTransId="{3D80E942-263C-4E53-B322-33074FB3D6B6}" sibTransId="{DCD643DF-AEB7-457F-ABDC-780CE5D016B0}"/>
    <dgm:cxn modelId="{3B207D24-98EF-4AFD-9ADD-9575793CF512}" srcId="{0C4F6A66-6E94-4E5C-B17B-E9117E485075}" destId="{564D7DE0-A11D-4D00-90C5-9B7EFBC78F4F}" srcOrd="2" destOrd="0" parTransId="{5E17131A-F12A-41FC-9D0A-209C9AB25583}" sibTransId="{6E2EBA89-C187-48BE-9312-37F2953BA5D5}"/>
    <dgm:cxn modelId="{904B6040-9C2A-48BE-8FD5-E351F2871AE7}" srcId="{B9B75FE3-669B-4D64-81F7-770C41FA6B33}" destId="{58A9CB88-62FA-432A-A185-1F90ED6A6233}" srcOrd="0" destOrd="0" parTransId="{C7E15E08-BCC5-4998-91AD-E5A83B616583}" sibTransId="{E1A44882-8FFF-430A-8BA2-098CB129070B}"/>
    <dgm:cxn modelId="{32CBE465-9992-4C5B-8264-605F8CBEB755}" type="presOf" srcId="{AECB7C72-D2AB-478E-9683-B919881566DC}" destId="{AA0DD657-B3C7-486C-AEDC-67F047C2A6EB}" srcOrd="0" destOrd="2" presId="urn:microsoft.com/office/officeart/2005/8/layout/chevron2"/>
    <dgm:cxn modelId="{8EB0017F-D086-4B74-A323-71CB8B1025E4}" type="presOf" srcId="{3D236EC6-C569-4896-A7CD-F9DECC63F6B1}" destId="{0C39F951-2C0F-4F3B-B96E-B3729DC3B0A1}" srcOrd="0" destOrd="0" presId="urn:microsoft.com/office/officeart/2005/8/layout/chevron2"/>
    <dgm:cxn modelId="{039FB181-FD93-4177-AF99-9CD3143964D0}" srcId="{564D7DE0-A11D-4D00-90C5-9B7EFBC78F4F}" destId="{AFEAA98D-DF16-4E5E-9A72-510D3483194B}" srcOrd="1" destOrd="0" parTransId="{CAE6300E-347C-4561-8880-96FD688C0915}" sibTransId="{2B912091-E758-45AA-A40F-237EBA674952}"/>
    <dgm:cxn modelId="{4172D483-4F85-4161-B912-A558D93C0D03}" type="presOf" srcId="{D10979F2-9EA2-4529-B16E-C690C0244354}" destId="{DBE47D6D-84A1-4279-B1D1-B7114591BB19}" srcOrd="0" destOrd="0" presId="urn:microsoft.com/office/officeart/2005/8/layout/chevron2"/>
    <dgm:cxn modelId="{891FAA8D-7DB7-4DE6-AB67-32D64BD9D278}" type="presOf" srcId="{242CD78D-0DC6-4388-8EA1-64234441F038}" destId="{DBE47D6D-84A1-4279-B1D1-B7114591BB19}" srcOrd="0" destOrd="1" presId="urn:microsoft.com/office/officeart/2005/8/layout/chevron2"/>
    <dgm:cxn modelId="{7C59B08F-E850-40A9-BDC5-BF5351714AA2}" srcId="{B9B75FE3-669B-4D64-81F7-770C41FA6B33}" destId="{AECB7C72-D2AB-478E-9683-B919881566DC}" srcOrd="2" destOrd="0" parTransId="{7BA3E42F-A194-44FC-99F8-F029D66C0B6C}" sibTransId="{C702C1AF-2DDE-435C-9787-9270216109D5}"/>
    <dgm:cxn modelId="{26131E9A-3479-412F-8A6C-400962D935C8}" srcId="{0C4F6A66-6E94-4E5C-B17B-E9117E485075}" destId="{5B631FC8-9982-4720-9EDE-6DEFA6D33D9D}" srcOrd="1" destOrd="0" parTransId="{EFA41F1D-942B-4B66-B075-2C35BDC27AB2}" sibTransId="{55AFBDBA-EA93-4AF4-AB7D-F5B8C685C338}"/>
    <dgm:cxn modelId="{63A4C59E-5F72-4116-9CA8-84D3210433C4}" srcId="{B0F2E76A-42B3-46B7-8046-773A2A6DC423}" destId="{3D236EC6-C569-4896-A7CD-F9DECC63F6B1}" srcOrd="0" destOrd="0" parTransId="{48B81AF0-2244-4C9F-A1C1-417C30360CCA}" sibTransId="{3E07E16A-FC91-4457-8612-6F972DDF589B}"/>
    <dgm:cxn modelId="{DCF3B3A1-DAB8-4758-B5E6-A25BB8CE9C97}" type="presOf" srcId="{B0F2E76A-42B3-46B7-8046-773A2A6DC423}" destId="{437500D2-C9BC-4F45-A3E0-3942B2049EF2}" srcOrd="0" destOrd="0" presId="urn:microsoft.com/office/officeart/2005/8/layout/chevron2"/>
    <dgm:cxn modelId="{C27182A5-77CF-4B5B-ADBF-3BB3BDF85985}" type="presOf" srcId="{564D7DE0-A11D-4D00-90C5-9B7EFBC78F4F}" destId="{56AA1B2A-DC39-4AEA-B8AE-12E03708B9F8}" srcOrd="0" destOrd="0" presId="urn:microsoft.com/office/officeart/2005/8/layout/chevron2"/>
    <dgm:cxn modelId="{C403CAA9-A680-48B7-A7CE-13B88700B9B2}" srcId="{0C4F6A66-6E94-4E5C-B17B-E9117E485075}" destId="{B0F2E76A-42B3-46B7-8046-773A2A6DC423}" srcOrd="0" destOrd="0" parTransId="{9E56B849-DA6D-4893-9477-CDD8029477F7}" sibTransId="{E2A08A6F-00EE-4C2A-BCFA-73E48B62DBD1}"/>
    <dgm:cxn modelId="{D5C0F2A9-78DE-4D28-90D5-DA5E250C031E}" srcId="{0C4F6A66-6E94-4E5C-B17B-E9117E485075}" destId="{B9B75FE3-669B-4D64-81F7-770C41FA6B33}" srcOrd="3" destOrd="0" parTransId="{EC80C10E-A6B2-4CC5-96D3-6532B5851DB5}" sibTransId="{CF73FD8C-B21E-4AA1-AE4C-5B5F11D0D62B}"/>
    <dgm:cxn modelId="{7CBD6DB0-5501-4367-BAEB-EDEF28AD05FB}" type="presOf" srcId="{58A9CB88-62FA-432A-A185-1F90ED6A6233}" destId="{AA0DD657-B3C7-486C-AEDC-67F047C2A6EB}" srcOrd="0" destOrd="0" presId="urn:microsoft.com/office/officeart/2005/8/layout/chevron2"/>
    <dgm:cxn modelId="{3EB18ABE-E6B9-44A9-9FD5-ACEDED1C09C7}" srcId="{B9B75FE3-669B-4D64-81F7-770C41FA6B33}" destId="{1B35191F-47CA-43FF-8723-D646808DB7BC}" srcOrd="1" destOrd="0" parTransId="{D7C303EC-8B08-4164-A5CB-6A97E754452F}" sibTransId="{1CD0EC65-3DE8-4923-9A80-A0DC0E1FAFA4}"/>
    <dgm:cxn modelId="{24D91DC7-695C-439E-A629-08FEDCE97EC2}" type="presOf" srcId="{124CEC46-2575-4B79-A5F3-4F7F4933CF3B}" destId="{60A692B6-2FD3-4DCD-AEA9-FE35C5351F52}" srcOrd="0" destOrd="0" presId="urn:microsoft.com/office/officeart/2005/8/layout/chevron2"/>
    <dgm:cxn modelId="{9AFFD9E3-0A69-4314-804C-E06F4F7488C5}" type="presOf" srcId="{5B631FC8-9982-4720-9EDE-6DEFA6D33D9D}" destId="{6BECE408-0542-41FC-8E82-F78C8AC408CC}" srcOrd="0" destOrd="0" presId="urn:microsoft.com/office/officeart/2005/8/layout/chevron2"/>
    <dgm:cxn modelId="{F25122EE-51E3-4F8D-85B3-5E3C010C28F9}" type="presOf" srcId="{0C4F6A66-6E94-4E5C-B17B-E9117E485075}" destId="{AD4287DB-E1B4-4E7F-878E-D749970341B1}" srcOrd="0" destOrd="0" presId="urn:microsoft.com/office/officeart/2005/8/layout/chevron2"/>
    <dgm:cxn modelId="{7E38A9F9-3248-4850-AC1B-FA6CCBC94183}" type="presOf" srcId="{AFEAA98D-DF16-4E5E-9A72-510D3483194B}" destId="{60A692B6-2FD3-4DCD-AEA9-FE35C5351F52}" srcOrd="0" destOrd="1" presId="urn:microsoft.com/office/officeart/2005/8/layout/chevron2"/>
    <dgm:cxn modelId="{A67F6DB3-410C-493E-AC45-01B1EB088CBE}" type="presParOf" srcId="{AD4287DB-E1B4-4E7F-878E-D749970341B1}" destId="{BCA0FD57-D04E-4A45-A937-9121438892C9}" srcOrd="0" destOrd="0" presId="urn:microsoft.com/office/officeart/2005/8/layout/chevron2"/>
    <dgm:cxn modelId="{7036B3E6-E719-4A2A-9E8C-553C85D28B27}" type="presParOf" srcId="{BCA0FD57-D04E-4A45-A937-9121438892C9}" destId="{437500D2-C9BC-4F45-A3E0-3942B2049EF2}" srcOrd="0" destOrd="0" presId="urn:microsoft.com/office/officeart/2005/8/layout/chevron2"/>
    <dgm:cxn modelId="{6ED56351-0A62-47C1-8288-9FFE2B124E62}" type="presParOf" srcId="{BCA0FD57-D04E-4A45-A937-9121438892C9}" destId="{0C39F951-2C0F-4F3B-B96E-B3729DC3B0A1}" srcOrd="1" destOrd="0" presId="urn:microsoft.com/office/officeart/2005/8/layout/chevron2"/>
    <dgm:cxn modelId="{E43FFBE4-65D6-4DAF-A3AE-558DC7EE63FA}" type="presParOf" srcId="{AD4287DB-E1B4-4E7F-878E-D749970341B1}" destId="{0A5BF1F0-6EF0-4CB4-AC8F-E8CF3B4C37B7}" srcOrd="1" destOrd="0" presId="urn:microsoft.com/office/officeart/2005/8/layout/chevron2"/>
    <dgm:cxn modelId="{F691380A-AFA3-4E80-BE85-FA00B8EC1C5A}" type="presParOf" srcId="{AD4287DB-E1B4-4E7F-878E-D749970341B1}" destId="{598799AD-D35B-4F50-926B-AD06558FACBB}" srcOrd="2" destOrd="0" presId="urn:microsoft.com/office/officeart/2005/8/layout/chevron2"/>
    <dgm:cxn modelId="{224B7EAB-DD49-40F5-B631-E44525296CCE}" type="presParOf" srcId="{598799AD-D35B-4F50-926B-AD06558FACBB}" destId="{6BECE408-0542-41FC-8E82-F78C8AC408CC}" srcOrd="0" destOrd="0" presId="urn:microsoft.com/office/officeart/2005/8/layout/chevron2"/>
    <dgm:cxn modelId="{AEA5915C-2F4A-49EF-8B74-46D7AA99BEB4}" type="presParOf" srcId="{598799AD-D35B-4F50-926B-AD06558FACBB}" destId="{DBE47D6D-84A1-4279-B1D1-B7114591BB19}" srcOrd="1" destOrd="0" presId="urn:microsoft.com/office/officeart/2005/8/layout/chevron2"/>
    <dgm:cxn modelId="{98E7C257-92EB-4D36-82F1-7B7E6801D479}" type="presParOf" srcId="{AD4287DB-E1B4-4E7F-878E-D749970341B1}" destId="{CD842502-16DE-4EB0-B70B-B4948D6032D9}" srcOrd="3" destOrd="0" presId="urn:microsoft.com/office/officeart/2005/8/layout/chevron2"/>
    <dgm:cxn modelId="{AD9B8623-A78B-4656-AF18-0059D31E151F}" type="presParOf" srcId="{AD4287DB-E1B4-4E7F-878E-D749970341B1}" destId="{5B16C76B-C7C8-4429-83D4-915D9672A86F}" srcOrd="4" destOrd="0" presId="urn:microsoft.com/office/officeart/2005/8/layout/chevron2"/>
    <dgm:cxn modelId="{F4E85E64-EBA4-461B-9AF3-AE835154F57D}" type="presParOf" srcId="{5B16C76B-C7C8-4429-83D4-915D9672A86F}" destId="{56AA1B2A-DC39-4AEA-B8AE-12E03708B9F8}" srcOrd="0" destOrd="0" presId="urn:microsoft.com/office/officeart/2005/8/layout/chevron2"/>
    <dgm:cxn modelId="{733005D3-AFFD-4539-9A23-81C044293481}" type="presParOf" srcId="{5B16C76B-C7C8-4429-83D4-915D9672A86F}" destId="{60A692B6-2FD3-4DCD-AEA9-FE35C5351F52}" srcOrd="1" destOrd="0" presId="urn:microsoft.com/office/officeart/2005/8/layout/chevron2"/>
    <dgm:cxn modelId="{6EDAD84D-9C12-41B1-8986-2AA5EBF7D53D}" type="presParOf" srcId="{AD4287DB-E1B4-4E7F-878E-D749970341B1}" destId="{FC02C535-EDD0-4563-A384-11B4F51E5D2B}" srcOrd="5" destOrd="0" presId="urn:microsoft.com/office/officeart/2005/8/layout/chevron2"/>
    <dgm:cxn modelId="{F9B49396-6F99-4A40-AED0-D7D0DE1DC6DE}" type="presParOf" srcId="{AD4287DB-E1B4-4E7F-878E-D749970341B1}" destId="{37D47267-55F6-42F1-96F4-5A2FAB0C133B}" srcOrd="6" destOrd="0" presId="urn:microsoft.com/office/officeart/2005/8/layout/chevron2"/>
    <dgm:cxn modelId="{4EF47A31-F91E-492A-838D-9084503C0CC8}" type="presParOf" srcId="{37D47267-55F6-42F1-96F4-5A2FAB0C133B}" destId="{60BF7B54-DCB9-4D81-9644-564C012A3B91}" srcOrd="0" destOrd="0" presId="urn:microsoft.com/office/officeart/2005/8/layout/chevron2"/>
    <dgm:cxn modelId="{8088522B-6101-4D60-9E53-20011BDC9C5A}" type="presParOf" srcId="{37D47267-55F6-42F1-96F4-5A2FAB0C133B}" destId="{AA0DD657-B3C7-486C-AEDC-67F047C2A6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8EA86-28A1-478D-A1FB-EF1D483EBCF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9D38B6-3789-4184-867F-FD047B7FC664}">
      <dgm:prSet/>
      <dgm:spPr/>
      <dgm:t>
        <a:bodyPr/>
        <a:lstStyle/>
        <a:p>
          <a:pPr>
            <a:defRPr b="1"/>
          </a:pPr>
          <a:r>
            <a:rPr lang="fr-FR" b="1"/>
            <a:t>This</a:t>
          </a:r>
          <a:endParaRPr lang="en-US"/>
        </a:p>
      </dgm:t>
    </dgm:pt>
    <dgm:pt modelId="{96B69638-0DDF-4A0E-A431-3858DF12B08C}" type="parTrans" cxnId="{D6537356-FD2A-48CA-8122-A86D69A31B74}">
      <dgm:prSet/>
      <dgm:spPr/>
      <dgm:t>
        <a:bodyPr/>
        <a:lstStyle/>
        <a:p>
          <a:endParaRPr lang="en-US"/>
        </a:p>
      </dgm:t>
    </dgm:pt>
    <dgm:pt modelId="{AD4BF3E9-A318-4045-B729-C3DA0BC0A4F2}" type="sibTrans" cxnId="{D6537356-FD2A-48CA-8122-A86D69A31B74}">
      <dgm:prSet/>
      <dgm:spPr/>
      <dgm:t>
        <a:bodyPr/>
        <a:lstStyle/>
        <a:p>
          <a:endParaRPr lang="en-US"/>
        </a:p>
      </dgm:t>
    </dgm:pt>
    <dgm:pt modelId="{8EDD63F7-53EA-4F83-A30F-BEA0DC1814B2}">
      <dgm:prSet/>
      <dgm:spPr/>
      <dgm:t>
        <a:bodyPr/>
        <a:lstStyle/>
        <a:p>
          <a:r>
            <a:rPr lang="fr-FR" b="0" i="0"/>
            <a:t>C'est une référence vers l'objet lui même.</a:t>
          </a:r>
          <a:endParaRPr lang="en-US"/>
        </a:p>
      </dgm:t>
    </dgm:pt>
    <dgm:pt modelId="{8AC18A4D-6F93-4519-9D6C-A7ED90A0E4FF}" type="parTrans" cxnId="{CEB24BC6-FA1F-428B-84F6-550B740B7785}">
      <dgm:prSet/>
      <dgm:spPr/>
      <dgm:t>
        <a:bodyPr/>
        <a:lstStyle/>
        <a:p>
          <a:endParaRPr lang="en-US"/>
        </a:p>
      </dgm:t>
    </dgm:pt>
    <dgm:pt modelId="{5EE788F3-FFCC-48A3-B3A3-E3C25213C11E}" type="sibTrans" cxnId="{CEB24BC6-FA1F-428B-84F6-550B740B7785}">
      <dgm:prSet/>
      <dgm:spPr/>
      <dgm:t>
        <a:bodyPr/>
        <a:lstStyle/>
        <a:p>
          <a:endParaRPr lang="en-US"/>
        </a:p>
      </dgm:t>
    </dgm:pt>
    <dgm:pt modelId="{52ECBC65-EF16-45F3-AE24-C287AE7524CA}">
      <dgm:prSet/>
      <dgm:spPr/>
      <dgm:t>
        <a:bodyPr/>
        <a:lstStyle/>
        <a:p>
          <a:r>
            <a:rPr lang="fr-FR" b="0" i="0"/>
            <a:t>Dans un constructeur, on veut appeler un autre constructeur this(…)</a:t>
          </a:r>
          <a:endParaRPr lang="en-US"/>
        </a:p>
      </dgm:t>
    </dgm:pt>
    <dgm:pt modelId="{59270283-BBD5-40FD-90C5-321D48921B04}" type="parTrans" cxnId="{7FA16F3B-463C-41F0-8F7E-3156F5978028}">
      <dgm:prSet/>
      <dgm:spPr/>
      <dgm:t>
        <a:bodyPr/>
        <a:lstStyle/>
        <a:p>
          <a:endParaRPr lang="en-US"/>
        </a:p>
      </dgm:t>
    </dgm:pt>
    <dgm:pt modelId="{A2D98F0B-9F17-4913-A45A-953600B1137A}" type="sibTrans" cxnId="{7FA16F3B-463C-41F0-8F7E-3156F5978028}">
      <dgm:prSet/>
      <dgm:spPr/>
      <dgm:t>
        <a:bodyPr/>
        <a:lstStyle/>
        <a:p>
          <a:endParaRPr lang="en-US"/>
        </a:p>
      </dgm:t>
    </dgm:pt>
    <dgm:pt modelId="{33E065FF-903A-46BD-B0E8-1A4F82A0ACA9}">
      <dgm:prSet/>
      <dgm:spPr/>
      <dgm:t>
        <a:bodyPr/>
        <a:lstStyle/>
        <a:p>
          <a:r>
            <a:rPr lang="fr-FR" b="0" i="0"/>
            <a:t>Un champ a le même nom qu'un paramètre formel de méthode et il peut y avoir une ambiguïté dans une expression, une formule etc.. This.attribut</a:t>
          </a:r>
          <a:endParaRPr lang="en-US"/>
        </a:p>
      </dgm:t>
    </dgm:pt>
    <dgm:pt modelId="{3C2AA788-B7EB-4161-BDF2-59E73B1822BD}" type="parTrans" cxnId="{EDAC7BA8-4B00-4DA6-A617-8C2422EF5601}">
      <dgm:prSet/>
      <dgm:spPr/>
      <dgm:t>
        <a:bodyPr/>
        <a:lstStyle/>
        <a:p>
          <a:endParaRPr lang="en-US"/>
        </a:p>
      </dgm:t>
    </dgm:pt>
    <dgm:pt modelId="{58A23531-FF98-4105-9BB3-B4CC16957FFB}" type="sibTrans" cxnId="{EDAC7BA8-4B00-4DA6-A617-8C2422EF5601}">
      <dgm:prSet/>
      <dgm:spPr/>
      <dgm:t>
        <a:bodyPr/>
        <a:lstStyle/>
        <a:p>
          <a:endParaRPr lang="en-US"/>
        </a:p>
      </dgm:t>
    </dgm:pt>
    <dgm:pt modelId="{306B63DA-88CC-4A0E-90D7-BA583B9063EB}">
      <dgm:prSet/>
      <dgm:spPr/>
      <dgm:t>
        <a:bodyPr/>
        <a:lstStyle/>
        <a:p>
          <a:r>
            <a:rPr lang="fr-FR" b="0" i="0"/>
            <a:t>On veut passer la référence de l'objet courant à une méthode quelconque (interface) </a:t>
          </a:r>
          <a:endParaRPr lang="en-US"/>
        </a:p>
      </dgm:t>
    </dgm:pt>
    <dgm:pt modelId="{18637AA3-7CC6-469A-A3DD-6F6BCA02E8AF}" type="parTrans" cxnId="{E1DFB13E-FC99-4D07-A7AD-12790E2F74BA}">
      <dgm:prSet/>
      <dgm:spPr/>
      <dgm:t>
        <a:bodyPr/>
        <a:lstStyle/>
        <a:p>
          <a:endParaRPr lang="en-US"/>
        </a:p>
      </dgm:t>
    </dgm:pt>
    <dgm:pt modelId="{696E7507-C4D9-4BBB-A73C-A45ACD6741D7}" type="sibTrans" cxnId="{E1DFB13E-FC99-4D07-A7AD-12790E2F74BA}">
      <dgm:prSet/>
      <dgm:spPr/>
      <dgm:t>
        <a:bodyPr/>
        <a:lstStyle/>
        <a:p>
          <a:endParaRPr lang="en-US"/>
        </a:p>
      </dgm:t>
    </dgm:pt>
    <dgm:pt modelId="{B4F00D71-1469-4BB7-8A46-5575D47F9A7D}">
      <dgm:prSet/>
      <dgm:spPr/>
      <dgm:t>
        <a:bodyPr/>
        <a:lstStyle/>
        <a:p>
          <a:pPr>
            <a:defRPr b="1"/>
          </a:pPr>
          <a:r>
            <a:rPr lang="fr-FR" b="1"/>
            <a:t>Super</a:t>
          </a:r>
          <a:endParaRPr lang="en-US"/>
        </a:p>
      </dgm:t>
    </dgm:pt>
    <dgm:pt modelId="{1201C459-A96A-4E68-BAA5-C99EBEBD950D}" type="parTrans" cxnId="{9315DA64-DCDC-42A6-9291-A9E18D557690}">
      <dgm:prSet/>
      <dgm:spPr/>
      <dgm:t>
        <a:bodyPr/>
        <a:lstStyle/>
        <a:p>
          <a:endParaRPr lang="en-US"/>
        </a:p>
      </dgm:t>
    </dgm:pt>
    <dgm:pt modelId="{055DC229-17DE-44DC-B947-BA2FE19B9CAD}" type="sibTrans" cxnId="{9315DA64-DCDC-42A6-9291-A9E18D557690}">
      <dgm:prSet/>
      <dgm:spPr/>
      <dgm:t>
        <a:bodyPr/>
        <a:lstStyle/>
        <a:p>
          <a:endParaRPr lang="en-US"/>
        </a:p>
      </dgm:t>
    </dgm:pt>
    <dgm:pt modelId="{DEEFF4F7-0DBD-4218-AA74-9BFCE8DBB2A5}">
      <dgm:prSet/>
      <dgm:spPr/>
      <dgm:t>
        <a:bodyPr/>
        <a:lstStyle/>
        <a:p>
          <a:r>
            <a:rPr lang="fr-FR"/>
            <a:t>Idem que this</a:t>
          </a:r>
          <a:endParaRPr lang="en-US"/>
        </a:p>
      </dgm:t>
    </dgm:pt>
    <dgm:pt modelId="{57CD6246-6E8B-4C83-A454-68097094C303}" type="parTrans" cxnId="{8BD611F9-7507-4C85-B951-CB02691520AB}">
      <dgm:prSet/>
      <dgm:spPr/>
      <dgm:t>
        <a:bodyPr/>
        <a:lstStyle/>
        <a:p>
          <a:endParaRPr lang="en-US"/>
        </a:p>
      </dgm:t>
    </dgm:pt>
    <dgm:pt modelId="{D69DBEEF-BD38-409A-ACD3-9649B93351E6}" type="sibTrans" cxnId="{8BD611F9-7507-4C85-B951-CB02691520AB}">
      <dgm:prSet/>
      <dgm:spPr/>
      <dgm:t>
        <a:bodyPr/>
        <a:lstStyle/>
        <a:p>
          <a:endParaRPr lang="en-US"/>
        </a:p>
      </dgm:t>
    </dgm:pt>
    <dgm:pt modelId="{274D5E6F-D22F-4D6B-A860-9246C3F691D9}">
      <dgm:prSet/>
      <dgm:spPr/>
      <dgm:t>
        <a:bodyPr/>
        <a:lstStyle/>
        <a:p>
          <a:r>
            <a:rPr lang="fr-FR"/>
            <a:t>1ere ligne d’un constructeur Super(…)	</a:t>
          </a:r>
          <a:endParaRPr lang="en-US"/>
        </a:p>
      </dgm:t>
    </dgm:pt>
    <dgm:pt modelId="{B7F0BAAA-88E2-4B73-B26D-8D4D292BF1BF}" type="parTrans" cxnId="{B194132F-A3E2-4D66-8D48-6ACC365C6212}">
      <dgm:prSet/>
      <dgm:spPr/>
      <dgm:t>
        <a:bodyPr/>
        <a:lstStyle/>
        <a:p>
          <a:endParaRPr lang="en-US"/>
        </a:p>
      </dgm:t>
    </dgm:pt>
    <dgm:pt modelId="{B959A835-F997-4960-AC8D-2034353E7F22}" type="sibTrans" cxnId="{B194132F-A3E2-4D66-8D48-6ACC365C6212}">
      <dgm:prSet/>
      <dgm:spPr/>
      <dgm:t>
        <a:bodyPr/>
        <a:lstStyle/>
        <a:p>
          <a:endParaRPr lang="en-US"/>
        </a:p>
      </dgm:t>
    </dgm:pt>
    <dgm:pt modelId="{08171C27-8613-4AC1-A84D-E6D377632F5A}">
      <dgm:prSet/>
      <dgm:spPr/>
      <dgm:t>
        <a:bodyPr/>
        <a:lstStyle/>
        <a:p>
          <a:pPr>
            <a:defRPr b="1"/>
          </a:pPr>
          <a:r>
            <a:rPr lang="fr-FR" b="1"/>
            <a:t>R</a:t>
          </a:r>
          <a:r>
            <a:rPr lang="fr-FR" b="1" i="0"/>
            <a:t>éférence</a:t>
          </a:r>
          <a:endParaRPr lang="en-US"/>
        </a:p>
      </dgm:t>
    </dgm:pt>
    <dgm:pt modelId="{AF9BDDA4-05C7-45D4-8361-53B81030476F}" type="parTrans" cxnId="{4D5E7509-B2C6-4112-9FBE-5B4B2396667D}">
      <dgm:prSet/>
      <dgm:spPr/>
      <dgm:t>
        <a:bodyPr/>
        <a:lstStyle/>
        <a:p>
          <a:endParaRPr lang="en-US"/>
        </a:p>
      </dgm:t>
    </dgm:pt>
    <dgm:pt modelId="{4F89B5B0-4AB2-4612-8EBC-EC10DF1B2D7D}" type="sibTrans" cxnId="{4D5E7509-B2C6-4112-9FBE-5B4B2396667D}">
      <dgm:prSet/>
      <dgm:spPr/>
      <dgm:t>
        <a:bodyPr/>
        <a:lstStyle/>
        <a:p>
          <a:endParaRPr lang="en-US"/>
        </a:p>
      </dgm:t>
    </dgm:pt>
    <dgm:pt modelId="{15844DE4-3E6A-4225-A666-FABC5E13050D}">
      <dgm:prSet/>
      <dgm:spPr/>
      <dgm:t>
        <a:bodyPr/>
        <a:lstStyle/>
        <a:p>
          <a:r>
            <a:rPr lang="fr-FR"/>
            <a:t>nom qui permet </a:t>
          </a:r>
          <a:r>
            <a:rPr lang="fr-FR" b="0" i="0"/>
            <a:t>d'accéder/manipuler une instance</a:t>
          </a:r>
          <a:r>
            <a:rPr lang="fr-FR"/>
            <a:t>	</a:t>
          </a:r>
          <a:endParaRPr lang="en-US"/>
        </a:p>
      </dgm:t>
    </dgm:pt>
    <dgm:pt modelId="{14ECFAE3-FA70-4F1A-B95A-C0444E3CD654}" type="parTrans" cxnId="{537CFC67-2DAE-48F6-9878-1DF4610459C8}">
      <dgm:prSet/>
      <dgm:spPr/>
      <dgm:t>
        <a:bodyPr/>
        <a:lstStyle/>
        <a:p>
          <a:endParaRPr lang="en-US"/>
        </a:p>
      </dgm:t>
    </dgm:pt>
    <dgm:pt modelId="{88E18603-A45E-42CC-BF7F-71E8A6D40EE0}" type="sibTrans" cxnId="{537CFC67-2DAE-48F6-9878-1DF4610459C8}">
      <dgm:prSet/>
      <dgm:spPr/>
      <dgm:t>
        <a:bodyPr/>
        <a:lstStyle/>
        <a:p>
          <a:endParaRPr lang="en-US"/>
        </a:p>
      </dgm:t>
    </dgm:pt>
    <dgm:pt modelId="{B307B29C-3E28-4FD5-9235-AD05AB475D42}" type="pres">
      <dgm:prSet presAssocID="{E338EA86-28A1-478D-A1FB-EF1D483EBCF3}" presName="root" presStyleCnt="0">
        <dgm:presLayoutVars>
          <dgm:dir/>
          <dgm:resizeHandles val="exact"/>
        </dgm:presLayoutVars>
      </dgm:prSet>
      <dgm:spPr/>
    </dgm:pt>
    <dgm:pt modelId="{D02776ED-8021-46E4-9B23-8A67FC8C6D1C}" type="pres">
      <dgm:prSet presAssocID="{119D38B6-3789-4184-867F-FD047B7FC664}" presName="compNode" presStyleCnt="0"/>
      <dgm:spPr/>
    </dgm:pt>
    <dgm:pt modelId="{49EA2BA3-D864-4EB4-9702-A9B01F903BB8}" type="pres">
      <dgm:prSet presAssocID="{119D38B6-3789-4184-867F-FD047B7FC6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5D38EDE-EECA-4168-99B4-88AE3E7A948C}" type="pres">
      <dgm:prSet presAssocID="{119D38B6-3789-4184-867F-FD047B7FC664}" presName="iconSpace" presStyleCnt="0"/>
      <dgm:spPr/>
    </dgm:pt>
    <dgm:pt modelId="{82F3D333-8633-45E9-9C0D-AC0C3B89C740}" type="pres">
      <dgm:prSet presAssocID="{119D38B6-3789-4184-867F-FD047B7FC664}" presName="parTx" presStyleLbl="revTx" presStyleIdx="0" presStyleCnt="6">
        <dgm:presLayoutVars>
          <dgm:chMax val="0"/>
          <dgm:chPref val="0"/>
        </dgm:presLayoutVars>
      </dgm:prSet>
      <dgm:spPr/>
    </dgm:pt>
    <dgm:pt modelId="{2E38DAE1-98B0-4155-B61A-9EFC3F67A3C8}" type="pres">
      <dgm:prSet presAssocID="{119D38B6-3789-4184-867F-FD047B7FC664}" presName="txSpace" presStyleCnt="0"/>
      <dgm:spPr/>
    </dgm:pt>
    <dgm:pt modelId="{15E30FB0-0202-4188-8741-46746E2DF0E6}" type="pres">
      <dgm:prSet presAssocID="{119D38B6-3789-4184-867F-FD047B7FC664}" presName="desTx" presStyleLbl="revTx" presStyleIdx="1" presStyleCnt="6">
        <dgm:presLayoutVars/>
      </dgm:prSet>
      <dgm:spPr/>
    </dgm:pt>
    <dgm:pt modelId="{C557A0E2-0015-452E-973C-A327806AF594}" type="pres">
      <dgm:prSet presAssocID="{AD4BF3E9-A318-4045-B729-C3DA0BC0A4F2}" presName="sibTrans" presStyleCnt="0"/>
      <dgm:spPr/>
    </dgm:pt>
    <dgm:pt modelId="{056CA46D-4484-463A-989C-512195AD4BB3}" type="pres">
      <dgm:prSet presAssocID="{B4F00D71-1469-4BB7-8A46-5575D47F9A7D}" presName="compNode" presStyleCnt="0"/>
      <dgm:spPr/>
    </dgm:pt>
    <dgm:pt modelId="{0201C2CC-0444-4FB1-B262-3980763F57D7}" type="pres">
      <dgm:prSet presAssocID="{B4F00D71-1469-4BB7-8A46-5575D47F9A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C8285548-9F9B-4D18-BC8C-15AC4C762FA0}" type="pres">
      <dgm:prSet presAssocID="{B4F00D71-1469-4BB7-8A46-5575D47F9A7D}" presName="iconSpace" presStyleCnt="0"/>
      <dgm:spPr/>
    </dgm:pt>
    <dgm:pt modelId="{A5697347-62D7-4DFC-84D3-AE0FA6FD5FAC}" type="pres">
      <dgm:prSet presAssocID="{B4F00D71-1469-4BB7-8A46-5575D47F9A7D}" presName="parTx" presStyleLbl="revTx" presStyleIdx="2" presStyleCnt="6">
        <dgm:presLayoutVars>
          <dgm:chMax val="0"/>
          <dgm:chPref val="0"/>
        </dgm:presLayoutVars>
      </dgm:prSet>
      <dgm:spPr/>
    </dgm:pt>
    <dgm:pt modelId="{9F91832F-0525-460D-BA9A-777D50D40A0A}" type="pres">
      <dgm:prSet presAssocID="{B4F00D71-1469-4BB7-8A46-5575D47F9A7D}" presName="txSpace" presStyleCnt="0"/>
      <dgm:spPr/>
    </dgm:pt>
    <dgm:pt modelId="{AFEFD141-E527-42B9-A028-8386084AF3D3}" type="pres">
      <dgm:prSet presAssocID="{B4F00D71-1469-4BB7-8A46-5575D47F9A7D}" presName="desTx" presStyleLbl="revTx" presStyleIdx="3" presStyleCnt="6">
        <dgm:presLayoutVars/>
      </dgm:prSet>
      <dgm:spPr/>
    </dgm:pt>
    <dgm:pt modelId="{6274EEA4-56EC-4E54-8C21-B8F7C0D9E1EC}" type="pres">
      <dgm:prSet presAssocID="{055DC229-17DE-44DC-B947-BA2FE19B9CAD}" presName="sibTrans" presStyleCnt="0"/>
      <dgm:spPr/>
    </dgm:pt>
    <dgm:pt modelId="{BDF6203C-6728-4F39-BD43-299DC248D063}" type="pres">
      <dgm:prSet presAssocID="{08171C27-8613-4AC1-A84D-E6D377632F5A}" presName="compNode" presStyleCnt="0"/>
      <dgm:spPr/>
    </dgm:pt>
    <dgm:pt modelId="{1BC169E5-7317-452D-A9BE-6F342B64AC53}" type="pres">
      <dgm:prSet presAssocID="{08171C27-8613-4AC1-A84D-E6D377632F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3CBABFED-A8EB-4E16-8229-663DBC74886C}" type="pres">
      <dgm:prSet presAssocID="{08171C27-8613-4AC1-A84D-E6D377632F5A}" presName="iconSpace" presStyleCnt="0"/>
      <dgm:spPr/>
    </dgm:pt>
    <dgm:pt modelId="{F853E3EF-7610-4CDD-BB37-A3AF69D212ED}" type="pres">
      <dgm:prSet presAssocID="{08171C27-8613-4AC1-A84D-E6D377632F5A}" presName="parTx" presStyleLbl="revTx" presStyleIdx="4" presStyleCnt="6">
        <dgm:presLayoutVars>
          <dgm:chMax val="0"/>
          <dgm:chPref val="0"/>
        </dgm:presLayoutVars>
      </dgm:prSet>
      <dgm:spPr/>
    </dgm:pt>
    <dgm:pt modelId="{F13F8C74-E9E0-4B2D-8976-2F1885327A0E}" type="pres">
      <dgm:prSet presAssocID="{08171C27-8613-4AC1-A84D-E6D377632F5A}" presName="txSpace" presStyleCnt="0"/>
      <dgm:spPr/>
    </dgm:pt>
    <dgm:pt modelId="{8EDC5641-D496-4ED8-8D66-88ACFA2B2A19}" type="pres">
      <dgm:prSet presAssocID="{08171C27-8613-4AC1-A84D-E6D377632F5A}" presName="desTx" presStyleLbl="revTx" presStyleIdx="5" presStyleCnt="6">
        <dgm:presLayoutVars/>
      </dgm:prSet>
      <dgm:spPr/>
    </dgm:pt>
  </dgm:ptLst>
  <dgm:cxnLst>
    <dgm:cxn modelId="{77CA1B07-2CC9-414A-A5DD-86781D10872E}" type="presOf" srcId="{08171C27-8613-4AC1-A84D-E6D377632F5A}" destId="{F853E3EF-7610-4CDD-BB37-A3AF69D212ED}" srcOrd="0" destOrd="0" presId="urn:microsoft.com/office/officeart/2018/5/layout/CenteredIconLabelDescriptionList"/>
    <dgm:cxn modelId="{4D5E7509-B2C6-4112-9FBE-5B4B2396667D}" srcId="{E338EA86-28A1-478D-A1FB-EF1D483EBCF3}" destId="{08171C27-8613-4AC1-A84D-E6D377632F5A}" srcOrd="2" destOrd="0" parTransId="{AF9BDDA4-05C7-45D4-8361-53B81030476F}" sibTransId="{4F89B5B0-4AB2-4612-8EBC-EC10DF1B2D7D}"/>
    <dgm:cxn modelId="{447E2C25-E887-49A7-8798-D47129FB7D35}" type="presOf" srcId="{DEEFF4F7-0DBD-4218-AA74-9BFCE8DBB2A5}" destId="{AFEFD141-E527-42B9-A028-8386084AF3D3}" srcOrd="0" destOrd="0" presId="urn:microsoft.com/office/officeart/2018/5/layout/CenteredIconLabelDescriptionList"/>
    <dgm:cxn modelId="{3154882C-5752-41C1-9E3F-F8EA2C9D1FFA}" type="presOf" srcId="{8EDD63F7-53EA-4F83-A30F-BEA0DC1814B2}" destId="{15E30FB0-0202-4188-8741-46746E2DF0E6}" srcOrd="0" destOrd="0" presId="urn:microsoft.com/office/officeart/2018/5/layout/CenteredIconLabelDescriptionList"/>
    <dgm:cxn modelId="{B194132F-A3E2-4D66-8D48-6ACC365C6212}" srcId="{B4F00D71-1469-4BB7-8A46-5575D47F9A7D}" destId="{274D5E6F-D22F-4D6B-A860-9246C3F691D9}" srcOrd="1" destOrd="0" parTransId="{B7F0BAAA-88E2-4B73-B26D-8D4D292BF1BF}" sibTransId="{B959A835-F997-4960-AC8D-2034353E7F22}"/>
    <dgm:cxn modelId="{7FA16F3B-463C-41F0-8F7E-3156F5978028}" srcId="{119D38B6-3789-4184-867F-FD047B7FC664}" destId="{52ECBC65-EF16-45F3-AE24-C287AE7524CA}" srcOrd="1" destOrd="0" parTransId="{59270283-BBD5-40FD-90C5-321D48921B04}" sibTransId="{A2D98F0B-9F17-4913-A45A-953600B1137A}"/>
    <dgm:cxn modelId="{E1DFB13E-FC99-4D07-A7AD-12790E2F74BA}" srcId="{119D38B6-3789-4184-867F-FD047B7FC664}" destId="{306B63DA-88CC-4A0E-90D7-BA583B9063EB}" srcOrd="3" destOrd="0" parTransId="{18637AA3-7CC6-469A-A3DD-6F6BCA02E8AF}" sibTransId="{696E7507-C4D9-4BBB-A73C-A45ACD6741D7}"/>
    <dgm:cxn modelId="{9315DA64-DCDC-42A6-9291-A9E18D557690}" srcId="{E338EA86-28A1-478D-A1FB-EF1D483EBCF3}" destId="{B4F00D71-1469-4BB7-8A46-5575D47F9A7D}" srcOrd="1" destOrd="0" parTransId="{1201C459-A96A-4E68-BAA5-C99EBEBD950D}" sibTransId="{055DC229-17DE-44DC-B947-BA2FE19B9CAD}"/>
    <dgm:cxn modelId="{537CFC67-2DAE-48F6-9878-1DF4610459C8}" srcId="{08171C27-8613-4AC1-A84D-E6D377632F5A}" destId="{15844DE4-3E6A-4225-A666-FABC5E13050D}" srcOrd="0" destOrd="0" parTransId="{14ECFAE3-FA70-4F1A-B95A-C0444E3CD654}" sibTransId="{88E18603-A45E-42CC-BF7F-71E8A6D40EE0}"/>
    <dgm:cxn modelId="{08D1036A-4D91-46CB-BF30-83E7CFDB2900}" type="presOf" srcId="{33E065FF-903A-46BD-B0E8-1A4F82A0ACA9}" destId="{15E30FB0-0202-4188-8741-46746E2DF0E6}" srcOrd="0" destOrd="2" presId="urn:microsoft.com/office/officeart/2018/5/layout/CenteredIconLabelDescriptionList"/>
    <dgm:cxn modelId="{69E4834A-5C15-403E-9E6C-5B07AEDFF281}" type="presOf" srcId="{306B63DA-88CC-4A0E-90D7-BA583B9063EB}" destId="{15E30FB0-0202-4188-8741-46746E2DF0E6}" srcOrd="0" destOrd="3" presId="urn:microsoft.com/office/officeart/2018/5/layout/CenteredIconLabelDescriptionList"/>
    <dgm:cxn modelId="{0882344F-48B2-4CCD-96AF-229ADD6AAC80}" type="presOf" srcId="{52ECBC65-EF16-45F3-AE24-C287AE7524CA}" destId="{15E30FB0-0202-4188-8741-46746E2DF0E6}" srcOrd="0" destOrd="1" presId="urn:microsoft.com/office/officeart/2018/5/layout/CenteredIconLabelDescriptionList"/>
    <dgm:cxn modelId="{4BBC3A75-2D56-4B21-91E6-D068EB8A1FF3}" type="presOf" srcId="{119D38B6-3789-4184-867F-FD047B7FC664}" destId="{82F3D333-8633-45E9-9C0D-AC0C3B89C740}" srcOrd="0" destOrd="0" presId="urn:microsoft.com/office/officeart/2018/5/layout/CenteredIconLabelDescriptionList"/>
    <dgm:cxn modelId="{D6537356-FD2A-48CA-8122-A86D69A31B74}" srcId="{E338EA86-28A1-478D-A1FB-EF1D483EBCF3}" destId="{119D38B6-3789-4184-867F-FD047B7FC664}" srcOrd="0" destOrd="0" parTransId="{96B69638-0DDF-4A0E-A431-3858DF12B08C}" sibTransId="{AD4BF3E9-A318-4045-B729-C3DA0BC0A4F2}"/>
    <dgm:cxn modelId="{0B69F895-9811-4B44-BEEC-282B0A42CF15}" type="presOf" srcId="{E338EA86-28A1-478D-A1FB-EF1D483EBCF3}" destId="{B307B29C-3E28-4FD5-9235-AD05AB475D42}" srcOrd="0" destOrd="0" presId="urn:microsoft.com/office/officeart/2018/5/layout/CenteredIconLabelDescriptionList"/>
    <dgm:cxn modelId="{EDAC7BA8-4B00-4DA6-A617-8C2422EF5601}" srcId="{119D38B6-3789-4184-867F-FD047B7FC664}" destId="{33E065FF-903A-46BD-B0E8-1A4F82A0ACA9}" srcOrd="2" destOrd="0" parTransId="{3C2AA788-B7EB-4161-BDF2-59E73B1822BD}" sibTransId="{58A23531-FF98-4105-9BB3-B4CC16957FFB}"/>
    <dgm:cxn modelId="{F5E813AF-D1A0-4063-B403-08AA8A2A3CE3}" type="presOf" srcId="{274D5E6F-D22F-4D6B-A860-9246C3F691D9}" destId="{AFEFD141-E527-42B9-A028-8386084AF3D3}" srcOrd="0" destOrd="1" presId="urn:microsoft.com/office/officeart/2018/5/layout/CenteredIconLabelDescriptionList"/>
    <dgm:cxn modelId="{290299C5-3C13-4748-B16C-76EFDEC50D84}" type="presOf" srcId="{B4F00D71-1469-4BB7-8A46-5575D47F9A7D}" destId="{A5697347-62D7-4DFC-84D3-AE0FA6FD5FAC}" srcOrd="0" destOrd="0" presId="urn:microsoft.com/office/officeart/2018/5/layout/CenteredIconLabelDescriptionList"/>
    <dgm:cxn modelId="{CEB24BC6-FA1F-428B-84F6-550B740B7785}" srcId="{119D38B6-3789-4184-867F-FD047B7FC664}" destId="{8EDD63F7-53EA-4F83-A30F-BEA0DC1814B2}" srcOrd="0" destOrd="0" parTransId="{8AC18A4D-6F93-4519-9D6C-A7ED90A0E4FF}" sibTransId="{5EE788F3-FFCC-48A3-B3A3-E3C25213C11E}"/>
    <dgm:cxn modelId="{9647E3D4-2BDD-4A1C-922E-7A07B5D4BAF0}" type="presOf" srcId="{15844DE4-3E6A-4225-A666-FABC5E13050D}" destId="{8EDC5641-D496-4ED8-8D66-88ACFA2B2A19}" srcOrd="0" destOrd="0" presId="urn:microsoft.com/office/officeart/2018/5/layout/CenteredIconLabelDescriptionList"/>
    <dgm:cxn modelId="{8BD611F9-7507-4C85-B951-CB02691520AB}" srcId="{B4F00D71-1469-4BB7-8A46-5575D47F9A7D}" destId="{DEEFF4F7-0DBD-4218-AA74-9BFCE8DBB2A5}" srcOrd="0" destOrd="0" parTransId="{57CD6246-6E8B-4C83-A454-68097094C303}" sibTransId="{D69DBEEF-BD38-409A-ACD3-9649B93351E6}"/>
    <dgm:cxn modelId="{BB9CE6D3-0A41-49DC-9324-7BAEE4C9E6B3}" type="presParOf" srcId="{B307B29C-3E28-4FD5-9235-AD05AB475D42}" destId="{D02776ED-8021-46E4-9B23-8A67FC8C6D1C}" srcOrd="0" destOrd="0" presId="urn:microsoft.com/office/officeart/2018/5/layout/CenteredIconLabelDescriptionList"/>
    <dgm:cxn modelId="{F45581CD-709F-4317-A1B9-B55F4C27AD5B}" type="presParOf" srcId="{D02776ED-8021-46E4-9B23-8A67FC8C6D1C}" destId="{49EA2BA3-D864-4EB4-9702-A9B01F903BB8}" srcOrd="0" destOrd="0" presId="urn:microsoft.com/office/officeart/2018/5/layout/CenteredIconLabelDescriptionList"/>
    <dgm:cxn modelId="{F800C34B-3688-451D-9AC3-333D2DF5A4AD}" type="presParOf" srcId="{D02776ED-8021-46E4-9B23-8A67FC8C6D1C}" destId="{35D38EDE-EECA-4168-99B4-88AE3E7A948C}" srcOrd="1" destOrd="0" presId="urn:microsoft.com/office/officeart/2018/5/layout/CenteredIconLabelDescriptionList"/>
    <dgm:cxn modelId="{54E1F0F4-F0D0-40FA-AC74-656FA22B4B18}" type="presParOf" srcId="{D02776ED-8021-46E4-9B23-8A67FC8C6D1C}" destId="{82F3D333-8633-45E9-9C0D-AC0C3B89C740}" srcOrd="2" destOrd="0" presId="urn:microsoft.com/office/officeart/2018/5/layout/CenteredIconLabelDescriptionList"/>
    <dgm:cxn modelId="{41453BBB-DAB8-42B6-9342-6564CA518737}" type="presParOf" srcId="{D02776ED-8021-46E4-9B23-8A67FC8C6D1C}" destId="{2E38DAE1-98B0-4155-B61A-9EFC3F67A3C8}" srcOrd="3" destOrd="0" presId="urn:microsoft.com/office/officeart/2018/5/layout/CenteredIconLabelDescriptionList"/>
    <dgm:cxn modelId="{195F3FA4-AB83-40F7-BA84-A2DC383F73A8}" type="presParOf" srcId="{D02776ED-8021-46E4-9B23-8A67FC8C6D1C}" destId="{15E30FB0-0202-4188-8741-46746E2DF0E6}" srcOrd="4" destOrd="0" presId="urn:microsoft.com/office/officeart/2018/5/layout/CenteredIconLabelDescriptionList"/>
    <dgm:cxn modelId="{4E599285-6986-4F94-9C24-7D457F71D17A}" type="presParOf" srcId="{B307B29C-3E28-4FD5-9235-AD05AB475D42}" destId="{C557A0E2-0015-452E-973C-A327806AF594}" srcOrd="1" destOrd="0" presId="urn:microsoft.com/office/officeart/2018/5/layout/CenteredIconLabelDescriptionList"/>
    <dgm:cxn modelId="{04014580-8569-4FE3-BFAE-89B0213C4234}" type="presParOf" srcId="{B307B29C-3E28-4FD5-9235-AD05AB475D42}" destId="{056CA46D-4484-463A-989C-512195AD4BB3}" srcOrd="2" destOrd="0" presId="urn:microsoft.com/office/officeart/2018/5/layout/CenteredIconLabelDescriptionList"/>
    <dgm:cxn modelId="{9D16EFBA-F669-4667-B767-A43E910A8A10}" type="presParOf" srcId="{056CA46D-4484-463A-989C-512195AD4BB3}" destId="{0201C2CC-0444-4FB1-B262-3980763F57D7}" srcOrd="0" destOrd="0" presId="urn:microsoft.com/office/officeart/2018/5/layout/CenteredIconLabelDescriptionList"/>
    <dgm:cxn modelId="{28BEDD00-6653-4322-A5F9-A9644D37F3EA}" type="presParOf" srcId="{056CA46D-4484-463A-989C-512195AD4BB3}" destId="{C8285548-9F9B-4D18-BC8C-15AC4C762FA0}" srcOrd="1" destOrd="0" presId="urn:microsoft.com/office/officeart/2018/5/layout/CenteredIconLabelDescriptionList"/>
    <dgm:cxn modelId="{786C5607-8361-4E77-B99A-44F61A75F36B}" type="presParOf" srcId="{056CA46D-4484-463A-989C-512195AD4BB3}" destId="{A5697347-62D7-4DFC-84D3-AE0FA6FD5FAC}" srcOrd="2" destOrd="0" presId="urn:microsoft.com/office/officeart/2018/5/layout/CenteredIconLabelDescriptionList"/>
    <dgm:cxn modelId="{9D9D856D-B75F-4311-87FE-5942DBB8167F}" type="presParOf" srcId="{056CA46D-4484-463A-989C-512195AD4BB3}" destId="{9F91832F-0525-460D-BA9A-777D50D40A0A}" srcOrd="3" destOrd="0" presId="urn:microsoft.com/office/officeart/2018/5/layout/CenteredIconLabelDescriptionList"/>
    <dgm:cxn modelId="{F92DCF95-CBCA-49AC-B9B9-8BED5BD47CDC}" type="presParOf" srcId="{056CA46D-4484-463A-989C-512195AD4BB3}" destId="{AFEFD141-E527-42B9-A028-8386084AF3D3}" srcOrd="4" destOrd="0" presId="urn:microsoft.com/office/officeart/2018/5/layout/CenteredIconLabelDescriptionList"/>
    <dgm:cxn modelId="{DCC01FF7-A587-40E7-9509-6B202CDF6A36}" type="presParOf" srcId="{B307B29C-3E28-4FD5-9235-AD05AB475D42}" destId="{6274EEA4-56EC-4E54-8C21-B8F7C0D9E1EC}" srcOrd="3" destOrd="0" presId="urn:microsoft.com/office/officeart/2018/5/layout/CenteredIconLabelDescriptionList"/>
    <dgm:cxn modelId="{520FC45A-75B7-40BC-8CB1-7BDB62E59400}" type="presParOf" srcId="{B307B29C-3E28-4FD5-9235-AD05AB475D42}" destId="{BDF6203C-6728-4F39-BD43-299DC248D063}" srcOrd="4" destOrd="0" presId="urn:microsoft.com/office/officeart/2018/5/layout/CenteredIconLabelDescriptionList"/>
    <dgm:cxn modelId="{B40415AF-480B-4589-B2B1-20D9DEA1DE96}" type="presParOf" srcId="{BDF6203C-6728-4F39-BD43-299DC248D063}" destId="{1BC169E5-7317-452D-A9BE-6F342B64AC53}" srcOrd="0" destOrd="0" presId="urn:microsoft.com/office/officeart/2018/5/layout/CenteredIconLabelDescriptionList"/>
    <dgm:cxn modelId="{3BA8B93B-4347-4C03-A0D6-F294406B1079}" type="presParOf" srcId="{BDF6203C-6728-4F39-BD43-299DC248D063}" destId="{3CBABFED-A8EB-4E16-8229-663DBC74886C}" srcOrd="1" destOrd="0" presId="urn:microsoft.com/office/officeart/2018/5/layout/CenteredIconLabelDescriptionList"/>
    <dgm:cxn modelId="{8A049080-40EB-4ACA-A75D-0DD01219388F}" type="presParOf" srcId="{BDF6203C-6728-4F39-BD43-299DC248D063}" destId="{F853E3EF-7610-4CDD-BB37-A3AF69D212ED}" srcOrd="2" destOrd="0" presId="urn:microsoft.com/office/officeart/2018/5/layout/CenteredIconLabelDescriptionList"/>
    <dgm:cxn modelId="{B8A931FD-98BC-4C9A-807A-229CB3746D33}" type="presParOf" srcId="{BDF6203C-6728-4F39-BD43-299DC248D063}" destId="{F13F8C74-E9E0-4B2D-8976-2F1885327A0E}" srcOrd="3" destOrd="0" presId="urn:microsoft.com/office/officeart/2018/5/layout/CenteredIconLabelDescriptionList"/>
    <dgm:cxn modelId="{56ECAC96-0914-49A4-87F2-4CC1C26B8AA9}" type="presParOf" srcId="{BDF6203C-6728-4F39-BD43-299DC248D063}" destId="{8EDC5641-D496-4ED8-8D66-88ACFA2B2A1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EB2C8-D8FF-498D-82EA-6A21B181BA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B4D333-1EAD-4F02-AB9F-4561D4F2D16A}">
      <dgm:prSet/>
      <dgm:spPr/>
      <dgm:t>
        <a:bodyPr/>
        <a:lstStyle/>
        <a:p>
          <a:r>
            <a:rPr lang="fr-FR"/>
            <a:t>While (tant qu’une condition est vrai, on continue</a:t>
          </a:r>
          <a:endParaRPr lang="en-US"/>
        </a:p>
      </dgm:t>
    </dgm:pt>
    <dgm:pt modelId="{8F662065-3DD1-4237-9F30-29B6860D48EE}" type="parTrans" cxnId="{A52E33B4-133C-435D-87B2-229A0F49F8BA}">
      <dgm:prSet/>
      <dgm:spPr/>
      <dgm:t>
        <a:bodyPr/>
        <a:lstStyle/>
        <a:p>
          <a:endParaRPr lang="en-US"/>
        </a:p>
      </dgm:t>
    </dgm:pt>
    <dgm:pt modelId="{750761E4-178C-4071-921E-D6AF87826F13}" type="sibTrans" cxnId="{A52E33B4-133C-435D-87B2-229A0F49F8BA}">
      <dgm:prSet/>
      <dgm:spPr/>
      <dgm:t>
        <a:bodyPr/>
        <a:lstStyle/>
        <a:p>
          <a:endParaRPr lang="en-US"/>
        </a:p>
      </dgm:t>
    </dgm:pt>
    <dgm:pt modelId="{277D9E77-5794-4757-8CC6-72BCC7271849}">
      <dgm:prSet/>
      <dgm:spPr/>
      <dgm:t>
        <a:bodyPr/>
        <a:lstStyle/>
        <a:p>
          <a:r>
            <a:rPr lang="fr-FR"/>
            <a:t>Do …while(condition) (faire tant que la condition est vraie</a:t>
          </a:r>
          <a:endParaRPr lang="en-US"/>
        </a:p>
      </dgm:t>
    </dgm:pt>
    <dgm:pt modelId="{1E642F15-1502-4053-87B4-9AEA4797CFD8}" type="parTrans" cxnId="{C408E508-6D31-4BD4-B4A1-E87258E6C8BB}">
      <dgm:prSet/>
      <dgm:spPr/>
      <dgm:t>
        <a:bodyPr/>
        <a:lstStyle/>
        <a:p>
          <a:endParaRPr lang="en-US"/>
        </a:p>
      </dgm:t>
    </dgm:pt>
    <dgm:pt modelId="{1860554A-C753-45FE-82D1-58ECA0FC7DEB}" type="sibTrans" cxnId="{C408E508-6D31-4BD4-B4A1-E87258E6C8BB}">
      <dgm:prSet/>
      <dgm:spPr/>
      <dgm:t>
        <a:bodyPr/>
        <a:lstStyle/>
        <a:p>
          <a:endParaRPr lang="en-US"/>
        </a:p>
      </dgm:t>
    </dgm:pt>
    <dgm:pt modelId="{A2346B61-8460-49F1-B602-3532C5F4F973}">
      <dgm:prSet/>
      <dgm:spPr/>
      <dgm:t>
        <a:bodyPr/>
        <a:lstStyle/>
        <a:p>
          <a:r>
            <a:rPr lang="fr-FR"/>
            <a:t>For : pour …</a:t>
          </a:r>
          <a:endParaRPr lang="en-US"/>
        </a:p>
      </dgm:t>
    </dgm:pt>
    <dgm:pt modelId="{F90DD010-B702-4B47-B645-CA3D06518078}" type="parTrans" cxnId="{1E216A1A-D3D7-4DB4-B205-BAD9BF41315D}">
      <dgm:prSet/>
      <dgm:spPr/>
      <dgm:t>
        <a:bodyPr/>
        <a:lstStyle/>
        <a:p>
          <a:endParaRPr lang="en-US"/>
        </a:p>
      </dgm:t>
    </dgm:pt>
    <dgm:pt modelId="{047FC22E-B684-4F58-8748-54E07A842B3E}" type="sibTrans" cxnId="{1E216A1A-D3D7-4DB4-B205-BAD9BF41315D}">
      <dgm:prSet/>
      <dgm:spPr/>
      <dgm:t>
        <a:bodyPr/>
        <a:lstStyle/>
        <a:p>
          <a:endParaRPr lang="en-US"/>
        </a:p>
      </dgm:t>
    </dgm:pt>
    <dgm:pt modelId="{6A7027A3-8FDE-434C-A42B-AF081976DA6F}">
      <dgm:prSet/>
      <dgm:spPr/>
      <dgm:t>
        <a:bodyPr/>
        <a:lstStyle/>
        <a:p>
          <a:r>
            <a:rPr lang="fr-FR"/>
            <a:t>If …else …si alors, sinon, alors </a:t>
          </a:r>
          <a:endParaRPr lang="en-US"/>
        </a:p>
      </dgm:t>
    </dgm:pt>
    <dgm:pt modelId="{301BFB0A-8742-43C7-B2FB-52B779142DF8}" type="parTrans" cxnId="{347866D9-E22F-4F8F-8972-842C68321830}">
      <dgm:prSet/>
      <dgm:spPr/>
      <dgm:t>
        <a:bodyPr/>
        <a:lstStyle/>
        <a:p>
          <a:endParaRPr lang="en-US"/>
        </a:p>
      </dgm:t>
    </dgm:pt>
    <dgm:pt modelId="{833933F7-8FA2-458B-A920-B65B88CFAD62}" type="sibTrans" cxnId="{347866D9-E22F-4F8F-8972-842C68321830}">
      <dgm:prSet/>
      <dgm:spPr/>
      <dgm:t>
        <a:bodyPr/>
        <a:lstStyle/>
        <a:p>
          <a:endParaRPr lang="en-US"/>
        </a:p>
      </dgm:t>
    </dgm:pt>
    <dgm:pt modelId="{5E0E7AA8-6A5F-4598-86B8-B5AB1316D5EF}">
      <dgm:prSet/>
      <dgm:spPr/>
      <dgm:t>
        <a:bodyPr/>
        <a:lstStyle/>
        <a:p>
          <a:r>
            <a:rPr lang="fr-FR"/>
            <a:t>Switch …Case : parmis plusieurs cas</a:t>
          </a:r>
          <a:endParaRPr lang="en-US"/>
        </a:p>
      </dgm:t>
    </dgm:pt>
    <dgm:pt modelId="{7AE0730B-8DB4-49F1-B239-C5906A26C69E}" type="parTrans" cxnId="{0FB7BD20-8C61-41DF-8FD2-87CE2553BD9A}">
      <dgm:prSet/>
      <dgm:spPr/>
      <dgm:t>
        <a:bodyPr/>
        <a:lstStyle/>
        <a:p>
          <a:endParaRPr lang="en-US"/>
        </a:p>
      </dgm:t>
    </dgm:pt>
    <dgm:pt modelId="{2BD0674C-04E2-4E7B-8083-F3340A7BAB1E}" type="sibTrans" cxnId="{0FB7BD20-8C61-41DF-8FD2-87CE2553BD9A}">
      <dgm:prSet/>
      <dgm:spPr/>
      <dgm:t>
        <a:bodyPr/>
        <a:lstStyle/>
        <a:p>
          <a:endParaRPr lang="en-US"/>
        </a:p>
      </dgm:t>
    </dgm:pt>
    <dgm:pt modelId="{7383B9BE-8D4E-4E0B-AC53-E61733C3E2FB}" type="pres">
      <dgm:prSet presAssocID="{215EB2C8-D8FF-498D-82EA-6A21B181BAF2}" presName="root" presStyleCnt="0">
        <dgm:presLayoutVars>
          <dgm:dir/>
          <dgm:resizeHandles val="exact"/>
        </dgm:presLayoutVars>
      </dgm:prSet>
      <dgm:spPr/>
    </dgm:pt>
    <dgm:pt modelId="{396D8050-6826-49C2-9426-B133378AC15B}" type="pres">
      <dgm:prSet presAssocID="{E7B4D333-1EAD-4F02-AB9F-4561D4F2D16A}" presName="compNode" presStyleCnt="0"/>
      <dgm:spPr/>
    </dgm:pt>
    <dgm:pt modelId="{15AB9D34-7878-4FCC-9C38-4D408C343890}" type="pres">
      <dgm:prSet presAssocID="{E7B4D333-1EAD-4F02-AB9F-4561D4F2D16A}" presName="bgRect" presStyleLbl="bgShp" presStyleIdx="0" presStyleCnt="5"/>
      <dgm:spPr/>
    </dgm:pt>
    <dgm:pt modelId="{70CD2126-4D9B-4630-98C2-CEBBAF7ACD51}" type="pres">
      <dgm:prSet presAssocID="{E7B4D333-1EAD-4F02-AB9F-4561D4F2D16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ussole"/>
        </a:ext>
      </dgm:extLst>
    </dgm:pt>
    <dgm:pt modelId="{2212C32F-077A-4F0D-8E81-8D892884D6A5}" type="pres">
      <dgm:prSet presAssocID="{E7B4D333-1EAD-4F02-AB9F-4561D4F2D16A}" presName="spaceRect" presStyleCnt="0"/>
      <dgm:spPr/>
    </dgm:pt>
    <dgm:pt modelId="{32E6FC2F-B493-40A9-BD69-82B4D9D72001}" type="pres">
      <dgm:prSet presAssocID="{E7B4D333-1EAD-4F02-AB9F-4561D4F2D16A}" presName="parTx" presStyleLbl="revTx" presStyleIdx="0" presStyleCnt="5">
        <dgm:presLayoutVars>
          <dgm:chMax val="0"/>
          <dgm:chPref val="0"/>
        </dgm:presLayoutVars>
      </dgm:prSet>
      <dgm:spPr/>
    </dgm:pt>
    <dgm:pt modelId="{478BD41A-6153-4CD6-A89A-627888439696}" type="pres">
      <dgm:prSet presAssocID="{750761E4-178C-4071-921E-D6AF87826F13}" presName="sibTrans" presStyleCnt="0"/>
      <dgm:spPr/>
    </dgm:pt>
    <dgm:pt modelId="{4944BF47-75AC-45F2-8628-D00FD75BAF40}" type="pres">
      <dgm:prSet presAssocID="{277D9E77-5794-4757-8CC6-72BCC7271849}" presName="compNode" presStyleCnt="0"/>
      <dgm:spPr/>
    </dgm:pt>
    <dgm:pt modelId="{6C41CB6B-42FE-4C50-9BC3-0BF9990A6827}" type="pres">
      <dgm:prSet presAssocID="{277D9E77-5794-4757-8CC6-72BCC7271849}" presName="bgRect" presStyleLbl="bgShp" presStyleIdx="1" presStyleCnt="5"/>
      <dgm:spPr/>
    </dgm:pt>
    <dgm:pt modelId="{83B918EE-F2C7-4A55-ACCC-4AC5ABD72243}" type="pres">
      <dgm:prSet presAssocID="{277D9E77-5794-4757-8CC6-72BCC72718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5809714-20E4-458D-B8A6-EFBB3BC71C8D}" type="pres">
      <dgm:prSet presAssocID="{277D9E77-5794-4757-8CC6-72BCC7271849}" presName="spaceRect" presStyleCnt="0"/>
      <dgm:spPr/>
    </dgm:pt>
    <dgm:pt modelId="{6DD0306F-0DAA-4190-B028-22D550B4F252}" type="pres">
      <dgm:prSet presAssocID="{277D9E77-5794-4757-8CC6-72BCC7271849}" presName="parTx" presStyleLbl="revTx" presStyleIdx="1" presStyleCnt="5">
        <dgm:presLayoutVars>
          <dgm:chMax val="0"/>
          <dgm:chPref val="0"/>
        </dgm:presLayoutVars>
      </dgm:prSet>
      <dgm:spPr/>
    </dgm:pt>
    <dgm:pt modelId="{AE736DC2-70E6-4621-9694-F720465D226F}" type="pres">
      <dgm:prSet presAssocID="{1860554A-C753-45FE-82D1-58ECA0FC7DEB}" presName="sibTrans" presStyleCnt="0"/>
      <dgm:spPr/>
    </dgm:pt>
    <dgm:pt modelId="{FF0DCCC3-6C18-4478-A77B-F99E151BB172}" type="pres">
      <dgm:prSet presAssocID="{A2346B61-8460-49F1-B602-3532C5F4F973}" presName="compNode" presStyleCnt="0"/>
      <dgm:spPr/>
    </dgm:pt>
    <dgm:pt modelId="{876A67BB-C49B-4FB9-AB94-384A29493A3A}" type="pres">
      <dgm:prSet presAssocID="{A2346B61-8460-49F1-B602-3532C5F4F973}" presName="bgRect" presStyleLbl="bgShp" presStyleIdx="2" presStyleCnt="5"/>
      <dgm:spPr/>
    </dgm:pt>
    <dgm:pt modelId="{84933D78-5E21-4242-B911-1E048DB4FE2D}" type="pres">
      <dgm:prSet presAssocID="{A2346B61-8460-49F1-B602-3532C5F4F9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B493A79-4179-423D-91A1-B5EAE3CC5FA3}" type="pres">
      <dgm:prSet presAssocID="{A2346B61-8460-49F1-B602-3532C5F4F973}" presName="spaceRect" presStyleCnt="0"/>
      <dgm:spPr/>
    </dgm:pt>
    <dgm:pt modelId="{30B9E4BB-7758-44DC-B3A0-B060EE80C080}" type="pres">
      <dgm:prSet presAssocID="{A2346B61-8460-49F1-B602-3532C5F4F973}" presName="parTx" presStyleLbl="revTx" presStyleIdx="2" presStyleCnt="5">
        <dgm:presLayoutVars>
          <dgm:chMax val="0"/>
          <dgm:chPref val="0"/>
        </dgm:presLayoutVars>
      </dgm:prSet>
      <dgm:spPr/>
    </dgm:pt>
    <dgm:pt modelId="{9194D1C9-0DF2-4FEB-9839-333875A109B6}" type="pres">
      <dgm:prSet presAssocID="{047FC22E-B684-4F58-8748-54E07A842B3E}" presName="sibTrans" presStyleCnt="0"/>
      <dgm:spPr/>
    </dgm:pt>
    <dgm:pt modelId="{48DB799D-599E-4C7C-A4B6-EF1158DCC45C}" type="pres">
      <dgm:prSet presAssocID="{6A7027A3-8FDE-434C-A42B-AF081976DA6F}" presName="compNode" presStyleCnt="0"/>
      <dgm:spPr/>
    </dgm:pt>
    <dgm:pt modelId="{E290BC85-2D95-47F8-B391-B021334D7801}" type="pres">
      <dgm:prSet presAssocID="{6A7027A3-8FDE-434C-A42B-AF081976DA6F}" presName="bgRect" presStyleLbl="bgShp" presStyleIdx="3" presStyleCnt="5"/>
      <dgm:spPr/>
    </dgm:pt>
    <dgm:pt modelId="{22440D2A-858F-43AA-9807-38B27E13EF5D}" type="pres">
      <dgm:prSet presAssocID="{6A7027A3-8FDE-434C-A42B-AF081976DA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érer"/>
        </a:ext>
      </dgm:extLst>
    </dgm:pt>
    <dgm:pt modelId="{C050484B-3F64-46BB-9FE2-06EFC1BF978B}" type="pres">
      <dgm:prSet presAssocID="{6A7027A3-8FDE-434C-A42B-AF081976DA6F}" presName="spaceRect" presStyleCnt="0"/>
      <dgm:spPr/>
    </dgm:pt>
    <dgm:pt modelId="{68E9D78C-090B-43C2-AC69-63FC24E79329}" type="pres">
      <dgm:prSet presAssocID="{6A7027A3-8FDE-434C-A42B-AF081976DA6F}" presName="parTx" presStyleLbl="revTx" presStyleIdx="3" presStyleCnt="5">
        <dgm:presLayoutVars>
          <dgm:chMax val="0"/>
          <dgm:chPref val="0"/>
        </dgm:presLayoutVars>
      </dgm:prSet>
      <dgm:spPr/>
    </dgm:pt>
    <dgm:pt modelId="{D0D5C5B1-34AB-4E29-B5CD-982F48C339FB}" type="pres">
      <dgm:prSet presAssocID="{833933F7-8FA2-458B-A920-B65B88CFAD62}" presName="sibTrans" presStyleCnt="0"/>
      <dgm:spPr/>
    </dgm:pt>
    <dgm:pt modelId="{B16B8B44-D846-4F56-8F80-307445B4A788}" type="pres">
      <dgm:prSet presAssocID="{5E0E7AA8-6A5F-4598-86B8-B5AB1316D5EF}" presName="compNode" presStyleCnt="0"/>
      <dgm:spPr/>
    </dgm:pt>
    <dgm:pt modelId="{3D2B7F76-00F0-410D-9889-8A62A9708230}" type="pres">
      <dgm:prSet presAssocID="{5E0E7AA8-6A5F-4598-86B8-B5AB1316D5EF}" presName="bgRect" presStyleLbl="bgShp" presStyleIdx="4" presStyleCnt="5"/>
      <dgm:spPr/>
    </dgm:pt>
    <dgm:pt modelId="{7BEF059D-6326-4CC0-8DE7-4A384323472F}" type="pres">
      <dgm:prSet presAssocID="{5E0E7AA8-6A5F-4598-86B8-B5AB1316D5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eur"/>
        </a:ext>
      </dgm:extLst>
    </dgm:pt>
    <dgm:pt modelId="{509CD63C-CC24-41D1-8662-0DB2F2B9F438}" type="pres">
      <dgm:prSet presAssocID="{5E0E7AA8-6A5F-4598-86B8-B5AB1316D5EF}" presName="spaceRect" presStyleCnt="0"/>
      <dgm:spPr/>
    </dgm:pt>
    <dgm:pt modelId="{ED87048A-BE0F-404F-B66A-BC8D3FAAA9AF}" type="pres">
      <dgm:prSet presAssocID="{5E0E7AA8-6A5F-4598-86B8-B5AB1316D5E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408E508-6D31-4BD4-B4A1-E87258E6C8BB}" srcId="{215EB2C8-D8FF-498D-82EA-6A21B181BAF2}" destId="{277D9E77-5794-4757-8CC6-72BCC7271849}" srcOrd="1" destOrd="0" parTransId="{1E642F15-1502-4053-87B4-9AEA4797CFD8}" sibTransId="{1860554A-C753-45FE-82D1-58ECA0FC7DEB}"/>
    <dgm:cxn modelId="{1E216A1A-D3D7-4DB4-B205-BAD9BF41315D}" srcId="{215EB2C8-D8FF-498D-82EA-6A21B181BAF2}" destId="{A2346B61-8460-49F1-B602-3532C5F4F973}" srcOrd="2" destOrd="0" parTransId="{F90DD010-B702-4B47-B645-CA3D06518078}" sibTransId="{047FC22E-B684-4F58-8748-54E07A842B3E}"/>
    <dgm:cxn modelId="{0FB7BD20-8C61-41DF-8FD2-87CE2553BD9A}" srcId="{215EB2C8-D8FF-498D-82EA-6A21B181BAF2}" destId="{5E0E7AA8-6A5F-4598-86B8-B5AB1316D5EF}" srcOrd="4" destOrd="0" parTransId="{7AE0730B-8DB4-49F1-B239-C5906A26C69E}" sibTransId="{2BD0674C-04E2-4E7B-8083-F3340A7BAB1E}"/>
    <dgm:cxn modelId="{730F0B2E-1AE7-4188-B335-2C8ECFA81FB3}" type="presOf" srcId="{6A7027A3-8FDE-434C-A42B-AF081976DA6F}" destId="{68E9D78C-090B-43C2-AC69-63FC24E79329}" srcOrd="0" destOrd="0" presId="urn:microsoft.com/office/officeart/2018/2/layout/IconVerticalSolidList"/>
    <dgm:cxn modelId="{BE772275-1634-4BDF-9831-25CBE44ED03B}" type="presOf" srcId="{A2346B61-8460-49F1-B602-3532C5F4F973}" destId="{30B9E4BB-7758-44DC-B3A0-B060EE80C080}" srcOrd="0" destOrd="0" presId="urn:microsoft.com/office/officeart/2018/2/layout/IconVerticalSolidList"/>
    <dgm:cxn modelId="{8EC92DA6-56A0-4B85-9B13-E5C2F97645A7}" type="presOf" srcId="{5E0E7AA8-6A5F-4598-86B8-B5AB1316D5EF}" destId="{ED87048A-BE0F-404F-B66A-BC8D3FAAA9AF}" srcOrd="0" destOrd="0" presId="urn:microsoft.com/office/officeart/2018/2/layout/IconVerticalSolidList"/>
    <dgm:cxn modelId="{A52E33B4-133C-435D-87B2-229A0F49F8BA}" srcId="{215EB2C8-D8FF-498D-82EA-6A21B181BAF2}" destId="{E7B4D333-1EAD-4F02-AB9F-4561D4F2D16A}" srcOrd="0" destOrd="0" parTransId="{8F662065-3DD1-4237-9F30-29B6860D48EE}" sibTransId="{750761E4-178C-4071-921E-D6AF87826F13}"/>
    <dgm:cxn modelId="{CB0CD0C3-7CBE-41F6-A6B6-8CF965949448}" type="presOf" srcId="{E7B4D333-1EAD-4F02-AB9F-4561D4F2D16A}" destId="{32E6FC2F-B493-40A9-BD69-82B4D9D72001}" srcOrd="0" destOrd="0" presId="urn:microsoft.com/office/officeart/2018/2/layout/IconVerticalSolidList"/>
    <dgm:cxn modelId="{52E155C4-B2FA-48FC-940A-47C5BE5A96CA}" type="presOf" srcId="{277D9E77-5794-4757-8CC6-72BCC7271849}" destId="{6DD0306F-0DAA-4190-B028-22D550B4F252}" srcOrd="0" destOrd="0" presId="urn:microsoft.com/office/officeart/2018/2/layout/IconVerticalSolidList"/>
    <dgm:cxn modelId="{347866D9-E22F-4F8F-8972-842C68321830}" srcId="{215EB2C8-D8FF-498D-82EA-6A21B181BAF2}" destId="{6A7027A3-8FDE-434C-A42B-AF081976DA6F}" srcOrd="3" destOrd="0" parTransId="{301BFB0A-8742-43C7-B2FB-52B779142DF8}" sibTransId="{833933F7-8FA2-458B-A920-B65B88CFAD62}"/>
    <dgm:cxn modelId="{0ACF5FDC-D6A6-4C6D-ADE8-3EA9A688D126}" type="presOf" srcId="{215EB2C8-D8FF-498D-82EA-6A21B181BAF2}" destId="{7383B9BE-8D4E-4E0B-AC53-E61733C3E2FB}" srcOrd="0" destOrd="0" presId="urn:microsoft.com/office/officeart/2018/2/layout/IconVerticalSolidList"/>
    <dgm:cxn modelId="{96FD8D68-0ABA-4776-8AD8-7E2E0042F387}" type="presParOf" srcId="{7383B9BE-8D4E-4E0B-AC53-E61733C3E2FB}" destId="{396D8050-6826-49C2-9426-B133378AC15B}" srcOrd="0" destOrd="0" presId="urn:microsoft.com/office/officeart/2018/2/layout/IconVerticalSolidList"/>
    <dgm:cxn modelId="{8EBDFB4D-3BEC-430A-8006-53F52A5D2BA0}" type="presParOf" srcId="{396D8050-6826-49C2-9426-B133378AC15B}" destId="{15AB9D34-7878-4FCC-9C38-4D408C343890}" srcOrd="0" destOrd="0" presId="urn:microsoft.com/office/officeart/2018/2/layout/IconVerticalSolidList"/>
    <dgm:cxn modelId="{147C5AF1-9495-4A25-89EB-D06578CE927B}" type="presParOf" srcId="{396D8050-6826-49C2-9426-B133378AC15B}" destId="{70CD2126-4D9B-4630-98C2-CEBBAF7ACD51}" srcOrd="1" destOrd="0" presId="urn:microsoft.com/office/officeart/2018/2/layout/IconVerticalSolidList"/>
    <dgm:cxn modelId="{7550B8AD-ADFF-4A88-AA92-6FBE43FA1188}" type="presParOf" srcId="{396D8050-6826-49C2-9426-B133378AC15B}" destId="{2212C32F-077A-4F0D-8E81-8D892884D6A5}" srcOrd="2" destOrd="0" presId="urn:microsoft.com/office/officeart/2018/2/layout/IconVerticalSolidList"/>
    <dgm:cxn modelId="{07771042-C90D-4B4F-815F-7D792F7A3E67}" type="presParOf" srcId="{396D8050-6826-49C2-9426-B133378AC15B}" destId="{32E6FC2F-B493-40A9-BD69-82B4D9D72001}" srcOrd="3" destOrd="0" presId="urn:microsoft.com/office/officeart/2018/2/layout/IconVerticalSolidList"/>
    <dgm:cxn modelId="{3FDB56CD-7F8A-41EA-A8D3-CB7C12CFACD6}" type="presParOf" srcId="{7383B9BE-8D4E-4E0B-AC53-E61733C3E2FB}" destId="{478BD41A-6153-4CD6-A89A-627888439696}" srcOrd="1" destOrd="0" presId="urn:microsoft.com/office/officeart/2018/2/layout/IconVerticalSolidList"/>
    <dgm:cxn modelId="{2004E3A8-8B0E-4C68-8533-F8B4A3C57B8B}" type="presParOf" srcId="{7383B9BE-8D4E-4E0B-AC53-E61733C3E2FB}" destId="{4944BF47-75AC-45F2-8628-D00FD75BAF40}" srcOrd="2" destOrd="0" presId="urn:microsoft.com/office/officeart/2018/2/layout/IconVerticalSolidList"/>
    <dgm:cxn modelId="{4C07E422-4647-47CD-830F-0192FE557F61}" type="presParOf" srcId="{4944BF47-75AC-45F2-8628-D00FD75BAF40}" destId="{6C41CB6B-42FE-4C50-9BC3-0BF9990A6827}" srcOrd="0" destOrd="0" presId="urn:microsoft.com/office/officeart/2018/2/layout/IconVerticalSolidList"/>
    <dgm:cxn modelId="{5FA8A113-12CE-45FC-ABB7-FBAA01ECA894}" type="presParOf" srcId="{4944BF47-75AC-45F2-8628-D00FD75BAF40}" destId="{83B918EE-F2C7-4A55-ACCC-4AC5ABD72243}" srcOrd="1" destOrd="0" presId="urn:microsoft.com/office/officeart/2018/2/layout/IconVerticalSolidList"/>
    <dgm:cxn modelId="{C1E187A5-5197-40C4-B011-1D30FA029449}" type="presParOf" srcId="{4944BF47-75AC-45F2-8628-D00FD75BAF40}" destId="{B5809714-20E4-458D-B8A6-EFBB3BC71C8D}" srcOrd="2" destOrd="0" presId="urn:microsoft.com/office/officeart/2018/2/layout/IconVerticalSolidList"/>
    <dgm:cxn modelId="{B5832322-A570-404F-AD57-3E0D41325668}" type="presParOf" srcId="{4944BF47-75AC-45F2-8628-D00FD75BAF40}" destId="{6DD0306F-0DAA-4190-B028-22D550B4F252}" srcOrd="3" destOrd="0" presId="urn:microsoft.com/office/officeart/2018/2/layout/IconVerticalSolidList"/>
    <dgm:cxn modelId="{81C06F12-DB34-41FD-9B21-5CA89A80555C}" type="presParOf" srcId="{7383B9BE-8D4E-4E0B-AC53-E61733C3E2FB}" destId="{AE736DC2-70E6-4621-9694-F720465D226F}" srcOrd="3" destOrd="0" presId="urn:microsoft.com/office/officeart/2018/2/layout/IconVerticalSolidList"/>
    <dgm:cxn modelId="{5352CB4B-AC21-4294-BDE8-F4B7BC92C03D}" type="presParOf" srcId="{7383B9BE-8D4E-4E0B-AC53-E61733C3E2FB}" destId="{FF0DCCC3-6C18-4478-A77B-F99E151BB172}" srcOrd="4" destOrd="0" presId="urn:microsoft.com/office/officeart/2018/2/layout/IconVerticalSolidList"/>
    <dgm:cxn modelId="{CEEE250D-7638-45A5-AE32-00459B78E9DE}" type="presParOf" srcId="{FF0DCCC3-6C18-4478-A77B-F99E151BB172}" destId="{876A67BB-C49B-4FB9-AB94-384A29493A3A}" srcOrd="0" destOrd="0" presId="urn:microsoft.com/office/officeart/2018/2/layout/IconVerticalSolidList"/>
    <dgm:cxn modelId="{F1339992-95B1-477A-8A4C-A42325525F44}" type="presParOf" srcId="{FF0DCCC3-6C18-4478-A77B-F99E151BB172}" destId="{84933D78-5E21-4242-B911-1E048DB4FE2D}" srcOrd="1" destOrd="0" presId="urn:microsoft.com/office/officeart/2018/2/layout/IconVerticalSolidList"/>
    <dgm:cxn modelId="{D47E8DAD-BF19-4FB4-834B-7C1CABDEB6DF}" type="presParOf" srcId="{FF0DCCC3-6C18-4478-A77B-F99E151BB172}" destId="{7B493A79-4179-423D-91A1-B5EAE3CC5FA3}" srcOrd="2" destOrd="0" presId="urn:microsoft.com/office/officeart/2018/2/layout/IconVerticalSolidList"/>
    <dgm:cxn modelId="{BD3260FA-131A-4D13-945B-F3C87F9F689C}" type="presParOf" srcId="{FF0DCCC3-6C18-4478-A77B-F99E151BB172}" destId="{30B9E4BB-7758-44DC-B3A0-B060EE80C080}" srcOrd="3" destOrd="0" presId="urn:microsoft.com/office/officeart/2018/2/layout/IconVerticalSolidList"/>
    <dgm:cxn modelId="{557165BA-F4AD-4519-AE20-5603140DDF26}" type="presParOf" srcId="{7383B9BE-8D4E-4E0B-AC53-E61733C3E2FB}" destId="{9194D1C9-0DF2-4FEB-9839-333875A109B6}" srcOrd="5" destOrd="0" presId="urn:microsoft.com/office/officeart/2018/2/layout/IconVerticalSolidList"/>
    <dgm:cxn modelId="{1021540D-248F-4140-9D24-47A1E12E01EA}" type="presParOf" srcId="{7383B9BE-8D4E-4E0B-AC53-E61733C3E2FB}" destId="{48DB799D-599E-4C7C-A4B6-EF1158DCC45C}" srcOrd="6" destOrd="0" presId="urn:microsoft.com/office/officeart/2018/2/layout/IconVerticalSolidList"/>
    <dgm:cxn modelId="{AB9152FB-471B-419E-8B4E-E66E3C1160DA}" type="presParOf" srcId="{48DB799D-599E-4C7C-A4B6-EF1158DCC45C}" destId="{E290BC85-2D95-47F8-B391-B021334D7801}" srcOrd="0" destOrd="0" presId="urn:microsoft.com/office/officeart/2018/2/layout/IconVerticalSolidList"/>
    <dgm:cxn modelId="{B85CD184-1F17-4127-9DD9-E3F8E02C55B3}" type="presParOf" srcId="{48DB799D-599E-4C7C-A4B6-EF1158DCC45C}" destId="{22440D2A-858F-43AA-9807-38B27E13EF5D}" srcOrd="1" destOrd="0" presId="urn:microsoft.com/office/officeart/2018/2/layout/IconVerticalSolidList"/>
    <dgm:cxn modelId="{B724DEF6-8B7C-4FCA-BDF8-F3D1D38953F3}" type="presParOf" srcId="{48DB799D-599E-4C7C-A4B6-EF1158DCC45C}" destId="{C050484B-3F64-46BB-9FE2-06EFC1BF978B}" srcOrd="2" destOrd="0" presId="urn:microsoft.com/office/officeart/2018/2/layout/IconVerticalSolidList"/>
    <dgm:cxn modelId="{2FFB0A91-A81F-4CA7-A5F4-BE02D795C98E}" type="presParOf" srcId="{48DB799D-599E-4C7C-A4B6-EF1158DCC45C}" destId="{68E9D78C-090B-43C2-AC69-63FC24E79329}" srcOrd="3" destOrd="0" presId="urn:microsoft.com/office/officeart/2018/2/layout/IconVerticalSolidList"/>
    <dgm:cxn modelId="{33E58D5D-52C3-4214-AB20-8C340F48D9BC}" type="presParOf" srcId="{7383B9BE-8D4E-4E0B-AC53-E61733C3E2FB}" destId="{D0D5C5B1-34AB-4E29-B5CD-982F48C339FB}" srcOrd="7" destOrd="0" presId="urn:microsoft.com/office/officeart/2018/2/layout/IconVerticalSolidList"/>
    <dgm:cxn modelId="{69D61E26-D0E9-4346-842D-00C9179B6435}" type="presParOf" srcId="{7383B9BE-8D4E-4E0B-AC53-E61733C3E2FB}" destId="{B16B8B44-D846-4F56-8F80-307445B4A788}" srcOrd="8" destOrd="0" presId="urn:microsoft.com/office/officeart/2018/2/layout/IconVerticalSolidList"/>
    <dgm:cxn modelId="{203DF85F-58C7-4068-BC46-9AE8BFD71C45}" type="presParOf" srcId="{B16B8B44-D846-4F56-8F80-307445B4A788}" destId="{3D2B7F76-00F0-410D-9889-8A62A9708230}" srcOrd="0" destOrd="0" presId="urn:microsoft.com/office/officeart/2018/2/layout/IconVerticalSolidList"/>
    <dgm:cxn modelId="{B53DC324-553F-4242-B0DA-0BE6EAC7E5CC}" type="presParOf" srcId="{B16B8B44-D846-4F56-8F80-307445B4A788}" destId="{7BEF059D-6326-4CC0-8DE7-4A384323472F}" srcOrd="1" destOrd="0" presId="urn:microsoft.com/office/officeart/2018/2/layout/IconVerticalSolidList"/>
    <dgm:cxn modelId="{186A04AC-55ED-41D5-B1B6-3B937A84C076}" type="presParOf" srcId="{B16B8B44-D846-4F56-8F80-307445B4A788}" destId="{509CD63C-CC24-41D1-8662-0DB2F2B9F438}" srcOrd="2" destOrd="0" presId="urn:microsoft.com/office/officeart/2018/2/layout/IconVerticalSolidList"/>
    <dgm:cxn modelId="{27518896-6E55-4EF5-BF37-ECD31BCD50BE}" type="presParOf" srcId="{B16B8B44-D846-4F56-8F80-307445B4A788}" destId="{ED87048A-BE0F-404F-B66A-BC8D3FAAA9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55A756-8275-4F20-9739-7C2DEBBCF94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69AE4F7-FD63-4DED-B15A-AE9A2EF09709}">
      <dgm:prSet/>
      <dgm:spPr/>
      <dgm:t>
        <a:bodyPr/>
        <a:lstStyle/>
        <a:p>
          <a:pPr>
            <a:defRPr b="1"/>
          </a:pPr>
          <a:r>
            <a:rPr lang="fr-FR"/>
            <a:t>Dans la classe EtudiantTALIMInalco</a:t>
          </a:r>
          <a:endParaRPr lang="en-US"/>
        </a:p>
      </dgm:t>
    </dgm:pt>
    <dgm:pt modelId="{6FEF532C-0F70-4BA1-8764-82FD00AEE385}" type="parTrans" cxnId="{027229DA-568B-4120-B4F7-EAF5EDF3FDC0}">
      <dgm:prSet/>
      <dgm:spPr/>
      <dgm:t>
        <a:bodyPr/>
        <a:lstStyle/>
        <a:p>
          <a:endParaRPr lang="en-US"/>
        </a:p>
      </dgm:t>
    </dgm:pt>
    <dgm:pt modelId="{3A704CC1-00C3-4EC6-8674-5018C9F997C4}" type="sibTrans" cxnId="{027229DA-568B-4120-B4F7-EAF5EDF3FDC0}">
      <dgm:prSet/>
      <dgm:spPr/>
      <dgm:t>
        <a:bodyPr/>
        <a:lstStyle/>
        <a:p>
          <a:endParaRPr lang="en-US"/>
        </a:p>
      </dgm:t>
    </dgm:pt>
    <dgm:pt modelId="{3BBBB1A5-6899-4639-BC85-C76F064CC05C}">
      <dgm:prSet/>
      <dgm:spPr/>
      <dgm:t>
        <a:bodyPr/>
        <a:lstStyle/>
        <a:p>
          <a:r>
            <a:rPr lang="fr-FR"/>
            <a:t>Ajouter une méthode qui permet de savoir si le nom de l’eleve contient le charactere  « a »</a:t>
          </a:r>
          <a:endParaRPr lang="en-US"/>
        </a:p>
      </dgm:t>
    </dgm:pt>
    <dgm:pt modelId="{35787752-F2FF-4F6B-B1C4-8536398497C6}" type="parTrans" cxnId="{B16AEFDC-E945-479E-B0A3-B79E03346656}">
      <dgm:prSet/>
      <dgm:spPr/>
      <dgm:t>
        <a:bodyPr/>
        <a:lstStyle/>
        <a:p>
          <a:endParaRPr lang="en-US"/>
        </a:p>
      </dgm:t>
    </dgm:pt>
    <dgm:pt modelId="{98BF6935-81B0-431C-889A-F0D3EB67D21A}" type="sibTrans" cxnId="{B16AEFDC-E945-479E-B0A3-B79E03346656}">
      <dgm:prSet/>
      <dgm:spPr/>
      <dgm:t>
        <a:bodyPr/>
        <a:lstStyle/>
        <a:p>
          <a:endParaRPr lang="en-US"/>
        </a:p>
      </dgm:t>
    </dgm:pt>
    <dgm:pt modelId="{ACF0CE8F-DA5C-4F41-972A-FC1D0CF39931}">
      <dgm:prSet/>
      <dgm:spPr/>
      <dgm:t>
        <a:bodyPr/>
        <a:lstStyle/>
        <a:p>
          <a:pPr>
            <a:defRPr b="1"/>
          </a:pPr>
          <a:r>
            <a:rPr lang="fr-FR"/>
            <a:t>Dans la classe ProfTAL</a:t>
          </a:r>
          <a:endParaRPr lang="en-US"/>
        </a:p>
      </dgm:t>
    </dgm:pt>
    <dgm:pt modelId="{B97C7286-24DC-4656-B88B-F7C39E977257}" type="parTrans" cxnId="{CDFDB62E-55AF-4C8A-BF35-7108E391355D}">
      <dgm:prSet/>
      <dgm:spPr/>
      <dgm:t>
        <a:bodyPr/>
        <a:lstStyle/>
        <a:p>
          <a:endParaRPr lang="en-US"/>
        </a:p>
      </dgm:t>
    </dgm:pt>
    <dgm:pt modelId="{8287B372-2DC7-4B27-A86F-85604378D68A}" type="sibTrans" cxnId="{CDFDB62E-55AF-4C8A-BF35-7108E391355D}">
      <dgm:prSet/>
      <dgm:spPr/>
      <dgm:t>
        <a:bodyPr/>
        <a:lstStyle/>
        <a:p>
          <a:endParaRPr lang="en-US"/>
        </a:p>
      </dgm:t>
    </dgm:pt>
    <dgm:pt modelId="{0271A5EC-3903-4C89-9938-1FB7D65C1051}">
      <dgm:prSet/>
      <dgm:spPr/>
      <dgm:t>
        <a:bodyPr/>
        <a:lstStyle/>
        <a:p>
          <a:r>
            <a:rPr lang="fr-FR"/>
            <a:t>Ajouter une méthode qui permet de mettre en majuscule tous les noms des eleves et en minuscule tous les prénoms</a:t>
          </a:r>
          <a:endParaRPr lang="en-US"/>
        </a:p>
      </dgm:t>
    </dgm:pt>
    <dgm:pt modelId="{A87B82A3-5B97-4BE7-8FD7-62CEC4F39CB7}" type="parTrans" cxnId="{82ACB1D8-6040-4831-83DA-A70F49A4DFDF}">
      <dgm:prSet/>
      <dgm:spPr/>
      <dgm:t>
        <a:bodyPr/>
        <a:lstStyle/>
        <a:p>
          <a:endParaRPr lang="en-US"/>
        </a:p>
      </dgm:t>
    </dgm:pt>
    <dgm:pt modelId="{B7052681-5213-4A1B-91C3-BCB555FB7F25}" type="sibTrans" cxnId="{82ACB1D8-6040-4831-83DA-A70F49A4DFDF}">
      <dgm:prSet/>
      <dgm:spPr/>
      <dgm:t>
        <a:bodyPr/>
        <a:lstStyle/>
        <a:p>
          <a:endParaRPr lang="en-US"/>
        </a:p>
      </dgm:t>
    </dgm:pt>
    <dgm:pt modelId="{8DFD022A-1A23-4515-9C58-5E1A43B7F3BE}">
      <dgm:prSet/>
      <dgm:spPr/>
      <dgm:t>
        <a:bodyPr/>
        <a:lstStyle/>
        <a:p>
          <a:r>
            <a:rPr lang="fr-FR"/>
            <a:t>Une methode qui permet de savoir si des eleves sont de la même famille</a:t>
          </a:r>
          <a:endParaRPr lang="en-US"/>
        </a:p>
      </dgm:t>
    </dgm:pt>
    <dgm:pt modelId="{CD51D7F4-02B4-492F-9BEC-1276374A53D3}" type="parTrans" cxnId="{4FA15EE9-2C87-457E-8B30-F829E0F0C03F}">
      <dgm:prSet/>
      <dgm:spPr/>
      <dgm:t>
        <a:bodyPr/>
        <a:lstStyle/>
        <a:p>
          <a:endParaRPr lang="en-US"/>
        </a:p>
      </dgm:t>
    </dgm:pt>
    <dgm:pt modelId="{2F31CAAB-8CD6-4690-BA0A-0C55F47630BD}" type="sibTrans" cxnId="{4FA15EE9-2C87-457E-8B30-F829E0F0C03F}">
      <dgm:prSet/>
      <dgm:spPr/>
      <dgm:t>
        <a:bodyPr/>
        <a:lstStyle/>
        <a:p>
          <a:endParaRPr lang="en-US"/>
        </a:p>
      </dgm:t>
    </dgm:pt>
    <dgm:pt modelId="{FAAB2C74-F991-46D1-AEC0-718C7DAD40DD}" type="pres">
      <dgm:prSet presAssocID="{0855A756-8275-4F20-9739-7C2DEBBCF946}" presName="root" presStyleCnt="0">
        <dgm:presLayoutVars>
          <dgm:dir/>
          <dgm:resizeHandles val="exact"/>
        </dgm:presLayoutVars>
      </dgm:prSet>
      <dgm:spPr/>
    </dgm:pt>
    <dgm:pt modelId="{2DA604BD-5915-4E30-9317-9ECF81B2C6ED}" type="pres">
      <dgm:prSet presAssocID="{669AE4F7-FD63-4DED-B15A-AE9A2EF09709}" presName="compNode" presStyleCnt="0"/>
      <dgm:spPr/>
    </dgm:pt>
    <dgm:pt modelId="{914CAD8E-C8A2-45C9-B643-1B598ED7A0EE}" type="pres">
      <dgm:prSet presAssocID="{669AE4F7-FD63-4DED-B15A-AE9A2EF097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CAE53E3A-9D2A-4F34-9D25-0C9E82AE6001}" type="pres">
      <dgm:prSet presAssocID="{669AE4F7-FD63-4DED-B15A-AE9A2EF09709}" presName="iconSpace" presStyleCnt="0"/>
      <dgm:spPr/>
    </dgm:pt>
    <dgm:pt modelId="{49BA3F8C-AFD8-448A-8D31-9A3A49C18CB2}" type="pres">
      <dgm:prSet presAssocID="{669AE4F7-FD63-4DED-B15A-AE9A2EF09709}" presName="parTx" presStyleLbl="revTx" presStyleIdx="0" presStyleCnt="4">
        <dgm:presLayoutVars>
          <dgm:chMax val="0"/>
          <dgm:chPref val="0"/>
        </dgm:presLayoutVars>
      </dgm:prSet>
      <dgm:spPr/>
    </dgm:pt>
    <dgm:pt modelId="{699E4FBF-91EB-4BEE-9EB0-CA298BE41C40}" type="pres">
      <dgm:prSet presAssocID="{669AE4F7-FD63-4DED-B15A-AE9A2EF09709}" presName="txSpace" presStyleCnt="0"/>
      <dgm:spPr/>
    </dgm:pt>
    <dgm:pt modelId="{CD814E34-8B8B-4E6D-A740-7244810BB984}" type="pres">
      <dgm:prSet presAssocID="{669AE4F7-FD63-4DED-B15A-AE9A2EF09709}" presName="desTx" presStyleLbl="revTx" presStyleIdx="1" presStyleCnt="4">
        <dgm:presLayoutVars/>
      </dgm:prSet>
      <dgm:spPr/>
    </dgm:pt>
    <dgm:pt modelId="{0F491F59-0CA3-4801-A5C6-509072BC30DE}" type="pres">
      <dgm:prSet presAssocID="{3A704CC1-00C3-4EC6-8674-5018C9F997C4}" presName="sibTrans" presStyleCnt="0"/>
      <dgm:spPr/>
    </dgm:pt>
    <dgm:pt modelId="{BEC93E36-579B-4E6C-8530-DDB035715F26}" type="pres">
      <dgm:prSet presAssocID="{ACF0CE8F-DA5C-4F41-972A-FC1D0CF39931}" presName="compNode" presStyleCnt="0"/>
      <dgm:spPr/>
    </dgm:pt>
    <dgm:pt modelId="{E82D2D19-6AB6-476E-99F9-6AE03AADA5F2}" type="pres">
      <dgm:prSet presAssocID="{ACF0CE8F-DA5C-4F41-972A-FC1D0CF399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11C8628E-89DE-4B68-A057-D675F38A8201}" type="pres">
      <dgm:prSet presAssocID="{ACF0CE8F-DA5C-4F41-972A-FC1D0CF39931}" presName="iconSpace" presStyleCnt="0"/>
      <dgm:spPr/>
    </dgm:pt>
    <dgm:pt modelId="{820532C4-EF24-4A78-8FFA-0E052995B3A2}" type="pres">
      <dgm:prSet presAssocID="{ACF0CE8F-DA5C-4F41-972A-FC1D0CF39931}" presName="parTx" presStyleLbl="revTx" presStyleIdx="2" presStyleCnt="4">
        <dgm:presLayoutVars>
          <dgm:chMax val="0"/>
          <dgm:chPref val="0"/>
        </dgm:presLayoutVars>
      </dgm:prSet>
      <dgm:spPr/>
    </dgm:pt>
    <dgm:pt modelId="{578303E7-D14D-4C9D-A391-0196C50262A5}" type="pres">
      <dgm:prSet presAssocID="{ACF0CE8F-DA5C-4F41-972A-FC1D0CF39931}" presName="txSpace" presStyleCnt="0"/>
      <dgm:spPr/>
    </dgm:pt>
    <dgm:pt modelId="{6492FE86-4932-4015-A3C8-1B61F2CAE250}" type="pres">
      <dgm:prSet presAssocID="{ACF0CE8F-DA5C-4F41-972A-FC1D0CF39931}" presName="desTx" presStyleLbl="revTx" presStyleIdx="3" presStyleCnt="4">
        <dgm:presLayoutVars/>
      </dgm:prSet>
      <dgm:spPr/>
    </dgm:pt>
  </dgm:ptLst>
  <dgm:cxnLst>
    <dgm:cxn modelId="{CDFDB62E-55AF-4C8A-BF35-7108E391355D}" srcId="{0855A756-8275-4F20-9739-7C2DEBBCF946}" destId="{ACF0CE8F-DA5C-4F41-972A-FC1D0CF39931}" srcOrd="1" destOrd="0" parTransId="{B97C7286-24DC-4656-B88B-F7C39E977257}" sibTransId="{8287B372-2DC7-4B27-A86F-85604378D68A}"/>
    <dgm:cxn modelId="{74951631-BCCD-4BF9-B52A-199568D760D0}" type="presOf" srcId="{0271A5EC-3903-4C89-9938-1FB7D65C1051}" destId="{6492FE86-4932-4015-A3C8-1B61F2CAE250}" srcOrd="0" destOrd="0" presId="urn:microsoft.com/office/officeart/2018/2/layout/IconLabelDescriptionList"/>
    <dgm:cxn modelId="{A988465F-AA80-4935-8401-5BA2F8C9E0F4}" type="presOf" srcId="{ACF0CE8F-DA5C-4F41-972A-FC1D0CF39931}" destId="{820532C4-EF24-4A78-8FFA-0E052995B3A2}" srcOrd="0" destOrd="0" presId="urn:microsoft.com/office/officeart/2018/2/layout/IconLabelDescriptionList"/>
    <dgm:cxn modelId="{607E614E-79D1-41E7-9516-F42D0C792E80}" type="presOf" srcId="{669AE4F7-FD63-4DED-B15A-AE9A2EF09709}" destId="{49BA3F8C-AFD8-448A-8D31-9A3A49C18CB2}" srcOrd="0" destOrd="0" presId="urn:microsoft.com/office/officeart/2018/2/layout/IconLabelDescriptionList"/>
    <dgm:cxn modelId="{071B0BB5-62B5-48F4-8C43-FB0DBBA27223}" type="presOf" srcId="{0855A756-8275-4F20-9739-7C2DEBBCF946}" destId="{FAAB2C74-F991-46D1-AEC0-718C7DAD40DD}" srcOrd="0" destOrd="0" presId="urn:microsoft.com/office/officeart/2018/2/layout/IconLabelDescriptionList"/>
    <dgm:cxn modelId="{B51D06C5-8888-46B6-8FCD-4C20F6EE4BA0}" type="presOf" srcId="{3BBBB1A5-6899-4639-BC85-C76F064CC05C}" destId="{CD814E34-8B8B-4E6D-A740-7244810BB984}" srcOrd="0" destOrd="0" presId="urn:microsoft.com/office/officeart/2018/2/layout/IconLabelDescriptionList"/>
    <dgm:cxn modelId="{82ACB1D8-6040-4831-83DA-A70F49A4DFDF}" srcId="{ACF0CE8F-DA5C-4F41-972A-FC1D0CF39931}" destId="{0271A5EC-3903-4C89-9938-1FB7D65C1051}" srcOrd="0" destOrd="0" parTransId="{A87B82A3-5B97-4BE7-8FD7-62CEC4F39CB7}" sibTransId="{B7052681-5213-4A1B-91C3-BCB555FB7F25}"/>
    <dgm:cxn modelId="{027229DA-568B-4120-B4F7-EAF5EDF3FDC0}" srcId="{0855A756-8275-4F20-9739-7C2DEBBCF946}" destId="{669AE4F7-FD63-4DED-B15A-AE9A2EF09709}" srcOrd="0" destOrd="0" parTransId="{6FEF532C-0F70-4BA1-8764-82FD00AEE385}" sibTransId="{3A704CC1-00C3-4EC6-8674-5018C9F997C4}"/>
    <dgm:cxn modelId="{C31602DB-0807-4697-AD4D-611A58B2DEA5}" type="presOf" srcId="{8DFD022A-1A23-4515-9C58-5E1A43B7F3BE}" destId="{6492FE86-4932-4015-A3C8-1B61F2CAE250}" srcOrd="0" destOrd="1" presId="urn:microsoft.com/office/officeart/2018/2/layout/IconLabelDescriptionList"/>
    <dgm:cxn modelId="{B16AEFDC-E945-479E-B0A3-B79E03346656}" srcId="{669AE4F7-FD63-4DED-B15A-AE9A2EF09709}" destId="{3BBBB1A5-6899-4639-BC85-C76F064CC05C}" srcOrd="0" destOrd="0" parTransId="{35787752-F2FF-4F6B-B1C4-8536398497C6}" sibTransId="{98BF6935-81B0-431C-889A-F0D3EB67D21A}"/>
    <dgm:cxn modelId="{4FA15EE9-2C87-457E-8B30-F829E0F0C03F}" srcId="{ACF0CE8F-DA5C-4F41-972A-FC1D0CF39931}" destId="{8DFD022A-1A23-4515-9C58-5E1A43B7F3BE}" srcOrd="1" destOrd="0" parTransId="{CD51D7F4-02B4-492F-9BEC-1276374A53D3}" sibTransId="{2F31CAAB-8CD6-4690-BA0A-0C55F47630BD}"/>
    <dgm:cxn modelId="{FF234480-5C37-44A0-B5B0-ACD6127F0726}" type="presParOf" srcId="{FAAB2C74-F991-46D1-AEC0-718C7DAD40DD}" destId="{2DA604BD-5915-4E30-9317-9ECF81B2C6ED}" srcOrd="0" destOrd="0" presId="urn:microsoft.com/office/officeart/2018/2/layout/IconLabelDescriptionList"/>
    <dgm:cxn modelId="{511C9DEF-A8F1-427A-9F48-5EF4C67FF720}" type="presParOf" srcId="{2DA604BD-5915-4E30-9317-9ECF81B2C6ED}" destId="{914CAD8E-C8A2-45C9-B643-1B598ED7A0EE}" srcOrd="0" destOrd="0" presId="urn:microsoft.com/office/officeart/2018/2/layout/IconLabelDescriptionList"/>
    <dgm:cxn modelId="{44A7FDF4-1BAC-47F9-8722-F973EDC0531A}" type="presParOf" srcId="{2DA604BD-5915-4E30-9317-9ECF81B2C6ED}" destId="{CAE53E3A-9D2A-4F34-9D25-0C9E82AE6001}" srcOrd="1" destOrd="0" presId="urn:microsoft.com/office/officeart/2018/2/layout/IconLabelDescriptionList"/>
    <dgm:cxn modelId="{18AB8B53-3A52-4ED9-AAFC-D623B2CE93D3}" type="presParOf" srcId="{2DA604BD-5915-4E30-9317-9ECF81B2C6ED}" destId="{49BA3F8C-AFD8-448A-8D31-9A3A49C18CB2}" srcOrd="2" destOrd="0" presId="urn:microsoft.com/office/officeart/2018/2/layout/IconLabelDescriptionList"/>
    <dgm:cxn modelId="{E3B53465-1F00-4B58-A02C-B43D92AF88CF}" type="presParOf" srcId="{2DA604BD-5915-4E30-9317-9ECF81B2C6ED}" destId="{699E4FBF-91EB-4BEE-9EB0-CA298BE41C40}" srcOrd="3" destOrd="0" presId="urn:microsoft.com/office/officeart/2018/2/layout/IconLabelDescriptionList"/>
    <dgm:cxn modelId="{33434409-F795-48D4-81EB-FC28449A3576}" type="presParOf" srcId="{2DA604BD-5915-4E30-9317-9ECF81B2C6ED}" destId="{CD814E34-8B8B-4E6D-A740-7244810BB984}" srcOrd="4" destOrd="0" presId="urn:microsoft.com/office/officeart/2018/2/layout/IconLabelDescriptionList"/>
    <dgm:cxn modelId="{908B3DBB-71AA-4598-9529-E905FEB7091C}" type="presParOf" srcId="{FAAB2C74-F991-46D1-AEC0-718C7DAD40DD}" destId="{0F491F59-0CA3-4801-A5C6-509072BC30DE}" srcOrd="1" destOrd="0" presId="urn:microsoft.com/office/officeart/2018/2/layout/IconLabelDescriptionList"/>
    <dgm:cxn modelId="{E0A0D560-4630-477C-98D0-FDA083EF7DA6}" type="presParOf" srcId="{FAAB2C74-F991-46D1-AEC0-718C7DAD40DD}" destId="{BEC93E36-579B-4E6C-8530-DDB035715F26}" srcOrd="2" destOrd="0" presId="urn:microsoft.com/office/officeart/2018/2/layout/IconLabelDescriptionList"/>
    <dgm:cxn modelId="{A9D85B02-D171-49AC-9484-E90A7CDDFD9C}" type="presParOf" srcId="{BEC93E36-579B-4E6C-8530-DDB035715F26}" destId="{E82D2D19-6AB6-476E-99F9-6AE03AADA5F2}" srcOrd="0" destOrd="0" presId="urn:microsoft.com/office/officeart/2018/2/layout/IconLabelDescriptionList"/>
    <dgm:cxn modelId="{A6C5FCDA-7157-48B3-BB1B-CC5F80B43800}" type="presParOf" srcId="{BEC93E36-579B-4E6C-8530-DDB035715F26}" destId="{11C8628E-89DE-4B68-A057-D675F38A8201}" srcOrd="1" destOrd="0" presId="urn:microsoft.com/office/officeart/2018/2/layout/IconLabelDescriptionList"/>
    <dgm:cxn modelId="{0B24891C-5ACE-4683-88F9-C60FDD6DB87D}" type="presParOf" srcId="{BEC93E36-579B-4E6C-8530-DDB035715F26}" destId="{820532C4-EF24-4A78-8FFA-0E052995B3A2}" srcOrd="2" destOrd="0" presId="urn:microsoft.com/office/officeart/2018/2/layout/IconLabelDescriptionList"/>
    <dgm:cxn modelId="{90C5B5D9-112D-43E8-8B5C-FD0BB4018F6C}" type="presParOf" srcId="{BEC93E36-579B-4E6C-8530-DDB035715F26}" destId="{578303E7-D14D-4C9D-A391-0196C50262A5}" srcOrd="3" destOrd="0" presId="urn:microsoft.com/office/officeart/2018/2/layout/IconLabelDescriptionList"/>
    <dgm:cxn modelId="{F64378E4-2547-4CE8-88F8-BC1BB4B2500D}" type="presParOf" srcId="{BEC93E36-579B-4E6C-8530-DDB035715F26}" destId="{6492FE86-4932-4015-A3C8-1B61F2CAE25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00D2-C9BC-4F45-A3E0-3942B2049EF2}">
      <dsp:nvSpPr>
        <dsp:cNvPr id="0" name=""/>
        <dsp:cNvSpPr/>
      </dsp:nvSpPr>
      <dsp:spPr>
        <a:xfrm rot="5400000">
          <a:off x="-153883" y="154677"/>
          <a:ext cx="1025886" cy="7181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Package </a:t>
          </a:r>
          <a:endParaRPr lang="en-US" sz="700" kern="1200"/>
        </a:p>
      </dsp:txBody>
      <dsp:txXfrm rot="-5400000">
        <a:off x="0" y="359854"/>
        <a:ext cx="718120" cy="307766"/>
      </dsp:txXfrm>
    </dsp:sp>
    <dsp:sp modelId="{0C39F951-2C0F-4F3B-B96E-B3729DC3B0A1}">
      <dsp:nvSpPr>
        <dsp:cNvPr id="0" name=""/>
        <dsp:cNvSpPr/>
      </dsp:nvSpPr>
      <dsp:spPr>
        <a:xfrm rot="5400000">
          <a:off x="4519349" y="-3800433"/>
          <a:ext cx="666826" cy="826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groupement de classes</a:t>
          </a:r>
          <a:endParaRPr lang="en-US" sz="1100" kern="1200"/>
        </a:p>
      </dsp:txBody>
      <dsp:txXfrm rot="-5400000">
        <a:off x="718121" y="33347"/>
        <a:ext cx="8236731" cy="601722"/>
      </dsp:txXfrm>
    </dsp:sp>
    <dsp:sp modelId="{6BECE408-0542-41FC-8E82-F78C8AC408CC}">
      <dsp:nvSpPr>
        <dsp:cNvPr id="0" name=""/>
        <dsp:cNvSpPr/>
      </dsp:nvSpPr>
      <dsp:spPr>
        <a:xfrm rot="5400000">
          <a:off x="-153883" y="1030165"/>
          <a:ext cx="1025886" cy="71812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Classe</a:t>
          </a:r>
          <a:endParaRPr lang="en-US" sz="700" kern="1200" dirty="0"/>
        </a:p>
      </dsp:txBody>
      <dsp:txXfrm rot="-5400000">
        <a:off x="0" y="1235342"/>
        <a:ext cx="718120" cy="307766"/>
      </dsp:txXfrm>
    </dsp:sp>
    <dsp:sp modelId="{DBE47D6D-84A1-4279-B1D1-B7114591BB19}">
      <dsp:nvSpPr>
        <dsp:cNvPr id="0" name=""/>
        <dsp:cNvSpPr/>
      </dsp:nvSpPr>
      <dsp:spPr>
        <a:xfrm rot="5400000">
          <a:off x="4519349" y="-2924945"/>
          <a:ext cx="666826" cy="826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0" i="0" kern="1200"/>
            <a:t>qualificateur class nom_de_classe [extends classe_mere] [implements interfaces] { ... }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Qualificateur: public, protected, private, abstract, final</a:t>
          </a:r>
          <a:endParaRPr lang="en-US" sz="1100" kern="1200"/>
        </a:p>
      </dsp:txBody>
      <dsp:txXfrm rot="-5400000">
        <a:off x="718121" y="908835"/>
        <a:ext cx="8236731" cy="601722"/>
      </dsp:txXfrm>
    </dsp:sp>
    <dsp:sp modelId="{56AA1B2A-DC39-4AEA-B8AE-12E03708B9F8}">
      <dsp:nvSpPr>
        <dsp:cNvPr id="0" name=""/>
        <dsp:cNvSpPr/>
      </dsp:nvSpPr>
      <dsp:spPr>
        <a:xfrm rot="5400000">
          <a:off x="-153883" y="1905654"/>
          <a:ext cx="1025886" cy="7181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Champ/attribut</a:t>
          </a:r>
          <a:endParaRPr lang="en-US" sz="700" kern="1200" dirty="0"/>
        </a:p>
      </dsp:txBody>
      <dsp:txXfrm rot="-5400000">
        <a:off x="0" y="2110831"/>
        <a:ext cx="718120" cy="307766"/>
      </dsp:txXfrm>
    </dsp:sp>
    <dsp:sp modelId="{60A692B6-2FD3-4DCD-AEA9-FE35C5351F52}">
      <dsp:nvSpPr>
        <dsp:cNvPr id="0" name=""/>
        <dsp:cNvSpPr/>
      </dsp:nvSpPr>
      <dsp:spPr>
        <a:xfrm rot="5400000">
          <a:off x="4519349" y="-2049457"/>
          <a:ext cx="666826" cy="826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0" i="0" kern="1200"/>
            <a:t>modifiers  type_du_</a:t>
          </a:r>
          <a:r>
            <a:rPr lang="fr-FR" sz="1100" kern="1200"/>
            <a:t>champ nom_champ </a:t>
          </a:r>
          <a:r>
            <a:rPr lang="fr-FR" sz="1100" b="0" i="0" kern="1200"/>
            <a:t>[ initialisation du champ ] ;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Modifiers: public, private, protected</a:t>
          </a:r>
          <a:endParaRPr lang="en-US" sz="1100" kern="1200"/>
        </a:p>
      </dsp:txBody>
      <dsp:txXfrm rot="-5400000">
        <a:off x="718121" y="1784323"/>
        <a:ext cx="8236731" cy="601722"/>
      </dsp:txXfrm>
    </dsp:sp>
    <dsp:sp modelId="{60BF7B54-DCB9-4D81-9644-564C012A3B91}">
      <dsp:nvSpPr>
        <dsp:cNvPr id="0" name=""/>
        <dsp:cNvSpPr/>
      </dsp:nvSpPr>
      <dsp:spPr>
        <a:xfrm rot="5400000">
          <a:off x="-153883" y="2781142"/>
          <a:ext cx="1025886" cy="71812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Methode	</a:t>
          </a:r>
          <a:endParaRPr lang="en-US" sz="700" kern="1200"/>
        </a:p>
      </dsp:txBody>
      <dsp:txXfrm rot="-5400000">
        <a:off x="0" y="2986319"/>
        <a:ext cx="718120" cy="307766"/>
      </dsp:txXfrm>
    </dsp:sp>
    <dsp:sp modelId="{AA0DD657-B3C7-486C-AEDC-67F047C2A6EB}">
      <dsp:nvSpPr>
        <dsp:cNvPr id="0" name=""/>
        <dsp:cNvSpPr/>
      </dsp:nvSpPr>
      <dsp:spPr>
        <a:xfrm rot="5400000">
          <a:off x="4519349" y="-1173968"/>
          <a:ext cx="666826" cy="826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0" i="0" kern="1200"/>
            <a:t>modifiers  type_retour </a:t>
          </a:r>
          <a:r>
            <a:rPr lang="fr-FR" sz="1100" kern="1200"/>
            <a:t>nom_méthode ([ </a:t>
          </a:r>
          <a:r>
            <a:rPr lang="fr-FR" sz="1100" b="0" i="0" kern="1200"/>
            <a:t>arg1, ...] ) { bloc d'instructions ...}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Arg: </a:t>
          </a:r>
          <a:r>
            <a:rPr lang="fr-FR" sz="1100" b="0" i="0" kern="1200"/>
            <a:t>( Type nom, Type nom,  ... )   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void</a:t>
          </a:r>
          <a:endParaRPr lang="en-US" sz="1100" kern="1200"/>
        </a:p>
      </dsp:txBody>
      <dsp:txXfrm rot="-5400000">
        <a:off x="718121" y="2659812"/>
        <a:ext cx="8236731" cy="601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A2BA3-D864-4EB4-9702-A9B01F903BB8}">
      <dsp:nvSpPr>
        <dsp:cNvPr id="0" name=""/>
        <dsp:cNvSpPr/>
      </dsp:nvSpPr>
      <dsp:spPr>
        <a:xfrm>
          <a:off x="1002134" y="0"/>
          <a:ext cx="1070937" cy="565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3D333-8633-45E9-9C0D-AC0C3B89C740}">
      <dsp:nvSpPr>
        <dsp:cNvPr id="0" name=""/>
        <dsp:cNvSpPr/>
      </dsp:nvSpPr>
      <dsp:spPr>
        <a:xfrm>
          <a:off x="7692" y="632839"/>
          <a:ext cx="3059821" cy="24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b="1" kern="1200"/>
            <a:t>This</a:t>
          </a:r>
          <a:endParaRPr lang="en-US" sz="1700" kern="1200"/>
        </a:p>
      </dsp:txBody>
      <dsp:txXfrm>
        <a:off x="7692" y="632839"/>
        <a:ext cx="3059821" cy="242389"/>
      </dsp:txXfrm>
    </dsp:sp>
    <dsp:sp modelId="{15E30FB0-0202-4188-8741-46746E2DF0E6}">
      <dsp:nvSpPr>
        <dsp:cNvPr id="0" name=""/>
        <dsp:cNvSpPr/>
      </dsp:nvSpPr>
      <dsp:spPr>
        <a:xfrm>
          <a:off x="7692" y="906514"/>
          <a:ext cx="3059821" cy="205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C'est une référence vers l'objet lui même.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Dans un constructeur, on veut appeler un autre constructeur this(…)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Un champ a le même nom qu'un paramètre formel de méthode et il peut y avoir une ambiguïté dans une expression, une formule etc.. This.attribut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On veut passer la référence de l'objet courant à une méthode quelconque (interface) </a:t>
          </a:r>
          <a:endParaRPr lang="en-US" sz="1300" kern="1200"/>
        </a:p>
      </dsp:txBody>
      <dsp:txXfrm>
        <a:off x="7692" y="906514"/>
        <a:ext cx="3059821" cy="2055481"/>
      </dsp:txXfrm>
    </dsp:sp>
    <dsp:sp modelId="{0201C2CC-0444-4FB1-B262-3980763F57D7}">
      <dsp:nvSpPr>
        <dsp:cNvPr id="0" name=""/>
        <dsp:cNvSpPr/>
      </dsp:nvSpPr>
      <dsp:spPr>
        <a:xfrm>
          <a:off x="4597424" y="0"/>
          <a:ext cx="1070937" cy="565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97347-62D7-4DFC-84D3-AE0FA6FD5FAC}">
      <dsp:nvSpPr>
        <dsp:cNvPr id="0" name=""/>
        <dsp:cNvSpPr/>
      </dsp:nvSpPr>
      <dsp:spPr>
        <a:xfrm>
          <a:off x="3602982" y="632839"/>
          <a:ext cx="3059821" cy="24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b="1" kern="1200"/>
            <a:t>Super</a:t>
          </a:r>
          <a:endParaRPr lang="en-US" sz="1700" kern="1200"/>
        </a:p>
      </dsp:txBody>
      <dsp:txXfrm>
        <a:off x="3602982" y="632839"/>
        <a:ext cx="3059821" cy="242389"/>
      </dsp:txXfrm>
    </dsp:sp>
    <dsp:sp modelId="{AFEFD141-E527-42B9-A028-8386084AF3D3}">
      <dsp:nvSpPr>
        <dsp:cNvPr id="0" name=""/>
        <dsp:cNvSpPr/>
      </dsp:nvSpPr>
      <dsp:spPr>
        <a:xfrm>
          <a:off x="3602982" y="906514"/>
          <a:ext cx="3059821" cy="205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Idem que this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1ere ligne d’un constructeur Super(…)	</a:t>
          </a:r>
          <a:endParaRPr lang="en-US" sz="1300" kern="1200"/>
        </a:p>
      </dsp:txBody>
      <dsp:txXfrm>
        <a:off x="3602982" y="906514"/>
        <a:ext cx="3059821" cy="2055481"/>
      </dsp:txXfrm>
    </dsp:sp>
    <dsp:sp modelId="{1BC169E5-7317-452D-A9BE-6F342B64AC53}">
      <dsp:nvSpPr>
        <dsp:cNvPr id="0" name=""/>
        <dsp:cNvSpPr/>
      </dsp:nvSpPr>
      <dsp:spPr>
        <a:xfrm>
          <a:off x="8192714" y="0"/>
          <a:ext cx="1070937" cy="565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E3EF-7610-4CDD-BB37-A3AF69D212ED}">
      <dsp:nvSpPr>
        <dsp:cNvPr id="0" name=""/>
        <dsp:cNvSpPr/>
      </dsp:nvSpPr>
      <dsp:spPr>
        <a:xfrm>
          <a:off x="7198272" y="632839"/>
          <a:ext cx="3059821" cy="24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b="1" kern="1200"/>
            <a:t>R</a:t>
          </a:r>
          <a:r>
            <a:rPr lang="fr-FR" sz="1700" b="1" i="0" kern="1200"/>
            <a:t>éférence</a:t>
          </a:r>
          <a:endParaRPr lang="en-US" sz="1700" kern="1200"/>
        </a:p>
      </dsp:txBody>
      <dsp:txXfrm>
        <a:off x="7198272" y="632839"/>
        <a:ext cx="3059821" cy="242389"/>
      </dsp:txXfrm>
    </dsp:sp>
    <dsp:sp modelId="{8EDC5641-D496-4ED8-8D66-88ACFA2B2A19}">
      <dsp:nvSpPr>
        <dsp:cNvPr id="0" name=""/>
        <dsp:cNvSpPr/>
      </dsp:nvSpPr>
      <dsp:spPr>
        <a:xfrm>
          <a:off x="7198272" y="906514"/>
          <a:ext cx="3059821" cy="205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nom qui permet </a:t>
          </a:r>
          <a:r>
            <a:rPr lang="fr-FR" sz="1300" b="0" i="0" kern="1200"/>
            <a:t>d'accéder/manipuler une instance</a:t>
          </a:r>
          <a:r>
            <a:rPr lang="fr-FR" sz="1300" kern="1200"/>
            <a:t>	</a:t>
          </a:r>
          <a:endParaRPr lang="en-US" sz="1300" kern="1200"/>
        </a:p>
      </dsp:txBody>
      <dsp:txXfrm>
        <a:off x="7198272" y="906514"/>
        <a:ext cx="3059821" cy="2055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B9D34-7878-4FCC-9C38-4D408C343890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D2126-4D9B-4630-98C2-CEBBAF7ACD51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6FC2F-B493-40A9-BD69-82B4D9D72001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While (tant qu’une condition est vrai, on continue</a:t>
          </a:r>
          <a:endParaRPr lang="en-US" sz="1900" kern="1200"/>
        </a:p>
      </dsp:txBody>
      <dsp:txXfrm>
        <a:off x="1011886" y="4113"/>
        <a:ext cx="5820325" cy="876092"/>
      </dsp:txXfrm>
    </dsp:sp>
    <dsp:sp modelId="{6C41CB6B-42FE-4C50-9BC3-0BF9990A6827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918EE-F2C7-4A55-ACCC-4AC5ABD72243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0306F-0DAA-4190-B028-22D550B4F252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Do …while(condition) (faire tant que la condition est vraie</a:t>
          </a:r>
          <a:endParaRPr lang="en-US" sz="1900" kern="1200"/>
        </a:p>
      </dsp:txBody>
      <dsp:txXfrm>
        <a:off x="1011886" y="1099228"/>
        <a:ext cx="5820325" cy="876092"/>
      </dsp:txXfrm>
    </dsp:sp>
    <dsp:sp modelId="{876A67BB-C49B-4FB9-AB94-384A29493A3A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33D78-5E21-4242-B911-1E048DB4FE2D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9E4BB-7758-44DC-B3A0-B060EE80C080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For : pour …</a:t>
          </a:r>
          <a:endParaRPr lang="en-US" sz="1900" kern="1200"/>
        </a:p>
      </dsp:txBody>
      <dsp:txXfrm>
        <a:off x="1011886" y="2194343"/>
        <a:ext cx="5820325" cy="876092"/>
      </dsp:txXfrm>
    </dsp:sp>
    <dsp:sp modelId="{E290BC85-2D95-47F8-B391-B021334D7801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0D2A-858F-43AA-9807-38B27E13EF5D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9D78C-090B-43C2-AC69-63FC24E79329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If …else …si alors, sinon, alors </a:t>
          </a:r>
          <a:endParaRPr lang="en-US" sz="1900" kern="1200"/>
        </a:p>
      </dsp:txBody>
      <dsp:txXfrm>
        <a:off x="1011886" y="3289458"/>
        <a:ext cx="5820325" cy="876092"/>
      </dsp:txXfrm>
    </dsp:sp>
    <dsp:sp modelId="{3D2B7F76-00F0-410D-9889-8A62A9708230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F059D-6326-4CC0-8DE7-4A384323472F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7048A-BE0F-404F-B66A-BC8D3FAAA9AF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Switch …Case : parmis plusieurs cas</a:t>
          </a:r>
          <a:endParaRPr lang="en-US" sz="1900" kern="1200"/>
        </a:p>
      </dsp:txBody>
      <dsp:txXfrm>
        <a:off x="1011886" y="4384573"/>
        <a:ext cx="5820325" cy="876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CAD8E-C8A2-45C9-B643-1B598ED7A0EE}">
      <dsp:nvSpPr>
        <dsp:cNvPr id="0" name=""/>
        <dsp:cNvSpPr/>
      </dsp:nvSpPr>
      <dsp:spPr>
        <a:xfrm>
          <a:off x="2715" y="130668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3F8C-AFD8-448A-8D31-9A3A49C18CB2}">
      <dsp:nvSpPr>
        <dsp:cNvPr id="0" name=""/>
        <dsp:cNvSpPr/>
      </dsp:nvSpPr>
      <dsp:spPr>
        <a:xfrm>
          <a:off x="2715" y="251925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Dans la classe EtudiantTALIMInalco</a:t>
          </a:r>
          <a:endParaRPr lang="en-US" sz="1600" kern="1200"/>
        </a:p>
      </dsp:txBody>
      <dsp:txXfrm>
        <a:off x="2715" y="2519256"/>
        <a:ext cx="3138750" cy="470812"/>
      </dsp:txXfrm>
    </dsp:sp>
    <dsp:sp modelId="{CD814E34-8B8B-4E6D-A740-7244810BB984}">
      <dsp:nvSpPr>
        <dsp:cNvPr id="0" name=""/>
        <dsp:cNvSpPr/>
      </dsp:nvSpPr>
      <dsp:spPr>
        <a:xfrm>
          <a:off x="2715" y="3043097"/>
          <a:ext cx="3138750" cy="914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Ajouter une méthode qui permet de savoir si le nom de l’eleve contient le charactere  « a »</a:t>
          </a:r>
          <a:endParaRPr lang="en-US" sz="1200" kern="1200"/>
        </a:p>
      </dsp:txBody>
      <dsp:txXfrm>
        <a:off x="2715" y="3043097"/>
        <a:ext cx="3138750" cy="914998"/>
      </dsp:txXfrm>
    </dsp:sp>
    <dsp:sp modelId="{E82D2D19-6AB6-476E-99F9-6AE03AADA5F2}">
      <dsp:nvSpPr>
        <dsp:cNvPr id="0" name=""/>
        <dsp:cNvSpPr/>
      </dsp:nvSpPr>
      <dsp:spPr>
        <a:xfrm>
          <a:off x="3690746" y="130668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532C4-EF24-4A78-8FFA-0E052995B3A2}">
      <dsp:nvSpPr>
        <dsp:cNvPr id="0" name=""/>
        <dsp:cNvSpPr/>
      </dsp:nvSpPr>
      <dsp:spPr>
        <a:xfrm>
          <a:off x="3690746" y="251925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Dans la classe ProfTAL</a:t>
          </a:r>
          <a:endParaRPr lang="en-US" sz="1600" kern="1200"/>
        </a:p>
      </dsp:txBody>
      <dsp:txXfrm>
        <a:off x="3690746" y="2519256"/>
        <a:ext cx="3138750" cy="470812"/>
      </dsp:txXfrm>
    </dsp:sp>
    <dsp:sp modelId="{6492FE86-4932-4015-A3C8-1B61F2CAE250}">
      <dsp:nvSpPr>
        <dsp:cNvPr id="0" name=""/>
        <dsp:cNvSpPr/>
      </dsp:nvSpPr>
      <dsp:spPr>
        <a:xfrm>
          <a:off x="3690746" y="3043097"/>
          <a:ext cx="3138750" cy="914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Ajouter une méthode qui permet de mettre en majuscule tous les noms des eleves et en minuscule tous les prénoms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Une methode qui permet de savoir si des eleves sont de la même famille</a:t>
          </a:r>
          <a:endParaRPr lang="en-US" sz="1200" kern="1200"/>
        </a:p>
      </dsp:txBody>
      <dsp:txXfrm>
        <a:off x="3690746" y="3043097"/>
        <a:ext cx="3138750" cy="914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B825-E6D2-4759-8A75-063036EA011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DFADC-6FF7-4B40-AC5F-BA5E7B05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9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9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0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Exemple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language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interprété: javascript,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Exemple langage compilé: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c,c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++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 code source est transformé ( compilateur ) en pseudo code (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bytecode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)</a:t>
            </a:r>
            <a:br>
              <a:rPr lang="fr-FR" dirty="0"/>
            </a:b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bytecode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est chargé et exécuté par le Java Runtime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Environment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( JRE ) </a:t>
            </a:r>
            <a:br>
              <a:rPr lang="fr-FR" dirty="0"/>
            </a:b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C'est le JRE qui prend en charge les spécificités du système d'exploitation</a:t>
            </a:r>
            <a:br>
              <a:rPr lang="fr-FR" dirty="0"/>
            </a:b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 JRE est composé :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d'une Java Virtual Machine  JVM ( qui abstrait les services de l'OS )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d'un compilateur JIT qui transforme le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bytecode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en assembleur natif de la plateforme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 chargeur de classe implémente des services relatifs à :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 validité des instructions ( pas de code qui pourrait planter la JVM )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aux droits et à la sécurité ( une classe s'exécute dans un cadre bien défini. )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 confidentialité ( accès aux ressources etc..)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au cryptage du code ( les .class peuvent transiter sur le réseau )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2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La modélisation-conception orientée objet consiste ( principalement ) :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à faire la liste des acteurs impliqués une situation-application 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 déterminer les comportements et les interactions.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...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les coder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80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33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33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51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9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Champs privés, </a:t>
            </a:r>
            <a:r>
              <a:rPr lang="fr-FR" dirty="0" err="1"/>
              <a:t>protected</a:t>
            </a:r>
            <a:r>
              <a:rPr lang="fr-FR" dirty="0"/>
              <a:t>, public, getter, setter</a:t>
            </a:r>
          </a:p>
          <a:p>
            <a:r>
              <a:rPr lang="fr-FR" dirty="0"/>
              <a:t>méthodes privés, </a:t>
            </a:r>
            <a:r>
              <a:rPr lang="fr-FR" dirty="0" err="1"/>
              <a:t>protected</a:t>
            </a:r>
            <a:r>
              <a:rPr lang="fr-FR" dirty="0"/>
              <a:t>, public,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school.io/" TargetMode="External"/><Relationship Id="rId3" Type="http://schemas.openxmlformats.org/officeDocument/2006/relationships/hyperlink" Target="https://www.jmdoudoux.fr/java/dej/index.htm" TargetMode="External"/><Relationship Id="rId7" Type="http://schemas.openxmlformats.org/officeDocument/2006/relationships/hyperlink" Target="https://www.parisjug.org/xwiki/bin/view/Main/WebHome" TargetMode="External"/><Relationship Id="rId12" Type="http://schemas.openxmlformats.org/officeDocument/2006/relationships/hyperlink" Target="https://www.sublimetext.com/" TargetMode="External"/><Relationship Id="rId2" Type="http://schemas.openxmlformats.org/officeDocument/2006/relationships/hyperlink" Target="https://github.com/scariteau/javacoursTAL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ingame.com/" TargetMode="External"/><Relationship Id="rId11" Type="http://schemas.openxmlformats.org/officeDocument/2006/relationships/hyperlink" Target="https://www.eclipse.org/eclipseide/" TargetMode="External"/><Relationship Id="rId5" Type="http://schemas.openxmlformats.org/officeDocument/2006/relationships/hyperlink" Target="https://perso.telecom-paristech.fr/hudry/coursJava/index.html" TargetMode="External"/><Relationship Id="rId10" Type="http://schemas.openxmlformats.org/officeDocument/2006/relationships/hyperlink" Target="http://jdk.java.net/15/" TargetMode="External"/><Relationship Id="rId4" Type="http://schemas.openxmlformats.org/officeDocument/2006/relationships/hyperlink" Target="https://docs.oracle.com/en/java/javase/15/docs/api/index.html" TargetMode="External"/><Relationship Id="rId9" Type="http://schemas.openxmlformats.org/officeDocument/2006/relationships/hyperlink" Target="https://www.oracle.com/fr/java/technologies/javase-download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B9F345-C356-4477-A691-253E7F3F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EFFFF"/>
                </a:solidFill>
              </a:rPr>
              <a:t>JAVA</a:t>
            </a:r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1D394D-83E5-4942-8FC4-93070D37E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fr-FR" sz="1600">
                <a:solidFill>
                  <a:srgbClr val="FEFFFF"/>
                </a:solidFill>
              </a:rPr>
              <a:t>Initiation à la programmation objet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40FDC2-789A-48D1-9306-C3F09E92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428" y="954100"/>
            <a:ext cx="2654383" cy="49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6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803AC1-35EB-4FF6-A243-BEC5AC81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fr-FR"/>
              <a:t>Java Synthaxe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4CD6210-C70A-42DB-B127-0EBCD8700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92085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63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5A246C-822D-422B-B462-8D2213DD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Java </a:t>
            </a:r>
            <a:r>
              <a:rPr lang="fr-FR" dirty="0" err="1"/>
              <a:t>Synthaxe</a:t>
            </a:r>
            <a:r>
              <a:rPr lang="fr-FR" dirty="0"/>
              <a:t>: Constructeur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2FB50-97F6-4B02-811C-78BDA37B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300"/>
              <a:t>Le constructeur est une méthode remarquable qui sert à créer une instance.</a:t>
            </a:r>
          </a:p>
          <a:p>
            <a:pPr>
              <a:lnSpc>
                <a:spcPct val="90000"/>
              </a:lnSpc>
            </a:pPr>
            <a:r>
              <a:rPr lang="fr-FR" sz="1300"/>
              <a:t>Le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constructeur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a le même nom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que la classe, </a:t>
            </a:r>
            <a:r>
              <a:rPr lang="fr-FR" sz="1300">
                <a:latin typeface="Tahoma" panose="020B0604030504040204" pitchFamily="34" charset="0"/>
              </a:rPr>
              <a:t>est déclaré public et n'a pas de type de retour. Une même classe peut avoir plusieurs constructeurs.</a:t>
            </a:r>
          </a:p>
          <a:p>
            <a:pPr>
              <a:lnSpc>
                <a:spcPct val="90000"/>
              </a:lnSpc>
            </a:pP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Si une classe ne définit pas de constructeur, c'est le constructeur sans argument de la</a:t>
            </a:r>
            <a:r>
              <a:rPr lang="fr-FR" sz="1300">
                <a:latin typeface="Noto Sans Symbols"/>
              </a:rPr>
              <a:t> 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classe mère qui est utilisé. </a:t>
            </a:r>
          </a:p>
          <a:p>
            <a:pPr>
              <a:lnSpc>
                <a:spcPct val="90000"/>
              </a:lnSpc>
            </a:pP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constructeur est appelé au moment de la création de l'objet ( via l'opérateur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new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)</a:t>
            </a:r>
            <a:endParaRPr lang="fr-FR" sz="13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L'opérateur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new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permet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d'instancier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des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classes e.g. 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de créer des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objets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(ou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instances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)</a:t>
            </a:r>
          </a:p>
        </p:txBody>
      </p:sp>
      <p:pic>
        <p:nvPicPr>
          <p:cNvPr id="7" name="Graphic 6" descr="Artiste">
            <a:extLst>
              <a:ext uri="{FF2B5EF4-FFF2-40B4-BE49-F238E27FC236}">
                <a16:creationId xmlns:a16="http://schemas.microsoft.com/office/drawing/2014/main" id="{EA6BB6D6-B5AB-4933-BFFB-1B984C56E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26B2-376F-43DF-A8AC-91B7A4D1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Pratique: package, classe, attributs, méthodes et constructeurs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6EDF2-6B3D-424E-961B-2E46AB09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Package </a:t>
            </a: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e</a:t>
            </a: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tudiants</a:t>
            </a:r>
          </a:p>
          <a:p>
            <a:pPr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Créer une classe EtudiantTAL</a:t>
            </a:r>
          </a:p>
          <a:p>
            <a:pPr>
              <a:lnSpc>
                <a:spcPct val="90000"/>
              </a:lnSpc>
            </a:pP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Champs: public nom, protected numéro d’étudiant, private age</a:t>
            </a:r>
          </a:p>
          <a:p>
            <a:pPr>
              <a:lnSpc>
                <a:spcPct val="90000"/>
              </a:lnSpc>
            </a:pP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2 constructeurs différents: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1 constructeur qui met à jour le nom de l’étudiant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1 constructeur qui met à jour le nom de l’étudiant et son numéro d’étudiant</a:t>
            </a:r>
            <a:endParaRPr lang="fr-FR" b="0" i="0" u="none" strike="noStrike">
              <a:solidFill>
                <a:schemeClr val="tx2">
                  <a:lumMod val="75000"/>
                </a:schemeClr>
              </a:solidFill>
              <a:effectLst/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Une méthode </a:t>
            </a: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pour a</a:t>
            </a: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fficher: «  Je m'appelle ... , mon numéro d'étudiant est …»</a:t>
            </a:r>
          </a:p>
          <a:p>
            <a:pPr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La méthode main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Instancier la classe EtudiantTAL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Afficher le message :</a:t>
            </a: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 «  Je m'appelle ... , mon numéro d'étudiant est …»</a:t>
            </a:r>
            <a:endParaRPr lang="fr-FR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Mettre à jour les 3 champs : que se passe t-il?</a:t>
            </a:r>
            <a:endParaRPr lang="fr-F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B99921-D57F-4426-B6E5-7B284D3A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Java Synthaxe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FB4E6D3-377C-4301-B351-A514FE97A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9434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580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2201FA-2FA4-4E3D-936B-C3470348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Pratique: Héritage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D1066-D621-499F-B30E-C7AF2171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Créer une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dans le package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qui hérite de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Créer une méthode qui affiche:</a:t>
            </a: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«  Je m'appelle ... , mon numéro d'étudiant est …, ma langue de spécialité est ... »</a:t>
            </a: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Ajouter un constructeur qui met à jour la langue</a:t>
            </a: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Ajouter un constructeur qui met à jour la langue, nom, numéro d’étudiant,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age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Que se passe t-il si on change la valeur des champs du parent dans l’enfant?</a:t>
            </a: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Ajouter une méthode privé dans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qui ajoute « 2020 » au nom de l’étudiant: que se passe t-il dans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Créer une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EtudiantTALAutre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dans le package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etudiantsNonInalco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qui hérite de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 quels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attibuts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de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EtudiantTALAutre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access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 quels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attibuts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de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EtudiantTALAutre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access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Que se passe t-il pour le champs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lvl="1">
              <a:lnSpc>
                <a:spcPct val="90000"/>
              </a:lnSpc>
            </a:pP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FE831-1068-414E-9E69-5AF9C416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Transitivité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4554E3-E89A-467C-9E23-39C0D557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</a:t>
            </a:r>
            <a:r>
              <a:rPr lang="fr-FR" dirty="0" err="1"/>
              <a:t>heritent</a:t>
            </a:r>
            <a:r>
              <a:rPr lang="fr-FR" dirty="0"/>
              <a:t> de la classe </a:t>
            </a:r>
            <a:r>
              <a:rPr lang="fr-FR" dirty="0" err="1"/>
              <a:t>java.lang.Object</a:t>
            </a:r>
            <a:endParaRPr lang="fr-FR" dirty="0"/>
          </a:p>
          <a:p>
            <a:r>
              <a:rPr lang="fr-FR" dirty="0" err="1"/>
              <a:t>toString</a:t>
            </a:r>
            <a:endParaRPr lang="fr-FR" dirty="0"/>
          </a:p>
          <a:p>
            <a:pPr lvl="1"/>
            <a:r>
              <a:rPr lang="fr-FR" dirty="0"/>
              <a:t>Dans la méthode main de la classe </a:t>
            </a:r>
            <a:r>
              <a:rPr lang="fr-FR" sz="1600" dirty="0" err="1"/>
              <a:t>EtudiantTALIMInalco</a:t>
            </a:r>
            <a:r>
              <a:rPr lang="fr-FR" sz="1600" dirty="0"/>
              <a:t>, afficher une référence d’une instance </a:t>
            </a:r>
            <a:r>
              <a:rPr lang="fr-FR" sz="1600" dirty="0" err="1"/>
              <a:t>EtudiantTALIMInalco</a:t>
            </a:r>
            <a:r>
              <a:rPr lang="fr-FR" sz="1600" dirty="0"/>
              <a:t> en appelant la méthode </a:t>
            </a:r>
            <a:r>
              <a:rPr lang="fr-FR" sz="1600" dirty="0" err="1"/>
              <a:t>toString</a:t>
            </a:r>
            <a:r>
              <a:rPr lang="fr-FR" sz="1600" dirty="0"/>
              <a:t>()</a:t>
            </a:r>
          </a:p>
          <a:p>
            <a:pPr lvl="1"/>
            <a:r>
              <a:rPr lang="fr-FR" sz="1600" dirty="0"/>
              <a:t>Créer une méthode </a:t>
            </a:r>
            <a:r>
              <a:rPr lang="fr-FR" sz="1600" dirty="0" err="1"/>
              <a:t>toString</a:t>
            </a:r>
            <a:r>
              <a:rPr lang="fr-FR" sz="1600" dirty="0"/>
              <a:t>() dans la classe </a:t>
            </a:r>
            <a:r>
              <a:rPr lang="fr-FR" sz="1600" dirty="0" err="1"/>
              <a:t>EtudiantTALIMInalco</a:t>
            </a:r>
            <a:endParaRPr lang="fr-FR" sz="1600" dirty="0"/>
          </a:p>
          <a:p>
            <a:pPr lvl="1"/>
            <a:r>
              <a:rPr lang="fr-FR" dirty="0"/>
              <a:t>Appeler cette méthode dans le main</a:t>
            </a:r>
          </a:p>
          <a:p>
            <a:pPr lvl="1"/>
            <a:r>
              <a:rPr lang="fr-FR" sz="1600" dirty="0"/>
              <a:t>Que se passe t-il?</a:t>
            </a:r>
          </a:p>
          <a:p>
            <a:pPr lvl="1"/>
            <a:endParaRPr lang="fr-FR" sz="16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2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20CA0-0381-4E09-9275-60E0F879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Pratique : Visibilité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AE058-F191-493F-84F8-E82F6461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ProfTAL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dans un package professeurs aves pour attribut, nom,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prenom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matieres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 quels attributs de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ProfTAL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a-t-il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 quels attributs de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ProfTAL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a-t-il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4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20CA0-0381-4E09-9275-60E0F879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Pratique :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Heritage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AE058-F191-493F-84F8-E82F6461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Vehicule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dans un package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deplacements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aves pour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voieDeLocomotion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, vitesse,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, marque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Velo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heritant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Voiture héritant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Avion héritant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Metro héritant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Bus héritant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Comment faudrait-il modifier les classes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, Metro et Bus pour savoir si l’étudiant 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deplace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en transport en commun ou pas?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5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66755-340B-41CD-A896-4F6A9B1F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F2C29-6C0C-4FB9-80EC-F580D1BE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Interdire:</a:t>
            </a:r>
          </a:p>
          <a:p>
            <a:pPr lvl="1"/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L'héritage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d'une classe (la classe ne peut pas être étendue)</a:t>
            </a:r>
          </a:p>
          <a:p>
            <a:pPr lvl="1"/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redéfinition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d'une méthode (si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static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ou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private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alors final)</a:t>
            </a:r>
            <a:endParaRPr lang="fr-FR" sz="1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lvl="1"/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modification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d'un champ de cette classe ( constante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88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E77-FEA4-48D3-9227-19B30B55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C32D3-7030-40C4-A385-4E196EB7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Utilisé pour les méthodes et les attributs</a:t>
            </a:r>
          </a:p>
          <a:p>
            <a:r>
              <a:rPr lang="fr-FR" dirty="0"/>
              <a:t>Indique que ces méthodes ou attributs sont rattachés à la classe et non aux instances</a:t>
            </a:r>
          </a:p>
          <a:p>
            <a:r>
              <a:rPr lang="fr-FR" dirty="0"/>
              <a:t>1 et un seul exemplaire</a:t>
            </a:r>
          </a:p>
        </p:txBody>
      </p:sp>
    </p:spTree>
    <p:extLst>
      <p:ext uri="{BB962C8B-B14F-4D97-AF65-F5344CB8AC3E}">
        <p14:creationId xmlns:p14="http://schemas.microsoft.com/office/powerpoint/2010/main" val="283538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8231E-D22E-4AC3-B9E9-F35C6214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fr-FR" sz="3200" dirty="0"/>
              <a:t>Historique de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99C15-F488-47B6-8B55-6A17E76E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1995</a:t>
            </a:r>
          </a:p>
          <a:p>
            <a:r>
              <a:rPr lang="fr-FR" dirty="0">
                <a:solidFill>
                  <a:srgbClr val="000000"/>
                </a:solidFill>
              </a:rPr>
              <a:t>Langage OO 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Plus simple que C et C++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Sans héritage multiple</a:t>
            </a:r>
          </a:p>
          <a:p>
            <a:r>
              <a:rPr lang="fr-FR" dirty="0">
                <a:solidFill>
                  <a:srgbClr val="000000"/>
                </a:solidFill>
              </a:rPr>
              <a:t>Write once, run </a:t>
            </a:r>
            <a:r>
              <a:rPr lang="fr-FR" dirty="0" err="1">
                <a:solidFill>
                  <a:srgbClr val="000000"/>
                </a:solidFill>
              </a:rPr>
              <a:t>everywhere</a:t>
            </a:r>
            <a:r>
              <a:rPr lang="fr-FR" dirty="0">
                <a:solidFill>
                  <a:srgbClr val="000000"/>
                </a:solidFill>
              </a:rPr>
              <a:t>:</a:t>
            </a:r>
          </a:p>
          <a:p>
            <a:r>
              <a:rPr lang="fr-FR" dirty="0">
                <a:solidFill>
                  <a:srgbClr val="000000"/>
                </a:solidFill>
              </a:rPr>
              <a:t>Toolkits spécialisés</a:t>
            </a:r>
          </a:p>
          <a:p>
            <a:r>
              <a:rPr lang="fr-FR" dirty="0">
                <a:solidFill>
                  <a:srgbClr val="000000"/>
                </a:solidFill>
              </a:rPr>
              <a:t>Prise en charge des problématiques d’internet (</a:t>
            </a:r>
            <a:r>
              <a:rPr lang="fr-FR" dirty="0" err="1">
                <a:solidFill>
                  <a:srgbClr val="000000"/>
                </a:solidFill>
              </a:rPr>
              <a:t>http,sécurité</a:t>
            </a:r>
            <a:r>
              <a:rPr lang="fr-FR" dirty="0">
                <a:solidFill>
                  <a:srgbClr val="000000"/>
                </a:solidFill>
              </a:rPr>
              <a:t>…)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59B530-9354-48D0-BE18-A3A50405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48" y="3388125"/>
            <a:ext cx="6588213" cy="32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26B2-376F-43DF-A8AC-91B7A4D1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Pratique: Final/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Static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6EDF2-6B3D-424E-961B-2E46AB09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Dans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Ajouter 3 champs final avec salaire, ville, pays ayant des visibilité différentes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Ajouter une méthode qui met à jour le ville : que dit le compilateur?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Dans la méthode main</a:t>
            </a:r>
          </a:p>
          <a:p>
            <a:pPr lvl="1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Que se passe t-il quand on change les valeurs des champs?</a:t>
            </a:r>
          </a:p>
          <a:p>
            <a:pPr lvl="1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Peut on mettre à jour tous les champ?</a:t>
            </a:r>
          </a:p>
          <a:p>
            <a:pPr lvl="1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Pouvez vous accéder aux méthodes du package professeurs?</a:t>
            </a:r>
          </a:p>
          <a:p>
            <a:pPr lvl="1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Comment crée –t-on et utilise t-on une méthode final?</a:t>
            </a:r>
          </a:p>
        </p:txBody>
      </p:sp>
    </p:spTree>
    <p:extLst>
      <p:ext uri="{BB962C8B-B14F-4D97-AF65-F5344CB8AC3E}">
        <p14:creationId xmlns:p14="http://schemas.microsoft.com/office/powerpoint/2010/main" val="64439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79E67-84FB-4810-8801-D58D6424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F5EF5-F65B-4798-B28F-431345F8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une ligne: // ceci est un commentaire</a:t>
            </a:r>
          </a:p>
          <a:p>
            <a:r>
              <a:rPr lang="fr-FR" dirty="0"/>
              <a:t>Sur plusieurs </a:t>
            </a:r>
            <a:r>
              <a:rPr lang="fr-FR" dirty="0" err="1"/>
              <a:t>lines</a:t>
            </a:r>
            <a:r>
              <a:rPr lang="fr-FR" dirty="0"/>
              <a:t>:  /*commentaires */</a:t>
            </a:r>
          </a:p>
          <a:p>
            <a:r>
              <a:rPr lang="fr-FR" dirty="0" err="1"/>
              <a:t>Javadoc</a:t>
            </a:r>
            <a:r>
              <a:rPr lang="fr-FR" dirty="0"/>
              <a:t>: </a:t>
            </a:r>
            <a:r>
              <a:rPr lang="fr-FR" dirty="0" err="1"/>
              <a:t>javadoc</a:t>
            </a:r>
            <a:r>
              <a:rPr lang="fr-FR" dirty="0"/>
              <a:t> nomclasse.java</a:t>
            </a:r>
          </a:p>
          <a:p>
            <a:pPr lvl="1"/>
            <a:r>
              <a:rPr lang="fr-FR" dirty="0"/>
              <a:t>/** je suis une documentation qui sera générée en</a:t>
            </a:r>
          </a:p>
          <a:p>
            <a:pPr lvl="1"/>
            <a:r>
              <a:rPr lang="fr-FR" dirty="0"/>
              <a:t> *</a:t>
            </a:r>
            <a:r>
              <a:rPr lang="fr-FR" dirty="0" err="1"/>
              <a:t>javadoc</a:t>
            </a:r>
            <a:endParaRPr lang="fr-FR" dirty="0"/>
          </a:p>
          <a:p>
            <a:pPr lvl="1"/>
            <a:r>
              <a:rPr lang="fr-FR" dirty="0"/>
              <a:t>*on peut y mettre des annotations</a:t>
            </a:r>
          </a:p>
          <a:p>
            <a:pPr lvl="1"/>
            <a:r>
              <a:rPr lang="fr-FR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99083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F3A8F-992B-4AB1-BDA1-F9251E76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primitifs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5CC56-0505-4B40-B32D-90A0C59C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boolean</a:t>
            </a:r>
            <a:r>
              <a:rPr lang="fr-FR" dirty="0"/>
              <a:t> (1bit), byte(8 bits), short (16bits), char (16bits),  </a:t>
            </a:r>
            <a:r>
              <a:rPr lang="fr-FR" dirty="0" err="1"/>
              <a:t>int</a:t>
            </a:r>
            <a:r>
              <a:rPr lang="fr-FR" dirty="0"/>
              <a:t> (32 bits), </a:t>
            </a:r>
            <a:r>
              <a:rPr lang="fr-FR" dirty="0" err="1"/>
              <a:t>float</a:t>
            </a:r>
            <a:r>
              <a:rPr lang="fr-FR" dirty="0"/>
              <a:t> (32 bits), double (64bits), long (grand entier,64bits)</a:t>
            </a:r>
          </a:p>
          <a:p>
            <a:r>
              <a:rPr lang="fr-FR" dirty="0"/>
              <a:t>Boolean, </a:t>
            </a:r>
            <a:r>
              <a:rPr lang="fr-FR" dirty="0" err="1"/>
              <a:t>Interger</a:t>
            </a:r>
            <a:r>
              <a:rPr lang="fr-FR" dirty="0"/>
              <a:t>, </a:t>
            </a:r>
            <a:r>
              <a:rPr lang="fr-FR" dirty="0" err="1"/>
              <a:t>Float,String,Long</a:t>
            </a:r>
            <a:r>
              <a:rPr lang="fr-FR" dirty="0"/>
              <a:t>, Double</a:t>
            </a:r>
          </a:p>
          <a:p>
            <a:pPr lvl="1"/>
            <a:r>
              <a:rPr lang="fr-FR" dirty="0" err="1"/>
              <a:t>valueOf</a:t>
            </a:r>
            <a:r>
              <a:rPr lang="fr-FR" dirty="0"/>
              <a:t>, </a:t>
            </a:r>
            <a:r>
              <a:rPr lang="fr-FR" dirty="0" err="1"/>
              <a:t>intValue</a:t>
            </a:r>
            <a:r>
              <a:rPr lang="fr-FR" dirty="0"/>
              <a:t>…</a:t>
            </a:r>
          </a:p>
          <a:p>
            <a:r>
              <a:rPr lang="fr-FR" dirty="0"/>
              <a:t>Unboxing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54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26B2-376F-43DF-A8AC-91B7A4D1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sz="3300">
                <a:solidFill>
                  <a:schemeClr val="tx2">
                    <a:lumMod val="75000"/>
                  </a:schemeClr>
                </a:solidFill>
              </a:rPr>
              <a:t>Pratique: Les types primitifs et commentaires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6EDF2-6B3D-424E-961B-2E46AB09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Dans la classe EtudiantTAL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Générer la javadoc de la classe</a:t>
            </a:r>
          </a:p>
          <a:p>
            <a:pPr lvl="2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Javadoc etudiants. EtudiantTAL 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Ajouter des commentaires pour les méthodes et regénérer la javadoc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Ajouter une méthode qui affiche la moyenne de 3 notes en français, math et bd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Ajouter une méthode qui récupère les prix saisis en ligne de commande et affiche le prix moyen du déjeuné de l’étudiant</a:t>
            </a:r>
          </a:p>
          <a:p>
            <a:pPr lvl="2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On va utiliser les paramètres de la méthode main(</a:t>
            </a:r>
            <a:r>
              <a:rPr lang="fr-FR" altLang="fr-FR">
                <a:solidFill>
                  <a:schemeClr val="tx2">
                    <a:lumMod val="75000"/>
                  </a:schemeClr>
                </a:solidFill>
              </a:rPr>
              <a:t>public static void main(String[] listeArguments) </a:t>
            </a:r>
            <a:endParaRPr lang="fr-FR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L’appel sera par exemple: java etudiants. EtudiantTAL 12.20 5.5 9.4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Ajouter une méthode qui permet de savoir si l’étudiant fait du java ou pas</a:t>
            </a:r>
          </a:p>
          <a:p>
            <a:pPr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Que se passe t-il pour EtudiantTALIMInalco?</a:t>
            </a:r>
          </a:p>
        </p:txBody>
      </p:sp>
    </p:spTree>
    <p:extLst>
      <p:ext uri="{BB962C8B-B14F-4D97-AF65-F5344CB8AC3E}">
        <p14:creationId xmlns:p14="http://schemas.microsoft.com/office/powerpoint/2010/main" val="358101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5AA38-9747-4BB3-8C93-A83BA92F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E3541-DAE3-43D8-9FED-26AA68FD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int</a:t>
            </a:r>
            <a:r>
              <a:rPr lang="fr-FR" dirty="0"/>
              <a:t> tableau[]=new </a:t>
            </a:r>
            <a:r>
              <a:rPr lang="fr-FR" dirty="0" err="1"/>
              <a:t>int</a:t>
            </a:r>
            <a:r>
              <a:rPr lang="fr-FR" dirty="0"/>
              <a:t>[15];</a:t>
            </a:r>
          </a:p>
          <a:p>
            <a:r>
              <a:rPr lang="fr-FR" dirty="0"/>
              <a:t>Int[] tableau=new </a:t>
            </a:r>
            <a:r>
              <a:rPr lang="fr-FR" dirty="0" err="1"/>
              <a:t>int</a:t>
            </a:r>
            <a:r>
              <a:rPr lang="fr-FR" dirty="0"/>
              <a:t>[15];</a:t>
            </a:r>
          </a:p>
          <a:p>
            <a:r>
              <a:rPr lang="fr-FR" dirty="0"/>
              <a:t>Int[3] tableau={2,3,5};</a:t>
            </a:r>
          </a:p>
          <a:p>
            <a:r>
              <a:rPr lang="fr-FR" dirty="0" err="1"/>
              <a:t>EtudiantTAL</a:t>
            </a:r>
            <a:r>
              <a:rPr lang="fr-FR" dirty="0"/>
              <a:t>[] </a:t>
            </a:r>
            <a:r>
              <a:rPr lang="fr-FR" dirty="0" err="1"/>
              <a:t>etudiantsTAL</a:t>
            </a:r>
            <a:r>
              <a:rPr lang="fr-FR" dirty="0"/>
              <a:t>= new </a:t>
            </a:r>
            <a:r>
              <a:rPr lang="fr-FR" dirty="0" err="1"/>
              <a:t>EtudiantTAL</a:t>
            </a:r>
            <a:r>
              <a:rPr lang="fr-FR" dirty="0"/>
              <a:t>[2];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60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3A750D-042F-49D7-9F45-8B4C9FD1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Les structures de controles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5BD6CA7-E5B9-48E4-BECC-E78F20D55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94718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64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C231D9-7A97-4157-AA0E-72E535B4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Pratique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635012-4E18-46AB-9C85-E01B42CE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Dans la classe </a:t>
            </a:r>
            <a:r>
              <a:rPr lang="fr-FR" sz="1700" dirty="0" err="1">
                <a:solidFill>
                  <a:schemeClr val="tx2">
                    <a:lumMod val="75000"/>
                  </a:schemeClr>
                </a:solidFill>
              </a:rPr>
              <a:t>EtudiantTAL</a:t>
            </a: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liste les 5 matières principales de l’étudiant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permet de savoir si l’étudiant fait du Java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permet de savoir si l’étudiant a le même nom et le même âge qu’un autre étudiant 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permet de rajouter « java » au </a:t>
            </a:r>
            <a:r>
              <a:rPr lang="fr-FR" sz="1700" dirty="0" err="1">
                <a:solidFill>
                  <a:schemeClr val="tx2">
                    <a:lumMod val="75000"/>
                  </a:schemeClr>
                </a:solidFill>
              </a:rPr>
              <a:t>prenom</a:t>
            </a: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 de l’étudiant sil fait du java, ajouter « anglais » s’il fait de l’anglais , ajouter « informatique » s’il fait de l’informatique</a:t>
            </a:r>
          </a:p>
          <a:p>
            <a:pPr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Dans la classe </a:t>
            </a:r>
            <a:r>
              <a:rPr lang="fr-FR" sz="1700" dirty="0" err="1">
                <a:solidFill>
                  <a:schemeClr val="tx2">
                    <a:lumMod val="75000"/>
                  </a:schemeClr>
                </a:solidFill>
              </a:rPr>
              <a:t>ProfTAL</a:t>
            </a:r>
            <a:endParaRPr lang="fr-FR" sz="17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 attribut avec la liste de 15 étudiants du professeurs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permet de connaitre combien d’étudiants de ce professeur font du Java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ajouter le nom du professeur au </a:t>
            </a:r>
            <a:r>
              <a:rPr lang="fr-FR" sz="1700" dirty="0" err="1">
                <a:solidFill>
                  <a:schemeClr val="tx2">
                    <a:lumMod val="75000"/>
                  </a:schemeClr>
                </a:solidFill>
              </a:rPr>
              <a:t>prenom</a:t>
            </a: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 de l’étudiant pour tous ses étudiants</a:t>
            </a:r>
          </a:p>
          <a:p>
            <a:pPr lvl="1">
              <a:lnSpc>
                <a:spcPct val="90000"/>
              </a:lnSpc>
            </a:pPr>
            <a:endParaRPr lang="fr-FR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8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26B2-376F-43DF-A8AC-91B7A4D1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000">
                <a:solidFill>
                  <a:schemeClr val="bg1"/>
                </a:solidFill>
              </a:rPr>
              <a:t>Pratique: les chaines de characteres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8BF2C5A-352A-4B14-8E46-E8C7746A8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75811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885E1-4B4A-45B6-B34A-A7E028AC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D6E66-CF5C-4504-9CF4-C1E8FFB6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12945"/>
          </a:xfrm>
        </p:spPr>
        <p:txBody>
          <a:bodyPr>
            <a:normAutofit/>
          </a:bodyPr>
          <a:lstStyle/>
          <a:p>
            <a:r>
              <a:rPr lang="fr-FR" sz="1800" u="sng" dirty="0">
                <a:solidFill>
                  <a:srgbClr val="0066CC"/>
                </a:solidFill>
                <a:latin typeface="Consolas" panose="020B0609020204030204" pitchFamily="49" charset="0"/>
                <a:hlinkClick r:id="rId2"/>
              </a:rPr>
              <a:t>https://github.com/scariteau/javacoursTAL.git</a:t>
            </a:r>
            <a:endParaRPr lang="fr-FR" sz="1800" u="sng" dirty="0">
              <a:solidFill>
                <a:srgbClr val="0066CC"/>
              </a:solidFill>
              <a:latin typeface="Consolas" panose="020B0609020204030204" pitchFamily="49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https://www.jmdoudoux.fr/java/dej/index.htm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https://docs.oracle.com/en/java/javase/15/docs/api/index.html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https://perso.telecom-paristech.fr/hudry/coursJava/index.html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https://www.codingame.com/</a:t>
            </a: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https://www.parisjug.org/xwiki/bin/view/Main/WebHome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https://nodeschool.io/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https://www.oracle.com/fr/java/technologies/javase-downloads.html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http://jdk.java.net/15/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https://www.eclipse.org/eclipseide/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/>
              </a:rPr>
              <a:t>https://www.sublimetext.com/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68686-94A3-4DD8-AC45-5CA32688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360AD8-F725-4802-A93F-47D3EA8A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décrit une situation comme (strictement) des acteurs (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) qui (inter) agissent. 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Objet: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 ensemble de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comportements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dépendant de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l'état de l'objet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État de l'objet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: L'ensemble des données propres à l'objet à un moment donné.</a:t>
            </a:r>
            <a:r>
              <a:rPr lang="fr-FR" dirty="0"/>
              <a:t> 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Interaction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Un objet provoque le comportement d'un autre objet ( par l'envoi</a:t>
            </a:r>
            <a:r>
              <a:rPr lang="fr-FR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d'un « message » ) </a:t>
            </a:r>
          </a:p>
          <a:p>
            <a:r>
              <a:rPr lang="fr-FR" b="1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omportement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Une action effectuée par l'objet à la demande du monde extérieur ( «envoi de message», appel de «méthode» )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94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902CD-AF50-4899-AA80-1DD9360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B9ACC-78AD-48E9-8393-D604D9E3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Acteur/objet: avion/passager/pilote</a:t>
            </a:r>
          </a:p>
          <a:p>
            <a:r>
              <a:rPr lang="fr-FR" dirty="0"/>
              <a:t>Comportements: </a:t>
            </a:r>
          </a:p>
          <a:p>
            <a:pPr lvl="1"/>
            <a:r>
              <a:rPr lang="fr-FR" dirty="0"/>
              <a:t>Pour l’avion: décoller/atterrir/rouler/voler</a:t>
            </a:r>
          </a:p>
          <a:p>
            <a:pPr lvl="1"/>
            <a:r>
              <a:rPr lang="fr-FR" dirty="0"/>
              <a:t>Pour le pilote: annoncer la météo/piloter/</a:t>
            </a:r>
          </a:p>
          <a:p>
            <a:pPr lvl="1"/>
            <a:r>
              <a:rPr lang="fr-FR" dirty="0"/>
              <a:t>Pour le passager: s’assoir/aller au toilette/manger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6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5167E-7133-42EE-A8CC-F82A8176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POO: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A186B-495A-42E9-9B34-5A7951D4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9267"/>
            <a:ext cx="8915400" cy="5071533"/>
          </a:xfrm>
        </p:spPr>
        <p:txBody>
          <a:bodyPr>
            <a:normAutofit fontScale="92500" lnSpcReduction="10000"/>
          </a:bodyPr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Héritage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 monde d'acteurs peut être décrit de façon arborescente à l'aide </a:t>
            </a:r>
            <a:r>
              <a:rPr lang="fr-FR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 classes s'organisant selon une relation « 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est-un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» 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-a) ou « est une sorte de »</a:t>
            </a:r>
            <a:r>
              <a:rPr lang="fr-FR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-a-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kind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-of).  On peut créer du code en </a:t>
            </a: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réutilisant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du code déjà écrit par ajout ou</a:t>
            </a:r>
            <a:r>
              <a:rPr lang="fr-FR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spécialisation de comportements déjà existants. </a:t>
            </a:r>
          </a:p>
          <a:p>
            <a:r>
              <a:rPr lang="fr-FR" b="1" dirty="0">
                <a:solidFill>
                  <a:srgbClr val="000000"/>
                </a:solidFill>
                <a:latin typeface="Tahoma" panose="020B0604030504040204" pitchFamily="34" charset="0"/>
              </a:rPr>
              <a:t>Abstraction :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décrit comment « se comporte » un objet (interface)</a:t>
            </a:r>
            <a:r>
              <a:rPr lang="fr-FR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mais pas comment « il s'y prend » pour « faire » (implémentation)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.</a:t>
            </a: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Simplicité d'utilisation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Un acteur utilise un service ( comportement)</a:t>
            </a:r>
            <a:r>
              <a:rPr lang="fr-FR" sz="1800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d'un autre acteur </a:t>
            </a:r>
            <a:r>
              <a:rPr lang="fr-FR" sz="16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sans faire d'hypothèse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sur l''implémentation mise en œuvre pour réaliser ce service</a:t>
            </a:r>
            <a:endParaRPr lang="fr-FR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Polymorphisme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Des objets issus de classes différentes* peuvent avoir un même </a:t>
            </a:r>
            <a:r>
              <a:rPr lang="fr-FR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comportement mais implémenté de façon différente. En fonction de la nature de l'objet le  système sait quel comportement choisir. Pas de tests à faire quand on manipule des collections d'objets tous issus d’une même classe de base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r>
              <a:rPr lang="fr-FR" b="1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ncapsulation: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Les données d'un objet ne sont pas (directement)</a:t>
            </a:r>
            <a:r>
              <a:rPr lang="fr-FR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disponibles au monde extérieur.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Sécurité et stabilité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On ne peut pas modifier l'état d'un objet depuis l'extérieur. 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Il faut passer par des « accesseurs ». ( getter/setter )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Maintenance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Le format/codage des données internes ( privées ) peut être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changé sans aucune intervention sur le code utilisateur.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2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EE722-C9FE-4987-97B1-4D3F9E25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POO: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6EAAE-4621-4F5E-B07A-830CA9EE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927600"/>
          </a:xfrm>
        </p:spPr>
        <p:txBody>
          <a:bodyPr>
            <a:normAutofit lnSpcReduction="10000"/>
          </a:bodyPr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Classe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:</a:t>
            </a:r>
          </a:p>
          <a:p>
            <a:pPr lvl="1"/>
            <a:r>
              <a:rPr lang="fr-FR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Décrit le modèle sur lequel les objets (de cette classe) vont être créés.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Représentant particulier d'une classe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Obtenu en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instanciant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une classe.</a:t>
            </a:r>
            <a:endParaRPr lang="fr-FR" sz="810" dirty="0">
              <a:solidFill>
                <a:srgbClr val="000000"/>
              </a:solidFill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parle donc aussi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d'instance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( d'une classe )</a:t>
            </a:r>
            <a:endParaRPr lang="fr-F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Méthode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Correspond à un comportement donné commun à tous les objets de la classe 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parle aussi de fonction membre</a:t>
            </a:r>
            <a:endParaRPr lang="fr-FR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Tahoma" panose="020B0604030504040204" pitchFamily="34" charset="0"/>
              </a:rPr>
              <a:t>Champ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Correspond à une valeur qui pourra varier pendant toute la vie de l'objet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L'ensemble des valeurs des champs d'un objet correspond à l' «état » de l'objet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lvl="1"/>
            <a:r>
              <a:rPr lang="fr-FR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parle aussi 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d'attribut</a:t>
            </a:r>
            <a:endParaRPr lang="fr-FR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lvl="1"/>
            <a:endParaRPr lang="fr-FR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2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C117F-3675-47FA-93D0-7C208B62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POO: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1714D-24D2-4FAA-9DBC-48AEAC26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modèle pour créer des acteurs-objets</a:t>
            </a:r>
          </a:p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description des objets qui en seront issus description des données et des comportements )</a:t>
            </a:r>
          </a:p>
          <a:p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Instanciation: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Une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classe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donne naissance à un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par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instanciation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e. g. : on créé un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en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instanciant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une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classe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89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6FEDA-1AFD-4CB2-B59F-69B4DF4B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développement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D65A2-2340-468B-AC1D-204EFAE1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JRE-JDK</a:t>
            </a:r>
          </a:p>
          <a:p>
            <a:pPr lvl="1"/>
            <a:r>
              <a:rPr lang="fr-FR" dirty="0"/>
              <a:t>Java.exe</a:t>
            </a:r>
          </a:p>
          <a:p>
            <a:pPr lvl="1"/>
            <a:r>
              <a:rPr lang="fr-FR" dirty="0"/>
              <a:t>Javac.exe</a:t>
            </a:r>
          </a:p>
          <a:p>
            <a:r>
              <a:rPr lang="fr-FR" dirty="0"/>
              <a:t>Eclipse</a:t>
            </a:r>
          </a:p>
          <a:p>
            <a:r>
              <a:rPr lang="fr-FR" dirty="0" err="1"/>
              <a:t>SublimeTxt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98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8D077-F481-4641-98C2-E32AB297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408AFC-62F3-4399-B43B-B6DFDAE0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1667"/>
            <a:ext cx="8915400" cy="5122333"/>
          </a:xfrm>
        </p:spPr>
        <p:txBody>
          <a:bodyPr>
            <a:normAutofit/>
          </a:bodyPr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JVM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Java Virtual Machine</a:t>
            </a:r>
            <a:endParaRPr lang="fr-FR" b="1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JRE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Java Run Time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Environment</a:t>
            </a:r>
            <a:endParaRPr lang="fr-FR" b="1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JDK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Java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Development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KIT  = Outils dev + JRE </a:t>
            </a:r>
            <a:endParaRPr lang="fr-FR" b="1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javac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[.exe] : le nom du compilateur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javac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–d 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repertoireDestinationClasses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–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sourcepath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repertoireAvecSource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nomPackage.classeAcompiler</a:t>
            </a:r>
            <a:endParaRPr lang="fr-F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lvl="1"/>
            <a:r>
              <a:rPr lang="fr-FR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Javac</a:t>
            </a:r>
            <a:r>
              <a:rPr lang="fr-FR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classe1 classe2 classe3</a:t>
            </a:r>
            <a:endParaRPr lang="fr-FR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java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[.exe] : le nom de l’exécutable de la JVM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java –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cp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	 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nomPackage.classeAExecuter</a:t>
            </a:r>
            <a:endParaRPr lang="fr-FR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jar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[.exe] : l'utilitaire ( manuel .. ) d'archivage  des classes dans un fichier .jar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1628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2381</Words>
  <Application>Microsoft Office PowerPoint</Application>
  <PresentationFormat>Grand écran</PresentationFormat>
  <Paragraphs>257</Paragraphs>
  <Slides>28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Noto Sans Symbols</vt:lpstr>
      <vt:lpstr>Tahoma</vt:lpstr>
      <vt:lpstr>Wingdings 3</vt:lpstr>
      <vt:lpstr>Brin</vt:lpstr>
      <vt:lpstr>JAVA</vt:lpstr>
      <vt:lpstr>Historique de Java</vt:lpstr>
      <vt:lpstr>POO</vt:lpstr>
      <vt:lpstr>POO Exemple</vt:lpstr>
      <vt:lpstr>POO: Mots Clés</vt:lpstr>
      <vt:lpstr>POO: Mots Clés</vt:lpstr>
      <vt:lpstr>POO: Classe</vt:lpstr>
      <vt:lpstr>Environnement de développement Java</vt:lpstr>
      <vt:lpstr>Glossaire</vt:lpstr>
      <vt:lpstr>Java Synthaxe</vt:lpstr>
      <vt:lpstr>Java Synthaxe: Constructeur</vt:lpstr>
      <vt:lpstr>Pratique: package, classe, attributs, méthodes et constructeurs</vt:lpstr>
      <vt:lpstr>Java Synthaxe</vt:lpstr>
      <vt:lpstr>Pratique: Héritage</vt:lpstr>
      <vt:lpstr>Transitivité</vt:lpstr>
      <vt:lpstr>Pratique : Visibilité</vt:lpstr>
      <vt:lpstr>Pratique : Heritage</vt:lpstr>
      <vt:lpstr>Final</vt:lpstr>
      <vt:lpstr>Static</vt:lpstr>
      <vt:lpstr>Pratique: Final/Static</vt:lpstr>
      <vt:lpstr>Les commentaires</vt:lpstr>
      <vt:lpstr>Les types primitifs</vt:lpstr>
      <vt:lpstr>Pratique: Les types primitifs et commentaires</vt:lpstr>
      <vt:lpstr>Les tableaux</vt:lpstr>
      <vt:lpstr>Les structures de controles</vt:lpstr>
      <vt:lpstr>Pratique</vt:lpstr>
      <vt:lpstr>Pratique: les chaines de characteres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33616976459</dc:creator>
  <cp:lastModifiedBy>33616976459</cp:lastModifiedBy>
  <cp:revision>10</cp:revision>
  <dcterms:created xsi:type="dcterms:W3CDTF">2020-10-14T13:03:47Z</dcterms:created>
  <dcterms:modified xsi:type="dcterms:W3CDTF">2020-10-21T08:51:56Z</dcterms:modified>
</cp:coreProperties>
</file>