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36"/>
    <p:restoredTop sz="94603"/>
  </p:normalViewPr>
  <p:slideViewPr>
    <p:cSldViewPr snapToGrid="0">
      <p:cViewPr varScale="1">
        <p:scale>
          <a:sx n="122" d="100"/>
          <a:sy n="122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5C1E-A310-0C0F-C10A-969171D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8618-C9EA-0C97-E930-14D203AD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BCE1-5A1B-141F-47C2-E88E0B9C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80DD-9E13-E025-73E5-15A5A67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E7D9-C368-EB22-38FA-73BAB1FF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715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FFBC-EC6B-31C7-CE3E-D3E1F985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417F-AD9F-2D1B-CBB7-CCB11ED6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205A-F346-D864-D91A-C9118F8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3529-035D-3D54-CF71-61E44529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54E1-7D07-C1B6-45E3-FDED0001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11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E8D74-5FDE-AFB8-EA49-BE2C6B39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D96F-16B4-EF8C-C912-12A8AA40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8B09-EB97-B8BB-666C-5297A706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D817-39FF-ADCE-EDDB-492D869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4C31-DEEF-DABE-295E-6F087EF0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27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8BEC-CA1F-BEE4-457F-7C142A7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C7D3-C97E-F72B-C504-A079192C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0E31-D1B5-B6EF-A368-3012B54D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C1C4-0974-0484-3193-18EF857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7841-8730-8B02-E20B-8E9C1085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961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6B9-7F70-7119-4035-DE70EAC7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7418-9391-702D-0D0D-11ABEF6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60A-5731-D063-F984-FD99088E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F2C8-457C-6677-35EA-8210589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2FA8-59D1-DDCB-3E9A-E82E3795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99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E4A-06ED-44BE-98C2-75FC5D9B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63E1-0DE3-1147-23E5-A6C597A9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FAB5-937E-C52F-5657-05C2859E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E75C-17CA-39FB-AF22-719819E6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7B93-F9EE-6A10-40FC-34700FCC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ACF9-D927-38D5-00CD-F42679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37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ED2C-CD25-C699-7620-115859C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AD83-7374-A8AC-EF3B-57F6DD7A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5063C-A584-AA44-4A42-9E781E0B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743B1-5AB2-F0C9-89EB-D5CCD9AFE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EBD08-C871-6A08-7D2C-D628F29E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503C8-B93E-0BD8-49EC-BE6EA471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D4DE7-D668-7741-B548-67B77308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A0476-28AE-8CD5-7918-059DB5F6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32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7DA-8D2D-FFEB-0D27-CED81855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9DE68-9E40-4946-8248-0AAF9082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EAB3-B353-CA17-9605-8701FBF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784B-B0E3-3BD1-A66A-B81D3691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5450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B02E-56C7-DA96-1534-48F92D1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A214C-FD9C-CB39-AA9D-9CBF466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99B8-8F9F-BCD6-E2F5-CCCA3DB0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865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EE5E-0F93-385B-CA7F-6A6BB4CC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CB2E-0127-A23A-14C5-D3033C57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186B7-C81C-B9EA-F2BC-809672F1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6D50C-599B-72CC-FA2D-D20821AB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C89F-364E-75CD-3719-D1A051AD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8B52-BE03-6011-6716-956A0273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9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DC98-3BC5-50CF-F3C0-14437D8E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8278C-64FD-ADCE-0C53-2C115BB63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0E18-0DA7-4E54-FF71-FAC79948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D4DE-E535-2D62-4804-7F81757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55FF-05D6-D82B-D3FA-E31B809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01F8-3958-932B-A8D3-8C9038E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44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FEAEB-9F9B-6D81-39BB-0D534B86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610D-27C0-576F-F1BD-94E335AA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D31C-4F81-9D92-D396-E62CC4C5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7F404-A697-C043-9493-E1BBEF7993BF}" type="datetimeFigureOut">
              <a:rPr lang="en-NG" smtClean="0"/>
              <a:t>21/03/2025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90FE-DDB6-002F-D0F6-85C63FCB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4D78-833C-6BAD-6DCF-392E4AC9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47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E870F82-8553-16BD-3F86-C5A7AE024E12}"/>
              </a:ext>
            </a:extLst>
          </p:cNvPr>
          <p:cNvSpPr/>
          <p:nvPr/>
        </p:nvSpPr>
        <p:spPr>
          <a:xfrm>
            <a:off x="1020672" y="367499"/>
            <a:ext cx="2034540" cy="59436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DB87C32D-2338-BE03-0E31-6BE378AE1FB7}"/>
              </a:ext>
            </a:extLst>
          </p:cNvPr>
          <p:cNvSpPr/>
          <p:nvPr/>
        </p:nvSpPr>
        <p:spPr>
          <a:xfrm>
            <a:off x="1097824" y="1423675"/>
            <a:ext cx="1880236" cy="86868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Set total price = 0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69C4868-2899-CF20-43D7-85E506607648}"/>
              </a:ext>
            </a:extLst>
          </p:cNvPr>
          <p:cNvSpPr/>
          <p:nvPr/>
        </p:nvSpPr>
        <p:spPr>
          <a:xfrm>
            <a:off x="1050082" y="2801218"/>
            <a:ext cx="1957388" cy="90297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“scan item”and add price to total price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A699FADA-BB2A-9250-7F15-ABD92B207CEA}"/>
              </a:ext>
            </a:extLst>
          </p:cNvPr>
          <p:cNvSpPr/>
          <p:nvPr/>
        </p:nvSpPr>
        <p:spPr>
          <a:xfrm>
            <a:off x="903872" y="4195630"/>
            <a:ext cx="2249808" cy="97155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Done Scanning?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835EFAA3-DCCD-0003-1D92-9573B7BCC7D7}"/>
              </a:ext>
            </a:extLst>
          </p:cNvPr>
          <p:cNvSpPr/>
          <p:nvPr/>
        </p:nvSpPr>
        <p:spPr>
          <a:xfrm>
            <a:off x="978216" y="5667468"/>
            <a:ext cx="2101120" cy="1005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Back to step 3</a:t>
            </a:r>
          </a:p>
          <a:p>
            <a:pPr algn="ctr"/>
            <a:r>
              <a:rPr lang="en-NG" dirty="0"/>
              <a:t>“scan”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8118FDE-FAD8-6419-BD6A-7CAF6FB49CAA}"/>
              </a:ext>
            </a:extLst>
          </p:cNvPr>
          <p:cNvSpPr/>
          <p:nvPr/>
        </p:nvSpPr>
        <p:spPr>
          <a:xfrm>
            <a:off x="5135821" y="961859"/>
            <a:ext cx="1981199" cy="9692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rocess payment</a:t>
            </a: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46ABBC44-D98F-7473-8819-D74D7721C047}"/>
              </a:ext>
            </a:extLst>
          </p:cNvPr>
          <p:cNvSpPr/>
          <p:nvPr/>
        </p:nvSpPr>
        <p:spPr>
          <a:xfrm>
            <a:off x="4692273" y="4346124"/>
            <a:ext cx="2424747" cy="10712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Show total price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63D4126C-6058-E20A-2042-D337AF0204B1}"/>
              </a:ext>
            </a:extLst>
          </p:cNvPr>
          <p:cNvSpPr/>
          <p:nvPr/>
        </p:nvSpPr>
        <p:spPr>
          <a:xfrm>
            <a:off x="4949997" y="2546786"/>
            <a:ext cx="2352849" cy="11639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Select payment method</a:t>
            </a:r>
          </a:p>
          <a:p>
            <a:pPr algn="ctr"/>
            <a:r>
              <a:rPr lang="en-GB" dirty="0"/>
              <a:t>C</a:t>
            </a:r>
            <a:r>
              <a:rPr lang="en-NG" dirty="0"/>
              <a:t>ash/card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9B35B4B7-CEE4-773D-DD2A-D271448AE921}"/>
              </a:ext>
            </a:extLst>
          </p:cNvPr>
          <p:cNvSpPr/>
          <p:nvPr/>
        </p:nvSpPr>
        <p:spPr>
          <a:xfrm>
            <a:off x="8386880" y="939043"/>
            <a:ext cx="2312276" cy="98637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rint receipt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74564D23-A3C9-E6F3-F548-0C8D248302B7}"/>
              </a:ext>
            </a:extLst>
          </p:cNvPr>
          <p:cNvSpPr/>
          <p:nvPr/>
        </p:nvSpPr>
        <p:spPr>
          <a:xfrm>
            <a:off x="8740541" y="2851729"/>
            <a:ext cx="1604953" cy="53372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A00F5-15C6-411C-3BC7-A0E36354D2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37942" y="961859"/>
            <a:ext cx="0" cy="461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75570B-B348-88D0-AE53-6837E7766F9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28776" y="2292355"/>
            <a:ext cx="9166" cy="50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A49C54-5DE7-D366-7010-F2DA79C32C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28776" y="3704188"/>
            <a:ext cx="0" cy="491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0087DF-7992-B7E9-5E7E-E3AAD8A6BC00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6126422" y="3710761"/>
            <a:ext cx="20699" cy="63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AA45E-5F15-ED4D-9639-D60F5EBFC080}"/>
              </a:ext>
            </a:extLst>
          </p:cNvPr>
          <p:cNvCxnSpPr>
            <a:stCxn id="15" idx="1"/>
            <a:endCxn id="12" idx="2"/>
          </p:cNvCxnSpPr>
          <p:nvPr/>
        </p:nvCxnSpPr>
        <p:spPr>
          <a:xfrm flipH="1" flipV="1">
            <a:off x="6126421" y="1931123"/>
            <a:ext cx="1" cy="61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14FED1-B18A-8C20-8CC0-E5D422F3A5CC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117020" y="1432228"/>
            <a:ext cx="1501088" cy="14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C243BF-3CF0-10DE-0BAA-C75472C54260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9543018" y="1925413"/>
            <a:ext cx="0" cy="926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07754-36CE-A1BA-44B3-5BE8A9D681B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28776" y="5167180"/>
            <a:ext cx="0" cy="5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611492-E008-D15C-84CC-BC3E9EB77B3D}"/>
              </a:ext>
            </a:extLst>
          </p:cNvPr>
          <p:cNvSpPr txBox="1"/>
          <p:nvPr/>
        </p:nvSpPr>
        <p:spPr>
          <a:xfrm>
            <a:off x="3911626" y="4280224"/>
            <a:ext cx="5677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G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4568B-6A94-28E2-F3D1-B4E0CFAC3561}"/>
              </a:ext>
            </a:extLst>
          </p:cNvPr>
          <p:cNvSpPr txBox="1"/>
          <p:nvPr/>
        </p:nvSpPr>
        <p:spPr>
          <a:xfrm>
            <a:off x="1406683" y="5232658"/>
            <a:ext cx="51566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G" dirty="0"/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8CA5B6-6090-9190-3C36-CD7E936B722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53680" y="4681405"/>
            <a:ext cx="1796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C0CF5A-C61B-3D45-F021-ADBD23A00EC0}"/>
              </a:ext>
            </a:extLst>
          </p:cNvPr>
          <p:cNvSpPr txBox="1"/>
          <p:nvPr/>
        </p:nvSpPr>
        <p:spPr>
          <a:xfrm>
            <a:off x="4692273" y="168166"/>
            <a:ext cx="424152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FLOWCHART FOR SHOPPING PROCESS</a:t>
            </a:r>
          </a:p>
        </p:txBody>
      </p:sp>
    </p:spTree>
    <p:extLst>
      <p:ext uri="{BB962C8B-B14F-4D97-AF65-F5344CB8AC3E}">
        <p14:creationId xmlns:p14="http://schemas.microsoft.com/office/powerpoint/2010/main" val="19601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7748023A-D40B-3A3D-0D99-C8BE11978D92}"/>
              </a:ext>
            </a:extLst>
          </p:cNvPr>
          <p:cNvSpPr/>
          <p:nvPr/>
        </p:nvSpPr>
        <p:spPr>
          <a:xfrm>
            <a:off x="1524000" y="536028"/>
            <a:ext cx="1650124" cy="536027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83ACAE71-9BEA-6180-8D82-B1FE9CCECB68}"/>
              </a:ext>
            </a:extLst>
          </p:cNvPr>
          <p:cNvSpPr/>
          <p:nvPr/>
        </p:nvSpPr>
        <p:spPr>
          <a:xfrm>
            <a:off x="1497724" y="1513490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Rise and Shine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C5D2468-0C5C-7EFB-4DFE-D3EE9C39BADA}"/>
              </a:ext>
            </a:extLst>
          </p:cNvPr>
          <p:cNvSpPr/>
          <p:nvPr/>
        </p:nvSpPr>
        <p:spPr>
          <a:xfrm>
            <a:off x="1497724" y="2806261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Morning prayers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77958BCE-D852-9BEC-5764-216CE6B4D3C1}"/>
              </a:ext>
            </a:extLst>
          </p:cNvPr>
          <p:cNvSpPr/>
          <p:nvPr/>
        </p:nvSpPr>
        <p:spPr>
          <a:xfrm>
            <a:off x="1497724" y="4172606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Brush and Bath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A22974A0-7FB8-D05E-960D-F3708B76BC67}"/>
              </a:ext>
            </a:extLst>
          </p:cNvPr>
          <p:cNvSpPr/>
          <p:nvPr/>
        </p:nvSpPr>
        <p:spPr>
          <a:xfrm>
            <a:off x="1497724" y="5452241"/>
            <a:ext cx="1702676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Eat Breakfast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1742B39A-EBC4-CAA2-B946-1C506F2125C1}"/>
              </a:ext>
            </a:extLst>
          </p:cNvPr>
          <p:cNvSpPr/>
          <p:nvPr/>
        </p:nvSpPr>
        <p:spPr>
          <a:xfrm>
            <a:off x="4072758" y="5452241"/>
            <a:ext cx="1697422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Get ready for the day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AF090213-2296-7FC2-7842-3CDFF4C68B96}"/>
              </a:ext>
            </a:extLst>
          </p:cNvPr>
          <p:cNvSpPr/>
          <p:nvPr/>
        </p:nvSpPr>
        <p:spPr>
          <a:xfrm>
            <a:off x="6621517" y="5433848"/>
            <a:ext cx="1697417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eave for school/work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3B6C7FD0-DC97-0598-6C4C-83292F788638}"/>
              </a:ext>
            </a:extLst>
          </p:cNvPr>
          <p:cNvSpPr/>
          <p:nvPr/>
        </p:nvSpPr>
        <p:spPr>
          <a:xfrm>
            <a:off x="9175531" y="5623035"/>
            <a:ext cx="1566042" cy="546537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B6C62-052F-33B3-FE97-4DE94A2B3D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49062" y="1072055"/>
            <a:ext cx="0" cy="441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9CF92-A3B4-07DA-9EC5-25391F5443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49062" y="2406869"/>
            <a:ext cx="0" cy="39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159FC9-76F1-52D9-9C41-699C6726B50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49062" y="3699640"/>
            <a:ext cx="0" cy="47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C9C10-A8B2-E188-1C26-2214445003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49062" y="5065985"/>
            <a:ext cx="0" cy="38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40280-DBC2-1E97-24FD-13C48D61D9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00400" y="5896303"/>
            <a:ext cx="872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FDCAE-4B7B-2FED-E371-13C0B299D5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770180" y="5877910"/>
            <a:ext cx="851337" cy="1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D70AA0-708E-D828-EA97-6B33B5EF572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318934" y="5877910"/>
            <a:ext cx="856597" cy="1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33A52E-0E0A-9039-B25D-789C45BBDD8C}"/>
              </a:ext>
            </a:extLst>
          </p:cNvPr>
          <p:cNvSpPr txBox="1"/>
          <p:nvPr/>
        </p:nvSpPr>
        <p:spPr>
          <a:xfrm>
            <a:off x="3930868" y="148303"/>
            <a:ext cx="538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FLOWCHART OF MY TYPICAL MORNING ROUTINE</a:t>
            </a:r>
          </a:p>
        </p:txBody>
      </p:sp>
    </p:spTree>
    <p:extLst>
      <p:ext uri="{BB962C8B-B14F-4D97-AF65-F5344CB8AC3E}">
        <p14:creationId xmlns:p14="http://schemas.microsoft.com/office/powerpoint/2010/main" val="15736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78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Chinaza IGBOABUCHUKWU</dc:creator>
  <cp:lastModifiedBy>Chinaza IGBOABUCHUKWU</cp:lastModifiedBy>
  <cp:revision>2</cp:revision>
  <dcterms:created xsi:type="dcterms:W3CDTF">2025-03-21T18:00:17Z</dcterms:created>
  <dcterms:modified xsi:type="dcterms:W3CDTF">2025-03-21T19:52:50Z</dcterms:modified>
</cp:coreProperties>
</file>