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60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7.png"/><Relationship Id="rId2" Type="http://schemas.microsoft.com/office/2007/relationships/media" Target="../media/media1.m4a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jpe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media2.m4a"/><Relationship Id="rId7" Type="http://schemas.openxmlformats.org/officeDocument/2006/relationships/image" Target="../media/image8.jpeg"/><Relationship Id="rId2" Type="http://schemas.microsoft.com/office/2007/relationships/media" Target="../media/media2.m4a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GB" sz="4000" dirty="0"/>
              <a:t>Corona Virus Analysis with SQL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chemeClr val="accent6"/>
                </a:solidFill>
              </a:rPr>
              <a:t>CHINDO SHYJU WILLINGTON</a:t>
            </a:r>
          </a:p>
        </p:txBody>
      </p:sp>
      <p:pic>
        <p:nvPicPr>
          <p:cNvPr id="4" name="1">
            <a:hlinkClick r:id="" action="ppaction://media"/>
            <a:extLst>
              <a:ext uri="{FF2B5EF4-FFF2-40B4-BE49-F238E27FC236}">
                <a16:creationId xmlns:a16="http://schemas.microsoft.com/office/drawing/2014/main" id="{D7E9D94A-C5F5-029E-3211-A8D0B178CB7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372717" y="19199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0">
        <p:blinds dir="vert"/>
      </p:transition>
    </mc:Choice>
    <mc:Fallback>
      <p:transition spd="slow" advClick="0" advTm="10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3668" r="23668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OBJECTIVES: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The task is to derive insights from the dataset containing information such as geographic location, dates, confirmed cases, deaths, and recoveries.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7419A7E-491C-959D-F3C4-58A57F07E90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330670" y="256595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 advClick="0" advTm="10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591772-1936-5022-466C-D56FF488173C}"/>
              </a:ext>
            </a:extLst>
          </p:cNvPr>
          <p:cNvSpPr/>
          <p:nvPr/>
        </p:nvSpPr>
        <p:spPr>
          <a:xfrm>
            <a:off x="665922" y="705678"/>
            <a:ext cx="10759108" cy="5282648"/>
          </a:xfrm>
          <a:prstGeom prst="rect">
            <a:avLst/>
          </a:prstGeom>
          <a:blipFill dpi="0" rotWithShape="1">
            <a:blip r:embed="rId4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-- Q1. Write a code to check NULL values</a:t>
            </a:r>
          </a:p>
          <a:p>
            <a:r>
              <a:rPr lang="en-GB" sz="1200" dirty="0"/>
              <a:t>SELECT *</a:t>
            </a:r>
          </a:p>
          <a:p>
            <a:r>
              <a:rPr lang="en-GB" sz="1200" dirty="0"/>
              <a:t>FROM </a:t>
            </a:r>
            <a:r>
              <a:rPr lang="en-GB" sz="1200" dirty="0" err="1"/>
              <a:t>corana_table</a:t>
            </a:r>
            <a:endParaRPr lang="en-GB" sz="1200" dirty="0"/>
          </a:p>
          <a:p>
            <a:r>
              <a:rPr lang="en-GB" sz="1200" dirty="0"/>
              <a:t>WHERE </a:t>
            </a:r>
            <a:r>
              <a:rPr lang="en-GB" sz="1200" dirty="0" err="1"/>
              <a:t>column_name</a:t>
            </a:r>
            <a:r>
              <a:rPr lang="en-GB" sz="1200" dirty="0"/>
              <a:t> IS NULL;</a:t>
            </a:r>
          </a:p>
          <a:p>
            <a:endParaRPr lang="en-GB" sz="1200" dirty="0"/>
          </a:p>
          <a:p>
            <a:r>
              <a:rPr lang="en-GB" sz="1200" dirty="0"/>
              <a:t>-- Q2. If NULL values are present, update them with zeros for all columns.</a:t>
            </a:r>
          </a:p>
          <a:p>
            <a:r>
              <a:rPr lang="en-GB" sz="1200" dirty="0"/>
              <a:t>UPDATE </a:t>
            </a:r>
            <a:r>
              <a:rPr lang="en-GB" sz="1200" dirty="0" err="1"/>
              <a:t>corana_table</a:t>
            </a:r>
            <a:endParaRPr lang="en-GB" sz="1200" dirty="0"/>
          </a:p>
          <a:p>
            <a:r>
              <a:rPr lang="en-GB" sz="1200" dirty="0"/>
              <a:t>SET </a:t>
            </a:r>
            <a:r>
              <a:rPr lang="en-GB" sz="1200" dirty="0" err="1"/>
              <a:t>column_name</a:t>
            </a:r>
            <a:r>
              <a:rPr lang="en-GB" sz="1200" dirty="0"/>
              <a:t> = 0</a:t>
            </a:r>
          </a:p>
          <a:p>
            <a:r>
              <a:rPr lang="en-GB" sz="1200" dirty="0"/>
              <a:t>WHERE </a:t>
            </a:r>
            <a:r>
              <a:rPr lang="en-GB" sz="1200" dirty="0" err="1"/>
              <a:t>column_name</a:t>
            </a:r>
            <a:r>
              <a:rPr lang="en-GB" sz="1200" dirty="0"/>
              <a:t> IS NULL;</a:t>
            </a:r>
          </a:p>
          <a:p>
            <a:endParaRPr lang="en-GB" sz="1200" dirty="0"/>
          </a:p>
          <a:p>
            <a:r>
              <a:rPr lang="en-GB" sz="1200" dirty="0"/>
              <a:t>-- Q3. Check total number of rows</a:t>
            </a:r>
          </a:p>
          <a:p>
            <a:r>
              <a:rPr lang="en-GB" sz="1200" dirty="0"/>
              <a:t>SELECT COUNT(*)</a:t>
            </a:r>
          </a:p>
          <a:p>
            <a:r>
              <a:rPr lang="en-GB" sz="1200" dirty="0"/>
              <a:t>FROM </a:t>
            </a:r>
            <a:r>
              <a:rPr lang="en-GB" sz="1200" dirty="0" err="1"/>
              <a:t>corana_table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-- Q4. Check what is </a:t>
            </a:r>
            <a:r>
              <a:rPr lang="en-GB" sz="1200" dirty="0" err="1"/>
              <a:t>start_date</a:t>
            </a:r>
            <a:r>
              <a:rPr lang="en-GB" sz="1200" dirty="0"/>
              <a:t> and </a:t>
            </a:r>
            <a:r>
              <a:rPr lang="en-GB" sz="1200" dirty="0" err="1"/>
              <a:t>end_date</a:t>
            </a:r>
            <a:endParaRPr lang="en-GB" sz="1200" dirty="0"/>
          </a:p>
          <a:p>
            <a:r>
              <a:rPr lang="en-GB" sz="1200" dirty="0"/>
              <a:t>SELECT MIN(</a:t>
            </a:r>
            <a:r>
              <a:rPr lang="en-GB" sz="1200" dirty="0" err="1"/>
              <a:t>start_date</a:t>
            </a:r>
            <a:r>
              <a:rPr lang="en-GB" sz="1200" dirty="0"/>
              <a:t>) AS </a:t>
            </a:r>
            <a:r>
              <a:rPr lang="en-GB" sz="1200" dirty="0" err="1"/>
              <a:t>start_date</a:t>
            </a:r>
            <a:r>
              <a:rPr lang="en-GB" sz="1200" dirty="0"/>
              <a:t>, MAX(</a:t>
            </a:r>
            <a:r>
              <a:rPr lang="en-GB" sz="1200" dirty="0" err="1"/>
              <a:t>end_date</a:t>
            </a:r>
            <a:r>
              <a:rPr lang="en-GB" sz="1200" dirty="0"/>
              <a:t>) AS </a:t>
            </a:r>
            <a:r>
              <a:rPr lang="en-GB" sz="1200" dirty="0" err="1"/>
              <a:t>end_date</a:t>
            </a:r>
            <a:endParaRPr lang="en-GB" sz="1200" dirty="0"/>
          </a:p>
          <a:p>
            <a:r>
              <a:rPr lang="en-GB" sz="1200" dirty="0"/>
              <a:t>FROM </a:t>
            </a:r>
            <a:r>
              <a:rPr lang="en-GB" sz="1200" dirty="0" err="1"/>
              <a:t>corana_table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-- Q5. Number of months present in dataset</a:t>
            </a:r>
          </a:p>
          <a:p>
            <a:r>
              <a:rPr lang="en-GB" sz="1200" dirty="0"/>
              <a:t>SELECT DISTINCT EXTRACT(YEAR FROM Date) AS year, EXTRACT(MONTH FROM Date) AS month</a:t>
            </a:r>
          </a:p>
          <a:p>
            <a:r>
              <a:rPr lang="en-GB" sz="1200" dirty="0"/>
              <a:t>FROM </a:t>
            </a:r>
            <a:r>
              <a:rPr lang="en-GB" sz="1200" dirty="0" err="1"/>
              <a:t>corana_table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-- Q6. Find monthly average for confirmed, deaths, recovered</a:t>
            </a:r>
          </a:p>
          <a:p>
            <a:r>
              <a:rPr lang="en-GB" sz="1200" dirty="0"/>
              <a:t>SELECT EXTRACT(YEAR FROM Date) AS year, EXTRACT(MONTH FROM Date) AS month,</a:t>
            </a:r>
          </a:p>
          <a:p>
            <a:r>
              <a:rPr lang="en-GB" sz="1200" dirty="0"/>
              <a:t>       AVG(confirmed) AS </a:t>
            </a:r>
            <a:r>
              <a:rPr lang="en-GB" sz="1200" dirty="0" err="1"/>
              <a:t>avg_confirmed</a:t>
            </a:r>
            <a:r>
              <a:rPr lang="en-GB" sz="1200" dirty="0"/>
              <a:t>, AVG(Deaths) AS </a:t>
            </a:r>
            <a:r>
              <a:rPr lang="en-GB" sz="1200" dirty="0" err="1"/>
              <a:t>avg_deaths</a:t>
            </a:r>
            <a:r>
              <a:rPr lang="en-GB" sz="1200" dirty="0"/>
              <a:t>, AVG(Recovered) AS </a:t>
            </a:r>
            <a:r>
              <a:rPr lang="en-GB" sz="1200" dirty="0" err="1"/>
              <a:t>avg_recovered</a:t>
            </a:r>
            <a:endParaRPr lang="en-GB" sz="1200" dirty="0"/>
          </a:p>
          <a:p>
            <a:r>
              <a:rPr lang="en-GB" sz="1200" dirty="0"/>
              <a:t>FROM </a:t>
            </a:r>
            <a:r>
              <a:rPr lang="en-GB" sz="1200" dirty="0" err="1"/>
              <a:t>corana_table</a:t>
            </a:r>
            <a:endParaRPr lang="en-GB" sz="1200" dirty="0"/>
          </a:p>
          <a:p>
            <a:r>
              <a:rPr lang="en-GB" sz="1200" dirty="0"/>
              <a:t>GROUP BY year, month;</a:t>
            </a:r>
            <a:endParaRPr lang="en-IN" sz="1200" dirty="0"/>
          </a:p>
        </p:txBody>
      </p:sp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13C6232-6C70-4EF1-4C0D-358BDBF66E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342900" y="241189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6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4000">
        <p:randomBar dir="vert"/>
      </p:transition>
    </mc:Choice>
    <mc:Fallback>
      <p:transition advClick="0" advTm="4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8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591772-1936-5022-466C-D56FF488173C}"/>
              </a:ext>
            </a:extLst>
          </p:cNvPr>
          <p:cNvSpPr/>
          <p:nvPr/>
        </p:nvSpPr>
        <p:spPr>
          <a:xfrm>
            <a:off x="665922" y="705678"/>
            <a:ext cx="10759108" cy="5282648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-- Q7. Find most frequent value for confirmed, deaths, recovered each month</a:t>
            </a:r>
          </a:p>
          <a:p>
            <a:r>
              <a:rPr lang="en-GB" sz="1200" dirty="0"/>
              <a:t>SELECT EXTRACT(YEAR FROM Date) AS year, EXTRACT(MONTH FROM Date) AS month,</a:t>
            </a:r>
          </a:p>
          <a:p>
            <a:r>
              <a:rPr lang="en-GB" sz="1200" dirty="0"/>
              <a:t>       MODE() WITHIN GROUP (ORDER BY confirmed) AS </a:t>
            </a:r>
            <a:r>
              <a:rPr lang="en-GB" sz="1200" dirty="0" err="1"/>
              <a:t>most_frequent_confirmed</a:t>
            </a:r>
            <a:r>
              <a:rPr lang="en-GB" sz="1200" dirty="0"/>
              <a:t>,</a:t>
            </a:r>
          </a:p>
          <a:p>
            <a:r>
              <a:rPr lang="en-GB" sz="1200" dirty="0"/>
              <a:t>       MODE() WITHIN GROUP (ORDER BY deaths) AS </a:t>
            </a:r>
            <a:r>
              <a:rPr lang="en-GB" sz="1200" dirty="0" err="1"/>
              <a:t>most_frequent_deaths</a:t>
            </a:r>
            <a:r>
              <a:rPr lang="en-GB" sz="1200" dirty="0"/>
              <a:t>,</a:t>
            </a:r>
          </a:p>
          <a:p>
            <a:r>
              <a:rPr lang="en-GB" sz="1200" dirty="0"/>
              <a:t>       MODE() WITHIN GROUP (ORDER BY recovered) AS </a:t>
            </a:r>
            <a:r>
              <a:rPr lang="en-GB" sz="1200" dirty="0" err="1"/>
              <a:t>most_frequent_recovered</a:t>
            </a:r>
            <a:endParaRPr lang="en-GB" sz="1200" dirty="0"/>
          </a:p>
          <a:p>
            <a:r>
              <a:rPr lang="en-GB" sz="1200" dirty="0"/>
              <a:t>FROM </a:t>
            </a:r>
            <a:r>
              <a:rPr lang="en-GB" sz="1200" dirty="0" err="1"/>
              <a:t>corana_table</a:t>
            </a:r>
            <a:endParaRPr lang="en-GB" sz="1200" dirty="0"/>
          </a:p>
          <a:p>
            <a:r>
              <a:rPr lang="en-GB" sz="1200" dirty="0"/>
              <a:t>GROUP BY year, month;</a:t>
            </a:r>
          </a:p>
          <a:p>
            <a:endParaRPr lang="en-GB" sz="1200" dirty="0"/>
          </a:p>
          <a:p>
            <a:r>
              <a:rPr lang="en-GB" sz="1200" dirty="0"/>
              <a:t>-- Q8. Find minimum values for confirmed, deaths, recovered per year</a:t>
            </a:r>
          </a:p>
          <a:p>
            <a:r>
              <a:rPr lang="en-GB" sz="1200" dirty="0"/>
              <a:t>SELECT EXTRACT(YEAR FROM Date) AS year,</a:t>
            </a:r>
          </a:p>
          <a:p>
            <a:r>
              <a:rPr lang="en-GB" sz="1200" dirty="0"/>
              <a:t>       MIN(confirmed) AS </a:t>
            </a:r>
            <a:r>
              <a:rPr lang="en-GB" sz="1200" dirty="0" err="1"/>
              <a:t>min_confirmed</a:t>
            </a:r>
            <a:r>
              <a:rPr lang="en-GB" sz="1200" dirty="0"/>
              <a:t>, MIN(deaths) AS </a:t>
            </a:r>
            <a:r>
              <a:rPr lang="en-GB" sz="1200" dirty="0" err="1"/>
              <a:t>min_deaths</a:t>
            </a:r>
            <a:r>
              <a:rPr lang="en-GB" sz="1200" dirty="0"/>
              <a:t>, MIN(recovered) AS </a:t>
            </a:r>
            <a:r>
              <a:rPr lang="en-GB" sz="1200" dirty="0" err="1"/>
              <a:t>min_recovered</a:t>
            </a:r>
            <a:endParaRPr lang="en-GB" sz="1200" dirty="0"/>
          </a:p>
          <a:p>
            <a:r>
              <a:rPr lang="en-GB" sz="1200" dirty="0"/>
              <a:t>FROM </a:t>
            </a:r>
            <a:r>
              <a:rPr lang="en-GB" sz="1200" dirty="0" err="1"/>
              <a:t>corana_table</a:t>
            </a:r>
            <a:endParaRPr lang="en-GB" sz="1200" dirty="0"/>
          </a:p>
          <a:p>
            <a:r>
              <a:rPr lang="en-GB" sz="1200" dirty="0"/>
              <a:t>GROUP BY year;</a:t>
            </a:r>
          </a:p>
          <a:p>
            <a:endParaRPr lang="en-GB" sz="1200" dirty="0"/>
          </a:p>
          <a:p>
            <a:r>
              <a:rPr lang="en-GB" sz="1200" dirty="0"/>
              <a:t>-- Q9. Find maximum values of confirmed, deaths, recovered per year</a:t>
            </a:r>
          </a:p>
          <a:p>
            <a:r>
              <a:rPr lang="en-GB" sz="1200" dirty="0"/>
              <a:t>SELECT EXTRACT(YEAR FROM Date) AS year,</a:t>
            </a:r>
          </a:p>
          <a:p>
            <a:r>
              <a:rPr lang="en-GB" sz="1200" dirty="0"/>
              <a:t>       MAX(confirmed) AS </a:t>
            </a:r>
            <a:r>
              <a:rPr lang="en-GB" sz="1200" dirty="0" err="1"/>
              <a:t>max_confirmed</a:t>
            </a:r>
            <a:r>
              <a:rPr lang="en-GB" sz="1200" dirty="0"/>
              <a:t>, MAX(deaths) AS </a:t>
            </a:r>
            <a:r>
              <a:rPr lang="en-GB" sz="1200" dirty="0" err="1"/>
              <a:t>max_deaths</a:t>
            </a:r>
            <a:r>
              <a:rPr lang="en-GB" sz="1200" dirty="0"/>
              <a:t>, MAX(recovered) AS </a:t>
            </a:r>
            <a:r>
              <a:rPr lang="en-GB" sz="1200" dirty="0" err="1"/>
              <a:t>max_recovered</a:t>
            </a:r>
            <a:endParaRPr lang="en-GB" sz="1200" dirty="0"/>
          </a:p>
          <a:p>
            <a:r>
              <a:rPr lang="en-GB" sz="1200" dirty="0"/>
              <a:t>FROM </a:t>
            </a:r>
            <a:r>
              <a:rPr lang="en-GB" sz="1200" dirty="0" err="1"/>
              <a:t>corana_table</a:t>
            </a:r>
            <a:endParaRPr lang="en-GB" sz="1200" dirty="0"/>
          </a:p>
          <a:p>
            <a:r>
              <a:rPr lang="en-GB" sz="1200" dirty="0"/>
              <a:t>GROUP BY year;</a:t>
            </a:r>
          </a:p>
          <a:p>
            <a:endParaRPr lang="en-GB" sz="1200" dirty="0"/>
          </a:p>
          <a:p>
            <a:r>
              <a:rPr lang="en-GB" sz="1200" dirty="0"/>
              <a:t>-- Q10. The total number of cases of confirmed, deaths, recovered each month</a:t>
            </a:r>
          </a:p>
          <a:p>
            <a:r>
              <a:rPr lang="en-GB" sz="1200" dirty="0"/>
              <a:t>SELECT EXTRACT(YEAR FROM Date) AS year, EXTRACT(MONTH FROM Date) AS month,</a:t>
            </a:r>
          </a:p>
          <a:p>
            <a:r>
              <a:rPr lang="en-GB" sz="1200" dirty="0"/>
              <a:t>       SUM(confirmed) AS </a:t>
            </a:r>
            <a:r>
              <a:rPr lang="en-GB" sz="1200" dirty="0" err="1"/>
              <a:t>total_confirmed</a:t>
            </a:r>
            <a:r>
              <a:rPr lang="en-GB" sz="1200" dirty="0"/>
              <a:t>, SUM(deaths) AS </a:t>
            </a:r>
            <a:r>
              <a:rPr lang="en-GB" sz="1200" dirty="0" err="1"/>
              <a:t>total_deaths</a:t>
            </a:r>
            <a:r>
              <a:rPr lang="en-GB" sz="1200" dirty="0"/>
              <a:t>, SUM(recovered) AS </a:t>
            </a:r>
            <a:r>
              <a:rPr lang="en-GB" sz="1200" dirty="0" err="1"/>
              <a:t>total_recovered</a:t>
            </a:r>
            <a:endParaRPr lang="en-GB" sz="1200" dirty="0"/>
          </a:p>
          <a:p>
            <a:r>
              <a:rPr lang="en-GB" sz="1200" dirty="0"/>
              <a:t>FROM </a:t>
            </a:r>
            <a:r>
              <a:rPr lang="en-GB" sz="1200" dirty="0" err="1"/>
              <a:t>corana_table</a:t>
            </a:r>
            <a:endParaRPr lang="en-GB" sz="1200" dirty="0"/>
          </a:p>
          <a:p>
            <a:r>
              <a:rPr lang="en-GB" sz="1200" dirty="0"/>
              <a:t>GROUP BY year, month;</a:t>
            </a:r>
          </a:p>
        </p:txBody>
      </p:sp>
    </p:spTree>
    <p:extLst>
      <p:ext uri="{BB962C8B-B14F-4D97-AF65-F5344CB8AC3E}">
        <p14:creationId xmlns:p14="http://schemas.microsoft.com/office/powerpoint/2010/main" val="87850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4000">
        <p:randomBar dir="vert"/>
      </p:transition>
    </mc:Choice>
    <mc:Fallback>
      <p:transition advClick="0" advTm="4000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591772-1936-5022-466C-D56FF488173C}"/>
              </a:ext>
            </a:extLst>
          </p:cNvPr>
          <p:cNvSpPr/>
          <p:nvPr/>
        </p:nvSpPr>
        <p:spPr>
          <a:xfrm>
            <a:off x="665922" y="332961"/>
            <a:ext cx="10759108" cy="6246743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-- Q11. Check how corona virus spread out with respect to confirmed case</a:t>
            </a:r>
          </a:p>
          <a:p>
            <a:r>
              <a:rPr lang="en-GB" sz="1100" dirty="0"/>
              <a:t>SELECT SUM(confirmed) AS </a:t>
            </a:r>
            <a:r>
              <a:rPr lang="en-GB" sz="1100" dirty="0" err="1"/>
              <a:t>total_confirmed</a:t>
            </a:r>
            <a:r>
              <a:rPr lang="en-GB" sz="1100" dirty="0"/>
              <a:t>, AVG(confirmed) AS </a:t>
            </a:r>
            <a:r>
              <a:rPr lang="en-GB" sz="1100" dirty="0" err="1"/>
              <a:t>avg_confirmed</a:t>
            </a:r>
            <a:r>
              <a:rPr lang="en-GB" sz="1100" dirty="0"/>
              <a:t>,</a:t>
            </a:r>
          </a:p>
          <a:p>
            <a:r>
              <a:rPr lang="en-GB" sz="1100" dirty="0"/>
              <a:t>       VARIANCE(confirmed) AS </a:t>
            </a:r>
            <a:r>
              <a:rPr lang="en-GB" sz="1100" dirty="0" err="1"/>
              <a:t>variance_confirmed</a:t>
            </a:r>
            <a:r>
              <a:rPr lang="en-GB" sz="1100" dirty="0"/>
              <a:t>, STDDEV(confirmed) AS </a:t>
            </a:r>
            <a:r>
              <a:rPr lang="en-GB" sz="1100" dirty="0" err="1"/>
              <a:t>stdev_confirmed</a:t>
            </a:r>
            <a:endParaRPr lang="en-GB" sz="1100" dirty="0"/>
          </a:p>
          <a:p>
            <a:r>
              <a:rPr lang="en-GB" sz="1100" dirty="0"/>
              <a:t>FROM </a:t>
            </a:r>
            <a:r>
              <a:rPr lang="en-GB" sz="1100" dirty="0" err="1"/>
              <a:t>corana_table</a:t>
            </a:r>
            <a:r>
              <a:rPr lang="en-GB" sz="1100" dirty="0"/>
              <a:t>;</a:t>
            </a:r>
          </a:p>
          <a:p>
            <a:endParaRPr lang="en-GB" sz="1100" dirty="0"/>
          </a:p>
          <a:p>
            <a:r>
              <a:rPr lang="en-GB" sz="1100" dirty="0"/>
              <a:t>-- Q12. Check how corona virus spread out with respect to death case per month</a:t>
            </a:r>
          </a:p>
          <a:p>
            <a:r>
              <a:rPr lang="en-GB" sz="1100" dirty="0"/>
              <a:t>SELECT SUM(deaths) AS </a:t>
            </a:r>
            <a:r>
              <a:rPr lang="en-GB" sz="1100" dirty="0" err="1"/>
              <a:t>total_deaths</a:t>
            </a:r>
            <a:r>
              <a:rPr lang="en-GB" sz="1100" dirty="0"/>
              <a:t>, AVG(deaths) AS </a:t>
            </a:r>
            <a:r>
              <a:rPr lang="en-GB" sz="1100" dirty="0" err="1"/>
              <a:t>avg_deaths</a:t>
            </a:r>
            <a:r>
              <a:rPr lang="en-GB" sz="1100" dirty="0"/>
              <a:t>,</a:t>
            </a:r>
          </a:p>
          <a:p>
            <a:r>
              <a:rPr lang="en-GB" sz="1100" dirty="0"/>
              <a:t>       VARIANCE(deaths) AS </a:t>
            </a:r>
            <a:r>
              <a:rPr lang="en-GB" sz="1100" dirty="0" err="1"/>
              <a:t>variance_deaths</a:t>
            </a:r>
            <a:r>
              <a:rPr lang="en-GB" sz="1100" dirty="0"/>
              <a:t>, STDDEV(deaths) AS </a:t>
            </a:r>
            <a:r>
              <a:rPr lang="en-GB" sz="1100" dirty="0" err="1"/>
              <a:t>stdev_deaths</a:t>
            </a:r>
            <a:endParaRPr lang="en-GB" sz="1100" dirty="0"/>
          </a:p>
          <a:p>
            <a:r>
              <a:rPr lang="en-GB" sz="1100" dirty="0"/>
              <a:t>FROM </a:t>
            </a:r>
            <a:r>
              <a:rPr lang="en-GB" sz="1100" dirty="0" err="1"/>
              <a:t>corana_table</a:t>
            </a:r>
            <a:endParaRPr lang="en-GB" sz="1100" dirty="0"/>
          </a:p>
          <a:p>
            <a:r>
              <a:rPr lang="en-GB" sz="1100" dirty="0"/>
              <a:t>GROUP BY EXTRACT(YEAR FROM </a:t>
            </a:r>
            <a:r>
              <a:rPr lang="en-GB" sz="1100" dirty="0" err="1"/>
              <a:t>date_column</a:t>
            </a:r>
            <a:r>
              <a:rPr lang="en-GB" sz="1100" dirty="0"/>
              <a:t>), EXTRACT(MONTH FROM </a:t>
            </a:r>
            <a:r>
              <a:rPr lang="en-GB" sz="1100" dirty="0" err="1"/>
              <a:t>date_column</a:t>
            </a:r>
            <a:r>
              <a:rPr lang="en-GB" sz="1100" dirty="0"/>
              <a:t>);</a:t>
            </a:r>
          </a:p>
          <a:p>
            <a:endParaRPr lang="en-GB" sz="1100" dirty="0"/>
          </a:p>
          <a:p>
            <a:r>
              <a:rPr lang="en-GB" sz="1100" dirty="0"/>
              <a:t>-- Q13. Check how corona virus spread out with respect to recovered case</a:t>
            </a:r>
          </a:p>
          <a:p>
            <a:r>
              <a:rPr lang="en-GB" sz="1100" dirty="0"/>
              <a:t>SELECT SUM(recovered) AS </a:t>
            </a:r>
            <a:r>
              <a:rPr lang="en-GB" sz="1100" dirty="0" err="1"/>
              <a:t>total_recovered</a:t>
            </a:r>
            <a:r>
              <a:rPr lang="en-GB" sz="1100" dirty="0"/>
              <a:t>, AVG(recovered) AS </a:t>
            </a:r>
            <a:r>
              <a:rPr lang="en-GB" sz="1100" dirty="0" err="1"/>
              <a:t>avg_recovered</a:t>
            </a:r>
            <a:r>
              <a:rPr lang="en-GB" sz="1100" dirty="0"/>
              <a:t>,</a:t>
            </a:r>
          </a:p>
          <a:p>
            <a:r>
              <a:rPr lang="en-GB" sz="1100" dirty="0"/>
              <a:t>       VARIANCE(recovered) AS </a:t>
            </a:r>
            <a:r>
              <a:rPr lang="en-GB" sz="1100" dirty="0" err="1"/>
              <a:t>variance_recovered</a:t>
            </a:r>
            <a:r>
              <a:rPr lang="en-GB" sz="1100" dirty="0"/>
              <a:t>, STDDEV(recovered) AS </a:t>
            </a:r>
            <a:r>
              <a:rPr lang="en-GB" sz="1100" dirty="0" err="1"/>
              <a:t>stdev_recovered</a:t>
            </a:r>
            <a:endParaRPr lang="en-GB" sz="1100" dirty="0"/>
          </a:p>
          <a:p>
            <a:r>
              <a:rPr lang="en-GB" sz="1100" dirty="0"/>
              <a:t>FROM </a:t>
            </a:r>
            <a:r>
              <a:rPr lang="en-GB" sz="1100" dirty="0" err="1"/>
              <a:t>corana_table</a:t>
            </a:r>
            <a:r>
              <a:rPr lang="en-GB" sz="1100" dirty="0"/>
              <a:t>;</a:t>
            </a:r>
          </a:p>
          <a:p>
            <a:endParaRPr lang="en-GB" sz="1100" dirty="0"/>
          </a:p>
          <a:p>
            <a:r>
              <a:rPr lang="en-GB" sz="1100" dirty="0"/>
              <a:t>-- Q14. Find Country having highest number of Confirmed cases</a:t>
            </a:r>
          </a:p>
          <a:p>
            <a:r>
              <a:rPr lang="en-GB" sz="1100" dirty="0"/>
              <a:t>SELECT country, MAX(confirmed) AS </a:t>
            </a:r>
            <a:r>
              <a:rPr lang="en-GB" sz="1100" dirty="0" err="1"/>
              <a:t>max_confirmed</a:t>
            </a:r>
            <a:endParaRPr lang="en-GB" sz="1100" dirty="0"/>
          </a:p>
          <a:p>
            <a:r>
              <a:rPr lang="en-GB" sz="1100" dirty="0"/>
              <a:t>FROM </a:t>
            </a:r>
            <a:r>
              <a:rPr lang="en-GB" sz="1100" dirty="0" err="1"/>
              <a:t>corana_table</a:t>
            </a:r>
            <a:endParaRPr lang="en-GB" sz="1100" dirty="0"/>
          </a:p>
          <a:p>
            <a:r>
              <a:rPr lang="en-GB" sz="1100" dirty="0"/>
              <a:t>GROUP BY country</a:t>
            </a:r>
          </a:p>
          <a:p>
            <a:r>
              <a:rPr lang="en-GB" sz="1100" dirty="0"/>
              <a:t>ORDER BY </a:t>
            </a:r>
            <a:r>
              <a:rPr lang="en-GB" sz="1100" dirty="0" err="1"/>
              <a:t>max_confirmed</a:t>
            </a:r>
            <a:r>
              <a:rPr lang="en-GB" sz="1100" dirty="0"/>
              <a:t> DESC</a:t>
            </a:r>
          </a:p>
          <a:p>
            <a:r>
              <a:rPr lang="en-GB" sz="1100" dirty="0"/>
              <a:t>LIMIT 1;</a:t>
            </a:r>
          </a:p>
          <a:p>
            <a:endParaRPr lang="en-GB" sz="1100" dirty="0"/>
          </a:p>
          <a:p>
            <a:r>
              <a:rPr lang="en-GB" sz="1100" dirty="0"/>
              <a:t>-- Q15. Find Country having lowest number of death cases</a:t>
            </a:r>
          </a:p>
          <a:p>
            <a:r>
              <a:rPr lang="en-GB" sz="1100" dirty="0"/>
              <a:t>SELECT country, MIN(deaths) AS </a:t>
            </a:r>
            <a:r>
              <a:rPr lang="en-GB" sz="1100" dirty="0" err="1"/>
              <a:t>min_deaths</a:t>
            </a:r>
            <a:endParaRPr lang="en-GB" sz="1100" dirty="0"/>
          </a:p>
          <a:p>
            <a:r>
              <a:rPr lang="en-GB" sz="1100" dirty="0"/>
              <a:t>FROM </a:t>
            </a:r>
            <a:r>
              <a:rPr lang="en-GB" sz="1100" dirty="0" err="1"/>
              <a:t>corana_table</a:t>
            </a:r>
            <a:endParaRPr lang="en-GB" sz="1100" dirty="0"/>
          </a:p>
          <a:p>
            <a:r>
              <a:rPr lang="en-GB" sz="1100" dirty="0"/>
              <a:t>GROUP BY country</a:t>
            </a:r>
          </a:p>
          <a:p>
            <a:r>
              <a:rPr lang="en-GB" sz="1100" dirty="0"/>
              <a:t>ORDER BY </a:t>
            </a:r>
            <a:r>
              <a:rPr lang="en-GB" sz="1100" dirty="0" err="1"/>
              <a:t>min_deaths</a:t>
            </a:r>
            <a:r>
              <a:rPr lang="en-GB" sz="1100" dirty="0"/>
              <a:t> ASC</a:t>
            </a:r>
          </a:p>
          <a:p>
            <a:r>
              <a:rPr lang="en-GB" sz="1100" dirty="0"/>
              <a:t>LIMIT 1;</a:t>
            </a:r>
          </a:p>
          <a:p>
            <a:endParaRPr lang="en-GB" sz="1100" dirty="0"/>
          </a:p>
          <a:p>
            <a:r>
              <a:rPr lang="en-GB" sz="1100" dirty="0"/>
              <a:t>-- Q16. Find top 5 countries having highest recovered cases</a:t>
            </a:r>
          </a:p>
          <a:p>
            <a:r>
              <a:rPr lang="en-GB" sz="1100" dirty="0"/>
              <a:t>SELECT country, SUM(recovered) AS </a:t>
            </a:r>
            <a:r>
              <a:rPr lang="en-GB" sz="1100" dirty="0" err="1"/>
              <a:t>total_recovered</a:t>
            </a:r>
            <a:endParaRPr lang="en-GB" sz="1100" dirty="0"/>
          </a:p>
          <a:p>
            <a:r>
              <a:rPr lang="en-GB" sz="1100" dirty="0"/>
              <a:t>FROM </a:t>
            </a:r>
            <a:r>
              <a:rPr lang="en-GB" sz="1100" dirty="0" err="1"/>
              <a:t>corana_table</a:t>
            </a:r>
            <a:endParaRPr lang="en-GB" sz="1100" dirty="0"/>
          </a:p>
          <a:p>
            <a:r>
              <a:rPr lang="en-GB" sz="1100" dirty="0"/>
              <a:t>GROUP BY country</a:t>
            </a:r>
          </a:p>
          <a:p>
            <a:r>
              <a:rPr lang="en-GB" sz="1100" dirty="0"/>
              <a:t>ORDER BY </a:t>
            </a:r>
            <a:r>
              <a:rPr lang="en-GB" sz="1100" dirty="0" err="1"/>
              <a:t>total_recovered</a:t>
            </a:r>
            <a:r>
              <a:rPr lang="en-GB" sz="1100" dirty="0"/>
              <a:t> DESC</a:t>
            </a:r>
          </a:p>
          <a:p>
            <a:r>
              <a:rPr lang="en-GB" sz="1100" dirty="0"/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136546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4000">
        <p:randomBar dir="vert"/>
      </p:transition>
    </mc:Choice>
    <mc:Fallback>
      <p:transition advClick="0" advTm="4000">
        <p:randomBar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{4E99E37B-A744-4DBB-8B1D-85335623B2A9}tf55705232_win32</Template>
  <TotalTime>36</TotalTime>
  <Words>837</Words>
  <Application>Microsoft Office PowerPoint</Application>
  <PresentationFormat>Widescreen</PresentationFormat>
  <Paragraphs>93</Paragraphs>
  <Slides>5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Corona Virus Analysis with SQL</vt:lpstr>
      <vt:lpstr>OBJECTIVES: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 with SQL</dc:title>
  <dc:creator>chindo shyju willington</dc:creator>
  <cp:lastModifiedBy>chindo shyju willington</cp:lastModifiedBy>
  <cp:revision>2</cp:revision>
  <dcterms:created xsi:type="dcterms:W3CDTF">2024-05-09T07:37:36Z</dcterms:created>
  <dcterms:modified xsi:type="dcterms:W3CDTF">2024-05-09T08:14:29Z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