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0968-F01D-5823-2143-0DCD3E34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88F09-B9D2-BB1D-8A37-CC89B04B7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71CA-2674-288E-2C27-7A77DE8B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DA7D-8279-0034-1A14-249F6A26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58B6-276E-90DE-3F6E-FE7B55B4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D934-A552-63F3-91D1-620F8F5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82A01-6424-0771-B68C-30F2753C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C03E-B2E8-10F6-8EBF-FAE4CEBB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9510-21B2-B057-CE98-6E5C048A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83A5-F8AB-93B3-9030-2775F1F5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2F1E-FD70-18F1-3EE6-B048E5BE1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0F720-C7FE-758B-F973-45BC09D2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5219-0AD6-70E3-DD4F-F325E87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5AF-C234-3501-1A88-88F69DCC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CF0D-16DD-DD7B-5AE4-28D1258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B39F-6191-7E96-6BE1-D2F6062C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8ECA-8522-0AC4-01A7-D4910DB6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775F-0E92-0B65-BA49-6468FE34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2A6-9C1F-6B54-6FF0-189AC5F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C438-D72F-0183-8E0A-A0369B7D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8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52C-0196-F6E3-FB32-84085FED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4816-3237-5F2F-801E-F6AED9E4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D47D-5722-81DA-01BB-03D0C13A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9578-0BDA-05EE-6672-BB83D5EB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CE0F-DA75-09F1-D0C5-0E6C3567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2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901-B1A9-9896-4C18-DD9C70BB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E250-3071-AC4A-932C-4A1D78105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BED2-E0E4-87FE-2496-2D30E4754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1F8A-4B0B-202E-940D-09CF6A8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C315-CB27-069B-D96C-D5A7086E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02C1-BE55-376B-EEC7-BA98E036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10A4-54AC-5E25-DDE1-A712472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E927-6F6C-BDFA-09C6-30B31184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E4AC8-6800-B260-B939-B3D59571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80A45-A7C8-B57F-3557-725B212BE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33A50-C1C8-6186-BD5C-B82A3FB95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CD42E-D59D-9207-C141-0315037D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9880E-934F-13F5-C0EA-5A4DC37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BAB62-F6BB-A439-2D62-D723989B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1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B93-297E-A3E3-284F-22CA9791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071D4-9F8C-C283-5506-B78AA37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FE665-B19F-1FA6-87FE-421460AD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8F07B-A72E-7E46-276E-DC873847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8D4A-393F-04C1-C08B-6E7E0344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3EF52-FB18-8724-B441-938DF010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76DC-961A-C107-90F2-D93D0C00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3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E24-797E-9281-81B1-CB3AAE0F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EAB-7619-297F-C77B-5E86E836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11E5-0EB3-1F63-215E-05F63A43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E8775-672C-4C30-FEB4-20437EF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C8D-E3C2-A1EE-79FD-8EBF0FC0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9BF4-B7C5-4D59-8A43-E13D7C9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1B5-D9F2-0648-E220-AF906D95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B134A-D616-E83D-6C9D-4DADD59A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5E655-A58F-5A95-2A84-C2DA4C749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EE94-085A-9D82-BFBC-692521DB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D830-DD0C-7D19-A334-1931F25F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12E7-CA20-6D4A-54C7-DCB21473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CA0C5-A79A-6B27-E7D6-E9A04417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91B1-90B8-22E7-D8DA-CC0F7584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0F89-59E9-4788-3D2A-2C501162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A1E9-CC1B-4F94-A1E8-2ABACC17AFF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90D7-91F3-9806-7B31-982BFD34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D64F-6432-87BE-F9CB-547A171A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F059-76D0-464B-B618-F728E7B9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CCEB-044E-A916-FE9C-A38F87E7A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E176-DE7B-83C4-ED17-A0793AC0D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37945-9FA6-F212-AFEA-E3EEC38C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8"/>
            <a:ext cx="12192000" cy="68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8C4E-9EF3-A534-1769-3C75D0D8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A52A-4F97-39A4-140B-A42BBC57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C62F-89D9-9F46-90DB-4CE74A88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"/>
            <a:ext cx="12192000" cy="68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E4B3-C107-155A-46A5-4AA11B38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2216-5C3B-AD61-A607-0771C8F6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7FFC4-139C-A44F-F4DF-AB978290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8"/>
            <a:ext cx="12192000" cy="68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2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chindo shyju willington</dc:creator>
  <cp:lastModifiedBy>chindo shyju willington</cp:lastModifiedBy>
  <cp:revision>1</cp:revision>
  <dcterms:created xsi:type="dcterms:W3CDTF">2024-05-09T11:45:06Z</dcterms:created>
  <dcterms:modified xsi:type="dcterms:W3CDTF">2024-05-09T11:45:15Z</dcterms:modified>
</cp:coreProperties>
</file>