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78" r:id="rId7"/>
    <p:sldId id="258" r:id="rId8"/>
    <p:sldId id="289" r:id="rId9"/>
    <p:sldId id="285" r:id="rId10"/>
    <p:sldId id="288" r:id="rId11"/>
    <p:sldId id="280" r:id="rId12"/>
    <p:sldId id="290" r:id="rId13"/>
    <p:sldId id="279" r:id="rId14"/>
    <p:sldId id="271" r:id="rId15"/>
    <p:sldId id="291" r:id="rId16"/>
    <p:sldId id="284" r:id="rId17"/>
    <p:sldId id="281" r:id="rId18"/>
    <p:sldId id="282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711CC-CAF5-48CC-BE29-F31EEAE4B3BB}" v="14" dt="2025-01-09T08:10:33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55" autoAdjust="0"/>
  </p:normalViewPr>
  <p:slideViewPr>
    <p:cSldViewPr snapToGrid="0">
      <p:cViewPr varScale="1">
        <p:scale>
          <a:sx n="62" d="100"/>
          <a:sy n="62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zel Pragassa" userId="0e2f76bf89221cb0" providerId="LiveId" clId="{54F711CC-CAF5-48CC-BE29-F31EEAE4B3BB}"/>
    <pc:docChg chg="undo redo custSel addSld delSld modSld">
      <pc:chgData name="Denzel Pragassa" userId="0e2f76bf89221cb0" providerId="LiveId" clId="{54F711CC-CAF5-48CC-BE29-F31EEAE4B3BB}" dt="2025-01-09T08:11:01.130" v="436" actId="20577"/>
      <pc:docMkLst>
        <pc:docMk/>
      </pc:docMkLst>
      <pc:sldChg chg="addSp modSp mod">
        <pc:chgData name="Denzel Pragassa" userId="0e2f76bf89221cb0" providerId="LiveId" clId="{54F711CC-CAF5-48CC-BE29-F31EEAE4B3BB}" dt="2025-01-08T21:09:14.276" v="153" actId="1076"/>
        <pc:sldMkLst>
          <pc:docMk/>
          <pc:sldMk cId="2586058810" sldId="256"/>
        </pc:sldMkLst>
        <pc:spChg chg="mod">
          <ac:chgData name="Denzel Pragassa" userId="0e2f76bf89221cb0" providerId="LiveId" clId="{54F711CC-CAF5-48CC-BE29-F31EEAE4B3BB}" dt="2025-01-08T21:06:40.268" v="89" actId="1076"/>
          <ac:spMkLst>
            <pc:docMk/>
            <pc:sldMk cId="2586058810" sldId="256"/>
            <ac:spMk id="2" creationId="{CFE75451-6A4B-484B-9ED1-353CCE25B0F4}"/>
          </ac:spMkLst>
        </pc:spChg>
        <pc:spChg chg="add mod">
          <ac:chgData name="Denzel Pragassa" userId="0e2f76bf89221cb0" providerId="LiveId" clId="{54F711CC-CAF5-48CC-BE29-F31EEAE4B3BB}" dt="2025-01-08T21:09:14.276" v="153" actId="1076"/>
          <ac:spMkLst>
            <pc:docMk/>
            <pc:sldMk cId="2586058810" sldId="256"/>
            <ac:spMk id="3" creationId="{79E8C4FE-B86D-DE11-8DBC-77999AF715A2}"/>
          </ac:spMkLst>
        </pc:spChg>
      </pc:sldChg>
      <pc:sldChg chg="addSp delSp modSp mod">
        <pc:chgData name="Denzel Pragassa" userId="0e2f76bf89221cb0" providerId="LiveId" clId="{54F711CC-CAF5-48CC-BE29-F31EEAE4B3BB}" dt="2025-01-08T21:26:45.608" v="267" actId="1076"/>
        <pc:sldMkLst>
          <pc:docMk/>
          <pc:sldMk cId="1742861620" sldId="266"/>
        </pc:sldMkLst>
        <pc:spChg chg="mod">
          <ac:chgData name="Denzel Pragassa" userId="0e2f76bf89221cb0" providerId="LiveId" clId="{54F711CC-CAF5-48CC-BE29-F31EEAE4B3BB}" dt="2025-01-08T21:25:54.091" v="260" actId="1076"/>
          <ac:spMkLst>
            <pc:docMk/>
            <pc:sldMk cId="1742861620" sldId="266"/>
            <ac:spMk id="2" creationId="{4518FC28-E0BD-4387-B8BE-9965D1A57FF1}"/>
          </ac:spMkLst>
        </pc:spChg>
        <pc:spChg chg="del mod">
          <ac:chgData name="Denzel Pragassa" userId="0e2f76bf89221cb0" providerId="LiveId" clId="{54F711CC-CAF5-48CC-BE29-F31EEAE4B3BB}" dt="2025-01-08T20:59:33.845" v="42" actId="478"/>
          <ac:spMkLst>
            <pc:docMk/>
            <pc:sldMk cId="1742861620" sldId="266"/>
            <ac:spMk id="3" creationId="{FED19BCA-B61F-4EA6-A1FB-CCA3BD8506FB}"/>
          </ac:spMkLst>
        </pc:spChg>
        <pc:spChg chg="add del mod">
          <ac:chgData name="Denzel Pragassa" userId="0e2f76bf89221cb0" providerId="LiveId" clId="{54F711CC-CAF5-48CC-BE29-F31EEAE4B3BB}" dt="2025-01-08T21:25:27.263" v="253" actId="478"/>
          <ac:spMkLst>
            <pc:docMk/>
            <pc:sldMk cId="1742861620" sldId="266"/>
            <ac:spMk id="7" creationId="{AC1421A5-212D-5BB9-8E83-13F36208C31C}"/>
          </ac:spMkLst>
        </pc:spChg>
        <pc:picChg chg="add mod">
          <ac:chgData name="Denzel Pragassa" userId="0e2f76bf89221cb0" providerId="LiveId" clId="{54F711CC-CAF5-48CC-BE29-F31EEAE4B3BB}" dt="2025-01-08T21:26:45.608" v="267" actId="1076"/>
          <ac:picMkLst>
            <pc:docMk/>
            <pc:sldMk cId="1742861620" sldId="266"/>
            <ac:picMk id="4" creationId="{00FEAEC7-D6FA-F3B0-8607-35E8BD04C1E8}"/>
          </ac:picMkLst>
        </pc:picChg>
        <pc:picChg chg="del">
          <ac:chgData name="Denzel Pragassa" userId="0e2f76bf89221cb0" providerId="LiveId" clId="{54F711CC-CAF5-48CC-BE29-F31EEAE4B3BB}" dt="2025-01-08T21:24:34.609" v="240" actId="478"/>
          <ac:picMkLst>
            <pc:docMk/>
            <pc:sldMk cId="1742861620" sldId="266"/>
            <ac:picMk id="47" creationId="{F55BC7A4-EE4B-7EFC-C325-408D66C3CBA7}"/>
          </ac:picMkLst>
        </pc:picChg>
      </pc:sldChg>
      <pc:sldChg chg="modSp mod">
        <pc:chgData name="Denzel Pragassa" userId="0e2f76bf89221cb0" providerId="LiveId" clId="{54F711CC-CAF5-48CC-BE29-F31EEAE4B3BB}" dt="2025-01-09T08:11:01.130" v="436" actId="20577"/>
        <pc:sldMkLst>
          <pc:docMk/>
          <pc:sldMk cId="1969787568" sldId="271"/>
        </pc:sldMkLst>
        <pc:spChg chg="mod">
          <ac:chgData name="Denzel Pragassa" userId="0e2f76bf89221cb0" providerId="LiveId" clId="{54F711CC-CAF5-48CC-BE29-F31EEAE4B3BB}" dt="2025-01-09T08:11:01.130" v="436" actId="20577"/>
          <ac:spMkLst>
            <pc:docMk/>
            <pc:sldMk cId="1969787568" sldId="271"/>
            <ac:spMk id="2" creationId="{8BDF1EDE-5423-435C-B149-87AB1BC22B83}"/>
          </ac:spMkLst>
        </pc:spChg>
      </pc:sldChg>
      <pc:sldChg chg="addSp delSp modSp mod modClrScheme chgLayout">
        <pc:chgData name="Denzel Pragassa" userId="0e2f76bf89221cb0" providerId="LiveId" clId="{54F711CC-CAF5-48CC-BE29-F31EEAE4B3BB}" dt="2025-01-08T21:11:18.100" v="186" actId="700"/>
        <pc:sldMkLst>
          <pc:docMk/>
          <pc:sldMk cId="334696707" sldId="280"/>
        </pc:sldMkLst>
        <pc:spChg chg="mod ord">
          <ac:chgData name="Denzel Pragassa" userId="0e2f76bf89221cb0" providerId="LiveId" clId="{54F711CC-CAF5-48CC-BE29-F31EEAE4B3BB}" dt="2025-01-08T21:11:18.100" v="186" actId="700"/>
          <ac:spMkLst>
            <pc:docMk/>
            <pc:sldMk cId="334696707" sldId="280"/>
            <ac:spMk id="2" creationId="{566C97BE-403B-122E-90D1-2788978A0B6F}"/>
          </ac:spMkLst>
        </pc:spChg>
        <pc:spChg chg="add del mod ord">
          <ac:chgData name="Denzel Pragassa" userId="0e2f76bf89221cb0" providerId="LiveId" clId="{54F711CC-CAF5-48CC-BE29-F31EEAE4B3BB}" dt="2025-01-08T21:11:18.100" v="186" actId="700"/>
          <ac:spMkLst>
            <pc:docMk/>
            <pc:sldMk cId="334696707" sldId="280"/>
            <ac:spMk id="3" creationId="{B3B413B6-98F4-37F8-48AA-97D70D257DC6}"/>
          </ac:spMkLst>
        </pc:spChg>
      </pc:sldChg>
      <pc:sldChg chg="addSp delSp modSp mod">
        <pc:chgData name="Denzel Pragassa" userId="0e2f76bf89221cb0" providerId="LiveId" clId="{54F711CC-CAF5-48CC-BE29-F31EEAE4B3BB}" dt="2025-01-08T21:00:49.443" v="77" actId="1076"/>
        <pc:sldMkLst>
          <pc:docMk/>
          <pc:sldMk cId="103458723" sldId="281"/>
        </pc:sldMkLst>
        <pc:spChg chg="add mod">
          <ac:chgData name="Denzel Pragassa" userId="0e2f76bf89221cb0" providerId="LiveId" clId="{54F711CC-CAF5-48CC-BE29-F31EEAE4B3BB}" dt="2025-01-08T21:00:49.443" v="77" actId="1076"/>
          <ac:spMkLst>
            <pc:docMk/>
            <pc:sldMk cId="103458723" sldId="281"/>
            <ac:spMk id="5" creationId="{20C91A27-8CBA-79D0-6170-35404918E289}"/>
          </ac:spMkLst>
        </pc:spChg>
        <pc:spChg chg="del">
          <ac:chgData name="Denzel Pragassa" userId="0e2f76bf89221cb0" providerId="LiveId" clId="{54F711CC-CAF5-48CC-BE29-F31EEAE4B3BB}" dt="2025-01-08T20:57:14.279" v="1" actId="478"/>
          <ac:spMkLst>
            <pc:docMk/>
            <pc:sldMk cId="103458723" sldId="281"/>
            <ac:spMk id="12" creationId="{554B61B9-26F6-B304-92CD-03053DAAF2A8}"/>
          </ac:spMkLst>
        </pc:spChg>
        <pc:spChg chg="del">
          <ac:chgData name="Denzel Pragassa" userId="0e2f76bf89221cb0" providerId="LiveId" clId="{54F711CC-CAF5-48CC-BE29-F31EEAE4B3BB}" dt="2025-01-08T20:57:19.453" v="4" actId="478"/>
          <ac:spMkLst>
            <pc:docMk/>
            <pc:sldMk cId="103458723" sldId="281"/>
            <ac:spMk id="14" creationId="{CB9F9E8B-42CD-AC26-AFC9-F1F66695693B}"/>
          </ac:spMkLst>
        </pc:spChg>
        <pc:spChg chg="del">
          <ac:chgData name="Denzel Pragassa" userId="0e2f76bf89221cb0" providerId="LiveId" clId="{54F711CC-CAF5-48CC-BE29-F31EEAE4B3BB}" dt="2025-01-08T20:57:08.339" v="0"/>
          <ac:spMkLst>
            <pc:docMk/>
            <pc:sldMk cId="103458723" sldId="281"/>
            <ac:spMk id="35" creationId="{EDBE6233-75E9-40D1-968F-58CA9AD0FF50}"/>
          </ac:spMkLst>
        </pc:spChg>
        <pc:spChg chg="del mod">
          <ac:chgData name="Denzel Pragassa" userId="0e2f76bf89221cb0" providerId="LiveId" clId="{54F711CC-CAF5-48CC-BE29-F31EEAE4B3BB}" dt="2025-01-08T20:57:24.235" v="5" actId="478"/>
          <ac:spMkLst>
            <pc:docMk/>
            <pc:sldMk cId="103458723" sldId="281"/>
            <ac:spMk id="50" creationId="{8F6B2AE9-DDE4-FD99-A235-3B39EEE21481}"/>
          </ac:spMkLst>
        </pc:spChg>
        <pc:picChg chg="add mod">
          <ac:chgData name="Denzel Pragassa" userId="0e2f76bf89221cb0" providerId="LiveId" clId="{54F711CC-CAF5-48CC-BE29-F31EEAE4B3BB}" dt="2025-01-08T20:57:54.001" v="10" actId="1076"/>
          <ac:picMkLst>
            <pc:docMk/>
            <pc:sldMk cId="103458723" sldId="281"/>
            <ac:picMk id="4" creationId="{30290C51-5460-368A-897E-4126CBAAE29B}"/>
          </ac:picMkLst>
        </pc:picChg>
      </pc:sldChg>
      <pc:sldChg chg="addSp delSp modSp mod">
        <pc:chgData name="Denzel Pragassa" userId="0e2f76bf89221cb0" providerId="LiveId" clId="{54F711CC-CAF5-48CC-BE29-F31EEAE4B3BB}" dt="2025-01-08T20:59:24.749" v="40" actId="20577"/>
        <pc:sldMkLst>
          <pc:docMk/>
          <pc:sldMk cId="636929804" sldId="282"/>
        </pc:sldMkLst>
        <pc:spChg chg="mod">
          <ac:chgData name="Denzel Pragassa" userId="0e2f76bf89221cb0" providerId="LiveId" clId="{54F711CC-CAF5-48CC-BE29-F31EEAE4B3BB}" dt="2025-01-08T20:59:24.749" v="40" actId="20577"/>
          <ac:spMkLst>
            <pc:docMk/>
            <pc:sldMk cId="636929804" sldId="282"/>
            <ac:spMk id="2" creationId="{8B27D9B3-B64F-656A-0D99-161A6C0F518F}"/>
          </ac:spMkLst>
        </pc:spChg>
        <pc:spChg chg="add del mod">
          <ac:chgData name="Denzel Pragassa" userId="0e2f76bf89221cb0" providerId="LiveId" clId="{54F711CC-CAF5-48CC-BE29-F31EEAE4B3BB}" dt="2025-01-08T20:58:41.330" v="25" actId="478"/>
          <ac:spMkLst>
            <pc:docMk/>
            <pc:sldMk cId="636929804" sldId="282"/>
            <ac:spMk id="4" creationId="{22A4D219-9999-0459-FB13-0CB20ADDF7E2}"/>
          </ac:spMkLst>
        </pc:spChg>
        <pc:spChg chg="add del mod">
          <ac:chgData name="Denzel Pragassa" userId="0e2f76bf89221cb0" providerId="LiveId" clId="{54F711CC-CAF5-48CC-BE29-F31EEAE4B3BB}" dt="2025-01-08T20:58:48.048" v="27" actId="478"/>
          <ac:spMkLst>
            <pc:docMk/>
            <pc:sldMk cId="636929804" sldId="282"/>
            <ac:spMk id="6" creationId="{95CE5114-F731-8A23-F809-3D2DCEC56475}"/>
          </ac:spMkLst>
        </pc:spChg>
        <pc:spChg chg="del">
          <ac:chgData name="Denzel Pragassa" userId="0e2f76bf89221cb0" providerId="LiveId" clId="{54F711CC-CAF5-48CC-BE29-F31EEAE4B3BB}" dt="2025-01-08T20:58:38.751" v="24" actId="478"/>
          <ac:spMkLst>
            <pc:docMk/>
            <pc:sldMk cId="636929804" sldId="282"/>
            <ac:spMk id="13" creationId="{7E5B6E40-3A7D-ACF7-AA38-25977D322D81}"/>
          </ac:spMkLst>
        </pc:spChg>
        <pc:spChg chg="del mod">
          <ac:chgData name="Denzel Pragassa" userId="0e2f76bf89221cb0" providerId="LiveId" clId="{54F711CC-CAF5-48CC-BE29-F31EEAE4B3BB}" dt="2025-01-08T20:58:32.548" v="22" actId="478"/>
          <ac:spMkLst>
            <pc:docMk/>
            <pc:sldMk cId="636929804" sldId="282"/>
            <ac:spMk id="14" creationId="{5112969F-EB84-49D5-7100-1FB28870FB30}"/>
          </ac:spMkLst>
        </pc:spChg>
        <pc:spChg chg="del mod">
          <ac:chgData name="Denzel Pragassa" userId="0e2f76bf89221cb0" providerId="LiveId" clId="{54F711CC-CAF5-48CC-BE29-F31EEAE4B3BB}" dt="2025-01-08T20:58:35.173" v="23" actId="478"/>
          <ac:spMkLst>
            <pc:docMk/>
            <pc:sldMk cId="636929804" sldId="282"/>
            <ac:spMk id="15" creationId="{A536BD54-EFA1-25A2-9F04-4F22C36E2A5D}"/>
          </ac:spMkLst>
        </pc:spChg>
        <pc:spChg chg="del">
          <ac:chgData name="Denzel Pragassa" userId="0e2f76bf89221cb0" providerId="LiveId" clId="{54F711CC-CAF5-48CC-BE29-F31EEAE4B3BB}" dt="2025-01-08T20:58:44.479" v="26" actId="478"/>
          <ac:spMkLst>
            <pc:docMk/>
            <pc:sldMk cId="636929804" sldId="282"/>
            <ac:spMk id="36" creationId="{E71298F0-74F1-FECA-0F02-495F9A2EBA7B}"/>
          </ac:spMkLst>
        </pc:spChg>
      </pc:sldChg>
      <pc:sldChg chg="del">
        <pc:chgData name="Denzel Pragassa" userId="0e2f76bf89221cb0" providerId="LiveId" clId="{54F711CC-CAF5-48CC-BE29-F31EEAE4B3BB}" dt="2025-01-08T20:59:39.142" v="43" actId="47"/>
        <pc:sldMkLst>
          <pc:docMk/>
          <pc:sldMk cId="1658164610" sldId="283"/>
        </pc:sldMkLst>
      </pc:sldChg>
      <pc:sldChg chg="addSp delSp modSp mod">
        <pc:chgData name="Denzel Pragassa" userId="0e2f76bf89221cb0" providerId="LiveId" clId="{54F711CC-CAF5-48CC-BE29-F31EEAE4B3BB}" dt="2025-01-08T22:21:27.209" v="304" actId="1076"/>
        <pc:sldMkLst>
          <pc:docMk/>
          <pc:sldMk cId="2403577982" sldId="284"/>
        </pc:sldMkLst>
        <pc:spChg chg="del">
          <ac:chgData name="Denzel Pragassa" userId="0e2f76bf89221cb0" providerId="LiveId" clId="{54F711CC-CAF5-48CC-BE29-F31EEAE4B3BB}" dt="2025-01-08T22:19:54.286" v="269" actId="478"/>
          <ac:spMkLst>
            <pc:docMk/>
            <pc:sldMk cId="2403577982" sldId="284"/>
            <ac:spMk id="3" creationId="{C3529CCC-3E98-F1E6-D4B2-CEEBE1D685BF}"/>
          </ac:spMkLst>
        </pc:spChg>
        <pc:spChg chg="add mod">
          <ac:chgData name="Denzel Pragassa" userId="0e2f76bf89221cb0" providerId="LiveId" clId="{54F711CC-CAF5-48CC-BE29-F31EEAE4B3BB}" dt="2025-01-08T22:21:27.209" v="304" actId="1076"/>
          <ac:spMkLst>
            <pc:docMk/>
            <pc:sldMk cId="2403577982" sldId="284"/>
            <ac:spMk id="5" creationId="{EE6EBE15-B257-77DF-5AC8-19EE91F307A4}"/>
          </ac:spMkLst>
        </pc:spChg>
        <pc:spChg chg="del">
          <ac:chgData name="Denzel Pragassa" userId="0e2f76bf89221cb0" providerId="LiveId" clId="{54F711CC-CAF5-48CC-BE29-F31EEAE4B3BB}" dt="2025-01-08T22:19:52.052" v="268" actId="478"/>
          <ac:spMkLst>
            <pc:docMk/>
            <pc:sldMk cId="2403577982" sldId="284"/>
            <ac:spMk id="6" creationId="{D2E1CF79-4FDC-8CAF-CC16-E309A2C49758}"/>
          </ac:spMkLst>
        </pc:spChg>
        <pc:spChg chg="del">
          <ac:chgData name="Denzel Pragassa" userId="0e2f76bf89221cb0" providerId="LiveId" clId="{54F711CC-CAF5-48CC-BE29-F31EEAE4B3BB}" dt="2025-01-08T22:19:59.990" v="270" actId="478"/>
          <ac:spMkLst>
            <pc:docMk/>
            <pc:sldMk cId="2403577982" sldId="284"/>
            <ac:spMk id="34" creationId="{AE07A905-8B37-D13F-25D3-1D3BCDB86B0B}"/>
          </ac:spMkLst>
        </pc:spChg>
        <pc:spChg chg="del">
          <ac:chgData name="Denzel Pragassa" userId="0e2f76bf89221cb0" providerId="LiveId" clId="{54F711CC-CAF5-48CC-BE29-F31EEAE4B3BB}" dt="2025-01-08T22:20:14.927" v="271"/>
          <ac:spMkLst>
            <pc:docMk/>
            <pc:sldMk cId="2403577982" sldId="284"/>
            <ac:spMk id="35" creationId="{4E9A764F-6B65-050E-E561-82F77339D164}"/>
          </ac:spMkLst>
        </pc:spChg>
        <pc:picChg chg="add mod">
          <ac:chgData name="Denzel Pragassa" userId="0e2f76bf89221cb0" providerId="LiveId" clId="{54F711CC-CAF5-48CC-BE29-F31EEAE4B3BB}" dt="2025-01-08T22:20:33.741" v="277" actId="1076"/>
          <ac:picMkLst>
            <pc:docMk/>
            <pc:sldMk cId="2403577982" sldId="284"/>
            <ac:picMk id="4" creationId="{2D824670-BD42-3CC5-58AE-CF8EAB77AB33}"/>
          </ac:picMkLst>
        </pc:picChg>
      </pc:sldChg>
      <pc:sldChg chg="addSp modSp mod">
        <pc:chgData name="Denzel Pragassa" userId="0e2f76bf89221cb0" providerId="LiveId" clId="{54F711CC-CAF5-48CC-BE29-F31EEAE4B3BB}" dt="2025-01-08T21:10:17.062" v="184" actId="20577"/>
        <pc:sldMkLst>
          <pc:docMk/>
          <pc:sldMk cId="2791821786" sldId="285"/>
        </pc:sldMkLst>
        <pc:spChg chg="add mod">
          <ac:chgData name="Denzel Pragassa" userId="0e2f76bf89221cb0" providerId="LiveId" clId="{54F711CC-CAF5-48CC-BE29-F31EEAE4B3BB}" dt="2025-01-08T21:10:17.062" v="184" actId="20577"/>
          <ac:spMkLst>
            <pc:docMk/>
            <pc:sldMk cId="2791821786" sldId="285"/>
            <ac:spMk id="7" creationId="{E2E84CDF-C31E-6CCC-F973-482552AABF8F}"/>
          </ac:spMkLst>
        </pc:spChg>
      </pc:sldChg>
      <pc:sldChg chg="modSp mod">
        <pc:chgData name="Denzel Pragassa" userId="0e2f76bf89221cb0" providerId="LiveId" clId="{54F711CC-CAF5-48CC-BE29-F31EEAE4B3BB}" dt="2025-01-08T21:03:07.049" v="83" actId="122"/>
        <pc:sldMkLst>
          <pc:docMk/>
          <pc:sldMk cId="2936898321" sldId="288"/>
        </pc:sldMkLst>
        <pc:spChg chg="mod">
          <ac:chgData name="Denzel Pragassa" userId="0e2f76bf89221cb0" providerId="LiveId" clId="{54F711CC-CAF5-48CC-BE29-F31EEAE4B3BB}" dt="2025-01-08T21:03:07.049" v="83" actId="122"/>
          <ac:spMkLst>
            <pc:docMk/>
            <pc:sldMk cId="2936898321" sldId="288"/>
            <ac:spMk id="4" creationId="{46CF25E1-707A-A103-089B-B653187B2B92}"/>
          </ac:spMkLst>
        </pc:spChg>
        <pc:spChg chg="mod">
          <ac:chgData name="Denzel Pragassa" userId="0e2f76bf89221cb0" providerId="LiveId" clId="{54F711CC-CAF5-48CC-BE29-F31EEAE4B3BB}" dt="2025-01-08T21:03:04.439" v="82" actId="122"/>
          <ac:spMkLst>
            <pc:docMk/>
            <pc:sldMk cId="2936898321" sldId="288"/>
            <ac:spMk id="6" creationId="{83D7CA92-79F5-0FDF-E42D-F1C67812A243}"/>
          </ac:spMkLst>
        </pc:spChg>
        <pc:spChg chg="mod">
          <ac:chgData name="Denzel Pragassa" userId="0e2f76bf89221cb0" providerId="LiveId" clId="{54F711CC-CAF5-48CC-BE29-F31EEAE4B3BB}" dt="2025-01-08T21:02:43.148" v="79" actId="1076"/>
          <ac:spMkLst>
            <pc:docMk/>
            <pc:sldMk cId="2936898321" sldId="288"/>
            <ac:spMk id="7" creationId="{3C04D05E-90A8-0829-4DBE-70FFA61B4505}"/>
          </ac:spMkLst>
        </pc:spChg>
        <pc:spChg chg="mod">
          <ac:chgData name="Denzel Pragassa" userId="0e2f76bf89221cb0" providerId="LiveId" clId="{54F711CC-CAF5-48CC-BE29-F31EEAE4B3BB}" dt="2025-01-08T21:02:50.133" v="80" actId="1076"/>
          <ac:spMkLst>
            <pc:docMk/>
            <pc:sldMk cId="2936898321" sldId="288"/>
            <ac:spMk id="9" creationId="{61618D27-B065-C24D-4598-366C14ABF2DF}"/>
          </ac:spMkLst>
        </pc:spChg>
      </pc:sldChg>
      <pc:sldChg chg="addSp delSp modSp mod">
        <pc:chgData name="Denzel Pragassa" userId="0e2f76bf89221cb0" providerId="LiveId" clId="{54F711CC-CAF5-48CC-BE29-F31EEAE4B3BB}" dt="2025-01-09T08:10:36.617" v="429" actId="962"/>
        <pc:sldMkLst>
          <pc:docMk/>
          <pc:sldMk cId="900276595" sldId="289"/>
        </pc:sldMkLst>
        <pc:spChg chg="del">
          <ac:chgData name="Denzel Pragassa" userId="0e2f76bf89221cb0" providerId="LiveId" clId="{54F711CC-CAF5-48CC-BE29-F31EEAE4B3BB}" dt="2025-01-08T20:59:50.954" v="44" actId="478"/>
          <ac:spMkLst>
            <pc:docMk/>
            <pc:sldMk cId="900276595" sldId="289"/>
            <ac:spMk id="6" creationId="{E8342964-65BD-1ECE-C7CE-D26C24B05631}"/>
          </ac:spMkLst>
        </pc:spChg>
        <pc:picChg chg="add mod">
          <ac:chgData name="Denzel Pragassa" userId="0e2f76bf89221cb0" providerId="LiveId" clId="{54F711CC-CAF5-48CC-BE29-F31EEAE4B3BB}" dt="2025-01-09T08:10:36.617" v="429" actId="962"/>
          <ac:picMkLst>
            <pc:docMk/>
            <pc:sldMk cId="900276595" sldId="289"/>
            <ac:picMk id="3" creationId="{487505B3-DB4C-4176-DD72-ADB5725CA41A}"/>
          </ac:picMkLst>
        </pc:picChg>
      </pc:sldChg>
      <pc:sldChg chg="addSp delSp modSp new mod modClrScheme chgLayout">
        <pc:chgData name="Denzel Pragassa" userId="0e2f76bf89221cb0" providerId="LiveId" clId="{54F711CC-CAF5-48CC-BE29-F31EEAE4B3BB}" dt="2025-01-08T21:16:05.650" v="235" actId="1076"/>
        <pc:sldMkLst>
          <pc:docMk/>
          <pc:sldMk cId="391613172" sldId="290"/>
        </pc:sldMkLst>
        <pc:spChg chg="del mod ord">
          <ac:chgData name="Denzel Pragassa" userId="0e2f76bf89221cb0" providerId="LiveId" clId="{54F711CC-CAF5-48CC-BE29-F31EEAE4B3BB}" dt="2025-01-08T21:11:25.306" v="188" actId="700"/>
          <ac:spMkLst>
            <pc:docMk/>
            <pc:sldMk cId="391613172" sldId="290"/>
            <ac:spMk id="2" creationId="{FE837F8F-580D-BE2F-1DF0-8808CEB2C9F3}"/>
          </ac:spMkLst>
        </pc:spChg>
        <pc:spChg chg="add mod ord">
          <ac:chgData name="Denzel Pragassa" userId="0e2f76bf89221cb0" providerId="LiveId" clId="{54F711CC-CAF5-48CC-BE29-F31EEAE4B3BB}" dt="2025-01-08T21:15:44.126" v="233" actId="1076"/>
          <ac:spMkLst>
            <pc:docMk/>
            <pc:sldMk cId="391613172" sldId="290"/>
            <ac:spMk id="3" creationId="{FFD95D8E-2475-9364-184A-D090EA3CA18E}"/>
          </ac:spMkLst>
        </pc:spChg>
        <pc:spChg chg="add del mod ord">
          <ac:chgData name="Denzel Pragassa" userId="0e2f76bf89221cb0" providerId="LiveId" clId="{54F711CC-CAF5-48CC-BE29-F31EEAE4B3BB}" dt="2025-01-08T21:12:09.664" v="202" actId="478"/>
          <ac:spMkLst>
            <pc:docMk/>
            <pc:sldMk cId="391613172" sldId="290"/>
            <ac:spMk id="4" creationId="{14CEBE89-4C4C-892C-94B2-DE74B86A81BC}"/>
          </ac:spMkLst>
        </pc:spChg>
        <pc:spChg chg="add del">
          <ac:chgData name="Denzel Pragassa" userId="0e2f76bf89221cb0" providerId="LiveId" clId="{54F711CC-CAF5-48CC-BE29-F31EEAE4B3BB}" dt="2025-01-08T21:13:37.031" v="219" actId="22"/>
          <ac:spMkLst>
            <pc:docMk/>
            <pc:sldMk cId="391613172" sldId="290"/>
            <ac:spMk id="6" creationId="{0063DF9A-89EB-54EA-1DDC-BCDCD75AE16B}"/>
          </ac:spMkLst>
        </pc:spChg>
        <pc:spChg chg="add mod">
          <ac:chgData name="Denzel Pragassa" userId="0e2f76bf89221cb0" providerId="LiveId" clId="{54F711CC-CAF5-48CC-BE29-F31EEAE4B3BB}" dt="2025-01-08T21:16:05.650" v="235" actId="1076"/>
          <ac:spMkLst>
            <pc:docMk/>
            <pc:sldMk cId="391613172" sldId="290"/>
            <ac:spMk id="8" creationId="{EAD333CD-C70E-B95C-F2FD-B54DD95099DC}"/>
          </ac:spMkLst>
        </pc:spChg>
        <pc:spChg chg="add">
          <ac:chgData name="Denzel Pragassa" userId="0e2f76bf89221cb0" providerId="LiveId" clId="{54F711CC-CAF5-48CC-BE29-F31EEAE4B3BB}" dt="2025-01-08T21:14:27.752" v="223"/>
          <ac:spMkLst>
            <pc:docMk/>
            <pc:sldMk cId="391613172" sldId="290"/>
            <ac:spMk id="9" creationId="{152348FE-AA26-6408-F4C7-E07311089E52}"/>
          </ac:spMkLst>
        </pc:spChg>
        <pc:spChg chg="add mod">
          <ac:chgData name="Denzel Pragassa" userId="0e2f76bf89221cb0" providerId="LiveId" clId="{54F711CC-CAF5-48CC-BE29-F31EEAE4B3BB}" dt="2025-01-08T21:15:04.640" v="226" actId="14100"/>
          <ac:spMkLst>
            <pc:docMk/>
            <pc:sldMk cId="391613172" sldId="290"/>
            <ac:spMk id="10" creationId="{16EAB786-363D-09D3-7EF3-CD40B981E03F}"/>
          </ac:spMkLst>
        </pc:spChg>
        <pc:spChg chg="add del mod">
          <ac:chgData name="Denzel Pragassa" userId="0e2f76bf89221cb0" providerId="LiveId" clId="{54F711CC-CAF5-48CC-BE29-F31EEAE4B3BB}" dt="2025-01-08T21:15:12.453" v="228" actId="478"/>
          <ac:spMkLst>
            <pc:docMk/>
            <pc:sldMk cId="391613172" sldId="290"/>
            <ac:spMk id="11" creationId="{AEFDD82E-5E62-716C-7109-6AFDA9EE1F23}"/>
          </ac:spMkLst>
        </pc:spChg>
      </pc:sldChg>
      <pc:sldChg chg="delSp modSp new mod">
        <pc:chgData name="Denzel Pragassa" userId="0e2f76bf89221cb0" providerId="LiveId" clId="{54F711CC-CAF5-48CC-BE29-F31EEAE4B3BB}" dt="2025-01-08T22:25:35.870" v="426" actId="1076"/>
        <pc:sldMkLst>
          <pc:docMk/>
          <pc:sldMk cId="1409051700" sldId="291"/>
        </pc:sldMkLst>
        <pc:spChg chg="mod">
          <ac:chgData name="Denzel Pragassa" userId="0e2f76bf89221cb0" providerId="LiveId" clId="{54F711CC-CAF5-48CC-BE29-F31EEAE4B3BB}" dt="2025-01-08T22:25:35.870" v="426" actId="1076"/>
          <ac:spMkLst>
            <pc:docMk/>
            <pc:sldMk cId="1409051700" sldId="291"/>
            <ac:spMk id="2" creationId="{107DA078-D2BD-C81D-FDDB-2275BBC89EB5}"/>
          </ac:spMkLst>
        </pc:spChg>
        <pc:spChg chg="del">
          <ac:chgData name="Denzel Pragassa" userId="0e2f76bf89221cb0" providerId="LiveId" clId="{54F711CC-CAF5-48CC-BE29-F31EEAE4B3BB}" dt="2025-01-08T22:25:06.213" v="416" actId="478"/>
          <ac:spMkLst>
            <pc:docMk/>
            <pc:sldMk cId="1409051700" sldId="291"/>
            <ac:spMk id="3" creationId="{F77E50D9-CED2-02AB-FC92-EE11F9507840}"/>
          </ac:spMkLst>
        </pc:spChg>
        <pc:spChg chg="del">
          <ac:chgData name="Denzel Pragassa" userId="0e2f76bf89221cb0" providerId="LiveId" clId="{54F711CC-CAF5-48CC-BE29-F31EEAE4B3BB}" dt="2025-01-08T22:25:11.963" v="417" actId="478"/>
          <ac:spMkLst>
            <pc:docMk/>
            <pc:sldMk cId="1409051700" sldId="291"/>
            <ac:spMk id="4" creationId="{370AA5DB-9726-E1FD-72A0-816F4A145ADA}"/>
          </ac:spMkLst>
        </pc:spChg>
        <pc:spChg chg="del">
          <ac:chgData name="Denzel Pragassa" userId="0e2f76bf89221cb0" providerId="LiveId" clId="{54F711CC-CAF5-48CC-BE29-F31EEAE4B3BB}" dt="2025-01-08T22:25:19.791" v="419" actId="478"/>
          <ac:spMkLst>
            <pc:docMk/>
            <pc:sldMk cId="1409051700" sldId="291"/>
            <ac:spMk id="5" creationId="{10676B86-0F2B-FEE1-1C00-1F377B99D783}"/>
          </ac:spMkLst>
        </pc:spChg>
        <pc:spChg chg="del">
          <ac:chgData name="Denzel Pragassa" userId="0e2f76bf89221cb0" providerId="LiveId" clId="{54F711CC-CAF5-48CC-BE29-F31EEAE4B3BB}" dt="2025-01-08T22:25:16.541" v="418" actId="478"/>
          <ac:spMkLst>
            <pc:docMk/>
            <pc:sldMk cId="1409051700" sldId="291"/>
            <ac:spMk id="6" creationId="{E1A9A011-3781-C8DB-E52E-B383EE6599F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AC322-6715-CF59-0A0E-0EA25EC9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EE9377-0715-A31A-C558-3EA4E5065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18F486-EAEE-F991-54B9-353741EDD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70041-BC62-A37F-FDE2-553607D4C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1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5595" y="1828800"/>
            <a:ext cx="4941771" cy="3200400"/>
          </a:xfrm>
        </p:spPr>
        <p:txBody>
          <a:bodyPr anchor="ctr"/>
          <a:lstStyle/>
          <a:p>
            <a:pPr algn="r"/>
            <a:r>
              <a:rPr lang="en-US" dirty="0"/>
              <a:t>Business Process Analysis 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Performing a Vehicle Maintenance in a repair Shop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8C4FE-B86D-DE11-8DBC-77999AF715A2}"/>
              </a:ext>
            </a:extLst>
          </p:cNvPr>
          <p:cNvSpPr txBox="1"/>
          <p:nvPr/>
        </p:nvSpPr>
        <p:spPr>
          <a:xfrm>
            <a:off x="589934" y="5675531"/>
            <a:ext cx="449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3 : </a:t>
            </a:r>
            <a:r>
              <a:rPr lang="en-US" dirty="0" err="1"/>
              <a:t>Chinelo</a:t>
            </a:r>
            <a:r>
              <a:rPr lang="en-US" dirty="0"/>
              <a:t> Nweke, Denzel Pragassa, Kosala De Silva  </a:t>
            </a:r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424" y="1016484"/>
            <a:ext cx="5654856" cy="3376691"/>
          </a:xfrm>
        </p:spPr>
        <p:txBody>
          <a:bodyPr/>
          <a:lstStyle/>
          <a:p>
            <a:r>
              <a:rPr lang="en-US" dirty="0"/>
              <a:t>KPI for Evaluation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7FA274-75CC-C1B0-0D67-4FFDD1A102E4}"/>
              </a:ext>
            </a:extLst>
          </p:cNvPr>
          <p:cNvSpPr txBox="1"/>
          <p:nvPr/>
        </p:nvSpPr>
        <p:spPr>
          <a:xfrm>
            <a:off x="636814" y="4604657"/>
            <a:ext cx="54564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Average Service Time: 4 hours/Vehicle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Customer Wait Time: 45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Technician Utilization Rate: 70%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First Time Fix Rate: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Customer Satisfaction: 60%</a:t>
            </a:r>
            <a:endParaRPr lang="en-BW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FAD1B-0162-FCB2-8BFB-263150F80945}"/>
              </a:ext>
            </a:extLst>
          </p:cNvPr>
          <p:cNvSpPr txBox="1"/>
          <p:nvPr/>
        </p:nvSpPr>
        <p:spPr>
          <a:xfrm>
            <a:off x="6093280" y="565640"/>
            <a:ext cx="6098720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3600" cap="all" spc="15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Assessment of Current Process</a:t>
            </a:r>
            <a:endParaRPr lang="en-BW" sz="3600" cap="all" spc="15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27C37-5AF1-5EF4-9D2E-FA4463261204}"/>
              </a:ext>
            </a:extLst>
          </p:cNvPr>
          <p:cNvSpPr txBox="1"/>
          <p:nvPr/>
        </p:nvSpPr>
        <p:spPr>
          <a:xfrm>
            <a:off x="5750380" y="2013126"/>
            <a:ext cx="62620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Strength: Skilled Technicians, well-equipped workshop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Weaknesses: Long wait times, 30% idle technician time, high repetitive maintenance (20%)</a:t>
            </a:r>
            <a:endParaRPr lang="en-B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603364"/>
            <a:ext cx="5312228" cy="1524735"/>
          </a:xfrm>
        </p:spPr>
        <p:txBody>
          <a:bodyPr/>
          <a:lstStyle/>
          <a:p>
            <a:r>
              <a:rPr lang="en-US" dirty="0"/>
              <a:t>Process Improvement: Proposal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0" y="2356360"/>
            <a:ext cx="4179570" cy="1970711"/>
          </a:xfrm>
        </p:spPr>
        <p:txBody>
          <a:bodyPr>
            <a:noAutofit/>
          </a:bodyPr>
          <a:lstStyle/>
          <a:p>
            <a:r>
              <a:rPr lang="en-US" b="1" u="sng" dirty="0"/>
              <a:t>Proposal 1</a:t>
            </a:r>
          </a:p>
          <a:p>
            <a:r>
              <a:rPr lang="en-US" dirty="0"/>
              <a:t>Appointment Booking System: Customers scheduling maintenance in advance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F28AE3-F618-3856-529C-3515B0391DCB}"/>
              </a:ext>
            </a:extLst>
          </p:cNvPr>
          <p:cNvSpPr txBox="1">
            <a:spLocks/>
          </p:cNvSpPr>
          <p:nvPr/>
        </p:nvSpPr>
        <p:spPr>
          <a:xfrm>
            <a:off x="7532370" y="3550870"/>
            <a:ext cx="4179570" cy="197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1" u="sng" dirty="0"/>
              <a:t>Proposal 2</a:t>
            </a:r>
          </a:p>
          <a:p>
            <a:pPr algn="r"/>
            <a:r>
              <a:rPr lang="en-US" dirty="0"/>
              <a:t>Digital Workflow System: Automating task allocation based on skills and availability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4B7A03-80BC-5C58-91E6-ABF388CAEA08}"/>
              </a:ext>
            </a:extLst>
          </p:cNvPr>
          <p:cNvSpPr txBox="1">
            <a:spLocks/>
          </p:cNvSpPr>
          <p:nvPr/>
        </p:nvSpPr>
        <p:spPr>
          <a:xfrm>
            <a:off x="3352800" y="4745379"/>
            <a:ext cx="4179570" cy="1970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spc="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/>
              <a:t>Proposal 3</a:t>
            </a:r>
          </a:p>
          <a:p>
            <a:r>
              <a:rPr lang="en-US" dirty="0"/>
              <a:t>Technician training and quality checks: Regular training and quality control checklists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A078-D2BD-C81D-FDDB-2275BBC8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414" y="2538570"/>
            <a:ext cx="6451171" cy="178086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To-Be Process: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Taking Enhanced efficiency and customer satisfaction into consideration</a:t>
            </a:r>
            <a:endParaRPr lang="en-BW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3C60-EDC9-92AD-60CA-6A75B56C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5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111"/>
            <a:ext cx="3562350" cy="44899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EPC Model: To-Be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2D824670-BD42-3CC5-58AE-CF8EAB77AB3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tretch>
            <a:fillRect/>
          </a:stretch>
        </p:blipFill>
        <p:spPr>
          <a:xfrm>
            <a:off x="593133" y="673865"/>
            <a:ext cx="11005734" cy="5682485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EBE15-B257-77DF-5AC8-19EE91F307A4}"/>
              </a:ext>
            </a:extLst>
          </p:cNvPr>
          <p:cNvSpPr txBox="1"/>
          <p:nvPr/>
        </p:nvSpPr>
        <p:spPr>
          <a:xfrm>
            <a:off x="4889715" y="6352143"/>
            <a:ext cx="2412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using Draw.io</a:t>
            </a:r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950" y="-1317280"/>
            <a:ext cx="8420100" cy="1780860"/>
          </a:xfrm>
        </p:spPr>
        <p:txBody>
          <a:bodyPr/>
          <a:lstStyle/>
          <a:p>
            <a:r>
              <a:rPr lang="en-US" dirty="0"/>
              <a:t>BPMN Process: To-Be </a:t>
            </a:r>
          </a:p>
        </p:txBody>
      </p:sp>
      <p:pic>
        <p:nvPicPr>
          <p:cNvPr id="4" name="Content Placeholder 3" descr="A diagram of a circuit&#10;&#10;Description automatically generated with medium confidence">
            <a:extLst>
              <a:ext uri="{FF2B5EF4-FFF2-40B4-BE49-F238E27FC236}">
                <a16:creationId xmlns:a16="http://schemas.microsoft.com/office/drawing/2014/main" id="{30290C51-5460-368A-897E-4126CBAAE29B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151636" y="898540"/>
            <a:ext cx="11888728" cy="5060920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91A27-8CBA-79D0-6170-35404918E289}"/>
              </a:ext>
            </a:extLst>
          </p:cNvPr>
          <p:cNvSpPr txBox="1"/>
          <p:nvPr/>
        </p:nvSpPr>
        <p:spPr>
          <a:xfrm>
            <a:off x="4354461" y="5959460"/>
            <a:ext cx="348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Using Camunda Modeler</a:t>
            </a:r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889" y="2497811"/>
            <a:ext cx="4676222" cy="923815"/>
          </a:xfrm>
        </p:spPr>
        <p:txBody>
          <a:bodyPr>
            <a:normAutofit/>
          </a:bodyPr>
          <a:lstStyle/>
          <a:p>
            <a:r>
              <a:rPr lang="en-US" sz="5400" dirty="0"/>
              <a:t>Q&amp;A Section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986" y="273844"/>
            <a:ext cx="5884027" cy="1204912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ar with water splashing around it&#10;&#10;Description automatically generated">
            <a:extLst>
              <a:ext uri="{FF2B5EF4-FFF2-40B4-BE49-F238E27FC236}">
                <a16:creationId xmlns:a16="http://schemas.microsoft.com/office/drawing/2014/main" id="{00FEAEC7-D6FA-F3B0-8607-35E8BD04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2" y="1716087"/>
            <a:ext cx="11555514" cy="464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78" y="2674013"/>
            <a:ext cx="4027622" cy="3269589"/>
          </a:xfrm>
        </p:spPr>
        <p:txBody>
          <a:bodyPr>
            <a:normAutofit fontScale="92500"/>
          </a:bodyPr>
          <a:lstStyle/>
          <a:p>
            <a:r>
              <a:rPr lang="en-US" dirty="0"/>
              <a:t>As-Is Analysis : EPC of Actual Process </a:t>
            </a:r>
          </a:p>
          <a:p>
            <a:r>
              <a:rPr lang="en-US" dirty="0"/>
              <a:t>As-Is Analysis : BPMN 2.0 Process Model</a:t>
            </a:r>
          </a:p>
          <a:p>
            <a:r>
              <a:rPr lang="en-US" dirty="0"/>
              <a:t>Evaluation of Processes &amp; Sub-Processes on basis of KPI</a:t>
            </a:r>
          </a:p>
          <a:p>
            <a:r>
              <a:rPr lang="en-US" dirty="0"/>
              <a:t>To-Be Process : EPC Model</a:t>
            </a:r>
          </a:p>
          <a:p>
            <a:r>
              <a:rPr lang="en-US" dirty="0"/>
              <a:t>To-Be Process : BPMN Collaboration Diagram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As-Is Process for Vehicle Maintenance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Actors Involved and Their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2764938"/>
            <a:ext cx="7067683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Customer: Requesting Maintenance and Approval</a:t>
            </a:r>
          </a:p>
          <a:p>
            <a:pPr lvl="1"/>
            <a:r>
              <a:rPr lang="en-US" dirty="0"/>
              <a:t>Reception: Managing Appointments</a:t>
            </a:r>
          </a:p>
          <a:p>
            <a:pPr lvl="1"/>
            <a:r>
              <a:rPr lang="en-US" dirty="0"/>
              <a:t>Repair Department: Performing Maintenance </a:t>
            </a:r>
          </a:p>
          <a:p>
            <a:pPr lvl="1"/>
            <a:r>
              <a:rPr lang="en-US" dirty="0"/>
              <a:t>Inspection Department: Ensuring Standards and Quality</a:t>
            </a:r>
          </a:p>
          <a:p>
            <a:pPr lvl="1"/>
            <a:r>
              <a:rPr lang="en-US" dirty="0"/>
              <a:t>IT System: Recording feedback and generating diagnosis, quotations.</a:t>
            </a:r>
          </a:p>
          <a:p>
            <a:pPr lvl="1"/>
            <a:r>
              <a:rPr lang="en-US" dirty="0"/>
              <a:t>Accounts Department: Process Payment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DF8368-EFB8-08D7-7D5F-BE37BC8D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8" y="446139"/>
            <a:ext cx="1923158" cy="483464"/>
          </a:xfrm>
        </p:spPr>
        <p:txBody>
          <a:bodyPr/>
          <a:lstStyle/>
          <a:p>
            <a:r>
              <a:rPr lang="en-US" dirty="0"/>
              <a:t>EPC As-Is</a:t>
            </a:r>
            <a:endParaRPr lang="en-BW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4309E-E7FD-2CC7-DEBA-1181AA21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A diagram of a vehicle inspection&#10;&#10;Description automatically generated">
            <a:extLst>
              <a:ext uri="{FF2B5EF4-FFF2-40B4-BE49-F238E27FC236}">
                <a16:creationId xmlns:a16="http://schemas.microsoft.com/office/drawing/2014/main" id="{487505B3-DB4C-4176-DD72-ADB5725C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697" y="0"/>
            <a:ext cx="1792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7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75" y="0"/>
            <a:ext cx="10169106" cy="651558"/>
          </a:xfrm>
        </p:spPr>
        <p:txBody>
          <a:bodyPr anchor="b"/>
          <a:lstStyle/>
          <a:p>
            <a:r>
              <a:rPr lang="en-US" dirty="0"/>
              <a:t>BPMN model for As-IS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413F0B02-A261-EC69-0934-92CB6C82F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10" y="651558"/>
            <a:ext cx="10208796" cy="5704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E84CDF-C31E-6CCC-F973-482552AABF8F}"/>
              </a:ext>
            </a:extLst>
          </p:cNvPr>
          <p:cNvSpPr txBox="1"/>
          <p:nvPr/>
        </p:nvSpPr>
        <p:spPr>
          <a:xfrm>
            <a:off x="3868993" y="6459171"/>
            <a:ext cx="445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on Camunda </a:t>
            </a:r>
            <a:r>
              <a:rPr lang="en-US" dirty="0" err="1"/>
              <a:t>Modeller</a:t>
            </a:r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39BC7-A6CB-5ACB-CB35-74D5D1DEF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A5C422FB-9A40-8818-A65A-C762903C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123" y="372140"/>
            <a:ext cx="8420100" cy="1780860"/>
          </a:xfrm>
        </p:spPr>
        <p:txBody>
          <a:bodyPr anchor="b"/>
          <a:lstStyle/>
          <a:p>
            <a:r>
              <a:rPr lang="en-US" dirty="0"/>
              <a:t>Current Strength and Weaknesses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F25E1-707A-A103-089B-B653187B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3255" y="2410371"/>
            <a:ext cx="3924300" cy="464499"/>
          </a:xfrm>
        </p:spPr>
        <p:txBody>
          <a:bodyPr/>
          <a:lstStyle/>
          <a:p>
            <a:pPr algn="ctr"/>
            <a:r>
              <a:rPr lang="en-US" dirty="0"/>
              <a:t>Strength</a:t>
            </a:r>
            <a:endParaRPr lang="en-BW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04D05E-90A8-0829-4DBE-70FFA61B450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53255" y="2864712"/>
            <a:ext cx="3943627" cy="32342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Involvement: To actively involve ensures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Structured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System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W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D7CA92-79F5-0FDF-E42D-F1C67812A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01061" y="2410372"/>
            <a:ext cx="3943627" cy="464499"/>
          </a:xfrm>
        </p:spPr>
        <p:txBody>
          <a:bodyPr/>
          <a:lstStyle/>
          <a:p>
            <a:pPr algn="ctr"/>
            <a:r>
              <a:rPr lang="en-US" dirty="0"/>
              <a:t>Weakness</a:t>
            </a:r>
            <a:endParaRPr lang="en-BW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618D27-B065-C24D-4598-366C14ABF2D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01061" y="2864712"/>
            <a:ext cx="3943627" cy="3234264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Delays in Time: Due to customer approvals, part availability and in terms of failed quality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Automation: Reliance on manual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Utilization: Internal and External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Fragmented Communication: Message flows between departments can result in miscommunication or bottleneck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Issues: High volume of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BW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DD43B80-A339-DFF3-73C8-43ED7D13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9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Performance and Process Analysis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D95D8E-2475-9364-184A-D090EA3CA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771" y="972942"/>
            <a:ext cx="4179570" cy="657907"/>
          </a:xfrm>
        </p:spPr>
        <p:txBody>
          <a:bodyPr/>
          <a:lstStyle/>
          <a:p>
            <a:r>
              <a:rPr lang="en-US" dirty="0"/>
              <a:t>KPI Overview</a:t>
            </a:r>
            <a:endParaRPr lang="en-BW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333CD-C70E-B95C-F2FD-B54DD95099DC}"/>
              </a:ext>
            </a:extLst>
          </p:cNvPr>
          <p:cNvSpPr txBox="1"/>
          <p:nvPr/>
        </p:nvSpPr>
        <p:spPr>
          <a:xfrm>
            <a:off x="5713771" y="3328216"/>
            <a:ext cx="60984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purpose of this evaluation is to assess and improve the vehicle maintenance process for efficiency and customer satisfaction.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Key Performance Indicators (KPIs) are used to measure performance and identify areas needing improvement.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Improving this process is critical for reducing delays, enhancing service quality, and boosting overall customer satisfaction.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52348FE-AA26-6408-F4C7-E07311089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W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6EAB786-363D-09D3-7EF3-CD40B981E03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03690" y="152398"/>
            <a:ext cx="4408539" cy="635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3916131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{CA3DADB8-12BC-4F6C-AB47-DBE1931CB6C5}tf67328976_win32</Template>
  <TotalTime>137</TotalTime>
  <Words>432</Words>
  <Application>Microsoft Office PowerPoint</Application>
  <PresentationFormat>Widescreen</PresentationFormat>
  <Paragraphs>87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Tenorite</vt:lpstr>
      <vt:lpstr>Custom</vt:lpstr>
      <vt:lpstr>Business Process Analysis :       Performing a Vehicle Maintenance in a repair Shop</vt:lpstr>
      <vt:lpstr>Content</vt:lpstr>
      <vt:lpstr>As-Is Process for Vehicle Maintenance</vt:lpstr>
      <vt:lpstr>Actors Involved and Their Activities</vt:lpstr>
      <vt:lpstr>EPC As-Is</vt:lpstr>
      <vt:lpstr>BPMN model for As-IS</vt:lpstr>
      <vt:lpstr>Current Strength and Weaknesses</vt:lpstr>
      <vt:lpstr>Performance and Process Analysis</vt:lpstr>
      <vt:lpstr>KPI Overview</vt:lpstr>
      <vt:lpstr>KPI for Evaluation </vt:lpstr>
      <vt:lpstr>Process Improvement: Proposal </vt:lpstr>
      <vt:lpstr>To-Be Process:   Taking Enhanced efficiency and customer satisfaction into consideration</vt:lpstr>
      <vt:lpstr>EPC Model: To-Be</vt:lpstr>
      <vt:lpstr>BPMN Process: To-Be </vt:lpstr>
      <vt:lpstr>Q&amp;A Section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Denzel Pragassa</dc:creator>
  <cp:lastModifiedBy>Denzel Pragassa</cp:lastModifiedBy>
  <cp:revision>1</cp:revision>
  <dcterms:created xsi:type="dcterms:W3CDTF">2025-01-08T19:59:59Z</dcterms:created>
  <dcterms:modified xsi:type="dcterms:W3CDTF">2025-01-09T08:11:10Z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