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206657d-9982-445f-934c-ea0ea192945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7179ff3-e192-473f-8dca-8e1f844aa917/ReportSection?bookmarkGuid=d9993457-fdba-443c-a6f0-94e77a6928f8&amp;bookmarkUsage=1&amp;ctid=e3fefdbe-f7e9-401b-a51a-355e01b05a89&amp;fromEntryPoint=export&quot;"/>
    <we:property name="reportState" value="&quot;CONNECTED&quot;"/>
    <we:property name="creatorTenantId" value="&quot;e3fefdbe-f7e9-401b-a51a-355e01b05a89&quot;"/>
    <we:property name="reportEmbeddedTime" value="&quot;2022-08-03T21:45:46.023Z&quot;"/>
    <we:property name="reportName" value="&quot;Analysis of Email Campaigns&quot;"/>
    <we:property name="embedUrl" value="&quot;/reportEmbed?reportId=f7179ff3-e192-473f-8dca-8e1f844aa917&amp;config=eyJjbHVzdGVyVXJsIjoiaHR0cHM6Ly9XQUJJLVVTLU5PUlRILUNFTlRSQUwtRC1QUklNQVJZLXJlZGlyZWN0LmFuYWx5c2lzLndpbmRvd3MubmV0IiwiZW1iZWRGZWF0dXJlcyI6eyJtb2Rlcm5FbWJlZCI6dHJ1ZSwidXNhZ2VNZXRyaWNzVk5leHQiOnRydWV9fQ%3D%3D&amp;disableSensitivityBanner=true&quot;"/>
    <we:property name="datasetId" value="&quot;c0aa969b-6e96-45ad-84b9-d5134a196ed0&quot;"/>
    <we:property name="pageName" value="&quot;ReportSection&quot;"/>
    <we:property name="isFiltersActionButtonVisible" value="true"/>
    <we:property name="initialStateBookmark" value="&quot;H4sIAAAAAAAAA+1bXVPbOBT9K4xf+hJ29GnJfYNAZ7uFwkCHnZ0dhtHHdeLWsbO2Q8l2+O8r2Q4QCAkFyhISnmLJur7nnqtzZVn8CGxSDlM1/qwGELwPtvP820AV3zZw0Amytu3g4NP+1tGns89b+7uuOR9WSZ6VwfsfQaWKHlQnSTlSqbfgGv8+7QQqTQ9Vz1/FKi2hEwyhKPNMpcm/0NzsuqpiBJedAC6GaV4ob/K4UhV4s+fudnftno1/o+6JylTJORyDqZrWIxjmRTW57gRl86t2abrPG6sf2M2zSiWZM+zbsKQxpkSZSChGsUBWYt9eJlkvbV28HvtlPPRxqOCi0vmFj4D+6ux7S5eXDgKPhA0FJlSSECgPGRaxHx0nadU+UI93L4aFi46LWWOt67D28iIx7kl1FAooy9blbp6OBvWv3an243xUGDiC2vpuViXV2Fn6sr131s0Hg1HmjNWovVOHRe6iXt/QVYOhSnpZN7d/1H39/Hu3AOeADd6jS0eYHjcYnXst6R9q3xWnIbEKh5gQKR1GbqXztoWwe2HSkQXX0CD1Xp1MqCOd4EORD2qbbXJV7s45XneCxonaoz/7UDQOOeZsMiHzc17dDcvHW6Eq23EPCGJzUfs2P2jOpROVjuoMd8b3Eh+dOkfqZjcgG6Wpv/H00v+d3gozq1vm5leZJsYF8WZ6BQNwE8z/sKpSNaxh42ICTX9u626os2umX+923Aibf8/eBa1nl5MZ5eB+vTF1rgD+6gw8raeNsYJJBMhwE0ouFEKhfNK0+T1x2AvTH+/BOaR3nb/qv9s18fVEFUmjRW1iPCUAbdpf2QymYrI7UEl6dgxZteNlzw+44WDgGzeuG3x3CyvYd1rWX4qJ3Lkakt4cspc7+jzAL0qncGaMNjqk4WZMJNpkoMmmFLHdpEYprokghLLHq8NBMzEgrl6lVnSCo6TXfzbf0tu+TZLlZwVs6SVs1dSgEVWJlNSEah4C8usRadBiUd2y5yozjuNVVdQdNV7r6VpPH6KnTaq8OTXNCwvF9ri2uJMUk9cn3Llvxq+EInie13XmZkSaKhMSY6iMbRRrZjRIS3i4rjKLIvgXqGJdZtZl5iFlps2VdZ1ZDU1YF5o7IWkqDSWWs5ADhzCOY6sEpYt3asu+GsLdfdo4lpqCQNRgyqjTKm2ix9pSllpLhXFGIopjGYaKLLR17w4yirghPCIGaS2VxcwAfXw93er1CuipibxOM/zMO3sfy7NrpuvOD6OsndRoRq1bpEVGFXY6PvdqBrmtGa8IdyN2BjNipMVEx8LEJjJasuWg1XX8M4IN4yrDt3KFaF2Au6GVhm7aY0QFFhAJEVk3aZeKVnedrR6ps1E3lDKElaZxGEuCWIxCt9iG5aC0UaGuT1h342ilRPgB2Bt6QxtRzZSTYi2EDGUkiVgmeg9c6q4ou/Ogt3NX0zDEmsdWEA6UKJBLIsfbDpb3YXU4vRdxQ6U2JqaUxBxxK7grq4jh5aByB1L38lasFJlzMLcLJQiNdi9bxH/mJ06CuY/AMtB558jMNTryhhmdD7slVSsEKrKSK0dnFAJT+vGk7oMqR8UTdyJuInBrgY2jyY7DC9L0K4G04ggMuYBDyCyJKcfMyFcU+EbZ30Top6E0wUf+RZ4RhDHhRiMUE0FeT/D9IulNhP4mkCbwlqkQGSEE8l+bqKGEPuHN7Ln9bUvg+E0E/zaYhgCpLGcRDrlhMYlsyFhcy87jdjpBCM0jYi3mEcIaUxU94cvhS9bGIeTDFDa+9/N6JwHsBvgXlNu7RG95efDwELSpo0kUEUIkVtIQygSXajnIPrxGWu8FriLbPxGDdrvbApbUckOZFpE1InxAjXzBc/DXG/Zn/l8NRuUMwe68rjycsyDnj0i9YQLdviqqZUi/+dDv/WDa5tP4Vxxjn5VA7bFLJjlHilMlGBXCKPmAtfkLpv7AHxI9G88+gPLKcv7ZPymmo7Ly2xSNn0szARZ+YvwfZsBUHrVHTmafG8lHVTlUBg5VBjPOj7j0UplttoPmnCHx/yQW1M9wlCY6XXTmZHJ/69x/M7gQ9982AAA=&quot;"/>
    <we:property name="bookmark" value="&quot;H4sIAAAAAAAAA+1b227bOBD9lUAvfXEWvJPqW+Ok2BTpBUmRRbEIAl5GtlpZ8kpyGm+Rf19SkhM79+a2cRw/SaQ4mjlneIai5F+RS6txpqef9Aiit9FGUfwY6fLHGo56Ub7YZhzjCmPCCXLaOSAkIf6qYlynRV5Fb39FtS4HUO+n1URnwaBv/PugF+ks+6IH4SzRWQW9aAxlVeQ6S/+F9mLfVZcTOOlFcDzOilIHk3u1riGYPfKX+3PvCv6D+jtqW6dHsAe2blt3YVyU9ey8F1XtUePSYl8w1tywX+S1TnNvOLRhRRNMibax1IxiiZzCob1K80HWuXg29ut0HGCp4bg2xXFAwHz39oOlkxMfAo+lExITqogAygXDMgmjkzSruxua6dbxuPToeMxaa30f66AoU+vv1KBQQlV1LveLbDJqjrYW2veKSWlhFxrrW3md1lNv6evGzmG/GI0muTfWRB2c+lIWHvXmgr4ejXU6yPuF+9D0DYuf/RK8Ay56i048YWbaxujd63LgfeO75lQQp7HAhCjlY+ROeW+7ELaObTZx4BvaSINX+zPqSC96XxajxmaXa7W/8hqve1HrROPRX0MoW4c8cy6dkfmpqC/Csn0OqqobdwsQ25PGt+tB8y7t62zSZLg3vpMGdJocaZr9gHySZeHCg5PwOzgHM2tars2vKkutB3E+vaIR+AkWDgaQtzf0Nx+3XqZQnWXZ4tEjs/A8AH+zuf1tfTs/SusP61ghjMSbGf4NB96C07W+BLJR4RpQoZmTVxj3I1zxMw82W4szHfI+f58TnFMvH3veHjRiY51kCgGy3ArFpUZIqHuJzZ+pj720w+kOHEF20fnT/otdM1/3dZm2Ct6xex8AujQ9tRktYLI10ml2uAd5vRmKRRgw52AUGtfOGkJ3F1b00VeA4VLIX+90SDY/ZKfw9IUAv2qTwaG1xhpBxXpCFFpnYMi6kolbp1ZrbogkhLK7a+rndmJAUj+fCT+nsL1oNx0MH8y37Lxvs2T5Xdl/eOF/YglbNTVoRVUhrQyhhgtAYRWnLLpZVN+5I51bz/GqKuqmnr7q6aue3kZP21R5cWpalA7KjWljcTMtZw+duHfVjF8JRQg8v9aZeUTaKiOItVQlLk4MswaUI1y8VpmbEPwGunwtM69l5jZlpsuV1zqzGprwWmguQNJWGkocZ4IDB5EkidOS0pv3t6uhHsPF3e0kUYaCRNRiyqjXKmPju9rSjjpHpfVGYooTJYQmN9q6ct8dxdwSHhOLjFHaYWaB3r2evhsMShjombwuMvzAO3vb1eEZ003n+0neTWp0Sa27SYusLt0iPldqBjmvGc8o7lbsLGbEKoeJSaRNbGyNYstBq+/4ZwJr1leGH9UK0XpD3C2tVPhpjxGVWEIsZez8pF0qWv15vnqkXh51SylDWBuaiEQRxBIk/GIbloPSVoX6IWH9hZOVEuFbxN7SK1xMDdNeio2USqhYEblM9H72qbui7F4Xejd3DRUCG544SThQokEtiRxv+LCCD6vD6ZURt1QaaxNKScIRd5L7sooYXg4qNyHzD2/lSpF5TczdQgmENf5hi4TX/MRLMA8ILAOdFz40OouOvGBGrw+7I9VoBDp2imtPZyyAaXN3Uj+CriblPXci5iPwa4G13dmOwxPS9JiBdOIIDHnAQTBHEsoxs+oZAd8q+4uAfjGUFnwUHuQZQeEjUmsQSogkzwf8sEh6EdDPB9IC75gWyEopUXjbRC0l9B5PZg/tb1cCpy8C/PPBtAQo7TiLseCWJSR2grGkkZ277XSClIbHxDnMY4QNpjq+x5vDp6yNYyjGGaz9HBbNTgK4NQgPKOd3iV7y8uD2EHSpY0gcE0IU1soSyiRXejnI/nIWabMXuIps/wYG3Xa3A6yo45YyI2NnpbhFjXzCfw+cbdgfhj9oTKpLBLv3vPLwmgU5v0PqjVPoD3VZL0P6XR/6lS9Mu3yaPsZn7JclUPfZJVOcI82ploxKabW6xdr8CVN/FD4SPZxe/gHKM8v5B3+lmE2qOmxTtH4uzQS48RXj/zADFvKo++Tk3BrvPyYsB16YNwAA&quot;"/>
    <we:property name="pageDisplayName" value="&quot;Page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chi oko</cp:lastModifiedBy>
  <cp:revision>3</cp:revision>
  <dcterms:created xsi:type="dcterms:W3CDTF">2018-06-07T21:39:02Z</dcterms:created>
  <dcterms:modified xsi:type="dcterms:W3CDTF">2022-08-03T21:52:02Z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