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29E0-026D-7B38-8855-017DFBBF8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23DF-6E6B-29D3-98DA-63CE9B54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AACC-4941-CA1A-BB66-539F5AB5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0E3C-0AFB-CB11-2ABF-1581B020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1DA3-1C47-5E4B-F973-6E4308D9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22D-57EC-C62F-E0AE-C43981B2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2EE48-DA56-51B6-3DC7-2F78D244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1387-9373-D72C-11C2-D8A39F44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12D2-0DCD-F465-525B-10142045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0C5-D0A9-2B29-BAC7-4A7F096C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DDF74-2EA5-618C-B163-32A24C846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E28EE-F97D-8E8C-0AA2-5B8C578F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8587-161C-3D2C-9AEB-EFE894E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5DC2-83DE-13DE-AEE9-68AA248A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08F-C349-CA69-2D42-B7382379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79C2-3790-E6DB-A93E-6274A68E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D406-B4C3-FD8E-1AE5-713C8096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8E58-538D-4946-65DF-1B37EF5B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89AF-2492-E72C-7331-2DAB823D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4533-2808-BE5B-CFA5-591FCF3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E879-B696-F14A-E013-FCC68D67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C3594-1E02-C72C-2BBE-DF9E767B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90CA-39E1-8215-C695-2EA32494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0997-E23E-3535-CD41-7FED52FD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CD68-5B6B-B783-2C59-71E23E81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D71D-6079-DE8E-F86F-D6673C01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3423-0DF7-A9D3-3629-7D510B16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694C2-BB04-6AD4-B2B5-F495EAEE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5FD4-5C97-C061-C2F4-788668AC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3CA3-B537-3CB3-D5FC-68CAEAD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425B3-5A74-558C-C693-5525BBD1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0EC5-1652-3608-9AE8-350841F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3C0B-087F-28B8-549F-12BAD462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D2EB-4FEC-031B-FA97-391C7DF7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37AE3-6305-E5D3-1F20-61684AD79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98374-564F-540A-7C5C-094AEA2AA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67585-6028-C128-7FAC-EC134166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E01BF-5354-40AA-9EFF-55EF0DA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3E8D5-4D51-927E-7792-5E7DC358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909-B1E5-2DCA-47B3-CF8DDC2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1A2B6-1760-0BD5-188F-782DCCA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7578-A05D-69DE-4ADA-5942424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8EA7-8DD0-7505-E752-35C6EA2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C788C-8A9D-1AD4-81E0-C843BDA6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8FDB3-B004-6C6B-EA57-B61AEB46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66E3-3624-CA6A-FC51-F218CAB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3971-4799-B35C-C859-ADA55C02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1A83-3E30-D1EB-3E52-92F5CF1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57CB-15BD-A020-27C0-FE21B844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4C9B-D9E7-5C2A-B069-EC97BD95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EF0F-9753-3203-A617-2237022C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51356-42ED-746A-CCB9-75B937CA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2F8-6107-F959-AFC0-25230354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A9545-3D22-5DAD-247F-02C1A9C14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0D0CE-AF5A-8FBF-8E34-DFECEBB50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FD076-2AC0-FE59-1CB8-9B3BF7D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B280-9338-9822-3522-59BA39F3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ACA2-6C91-7252-28D8-C7F9DBB2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4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F0312-E691-C24D-9263-236FCEE2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5797-EA97-E578-004C-8A5B93FF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AD71-DFCD-48BB-878C-341D86736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A88E-D430-4A3B-9E8E-98C3C81A4B4E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61E1-FDEF-BF48-1F00-C9852318B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CBC-0E41-3145-04F4-1DFE6E01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DD5B-49BA-4675-B798-C60A7E02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635-6B32-8008-325B-0372471A2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1635760"/>
            <a:ext cx="9042400" cy="164592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EDUHUB MONGODB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9E421-2008-2C70-B1F3-88CAAE8E7151}"/>
              </a:ext>
            </a:extLst>
          </p:cNvPr>
          <p:cNvSpPr txBox="1"/>
          <p:nvPr/>
        </p:nvSpPr>
        <p:spPr>
          <a:xfrm>
            <a:off x="3718560" y="461264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CHINELO NWEKE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73924-8C82-F681-E783-805A68177142}"/>
              </a:ext>
            </a:extLst>
          </p:cNvPr>
          <p:cNvSpPr/>
          <p:nvPr/>
        </p:nvSpPr>
        <p:spPr>
          <a:xfrm>
            <a:off x="7477760" y="637835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AB871-CEC8-BAD9-F5A5-0E08BF06C005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CEA5F-A928-A97D-4F26-5E451998C6BF}"/>
              </a:ext>
            </a:extLst>
          </p:cNvPr>
          <p:cNvSpPr txBox="1"/>
          <p:nvPr/>
        </p:nvSpPr>
        <p:spPr>
          <a:xfrm>
            <a:off x="3718560" y="4629961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CHINELO NWEKE</a:t>
            </a:r>
          </a:p>
        </p:txBody>
      </p:sp>
    </p:spTree>
    <p:extLst>
      <p:ext uri="{BB962C8B-B14F-4D97-AF65-F5344CB8AC3E}">
        <p14:creationId xmlns:p14="http://schemas.microsoft.com/office/powerpoint/2010/main" val="145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0D84E-D21D-C2DC-F957-C81F1C768562}"/>
              </a:ext>
            </a:extLst>
          </p:cNvPr>
          <p:cNvSpPr txBox="1"/>
          <p:nvPr/>
        </p:nvSpPr>
        <p:spPr>
          <a:xfrm>
            <a:off x="0" y="1118782"/>
            <a:ext cx="1031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data integrity through robust schema validation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efficient and high-performance querying for real-time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documentation and practical code demonstrations to enhance understanding and implementation.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199D7-C125-CDAB-FBD3-3BFD46FB7120}"/>
              </a:ext>
            </a:extLst>
          </p:cNvPr>
          <p:cNvSpPr txBox="1"/>
          <p:nvPr/>
        </p:nvSpPr>
        <p:spPr>
          <a:xfrm>
            <a:off x="0" y="506827"/>
            <a:ext cx="641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6F153-9FCC-3D50-3B51-670FC474F518}"/>
              </a:ext>
            </a:extLst>
          </p:cNvPr>
          <p:cNvSpPr txBox="1"/>
          <p:nvPr/>
        </p:nvSpPr>
        <p:spPr>
          <a:xfrm>
            <a:off x="81280" y="3699496"/>
            <a:ext cx="7477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8.0.8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Python 3.10.9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MongoDB Compass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(for testing and exploration)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3B227-D394-3D5F-449C-7CE6E44D9811}"/>
              </a:ext>
            </a:extLst>
          </p:cNvPr>
          <p:cNvSpPr txBox="1"/>
          <p:nvPr/>
        </p:nvSpPr>
        <p:spPr>
          <a:xfrm>
            <a:off x="0" y="3035370"/>
            <a:ext cx="477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95C7F1-3B4C-5018-8465-6D1B7EB2D893}"/>
              </a:ext>
            </a:extLst>
          </p:cNvPr>
          <p:cNvSpPr/>
          <p:nvPr/>
        </p:nvSpPr>
        <p:spPr>
          <a:xfrm>
            <a:off x="7477760" y="637835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E614A-9AE6-6654-7D8B-C69F5A209093}"/>
              </a:ext>
            </a:extLst>
          </p:cNvPr>
          <p:cNvSpPr/>
          <p:nvPr/>
        </p:nvSpPr>
        <p:spPr>
          <a:xfrm>
            <a:off x="0" y="-239824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0D84E-D21D-C2DC-F957-C81F1C768562}"/>
              </a:ext>
            </a:extLst>
          </p:cNvPr>
          <p:cNvSpPr txBox="1"/>
          <p:nvPr/>
        </p:nvSpPr>
        <p:spPr>
          <a:xfrm>
            <a:off x="127000" y="3429000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– Students and instructors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– Course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 – Student course enrollments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– Individual lessons within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– Course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submissions – Student assignment submissions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199D7-C125-CDAB-FBD3-3BFD46FB7120}"/>
              </a:ext>
            </a:extLst>
          </p:cNvPr>
          <p:cNvSpPr txBox="1"/>
          <p:nvPr/>
        </p:nvSpPr>
        <p:spPr>
          <a:xfrm>
            <a:off x="127000" y="2783115"/>
            <a:ext cx="641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5B644-7556-0BA4-29A4-1EA6CA88AF33}"/>
              </a:ext>
            </a:extLst>
          </p:cNvPr>
          <p:cNvSpPr txBox="1"/>
          <p:nvPr/>
        </p:nvSpPr>
        <p:spPr>
          <a:xfrm>
            <a:off x="0" y="515282"/>
            <a:ext cx="471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MongoDB Atlas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7157E-5A4F-881C-9A41-5ADC75CF61E1}"/>
              </a:ext>
            </a:extLst>
          </p:cNvPr>
          <p:cNvSpPr txBox="1"/>
          <p:nvPr/>
        </p:nvSpPr>
        <p:spPr>
          <a:xfrm>
            <a:off x="127000" y="1029236"/>
            <a:ext cx="10353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chose MongoDB Atlas over the local version because it’s cloud-based, requires minimal setup, and supports easy remote access. It allows team members to collaborate from anywhere and is ideal for scalable projects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expand and require advanced features in the future.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086C4-FA4B-7A2E-7139-50723160CFBE}"/>
              </a:ext>
            </a:extLst>
          </p:cNvPr>
          <p:cNvSpPr/>
          <p:nvPr/>
        </p:nvSpPr>
        <p:spPr>
          <a:xfrm>
            <a:off x="7477760" y="637835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81DA4-F2D2-FA21-5B8A-C6BE526BBDA6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199D7-C125-CDAB-FBD3-3BFD46FB7120}"/>
              </a:ext>
            </a:extLst>
          </p:cNvPr>
          <p:cNvSpPr txBox="1"/>
          <p:nvPr/>
        </p:nvSpPr>
        <p:spPr>
          <a:xfrm>
            <a:off x="0" y="629821"/>
            <a:ext cx="641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EXPLANATION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40A8AC8-72E3-E760-381E-BD9BF8F1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3041"/>
            <a:ext cx="1056479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Collection: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role field: either student or instructor.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user_id is the primary identifier and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eferenced in the courses collection (for instructors).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Referenced in enrollments and submissions (for students).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Collection: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lesson belongs to a course.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the courses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collection.lesson_id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link specific assignments under that lesson.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Collection: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are created by instructors.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user_id from the users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primary identifier and is referenced in lessons, assignments, and enrollments.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DBFFB-A20F-57A6-780E-D491D65D3E6C}"/>
              </a:ext>
            </a:extLst>
          </p:cNvPr>
          <p:cNvSpPr/>
          <p:nvPr/>
        </p:nvSpPr>
        <p:spPr>
          <a:xfrm>
            <a:off x="7477760" y="636819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CA8B1-3CCE-58B6-2385-2C50155E7E83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199D7-C125-CDAB-FBD3-3BFD46FB7120}"/>
              </a:ext>
            </a:extLst>
          </p:cNvPr>
          <p:cNvSpPr txBox="1"/>
          <p:nvPr/>
        </p:nvSpPr>
        <p:spPr>
          <a:xfrm>
            <a:off x="0" y="500714"/>
            <a:ext cx="787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EXPLANATION CONTINUATION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40A8AC8-72E3-E760-381E-BD9BF8F1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4" y="1023934"/>
            <a:ext cx="1023967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Assignments Collection: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Assignments belong to both a course and a lesson.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the courses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the lessons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identifier for linking with student submissions.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Submissions Collection: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student’s work on an assignment.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assignment_id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the assignments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user_id → references a student from the users collection (only students can submit).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Enrollments Collection: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which students are enrolled in which courses.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user_id → references a student from the users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references the courses collection.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B0BB6-1E07-D118-87BE-B228E4F4E35C}"/>
              </a:ext>
            </a:extLst>
          </p:cNvPr>
          <p:cNvSpPr/>
          <p:nvPr/>
        </p:nvSpPr>
        <p:spPr>
          <a:xfrm>
            <a:off x="7477760" y="628691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BB8A99-7F13-4D54-81F5-43710F00B46D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E25BDCCC-5290-474C-8CCB-70AD7F99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1298102"/>
            <a:ext cx="100126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effective use of MongoDB Atlas to build a scalable, cloud-based educational platform. A well-structured and flexible schema was designed using interrelated collections to ensure data consistency. MongoDB Atlas was selected for its ease of access, real-time collaboration, and built-in security. The resulting design supports efficient querying, flexible document structures, and is well-prepared for future enhancements like recommendations and advanced analytics.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0817-912F-F713-9F1C-460AA4BE11B4}"/>
              </a:ext>
            </a:extLst>
          </p:cNvPr>
          <p:cNvSpPr/>
          <p:nvPr/>
        </p:nvSpPr>
        <p:spPr>
          <a:xfrm>
            <a:off x="7477760" y="637835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9B321-1CFA-3FA1-7755-1D7865276171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14EA6-B88C-82E2-287E-8746943EBC29}"/>
              </a:ext>
            </a:extLst>
          </p:cNvPr>
          <p:cNvSpPr txBox="1"/>
          <p:nvPr/>
        </p:nvSpPr>
        <p:spPr>
          <a:xfrm>
            <a:off x="0" y="596487"/>
            <a:ext cx="495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286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6A6CC-8B2C-4317-13B9-3F03B4237319}"/>
              </a:ext>
            </a:extLst>
          </p:cNvPr>
          <p:cNvSpPr txBox="1"/>
          <p:nvPr/>
        </p:nvSpPr>
        <p:spPr>
          <a:xfrm>
            <a:off x="2733040" y="2235200"/>
            <a:ext cx="8188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C3A53-14F6-B7E6-1CC6-077E801A187B}"/>
              </a:ext>
            </a:extLst>
          </p:cNvPr>
          <p:cNvSpPr/>
          <p:nvPr/>
        </p:nvSpPr>
        <p:spPr>
          <a:xfrm>
            <a:off x="7477760" y="6286913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A96F2-8885-95CC-BF52-4E378E05D4C6}"/>
              </a:ext>
            </a:extLst>
          </p:cNvPr>
          <p:cNvSpPr/>
          <p:nvPr/>
        </p:nvSpPr>
        <p:spPr>
          <a:xfrm>
            <a:off x="0" y="0"/>
            <a:ext cx="4714240" cy="47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476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TITLE: EDUHUB MONGODB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EDUHUB DATABASE PROJECT </dc:title>
  <dc:creator>Siddiqa Lawan</dc:creator>
  <cp:lastModifiedBy>Siddiqa Lawan</cp:lastModifiedBy>
  <cp:revision>37</cp:revision>
  <dcterms:created xsi:type="dcterms:W3CDTF">2025-06-14T11:40:04Z</dcterms:created>
  <dcterms:modified xsi:type="dcterms:W3CDTF">2025-06-14T20:42:21Z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2025-06-14T11:40:04Z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031cf930-5be7-4fac-835c-27077c41e708</vt:lpwstr>
  </property>
  <property fmtid="{D5CDD505-2E9C-101B-9397-08002B2CF9AE}" pid="7" name="MSIP_Label_defa4170-0d19-0005-0004-bc88714345d2_ActionId">
    <vt:lpwstr>2d58fd54-31af-4d34-99b4-73694c9b2a56</vt:lpwstr>
  </property>
  <property fmtid="{D5CDD505-2E9C-101B-9397-08002B2CF9AE}" pid="8" name="MSIP_Label_defa4170-0d19-0005-0004-bc88714345d2_ContentBits">
    <vt:lpwstr>0</vt:lpwstr>
  </property>
</Properties>
</file>