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41CEA83-3E84-4AB6-B85A-4CF67A9AB30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Chinemerem Project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A955C8E-282C-451B-A3D6-105BAF35249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5/31/2020 4:31:58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ject" id="2" name="slide2">
            <a:extLst>
              <a:ext uri="{FF2B5EF4-FFF2-40B4-BE49-F238E27FC236}">
                <a16:creationId xmlns:a16="http://schemas.microsoft.com/office/drawing/2014/main" id="{DC788996-F8F4-4582-BC0C-005DB2F892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87" y="0"/>
            <a:ext cx="10094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3" name="slide3">
            <a:extLst>
              <a:ext uri="{FF2B5EF4-FFF2-40B4-BE49-F238E27FC236}">
                <a16:creationId xmlns:a16="http://schemas.microsoft.com/office/drawing/2014/main" id="{04FF5080-B735-41AC-919D-1E62DD886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2020-05-31T15:32:00Z</dcterms:created>
  <dcterms:modified xsi:type="dcterms:W3CDTF">2020-05-31T15:32:00Z</dcterms:modified>
</cp:coreProperties>
</file>