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007577251" r:id="rId2"/>
    <p:sldId id="886" r:id="rId3"/>
    <p:sldId id="2007577296" r:id="rId4"/>
    <p:sldId id="2007577299" r:id="rId5"/>
    <p:sldId id="2007577311" r:id="rId6"/>
    <p:sldId id="2007577297" r:id="rId7"/>
    <p:sldId id="2007577301" r:id="rId8"/>
    <p:sldId id="2007577312" r:id="rId9"/>
    <p:sldId id="2007577315" r:id="rId10"/>
    <p:sldId id="2007577316" r:id="rId11"/>
    <p:sldId id="2007577317" r:id="rId12"/>
    <p:sldId id="2007577318" r:id="rId13"/>
    <p:sldId id="2007577274" r:id="rId14"/>
    <p:sldId id="2007577295" r:id="rId15"/>
    <p:sldId id="2007577319" r:id="rId16"/>
    <p:sldId id="2007577320" r:id="rId17"/>
    <p:sldId id="2007577321" r:id="rId18"/>
    <p:sldId id="2007577325" r:id="rId19"/>
    <p:sldId id="2007577322" r:id="rId20"/>
    <p:sldId id="2007577326" r:id="rId21"/>
    <p:sldId id="2007577298" r:id="rId22"/>
    <p:sldId id="2007577273" r:id="rId23"/>
    <p:sldId id="2007577327" r:id="rId24"/>
    <p:sldId id="2007577328" r:id="rId25"/>
    <p:sldId id="2007577329" r:id="rId26"/>
    <p:sldId id="2007577314" r:id="rId27"/>
    <p:sldId id="2007577330" r:id="rId28"/>
    <p:sldId id="2007577331" r:id="rId29"/>
    <p:sldId id="2007577332" r:id="rId30"/>
    <p:sldId id="2007577333" r:id="rId31"/>
    <p:sldId id="2007577334" r:id="rId32"/>
    <p:sldId id="2007577335" r:id="rId33"/>
    <p:sldId id="2007577310" r:id="rId34"/>
  </p:sldIdLst>
  <p:sldSz cx="12192000" cy="6858000"/>
  <p:notesSz cx="9144000" cy="6858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67"/>
    <a:srgbClr val="C81623"/>
    <a:srgbClr val="6E6E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7330" autoAdjust="0"/>
  </p:normalViewPr>
  <p:slideViewPr>
    <p:cSldViewPr snapToGrid="0" showGuides="1">
      <p:cViewPr varScale="1">
        <p:scale>
          <a:sx n="71" d="100"/>
          <a:sy n="71" d="100"/>
        </p:scale>
        <p:origin x="116" y="3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68"/>
    </p:cViewPr>
  </p:sorterViewPr>
  <p:notesViewPr>
    <p:cSldViewPr snapToGrid="0" showGuides="1">
      <p:cViewPr varScale="1">
        <p:scale>
          <a:sx n="98" d="100"/>
          <a:sy n="98" d="100"/>
        </p:scale>
        <p:origin x="3524" y="4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C2580F8-1E1D-4BB3-B344-59280A90D589}"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6D5E331-3811-4993-BAA3-C4421D73AF36}" type="slidenum">
              <a:rPr lang="zh-CN" altLang="en-US" smtClean="0"/>
              <a:t>‹#›</a:t>
            </a:fld>
            <a:endParaRPr lang="zh-CN" altLang="en-US"/>
          </a:p>
        </p:txBody>
      </p:sp>
    </p:spTree>
    <p:extLst>
      <p:ext uri="{BB962C8B-B14F-4D97-AF65-F5344CB8AC3E}">
        <p14:creationId xmlns:p14="http://schemas.microsoft.com/office/powerpoint/2010/main" val="14549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本节主要介绍</a:t>
            </a:r>
            <a:r>
              <a:rPr lang="en-US" altLang="zh-CN" dirty="0"/>
              <a:t>《</a:t>
            </a:r>
            <a:r>
              <a:rPr lang="zh-CN" altLang="en-US" dirty="0"/>
              <a:t>货币金融学</a:t>
            </a:r>
            <a:r>
              <a:rPr lang="en-US" altLang="zh-CN" dirty="0"/>
              <a:t>》</a:t>
            </a:r>
            <a:r>
              <a:rPr lang="zh-CN" altLang="en-US" dirty="0"/>
              <a:t>第</a:t>
            </a:r>
            <a:r>
              <a:rPr lang="en-US" altLang="zh-CN" dirty="0"/>
              <a:t>1</a:t>
            </a:r>
            <a:r>
              <a:rPr lang="zh-CN" altLang="en-US" dirty="0"/>
              <a:t>、</a:t>
            </a:r>
            <a:r>
              <a:rPr lang="en-US" altLang="zh-CN" dirty="0"/>
              <a:t>2</a:t>
            </a:r>
            <a:r>
              <a:rPr lang="zh-CN" altLang="en-US" dirty="0"/>
              <a:t>章</a:t>
            </a:r>
            <a:endParaRPr lang="en-US" altLang="zh-CN" dirty="0"/>
          </a:p>
          <a:p>
            <a:r>
              <a:rPr lang="zh-CN" altLang="en-US" sz="1200" dirty="0">
                <a:solidFill>
                  <a:srgbClr val="FF0000"/>
                </a:solidFill>
              </a:rPr>
              <a:t>以后的页码不特别强调均指戴国强</a:t>
            </a:r>
            <a:r>
              <a:rPr lang="en-US" altLang="zh-CN" sz="1200" dirty="0">
                <a:solidFill>
                  <a:srgbClr val="FF0000"/>
                </a:solidFill>
              </a:rPr>
              <a:t>《</a:t>
            </a:r>
            <a:r>
              <a:rPr lang="zh-CN" altLang="en-US" sz="1200" dirty="0">
                <a:solidFill>
                  <a:srgbClr val="FF0000"/>
                </a:solidFill>
              </a:rPr>
              <a:t>货币金融学</a:t>
            </a:r>
            <a:r>
              <a:rPr lang="en-US" altLang="zh-CN" sz="1200" dirty="0">
                <a:solidFill>
                  <a:srgbClr val="FF0000"/>
                </a:solidFill>
              </a:rPr>
              <a:t>》</a:t>
            </a:r>
            <a:r>
              <a:rPr lang="zh-CN" altLang="en-US" sz="1200" dirty="0">
                <a:solidFill>
                  <a:srgbClr val="FF0000"/>
                </a:solidFill>
              </a:rPr>
              <a:t>第四版</a:t>
            </a:r>
            <a:r>
              <a:rPr lang="en-US" altLang="zh-CN" sz="1200" dirty="0">
                <a:solidFill>
                  <a:srgbClr val="FF0000"/>
                </a:solidFill>
              </a:rPr>
              <a:t>,</a:t>
            </a:r>
            <a:r>
              <a:rPr lang="zh-CN" altLang="en-US" sz="1200" dirty="0">
                <a:solidFill>
                  <a:srgbClr val="FF0000"/>
                </a:solidFill>
              </a:rPr>
              <a:t>习题集均指配套习题集</a:t>
            </a:r>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1</a:t>
            </a:fld>
            <a:endParaRPr lang="zh-CN" altLang="en-US"/>
          </a:p>
        </p:txBody>
      </p:sp>
    </p:spTree>
    <p:extLst>
      <p:ext uri="{BB962C8B-B14F-4D97-AF65-F5344CB8AC3E}">
        <p14:creationId xmlns:p14="http://schemas.microsoft.com/office/powerpoint/2010/main" val="220254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16</a:t>
            </a:fld>
            <a:endParaRPr lang="zh-CN" altLang="en-US"/>
          </a:p>
        </p:txBody>
      </p:sp>
    </p:spTree>
    <p:extLst>
      <p:ext uri="{BB962C8B-B14F-4D97-AF65-F5344CB8AC3E}">
        <p14:creationId xmlns:p14="http://schemas.microsoft.com/office/powerpoint/2010/main" val="2897324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17</a:t>
            </a:fld>
            <a:endParaRPr lang="zh-CN" altLang="en-US"/>
          </a:p>
        </p:txBody>
      </p:sp>
    </p:spTree>
    <p:extLst>
      <p:ext uri="{BB962C8B-B14F-4D97-AF65-F5344CB8AC3E}">
        <p14:creationId xmlns:p14="http://schemas.microsoft.com/office/powerpoint/2010/main" val="309372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18</a:t>
            </a:fld>
            <a:endParaRPr lang="zh-CN" altLang="en-US"/>
          </a:p>
        </p:txBody>
      </p:sp>
    </p:spTree>
    <p:extLst>
      <p:ext uri="{BB962C8B-B14F-4D97-AF65-F5344CB8AC3E}">
        <p14:creationId xmlns:p14="http://schemas.microsoft.com/office/powerpoint/2010/main" val="3065750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19</a:t>
            </a:fld>
            <a:endParaRPr lang="zh-CN" altLang="en-US"/>
          </a:p>
        </p:txBody>
      </p:sp>
    </p:spTree>
    <p:extLst>
      <p:ext uri="{BB962C8B-B14F-4D97-AF65-F5344CB8AC3E}">
        <p14:creationId xmlns:p14="http://schemas.microsoft.com/office/powerpoint/2010/main" val="975596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20</a:t>
            </a:fld>
            <a:endParaRPr lang="zh-CN" altLang="en-US"/>
          </a:p>
        </p:txBody>
      </p:sp>
    </p:spTree>
    <p:extLst>
      <p:ext uri="{BB962C8B-B14F-4D97-AF65-F5344CB8AC3E}">
        <p14:creationId xmlns:p14="http://schemas.microsoft.com/office/powerpoint/2010/main" val="1164382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621972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22</a:t>
            </a:fld>
            <a:endParaRPr lang="zh-CN" altLang="en-US" dirty="0"/>
          </a:p>
        </p:txBody>
      </p:sp>
    </p:spTree>
    <p:extLst>
      <p:ext uri="{BB962C8B-B14F-4D97-AF65-F5344CB8AC3E}">
        <p14:creationId xmlns:p14="http://schemas.microsoft.com/office/powerpoint/2010/main" val="735145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23</a:t>
            </a:fld>
            <a:endParaRPr lang="zh-CN" altLang="en-US" dirty="0"/>
          </a:p>
        </p:txBody>
      </p:sp>
    </p:spTree>
    <p:extLst>
      <p:ext uri="{BB962C8B-B14F-4D97-AF65-F5344CB8AC3E}">
        <p14:creationId xmlns:p14="http://schemas.microsoft.com/office/powerpoint/2010/main" val="3430718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24</a:t>
            </a:fld>
            <a:endParaRPr lang="zh-CN" altLang="en-US" dirty="0"/>
          </a:p>
        </p:txBody>
      </p:sp>
    </p:spTree>
    <p:extLst>
      <p:ext uri="{BB962C8B-B14F-4D97-AF65-F5344CB8AC3E}">
        <p14:creationId xmlns:p14="http://schemas.microsoft.com/office/powerpoint/2010/main" val="1481545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25</a:t>
            </a:fld>
            <a:endParaRPr lang="zh-CN" altLang="en-US" dirty="0"/>
          </a:p>
        </p:txBody>
      </p:sp>
    </p:spTree>
    <p:extLst>
      <p:ext uri="{BB962C8B-B14F-4D97-AF65-F5344CB8AC3E}">
        <p14:creationId xmlns:p14="http://schemas.microsoft.com/office/powerpoint/2010/main" val="229878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26</a:t>
            </a:fld>
            <a:endParaRPr lang="zh-CN" altLang="en-US" dirty="0"/>
          </a:p>
        </p:txBody>
      </p:sp>
    </p:spTree>
    <p:extLst>
      <p:ext uri="{BB962C8B-B14F-4D97-AF65-F5344CB8AC3E}">
        <p14:creationId xmlns:p14="http://schemas.microsoft.com/office/powerpoint/2010/main" val="2753026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27</a:t>
            </a:fld>
            <a:endParaRPr lang="zh-CN" altLang="en-US" dirty="0"/>
          </a:p>
        </p:txBody>
      </p:sp>
    </p:spTree>
    <p:extLst>
      <p:ext uri="{BB962C8B-B14F-4D97-AF65-F5344CB8AC3E}">
        <p14:creationId xmlns:p14="http://schemas.microsoft.com/office/powerpoint/2010/main" val="2740321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28</a:t>
            </a:fld>
            <a:endParaRPr lang="zh-CN" altLang="en-US" dirty="0"/>
          </a:p>
        </p:txBody>
      </p:sp>
    </p:spTree>
    <p:extLst>
      <p:ext uri="{BB962C8B-B14F-4D97-AF65-F5344CB8AC3E}">
        <p14:creationId xmlns:p14="http://schemas.microsoft.com/office/powerpoint/2010/main" val="836130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1717</a:t>
            </a:r>
            <a:r>
              <a:rPr lang="zh-CN" altLang="en-US" dirty="0"/>
              <a:t>年牛顿规定：</a:t>
            </a:r>
            <a:r>
              <a:rPr lang="en-US" altLang="zh-CN" dirty="0"/>
              <a:t>1</a:t>
            </a:r>
            <a:r>
              <a:rPr lang="zh-CN" altLang="en-US" dirty="0"/>
              <a:t>盎司黄金</a:t>
            </a:r>
            <a:r>
              <a:rPr lang="en-US" altLang="zh-CN" dirty="0"/>
              <a:t>=</a:t>
            </a:r>
            <a:r>
              <a:rPr lang="en-US" altLang="zh-CN" b="0" i="0" dirty="0">
                <a:solidFill>
                  <a:srgbClr val="111111"/>
                </a:solidFill>
                <a:effectLst/>
                <a:latin typeface="Microsoft YaHei" panose="020B0503020204020204" pitchFamily="34" charset="-122"/>
                <a:ea typeface="Microsoft YaHei" panose="020B0503020204020204" pitchFamily="34" charset="-122"/>
              </a:rPr>
              <a:t>3</a:t>
            </a:r>
            <a:r>
              <a:rPr lang="zh-CN" altLang="en-US" b="0" i="0" dirty="0">
                <a:solidFill>
                  <a:srgbClr val="111111"/>
                </a:solidFill>
                <a:effectLst/>
                <a:latin typeface="Microsoft YaHei" panose="020B0503020204020204" pitchFamily="34" charset="-122"/>
                <a:ea typeface="Microsoft YaHei" panose="020B0503020204020204" pitchFamily="34" charset="-122"/>
              </a:rPr>
              <a:t>英镑</a:t>
            </a:r>
            <a:r>
              <a:rPr lang="en-US" altLang="zh-CN" b="0" i="0" dirty="0">
                <a:solidFill>
                  <a:srgbClr val="111111"/>
                </a:solidFill>
                <a:effectLst/>
                <a:latin typeface="Microsoft YaHei" panose="020B0503020204020204" pitchFamily="34" charset="-122"/>
                <a:ea typeface="Microsoft YaHei" panose="020B0503020204020204" pitchFamily="34" charset="-122"/>
              </a:rPr>
              <a:t>17</a:t>
            </a:r>
            <a:r>
              <a:rPr lang="zh-CN" altLang="en-US" b="0" i="0" dirty="0">
                <a:solidFill>
                  <a:srgbClr val="111111"/>
                </a:solidFill>
                <a:effectLst/>
                <a:latin typeface="Microsoft YaHei" panose="020B0503020204020204" pitchFamily="34" charset="-122"/>
                <a:ea typeface="Microsoft YaHei" panose="020B0503020204020204" pitchFamily="34" charset="-122"/>
              </a:rPr>
              <a:t>先令</a:t>
            </a:r>
            <a:r>
              <a:rPr lang="en-US" altLang="zh-CN" b="0" i="0" dirty="0">
                <a:solidFill>
                  <a:srgbClr val="111111"/>
                </a:solidFill>
                <a:effectLst/>
                <a:latin typeface="Microsoft YaHei" panose="020B0503020204020204" pitchFamily="34" charset="-122"/>
                <a:ea typeface="Microsoft YaHei" panose="020B0503020204020204" pitchFamily="34" charset="-122"/>
              </a:rPr>
              <a:t>10</a:t>
            </a:r>
            <a:r>
              <a:rPr lang="zh-CN" altLang="en-US" b="0" i="0" dirty="0">
                <a:solidFill>
                  <a:srgbClr val="111111"/>
                </a:solidFill>
                <a:effectLst/>
                <a:latin typeface="Microsoft YaHei" panose="020B0503020204020204" pitchFamily="34" charset="-122"/>
                <a:ea typeface="Microsoft YaHei" panose="020B0503020204020204" pitchFamily="34" charset="-122"/>
              </a:rPr>
              <a:t>便士</a:t>
            </a:r>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29</a:t>
            </a:fld>
            <a:endParaRPr lang="zh-CN" altLang="en-US" dirty="0"/>
          </a:p>
        </p:txBody>
      </p:sp>
    </p:spTree>
    <p:extLst>
      <p:ext uri="{BB962C8B-B14F-4D97-AF65-F5344CB8AC3E}">
        <p14:creationId xmlns:p14="http://schemas.microsoft.com/office/powerpoint/2010/main" val="1276818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30</a:t>
            </a:fld>
            <a:endParaRPr lang="zh-CN" altLang="en-US" dirty="0"/>
          </a:p>
        </p:txBody>
      </p:sp>
    </p:spTree>
    <p:extLst>
      <p:ext uri="{BB962C8B-B14F-4D97-AF65-F5344CB8AC3E}">
        <p14:creationId xmlns:p14="http://schemas.microsoft.com/office/powerpoint/2010/main" val="1913713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31</a:t>
            </a:fld>
            <a:endParaRPr lang="zh-CN" altLang="en-US" dirty="0"/>
          </a:p>
        </p:txBody>
      </p:sp>
    </p:spTree>
    <p:extLst>
      <p:ext uri="{BB962C8B-B14F-4D97-AF65-F5344CB8AC3E}">
        <p14:creationId xmlns:p14="http://schemas.microsoft.com/office/powerpoint/2010/main" val="3008846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32</a:t>
            </a:fld>
            <a:endParaRPr lang="zh-CN" altLang="en-US" dirty="0"/>
          </a:p>
        </p:txBody>
      </p:sp>
    </p:spTree>
    <p:extLst>
      <p:ext uri="{BB962C8B-B14F-4D97-AF65-F5344CB8AC3E}">
        <p14:creationId xmlns:p14="http://schemas.microsoft.com/office/powerpoint/2010/main" val="120740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214652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a:t>
            </a:fld>
            <a:endParaRPr lang="zh-CN" altLang="en-US" dirty="0"/>
          </a:p>
        </p:txBody>
      </p:sp>
    </p:spTree>
    <p:extLst>
      <p:ext uri="{BB962C8B-B14F-4D97-AF65-F5344CB8AC3E}">
        <p14:creationId xmlns:p14="http://schemas.microsoft.com/office/powerpoint/2010/main" val="29149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a:t>
            </a:fld>
            <a:endParaRPr lang="zh-CN" altLang="en-US" dirty="0"/>
          </a:p>
        </p:txBody>
      </p:sp>
    </p:spTree>
    <p:extLst>
      <p:ext uri="{BB962C8B-B14F-4D97-AF65-F5344CB8AC3E}">
        <p14:creationId xmlns:p14="http://schemas.microsoft.com/office/powerpoint/2010/main" val="1555407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196960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758595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14</a:t>
            </a:fld>
            <a:endParaRPr lang="zh-CN" altLang="en-US"/>
          </a:p>
        </p:txBody>
      </p:sp>
    </p:spTree>
    <p:extLst>
      <p:ext uri="{BB962C8B-B14F-4D97-AF65-F5344CB8AC3E}">
        <p14:creationId xmlns:p14="http://schemas.microsoft.com/office/powerpoint/2010/main" val="247987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15</a:t>
            </a:fld>
            <a:endParaRPr lang="zh-CN" altLang="en-US"/>
          </a:p>
        </p:txBody>
      </p:sp>
    </p:spTree>
    <p:extLst>
      <p:ext uri="{BB962C8B-B14F-4D97-AF65-F5344CB8AC3E}">
        <p14:creationId xmlns:p14="http://schemas.microsoft.com/office/powerpoint/2010/main" val="340715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24BCB-836E-4E09-BC2E-1C18515EE90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B09DB47-0A75-4EE5-A2DD-12744BEE3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F0EF3E-B552-4C5E-BDD1-F42CBDE4E712}"/>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F1794A40-39FB-4AA4-9A2C-2819FECF23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B514B6-D567-4780-B511-8E2929FD6709}"/>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55402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C99B7-5EE6-4E24-9022-AB4F84C5503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64D61E-C803-4A0E-BE12-06FC6EDC332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33A7F0-FE4D-4798-9FD3-EFE787D5D4CE}"/>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0525A639-AD6A-425F-8149-9DC5447678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F178AA-4549-45A6-B066-654B9D0F786C}"/>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42165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DC912A3-0CEA-4C65-8726-D6D6B54A56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DBFC72-C3BF-468D-8FF6-A79454CE02F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D55CE57-6DC7-4C11-8562-A2FCE06DA628}"/>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A0F75C81-7004-46E9-AFB9-1B4C9FD277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939019-4321-4B53-B13D-2E2A1CDE84D9}"/>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332829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userDrawn="1"/>
        </p:nvSpPr>
        <p:spPr>
          <a:xfrm>
            <a:off x="348792" y="509047"/>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341909" y="2184359"/>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rot="17959446">
            <a:off x="23567" y="5770775"/>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rot="17959446">
            <a:off x="372359" y="6091286"/>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0774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竖排标题与文本">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EEFBF5D-C2EF-4284-82E2-641BE2BA6122}"/>
              </a:ext>
            </a:extLst>
          </p:cNvPr>
          <p:cNvSpPr/>
          <p:nvPr userDrawn="1"/>
        </p:nvSpPr>
        <p:spPr>
          <a:xfrm>
            <a:off x="3231930" y="201693"/>
            <a:ext cx="8958735"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a:extLst>
              <a:ext uri="{FF2B5EF4-FFF2-40B4-BE49-F238E27FC236}">
                <a16:creationId xmlns:a16="http://schemas.microsoft.com/office/drawing/2014/main" id="{A35FAB91-3534-4106-8453-292A6B675D3F}"/>
              </a:ext>
            </a:extLst>
          </p:cNvPr>
          <p:cNvSpPr/>
          <p:nvPr userDrawn="1"/>
        </p:nvSpPr>
        <p:spPr>
          <a:xfrm>
            <a:off x="1340" y="201693"/>
            <a:ext cx="240922"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9FB0B724-46A6-43A2-9FE6-FC41DA5DFC33}"/>
              </a:ext>
            </a:extLst>
          </p:cNvPr>
          <p:cNvSpPr/>
          <p:nvPr userDrawn="1"/>
        </p:nvSpPr>
        <p:spPr>
          <a:xfrm>
            <a:off x="273997" y="201693"/>
            <a:ext cx="64153"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lumMod val="6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0846775-042F-4895-BC6E-BCDA79B8BB52}"/>
              </a:ext>
            </a:extLst>
          </p:cNvPr>
          <p:cNvSpPr/>
          <p:nvPr userDrawn="1"/>
        </p:nvSpPr>
        <p:spPr>
          <a:xfrm>
            <a:off x="1341" y="6635309"/>
            <a:ext cx="12189324" cy="85611"/>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89502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592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2"/>
            <a:ext cx="2844800" cy="365125"/>
          </a:xfrm>
          <a:prstGeom prst="rect">
            <a:avLst/>
          </a:prstGeom>
        </p:spPr>
        <p:txBody>
          <a:bodyPr/>
          <a:lstStyle/>
          <a:p>
            <a:fld id="{497D1FDA-8AD7-41A1-A0AC-B73BFC6DE265}" type="datetimeFigureOut">
              <a:rPr lang="zh-CN" altLang="en-US" smtClean="0"/>
              <a:t>2022/6/8</a:t>
            </a:fld>
            <a:endParaRPr lang="zh-CN" altLang="en-US"/>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ED327145-FF81-4AC9-98EB-2A48FA1E94C3}" type="slidenum">
              <a:rPr lang="zh-CN" altLang="en-US" smtClean="0"/>
              <a:t>‹#›</a:t>
            </a:fld>
            <a:endParaRPr lang="zh-CN" altLang="en-US"/>
          </a:p>
        </p:txBody>
      </p:sp>
    </p:spTree>
    <p:extLst>
      <p:ext uri="{BB962C8B-B14F-4D97-AF65-F5344CB8AC3E}">
        <p14:creationId xmlns:p14="http://schemas.microsoft.com/office/powerpoint/2010/main" val="3613592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48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93992-FEFA-4876-94CB-D6B3E30E6E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D2DB7A-3C22-455C-94D1-01E58AC7629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5EF56B-46E0-4305-ABD0-5AFF23E8A188}"/>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D343F5EE-F841-4688-861C-ED83E9FA94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BCC713-DF92-4EF2-88FB-2880CF2AE2AC}"/>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395343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F31C4-86A9-4FDA-8256-B63A25392B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59E603-391D-4B2A-8DF0-DA5717C59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DEDDAB5-C30B-41A8-A50B-7005778BFB5C}"/>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B2D453E0-0223-4C5B-80D9-81E97C8447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D2758A-1927-4861-BF09-4400CF5E6052}"/>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626953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75E27-075C-41D9-B331-39454F91C9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765303-E176-4E4A-8362-D2CD5DA2BE2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46F09B4-C4CC-4266-A509-F50F7341465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3A18F96-8C19-421A-8D16-AE9339CAB36B}"/>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445CBBCC-5966-4A6B-B772-5203C1132D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36FFA3-7590-4680-8883-827ED72EC5E6}"/>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422836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A972D-B121-4AED-ADB3-FD5CE42D62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2DE9BA-4346-4197-B821-E03D71EB9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8F0F0DD-5DCF-4AC0-B44E-08C83564CD7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1E6D781-E37B-457A-AE48-8105F7C72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774A980-2D2D-4BE2-B729-C5AC247EF5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92EACE6-A631-4783-92AC-7E17E004682D}"/>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8" name="页脚占位符 7">
            <a:extLst>
              <a:ext uri="{FF2B5EF4-FFF2-40B4-BE49-F238E27FC236}">
                <a16:creationId xmlns:a16="http://schemas.microsoft.com/office/drawing/2014/main" id="{15E7C158-A28C-4096-8598-17B2DA20C7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5424B6-DA27-4E9F-9D66-CE40038608B2}"/>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52332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C71DE-FECF-4D03-A5FF-9DB728A91C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AC838C-A181-48DA-B9DC-936780519041}"/>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4" name="页脚占位符 3">
            <a:extLst>
              <a:ext uri="{FF2B5EF4-FFF2-40B4-BE49-F238E27FC236}">
                <a16:creationId xmlns:a16="http://schemas.microsoft.com/office/drawing/2014/main" id="{7E5FF3D9-4D44-469A-92EE-FD80CF8F62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9AD904-7529-4199-9D61-A5A8200455DE}"/>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278521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5A7507-9F79-482F-956D-3F32DCEFFC29}"/>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3" name="页脚占位符 2">
            <a:extLst>
              <a:ext uri="{FF2B5EF4-FFF2-40B4-BE49-F238E27FC236}">
                <a16:creationId xmlns:a16="http://schemas.microsoft.com/office/drawing/2014/main" id="{ED68FDFD-8DCC-4FE9-8F25-67AB68FD51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32B423-B835-492C-9650-EC909CEAB609}"/>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21415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73304-4362-4E39-AC51-9626D2F20C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686012-F7B4-40C0-9585-86CA1443EC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1269250-BEAD-4F21-9EC8-06FEE668D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0B3A9E1-FDD0-406E-AAA5-DEE0ADB18CFF}"/>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D68371AF-ED8F-4FEF-AA18-BCBB7792DA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EAC542-68CF-4E1A-8E38-F9001A1FD87D}"/>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420189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62DF4-7617-45B1-AB96-060D918C5E2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CBAB5D-066F-412E-872A-F2FB6D865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DC4B91-81F5-45A9-B39D-CF58A6401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230C0CD-45C0-44C9-ABFA-CBE140BD1D90}"/>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5ABA3131-84EC-4697-989C-D5D75AADC5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9A1E4E-0609-45AC-BB52-D9533D15F9AC}"/>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226750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32875D-AA7C-4C9C-A7E7-084965237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780DBB-A27D-4A9B-845F-33054D25B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F90EAE-4AB9-45C2-9FB5-A64F15A76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23D75F09-D145-434E-B299-C4A92CBDE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6A965F6-280A-4657-8CD8-A235CD8C6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24417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8" r:id="rId13"/>
    <p:sldLayoutId id="2147483679"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2.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slideLayout" Target="../slideLayouts/slideLayout12.xml"/><Relationship Id="rId4"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1577402" y="2606313"/>
            <a:ext cx="9263269" cy="1569660"/>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4800" dirty="0"/>
              <a:t>Course1</a:t>
            </a:r>
            <a:r>
              <a:rPr lang="zh-CN" altLang="en-US" sz="4800" dirty="0"/>
              <a:t>：</a:t>
            </a:r>
            <a:r>
              <a:rPr lang="en-US" altLang="zh-CN" sz="4800" dirty="0"/>
              <a:t>《</a:t>
            </a:r>
            <a:r>
              <a:rPr lang="zh-CN" altLang="en-US" sz="4800" dirty="0"/>
              <a:t>货币金融学</a:t>
            </a:r>
            <a:r>
              <a:rPr lang="en-US" altLang="zh-CN" sz="4800" dirty="0"/>
              <a:t>》</a:t>
            </a:r>
            <a:r>
              <a:rPr lang="zh-CN" altLang="en-US" sz="4800" dirty="0"/>
              <a:t>导论与货币制度介绍</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478580" y="4563261"/>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5"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A6C29D-06CC-4903-8ED1-E768C3E43D6C}"/>
              </a:ext>
            </a:extLst>
          </p:cNvPr>
          <p:cNvSpPr txBox="1"/>
          <p:nvPr>
            <p:custDataLst>
              <p:tags r:id="rId3"/>
            </p:custDataLst>
          </p:nvPr>
        </p:nvSpPr>
        <p:spPr>
          <a:xfrm>
            <a:off x="5282641" y="5538207"/>
            <a:ext cx="1626718" cy="369332"/>
          </a:xfrm>
          <a:prstGeom prst="rect">
            <a:avLst/>
          </a:prstGeom>
          <a:noFill/>
        </p:spPr>
        <p:txBody>
          <a:bodyPr vert="horz" wrap="square" rtlCol="0">
            <a:spAutoFit/>
          </a:bodyPr>
          <a:lstStyle/>
          <a:p>
            <a:r>
              <a:rPr lang="zh-CN" altLang="en-US" dirty="0">
                <a:solidFill>
                  <a:schemeClr val="bg1"/>
                </a:solidFill>
                <a:latin typeface="字魂35号-经典雅黑" panose="02000000000000000000" pitchFamily="2" charset="-122"/>
                <a:ea typeface="字魂35号-经典雅黑" panose="02000000000000000000" pitchFamily="2" charset="-122"/>
              </a:rPr>
              <a:t>授课人 ：</a:t>
            </a:r>
            <a:r>
              <a:rPr lang="en-US" altLang="zh-CN" dirty="0">
                <a:solidFill>
                  <a:schemeClr val="bg1"/>
                </a:solidFill>
                <a:latin typeface="字魂35号-经典雅黑" panose="02000000000000000000" pitchFamily="2" charset="-122"/>
                <a:ea typeface="字魂35号-经典雅黑" panose="02000000000000000000" pitchFamily="2" charset="-122"/>
              </a:rPr>
              <a:t>Z</a:t>
            </a:r>
            <a:r>
              <a:rPr lang="zh-CN" altLang="en-US" dirty="0">
                <a:solidFill>
                  <a:schemeClr val="bg1"/>
                </a:solidFill>
                <a:latin typeface="字魂35号-经典雅黑" panose="02000000000000000000" pitchFamily="2" charset="-122"/>
                <a:ea typeface="字魂35号-经典雅黑" panose="02000000000000000000" pitchFamily="2" charset="-122"/>
              </a:rPr>
              <a:t>哥</a:t>
            </a:r>
            <a:endParaRPr lang="en-US" altLang="zh-CN" dirty="0">
              <a:solidFill>
                <a:schemeClr val="bg1"/>
              </a:solidFill>
              <a:latin typeface="字魂35号-经典雅黑" panose="02000000000000000000" pitchFamily="2" charset="-122"/>
              <a:ea typeface="字魂35号-经典雅黑" panose="02000000000000000000" pitchFamily="2" charset="-122"/>
            </a:endParaRP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4"/>
            </p:custDataLst>
          </p:nvPr>
        </p:nvSpPr>
        <p:spPr>
          <a:xfrm>
            <a:off x="3258757"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5"/>
            </p:custDataLst>
          </p:nvPr>
        </p:nvSpPr>
        <p:spPr>
          <a:xfrm>
            <a:off x="7566585"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7856" y="729608"/>
            <a:ext cx="4752930" cy="2160423"/>
          </a:xfrm>
          <a:prstGeom prst="rect">
            <a:avLst/>
          </a:prstGeom>
        </p:spPr>
      </p:pic>
    </p:spTree>
    <p:extLst>
      <p:ext uri="{BB962C8B-B14F-4D97-AF65-F5344CB8AC3E}">
        <p14:creationId xmlns:p14="http://schemas.microsoft.com/office/powerpoint/2010/main" val="2390940624"/>
      </p:ext>
    </p:extLst>
  </p:cSld>
  <p:clrMapOvr>
    <a:masterClrMapping/>
  </p:clrMapOvr>
  <mc:AlternateContent xmlns:mc="http://schemas.openxmlformats.org/markup-compatibility/2006" xmlns:p14="http://schemas.microsoft.com/office/powerpoint/2010/main">
    <mc:Choice Requires="p14">
      <p:transition spd="slow" p14:dur="2000" advTm="10673"/>
    </mc:Choice>
    <mc:Fallback xmlns="">
      <p:transition spd="slow" advTm="106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409929"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导论</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68957178-BB53-4A18-806B-F85858DD10B2}"/>
              </a:ext>
            </a:extLst>
          </p:cNvPr>
          <p:cNvSpPr txBox="1"/>
          <p:nvPr/>
        </p:nvSpPr>
        <p:spPr>
          <a:xfrm>
            <a:off x="1270747" y="1874729"/>
            <a:ext cx="9650506" cy="3108543"/>
          </a:xfrm>
          <a:prstGeom prst="rect">
            <a:avLst/>
          </a:prstGeom>
          <a:noFill/>
        </p:spPr>
        <p:txBody>
          <a:bodyPr wrap="square" rtlCol="0">
            <a:spAutoFit/>
          </a:bodyPr>
          <a:lstStyle/>
          <a:p>
            <a:r>
              <a:rPr lang="zh-CN" altLang="en-US" sz="2800" dirty="0"/>
              <a:t>金融市场的分类（按</a:t>
            </a:r>
            <a:r>
              <a:rPr lang="zh-CN" altLang="en-US" sz="2800" dirty="0">
                <a:solidFill>
                  <a:srgbClr val="FF0000"/>
                </a:solidFill>
              </a:rPr>
              <a:t>交易期限</a:t>
            </a:r>
            <a:r>
              <a:rPr lang="zh-CN" altLang="en-US" sz="2800" dirty="0"/>
              <a:t>分）：</a:t>
            </a:r>
            <a:endParaRPr lang="en-US" altLang="zh-CN" sz="2800" dirty="0"/>
          </a:p>
          <a:p>
            <a:endParaRPr lang="en-US" altLang="zh-CN" sz="2800" dirty="0"/>
          </a:p>
          <a:p>
            <a:r>
              <a:rPr lang="zh-CN" altLang="en-US" sz="2800" dirty="0"/>
              <a:t>短期货币市场：</a:t>
            </a:r>
            <a:r>
              <a:rPr lang="en-US" altLang="zh-CN" sz="2800" dirty="0"/>
              <a:t>1</a:t>
            </a:r>
            <a:r>
              <a:rPr lang="zh-CN" altLang="en-US" sz="2800" dirty="0"/>
              <a:t>年及以下，短期国债（在英美称为国库券）、可转让存单、商业票据、银行承兑汇票</a:t>
            </a:r>
            <a:r>
              <a:rPr lang="en-US" altLang="zh-CN" sz="2800" dirty="0"/>
              <a:t>;</a:t>
            </a:r>
          </a:p>
          <a:p>
            <a:endParaRPr lang="en-US" altLang="zh-CN" sz="2800" dirty="0"/>
          </a:p>
          <a:p>
            <a:r>
              <a:rPr lang="zh-CN" altLang="en-US" sz="2800" dirty="0"/>
              <a:t>长期资本市场：</a:t>
            </a:r>
            <a:r>
              <a:rPr lang="en-US" altLang="zh-CN" sz="2800" dirty="0"/>
              <a:t>1</a:t>
            </a:r>
            <a:r>
              <a:rPr lang="zh-CN" altLang="en-US" sz="2800" dirty="0"/>
              <a:t>年以上或者没有确定期限，比如股票、公司债券、长期政府债券和银行长期贷款等</a:t>
            </a:r>
          </a:p>
        </p:txBody>
      </p:sp>
    </p:spTree>
    <p:extLst>
      <p:ext uri="{BB962C8B-B14F-4D97-AF65-F5344CB8AC3E}">
        <p14:creationId xmlns:p14="http://schemas.microsoft.com/office/powerpoint/2010/main" val="3075903648"/>
      </p:ext>
    </p:extLst>
  </p:cSld>
  <p:clrMapOvr>
    <a:masterClrMapping/>
  </p:clrMapOvr>
  <mc:AlternateContent xmlns:mc="http://schemas.openxmlformats.org/markup-compatibility/2006" xmlns:p14="http://schemas.microsoft.com/office/powerpoint/2010/main">
    <mc:Choice Requires="p14">
      <p:transition spd="slow" p14:dur="2000" advTm="183935"/>
    </mc:Choice>
    <mc:Fallback xmlns="">
      <p:transition spd="slow" advTm="183935"/>
    </mc:Fallback>
  </mc:AlternateContent>
  <p:extLst>
    <p:ext uri="{3A86A75C-4F4B-4683-9AE1-C65F6400EC91}">
      <p14:laserTraceLst xmlns:p14="http://schemas.microsoft.com/office/powerpoint/2010/main">
        <p14:tracePtLst>
          <p14:tracePt t="5576" x="12098338" y="2970213"/>
          <p14:tracePt t="5587" x="12036425" y="2951163"/>
          <p14:tracePt t="5603" x="11953875" y="2925763"/>
          <p14:tracePt t="5611" x="11853863" y="2906713"/>
          <p14:tracePt t="5621" x="11730038" y="2900363"/>
          <p14:tracePt t="5632" x="11572875" y="2874963"/>
          <p14:tracePt t="5644" x="11328400" y="2844800"/>
          <p14:tracePt t="5656" x="11060113" y="2800350"/>
          <p14:tracePt t="5666" x="10810875" y="2757488"/>
          <p14:tracePt t="5678" x="10641013" y="2732088"/>
          <p14:tracePt t="5689" x="10515600" y="2713038"/>
          <p14:tracePt t="5700" x="10428288" y="2693988"/>
          <p14:tracePt t="5714" x="10347325" y="2674938"/>
          <p14:tracePt t="5722" x="10260013" y="2663825"/>
          <p14:tracePt t="5734" x="10147300" y="2644775"/>
          <p14:tracePt t="5745" x="10004425" y="2613025"/>
          <p14:tracePt t="5756" x="9828213" y="2574925"/>
          <p14:tracePt t="5767" x="9634538" y="2532063"/>
          <p14:tracePt t="5781" x="9459913" y="2493963"/>
          <p14:tracePt t="5790" x="9309100" y="2463800"/>
          <p14:tracePt t="5801" x="9185275" y="2438400"/>
          <p14:tracePt t="5813" x="9066213" y="2419350"/>
          <p14:tracePt t="5825" x="8940800" y="2406650"/>
          <p14:tracePt t="5835" x="8821738" y="2406650"/>
          <p14:tracePt t="5847" x="8666163" y="2406650"/>
          <p14:tracePt t="5857" x="8515350" y="2406650"/>
          <p14:tracePt t="5869" x="8359775" y="2406650"/>
          <p14:tracePt t="5894" x="8083550" y="2406650"/>
          <p14:tracePt t="5905" x="7927975" y="2413000"/>
          <p14:tracePt t="5916" x="7740650" y="2438400"/>
          <p14:tracePt t="5924" x="7440613" y="2487613"/>
          <p14:tracePt t="5936" x="7096125" y="2538413"/>
          <p14:tracePt t="5949" x="6777038" y="2581275"/>
          <p14:tracePt t="5958" x="6457950" y="2632075"/>
          <p14:tracePt t="5969" x="6189663" y="2674938"/>
          <p14:tracePt t="5982" x="5995988" y="2700338"/>
          <p14:tracePt t="5992" x="5870575" y="2732088"/>
          <p14:tracePt t="6003" x="5764213" y="2763838"/>
          <p14:tracePt t="6016" x="5664200" y="2794000"/>
          <p14:tracePt t="6027" x="5564188" y="2825750"/>
          <p14:tracePt t="6037" x="5445125" y="2857500"/>
          <p14:tracePt t="6049" x="5334000" y="2887663"/>
          <p14:tracePt t="6061" x="5208588" y="2906713"/>
          <p14:tracePt t="6071" x="5095875" y="2932113"/>
          <p14:tracePt t="6082" x="5002213" y="2938463"/>
          <p14:tracePt t="6094" x="4938713" y="2957513"/>
          <p14:tracePt t="6106" x="4876800" y="2970213"/>
          <p14:tracePt t="6117" x="4832350" y="2974975"/>
          <p14:tracePt t="6127" x="4802188" y="2981325"/>
          <p14:tracePt t="6138" x="4783138" y="2987675"/>
          <p14:tracePt t="6153" x="4770438" y="2987675"/>
          <p14:tracePt t="6161" x="4751388" y="2987675"/>
          <p14:tracePt t="6172" x="4738688" y="2987675"/>
          <p14:tracePt t="6184" x="4714875" y="2987675"/>
          <p14:tracePt t="6196" x="4676775" y="2987675"/>
          <p14:tracePt t="6206" x="4645025" y="2987675"/>
          <p14:tracePt t="6219" x="4608513" y="2987675"/>
          <p14:tracePt t="6229" x="4557713" y="2987675"/>
          <p14:tracePt t="6239" x="4495800" y="2987675"/>
          <p14:tracePt t="6251" x="4438650" y="2974975"/>
          <p14:tracePt t="6264" x="4402138" y="2963863"/>
          <p14:tracePt t="6273" x="4370388" y="2944813"/>
          <p14:tracePt t="6285" x="4344988" y="2932113"/>
          <p14:tracePt t="6298" x="4325938" y="2919413"/>
          <p14:tracePt t="6310" x="4295775" y="2900363"/>
          <p14:tracePt t="6318" x="4238625" y="2887663"/>
          <p14:tracePt t="6331" x="4176713" y="2857500"/>
          <p14:tracePt t="6340" x="4108450" y="2825750"/>
          <p14:tracePt t="6352" x="4038600" y="2787650"/>
          <p14:tracePt t="6365" x="3983038" y="2763838"/>
          <p14:tracePt t="6374" x="3925888" y="2725738"/>
          <p14:tracePt t="6386" x="3883025" y="2693988"/>
          <p14:tracePt t="6399" x="3825875" y="2670175"/>
          <p14:tracePt t="6408" x="3763963" y="2651125"/>
          <p14:tracePt t="6420" x="3676650" y="2632075"/>
          <p14:tracePt t="6434" x="3570288" y="2613025"/>
          <p14:tracePt t="6442" x="3470275" y="2587625"/>
          <p14:tracePt t="6453" x="3370263" y="2570163"/>
          <p14:tracePt t="6466" x="3276600" y="2551113"/>
          <p14:tracePt t="6476" x="3213100" y="2532063"/>
          <p14:tracePt t="6487" x="3144838" y="2513013"/>
          <p14:tracePt t="6499" x="3082925" y="2500313"/>
          <p14:tracePt t="6511" x="3019425" y="2493963"/>
          <p14:tracePt t="6524" x="2951163" y="2481263"/>
          <p14:tracePt t="6535" x="2889250" y="2474913"/>
          <p14:tracePt t="6544" x="2838450" y="2470150"/>
          <p14:tracePt t="6555" x="2806700" y="2470150"/>
          <p14:tracePt t="6612" x="2789238" y="2470150"/>
          <p14:tracePt t="6622" x="2770188" y="2470150"/>
          <p14:tracePt t="6634" x="2738438" y="2474913"/>
          <p14:tracePt t="6645" x="2719388" y="2487613"/>
          <p14:tracePt t="6656" x="2693988" y="2493963"/>
          <p14:tracePt t="6667" x="2676525" y="2513013"/>
          <p14:tracePt t="6679" x="2663825" y="2525713"/>
          <p14:tracePt t="6690" x="2651125" y="2544763"/>
          <p14:tracePt t="6701" x="2638425" y="2557463"/>
          <p14:tracePt t="6723" x="2638425" y="2563813"/>
          <p14:tracePt t="6734" x="2644775" y="2570163"/>
          <p14:tracePt t="6747" x="2693988" y="2570163"/>
          <p14:tracePt t="6757" x="2794000" y="2570163"/>
          <p14:tracePt t="6768" x="2963863" y="2570163"/>
          <p14:tracePt t="6781" x="3244850" y="2570163"/>
          <p14:tracePt t="6791" x="3602038" y="2570163"/>
          <p14:tracePt t="6802" x="4008438" y="2570163"/>
          <p14:tracePt t="6816" x="4364038" y="2570163"/>
          <p14:tracePt t="6825" x="4695825" y="2570163"/>
          <p14:tracePt t="6836" x="5002213" y="2570163"/>
          <p14:tracePt t="6849" x="5264150" y="2563813"/>
          <p14:tracePt t="6858" x="5451475" y="2532063"/>
          <p14:tracePt t="6870" x="5602288" y="2500313"/>
          <p14:tracePt t="6881" x="5708650" y="2470150"/>
          <p14:tracePt t="6893" x="5764213" y="2444750"/>
          <p14:tracePt t="6906" x="5795963" y="2425700"/>
          <p14:tracePt t="6917" x="5808663" y="2406650"/>
          <p14:tracePt t="6926" x="5815013" y="2381250"/>
          <p14:tracePt t="6937" x="5821363" y="2363788"/>
          <p14:tracePt t="6950" x="5827713" y="2344738"/>
          <p14:tracePt t="6962" x="5827713" y="2325688"/>
          <p14:tracePt t="6971" x="5827713" y="2300288"/>
          <p14:tracePt t="6984" x="5827713" y="2281238"/>
          <p14:tracePt t="6994" x="5827713" y="2268538"/>
          <p14:tracePt t="7004" x="5827713" y="2251075"/>
          <p14:tracePt t="7017" x="5821363" y="2232025"/>
          <p14:tracePt t="7029" x="5802313" y="2219325"/>
          <p14:tracePt t="7038" x="5776913" y="2200275"/>
          <p14:tracePt t="7049" x="5745163" y="2181225"/>
          <p14:tracePt t="7064" x="5702300" y="2151063"/>
          <p14:tracePt t="7072" x="5664200" y="2138363"/>
          <p14:tracePt t="7083" x="5621338" y="2119313"/>
          <p14:tracePt t="7096" x="5576888" y="2100263"/>
          <p14:tracePt t="7108" x="5508625" y="2081213"/>
          <p14:tracePt t="7118" x="5421313" y="2063750"/>
          <p14:tracePt t="7129" x="5321300" y="2032000"/>
          <p14:tracePt t="7140" x="5214938" y="2012950"/>
          <p14:tracePt t="7151" x="5102225" y="1993900"/>
          <p14:tracePt t="7163" x="5002213" y="1968500"/>
          <p14:tracePt t="7173" x="4914900" y="1951038"/>
          <p14:tracePt t="7185" x="4832350" y="1944688"/>
          <p14:tracePt t="7197" x="4770438" y="1931988"/>
          <p14:tracePt t="7208" x="4732338" y="1925638"/>
          <p14:tracePt t="7219" x="4689475" y="1925638"/>
          <p14:tracePt t="7232" x="4638675" y="1925638"/>
          <p14:tracePt t="7241" x="4576763" y="1925638"/>
          <p14:tracePt t="7252" x="4502150" y="1925638"/>
          <p14:tracePt t="7276" x="4302125" y="1925638"/>
          <p14:tracePt t="7286" x="4202113" y="1912938"/>
          <p14:tracePt t="7298" x="4102100" y="1906588"/>
          <p14:tracePt t="7308" x="4013200" y="1893888"/>
          <p14:tracePt t="7320" x="3951288" y="1887538"/>
          <p14:tracePt t="7332" x="3883025" y="1887538"/>
          <p14:tracePt t="7343" x="3808413" y="1874838"/>
          <p14:tracePt t="7354" x="3719513" y="1874838"/>
          <p14:tracePt t="7367" x="3619500" y="1863725"/>
          <p14:tracePt t="7376" x="3506788" y="1857375"/>
          <p14:tracePt t="7387" x="3395663" y="1844675"/>
          <p14:tracePt t="7400" x="3270250" y="1844675"/>
          <p14:tracePt t="7410" x="3132138" y="1831975"/>
          <p14:tracePt t="7421" x="3006725" y="1825625"/>
          <p14:tracePt t="7433" x="2882900" y="1812925"/>
          <p14:tracePt t="7444" x="2757488" y="1800225"/>
          <p14:tracePt t="7454" x="2625725" y="1800225"/>
          <p14:tracePt t="7467" x="2489200" y="1800225"/>
          <p14:tracePt t="7478" x="2351088" y="1800225"/>
          <p14:tracePt t="7489" x="2212975" y="1800225"/>
          <p14:tracePt t="7500" x="2087563" y="1800225"/>
          <p14:tracePt t="7512" x="1963738" y="1800225"/>
          <p14:tracePt t="7522" x="1844675" y="1800225"/>
          <p14:tracePt t="7535" x="1719263" y="1800225"/>
          <p14:tracePt t="7545" x="1606550" y="1806575"/>
          <p14:tracePt t="7556" x="1500188" y="1838325"/>
          <p14:tracePt t="7568" x="1412875" y="1868488"/>
          <p14:tracePt t="7579" x="1344613" y="1893888"/>
          <p14:tracePt t="7590" x="1300163" y="1925638"/>
          <p14:tracePt t="7616" x="1257300" y="1963738"/>
          <p14:tracePt t="7623" x="1250950" y="1981200"/>
          <p14:tracePt t="7635" x="1250950" y="2006600"/>
          <p14:tracePt t="7648" x="1250950" y="2032000"/>
          <p14:tracePt t="7657" x="1250950" y="2051050"/>
          <p14:tracePt t="7668" x="1250950" y="2074863"/>
          <p14:tracePt t="7682" x="1263650" y="2100263"/>
          <p14:tracePt t="7691" x="1306513" y="2125663"/>
          <p14:tracePt t="7703" x="1370013" y="2163763"/>
          <p14:tracePt t="7717" x="1450975" y="2200275"/>
          <p14:tracePt t="7727" x="1557338" y="2257425"/>
          <p14:tracePt t="7736" x="1693863" y="2325688"/>
          <p14:tracePt t="7750" x="1857375" y="2400300"/>
          <p14:tracePt t="7758" x="2087563" y="2470150"/>
          <p14:tracePt t="7769" x="2393950" y="2551113"/>
          <p14:tracePt t="7782" x="2693988" y="2613025"/>
          <p14:tracePt t="7792" x="2989263" y="2663825"/>
          <p14:tracePt t="7803" x="3257550" y="2706688"/>
          <p14:tracePt t="7816" x="3525838" y="2738438"/>
          <p14:tracePt t="7826" x="3763963" y="2751138"/>
          <p14:tracePt t="7838" x="3995738" y="2763838"/>
          <p14:tracePt t="7850" x="4276725" y="2763838"/>
          <p14:tracePt t="7860" x="4683125" y="2763838"/>
          <p14:tracePt t="7871" x="5195888" y="2751138"/>
          <p14:tracePt t="7882" x="5808663" y="2732088"/>
          <p14:tracePt t="7895" x="6421438" y="2713038"/>
          <p14:tracePt t="7907" x="6977063" y="2693988"/>
          <p14:tracePt t="7918" x="7389813" y="2693988"/>
          <p14:tracePt t="7928" x="7689850" y="2693988"/>
          <p14:tracePt t="7938" x="7877175" y="2681288"/>
          <p14:tracePt t="7950" x="7953375" y="2674938"/>
          <p14:tracePt t="7962" x="8021638" y="2644775"/>
          <p14:tracePt t="7984" x="8121650" y="2570163"/>
          <p14:tracePt t="7996" x="8228013" y="2519363"/>
          <p14:tracePt t="8006" x="8383588" y="2451100"/>
          <p14:tracePt t="8019" x="8596313" y="2344738"/>
          <p14:tracePt t="8029" x="8815388" y="2244725"/>
          <p14:tracePt t="8040" x="9009063" y="2163763"/>
          <p14:tracePt t="8051" x="9153525" y="2093913"/>
          <p14:tracePt t="8063" x="9215438" y="2063750"/>
          <p14:tracePt t="8074" x="9259888" y="2038350"/>
          <p14:tracePt t="8085" x="9285288" y="2025650"/>
          <p14:tracePt t="8097" x="9302750" y="2000250"/>
          <p14:tracePt t="8108" x="9328150" y="1981200"/>
          <p14:tracePt t="8120" x="9340850" y="1963738"/>
          <p14:tracePt t="8131" x="9347200" y="1963738"/>
          <p14:tracePt t="8141" x="9353550" y="1951038"/>
          <p14:tracePt t="8152" x="9359900" y="1919288"/>
          <p14:tracePt t="8166" x="9359900" y="1893888"/>
          <p14:tracePt t="8174" x="9359900" y="1868488"/>
          <p14:tracePt t="8186" x="9359900" y="1844675"/>
          <p14:tracePt t="8197" x="9340850" y="1812925"/>
          <p14:tracePt t="8212" x="9334500" y="1793875"/>
          <p14:tracePt t="8234" x="9272588" y="1738313"/>
          <p14:tracePt t="8242" x="9228138" y="1706563"/>
          <p14:tracePt t="8253" x="9147175" y="1681163"/>
          <p14:tracePt t="8267" x="9034463" y="1651000"/>
          <p14:tracePt t="8276" x="8909050" y="1619250"/>
          <p14:tracePt t="8287" x="8759825" y="1581150"/>
          <p14:tracePt t="8302" x="8634413" y="1563688"/>
          <p14:tracePt t="8311" x="8509000" y="1544638"/>
          <p14:tracePt t="8321" x="8372475" y="1531938"/>
          <p14:tracePt t="8334" x="8247063" y="1519238"/>
          <p14:tracePt t="8344" x="8121650" y="1519238"/>
          <p14:tracePt t="8355" x="8015288" y="1519238"/>
          <p14:tracePt t="8367" x="7927975" y="1519238"/>
          <p14:tracePt t="8377" x="7883525" y="1519238"/>
          <p14:tracePt t="13947" x="7883525" y="1525588"/>
          <p14:tracePt t="13957" x="7921625" y="1568450"/>
          <p14:tracePt t="13968" x="7996238" y="1674813"/>
          <p14:tracePt t="13982" x="8102600" y="1819275"/>
          <p14:tracePt t="13992" x="8228013" y="1957388"/>
          <p14:tracePt t="14002" x="8315325" y="2051050"/>
          <p14:tracePt t="14216" x="8359775" y="2112963"/>
          <p14:tracePt t="14227" x="8353425" y="2119313"/>
          <p14:tracePt t="14238" x="8247063" y="2032000"/>
          <p14:tracePt t="14250" x="7927975" y="1731963"/>
          <p14:tracePt t="14261" x="7466013" y="1362075"/>
          <p14:tracePt t="14272" x="7002463" y="1038225"/>
          <p14:tracePt t="14283" x="6608763" y="844550"/>
          <p14:tracePt t="14295" x="6346825" y="731838"/>
          <p14:tracePt t="14307" x="6251575" y="712788"/>
          <p14:tracePt t="14320" x="6202363" y="712788"/>
          <p14:tracePt t="14373" x="6176963" y="712788"/>
          <p14:tracePt t="14385" x="6134100" y="738188"/>
          <p14:tracePt t="14398" x="6102350" y="755650"/>
          <p14:tracePt t="14410" x="6057900" y="781050"/>
          <p14:tracePt t="14419" x="5989638" y="812800"/>
          <p14:tracePt t="14431" x="5908675" y="850900"/>
          <p14:tracePt t="14441" x="5821363" y="881063"/>
          <p14:tracePt t="14452" x="5727700" y="919163"/>
          <p14:tracePt t="14467" x="5621338" y="962025"/>
          <p14:tracePt t="14475" x="5521325" y="1025525"/>
          <p14:tracePt t="14486" x="5376863" y="1106488"/>
          <p14:tracePt t="14498" x="5202238" y="1231900"/>
          <p14:tracePt t="14509" x="4989513" y="1381125"/>
          <p14:tracePt t="14520" x="4757738" y="1568450"/>
          <p14:tracePt t="14533" x="4495800" y="1781175"/>
          <p14:tracePt t="14542" x="4176713" y="2044700"/>
          <p14:tracePt t="14554" x="3889375" y="2319338"/>
          <p14:tracePt t="14567" x="3619500" y="2570163"/>
          <p14:tracePt t="14577" x="3395663" y="2794000"/>
          <p14:tracePt t="14587" x="3219450" y="2981325"/>
          <p14:tracePt t="14599" x="3082925" y="3144838"/>
          <p14:tracePt t="14610" x="2982913" y="3300413"/>
          <p14:tracePt t="14621" x="2900363" y="3425825"/>
          <p14:tracePt t="14632" x="2838450" y="3532188"/>
          <p14:tracePt t="14644" x="2789238" y="3625850"/>
          <p14:tracePt t="14654" x="2744788" y="3713163"/>
          <p14:tracePt t="14666" x="2725738" y="3794125"/>
          <p14:tracePt t="14677" x="2706688" y="3870325"/>
          <p14:tracePt t="14689" x="2693988" y="3938588"/>
          <p14:tracePt t="14700" x="2693988" y="3987800"/>
          <p14:tracePt t="14712" x="2700338" y="4025900"/>
          <p14:tracePt t="14724" x="2700338" y="4064000"/>
          <p14:tracePt t="14734" x="2700338" y="4087813"/>
          <p14:tracePt t="14746" x="2700338" y="4100513"/>
          <p14:tracePt t="14756" x="2700338" y="4106863"/>
          <p14:tracePt t="14768" x="2706688" y="4125913"/>
          <p14:tracePt t="14784" x="2713038" y="4138613"/>
          <p14:tracePt t="14790" x="2719388" y="4157663"/>
          <p14:tracePt t="14801" x="2719388" y="4176713"/>
          <p14:tracePt t="14816" x="2719388" y="4213225"/>
          <p14:tracePt t="14824" x="2719388" y="4264025"/>
          <p14:tracePt t="14836" x="2738438" y="4344988"/>
          <p14:tracePt t="14848" x="2757488" y="4432300"/>
          <p14:tracePt t="14858" x="2789238" y="4519613"/>
          <p14:tracePt t="14869" x="2838450" y="4613275"/>
          <p14:tracePt t="14896" x="2938463" y="4776788"/>
          <p14:tracePt t="14902" x="2989263" y="4857750"/>
          <p14:tracePt t="14916" x="3038475" y="4926013"/>
          <p14:tracePt t="14925" x="3089275" y="4983163"/>
          <p14:tracePt t="14936" x="3138488" y="5038725"/>
          <p14:tracePt t="14950" x="3182938" y="5089525"/>
          <p14:tracePt t="14959" x="3238500" y="5126038"/>
          <p14:tracePt t="14970" x="3325813" y="5151438"/>
          <p14:tracePt t="14984" x="3444875" y="5176838"/>
          <p14:tracePt t="14992" x="3582988" y="5183188"/>
          <p14:tracePt t="15003" x="3732213" y="5194300"/>
          <p14:tracePt t="15015" x="3970338" y="5189538"/>
          <p14:tracePt t="15027" x="4264025" y="5145088"/>
          <p14:tracePt t="15037" x="4689475" y="5051425"/>
          <p14:tracePt t="15049" x="5195888" y="4919663"/>
          <p14:tracePt t="15062" x="5776913" y="4770438"/>
          <p14:tracePt t="15071" x="6364288" y="4594225"/>
          <p14:tracePt t="15082" x="6953250" y="4376738"/>
          <p14:tracePt t="15095" x="7489825" y="4164013"/>
          <p14:tracePt t="15107" x="8002588" y="3976688"/>
          <p14:tracePt t="15117" x="8421688" y="3794125"/>
          <p14:tracePt t="15127" x="8785225" y="3638550"/>
          <p14:tracePt t="15138" x="9085263" y="3487738"/>
          <p14:tracePt t="15150" x="9302750" y="3370263"/>
          <p14:tracePt t="15161" x="9459913" y="3251200"/>
          <p14:tracePt t="15172" x="9553575" y="3144838"/>
          <p14:tracePt t="15184" x="9602788" y="3038475"/>
          <p14:tracePt t="15196" x="9634538" y="2932113"/>
          <p14:tracePt t="15207" x="9640888" y="2832100"/>
          <p14:tracePt t="15219" x="9640888" y="2732088"/>
          <p14:tracePt t="15233" x="9609138" y="2644775"/>
          <p14:tracePt t="15240" x="9559925" y="2551113"/>
          <p14:tracePt t="15252" x="9485313" y="2470150"/>
          <p14:tracePt t="15265" x="9378950" y="2381250"/>
          <p14:tracePt t="15274" x="9221788" y="2281238"/>
          <p14:tracePt t="15285" x="9028113" y="2163763"/>
          <p14:tracePt t="15298" x="8847138" y="2057400"/>
          <p14:tracePt t="15309" x="8696325" y="1968500"/>
          <p14:tracePt t="15319" x="8572500" y="1887538"/>
          <p14:tracePt t="15332" x="8428038" y="1819275"/>
          <p14:tracePt t="15342" x="8266113" y="1757363"/>
          <p14:tracePt t="15352" x="8040688" y="1700213"/>
          <p14:tracePt t="15366" x="7721600" y="1651000"/>
          <p14:tracePt t="15376" x="7334250" y="1619250"/>
          <p14:tracePt t="15388" x="6940550" y="1581150"/>
          <p14:tracePt t="15400" x="6577013" y="1568450"/>
          <p14:tracePt t="15409" x="6276975" y="1568450"/>
          <p14:tracePt t="15420" x="5995988" y="1568450"/>
          <p14:tracePt t="15432" x="5740400" y="1568450"/>
          <p14:tracePt t="15442" x="5483225" y="1568450"/>
          <p14:tracePt t="15453" x="5189538" y="1593850"/>
          <p14:tracePt t="15465" x="4870450" y="1638300"/>
          <p14:tracePt t="15476" x="4595813" y="1700213"/>
          <p14:tracePt t="15488" x="4370388" y="1757363"/>
          <p14:tracePt t="15499" x="4238625" y="1800225"/>
          <p14:tracePt t="15511" x="4132263" y="1844675"/>
          <p14:tracePt t="15521" x="4051300" y="1893888"/>
          <p14:tracePt t="15534" x="3957638" y="1963738"/>
          <p14:tracePt t="15557" x="3757613" y="2125663"/>
          <p14:tracePt t="15568" x="3651250" y="2225675"/>
          <p14:tracePt t="15578" x="3525838" y="2344738"/>
          <p14:tracePt t="15589" x="3444875" y="2438400"/>
          <p14:tracePt t="15601" x="3382963" y="2532063"/>
          <p14:tracePt t="15611" x="3332163" y="2600325"/>
          <p14:tracePt t="15646" x="3306763" y="2632075"/>
          <p14:tracePt t="15682" x="3295650" y="2651125"/>
          <p14:tracePt t="15701" x="3282950" y="2674938"/>
          <p14:tracePt t="15791" x="3276600" y="2693988"/>
          <p14:tracePt t="15802" x="3270250" y="2706688"/>
          <p14:tracePt t="15815" x="3270250" y="2719388"/>
          <p14:tracePt t="15825" x="3270250" y="2732088"/>
          <p14:tracePt t="15848" x="3270250" y="2738438"/>
          <p14:tracePt t="15858" x="3270250" y="2751138"/>
          <p14:tracePt t="15870" x="3276600" y="2757488"/>
          <p14:tracePt t="15881" x="3302000" y="2770188"/>
          <p14:tracePt t="15895" x="3332163" y="2787650"/>
          <p14:tracePt t="15918" x="3357563" y="2800350"/>
          <p14:tracePt t="15937" x="3370263" y="2806700"/>
          <p14:tracePt t="15949" x="3389313" y="2806700"/>
          <p14:tracePt t="15961" x="3425825" y="2806700"/>
          <p14:tracePt t="15971" x="3457575" y="2806700"/>
          <p14:tracePt t="15983" x="3513138" y="2806700"/>
          <p14:tracePt t="15999" x="3589338" y="2806700"/>
          <p14:tracePt t="16005" x="3663950" y="2806700"/>
          <p14:tracePt t="16018" x="3738563" y="2806700"/>
          <p14:tracePt t="16028" x="3776663" y="2806700"/>
          <p14:tracePt t="16050" x="3808413" y="2806700"/>
          <p14:tracePt t="16061" x="3813175" y="2806700"/>
          <p14:tracePt t="16073" x="3838575" y="2806700"/>
          <p14:tracePt t="16084" x="3857625" y="2800350"/>
          <p14:tracePt t="16095" x="3889375" y="2781300"/>
          <p14:tracePt t="16108" x="3913188" y="2774950"/>
          <p14:tracePt t="16118" x="3944938" y="2770188"/>
          <p14:tracePt t="16130" x="3963988" y="2763838"/>
          <p14:tracePt t="16140" x="3989388" y="2757488"/>
          <p14:tracePt t="16152" x="4002088" y="2751138"/>
          <p14:tracePt t="16166" x="4019550" y="2744788"/>
          <p14:tracePt t="16173" x="4032250" y="2744788"/>
          <p14:tracePt t="16185" x="4051300" y="2732088"/>
          <p14:tracePt t="16198" x="4083050" y="2725738"/>
          <p14:tracePt t="16207" x="4108450" y="2719388"/>
          <p14:tracePt t="16219" x="4138613" y="2713038"/>
          <p14:tracePt t="16231" x="4183063" y="2706688"/>
          <p14:tracePt t="16241" x="4244975" y="2693988"/>
          <p14:tracePt t="16252" x="4319588" y="2674938"/>
          <p14:tracePt t="16265" x="4402138" y="2638425"/>
          <p14:tracePt t="16275" x="4483100" y="2593975"/>
          <p14:tracePt t="16286" x="4551363" y="2570163"/>
          <p14:tracePt t="16299" x="4602163" y="2538413"/>
          <p14:tracePt t="16342" x="4625975" y="2525713"/>
          <p14:tracePt t="16413" x="4625975" y="2519363"/>
          <p14:tracePt t="16421" x="4608513" y="2519363"/>
          <p14:tracePt t="16433" x="4538663" y="2519363"/>
          <p14:tracePt t="16444" x="4451350" y="2519363"/>
          <p14:tracePt t="16455" x="4351338" y="2519363"/>
          <p14:tracePt t="16467" x="4264025" y="2525713"/>
          <p14:tracePt t="16478" x="4189413" y="2532063"/>
          <p14:tracePt t="16489" x="4119563" y="2544763"/>
          <p14:tracePt t="16500" x="4057650" y="2570163"/>
          <p14:tracePt t="16512" x="3989388" y="2613025"/>
          <p14:tracePt t="16524" x="3895725" y="2681288"/>
          <p14:tracePt t="16535" x="3763963" y="2800350"/>
          <p14:tracePt t="16547" x="3582988" y="3013075"/>
          <p14:tracePt t="16556" x="3389313" y="3276600"/>
          <p14:tracePt t="16567" x="3219450" y="3576638"/>
          <p14:tracePt t="16580" x="3070225" y="3870325"/>
          <p14:tracePt t="16590" x="2957513" y="4157663"/>
          <p14:tracePt t="16602" x="2906713" y="4357688"/>
          <p14:tracePt t="16615" x="2876550" y="4487863"/>
          <p14:tracePt t="16623" x="2851150" y="4600575"/>
          <p14:tracePt t="16634" x="2851150" y="4689475"/>
          <p14:tracePt t="16647" x="2889250" y="4776788"/>
          <p14:tracePt t="16657" x="2963863" y="4870450"/>
          <p14:tracePt t="16668" x="3076575" y="4989513"/>
          <p14:tracePt t="16682" x="3219450" y="5132388"/>
          <p14:tracePt t="16691" x="3389313" y="5283200"/>
          <p14:tracePt t="16702" x="3570288" y="5426075"/>
          <p14:tracePt t="16716" x="3776663" y="5570538"/>
          <p14:tracePt t="16727" x="4008438" y="5726113"/>
          <p14:tracePt t="16736" x="4319588" y="5838825"/>
          <p14:tracePt t="16749" x="4721225" y="5926138"/>
          <p14:tracePt t="16758" x="5208588" y="5964238"/>
          <p14:tracePt t="16770" x="5764213" y="5964238"/>
          <p14:tracePt t="16782" x="6357938" y="5932488"/>
          <p14:tracePt t="16792" x="6953250" y="5838825"/>
          <p14:tracePt t="16804" x="7502525" y="5719763"/>
          <p14:tracePt t="16816" x="8008938" y="5589588"/>
          <p14:tracePt t="16826" x="8440738" y="5464175"/>
          <p14:tracePt t="16837" x="8778875" y="5345113"/>
          <p14:tracePt t="16850" x="9047163" y="5200650"/>
          <p14:tracePt t="16861" x="9259888" y="5057775"/>
          <p14:tracePt t="16871" x="9409113" y="4889500"/>
          <p14:tracePt t="16895" x="9598025" y="4525963"/>
          <p14:tracePt t="16909" x="9653588" y="4319588"/>
          <p14:tracePt t="16917" x="9678988" y="4100513"/>
          <p14:tracePt t="16928" x="9672638" y="3894138"/>
          <p14:tracePt t="16938" x="9615488" y="3638550"/>
          <p14:tracePt t="16950" x="9540875" y="3406775"/>
          <p14:tracePt t="16961" x="9440863" y="3194050"/>
          <p14:tracePt t="16972" x="9328150" y="2994025"/>
          <p14:tracePt t="16984" x="9209088" y="2838450"/>
          <p14:tracePt t="16996" x="9078913" y="2693988"/>
          <p14:tracePt t="17006" x="8934450" y="2551113"/>
          <p14:tracePt t="17019" x="8772525" y="2413000"/>
          <p14:tracePt t="17030" x="8609013" y="2274888"/>
          <p14:tracePt t="17040" x="8453438" y="2157413"/>
          <p14:tracePt t="17051" x="8321675" y="2063750"/>
          <p14:tracePt t="17066" x="8215313" y="1987550"/>
          <p14:tracePt t="17074" x="8121650" y="1938338"/>
          <p14:tracePt t="17085" x="8040688" y="1900238"/>
          <p14:tracePt t="17099" x="7959725" y="1857375"/>
          <p14:tracePt t="17108" x="7872413" y="1825625"/>
          <p14:tracePt t="17119" x="7759700" y="1793875"/>
          <p14:tracePt t="17132" x="7627938" y="1763713"/>
          <p14:tracePt t="17141" x="7466013" y="1731963"/>
          <p14:tracePt t="17152" x="7264400" y="1674813"/>
          <p14:tracePt t="17167" x="7089775" y="1638300"/>
          <p14:tracePt t="17175" x="6964363" y="1606550"/>
          <p14:tracePt t="17186" x="6840538" y="1587500"/>
          <p14:tracePt t="17198" x="6715125" y="1563688"/>
          <p14:tracePt t="17209" x="6577013" y="1557338"/>
          <p14:tracePt t="17220" x="6402388" y="1557338"/>
          <p14:tracePt t="17234" x="6151563" y="1557338"/>
          <p14:tracePt t="17242" x="5821363" y="1557338"/>
          <p14:tracePt t="17253" x="5434013" y="1563688"/>
          <p14:tracePt t="17266" x="5038725" y="1619250"/>
          <p14:tracePt t="17278" x="4638675" y="1706563"/>
          <p14:tracePt t="17287" x="4232275" y="1825625"/>
          <p14:tracePt t="17298" x="3844925" y="1968500"/>
          <p14:tracePt t="17314" x="3476625" y="2144713"/>
          <p14:tracePt t="17323" x="3144838" y="2351088"/>
          <p14:tracePt t="17334" x="2863850" y="2570163"/>
          <p14:tracePt t="17344" x="2644775" y="2770188"/>
          <p14:tracePt t="17355" x="2476500" y="3006725"/>
          <p14:tracePt t="17367" x="2357438" y="3225800"/>
          <p14:tracePt t="17377" x="2232025" y="3470275"/>
          <p14:tracePt t="17388" x="2144713" y="3706813"/>
          <p14:tracePt t="17402" x="2070100" y="3938588"/>
          <p14:tracePt t="17411" x="2019300" y="4119563"/>
          <p14:tracePt t="17422" x="1993900" y="4287838"/>
          <p14:tracePt t="17433" x="1987550" y="4413250"/>
          <p14:tracePt t="17445" x="1987550" y="4538663"/>
          <p14:tracePt t="17456" x="2000250" y="4638675"/>
          <p14:tracePt t="17467" x="2032000" y="4738688"/>
          <p14:tracePt t="17481" x="2057400" y="4819650"/>
          <p14:tracePt t="17490" x="2076450" y="4883150"/>
          <p14:tracePt t="17501" x="2106613" y="4951413"/>
          <p14:tracePt t="17516" x="2144713" y="5019675"/>
          <p14:tracePt t="17525" x="2206625" y="5089525"/>
          <p14:tracePt t="17535" x="2300288" y="5164138"/>
          <p14:tracePt t="17549" x="2457450" y="5245100"/>
          <p14:tracePt t="17558" x="2725738" y="5370513"/>
          <p14:tracePt t="17569" x="3132138" y="5495925"/>
          <p14:tracePt t="17581" x="3632200" y="5589588"/>
          <p14:tracePt t="17592" x="4244975" y="5645150"/>
          <p14:tracePt t="17603" x="4964113" y="5689600"/>
          <p14:tracePt t="17616" x="5751513" y="5707063"/>
          <p14:tracePt t="17625" x="6583363" y="5707063"/>
          <p14:tracePt t="17636" x="7421563" y="5670550"/>
          <p14:tracePt t="17650" x="8240713" y="5589588"/>
          <p14:tracePt t="17658" x="8996363" y="5426075"/>
          <p14:tracePt t="17683" x="10191750" y="5076825"/>
          <p14:tracePt t="17693" x="10610850" y="4876800"/>
          <p14:tracePt t="17703" x="10934700" y="4670425"/>
          <p14:tracePt t="17716" x="11179175" y="4464050"/>
          <p14:tracePt t="17727" x="11334750" y="4270375"/>
          <p14:tracePt t="17737" x="11447463" y="4094163"/>
          <p14:tracePt t="17750" x="11517313" y="3951288"/>
          <p14:tracePt t="17761" x="11572875" y="3838575"/>
          <p14:tracePt t="17771" x="11610975" y="3732213"/>
          <p14:tracePt t="17782" x="11630025" y="3644900"/>
          <p14:tracePt t="17794" x="11647488" y="3563938"/>
          <p14:tracePt t="17807" x="11660188" y="3487738"/>
          <p14:tracePt t="17816" x="11660188" y="3425825"/>
          <p14:tracePt t="17830" x="11653838" y="3363913"/>
          <p14:tracePt t="17839" x="11641138" y="3306763"/>
          <p14:tracePt t="17850" x="11623675" y="3251200"/>
          <p14:tracePt t="17861" x="11604625" y="3200400"/>
          <p14:tracePt t="17873" x="11598275" y="3176588"/>
          <p14:tracePt t="17883" x="11591925" y="3157538"/>
          <p14:tracePt t="17895" x="11585575" y="3144838"/>
          <p14:tracePt t="18030" x="11572875" y="3138488"/>
          <p14:tracePt t="18041" x="11541125" y="3132138"/>
          <p14:tracePt t="18052" x="11523663" y="3125788"/>
          <p14:tracePt t="18066" x="11498263" y="3119438"/>
          <p14:tracePt t="19461" x="11498263" y="3113088"/>
          <p14:tracePt t="19469" x="11498263" y="3100388"/>
          <p14:tracePt t="19483" x="11498263" y="3070225"/>
          <p14:tracePt t="19493" x="11523663" y="3025775"/>
          <p14:tracePt t="19505" x="11547475" y="2994025"/>
          <p14:tracePt t="19594" x="11553825" y="2974975"/>
          <p14:tracePt t="19605" x="11553825" y="2963863"/>
          <p14:tracePt t="19617" x="11541125" y="2957513"/>
          <p14:tracePt t="19627" x="11523663" y="2957513"/>
          <p14:tracePt t="19639" x="11491913" y="2957513"/>
          <p14:tracePt t="19650" x="11460163" y="2963863"/>
          <p14:tracePt t="19661" x="11441113" y="2963863"/>
          <p14:tracePt t="19684" x="11430000" y="2963863"/>
          <p14:tracePt t="19695" x="11410950" y="2963863"/>
          <p14:tracePt t="19707" x="11385550" y="2963863"/>
          <p14:tracePt t="19721" x="11347450" y="2963863"/>
          <p14:tracePt t="19729" x="11304588" y="2963863"/>
          <p14:tracePt t="19740" x="11285538" y="2963863"/>
          <p14:tracePt t="19773" x="11266488" y="2963863"/>
          <p14:tracePt t="19785" x="11247438" y="2963863"/>
          <p14:tracePt t="19798" x="11210925" y="2963863"/>
          <p14:tracePt t="19807" x="11110913" y="2963863"/>
          <p14:tracePt t="19818" x="10960100" y="2963863"/>
          <p14:tracePt t="19831" x="10698163" y="2981325"/>
          <p14:tracePt t="19841" x="10404475" y="3006725"/>
          <p14:tracePt t="19852" x="10140950" y="3038475"/>
          <p14:tracePt t="19865" x="9915525" y="3081338"/>
          <p14:tracePt t="19875" x="9740900" y="3132138"/>
          <p14:tracePt t="19886" x="9591675" y="3170238"/>
          <p14:tracePt t="19901" x="9485313" y="3194050"/>
          <p14:tracePt t="19909" x="9409113" y="3219450"/>
          <p14:tracePt t="19921" x="9340850" y="3238500"/>
          <p14:tracePt t="19933" x="9291638" y="3251200"/>
          <p14:tracePt t="19942" x="9221788" y="3263900"/>
          <p14:tracePt t="19954" x="9159875" y="3270250"/>
          <p14:tracePt t="19967" x="9091613" y="3287713"/>
          <p14:tracePt t="19979" x="9028113" y="3306763"/>
          <p14:tracePt t="19987" x="8966200" y="3319463"/>
          <p14:tracePt t="19999" x="8896350" y="3338513"/>
          <p14:tracePt t="20014" x="8821738" y="3344863"/>
          <p14:tracePt t="20024" x="8721725" y="3357563"/>
          <p14:tracePt t="20034" x="8609013" y="3370263"/>
          <p14:tracePt t="20047" x="8472488" y="3376613"/>
          <p14:tracePt t="20055" x="8315325" y="3376613"/>
          <p14:tracePt t="20067" x="8183563" y="3376613"/>
          <p14:tracePt t="20079" x="8059738" y="3387725"/>
          <p14:tracePt t="20089" x="7934325" y="3400425"/>
          <p14:tracePt t="20103" x="7821613" y="3406775"/>
          <p14:tracePt t="20113" x="7696200" y="3406775"/>
          <p14:tracePt t="20123" x="7546975" y="3406775"/>
          <p14:tracePt t="20134" x="7389813" y="3406775"/>
          <p14:tracePt t="20145" x="7234238" y="3406775"/>
          <p14:tracePt t="20157" x="7070725" y="3419475"/>
          <p14:tracePt t="20167" x="6934200" y="3432175"/>
          <p14:tracePt t="20180" x="6802438" y="3432175"/>
          <p14:tracePt t="20189" x="6664325" y="3444875"/>
          <p14:tracePt t="20201" x="6527800" y="3451225"/>
          <p14:tracePt t="20215" x="6370638" y="3451225"/>
          <p14:tracePt t="20223" x="6221413" y="3451225"/>
          <p14:tracePt t="20235" x="6083300" y="3451225"/>
          <p14:tracePt t="20247" x="5957888" y="3451225"/>
          <p14:tracePt t="20257" x="5834063" y="3451225"/>
          <p14:tracePt t="20269" x="5721350" y="3451225"/>
          <p14:tracePt t="20281" x="5595938" y="3451225"/>
          <p14:tracePt t="20291" x="5483225" y="3438525"/>
          <p14:tracePt t="20302" x="5357813" y="3425825"/>
          <p14:tracePt t="20316" x="5232400" y="3419475"/>
          <p14:tracePt t="20325" x="5108575" y="3394075"/>
          <p14:tracePt t="20336" x="5057775" y="3387725"/>
          <p14:tracePt t="20381" x="5027613" y="3381375"/>
          <p14:tracePt t="20415" x="5014913" y="3370263"/>
          <p14:tracePt t="20427" x="5002213" y="3363913"/>
          <p14:tracePt t="20451" x="4995863" y="3344863"/>
          <p14:tracePt t="20471" x="4983163" y="3325813"/>
          <p14:tracePt t="20484" x="4951413" y="3300413"/>
          <p14:tracePt t="20496" x="4908550" y="3281363"/>
          <p14:tracePt t="20505" x="4870450" y="3270250"/>
          <p14:tracePt t="20518" x="4838700" y="3251200"/>
          <p14:tracePt t="20528" x="4808538" y="3244850"/>
          <p14:tracePt t="20539" x="4789488" y="3238500"/>
          <p14:tracePt t="20551" x="4757738" y="3232150"/>
          <p14:tracePt t="20561" x="4725988" y="3225800"/>
          <p14:tracePt t="20573" x="4689475" y="3213100"/>
          <p14:tracePt t="20583" x="4638675" y="3213100"/>
          <p14:tracePt t="20595" x="4583113" y="3206750"/>
          <p14:tracePt t="20606" x="4532313" y="3194050"/>
          <p14:tracePt t="20617" x="4489450" y="3187700"/>
          <p14:tracePt t="20629" x="4464050" y="3181350"/>
          <p14:tracePt t="20639" x="4432300" y="3176588"/>
          <p14:tracePt t="20651" x="4408488" y="3170238"/>
          <p14:tracePt t="20664" x="4364038" y="3170238"/>
          <p14:tracePt t="20673" x="4325938" y="3170238"/>
          <p14:tracePt t="20685" x="4289425" y="3157538"/>
          <p14:tracePt t="20699" x="4244975" y="3151188"/>
          <p14:tracePt t="20732" x="4219575" y="3151188"/>
          <p14:tracePt t="20809" x="4208463" y="3151188"/>
          <p14:tracePt t="20887" x="4232275" y="3151188"/>
          <p14:tracePt t="20901" x="4276725" y="3151188"/>
          <p14:tracePt t="20910" x="4338638" y="3151188"/>
          <p14:tracePt t="20921" x="4414838" y="3151188"/>
          <p14:tracePt t="20933" x="4476750" y="3151188"/>
          <p14:tracePt t="20943" x="4508500" y="3151188"/>
          <p14:tracePt t="21090" x="4502150" y="3151188"/>
          <p14:tracePt t="21101" x="4470400" y="3151188"/>
          <p14:tracePt t="21114" x="4425950" y="3151188"/>
          <p14:tracePt t="21123" x="4376738" y="3151188"/>
          <p14:tracePt t="21135" x="4344988" y="3151188"/>
          <p14:tracePt t="21180" x="4325938" y="3151188"/>
          <p14:tracePt t="21191" x="4308475" y="3151188"/>
          <p14:tracePt t="21202" x="4270375" y="3151188"/>
          <p14:tracePt t="21215" x="4238625" y="3157538"/>
          <p14:tracePt t="21225" x="4195763" y="3170238"/>
          <p14:tracePt t="21236" x="4170363" y="3170238"/>
          <p14:tracePt t="21249" x="4151313" y="3170238"/>
          <p14:tracePt t="21337" x="4138613" y="3170238"/>
          <p14:tracePt t="21641" x="4132263" y="3170238"/>
          <p14:tracePt t="21666" x="4138613" y="3170238"/>
          <p14:tracePt t="21675" x="4157663" y="3170238"/>
          <p14:tracePt t="21686" x="4208463" y="3170238"/>
          <p14:tracePt t="21697" x="4295775" y="3170238"/>
          <p14:tracePt t="21712" x="4445000" y="3170238"/>
          <p14:tracePt t="21721" x="4676775" y="3170238"/>
          <p14:tracePt t="21733" x="4932363" y="3170238"/>
          <p14:tracePt t="21742" x="5157788" y="3170238"/>
          <p14:tracePt t="21753" x="5314950" y="3170238"/>
          <p14:tracePt t="21798" x="5389563" y="3170238"/>
          <p14:tracePt t="21810" x="5445125" y="3157538"/>
          <p14:tracePt t="21822" x="5483225" y="3151188"/>
          <p14:tracePt t="21833" x="5502275" y="3151188"/>
          <p14:tracePt t="21868" x="5514975" y="3151188"/>
          <p14:tracePt t="21877" x="5527675" y="3151188"/>
          <p14:tracePt t="21893" x="5534025" y="3151188"/>
          <p14:tracePt t="22080" x="5538788" y="3151188"/>
          <p14:tracePt t="22091" x="5551488" y="3138488"/>
          <p14:tracePt t="22105" x="5583238" y="3106738"/>
          <p14:tracePt t="22116" x="5614988" y="3081338"/>
          <p14:tracePt t="22125" x="5638800" y="3051175"/>
          <p14:tracePt t="22136" x="5664200" y="3019425"/>
          <p14:tracePt t="22153" x="5676900" y="2987675"/>
          <p14:tracePt t="22159" x="5689600" y="2944813"/>
          <p14:tracePt t="22170" x="5689600" y="2919413"/>
          <p14:tracePt t="22183" x="5664200" y="2887663"/>
          <p14:tracePt t="22194" x="5608638" y="2851150"/>
          <p14:tracePt t="22205" x="5514975" y="2794000"/>
          <p14:tracePt t="22216" x="5395913" y="2744788"/>
          <p14:tracePt t="22228" x="5245100" y="2687638"/>
          <p14:tracePt t="22237" x="5064125" y="2619375"/>
          <p14:tracePt t="22249" x="4876800" y="2557463"/>
          <p14:tracePt t="22260" x="4721225" y="2506663"/>
          <p14:tracePt t="22271" x="4595813" y="2474913"/>
          <p14:tracePt t="22282" x="4495800" y="2457450"/>
          <p14:tracePt t="22294" x="4395788" y="2444750"/>
          <p14:tracePt t="22308" x="4308475" y="2444750"/>
          <p14:tracePt t="22317" x="4214813" y="2444750"/>
          <p14:tracePt t="22328" x="4114800" y="2474913"/>
          <p14:tracePt t="22338" x="4008438" y="2519363"/>
          <p14:tracePt t="22351" x="3908425" y="2570163"/>
          <p14:tracePt t="22363" x="3802063" y="2625725"/>
          <p14:tracePt t="22373" x="3695700" y="2687638"/>
          <p14:tracePt t="22384" x="3613150" y="2738438"/>
          <p14:tracePt t="22397" x="3544888" y="2787650"/>
          <p14:tracePt t="22407" x="3513138" y="2813050"/>
          <p14:tracePt t="22418" x="3502025" y="2832100"/>
          <p14:tracePt t="22430" x="3495675" y="2851150"/>
          <p14:tracePt t="22440" x="3495675" y="2887663"/>
          <p14:tracePt t="22451" x="3489325" y="2919413"/>
          <p14:tracePt t="22466" x="3482975" y="2944813"/>
          <p14:tracePt t="22475" x="3482975" y="2970213"/>
          <p14:tracePt t="22485" x="3482975" y="2987675"/>
          <p14:tracePt t="22497" x="3482975" y="3000375"/>
          <p14:tracePt t="22508" x="3482975" y="3013075"/>
          <p14:tracePt t="22532" x="3482975" y="3025775"/>
          <p14:tracePt t="22541" x="3482975" y="3044825"/>
          <p14:tracePt t="22552" x="3482975" y="3070225"/>
          <p14:tracePt t="22566" x="3495675" y="3100388"/>
          <p14:tracePt t="22575" x="3532188" y="3138488"/>
          <p14:tracePt t="22586" x="3602038" y="3187700"/>
          <p14:tracePt t="22598" x="3725863" y="3232150"/>
          <p14:tracePt t="22608" x="4051300" y="3276600"/>
          <p14:tracePt t="22620" x="4564063" y="3313113"/>
          <p14:tracePt t="22633" x="5151438" y="3351213"/>
          <p14:tracePt t="22642" x="5689600" y="3370263"/>
          <p14:tracePt t="22653" x="6096000" y="3370263"/>
          <p14:tracePt t="22667" x="6389688" y="3332163"/>
          <p14:tracePt t="22676" x="6596063" y="3276600"/>
          <p14:tracePt t="22687" x="6740525" y="3187700"/>
          <p14:tracePt t="22698" x="6827838" y="3106738"/>
          <p14:tracePt t="22716" x="6889750" y="2987675"/>
          <p14:tracePt t="22722" x="6902450" y="2851150"/>
          <p14:tracePt t="22734" x="6834188" y="2693988"/>
          <p14:tracePt t="22744" x="6657975" y="2506663"/>
          <p14:tracePt t="22755" x="6334125" y="2300288"/>
          <p14:tracePt t="22766" x="5940425" y="2119313"/>
          <p14:tracePt t="22778" x="5502275" y="1974850"/>
          <p14:tracePt t="22788" x="5102225" y="1887538"/>
          <p14:tracePt t="22800" x="4757738" y="1838325"/>
          <p14:tracePt t="22813" x="4470400" y="1844675"/>
          <p14:tracePt t="22825" x="4195763" y="1906588"/>
          <p14:tracePt t="22834" x="3983038" y="1993900"/>
          <p14:tracePt t="22845" x="3802063" y="2119313"/>
          <p14:tracePt t="22856" x="3663950" y="2244725"/>
          <p14:tracePt t="22867" x="3576638" y="2357438"/>
          <p14:tracePt t="22880" x="3519488" y="2463800"/>
          <p14:tracePt t="22896" x="3489325" y="2563813"/>
          <p14:tracePt t="22902" x="3470275" y="2651125"/>
          <p14:tracePt t="22913" x="3476625" y="2744788"/>
          <p14:tracePt t="22924" x="3502025" y="2819400"/>
          <p14:tracePt t="22935" x="3551238" y="2900363"/>
          <p14:tracePt t="22948" x="3638550" y="2970213"/>
          <p14:tracePt t="22957" x="3738563" y="3038475"/>
          <p14:tracePt t="22968" x="3889375" y="3094038"/>
          <p14:tracePt t="22984" x="4119563" y="3151188"/>
          <p14:tracePt t="22991" x="4464050" y="3200400"/>
          <p14:tracePt t="23002" x="4976813" y="3238500"/>
          <p14:tracePt t="23015" x="5689600" y="3257550"/>
          <p14:tracePt t="23025" x="6402388" y="3294063"/>
          <p14:tracePt t="23036" x="7015163" y="3332163"/>
          <p14:tracePt t="23048" x="7434263" y="3370263"/>
          <p14:tracePt t="23058" x="7570788" y="3381375"/>
          <p14:tracePt t="23070" x="7646988" y="3376613"/>
          <p14:tracePt t="23081" x="7702550" y="3357563"/>
          <p14:tracePt t="23094" x="7759700" y="3319463"/>
          <p14:tracePt t="23106" x="7789863" y="3294063"/>
          <p14:tracePt t="23116" x="7808913" y="3281363"/>
          <p14:tracePt t="23218" x="7821613" y="3276600"/>
          <p14:tracePt t="23295" x="7834313" y="3270250"/>
          <p14:tracePt t="23306" x="7847013" y="3257550"/>
          <p14:tracePt t="23317" x="7859713" y="3251200"/>
          <p14:tracePt t="23331" x="7883525" y="3232150"/>
          <p14:tracePt t="23340" x="7902575" y="3225800"/>
          <p14:tracePt t="23351" x="7927975" y="3213100"/>
          <p14:tracePt t="23363" x="7947025" y="3194050"/>
          <p14:tracePt t="23374" x="7966075" y="3176588"/>
          <p14:tracePt t="23385" x="7989888" y="3157538"/>
          <p14:tracePt t="23400" x="8021638" y="3125788"/>
          <p14:tracePt t="23407" x="8059738" y="3087688"/>
          <p14:tracePt t="23419" x="8072438" y="3070225"/>
          <p14:tracePt t="23432" x="8083550" y="3044825"/>
          <p14:tracePt t="23453" x="8089900" y="3019425"/>
          <p14:tracePt t="23466" x="8072438" y="3000375"/>
          <p14:tracePt t="23475" x="8034338" y="2974975"/>
          <p14:tracePt t="23498" x="8021638" y="2970213"/>
          <p14:tracePt t="23509" x="8002588" y="2957513"/>
          <p14:tracePt t="23520" x="7972425" y="2938463"/>
          <p14:tracePt t="23534" x="7927975" y="2925763"/>
          <p14:tracePt t="23546" x="7853363" y="2900363"/>
          <p14:tracePt t="23554" x="7753350" y="2874963"/>
          <p14:tracePt t="23567" x="7621588" y="2838450"/>
          <p14:tracePt t="23577" x="7508875" y="2800350"/>
          <p14:tracePt t="23588" x="7396163" y="2770188"/>
          <p14:tracePt t="23601" x="7289800" y="2738438"/>
          <p14:tracePt t="23611" x="7177088" y="2706688"/>
          <p14:tracePt t="23621" x="7053263" y="2687638"/>
          <p14:tracePt t="23633" x="6908800" y="2663825"/>
          <p14:tracePt t="23644" x="6696075" y="2638425"/>
          <p14:tracePt t="23657" x="6434138" y="2619375"/>
          <p14:tracePt t="23667" x="6121400" y="2606675"/>
          <p14:tracePt t="23678" x="5764213" y="2606675"/>
          <p14:tracePt t="23689" x="5383213" y="2619375"/>
          <p14:tracePt t="23700" x="5032375" y="2663825"/>
          <p14:tracePt t="23716" x="4708525" y="2751138"/>
          <p14:tracePt t="23725" x="4445000" y="2857500"/>
          <p14:tracePt t="23734" x="4270375" y="2951163"/>
          <p14:tracePt t="23745" x="4176713" y="3032125"/>
          <p14:tracePt t="23756" x="4114800" y="3113088"/>
          <p14:tracePt t="23767" x="4089400" y="3181350"/>
          <p14:tracePt t="23780" x="4089400" y="3257550"/>
          <p14:tracePt t="23790" x="4151313" y="3338513"/>
          <p14:tracePt t="23802" x="4289425" y="3419475"/>
          <p14:tracePt t="23813" x="4602163" y="3519488"/>
          <p14:tracePt t="23824" x="5045075" y="3587750"/>
          <p14:tracePt t="23835" x="5583238" y="3625850"/>
          <p14:tracePt t="23847" x="6170613" y="3625850"/>
          <p14:tracePt t="23857" x="6734175" y="3594100"/>
          <p14:tracePt t="23869" x="7177088" y="3525838"/>
          <p14:tracePt t="23880" x="7527925" y="3457575"/>
          <p14:tracePt t="23894" x="7734300" y="3387725"/>
          <p14:tracePt t="23904" x="7853363" y="3332163"/>
          <p14:tracePt t="23915" x="7921625" y="3287713"/>
          <p14:tracePt t="23925" x="7940675" y="3263900"/>
          <p14:tracePt t="23937" x="7953375" y="3251200"/>
          <p14:tracePt t="23958" x="7953375" y="3244850"/>
          <p14:tracePt t="23970" x="7940675" y="3238500"/>
          <p14:tracePt t="23983" x="7889875" y="3238500"/>
          <p14:tracePt t="23992" x="7802563" y="3238500"/>
          <p14:tracePt t="24004" x="7689850" y="3238500"/>
          <p14:tracePt t="24017" x="7577138" y="3238500"/>
          <p14:tracePt t="24028" x="7527925" y="3238500"/>
          <p14:tracePt t="24060" x="7502525" y="3238500"/>
          <p14:tracePt t="24082" x="7508875" y="3238500"/>
          <p14:tracePt t="24094" x="7553325" y="3238500"/>
          <p14:tracePt t="24109" x="7666038" y="3238500"/>
          <p14:tracePt t="24117" x="7853363" y="3238500"/>
          <p14:tracePt t="24127" x="8159750" y="3238500"/>
          <p14:tracePt t="24138" x="8515350" y="3238500"/>
          <p14:tracePt t="24150" x="8847138" y="3238500"/>
          <p14:tracePt t="24160" x="9109075" y="3225800"/>
          <p14:tracePt t="24172" x="9296400" y="3213100"/>
          <p14:tracePt t="24229" x="9347200" y="3200400"/>
          <p14:tracePt t="24240" x="9353550" y="3200400"/>
          <p14:tracePt t="24251" x="9347200" y="3194050"/>
          <p14:tracePt t="24264" x="9328150" y="3194050"/>
          <p14:tracePt t="24274" x="9291638" y="3194050"/>
          <p14:tracePt t="24285" x="9240838" y="3181350"/>
          <p14:tracePt t="24297" x="9185275" y="3176588"/>
          <p14:tracePt t="24310" x="9109075" y="3163888"/>
          <p14:tracePt t="24320" x="9009063" y="3157538"/>
          <p14:tracePt t="24332" x="8885238" y="3157538"/>
          <p14:tracePt t="24341" x="8734425" y="3157538"/>
          <p14:tracePt t="24353" x="8528050" y="3157538"/>
          <p14:tracePt t="24366" x="8321675" y="3157538"/>
          <p14:tracePt t="24375" x="8115300" y="3157538"/>
          <p14:tracePt t="24386" x="7977188" y="3157538"/>
          <p14:tracePt t="24401" x="7859713" y="3157538"/>
          <p14:tracePt t="24409" x="7766050" y="3157538"/>
          <p14:tracePt t="24420" x="7689850" y="3170238"/>
          <p14:tracePt t="24434" x="7640638" y="3187700"/>
          <p14:tracePt t="24442" x="7596188" y="3194050"/>
          <p14:tracePt t="24499" x="7566025" y="3206750"/>
          <p14:tracePt t="24514" x="7546975" y="3219450"/>
          <p14:tracePt t="24522" x="7534275" y="3232150"/>
          <p14:tracePt t="24534" x="7521575" y="3238500"/>
          <p14:tracePt t="24544" x="7508875" y="3244850"/>
          <p14:tracePt t="24556" x="7496175" y="3251200"/>
          <p14:tracePt t="24567" x="7466013" y="3257550"/>
          <p14:tracePt t="24578" x="7421563" y="3263900"/>
          <p14:tracePt t="24589" x="7383463" y="3281363"/>
          <p14:tracePt t="24602" x="7340600" y="3300413"/>
          <p14:tracePt t="24613" x="7308850" y="3306763"/>
          <p14:tracePt t="24622" x="7283450" y="3313113"/>
          <p14:tracePt t="24635" x="7240588" y="3313113"/>
          <p14:tracePt t="24645" x="7202488" y="3313113"/>
          <p14:tracePt t="24656" x="7177088" y="3313113"/>
          <p14:tracePt t="24668" x="7140575" y="3313113"/>
          <p14:tracePt t="24682" x="7089775" y="3313113"/>
          <p14:tracePt t="24690" x="7027863" y="3313113"/>
          <p14:tracePt t="24702" x="6959600" y="3313113"/>
          <p14:tracePt t="24714" x="6921500" y="3313113"/>
          <p14:tracePt t="24727" x="6902450" y="3313113"/>
          <p14:tracePt t="24748" x="6889750" y="3313113"/>
          <p14:tracePt t="24769" x="6877050" y="3313113"/>
          <p14:tracePt t="24780" x="6870700" y="3306763"/>
          <p14:tracePt t="24795" x="6858000" y="3294063"/>
          <p14:tracePt t="24817" x="6846888" y="3287713"/>
          <p14:tracePt t="24859" x="6840538" y="3281363"/>
          <p14:tracePt t="24870" x="6834188" y="3276600"/>
          <p14:tracePt t="24881" x="6827838" y="3270250"/>
          <p14:tracePt t="24896" x="6815138" y="3263900"/>
          <p14:tracePt t="24905" x="6808788" y="3257550"/>
          <p14:tracePt t="24917" x="6796088" y="3251200"/>
          <p14:tracePt t="24927" x="6783388" y="3244850"/>
          <p14:tracePt t="24937" x="6770688" y="3238500"/>
          <p14:tracePt t="24949" x="6740525" y="3238500"/>
          <p14:tracePt t="24964" x="6696075" y="3225800"/>
          <p14:tracePt t="24971" x="6646863" y="3225800"/>
          <p14:tracePt t="24983" x="6589713" y="3219450"/>
          <p14:tracePt t="24993" x="6553200" y="3213100"/>
          <p14:tracePt t="25005" x="6527800" y="3206750"/>
          <p14:tracePt t="25028" x="6515100" y="3206750"/>
          <p14:tracePt t="25039" x="6496050" y="3206750"/>
          <p14:tracePt t="25050" x="6470650" y="3206750"/>
          <p14:tracePt t="25061" x="6434138" y="3206750"/>
          <p14:tracePt t="25073" x="6383338" y="3206750"/>
          <p14:tracePt t="25084" x="6340475" y="3206750"/>
          <p14:tracePt t="25151" x="6315075" y="3206750"/>
          <p14:tracePt t="25173" x="6296025" y="3206750"/>
          <p14:tracePt t="25185" x="6283325" y="3206750"/>
          <p14:tracePt t="25220" x="6270625" y="3206750"/>
          <p14:tracePt t="25365" x="6264275" y="3206750"/>
          <p14:tracePt t="25376" x="6251575" y="3213100"/>
          <p14:tracePt t="25387" x="6221413" y="3219450"/>
          <p14:tracePt t="25402" x="6183313" y="3219450"/>
          <p14:tracePt t="25410" x="6157913" y="3219450"/>
          <p14:tracePt t="25557" x="6127750" y="3219450"/>
          <p14:tracePt t="25567" x="6089650" y="3219450"/>
          <p14:tracePt t="25591" x="6027738" y="3232150"/>
          <p14:tracePt t="25604" x="6002338" y="3232150"/>
          <p14:tracePt t="25614" x="5983288" y="3232150"/>
          <p14:tracePt t="25624" x="5964238" y="3232150"/>
          <p14:tracePt t="25635" x="5951538" y="3232150"/>
          <p14:tracePt t="25647" x="5940425" y="3238500"/>
          <p14:tracePt t="25815" x="5970588" y="3238500"/>
          <p14:tracePt t="25826" x="6070600" y="3238500"/>
          <p14:tracePt t="25838" x="6257925" y="3238500"/>
          <p14:tracePt t="25849" x="6589713" y="3238500"/>
          <p14:tracePt t="25860" x="7121525" y="3238500"/>
          <p14:tracePt t="25890" x="8315325" y="3225800"/>
          <p14:tracePt t="25897" x="8796338" y="3225800"/>
          <p14:tracePt t="25907" x="9102725" y="3225800"/>
          <p14:tracePt t="26469" x="9202738" y="3225800"/>
          <p14:tracePt t="26481" x="9247188" y="3225800"/>
          <p14:tracePt t="26491" x="9266238" y="3244850"/>
          <p14:tracePt t="26501" x="9309100" y="3276600"/>
          <p14:tracePt t="26516" x="9391650" y="3338513"/>
          <p14:tracePt t="26527" x="9509125" y="3413125"/>
          <p14:tracePt t="26535" x="9659938" y="3500438"/>
          <p14:tracePt t="26548" x="9772650" y="3551238"/>
          <p14:tracePt t="26557" x="9828213" y="3581400"/>
          <p14:tracePt t="26749" x="9859963" y="3587750"/>
          <p14:tracePt t="26805" x="9872663" y="3587750"/>
          <p14:tracePt t="26817" x="9885363" y="3587750"/>
          <p14:tracePt t="35704" x="9809163" y="3587750"/>
          <p14:tracePt t="35719" x="9578975" y="3587750"/>
          <p14:tracePt t="35726" x="9172575" y="3587750"/>
          <p14:tracePt t="35737" x="8715375" y="3587750"/>
          <p14:tracePt t="35749" x="8334375" y="3576638"/>
          <p14:tracePt t="35760" x="8047038" y="3563938"/>
          <p14:tracePt t="35771" x="7834313" y="3551238"/>
          <p14:tracePt t="35782" x="7677150" y="3551238"/>
          <p14:tracePt t="35795" x="7502525" y="3551238"/>
          <p14:tracePt t="35806" x="7289800" y="3538538"/>
          <p14:tracePt t="35821" x="7053263" y="3525838"/>
          <p14:tracePt t="35828" x="6834188" y="3494088"/>
          <p14:tracePt t="35850" x="6696075" y="3487738"/>
          <p14:tracePt t="35929" x="6646863" y="3476625"/>
          <p14:tracePt t="35940" x="6640513" y="3463925"/>
          <p14:tracePt t="35951" x="6640513" y="3444875"/>
          <p14:tracePt t="35964" x="6646863" y="3432175"/>
          <p14:tracePt t="35974" x="6653213" y="3425825"/>
          <p14:tracePt t="36087" x="6657975" y="3419475"/>
          <p14:tracePt t="36098" x="6653213" y="3406775"/>
          <p14:tracePt t="36109" x="6640513" y="3400425"/>
          <p14:tracePt t="36123" x="6627813" y="3387725"/>
          <p14:tracePt t="36131" x="6615113" y="3381375"/>
          <p14:tracePt t="36143" x="6602413" y="3376613"/>
          <p14:tracePt t="36154" x="6577013" y="3370263"/>
          <p14:tracePt t="36166" x="6540500" y="3370263"/>
          <p14:tracePt t="36176" x="6477000" y="3370263"/>
          <p14:tracePt t="36187" x="6389688" y="3357563"/>
          <p14:tracePt t="36199" x="6289675" y="3357563"/>
          <p14:tracePt t="36224" x="6076950" y="3351213"/>
          <p14:tracePt t="36536" x="6015038" y="3338513"/>
          <p14:tracePt t="36549" x="5970588" y="3319463"/>
          <p14:tracePt t="36559" x="5951538" y="3306763"/>
          <p14:tracePt t="36571" x="5940425" y="3294063"/>
          <p14:tracePt t="36581" x="5934075" y="3287713"/>
          <p14:tracePt t="36595" x="5934075" y="3276600"/>
          <p14:tracePt t="36616" x="5934075" y="3270250"/>
          <p14:tracePt t="36627" x="5927725" y="3270250"/>
          <p14:tracePt t="36660" x="5921375" y="3263900"/>
          <p14:tracePt t="36705" x="5921375" y="3257550"/>
          <p14:tracePt t="36716" x="5915025" y="3251200"/>
          <p14:tracePt t="36731" x="5908675" y="3244850"/>
          <p14:tracePt t="36739" x="5902325" y="3238500"/>
          <p14:tracePt t="36986" x="5915025" y="3232150"/>
          <p14:tracePt t="36997" x="5927725" y="3225800"/>
          <p14:tracePt t="37009" x="5945188" y="3225800"/>
          <p14:tracePt t="37020" x="5976938" y="3225800"/>
          <p14:tracePt t="37033" x="6015038" y="3225800"/>
          <p14:tracePt t="37044" x="6089650" y="3225800"/>
          <p14:tracePt t="37054" x="6202363" y="3225800"/>
          <p14:tracePt t="37065" x="6351588" y="3225800"/>
          <p14:tracePt t="37078" x="6583363" y="3225800"/>
          <p14:tracePt t="37087" x="6840538" y="3225800"/>
          <p14:tracePt t="37099" x="7121525" y="3225800"/>
          <p14:tracePt t="37111" x="7377113" y="3225800"/>
          <p14:tracePt t="37121" x="7602538" y="3225800"/>
          <p14:tracePt t="37134" x="7815263" y="3206750"/>
          <p14:tracePt t="37143" x="8002588" y="3194050"/>
          <p14:tracePt t="37155" x="8166100" y="3187700"/>
          <p14:tracePt t="37168" x="8334375" y="3163888"/>
          <p14:tracePt t="37178" x="8478838" y="3138488"/>
          <p14:tracePt t="37189" x="8621713" y="3119438"/>
          <p14:tracePt t="37200" x="8766175" y="3094038"/>
          <p14:tracePt t="37214" x="8890000" y="3076575"/>
          <p14:tracePt t="37225" x="9015413" y="3044825"/>
          <p14:tracePt t="37235" x="9159875" y="3006725"/>
          <p14:tracePt t="37245" x="9309100" y="2974975"/>
          <p14:tracePt t="37256" x="9459913" y="2938463"/>
          <p14:tracePt t="37268" x="9609138" y="2906713"/>
          <p14:tracePt t="37280" x="9759950" y="2870200"/>
          <p14:tracePt t="37291" x="9909175" y="2838450"/>
          <p14:tracePt t="37302" x="10040938" y="2794000"/>
          <p14:tracePt t="37314" x="10160000" y="2763838"/>
          <p14:tracePt t="37324" x="10260013" y="2732088"/>
          <p14:tracePt t="37335" x="10334625" y="2713038"/>
          <p14:tracePt t="37349" x="10404475" y="2693988"/>
          <p14:tracePt t="37357" x="10472738" y="2674938"/>
          <p14:tracePt t="37369" x="10521950" y="2657475"/>
          <p14:tracePt t="37380" x="10553700" y="2638425"/>
          <p14:tracePt t="37393" x="10566400" y="2625725"/>
          <p14:tracePt t="37404" x="10579100" y="2619375"/>
          <p14:tracePt t="37416" x="10585450" y="2613025"/>
          <p14:tracePt t="37459" x="10598150" y="2600325"/>
          <p14:tracePt t="37470" x="10604500" y="2581275"/>
          <p14:tracePt t="37484" x="10610850" y="2570163"/>
          <p14:tracePt t="37493" x="10610850" y="2551113"/>
          <p14:tracePt t="37504" x="10610850" y="2532063"/>
          <p14:tracePt t="37518" x="10610850" y="2500313"/>
          <p14:tracePt t="37528" x="10579100" y="2470150"/>
          <p14:tracePt t="37538" x="10547350" y="2451100"/>
          <p14:tracePt t="37551" x="10504488" y="2432050"/>
          <p14:tracePt t="37566" x="10447338" y="2413000"/>
          <p14:tracePt t="37572" x="10398125" y="2406650"/>
          <p14:tracePt t="37583" x="10334625" y="2400300"/>
          <p14:tracePt t="37594" x="10253663" y="2387600"/>
          <p14:tracePt t="37607" x="10179050" y="2381250"/>
          <p14:tracePt t="37618" x="10091738" y="2370138"/>
          <p14:tracePt t="37627" x="9991725" y="2357438"/>
          <p14:tracePt t="37639" x="9866313" y="2351088"/>
          <p14:tracePt t="37651" x="9715500" y="2351088"/>
          <p14:tracePt t="37661" x="9502775" y="2338388"/>
          <p14:tracePt t="37673" x="9272588" y="2338388"/>
          <p14:tracePt t="37684" x="9066213" y="2338388"/>
          <p14:tracePt t="37696" x="8902700" y="2325688"/>
          <p14:tracePt t="37707" x="8778875" y="2312988"/>
          <p14:tracePt t="37719" x="8715375" y="2306638"/>
          <p14:tracePt t="37731" x="8666163" y="2306638"/>
          <p14:tracePt t="37740" x="8609013" y="2293938"/>
          <p14:tracePt t="37751" x="8521700" y="2293938"/>
          <p14:tracePt t="37764" x="8415338" y="2293938"/>
          <p14:tracePt t="37774" x="8278813" y="2293938"/>
          <p14:tracePt t="37785" x="8121650" y="2293938"/>
          <p14:tracePt t="37796" x="7947025" y="2293938"/>
          <p14:tracePt t="37807" x="7783513" y="2281238"/>
          <p14:tracePt t="37823" x="7646988" y="2274888"/>
          <p14:tracePt t="37832" x="7521575" y="2274888"/>
          <p14:tracePt t="37841" x="7408863" y="2274888"/>
          <p14:tracePt t="37852" x="7308850" y="2274888"/>
          <p14:tracePt t="37866" x="7221538" y="2274888"/>
          <p14:tracePt t="37875" x="7134225" y="2274888"/>
          <p14:tracePt t="37889" x="7046913" y="2274888"/>
          <p14:tracePt t="37900" x="6970713" y="2274888"/>
          <p14:tracePt t="37909" x="6896100" y="2274888"/>
          <p14:tracePt t="37921" x="6808788" y="2274888"/>
          <p14:tracePt t="37932" x="6708775" y="2274888"/>
          <p14:tracePt t="37944" x="6608763" y="2274888"/>
          <p14:tracePt t="37954" x="6508750" y="2274888"/>
          <p14:tracePt t="37967" x="6421438" y="2274888"/>
          <p14:tracePt t="37978" x="6346825" y="2274888"/>
          <p14:tracePt t="37988" x="6283325" y="2274888"/>
          <p14:tracePt t="37999" x="6234113" y="2274888"/>
          <p14:tracePt t="38011" x="6183313" y="2281238"/>
          <p14:tracePt t="38022" x="6127750" y="2293938"/>
          <p14:tracePt t="38033" x="6064250" y="2300288"/>
          <p14:tracePt t="38044" x="5989638" y="2312988"/>
          <p14:tracePt t="38055" x="5895975" y="2332038"/>
          <p14:tracePt t="38067" x="5808663" y="2351088"/>
          <p14:tracePt t="38080" x="5727700" y="2370138"/>
          <p14:tracePt t="38089" x="5651500" y="2387600"/>
          <p14:tracePt t="38101" x="5583238" y="2406650"/>
          <p14:tracePt t="38111" x="5508625" y="2438400"/>
          <p14:tracePt t="38123" x="5427663" y="2481263"/>
          <p14:tracePt t="38134" x="5334000" y="2519363"/>
          <p14:tracePt t="38145" x="5245100" y="2570163"/>
          <p14:tracePt t="38156" x="5164138" y="2613025"/>
          <p14:tracePt t="38169" x="5121275" y="2638425"/>
          <p14:tracePt t="38246" x="5095875" y="2657475"/>
          <p14:tracePt t="38258" x="5083175" y="2670175"/>
          <p14:tracePt t="38268" x="5076825" y="2687638"/>
          <p14:tracePt t="38280" x="5076825" y="2706688"/>
          <p14:tracePt t="38295" x="5095875" y="2738438"/>
          <p14:tracePt t="38304" x="5127625" y="2763838"/>
          <p14:tracePt t="38316" x="5183188" y="2800350"/>
          <p14:tracePt t="38325" x="5276850" y="2838450"/>
          <p14:tracePt t="38336" x="5389563" y="2894013"/>
          <p14:tracePt t="38349" x="5576888" y="2951163"/>
          <p14:tracePt t="38359" x="5883275" y="3051175"/>
          <p14:tracePt t="38372" x="6270625" y="3170238"/>
          <p14:tracePt t="38381" x="6721475" y="3263900"/>
          <p14:tracePt t="38393" x="7215188" y="3338513"/>
          <p14:tracePt t="38405" x="7734300" y="3387725"/>
          <p14:tracePt t="38417" x="8296275" y="3432175"/>
          <p14:tracePt t="38427" x="8809038" y="3444875"/>
          <p14:tracePt t="38437" x="9215438" y="3444875"/>
          <p14:tracePt t="38449" x="9572625" y="3444875"/>
          <p14:tracePt t="38461" x="9859963" y="3438525"/>
          <p14:tracePt t="38471" x="10066338" y="3425825"/>
          <p14:tracePt t="38484" x="10234613" y="3400425"/>
          <p14:tracePt t="38496" x="10360025" y="3381375"/>
          <p14:tracePt t="38505" x="10472738" y="3357563"/>
          <p14:tracePt t="38518" x="10579100" y="3325813"/>
          <p14:tracePt t="38530" x="10666413" y="3300413"/>
          <p14:tracePt t="38539" x="10747375" y="3270250"/>
          <p14:tracePt t="38550" x="10785475" y="3263900"/>
          <p14:tracePt t="38562" x="10817225" y="3244850"/>
          <p14:tracePt t="38573" x="10841038" y="3238500"/>
          <p14:tracePt t="38584" x="10872788" y="3225800"/>
          <p14:tracePt t="38595" x="10917238" y="3194050"/>
          <p14:tracePt t="38606" x="10960100" y="3170238"/>
          <p14:tracePt t="38617" x="11017250" y="3132138"/>
          <p14:tracePt t="38630" x="11060113" y="3106738"/>
          <p14:tracePt t="38640" x="11104563" y="3081338"/>
          <p14:tracePt t="38654" x="11134725" y="3063875"/>
          <p14:tracePt t="38666" x="11153775" y="3051175"/>
          <p14:tracePt t="38674" x="11172825" y="3038475"/>
          <p14:tracePt t="38685" x="11185525" y="3025775"/>
          <p14:tracePt t="38708" x="11191875" y="3013075"/>
          <p14:tracePt t="38719" x="11198225" y="3000375"/>
          <p14:tracePt t="38741" x="11204575" y="2987675"/>
          <p14:tracePt t="38752" x="11204575" y="2974975"/>
          <p14:tracePt t="38767" x="11204575" y="2963863"/>
          <p14:tracePt t="38779" x="11204575" y="2951163"/>
          <p14:tracePt t="38787" x="11204575" y="2938463"/>
          <p14:tracePt t="38799" x="11204575" y="2925763"/>
          <p14:tracePt t="38809" x="11204575" y="2919413"/>
          <p14:tracePt t="38820" x="11198225" y="2913063"/>
          <p14:tracePt t="38832" x="11191875" y="2900363"/>
          <p14:tracePt t="38843" x="11179175" y="2894013"/>
          <p14:tracePt t="38856" x="11153775" y="2881313"/>
          <p14:tracePt t="38866" x="11128375" y="2863850"/>
          <p14:tracePt t="38877" x="11085513" y="2851150"/>
          <p14:tracePt t="38894" x="11041063" y="2832100"/>
          <p14:tracePt t="38900" x="10985500" y="2813050"/>
          <p14:tracePt t="38911" x="10910888" y="2794000"/>
          <p14:tracePt t="38921" x="10810875" y="2781300"/>
          <p14:tracePt t="38933" x="10717213" y="2763838"/>
          <p14:tracePt t="38944" x="10628313" y="2757488"/>
          <p14:tracePt t="38955" x="10553700" y="2744788"/>
          <p14:tracePt t="38966" x="10491788" y="2738438"/>
          <p14:tracePt t="38983" x="10421938" y="2719388"/>
          <p14:tracePt t="38989" x="10360025" y="2700338"/>
          <p14:tracePt t="39000" x="10279063" y="2681288"/>
          <p14:tracePt t="39014" x="10179050" y="2670175"/>
          <p14:tracePt t="39024" x="10053638" y="2657475"/>
          <p14:tracePt t="39034" x="9915525" y="2651125"/>
          <p14:tracePt t="39046" x="9804400" y="2638425"/>
          <p14:tracePt t="39057" x="9702800" y="2625725"/>
          <p14:tracePt t="39068" x="9628188" y="2619375"/>
          <p14:tracePt t="39080" x="9559925" y="2606675"/>
          <p14:tracePt t="39091" x="9509125" y="2606675"/>
          <p14:tracePt t="39103" x="9447213" y="2600325"/>
          <p14:tracePt t="39115" x="9359900" y="2600325"/>
          <p14:tracePt t="39124" x="9247188" y="2600325"/>
          <p14:tracePt t="39135" x="9121775" y="2600325"/>
          <p14:tracePt t="39148" x="8996363" y="2600325"/>
          <p14:tracePt t="39158" x="8885238" y="2587625"/>
          <p14:tracePt t="39169" x="8785225" y="2587625"/>
          <p14:tracePt t="39184" x="8696325" y="2581275"/>
          <p14:tracePt t="39191" x="8609013" y="2570163"/>
          <p14:tracePt t="39203" x="8521700" y="2563813"/>
          <p14:tracePt t="39215" x="8408988" y="2563813"/>
          <p14:tracePt t="39225" x="8272463" y="2563813"/>
          <p14:tracePt t="39236" x="8121650" y="2563813"/>
          <p14:tracePt t="39249" x="7983538" y="2563813"/>
          <p14:tracePt t="39260" x="7859713" y="2563813"/>
          <p14:tracePt t="39270" x="7759700" y="2563813"/>
          <p14:tracePt t="39281" x="7670800" y="2563813"/>
          <p14:tracePt t="39294" x="7583488" y="2563813"/>
          <p14:tracePt t="39305" x="7502525" y="2563813"/>
          <p14:tracePt t="39316" x="7415213" y="2563813"/>
          <p14:tracePt t="39327" x="7302500" y="2563813"/>
          <p14:tracePt t="39337" x="7189788" y="2563813"/>
          <p14:tracePt t="39349" x="7077075" y="2563813"/>
          <p14:tracePt t="39360" x="6964363" y="2563813"/>
          <p14:tracePt t="39371" x="6864350" y="2574925"/>
          <p14:tracePt t="39383" x="6753225" y="2581275"/>
          <p14:tracePt t="39396" x="6634163" y="2606675"/>
          <p14:tracePt t="39405" x="6521450" y="2625725"/>
          <p14:tracePt t="39417" x="6408738" y="2644775"/>
          <p14:tracePt t="39428" x="6296025" y="2670175"/>
          <p14:tracePt t="39438" x="6183313" y="2687638"/>
          <p14:tracePt t="39450" x="6089650" y="2706688"/>
          <p14:tracePt t="39497" x="6027738" y="2725738"/>
          <p14:tracePt t="39507" x="5957888" y="2744788"/>
          <p14:tracePt t="39519" x="5908675" y="2763838"/>
          <p14:tracePt t="39533" x="5840413" y="2781300"/>
          <p14:tracePt t="39540" x="5789613" y="2800350"/>
          <p14:tracePt t="39552" x="5734050" y="2819400"/>
          <p14:tracePt t="39566" x="5689600" y="2838450"/>
          <p14:tracePt t="39575" x="5645150" y="2851150"/>
          <p14:tracePt t="39585" x="5608638" y="2870200"/>
          <p14:tracePt t="39599" x="5551488" y="2887663"/>
          <p14:tracePt t="39611" x="5495925" y="2894013"/>
          <p14:tracePt t="39619" x="5470525" y="2900363"/>
          <p14:tracePt t="39699" x="5457825" y="2906713"/>
          <p14:tracePt t="39720" x="5451475" y="2932113"/>
          <p14:tracePt t="39742" x="5445125" y="2951163"/>
          <p14:tracePt t="39754" x="5445125" y="2970213"/>
          <p14:tracePt t="39765" x="5451475" y="2974975"/>
          <p14:tracePt t="39776" x="5476875" y="2981325"/>
          <p14:tracePt t="39788" x="5521325" y="2994025"/>
          <p14:tracePt t="39802" x="5570538" y="3000375"/>
          <p14:tracePt t="39810" x="5657850" y="3013075"/>
          <p14:tracePt t="39822" x="5776913" y="3032125"/>
          <p14:tracePt t="39833" x="5951538" y="3057525"/>
          <p14:tracePt t="39844" x="6240463" y="3087688"/>
          <p14:tracePt t="39855" x="6657975" y="3138488"/>
          <p14:tracePt t="39868" x="7227888" y="3176588"/>
          <p14:tracePt t="39879" x="7840663" y="3213100"/>
          <p14:tracePt t="39895" x="8502650" y="3232150"/>
          <p14:tracePt t="39902" x="9109075" y="3232150"/>
          <p14:tracePt t="39911" x="9640888" y="3232150"/>
          <p14:tracePt t="39923" x="10072688" y="3232150"/>
          <p14:tracePt t="39934" x="10379075" y="3232150"/>
          <p14:tracePt t="39946" x="10598150" y="3213100"/>
          <p14:tracePt t="39956" x="10741025" y="3187700"/>
          <p14:tracePt t="39967" x="10853738" y="3157538"/>
          <p14:tracePt t="39981" x="10960100" y="3119438"/>
          <p14:tracePt t="39990" x="11034713" y="3087688"/>
          <p14:tracePt t="40015" x="11091863" y="3063875"/>
          <p14:tracePt t="40025" x="11123613" y="3038475"/>
          <p14:tracePt t="40035" x="11134725" y="3025775"/>
          <p14:tracePt t="40048" x="11141075" y="3013075"/>
          <p14:tracePt t="40057" x="11141075" y="2987675"/>
          <p14:tracePt t="40069" x="11141075" y="2974975"/>
          <p14:tracePt t="40080" x="11128375" y="2957513"/>
          <p14:tracePt t="40091" x="11098213" y="2938463"/>
          <p14:tracePt t="40110" x="11041063" y="2925763"/>
          <p14:tracePt t="40116" x="10991850" y="2913063"/>
          <p14:tracePt t="40125" x="10941050" y="2906713"/>
          <p14:tracePt t="40136" x="10898188" y="2894013"/>
          <p14:tracePt t="40151" x="10841038" y="2881313"/>
          <p14:tracePt t="40159" x="10753725" y="2857500"/>
          <p14:tracePt t="40170" x="10617200" y="2851150"/>
          <p14:tracePt t="40184" x="10279063" y="2832100"/>
          <p14:tracePt t="40193" x="9640888" y="2851150"/>
          <p14:tracePt t="40204" x="8872538" y="2906713"/>
          <p14:tracePt t="40216" x="8128000" y="3006725"/>
          <p14:tracePt t="40227" x="7470775" y="3151188"/>
          <p14:tracePt t="40237" x="6964363" y="3300413"/>
          <p14:tracePt t="40249" x="6627813" y="3413125"/>
          <p14:tracePt t="40261" x="6440488" y="3494088"/>
          <p14:tracePt t="40271" x="6346825" y="3551238"/>
          <p14:tracePt t="40284" x="6321425" y="3600450"/>
          <p14:tracePt t="40296" x="6340475" y="3644900"/>
          <p14:tracePt t="40306" x="6470650" y="3687763"/>
          <p14:tracePt t="40317" x="6789738" y="3738563"/>
          <p14:tracePt t="40329" x="7227888" y="3776663"/>
          <p14:tracePt t="40339" x="7789863" y="3776663"/>
          <p14:tracePt t="40352" x="8378825" y="3719513"/>
          <p14:tracePt t="40361" x="8953500" y="3606800"/>
          <p14:tracePt t="40373" x="9440863" y="3438525"/>
          <p14:tracePt t="40384" x="9791700" y="3244850"/>
          <p14:tracePt t="40402" x="9985375" y="3070225"/>
          <p14:tracePt t="40410" x="10085388" y="2913063"/>
          <p14:tracePt t="40418" x="10104438" y="2800350"/>
          <p14:tracePt t="40430" x="10053638" y="2706688"/>
          <p14:tracePt t="40440" x="9909175" y="2625725"/>
          <p14:tracePt t="40451" x="9659938" y="2570163"/>
          <p14:tracePt t="40463" x="9398000" y="2538413"/>
          <p14:tracePt t="40474" x="9134475" y="2551113"/>
          <p14:tracePt t="40485" x="8828088" y="2625725"/>
          <p14:tracePt t="40497" x="8466138" y="2781300"/>
          <p14:tracePt t="40508" x="8040688" y="3006725"/>
          <p14:tracePt t="40520" x="7659688" y="3257550"/>
          <p14:tracePt t="40532" x="7396163" y="3470275"/>
          <p14:tracePt t="40541" x="7264400" y="3632200"/>
          <p14:tracePt t="40552" x="7221538" y="3738563"/>
          <p14:tracePt t="40565" x="7253288" y="3819525"/>
          <p14:tracePt t="40576" x="7359650" y="3870325"/>
          <p14:tracePt t="40586" x="7570788" y="3894138"/>
          <p14:tracePt t="40598" x="7940675" y="3870325"/>
          <p14:tracePt t="40609" x="8366125" y="3763963"/>
          <p14:tracePt t="40620" x="8759825" y="3600450"/>
          <p14:tracePt t="40632" x="9085263" y="3413125"/>
          <p14:tracePt t="40643" x="9296400" y="3232150"/>
          <p14:tracePt t="40654" x="9421813" y="3051175"/>
          <p14:tracePt t="40666" x="9453563" y="2925763"/>
          <p14:tracePt t="40677" x="9415463" y="2819400"/>
          <p14:tracePt t="40687" x="9259888" y="2719388"/>
          <p14:tracePt t="40699" x="8878888" y="2619375"/>
          <p14:tracePt t="40711" x="8383588" y="2544763"/>
          <p14:tracePt t="40727" x="7872413" y="2525713"/>
          <p14:tracePt t="40733" x="7466013" y="2525713"/>
          <p14:tracePt t="40743" x="7146925" y="2551113"/>
          <p14:tracePt t="40755" x="6896100" y="2613025"/>
          <p14:tracePt t="40766" x="6734175" y="2687638"/>
          <p14:tracePt t="40778" x="6602413" y="2770188"/>
          <p14:tracePt t="40789" x="6508750" y="2851150"/>
          <p14:tracePt t="40800" x="6446838" y="2944813"/>
          <p14:tracePt t="40813" x="6408738" y="3025775"/>
          <p14:tracePt t="40826" x="6389688" y="3057525"/>
          <p14:tracePt t="40846" x="6383338" y="3076575"/>
          <p14:tracePt t="40856" x="6383338" y="3081338"/>
          <p14:tracePt t="40868" x="6396038" y="3081338"/>
          <p14:tracePt t="40880" x="6415088" y="3070225"/>
          <p14:tracePt t="40895" x="6446838" y="3051175"/>
          <p14:tracePt t="40903" x="6470650" y="3044825"/>
          <p14:tracePt t="40969" x="6483350" y="3038475"/>
          <p14:tracePt t="40982" x="6496050" y="3032125"/>
          <p14:tracePt t="40992" x="6508750" y="3032125"/>
          <p14:tracePt t="41003" x="6521450" y="3032125"/>
          <p14:tracePt t="41019" x="6540500" y="3057525"/>
          <p14:tracePt t="41025" x="6570663" y="3087688"/>
          <p14:tracePt t="41036" x="6602413" y="3106738"/>
          <p14:tracePt t="41048" x="6634163" y="3119438"/>
          <p14:tracePt t="41061" x="6689725" y="3125788"/>
          <p14:tracePt t="41070" x="6740525" y="3138488"/>
          <p14:tracePt t="41081" x="6808788" y="3144838"/>
          <p14:tracePt t="41093" x="6870700" y="3144838"/>
          <p14:tracePt t="41194" x="6896100" y="3144838"/>
          <p14:tracePt t="41207" x="6896100" y="3151188"/>
          <p14:tracePt t="41216" x="6870700" y="3151188"/>
          <p14:tracePt t="41229" x="6796088" y="3151188"/>
          <p14:tracePt t="41239" x="6708775" y="3151188"/>
          <p14:tracePt t="41250" x="6621463" y="3151188"/>
          <p14:tracePt t="41262" x="6534150" y="3151188"/>
          <p14:tracePt t="41272" x="6457950" y="3151188"/>
          <p14:tracePt t="41284" x="6396038" y="3151188"/>
          <p14:tracePt t="41297" x="6334125" y="3151188"/>
          <p14:tracePt t="41307" x="6264275" y="3163888"/>
          <p14:tracePt t="41319" x="6202363" y="3181350"/>
          <p14:tracePt t="41331" x="6146800" y="3200400"/>
          <p14:tracePt t="41340" x="6121400" y="3206750"/>
          <p14:tracePt t="41353" x="6102350" y="3213100"/>
          <p14:tracePt t="41407" x="6076950" y="3219450"/>
          <p14:tracePt t="41419" x="6057900" y="3225800"/>
          <p14:tracePt t="41431" x="6045200" y="3232150"/>
          <p14:tracePt t="41441" x="6040438" y="3238500"/>
          <p14:tracePt t="41498" x="6027738" y="3238500"/>
          <p14:tracePt t="41509" x="6015038" y="3238500"/>
          <p14:tracePt t="41655" x="6040438" y="3238500"/>
          <p14:tracePt t="41666" x="6108700" y="3238500"/>
          <p14:tracePt t="41678" x="6257925" y="3238500"/>
          <p14:tracePt t="41689" x="6689725" y="3238500"/>
          <p14:tracePt t="41700" x="7427913" y="3225800"/>
          <p14:tracePt t="41715" x="8383588" y="3225800"/>
          <p14:tracePt t="41723" x="9521825" y="3225800"/>
          <p14:tracePt t="41734" x="10710863" y="3225800"/>
          <p14:tracePt t="41746" x="11823700" y="3225800"/>
          <p14:tracePt t="41925" x="11679238" y="3600450"/>
          <p14:tracePt t="41936" x="11210925" y="3651250"/>
          <p14:tracePt t="41950" x="10734675" y="3744913"/>
          <p14:tracePt t="41960" x="10285413" y="3851275"/>
          <p14:tracePt t="41970" x="9853613" y="3963988"/>
          <p14:tracePt t="41983" x="9502775" y="4044950"/>
          <p14:tracePt t="41993" x="9221788" y="4119563"/>
          <p14:tracePt t="42004" x="9040813" y="4176713"/>
          <p14:tracePt t="42017" x="8978900" y="4194175"/>
          <p14:tracePt t="42127" x="8940800" y="4194175"/>
          <p14:tracePt t="42139" x="8909050" y="4194175"/>
          <p14:tracePt t="42150" x="8866188" y="4164013"/>
          <p14:tracePt t="42161" x="8840788" y="4132263"/>
          <p14:tracePt t="42173" x="8815388" y="4100513"/>
          <p14:tracePt t="42184" x="8796338" y="4057650"/>
          <p14:tracePt t="42196" x="8785225" y="4013200"/>
          <p14:tracePt t="42207" x="8785225" y="3976688"/>
          <p14:tracePt t="42220" x="8785225" y="3925888"/>
          <p14:tracePt t="42231" x="8809038" y="3883025"/>
          <p14:tracePt t="42240" x="8828088" y="3857625"/>
          <p14:tracePt t="42420" x="8840788" y="3851275"/>
          <p14:tracePt t="42432" x="8853488" y="3838575"/>
          <p14:tracePt t="42443" x="8872538" y="3825875"/>
          <p14:tracePt t="42454" x="8890000" y="3819525"/>
          <p14:tracePt t="42465" x="8915400" y="3813175"/>
          <p14:tracePt t="42480" x="8928100" y="3813175"/>
          <p14:tracePt t="42488" x="8940800" y="3806825"/>
          <p14:tracePt t="42499" x="8953500" y="3800475"/>
          <p14:tracePt t="42513" x="8959850" y="3800475"/>
          <p14:tracePt t="42523" x="8978900" y="3794125"/>
          <p14:tracePt t="42534" x="8991600" y="3781425"/>
          <p14:tracePt t="42545" x="9002713" y="3776663"/>
          <p14:tracePt t="42614" x="9009063" y="3776663"/>
          <p14:tracePt t="42634" x="8996363" y="3781425"/>
          <p14:tracePt t="42647" x="8991600" y="3787775"/>
          <p14:tracePt t="42691" x="9002713" y="3787775"/>
          <p14:tracePt t="42701" x="9040813" y="3787775"/>
          <p14:tracePt t="42716" x="9115425" y="3787775"/>
          <p14:tracePt t="42724" x="9191625" y="3787775"/>
          <p14:tracePt t="42735" x="9228138" y="3787775"/>
          <p14:tracePt t="42769" x="9240838" y="3794125"/>
          <p14:tracePt t="42780" x="9240838" y="3819525"/>
          <p14:tracePt t="42795" x="9215438" y="3857625"/>
          <p14:tracePt t="42817" x="9196388" y="3887788"/>
          <p14:tracePt t="42871" x="9172575" y="3894138"/>
          <p14:tracePt t="42881" x="9134475" y="3894138"/>
          <p14:tracePt t="42895" x="9059863" y="3894138"/>
          <p14:tracePt t="42904" x="8934450" y="3876675"/>
          <p14:tracePt t="42916" x="8778875" y="3863975"/>
          <p14:tracePt t="42926" x="8566150" y="3851275"/>
          <p14:tracePt t="42937" x="8359775" y="3857625"/>
          <p14:tracePt t="42950" x="8047038" y="3870325"/>
          <p14:tracePt t="42962" x="7566025" y="3870325"/>
          <p14:tracePt t="42971" x="6877050" y="3870325"/>
          <p14:tracePt t="42983" x="6121400" y="3870325"/>
          <p14:tracePt t="42994" x="5308600" y="3870325"/>
          <p14:tracePt t="43006" x="4451350" y="3870325"/>
          <p14:tracePt t="43018" x="3613150" y="3870325"/>
          <p14:tracePt t="43028" x="2876550" y="3894138"/>
          <p14:tracePt t="43039" x="2393950" y="3906838"/>
          <p14:tracePt t="43050" x="2093913" y="3970338"/>
          <p14:tracePt t="43062" x="1900238" y="4051300"/>
          <p14:tracePt t="43073" x="1770063" y="4164013"/>
          <p14:tracePt t="43084" x="1600200" y="4376738"/>
          <p14:tracePt t="43098" x="1419225" y="4676775"/>
          <p14:tracePt t="43108" x="1206500" y="5006975"/>
          <p14:tracePt t="43118" x="1057275" y="5238750"/>
          <p14:tracePt t="43140" x="993775" y="5338763"/>
          <p14:tracePt t="43153" x="981075" y="5364163"/>
          <p14:tracePt t="43167" x="987425" y="5345113"/>
          <p14:tracePt t="43174" x="1031875" y="5289550"/>
          <p14:tracePt t="43185" x="1093788" y="5207000"/>
          <p14:tracePt t="43198" x="1150938" y="5126038"/>
          <p14:tracePt t="43208" x="1212850" y="5064125"/>
          <p14:tracePt t="43222" x="1244600" y="5032375"/>
          <p14:tracePt t="43232" x="1281113" y="4994275"/>
          <p14:tracePt t="43245" x="1325563" y="4951413"/>
          <p14:tracePt t="43252" x="1393825" y="4883150"/>
          <p14:tracePt t="43265" x="1474788" y="4794250"/>
          <p14:tracePt t="43275" x="1587500" y="4713288"/>
          <p14:tracePt t="43287" x="1644650" y="4676775"/>
          <p14:tracePt t="43511" x="1663700" y="4651375"/>
          <p14:tracePt t="43523" x="1670050" y="4619625"/>
          <p14:tracePt t="43548" x="1676400" y="4600575"/>
          <p14:tracePt t="43557" x="1693863" y="4583113"/>
          <p14:tracePt t="43568" x="1712913" y="4570413"/>
          <p14:tracePt t="43579" x="1731963" y="4551363"/>
          <p14:tracePt t="43591" x="1757363" y="4538663"/>
          <p14:tracePt t="43603" x="1770063" y="4532313"/>
          <p14:tracePt t="43615" x="1781175" y="4519613"/>
          <p14:tracePt t="43624" x="1793875" y="4506913"/>
          <p14:tracePt t="43635" x="1819275" y="4483100"/>
          <p14:tracePt t="43648" x="1851025" y="4438650"/>
          <p14:tracePt t="43657" x="1900238" y="4394200"/>
          <p14:tracePt t="43669" x="1957388" y="4344988"/>
          <p14:tracePt t="43682" x="2025650" y="4287838"/>
          <p14:tracePt t="43691" x="2119313" y="4200525"/>
          <p14:tracePt t="43704" x="2232025" y="4100513"/>
          <p14:tracePt t="43716" x="2351088" y="3983038"/>
          <p14:tracePt t="43725" x="2457450" y="3870325"/>
          <p14:tracePt t="43736" x="2532063" y="3763963"/>
          <p14:tracePt t="43749" x="2582863" y="3681413"/>
          <p14:tracePt t="43761" x="2600325" y="3651250"/>
          <p14:tracePt t="44006" x="2619375" y="3625850"/>
          <p14:tracePt t="44018" x="2644775" y="3619500"/>
          <p14:tracePt t="44030" x="2689225" y="3613150"/>
          <p14:tracePt t="44040" x="2713038" y="3613150"/>
          <p14:tracePt t="44051" x="2738438" y="3613150"/>
          <p14:tracePt t="44064" x="2757488" y="3613150"/>
          <p14:tracePt t="44076" x="2776538" y="3613150"/>
          <p14:tracePt t="44085" x="2794000" y="3613150"/>
          <p14:tracePt t="44097" x="2825750" y="3594100"/>
          <p14:tracePt t="44107" x="2857500" y="3570288"/>
          <p14:tracePt t="44119" x="2895600" y="3538538"/>
          <p14:tracePt t="44132" x="2938463" y="3494088"/>
          <p14:tracePt t="44141" x="2976563" y="3444875"/>
          <p14:tracePt t="44155" x="2989263" y="3406775"/>
          <p14:tracePt t="44165" x="3000375" y="3351213"/>
          <p14:tracePt t="44175" x="3006725" y="3300413"/>
          <p14:tracePt t="44186" x="3006725" y="3251200"/>
          <p14:tracePt t="44198" x="3006725" y="3219450"/>
          <p14:tracePt t="44210" x="3006725" y="3206750"/>
          <p14:tracePt t="44243" x="3006725" y="3194050"/>
          <p14:tracePt t="44254" x="2989263" y="3187700"/>
          <p14:tracePt t="44267" x="2951163" y="3181350"/>
          <p14:tracePt t="44276" x="2900363" y="3181350"/>
          <p14:tracePt t="44288" x="2832100" y="3170238"/>
          <p14:tracePt t="44299" x="2770188" y="3163888"/>
          <p14:tracePt t="44311" x="2706688" y="3151188"/>
          <p14:tracePt t="44324" x="2625725" y="3144838"/>
          <p14:tracePt t="44333" x="2551113" y="3125788"/>
          <p14:tracePt t="44344" x="2451100" y="3106738"/>
          <p14:tracePt t="44357" x="2325688" y="3081338"/>
          <p14:tracePt t="44379" x="2000250" y="3051175"/>
          <p14:tracePt t="44389" x="1793875" y="3038475"/>
          <p14:tracePt t="44401" x="1587500" y="3038475"/>
          <p14:tracePt t="44412" x="1374775" y="3025775"/>
          <p14:tracePt t="44423" x="1212850" y="3013075"/>
          <p14:tracePt t="44434" x="1087438" y="3000375"/>
          <p14:tracePt t="44448" x="1025525" y="3000375"/>
          <p14:tracePt t="44456" x="1000125" y="3000375"/>
          <p14:tracePt t="44467" x="968375" y="3000375"/>
          <p14:tracePt t="44482" x="944563" y="3000375"/>
          <p14:tracePt t="44490" x="912813" y="3000375"/>
          <p14:tracePt t="44501" x="874713" y="3000375"/>
          <p14:tracePt t="44516" x="844550" y="3019425"/>
          <p14:tracePt t="44525" x="819150" y="3038475"/>
          <p14:tracePt t="44535" x="787400" y="3063875"/>
          <p14:tracePt t="44558" x="768350" y="3076575"/>
          <p14:tracePt t="44581" x="750888" y="3094038"/>
          <p14:tracePt t="44592" x="725488" y="3113088"/>
          <p14:tracePt t="44603" x="693738" y="3144838"/>
          <p14:tracePt t="44617" x="644525" y="3194050"/>
          <p14:tracePt t="44625" x="606425" y="3251200"/>
          <p14:tracePt t="44636" x="581025" y="3294063"/>
          <p14:tracePt t="44650" x="568325" y="3325813"/>
          <p14:tracePt t="44660" x="557213" y="3351213"/>
          <p14:tracePt t="44670" x="550863" y="3370263"/>
          <p14:tracePt t="44695" x="550863" y="3376613"/>
          <p14:tracePt t="44704" x="550863" y="3381375"/>
          <p14:tracePt t="44717" x="550863" y="3387725"/>
          <p14:tracePt t="44727" x="568325" y="3413125"/>
          <p14:tracePt t="44738" x="587375" y="3432175"/>
          <p14:tracePt t="44750" x="631825" y="3463925"/>
          <p14:tracePt t="44761" x="706438" y="3500438"/>
          <p14:tracePt t="44772" x="812800" y="3557588"/>
          <p14:tracePt t="44782" x="944563" y="3613150"/>
          <p14:tracePt t="44795" x="1131888" y="3676650"/>
          <p14:tracePt t="44807" x="1363663" y="3751263"/>
          <p14:tracePt t="44817" x="1612900" y="3806825"/>
          <p14:tracePt t="44828" x="1863725" y="3870325"/>
          <p14:tracePt t="44839" x="2082800" y="3894138"/>
          <p14:tracePt t="44850" x="2251075" y="3919538"/>
          <p14:tracePt t="44863" x="2363788" y="3925888"/>
          <p14:tracePt t="44872" x="2438400" y="3925888"/>
          <p14:tracePt t="44884" x="2489200" y="3925888"/>
          <p14:tracePt t="44899" x="2532063" y="3925888"/>
          <p14:tracePt t="44910" x="2570163" y="3906838"/>
          <p14:tracePt t="44919" x="2613025" y="3883025"/>
          <p14:tracePt t="44931" x="2651125" y="3851275"/>
          <p14:tracePt t="44940" x="2682875" y="3813175"/>
          <p14:tracePt t="44951" x="2706688" y="3781425"/>
          <p14:tracePt t="44964" x="2725738" y="3751263"/>
          <p14:tracePt t="44974" x="2732088" y="3713163"/>
          <p14:tracePt t="44985" x="2738438" y="3657600"/>
          <p14:tracePt t="44996" x="2738438" y="3619500"/>
          <p14:tracePt t="45016" x="2738438" y="3581400"/>
          <p14:tracePt t="45021" x="2738438" y="3563938"/>
          <p14:tracePt t="45032" x="2738438" y="3532188"/>
          <p14:tracePt t="45041" x="2738438" y="3513138"/>
          <p14:tracePt t="45053" x="2744788" y="3494088"/>
          <p14:tracePt t="45066" x="2744788" y="3481388"/>
          <p14:tracePt t="45080" x="2751138" y="3470275"/>
          <p14:tracePt t="45086" x="2751138" y="3463925"/>
          <p14:tracePt t="45099" x="2757488" y="3451225"/>
          <p14:tracePt t="45110" x="2757488" y="3438525"/>
          <p14:tracePt t="45122" x="2763838" y="3425825"/>
          <p14:tracePt t="45132" x="2770188" y="3413125"/>
          <p14:tracePt t="45144" x="2776538" y="3394075"/>
          <p14:tracePt t="45154" x="2794000" y="3381375"/>
          <p14:tracePt t="45166" x="2800350" y="3363913"/>
          <p14:tracePt t="45177" x="2813050" y="3351213"/>
          <p14:tracePt t="45188" x="2825750" y="3332163"/>
          <p14:tracePt t="45199" x="2838450" y="3319463"/>
          <p14:tracePt t="45212" x="2844800" y="3306763"/>
          <p14:tracePt t="45221" x="2851150" y="3300413"/>
          <p14:tracePt t="45234" x="2857500" y="3287713"/>
          <p14:tracePt t="45244" x="2870200" y="3270250"/>
          <p14:tracePt t="45255" x="2876550" y="3257550"/>
          <p14:tracePt t="45266" x="2882900" y="3244850"/>
          <p14:tracePt t="45280" x="2889250" y="3213100"/>
          <p14:tracePt t="45289" x="2889250" y="3194050"/>
          <p14:tracePt t="45300" x="2889250" y="3176588"/>
          <p14:tracePt t="45314" x="2889250" y="3144838"/>
          <p14:tracePt t="45323" x="2889250" y="3125788"/>
          <p14:tracePt t="45334" x="2889250" y="3113088"/>
          <p14:tracePt t="45347" x="2889250" y="3100388"/>
          <p14:tracePt t="45356" x="2889250" y="3087688"/>
          <p14:tracePt t="45368" x="2870200" y="3076575"/>
          <p14:tracePt t="45380" x="2851150" y="3063875"/>
          <p14:tracePt t="45390" x="2819400" y="3051175"/>
          <p14:tracePt t="45402" x="2782888" y="3044825"/>
          <p14:tracePt t="45416" x="2725738" y="3038475"/>
          <p14:tracePt t="45424" x="2700338" y="3032125"/>
          <p14:tracePt t="45435" x="2670175" y="3032125"/>
          <p14:tracePt t="45450" x="2644775" y="3032125"/>
          <p14:tracePt t="45457" x="2613025" y="3032125"/>
          <p14:tracePt t="45469" x="2576513" y="3032125"/>
          <p14:tracePt t="45483" x="2500313" y="3032125"/>
          <p14:tracePt t="45492" x="2400300" y="3032125"/>
          <p14:tracePt t="45503" x="2263775" y="3032125"/>
          <p14:tracePt t="45517" x="2125663" y="3032125"/>
          <p14:tracePt t="45525" x="2000250" y="3044825"/>
          <p14:tracePt t="45536" x="1887538" y="3057525"/>
          <p14:tracePt t="45549" x="1787525" y="3076575"/>
          <p14:tracePt t="45560" x="1700213" y="3094038"/>
          <p14:tracePt t="45571" x="1606550" y="3113088"/>
          <p14:tracePt t="45581" x="1519238" y="3157538"/>
          <p14:tracePt t="45596" x="1412875" y="3194050"/>
          <p14:tracePt t="45606" x="1312863" y="3251200"/>
          <p14:tracePt t="45617" x="1219200" y="3287713"/>
          <p14:tracePt t="45627" x="1150938" y="3325813"/>
          <p14:tracePt t="45637" x="1093788" y="3357563"/>
          <p14:tracePt t="45650" x="1063625" y="3387725"/>
          <p14:tracePt t="45660" x="1038225" y="3413125"/>
          <p14:tracePt t="45671" x="1025525" y="3432175"/>
          <p14:tracePt t="45683" x="1019175" y="3444875"/>
          <p14:tracePt t="45696" x="1012825" y="3451225"/>
          <p14:tracePt t="45705" x="1012825" y="3463925"/>
          <p14:tracePt t="45718" x="1012825" y="3487738"/>
          <p14:tracePt t="45727" x="1012825" y="3519488"/>
          <p14:tracePt t="45739" x="1031875" y="3551238"/>
          <p14:tracePt t="45751" x="1074738" y="3587750"/>
          <p14:tracePt t="45763" x="1157288" y="3638550"/>
          <p14:tracePt t="45773" x="1263650" y="3700463"/>
          <p14:tracePt t="45784" x="1393825" y="3770313"/>
          <p14:tracePt t="45797" x="1581150" y="3832225"/>
          <p14:tracePt t="45807" x="1763713" y="3883025"/>
          <p14:tracePt t="45817" x="1981200" y="3925888"/>
          <p14:tracePt t="45840" x="2532063" y="3951288"/>
          <p14:tracePt t="45851" x="2844800" y="3925888"/>
          <p14:tracePt t="45864" x="3095625" y="3883025"/>
          <p14:tracePt t="45875" x="3276600" y="3819525"/>
          <p14:tracePt t="45885" x="3382963" y="3757613"/>
          <p14:tracePt t="45901" x="3463925" y="3681413"/>
          <p14:tracePt t="45908" x="3513138" y="3606800"/>
          <p14:tracePt t="45920" x="3544888" y="3513138"/>
          <p14:tracePt t="45933" x="3557588" y="3413125"/>
          <p14:tracePt t="45941" x="3532188" y="3319463"/>
          <p14:tracePt t="45953" x="3444875" y="3225800"/>
          <p14:tracePt t="45965" x="3302000" y="3119438"/>
          <p14:tracePt t="45975" x="3044825" y="3025775"/>
          <p14:tracePt t="45986" x="2719388" y="2963863"/>
          <p14:tracePt t="45998" x="2351088" y="2913063"/>
          <p14:tracePt t="46011" x="1987550" y="2894013"/>
          <p14:tracePt t="46022" x="1631950" y="2894013"/>
          <p14:tracePt t="46033" x="1270000" y="2906713"/>
          <p14:tracePt t="46045" x="981075" y="2938463"/>
          <p14:tracePt t="46054" x="768350" y="2951163"/>
          <p14:tracePt t="46067" x="681038" y="2963863"/>
          <p14:tracePt t="46268" x="657225" y="2963863"/>
          <p14:tracePt t="46301" x="668338" y="2963863"/>
          <p14:tracePt t="46315" x="693738" y="2951163"/>
          <p14:tracePt t="46326" x="731838" y="2951163"/>
          <p14:tracePt t="46335" x="781050" y="2951163"/>
          <p14:tracePt t="46348" x="844550" y="2951163"/>
          <p14:tracePt t="46358" x="919163" y="2951163"/>
          <p14:tracePt t="46369" x="968375" y="2951163"/>
          <p14:tracePt t="46416" x="1000125" y="2951163"/>
          <p14:tracePt t="46425" x="1025525" y="2944813"/>
          <p14:tracePt t="46436" x="1057275" y="2944813"/>
          <p14:tracePt t="46450" x="1081088" y="2944813"/>
          <p14:tracePt t="46460" x="1131888" y="2944813"/>
          <p14:tracePt t="46470" x="1193800" y="2951163"/>
          <p14:tracePt t="46484" x="1287463" y="2981325"/>
          <p14:tracePt t="46495" x="1387475" y="3019425"/>
          <p14:tracePt t="46504" x="1500188" y="3063875"/>
          <p14:tracePt t="46517" x="1619250" y="3094038"/>
          <p14:tracePt t="46527" x="1719263" y="3125788"/>
          <p14:tracePt t="46538" x="1776413" y="3144838"/>
          <p14:tracePt t="46574" x="1800225" y="3151188"/>
          <p14:tracePt t="46583" x="1825625" y="3151188"/>
          <p14:tracePt t="46594" x="1844675" y="3157538"/>
          <p14:tracePt t="46605" x="1863725" y="3157538"/>
          <p14:tracePt t="46617" x="1881188" y="3157538"/>
          <p14:tracePt t="46628" x="1912938" y="3157538"/>
          <p14:tracePt t="46639" x="1951038" y="3157538"/>
          <p14:tracePt t="46651" x="1976438" y="3157538"/>
          <p14:tracePt t="46786" x="1987550" y="3157538"/>
          <p14:tracePt t="46797" x="2000250" y="3163888"/>
          <p14:tracePt t="46808" x="2006600" y="3170238"/>
          <p14:tracePt t="46819" x="2012950" y="3176588"/>
          <p14:tracePt t="46832" x="2019300" y="3181350"/>
          <p14:tracePt t="46841" x="2025650" y="3181350"/>
          <p14:tracePt t="46853" x="2032000" y="3181350"/>
          <p14:tracePt t="46866" x="2032000" y="3187700"/>
          <p14:tracePt t="46876" x="2044700" y="3194050"/>
          <p14:tracePt t="46920" x="2051050" y="3194050"/>
          <p14:tracePt t="46933" x="2070100" y="3194050"/>
          <p14:tracePt t="46943" x="2087563" y="3194050"/>
          <p14:tracePt t="46954" x="2119313" y="3194050"/>
          <p14:tracePt t="46967" x="2144713" y="3194050"/>
          <p14:tracePt t="46978" x="2182813" y="3194050"/>
          <p14:tracePt t="46988" x="2212975" y="3194050"/>
          <p14:tracePt t="47044" x="2232025" y="3194050"/>
          <p14:tracePt t="47055" x="2244725" y="3194050"/>
          <p14:tracePt t="47066" x="2257425" y="3187700"/>
          <p14:tracePt t="47204" x="2270125" y="3181350"/>
          <p14:tracePt t="78502" x="2287588" y="3181350"/>
          <p14:tracePt t="78533" x="2376488" y="3181350"/>
          <p14:tracePt t="78546" x="2500313" y="3181350"/>
          <p14:tracePt t="78556" x="2613025" y="3181350"/>
          <p14:tracePt t="78592" x="2663825" y="3181350"/>
          <p14:tracePt t="78603" x="2693988" y="3200400"/>
          <p14:tracePt t="78613" x="2725738" y="3244850"/>
          <p14:tracePt t="78623" x="2738438" y="3287713"/>
          <p14:tracePt t="78634" x="2757488" y="3319463"/>
          <p14:tracePt t="78649" x="2770188" y="3351213"/>
          <p14:tracePt t="78657" x="2794000" y="3363913"/>
          <p14:tracePt t="78668" x="2832100" y="3370263"/>
          <p14:tracePt t="78681" x="2882900" y="3370263"/>
          <p14:tracePt t="78716" x="2913063" y="3376613"/>
          <p14:tracePt t="78735" x="2925763" y="3381375"/>
          <p14:tracePt t="78748" x="2938463" y="3387725"/>
          <p14:tracePt t="78759" x="2951163" y="3394075"/>
          <p14:tracePt t="78769" x="2957513" y="3400425"/>
          <p14:tracePt t="78816" x="2944813" y="3400425"/>
          <p14:tracePt t="78826" x="2919413" y="3400425"/>
          <p14:tracePt t="78837" x="2895600" y="3400425"/>
          <p14:tracePt t="78849" x="2851150" y="3381375"/>
          <p14:tracePt t="78859" x="2819400" y="3370263"/>
          <p14:tracePt t="78882" x="2800350" y="3363913"/>
          <p14:tracePt t="78906" x="2789238" y="3357563"/>
          <p14:tracePt t="78917" x="2770188" y="3357563"/>
          <p14:tracePt t="78927" x="2732088" y="3357563"/>
          <p14:tracePt t="78938" x="2657475" y="3357563"/>
          <p14:tracePt t="78950" x="2570163" y="3357563"/>
          <p14:tracePt t="78961" x="2470150" y="3357563"/>
          <p14:tracePt t="78972" x="2382838" y="3357563"/>
          <p14:tracePt t="78983" x="2306638" y="3357563"/>
          <p14:tracePt t="78996" x="2244725" y="3357563"/>
          <p14:tracePt t="79006" x="2176463" y="3357563"/>
          <p14:tracePt t="79031" x="2051050" y="3338513"/>
          <p14:tracePt t="79039" x="1981200" y="3319463"/>
          <p14:tracePt t="79063" x="1957388" y="3313113"/>
          <p14:tracePt t="79073" x="1938338" y="3300413"/>
          <p14:tracePt t="79084" x="1931988" y="3287713"/>
          <p14:tracePt t="79095" x="1931988" y="3276600"/>
          <p14:tracePt t="79109" x="1931988" y="3263900"/>
          <p14:tracePt t="79118" x="1931988" y="3257550"/>
          <p14:tracePt t="79132" x="1931988" y="3244850"/>
          <p14:tracePt t="79141" x="1925638" y="3232150"/>
          <p14:tracePt t="79152" x="1919288" y="3219450"/>
          <p14:tracePt t="79165" x="1887538" y="3194050"/>
          <p14:tracePt t="79174" x="1857375" y="3170238"/>
          <p14:tracePt t="79186" x="1812925" y="3157538"/>
          <p14:tracePt t="79197" x="1776413" y="3138488"/>
          <p14:tracePt t="79209" x="1751013" y="3125788"/>
          <p14:tracePt t="79266" x="1725613" y="3125788"/>
          <p14:tracePt t="79276" x="1693863" y="3125788"/>
          <p14:tracePt t="79287" x="1670050" y="3125788"/>
          <p14:tracePt t="79299" x="1651000" y="3125788"/>
          <p14:tracePt t="79310" x="1638300" y="3132138"/>
          <p14:tracePt t="79333" x="1625600" y="3132138"/>
          <p14:tracePt t="79343" x="1600200" y="3138488"/>
          <p14:tracePt t="79354" x="1570038" y="3163888"/>
          <p14:tracePt t="79367" x="1525588" y="3187700"/>
          <p14:tracePt t="79379" x="1493838" y="3200400"/>
          <p14:tracePt t="79389" x="1463675" y="3219450"/>
          <p14:tracePt t="79412" x="1400175" y="3244850"/>
          <p14:tracePt t="79422" x="1387475" y="3251200"/>
          <p14:tracePt t="79433" x="1374775" y="3257550"/>
          <p14:tracePt t="79446" x="1363663" y="3263900"/>
          <p14:tracePt t="79467" x="1350963" y="3276600"/>
          <p14:tracePt t="79489" x="1344613" y="3287713"/>
          <p14:tracePt t="79513" x="1331913" y="3300413"/>
          <p14:tracePt t="79523" x="1325563" y="3313113"/>
          <p14:tracePt t="79535" x="1325563" y="3325813"/>
          <p14:tracePt t="79547" x="1319213" y="3338513"/>
          <p14:tracePt t="79557" x="1306513" y="3357563"/>
          <p14:tracePt t="79569" x="1300163" y="3381375"/>
          <p14:tracePt t="79591" x="1287463" y="3400425"/>
          <p14:tracePt t="79681" x="1281113" y="3419475"/>
          <p14:tracePt t="79692" x="1281113" y="3438525"/>
          <p14:tracePt t="79703" x="1293813" y="3470275"/>
          <p14:tracePt t="79716" x="1300163" y="3500438"/>
          <p14:tracePt t="79726" x="1312863" y="3532188"/>
          <p14:tracePt t="79737" x="1331913" y="3563938"/>
          <p14:tracePt t="79749" x="1338263" y="3581400"/>
          <p14:tracePt t="79760" x="1350963" y="3600450"/>
          <p14:tracePt t="79771" x="1363663" y="3619500"/>
          <p14:tracePt t="79782" x="1387475" y="3632200"/>
          <p14:tracePt t="79793" x="1419225" y="3651250"/>
          <p14:tracePt t="79809" x="1450975" y="3670300"/>
          <p14:tracePt t="79817" x="1487488" y="3687763"/>
          <p14:tracePt t="79831" x="1519238" y="3694113"/>
          <p14:tracePt t="79838" x="1550988" y="3706813"/>
          <p14:tracePt t="79849" x="1593850" y="3725863"/>
          <p14:tracePt t="79861" x="1670050" y="3738563"/>
          <p14:tracePt t="79872" x="1781175" y="3757613"/>
          <p14:tracePt t="79893" x="1906588" y="3763963"/>
          <p14:tracePt t="79897" x="2044700" y="3776663"/>
          <p14:tracePt t="79906" x="2170113" y="3787775"/>
          <p14:tracePt t="79918" x="2282825" y="3794125"/>
          <p14:tracePt t="79929" x="2370138" y="3794125"/>
          <p14:tracePt t="79939" x="2451100" y="3776663"/>
          <p14:tracePt t="79950" x="2538413" y="3732213"/>
          <p14:tracePt t="79962" x="2644775" y="3670300"/>
          <p14:tracePt t="79973" x="2770188" y="3594100"/>
          <p14:tracePt t="79985" x="2913063" y="3506788"/>
          <p14:tracePt t="79996" x="3019425" y="3444875"/>
          <p14:tracePt t="80008" x="3076575" y="3413125"/>
          <p14:tracePt t="80021" x="3095625" y="3400425"/>
          <p14:tracePt t="80032" x="3113088" y="3387725"/>
          <p14:tracePt t="80041" x="3119438" y="3370263"/>
          <p14:tracePt t="80052" x="3125788" y="3357563"/>
          <p14:tracePt t="80065" x="3125788" y="3351213"/>
          <p14:tracePt t="80074" x="3125788" y="3344863"/>
          <p14:tracePt t="80086" x="3125788" y="3325813"/>
          <p14:tracePt t="80099" x="3100388" y="3313113"/>
          <p14:tracePt t="80109" x="3082925" y="3300413"/>
          <p14:tracePt t="80120" x="3051175" y="3276600"/>
          <p14:tracePt t="80131" x="3032125" y="3263900"/>
          <p14:tracePt t="80143" x="3013075" y="3238500"/>
          <p14:tracePt t="80153" x="3000375" y="3219450"/>
          <p14:tracePt t="80165" x="2976563" y="3187700"/>
          <p14:tracePt t="80176" x="2944813" y="3151188"/>
          <p14:tracePt t="80187" x="2906713" y="3106738"/>
          <p14:tracePt t="80198" x="2863850" y="3063875"/>
          <p14:tracePt t="80214" x="2832100" y="3038475"/>
          <p14:tracePt t="80224" x="2819400" y="3025775"/>
          <p14:tracePt t="80254" x="2806700" y="3019425"/>
          <p14:tracePt t="80266" x="2782888" y="3013075"/>
          <p14:tracePt t="80278" x="2757488" y="3006725"/>
          <p14:tracePt t="80289" x="2713038" y="2994025"/>
          <p14:tracePt t="80301" x="2676525" y="2987675"/>
          <p14:tracePt t="80311" x="2619375" y="2981325"/>
          <p14:tracePt t="80322" x="2557463" y="2970213"/>
          <p14:tracePt t="80334" x="2493963" y="2963863"/>
          <p14:tracePt t="80347" x="2425700" y="2951163"/>
          <p14:tracePt t="80356" x="2363788" y="2944813"/>
          <p14:tracePt t="80367" x="2306638" y="2932113"/>
          <p14:tracePt t="80379" x="2257425" y="2932113"/>
          <p14:tracePt t="80390" x="2206625" y="2925763"/>
          <p14:tracePt t="80402" x="2157413" y="2925763"/>
          <p14:tracePt t="80415" x="2106613" y="2925763"/>
          <p14:tracePt t="80423" x="2044700" y="2925763"/>
          <p14:tracePt t="80434" x="1957388" y="2925763"/>
          <p14:tracePt t="80447" x="1870075" y="2925763"/>
          <p14:tracePt t="80457" x="1781175" y="2925763"/>
          <p14:tracePt t="80468" x="1693863" y="2925763"/>
          <p14:tracePt t="80484" x="1606550" y="2925763"/>
          <p14:tracePt t="80492" x="1531938" y="2925763"/>
          <p14:tracePt t="80502" x="1457325" y="2925763"/>
          <p14:tracePt t="80514" x="1387475" y="2925763"/>
          <p14:tracePt t="80530" x="1325563" y="2938463"/>
          <p14:tracePt t="80536" x="1270000" y="2957513"/>
          <p14:tracePt t="80550" x="1225550" y="2970213"/>
          <p14:tracePt t="80559" x="1181100" y="3000375"/>
          <p14:tracePt t="80571" x="1163638" y="3013075"/>
          <p14:tracePt t="80581" x="1144588" y="3032125"/>
          <p14:tracePt t="80594" x="1112838" y="3076575"/>
          <p14:tracePt t="80606" x="1100138" y="3119438"/>
          <p14:tracePt t="80617" x="1081088" y="3163888"/>
          <p14:tracePt t="80626" x="1074738" y="3194050"/>
          <p14:tracePt t="80637" x="1068388" y="3232150"/>
          <p14:tracePt t="80650" x="1057275" y="3281363"/>
          <p14:tracePt t="80659" x="1050925" y="3351213"/>
          <p14:tracePt t="80671" x="1038225" y="3413125"/>
          <p14:tracePt t="80683" x="1031875" y="3476625"/>
          <p14:tracePt t="80695" x="1019175" y="3532188"/>
          <p14:tracePt t="80705" x="1019175" y="3570288"/>
          <p14:tracePt t="80717" x="1019175" y="3600450"/>
          <p14:tracePt t="80728" x="1019175" y="3619500"/>
          <p14:tracePt t="80739" x="1019175" y="3638550"/>
          <p14:tracePt t="80750" x="1019175" y="3663950"/>
          <p14:tracePt t="80761" x="1019175" y="3687763"/>
          <p14:tracePt t="80772" x="1019175" y="3713163"/>
          <p14:tracePt t="80783" x="1031875" y="3725863"/>
          <p14:tracePt t="80797" x="1044575" y="3751263"/>
          <p14:tracePt t="80806" x="1074738" y="3763963"/>
          <p14:tracePt t="80817" x="1093788" y="3770313"/>
          <p14:tracePt t="80829" x="1125538" y="3787775"/>
          <p14:tracePt t="80840" x="1174750" y="3800475"/>
          <p14:tracePt t="80850" x="1231900" y="3819525"/>
          <p14:tracePt t="80863" x="1293813" y="3838575"/>
          <p14:tracePt t="80873" x="1363663" y="3857625"/>
          <p14:tracePt t="80885" x="1425575" y="3870325"/>
          <p14:tracePt t="80899" x="1512888" y="3876675"/>
          <p14:tracePt t="80910" x="1619250" y="3887788"/>
          <p14:tracePt t="80919" x="1738313" y="3887788"/>
          <p14:tracePt t="80931" x="1863725" y="3887788"/>
          <p14:tracePt t="80941" x="1976438" y="3887788"/>
          <p14:tracePt t="80952" x="2076450" y="3887788"/>
          <p14:tracePt t="80966" x="2163763" y="3887788"/>
          <p14:tracePt t="80974" x="2225675" y="3887788"/>
          <p14:tracePt t="80986" x="2287588" y="3887788"/>
          <p14:tracePt t="80998" x="2338388" y="3887788"/>
          <p14:tracePt t="81011" x="2400300" y="3887788"/>
          <p14:tracePt t="81022" x="2482850" y="3887788"/>
          <p14:tracePt t="81033" x="2563813" y="3887788"/>
          <p14:tracePt t="81044" x="2657475" y="3876675"/>
          <p14:tracePt t="81053" x="2757488" y="3857625"/>
          <p14:tracePt t="81066" x="2870200" y="3825875"/>
          <p14:tracePt t="81076" x="3000375" y="3781425"/>
          <p14:tracePt t="81087" x="3119438" y="3738563"/>
          <p14:tracePt t="81101" x="3232150" y="3706813"/>
          <p14:tracePt t="81112" x="3344863" y="3663950"/>
          <p14:tracePt t="81121" x="3451225" y="3625850"/>
          <p14:tracePt t="81133" x="3506788" y="3606800"/>
          <p14:tracePt t="81143" x="3525838" y="3587750"/>
          <p14:tracePt t="81154" x="3538538" y="3576638"/>
          <p14:tracePt t="81166" x="3544888" y="3570288"/>
          <p14:tracePt t="81178" x="3557588" y="3563938"/>
          <p14:tracePt t="81188" x="3570288" y="3544888"/>
          <p14:tracePt t="81199" x="3582988" y="3519488"/>
          <p14:tracePt t="81214" x="3595688" y="3476625"/>
          <p14:tracePt t="81222" x="3595688" y="3451225"/>
          <p14:tracePt t="81234" x="3595688" y="3419475"/>
          <p14:tracePt t="81246" x="3595688" y="3394075"/>
          <p14:tracePt t="81255" x="3582988" y="3351213"/>
          <p14:tracePt t="81267" x="3532188" y="3281363"/>
          <p14:tracePt t="81281" x="3482975" y="3213100"/>
          <p14:tracePt t="81289" x="3425825" y="3132138"/>
          <p14:tracePt t="81300" x="3338513" y="3051175"/>
          <p14:tracePt t="81314" x="3213100" y="2963863"/>
          <p14:tracePt t="81323" x="3019425" y="2863850"/>
          <p14:tracePt t="81337" x="2732088" y="2751138"/>
          <p14:tracePt t="81347" x="2376488" y="2651125"/>
          <p14:tracePt t="81357" x="1976438" y="2563813"/>
          <p14:tracePt t="81368" x="1606550" y="2513013"/>
          <p14:tracePt t="81380" x="1270000" y="2481263"/>
          <p14:tracePt t="81391" x="974725" y="2451100"/>
          <p14:tracePt t="81404" x="719138" y="2457450"/>
          <p14:tracePt t="81415" x="468313" y="2500313"/>
          <p14:tracePt t="81425" x="238125" y="2574925"/>
          <p14:tracePt t="81436" x="44450" y="2670175"/>
          <p14:tracePt t="81560" x="519113" y="4013200"/>
          <p14:tracePt t="81571" x="1125538" y="4013200"/>
          <p14:tracePt t="81582" x="1793875" y="3963988"/>
          <p14:tracePt t="81596" x="2393950" y="3870325"/>
          <p14:tracePt t="81605" x="2870200" y="3757613"/>
          <p14:tracePt t="81616" x="3182938" y="3644900"/>
          <p14:tracePt t="81627" x="3332163" y="3538538"/>
          <p14:tracePt t="81638" x="3419475" y="3457575"/>
          <p14:tracePt t="81650" x="3457575" y="3363913"/>
          <p14:tracePt t="81661" x="3457575" y="3287713"/>
          <p14:tracePt t="81673" x="3382963" y="3206750"/>
          <p14:tracePt t="81684" x="3206750" y="3119438"/>
          <p14:tracePt t="81696" x="2851150" y="3000375"/>
          <p14:tracePt t="81706" x="2351088" y="2906713"/>
          <p14:tracePt t="81721" x="1857375" y="2851150"/>
          <p14:tracePt t="81730" x="1450975" y="2851150"/>
          <p14:tracePt t="81739" x="1100138" y="2913063"/>
          <p14:tracePt t="81750" x="857250" y="3038475"/>
          <p14:tracePt t="81763" x="700088" y="3225800"/>
          <p14:tracePt t="81773" x="619125" y="3500438"/>
          <p14:tracePt t="81785" x="700088" y="3883025"/>
          <p14:tracePt t="81796" x="963613" y="4306888"/>
          <p14:tracePt t="81807" x="1381125" y="4689475"/>
          <p14:tracePt t="81821" x="1925638" y="4983163"/>
          <p14:tracePt t="81831" x="2557463" y="5119688"/>
          <p14:tracePt t="81841" x="3219450" y="5089525"/>
          <p14:tracePt t="81853" x="3857625" y="4870450"/>
          <p14:tracePt t="81865" x="4370388" y="4476750"/>
          <p14:tracePt t="81895" x="4908550" y="3287713"/>
          <p14:tracePt t="81899" x="4832350" y="2593975"/>
          <p14:tracePt t="81909" x="4508500" y="1919288"/>
          <p14:tracePt t="81920" x="4019550" y="1331913"/>
          <p14:tracePt t="81932" x="3451225" y="862013"/>
          <p14:tracePt t="81943" x="2951163" y="574675"/>
          <p14:tracePt t="81953" x="2589213" y="438150"/>
          <p14:tracePt t="81965" x="2306638" y="438150"/>
          <p14:tracePt t="81977" x="2006600" y="593725"/>
          <p14:tracePt t="81987" x="1725613" y="938213"/>
          <p14:tracePt t="81999" x="1450975" y="1481138"/>
          <p14:tracePt t="82013" x="1206500" y="2193925"/>
          <p14:tracePt t="82022" x="1038225" y="3025775"/>
          <p14:tracePt t="82033" x="1000125" y="3913188"/>
          <p14:tracePt t="82044" x="1138238" y="4764088"/>
          <p14:tracePt t="82054" x="1444625" y="5457825"/>
          <p14:tracePt t="82066" x="1851025" y="5926138"/>
          <p14:tracePt t="82078" x="2325688" y="6170613"/>
          <p14:tracePt t="82088" x="2838450" y="6189663"/>
          <p14:tracePt t="82100" x="3395663" y="6019800"/>
          <p14:tracePt t="82112" x="3902075" y="5689600"/>
          <p14:tracePt t="82122" x="4302125" y="5294313"/>
          <p14:tracePt t="82134" x="4576763" y="4889500"/>
          <p14:tracePt t="82145" x="4732338" y="4494213"/>
          <p14:tracePt t="82155" x="4770438" y="4157663"/>
          <p14:tracePt t="82167" x="4708525" y="3806825"/>
          <p14:tracePt t="82181" x="4557713" y="3487738"/>
          <p14:tracePt t="82191" x="4325938" y="3225800"/>
          <p14:tracePt t="82201" x="4044950" y="3025775"/>
          <p14:tracePt t="82219" x="3702050" y="2870200"/>
          <p14:tracePt t="82223" x="3244850" y="2744788"/>
          <p14:tracePt t="82235" x="2725738" y="2670175"/>
          <p14:tracePt t="82247" x="2206625" y="2613025"/>
          <p14:tracePt t="82257" x="1751013" y="2613025"/>
          <p14:tracePt t="82268" x="1381125" y="2657475"/>
          <p14:tracePt t="82280" x="1068388" y="2757488"/>
          <p14:tracePt t="82291" x="868363" y="2887663"/>
          <p14:tracePt t="82304" x="712788" y="3076575"/>
          <p14:tracePt t="82315" x="606425" y="3313113"/>
          <p14:tracePt t="82327" x="531813" y="3570288"/>
          <p14:tracePt t="82336" x="512763" y="3806825"/>
          <p14:tracePt t="82349" x="561975" y="4032250"/>
          <p14:tracePt t="82361" x="757238" y="4270375"/>
          <p14:tracePt t="82370" x="1087438" y="4494213"/>
          <p14:tracePt t="82381" x="1600200" y="4689475"/>
          <p14:tracePt t="82393" x="2276475" y="4806950"/>
          <p14:tracePt t="82409" x="3063875" y="4826000"/>
          <p14:tracePt t="82416" x="3883025" y="4732338"/>
          <p14:tracePt t="82426" x="4595813" y="4487863"/>
          <p14:tracePt t="82437" x="5121275" y="4176713"/>
          <p14:tracePt t="82449" x="5414963" y="3813175"/>
          <p14:tracePt t="82460" x="5502275" y="3387725"/>
          <p14:tracePt t="82470" x="5383213" y="2932113"/>
          <p14:tracePt t="82483" x="5008563" y="2419350"/>
          <p14:tracePt t="82494" x="4445000" y="1957388"/>
          <p14:tracePt t="82505" x="3770313" y="1606550"/>
          <p14:tracePt t="82517" x="3057525" y="1381125"/>
          <p14:tracePt t="82527" x="2387600" y="1325563"/>
          <p14:tracePt t="82538" x="1793875" y="1412875"/>
          <p14:tracePt t="82549" x="1319213" y="1681163"/>
          <p14:tracePt t="82561" x="931863" y="2125663"/>
          <p14:tracePt t="82572" x="681038" y="2670175"/>
          <p14:tracePt t="82583" x="600075" y="3287713"/>
          <p14:tracePt t="82597" x="712788" y="3938588"/>
          <p14:tracePt t="82608" x="1057275" y="4564063"/>
          <p14:tracePt t="82617" x="1574800" y="5045075"/>
          <p14:tracePt t="82630" x="2225675" y="5345113"/>
          <p14:tracePt t="82640" x="2895600" y="5426075"/>
          <p14:tracePt t="82651" x="3544888" y="5313363"/>
          <p14:tracePt t="82665" x="4070350" y="5000625"/>
          <p14:tracePt t="82674" x="4408488" y="4589463"/>
          <p14:tracePt t="82685" x="4538663" y="4083050"/>
          <p14:tracePt t="82697" x="4414838" y="3500438"/>
          <p14:tracePt t="82707" x="4008438" y="2919413"/>
          <p14:tracePt t="82721" x="3419475" y="2451100"/>
          <p14:tracePt t="82733" x="2751138" y="2125663"/>
          <p14:tracePt t="82741" x="2170113" y="2012950"/>
          <p14:tracePt t="82752" x="1757363" y="2057400"/>
          <p14:tracePt t="82766" x="1470025" y="2274888"/>
          <p14:tracePt t="82774" x="1312863" y="2644775"/>
          <p14:tracePt t="82786" x="1363663" y="3132138"/>
          <p14:tracePt t="82797" x="1657350" y="3706813"/>
          <p14:tracePt t="82810" x="2182813" y="4251325"/>
          <p14:tracePt t="82822" x="2889250" y="4689475"/>
          <p14:tracePt t="82832" x="3676650" y="4957763"/>
          <p14:tracePt t="82843" x="4402138" y="5057775"/>
          <p14:tracePt t="82854" x="5021263" y="4989513"/>
          <p14:tracePt t="82866" x="5514975" y="4757738"/>
          <p14:tracePt t="82877" x="5821363" y="4394200"/>
          <p14:tracePt t="82894" x="5934075" y="3944938"/>
          <p14:tracePt t="82900" x="5827713" y="3438525"/>
          <p14:tracePt t="82910" x="5538788" y="2963863"/>
          <p14:tracePt t="82921" x="5232400" y="2600325"/>
          <p14:tracePt t="82934" x="4989513" y="2370138"/>
          <p14:tracePt t="82944" x="4857750" y="2274888"/>
          <p14:tracePt t="82954" x="4776788" y="2257425"/>
          <p14:tracePt t="82967" x="4721225" y="2293938"/>
          <p14:tracePt t="82981" x="4676775" y="2400300"/>
          <p14:tracePt t="82989" x="4670425" y="2538413"/>
          <p14:tracePt t="83000" x="4670425" y="2713038"/>
          <p14:tracePt t="83012" x="4714875" y="2906713"/>
          <p14:tracePt t="83026" x="4776788" y="3070225"/>
          <p14:tracePt t="83034" x="4826000" y="3176588"/>
          <p14:tracePt t="83045" x="4851400" y="3219450"/>
          <p14:tracePt t="83080" x="4864100" y="3232150"/>
          <p14:tracePt t="83089" x="4870450" y="3232150"/>
          <p14:tracePt t="83202" x="4864100" y="3232150"/>
          <p14:tracePt t="83218" x="4851400" y="3232150"/>
          <p14:tracePt t="83225" x="4826000" y="3238500"/>
          <p14:tracePt t="83236" x="4802188" y="3257550"/>
          <p14:tracePt t="83382" x="4789488" y="3263900"/>
          <p14:tracePt t="83393" x="4764088" y="3263900"/>
          <p14:tracePt t="83405" x="4751388" y="3263900"/>
          <p14:tracePt t="83416" x="4738688" y="3257550"/>
          <p14:tracePt t="83427" x="4725988" y="3238500"/>
          <p14:tracePt t="83438" x="4708525" y="3219450"/>
          <p14:tracePt t="83449" x="4683125" y="3206750"/>
          <p14:tracePt t="83463" x="4664075" y="3176588"/>
          <p14:tracePt t="83472" x="4645025" y="3163888"/>
          <p14:tracePt t="83484" x="4632325" y="3151188"/>
          <p14:tracePt t="83562" x="4614863" y="3138488"/>
          <p14:tracePt t="83573" x="4583113" y="3151188"/>
          <p14:tracePt t="83585" x="4557713" y="3157538"/>
          <p14:tracePt t="83598" x="4521200" y="3181350"/>
          <p14:tracePt t="83607" x="4464050" y="3219450"/>
          <p14:tracePt t="83618" x="4408488" y="3276600"/>
          <p14:tracePt t="83631" x="4338638" y="3338513"/>
          <p14:tracePt t="83641" x="4270375" y="3394075"/>
          <p14:tracePt t="83652" x="4189413" y="3470275"/>
          <p14:tracePt t="83665" x="4102100" y="3538538"/>
          <p14:tracePt t="83675" x="4019550" y="3613150"/>
          <p14:tracePt t="83686" x="3938588" y="3681413"/>
          <p14:tracePt t="83697" x="3870325" y="3744913"/>
          <p14:tracePt t="83711" x="3813175" y="3787775"/>
          <p14:tracePt t="83720" x="3783013" y="3813175"/>
          <p14:tracePt t="83878" x="3744913" y="3838575"/>
          <p14:tracePt t="83890" x="3713163" y="3863975"/>
          <p14:tracePt t="83900" x="3695700" y="3876675"/>
          <p14:tracePt t="83911" x="3676650" y="3894138"/>
          <p14:tracePt t="84068" x="3657600" y="3900488"/>
          <p14:tracePt t="84091" x="3651250" y="3894138"/>
          <p14:tracePt t="84102" x="3651250" y="3883025"/>
          <p14:tracePt t="84114" x="3651250" y="3876675"/>
          <p14:tracePt t="84126" x="3651250" y="3870325"/>
          <p14:tracePt t="84136" x="3651250" y="3844925"/>
          <p14:tracePt t="84148" x="3651250" y="3832225"/>
          <p14:tracePt t="84159" x="3651250" y="3825875"/>
          <p14:tracePt t="84169" x="3651250" y="3813175"/>
          <p14:tracePt t="84182" x="3651250" y="3800475"/>
          <p14:tracePt t="84192" x="3651250" y="3794125"/>
          <p14:tracePt t="84203" x="3651250" y="3787775"/>
          <p14:tracePt t="84226" x="3651250" y="3781425"/>
          <p14:tracePt t="84394" x="3651250" y="3770313"/>
          <p14:tracePt t="84407" x="3657600" y="3763963"/>
          <p14:tracePt t="84417" x="3663950" y="3757613"/>
          <p14:tracePt t="84429" x="3695700" y="3751263"/>
          <p14:tracePt t="84439" x="3725863" y="3738563"/>
          <p14:tracePt t="84450" x="3757613" y="3732213"/>
          <p14:tracePt t="84463" x="3795713" y="3713163"/>
          <p14:tracePt t="84473" x="3863975" y="3694113"/>
          <p14:tracePt t="84484" x="3951288" y="3681413"/>
          <p14:tracePt t="84496" x="4051300" y="3663950"/>
          <p14:tracePt t="84513" x="4151313" y="3651250"/>
          <p14:tracePt t="84520" x="4244975" y="3644900"/>
          <p14:tracePt t="84532" x="4332288" y="3632200"/>
          <p14:tracePt t="84541" x="4408488" y="3625850"/>
          <p14:tracePt t="84552" x="4470400" y="3625850"/>
          <p14:tracePt t="84565" x="4532313" y="3613150"/>
          <p14:tracePt t="84575" x="4589463" y="3606800"/>
          <p14:tracePt t="84586" x="4638675" y="3606800"/>
          <p14:tracePt t="84597" x="4676775" y="3606800"/>
          <p14:tracePt t="84610" x="4708525" y="3606800"/>
          <p14:tracePt t="84701" x="4725988" y="3606800"/>
          <p14:tracePt t="84709" x="4745038" y="3606800"/>
          <p14:tracePt t="84732" x="4757738" y="3600450"/>
          <p14:tracePt t="84778" x="4789488" y="3600450"/>
          <p14:tracePt t="84788" x="4814888" y="3594100"/>
          <p14:tracePt t="84800" x="4826000" y="3587750"/>
          <p14:tracePt t="84823" x="4838700" y="3581400"/>
          <p14:tracePt t="85002" x="4826000" y="3581400"/>
          <p14:tracePt t="85015" x="4808538" y="3581400"/>
          <p14:tracePt t="85025" x="4789488" y="3581400"/>
          <p14:tracePt t="85035" x="4751388" y="3581400"/>
          <p14:tracePt t="85047" x="4695825" y="3581400"/>
          <p14:tracePt t="85059" x="4608513" y="3594100"/>
          <p14:tracePt t="85070" x="4495800" y="3600450"/>
          <p14:tracePt t="85081" x="4370388" y="3613150"/>
          <p14:tracePt t="85096" x="4244975" y="3613150"/>
          <p14:tracePt t="85106" x="4144963" y="3613150"/>
          <p14:tracePt t="85116" x="4057650" y="3613150"/>
          <p14:tracePt t="85126" x="4019550" y="3613150"/>
          <p14:tracePt t="85137" x="4002088" y="3613150"/>
          <p14:tracePt t="85149" x="3983038" y="3613150"/>
          <p14:tracePt t="85159" x="3951288" y="3613150"/>
          <p14:tracePt t="85171" x="3925888" y="3613150"/>
          <p14:tracePt t="85183" x="3902075" y="3613150"/>
          <p14:tracePt t="85205" x="3895725" y="3613150"/>
          <p14:tracePt t="85217" x="3883025" y="3613150"/>
          <p14:tracePt t="85228" x="3870325" y="3613150"/>
          <p14:tracePt t="85238" x="3851275" y="3613150"/>
          <p14:tracePt t="85250" x="3825875" y="3613150"/>
          <p14:tracePt t="85261" x="3802063" y="3613150"/>
          <p14:tracePt t="85272" x="3751263" y="3613150"/>
          <p14:tracePt t="85283" x="3689350" y="3613150"/>
          <p14:tracePt t="85296" x="3625850" y="3613150"/>
          <p14:tracePt t="85306" x="3576638" y="3613150"/>
          <p14:tracePt t="85317" x="3544888" y="3613150"/>
          <p14:tracePt t="85666" x="3538538" y="3613150"/>
          <p14:tracePt t="85700" x="3544888" y="3613150"/>
          <p14:tracePt t="85716" x="3563938" y="3613150"/>
          <p14:tracePt t="85722" x="3602038" y="3613150"/>
          <p14:tracePt t="85734" x="3651250" y="3613150"/>
          <p14:tracePt t="85746" x="3738563" y="3613150"/>
          <p14:tracePt t="85755" x="3851275" y="3613150"/>
          <p14:tracePt t="85767" x="3989388" y="3613150"/>
          <p14:tracePt t="85780" x="4157663" y="3613150"/>
          <p14:tracePt t="85790" x="4314825" y="3613150"/>
          <p14:tracePt t="85801" x="4451350" y="3613150"/>
          <p14:tracePt t="85814" x="4564063" y="3613150"/>
          <p14:tracePt t="85993" x="4614863" y="3613150"/>
          <p14:tracePt t="86003" x="4638675" y="3613150"/>
          <p14:tracePt t="86119" x="4670425" y="3613150"/>
          <p14:tracePt t="86127" x="4708525" y="3613150"/>
          <p14:tracePt t="86138" x="4732338" y="3613150"/>
          <p14:tracePt t="86150" x="4783138" y="3613150"/>
          <p14:tracePt t="86161" x="4845050" y="3613150"/>
          <p14:tracePt t="86172" x="4876800" y="3613150"/>
          <p14:tracePt t="86397" x="4864100" y="3613150"/>
          <p14:tracePt t="86409" x="4845050" y="3613150"/>
          <p14:tracePt t="86419" x="4808538" y="3619500"/>
          <p14:tracePt t="86431" x="4776788" y="3625850"/>
          <p14:tracePt t="86442" x="4725988" y="3625850"/>
          <p14:tracePt t="86453" x="4657725" y="3638550"/>
          <p14:tracePt t="86464" x="4583113" y="3644900"/>
          <p14:tracePt t="86480" x="4508500" y="3657600"/>
          <p14:tracePt t="86487" x="4432300" y="3670300"/>
          <p14:tracePt t="86499" x="4370388" y="3670300"/>
          <p14:tracePt t="86512" x="4314825" y="3670300"/>
          <p14:tracePt t="86523" x="4264025" y="3670300"/>
          <p14:tracePt t="86535" x="4202113" y="3670300"/>
          <p14:tracePt t="86544" x="4125913" y="3670300"/>
          <p14:tracePt t="86555" x="4025900" y="3670300"/>
          <p14:tracePt t="86566" x="3925888" y="3670300"/>
          <p14:tracePt t="86579" x="3825875" y="3670300"/>
          <p14:tracePt t="86589" x="3751263" y="3663950"/>
          <p14:tracePt t="86646" x="3713163" y="3663950"/>
          <p14:tracePt t="86656" x="3683000" y="3663950"/>
          <p14:tracePt t="86667" x="3657600" y="3663950"/>
          <p14:tracePt t="86680" x="3638550" y="3663950"/>
          <p14:tracePt t="86690" x="3613150" y="3663950"/>
          <p14:tracePt t="86703" x="3606800" y="3663950"/>
          <p14:tracePt t="86723" x="3563938" y="3676650"/>
          <p14:tracePt t="86734" x="3532188" y="3681413"/>
          <p14:tracePt t="86747" x="3506788" y="3694113"/>
          <p14:tracePt t="86757" x="3482975" y="3700463"/>
          <p14:tracePt t="86768" x="3463925" y="3700463"/>
          <p14:tracePt t="86781" x="3444875" y="3700463"/>
          <p14:tracePt t="86791" x="3425825" y="3700463"/>
          <p14:tracePt t="86802" x="3413125" y="3700463"/>
          <p14:tracePt t="86815" x="3395663" y="3700463"/>
          <p14:tracePt t="86836" x="3382963" y="3700463"/>
          <p14:tracePt t="87117" x="3389313" y="3700463"/>
          <p14:tracePt t="87131" x="3425825" y="3700463"/>
          <p14:tracePt t="87140" x="3513138" y="3700463"/>
          <p14:tracePt t="87154" x="3638550" y="3700463"/>
          <p14:tracePt t="87164" x="3825875" y="3700463"/>
          <p14:tracePt t="87173" x="4057650" y="3700463"/>
          <p14:tracePt t="87185" x="4264025" y="3700463"/>
          <p14:tracePt t="87196" x="4445000" y="3700463"/>
          <p14:tracePt t="87209" x="4521200" y="3700463"/>
          <p14:tracePt t="87218" x="4557713" y="3700463"/>
          <p14:tracePt t="87489" x="4564063" y="3700463"/>
          <p14:tracePt t="87500" x="4557713" y="3700463"/>
          <p14:tracePt t="87517" x="4538663" y="3700463"/>
          <p14:tracePt t="87522" x="4508500" y="3700463"/>
          <p14:tracePt t="87534" x="4451350" y="3700463"/>
          <p14:tracePt t="87545" x="4338638" y="3700463"/>
          <p14:tracePt t="87556" x="4125913" y="3681413"/>
          <p14:tracePt t="87567" x="3708400" y="3625850"/>
          <p14:tracePt t="87578" x="3244850" y="3594100"/>
          <p14:tracePt t="87591" x="2832100" y="3557588"/>
          <p14:tracePt t="87604" x="2563813" y="3525838"/>
          <p14:tracePt t="87657" x="2476500" y="3525838"/>
          <p14:tracePt t="87668" x="2451100" y="3525838"/>
          <p14:tracePt t="87691" x="2463800" y="3525838"/>
          <p14:tracePt t="87702" x="2493963" y="3525838"/>
          <p14:tracePt t="87716" x="2532063" y="3532188"/>
          <p14:tracePt t="87726" x="2563813" y="3532188"/>
          <p14:tracePt t="87736" x="2600325" y="3538538"/>
          <p14:tracePt t="87748" x="2663825" y="3544888"/>
          <p14:tracePt t="87760" x="2732088" y="3563938"/>
          <p14:tracePt t="87769" x="2794000" y="3576638"/>
          <p14:tracePt t="87896" x="2851150" y="3594100"/>
          <p14:tracePt t="87905" x="2876550" y="3606800"/>
          <p14:tracePt t="87917" x="2919413" y="3632200"/>
          <p14:tracePt t="87928" x="2982913" y="3670300"/>
          <p14:tracePt t="87938" x="3044825" y="3700463"/>
          <p14:tracePt t="87950" x="3113088" y="3732213"/>
          <p14:tracePt t="87963" x="3182938" y="3757613"/>
          <p14:tracePt t="87996" x="3206750" y="3763963"/>
          <p14:tracePt t="88007" x="3238500" y="3770313"/>
          <p14:tracePt t="88020" x="3257550" y="3770313"/>
          <p14:tracePt t="88030" x="3295650" y="3770313"/>
          <p14:tracePt t="88040" x="3344863" y="3770313"/>
          <p14:tracePt t="88051" x="3395663" y="3770313"/>
          <p14:tracePt t="88120" x="3438525" y="3770313"/>
          <p14:tracePt t="88197" x="3457575" y="3763963"/>
          <p14:tracePt t="88211" x="3482975" y="3751263"/>
          <p14:tracePt t="88220" x="3495675" y="3744913"/>
          <p14:tracePt t="88232" x="3513138" y="3738563"/>
          <p14:tracePt t="88243" x="3532188" y="3732213"/>
          <p14:tracePt t="88253" x="3557588" y="3713163"/>
          <p14:tracePt t="88806" x="3570288" y="3713163"/>
          <p14:tracePt t="88816" x="3602038" y="3713163"/>
          <p14:tracePt t="88827" x="3644900" y="3713163"/>
          <p14:tracePt t="88838" x="3719513" y="3713163"/>
          <p14:tracePt t="88849" x="3819525" y="3713163"/>
          <p14:tracePt t="88861" x="3919538" y="3713163"/>
          <p14:tracePt t="88872" x="4032250" y="3713163"/>
          <p14:tracePt t="88895" x="4132263" y="3713163"/>
          <p14:tracePt t="88897" x="4219575" y="3713163"/>
          <p14:tracePt t="89008" x="4264025" y="3719513"/>
          <p14:tracePt t="89019" x="4283075" y="3719513"/>
          <p14:tracePt t="89031" x="4295775" y="3719513"/>
          <p14:tracePt t="89041" x="4308475" y="3719513"/>
          <p14:tracePt t="89065" x="4319588" y="3719513"/>
          <p14:tracePt t="89119" x="4338638" y="3719513"/>
          <p14:tracePt t="89132" x="4364038" y="3719513"/>
          <p14:tracePt t="89142" x="4425950" y="3719513"/>
          <p14:tracePt t="89153" x="4525963" y="3719513"/>
          <p14:tracePt t="89165" x="4645025" y="3719513"/>
          <p14:tracePt t="89176" x="4783138" y="3719513"/>
          <p14:tracePt t="89187" x="4908550" y="3719513"/>
          <p14:tracePt t="89198" x="5008563" y="3706813"/>
          <p14:tracePt t="89213" x="5064125" y="3700463"/>
          <p14:tracePt t="89223" x="5089525" y="3694113"/>
          <p14:tracePt t="89367" x="5083175" y="3694113"/>
          <p14:tracePt t="89378" x="5070475" y="3694113"/>
          <p14:tracePt t="89401" x="5064125" y="3694113"/>
          <p14:tracePt t="89446" x="5057775" y="3694113"/>
          <p14:tracePt t="89457" x="5032375" y="3694113"/>
          <p14:tracePt t="89468" x="5002213" y="3694113"/>
          <p14:tracePt t="89483" x="4976813" y="3694113"/>
          <p14:tracePt t="89491" x="4938713" y="3694113"/>
          <p14:tracePt t="89502" x="4876800" y="3694113"/>
          <p14:tracePt t="89517" x="4802188" y="3694113"/>
          <p14:tracePt t="89528" x="4702175" y="3694113"/>
          <p14:tracePt t="89536" x="4576763" y="3681413"/>
          <p14:tracePt t="89550" x="4414838" y="3657600"/>
          <p14:tracePt t="89559" x="4232275" y="3644900"/>
          <p14:tracePt t="89570" x="4095750" y="3638550"/>
          <p14:tracePt t="89581" x="3989388" y="3625850"/>
          <p14:tracePt t="89593" x="3902075" y="3625850"/>
          <p14:tracePt t="89616" x="3863975" y="3625850"/>
          <p14:tracePt t="89626" x="3838575" y="3625850"/>
          <p14:tracePt t="89637" x="3819525" y="3625850"/>
          <p14:tracePt t="89716" x="3795713" y="3625850"/>
          <p14:tracePt t="89729" x="3776663" y="3625850"/>
          <p14:tracePt t="89738" x="3757613" y="3638550"/>
          <p14:tracePt t="89749" x="3732213" y="3657600"/>
          <p14:tracePt t="89764" x="3719513" y="3663950"/>
          <p14:tracePt t="89772" x="3695700" y="3670300"/>
          <p14:tracePt t="89783" x="3670300" y="3676650"/>
          <p14:tracePt t="89795" x="3644900" y="3681413"/>
          <p14:tracePt t="89809" x="3613150" y="3687763"/>
          <p14:tracePt t="89818" x="3602038" y="3694113"/>
          <p14:tracePt t="90109" x="3602038" y="3700463"/>
          <p14:tracePt t="90121" x="3619500" y="3700463"/>
          <p14:tracePt t="90132" x="3663950" y="3700463"/>
          <p14:tracePt t="90143" x="3776663" y="3700463"/>
          <p14:tracePt t="90154" x="3951288" y="3700463"/>
          <p14:tracePt t="90166" x="4308475" y="3700463"/>
          <p14:tracePt t="90180" x="4714875" y="3700463"/>
          <p14:tracePt t="90188" x="5021263" y="3719513"/>
          <p14:tracePt t="90200" x="5232400" y="3732213"/>
          <p14:tracePt t="90214" x="5308600" y="3732213"/>
          <p14:tracePt t="90728" x="5345113" y="3732213"/>
          <p14:tracePt t="90740" x="5389563" y="3732213"/>
          <p14:tracePt t="90751" x="5427663" y="3732213"/>
          <p14:tracePt t="90765" x="5464175" y="3725863"/>
          <p14:tracePt t="90773" x="5489575" y="3719513"/>
          <p14:tracePt t="90808" x="5502275" y="3713163"/>
          <p14:tracePt t="90841" x="5514975" y="3706813"/>
          <p14:tracePt t="90943" x="5521325" y="3706813"/>
          <p14:tracePt t="90953" x="5527675" y="3700463"/>
          <p14:tracePt t="91325" x="5534025" y="3694113"/>
          <p14:tracePt t="91336" x="5538788" y="3694113"/>
          <p14:tracePt t="91381" x="5545138" y="3687763"/>
          <p14:tracePt t="91395" x="5545138" y="3676650"/>
          <p14:tracePt t="91403" x="5545138" y="3663950"/>
          <p14:tracePt t="91438" x="5545138" y="3657600"/>
          <p14:tracePt t="91460" x="5538788" y="3651250"/>
          <p14:tracePt t="91471" x="5534025" y="3644900"/>
          <p14:tracePt t="91495" x="5527675" y="3644900"/>
          <p14:tracePt t="91505" x="5514975" y="3644900"/>
          <p14:tracePt t="91519" x="5508625" y="3644900"/>
          <p14:tracePt t="91529" x="5502275" y="3644900"/>
          <p14:tracePt t="91584" x="5495925" y="3644900"/>
          <p14:tracePt t="91597" x="5483225" y="3644900"/>
          <p14:tracePt t="91607" x="5476875" y="3644900"/>
          <p14:tracePt t="91618" x="5464175" y="3644900"/>
          <p14:tracePt t="91632" x="5451475" y="3644900"/>
          <p14:tracePt t="91640" x="5438775" y="3644900"/>
          <p14:tracePt t="91651" x="5434013" y="3644900"/>
          <p14:tracePt t="91665" x="5427663" y="3644900"/>
          <p14:tracePt t="91719" x="5408613" y="3644900"/>
          <p14:tracePt t="91732" x="5389563" y="3632200"/>
          <p14:tracePt t="91741" x="5370513" y="3625850"/>
          <p14:tracePt t="91752" x="5357813" y="3625850"/>
          <p14:tracePt t="91820" x="5345113" y="3619500"/>
          <p14:tracePt t="91833" x="5338763" y="3613150"/>
          <p14:tracePt t="91842" x="5334000" y="3606800"/>
          <p14:tracePt t="91955" x="5327650" y="3600450"/>
          <p14:tracePt t="91988" x="5327650" y="3594100"/>
          <p14:tracePt t="92799" x="5308600" y="3594100"/>
          <p14:tracePt t="92832" x="5289550" y="3594100"/>
          <p14:tracePt t="92854" x="5283200" y="3600450"/>
          <p14:tracePt t="92866" x="5276850" y="3606800"/>
          <p14:tracePt t="92886" x="5276850" y="3613150"/>
          <p14:tracePt t="92967" x="5276850" y="3619500"/>
          <p14:tracePt t="92980" x="5276850" y="3625850"/>
          <p14:tracePt t="93023" x="5276850" y="3632200"/>
          <p14:tracePt t="93158" x="5276850" y="3638550"/>
          <p14:tracePt t="93171" x="5270500" y="3638550"/>
          <p14:tracePt t="93182" x="5251450" y="3644900"/>
          <p14:tracePt t="93192" x="5221288" y="3651250"/>
          <p14:tracePt t="93205" x="5202238" y="3651250"/>
          <p14:tracePt t="93219" x="5176838" y="3651250"/>
          <p14:tracePt t="93233" x="5145088" y="3651250"/>
          <p14:tracePt t="93237" x="5121275" y="3651250"/>
          <p14:tracePt t="93248" x="5089525" y="3651250"/>
          <p14:tracePt t="93263" x="5064125" y="3651250"/>
          <p14:tracePt t="93271" x="5014913" y="3651250"/>
          <p14:tracePt t="93282" x="4938713" y="3651250"/>
          <p14:tracePt t="93295" x="4851400" y="3663950"/>
          <p14:tracePt t="93305" x="4751388" y="3663950"/>
          <p14:tracePt t="93317" x="4651375" y="3663950"/>
          <p14:tracePt t="93328" x="4564063" y="3663950"/>
          <p14:tracePt t="93338" x="4525963" y="3663950"/>
          <p14:tracePt t="93349" x="4508500" y="3663950"/>
          <p14:tracePt t="93362" x="4495800" y="3663950"/>
          <p14:tracePt t="93642" x="4483100" y="3663950"/>
          <p14:tracePt t="93653" x="4470400" y="3663950"/>
          <p14:tracePt t="93665" x="4457700" y="3663950"/>
          <p14:tracePt t="93675" x="4445000" y="3663950"/>
          <p14:tracePt t="93687" x="4432300" y="3663950"/>
          <p14:tracePt t="93698" x="4414838" y="3663950"/>
          <p14:tracePt t="93716" x="4376738" y="3663950"/>
          <p14:tracePt t="93721" x="4344988" y="3663950"/>
          <p14:tracePt t="93733" x="4302125" y="3663950"/>
          <p14:tracePt t="93743" x="4225925" y="3663950"/>
          <p14:tracePt t="93754" x="4138613" y="3663950"/>
          <p14:tracePt t="93766" x="4038600" y="3663950"/>
          <p14:tracePt t="93778" x="3951288" y="3663950"/>
          <p14:tracePt t="93789" x="3863975" y="3663950"/>
          <p14:tracePt t="93801" x="3789363" y="3663950"/>
          <p14:tracePt t="93812" x="3725863" y="3663950"/>
          <p14:tracePt t="93822" x="3663950" y="3663950"/>
          <p14:tracePt t="93833" x="3613150" y="3663950"/>
          <p14:tracePt t="93991" x="3589338" y="3663950"/>
          <p14:tracePt t="94002" x="3570288" y="3651250"/>
          <p14:tracePt t="94016" x="3538538" y="3651250"/>
          <p14:tracePt t="94025" x="3519488" y="3651250"/>
          <p14:tracePt t="94036" x="3506788" y="3644900"/>
          <p14:tracePt t="94295" x="3495675" y="3644900"/>
          <p14:tracePt t="94430" x="3489325" y="3644900"/>
          <p14:tracePt t="94474" x="3495675" y="3644900"/>
          <p14:tracePt t="94486" x="3532188" y="3644900"/>
          <p14:tracePt t="94497" x="3606800" y="3644900"/>
          <p14:tracePt t="94513" x="3732213" y="3644900"/>
          <p14:tracePt t="94520" x="3902075" y="3644900"/>
          <p14:tracePt t="94531" x="4132263" y="3644900"/>
          <p14:tracePt t="94543" x="4364038" y="3644900"/>
          <p14:tracePt t="94553" x="4570413" y="3644900"/>
          <p14:tracePt t="94565" x="4725988" y="3644900"/>
          <p14:tracePt t="94576" x="4802188" y="3644900"/>
          <p14:tracePt t="94643" x="4838700" y="3644900"/>
          <p14:tracePt t="94654" x="4876800" y="3644900"/>
          <p14:tracePt t="94666" x="4902200" y="3644900"/>
          <p14:tracePt t="94678" x="4927600" y="3644900"/>
          <p14:tracePt t="94914" x="4908550" y="3644900"/>
          <p14:tracePt t="94925" x="4870450" y="3644900"/>
          <p14:tracePt t="94936" x="4795838" y="3651250"/>
          <p14:tracePt t="94949" x="4695825" y="3663950"/>
          <p14:tracePt t="94959" x="4583113" y="3663950"/>
          <p14:tracePt t="94969" x="4470400" y="3663950"/>
          <p14:tracePt t="94981" x="4357688" y="3663950"/>
          <p14:tracePt t="94992" x="4257675" y="3663950"/>
          <p14:tracePt t="95004" x="4157663" y="3663950"/>
          <p14:tracePt t="95020" x="4044950" y="3663950"/>
          <p14:tracePt t="95029" x="3944938" y="3657600"/>
          <p14:tracePt t="95037" x="3895725" y="3651250"/>
          <p14:tracePt t="95172" x="3870325" y="3651250"/>
          <p14:tracePt t="95184" x="3844925" y="3651250"/>
          <p14:tracePt t="95195" x="3813175" y="3651250"/>
          <p14:tracePt t="95209" x="3789363" y="3651250"/>
          <p14:tracePt t="95219" x="3751263" y="3651250"/>
          <p14:tracePt t="95232" x="3689350" y="3651250"/>
          <p14:tracePt t="95240" x="3613150" y="3651250"/>
          <p14:tracePt t="95251" x="3525838" y="3651250"/>
          <p14:tracePt t="95266" x="3451225" y="3651250"/>
          <p14:tracePt t="95274" x="3406775" y="3651250"/>
          <p14:tracePt t="95521" x="3413125" y="3651250"/>
          <p14:tracePt t="95533" x="3476625" y="3651250"/>
          <p14:tracePt t="95544" x="3589338" y="3663950"/>
          <p14:tracePt t="95555" x="3744913" y="3670300"/>
          <p14:tracePt t="95566" x="3925888" y="3681413"/>
          <p14:tracePt t="95578" x="4138613" y="3700463"/>
          <p14:tracePt t="95589" x="4302125" y="3706813"/>
          <p14:tracePt t="95601" x="4425950" y="3706813"/>
          <p14:tracePt t="95612" x="4476750" y="3706813"/>
          <p14:tracePt t="95690" x="4502150" y="3706813"/>
          <p14:tracePt t="95701" x="4532313" y="3706813"/>
          <p14:tracePt t="95715" x="4551363" y="3706813"/>
          <p14:tracePt t="95881" x="4557713" y="3706813"/>
          <p14:tracePt t="95895" x="4551363" y="3706813"/>
          <p14:tracePt t="95903" x="4532313" y="3706813"/>
          <p14:tracePt t="95916" x="4495800" y="3706813"/>
          <p14:tracePt t="95926" x="4457700" y="3719513"/>
          <p14:tracePt t="95937" x="4414838" y="3725863"/>
          <p14:tracePt t="95949" x="4351338" y="3725863"/>
          <p14:tracePt t="95959" x="4251325" y="3738563"/>
          <p14:tracePt t="95971" x="4125913" y="3744913"/>
          <p14:tracePt t="95983" x="3970338" y="3757613"/>
          <p14:tracePt t="95994" x="3789363" y="3757613"/>
          <p14:tracePt t="96006" x="3606800" y="3757613"/>
          <p14:tracePt t="96018" x="3476625" y="3757613"/>
          <p14:tracePt t="96028" x="3402013" y="3757613"/>
          <p14:tracePt t="96097" x="3357563" y="3757613"/>
          <p14:tracePt t="96106" x="3332163" y="3757613"/>
          <p14:tracePt t="96173" x="3313113" y="3757613"/>
          <p14:tracePt t="96185" x="3289300" y="3751263"/>
          <p14:tracePt t="96196" x="3270250" y="3744913"/>
          <p14:tracePt t="96211" x="3238500" y="3738563"/>
          <p14:tracePt t="96220" x="3225800" y="3732213"/>
          <p14:tracePt t="96353" x="3213100" y="3732213"/>
          <p14:tracePt t="96376" x="3232150" y="3732213"/>
          <p14:tracePt t="96388" x="3251200" y="3732213"/>
          <p14:tracePt t="96398" x="3282950" y="3732213"/>
          <p14:tracePt t="96433" x="3302000" y="3732213"/>
          <p14:tracePt t="96448" x="3332163" y="3732213"/>
          <p14:tracePt t="96454" x="3370263" y="3732213"/>
          <p14:tracePt t="96466" x="3419475" y="3732213"/>
          <p14:tracePt t="96478" x="3495675" y="3732213"/>
          <p14:tracePt t="96489" x="3570288" y="3732213"/>
          <p14:tracePt t="96501" x="3632200" y="3732213"/>
          <p14:tracePt t="96623" x="3651250" y="3732213"/>
          <p14:tracePt t="96648" x="3644900" y="3725863"/>
          <p14:tracePt t="96657" x="3625850" y="3725863"/>
          <p14:tracePt t="96669" x="3613150" y="3725863"/>
          <p14:tracePt t="96916" x="3619500" y="3725863"/>
          <p14:tracePt t="96928" x="3676650" y="3725863"/>
          <p14:tracePt t="96938" x="3776663" y="3725863"/>
          <p14:tracePt t="96950" x="3902075" y="3725863"/>
          <p14:tracePt t="96963" x="4051300" y="3725863"/>
          <p14:tracePt t="96972" x="4257675" y="3725863"/>
          <p14:tracePt t="96983" x="4464050" y="3725863"/>
          <p14:tracePt t="96995" x="4614863" y="3725863"/>
          <p14:tracePt t="97007" x="4738688" y="3725863"/>
          <p14:tracePt t="97021" x="4851400" y="3725863"/>
          <p14:tracePt t="97030" x="4938713" y="3725863"/>
          <p14:tracePt t="97040" x="5014913" y="3725863"/>
          <p14:tracePt t="97051" x="5051425" y="3725863"/>
          <p14:tracePt t="97064" x="5083175" y="3725863"/>
          <p14:tracePt t="97141" x="5102225" y="3725863"/>
          <p14:tracePt t="97152" x="5121275" y="3706813"/>
          <p14:tracePt t="97164" x="5145088" y="3694113"/>
          <p14:tracePt t="97175" x="5157788" y="3681413"/>
          <p14:tracePt t="97186" x="5170488" y="3663950"/>
          <p14:tracePt t="97197" x="5183188" y="3644900"/>
          <p14:tracePt t="97216" x="5202238" y="3625850"/>
          <p14:tracePt t="97220" x="5214938" y="3613150"/>
          <p14:tracePt t="97232" x="5232400" y="3581400"/>
          <p14:tracePt t="97246" x="5251450" y="3570288"/>
          <p14:tracePt t="97253" x="5264150" y="3544888"/>
          <p14:tracePt t="97266" x="5270500" y="3525838"/>
          <p14:tracePt t="97277" x="5276850" y="3506788"/>
          <p14:tracePt t="97287" x="5276850" y="3476625"/>
          <p14:tracePt t="97298" x="5276850" y="3457575"/>
          <p14:tracePt t="97311" x="5276850" y="3438525"/>
          <p14:tracePt t="97330" x="5276850" y="3419475"/>
          <p14:tracePt t="97334" x="5276850" y="3400425"/>
          <p14:tracePt t="97345" x="5276850" y="3376613"/>
          <p14:tracePt t="97354" x="5276850" y="3351213"/>
          <p14:tracePt t="97366" x="5276850" y="3313113"/>
          <p14:tracePt t="97378" x="5264150" y="3270250"/>
          <p14:tracePt t="97389" x="5257800" y="3232150"/>
          <p14:tracePt t="97401" x="5238750" y="3187700"/>
          <p14:tracePt t="97412" x="5227638" y="3157538"/>
          <p14:tracePt t="97422" x="5221288" y="3138488"/>
          <p14:tracePt t="97433" x="5202238" y="3113088"/>
          <p14:tracePt t="97446" x="5189538" y="3100388"/>
          <p14:tracePt t="97456" x="5176838" y="3087688"/>
          <p14:tracePt t="97467" x="5145088" y="3063875"/>
          <p14:tracePt t="97481" x="5114925" y="3051175"/>
          <p14:tracePt t="97489" x="5083175" y="3032125"/>
          <p14:tracePt t="97501" x="5045075" y="3019425"/>
          <p14:tracePt t="97515" x="5008563" y="2994025"/>
          <p14:tracePt t="97524" x="4976813" y="2974975"/>
          <p14:tracePt t="97535" x="4951413" y="2970213"/>
          <p14:tracePt t="97547" x="4908550" y="2963863"/>
          <p14:tracePt t="97557" x="4845050" y="2944813"/>
          <p14:tracePt t="97569" x="4751388" y="2925763"/>
          <p14:tracePt t="97580" x="4651375" y="2900363"/>
          <p14:tracePt t="97591" x="4538663" y="2881313"/>
          <p14:tracePt t="97605" x="4438650" y="2863850"/>
          <p14:tracePt t="97616" x="4332288" y="2838450"/>
          <p14:tracePt t="97626" x="4232275" y="2819400"/>
          <p14:tracePt t="97636" x="4144963" y="2813050"/>
          <p14:tracePt t="97651" x="4083050" y="2800350"/>
          <p14:tracePt t="97670" x="4051300" y="2794000"/>
          <p14:tracePt t="97683" x="4013200" y="2794000"/>
          <p14:tracePt t="97692" x="3963988" y="2794000"/>
          <p14:tracePt t="97703" x="3925888" y="2794000"/>
          <p14:tracePt t="97716" x="3870325" y="2794000"/>
          <p14:tracePt t="97726" x="3808413" y="2813050"/>
          <p14:tracePt t="97737" x="3725863" y="2844800"/>
          <p14:tracePt t="97749" x="3651250" y="2863850"/>
          <p14:tracePt t="97760" x="3570288" y="2894013"/>
          <p14:tracePt t="97771" x="3489325" y="2925763"/>
          <p14:tracePt t="97782" x="3413125" y="2963863"/>
          <p14:tracePt t="97795" x="3332163" y="3000375"/>
          <p14:tracePt t="97806" x="3251200" y="3044825"/>
          <p14:tracePt t="97816" x="3170238" y="3094038"/>
          <p14:tracePt t="97828" x="3113088" y="3144838"/>
          <p14:tracePt t="97838" x="3070225" y="3187700"/>
          <p14:tracePt t="97850" x="3032125" y="3232150"/>
          <p14:tracePt t="97862" x="3013075" y="3276600"/>
          <p14:tracePt t="97872" x="2995613" y="3319463"/>
          <p14:tracePt t="97890" x="2989263" y="3370263"/>
          <p14:tracePt t="97896" x="2989263" y="3419475"/>
          <p14:tracePt t="97906" x="2989263" y="3457575"/>
          <p14:tracePt t="97917" x="2989263" y="3513138"/>
          <p14:tracePt t="97931" x="2989263" y="3563938"/>
          <p14:tracePt t="97940" x="3019425" y="3632200"/>
          <p14:tracePt t="97951" x="3051175" y="3706813"/>
          <p14:tracePt t="97965" x="3100388" y="3787775"/>
          <p14:tracePt t="97973" x="3151188" y="3870325"/>
          <p14:tracePt t="97984" x="3200400" y="3938588"/>
          <p14:tracePt t="97996" x="3257550" y="3994150"/>
          <p14:tracePt t="98008" x="3325813" y="4044950"/>
          <p14:tracePt t="98020" x="3406775" y="4076700"/>
          <p14:tracePt t="98031" x="3519488" y="4094163"/>
          <p14:tracePt t="98042" x="3644900" y="4119563"/>
          <p14:tracePt t="98052" x="3819525" y="4132263"/>
          <p14:tracePt t="98065" x="4051300" y="4132263"/>
          <p14:tracePt t="98075" x="4357688" y="4132263"/>
          <p14:tracePt t="98086" x="4695825" y="4100513"/>
          <p14:tracePt t="98098" x="4983163" y="4070350"/>
          <p14:tracePt t="98110" x="5257800" y="4025900"/>
          <p14:tracePt t="98120" x="5434013" y="3987800"/>
          <p14:tracePt t="98133" x="5557838" y="3957638"/>
          <p14:tracePt t="98143" x="5645150" y="3919538"/>
          <p14:tracePt t="98156" x="5715000" y="3883025"/>
          <p14:tracePt t="98166" x="5764213" y="3844925"/>
          <p14:tracePt t="98177" x="5802313" y="3787775"/>
          <p14:tracePt t="98187" x="5827713" y="3719513"/>
          <p14:tracePt t="98199" x="5857875" y="3651250"/>
          <p14:tracePt t="98214" x="5876925" y="3576638"/>
          <p14:tracePt t="98222" x="5883275" y="3500438"/>
          <p14:tracePt t="98233" x="5883275" y="3406775"/>
          <p14:tracePt t="98244" x="5851525" y="3319463"/>
          <p14:tracePt t="98255" x="5802313" y="3225800"/>
          <p14:tracePt t="98266" x="5740400" y="3132138"/>
          <p14:tracePt t="98280" x="5651500" y="3038475"/>
          <p14:tracePt t="98289" x="5557838" y="2957513"/>
          <p14:tracePt t="98300" x="5457825" y="2894013"/>
          <p14:tracePt t="98315" x="5321300" y="2838450"/>
          <p14:tracePt t="98324" x="5164138" y="2787650"/>
          <p14:tracePt t="98334" x="4995863" y="2751138"/>
          <p14:tracePt t="98347" x="4821238" y="2713038"/>
          <p14:tracePt t="98356" x="4625975" y="2687638"/>
          <p14:tracePt t="98368" x="4438650" y="2674938"/>
          <p14:tracePt t="98379" x="4232275" y="2674938"/>
          <p14:tracePt t="98390" x="4032250" y="2674938"/>
          <p14:tracePt t="98404" x="3851275" y="2674938"/>
          <p14:tracePt t="98416" x="3713163" y="2681288"/>
          <p14:tracePt t="98424" x="3589338" y="2693988"/>
          <p14:tracePt t="98435" x="3495675" y="2713038"/>
          <p14:tracePt t="98449" x="3419475" y="2738438"/>
          <p14:tracePt t="98457" x="3363913" y="2787650"/>
          <p14:tracePt t="98468" x="3313113" y="2844800"/>
          <p14:tracePt t="98482" x="3276600" y="2925763"/>
          <p14:tracePt t="98492" x="3244850" y="3025775"/>
          <p14:tracePt t="98503" x="3213100" y="3157538"/>
          <p14:tracePt t="98518" x="3189288" y="3294063"/>
          <p14:tracePt t="98528" x="3182938" y="3432175"/>
          <p14:tracePt t="98536" x="3182938" y="3557588"/>
          <p14:tracePt t="98549" x="3213100" y="3681413"/>
          <p14:tracePt t="98560" x="3276600" y="3787775"/>
          <p14:tracePt t="98570" x="3376613" y="3900488"/>
          <p14:tracePt t="98582" x="3551238" y="3994150"/>
          <p14:tracePt t="98594" x="3851275" y="4070350"/>
          <p14:tracePt t="98604" x="4202113" y="4138613"/>
          <p14:tracePt t="98615" x="4514850" y="4170363"/>
          <p14:tracePt t="98626" x="4802188" y="4183063"/>
          <p14:tracePt t="98637" x="5008563" y="4183063"/>
          <p14:tracePt t="98648" x="5151438" y="4170363"/>
          <p14:tracePt t="98660" x="5245100" y="4125913"/>
          <p14:tracePt t="98671" x="5314950" y="4070350"/>
          <p14:tracePt t="98682" x="5364163" y="4000500"/>
          <p14:tracePt t="98695" x="5402263" y="3932238"/>
          <p14:tracePt t="98705" x="5421313" y="3857625"/>
          <p14:tracePt t="98717" x="5434013" y="3776663"/>
          <p14:tracePt t="98729" x="5438775" y="3751263"/>
          <p14:tracePt t="98739" x="5438775" y="3719513"/>
          <p14:tracePt t="98750" x="5421313" y="3706813"/>
          <p14:tracePt t="98762" x="5421313" y="3700463"/>
          <p14:tracePt t="98820" x="5414963" y="3694113"/>
          <p14:tracePt t="98840" x="5421313" y="3687763"/>
          <p14:tracePt t="98853" x="5445125" y="3676650"/>
          <p14:tracePt t="98866" x="5476875" y="3670300"/>
          <p14:tracePt t="98874" x="5508625" y="3663950"/>
          <p14:tracePt t="98885" x="5527675" y="3651250"/>
          <p14:tracePt t="98908" x="5545138" y="3644900"/>
          <p14:tracePt t="98919" x="5551488" y="3632200"/>
          <p14:tracePt t="98933" x="5557838" y="3606800"/>
          <p14:tracePt t="98941" x="5564188" y="3581400"/>
          <p14:tracePt t="98953" x="5564188" y="3557588"/>
          <p14:tracePt t="98967" x="5564188" y="3538538"/>
          <p14:tracePt t="98976" x="5545138" y="3494088"/>
          <p14:tracePt t="98986" x="5508625" y="3463925"/>
          <p14:tracePt t="98997" x="5489575" y="3438525"/>
          <p14:tracePt t="99010" x="5451475" y="3413125"/>
          <p14:tracePt t="99020" x="5434013" y="3394075"/>
          <p14:tracePt t="99033" x="5402263" y="3370263"/>
          <p14:tracePt t="99043" x="5357813" y="3344863"/>
          <p14:tracePt t="99054" x="5314950" y="3325813"/>
          <p14:tracePt t="99067" x="5245100" y="3306763"/>
          <p14:tracePt t="99079" x="5170488" y="3287713"/>
          <p14:tracePt t="99088" x="5095875" y="3270250"/>
          <p14:tracePt t="99101" x="5014913" y="3251200"/>
          <p14:tracePt t="99110" x="4976813" y="3238500"/>
          <p14:tracePt t="99121" x="4951413" y="3232150"/>
          <p14:tracePt t="99144" x="4938713" y="3225800"/>
          <p14:tracePt t="99155" x="4921250" y="3213100"/>
          <p14:tracePt t="99168" x="4889500" y="3200400"/>
          <p14:tracePt t="99180" x="4851400" y="3187700"/>
          <p14:tracePt t="99188" x="4808538" y="3176588"/>
          <p14:tracePt t="99200" x="4783138" y="3170238"/>
          <p14:tracePt t="99301" x="4770438" y="3157538"/>
          <p14:tracePt t="99314" x="4751388" y="3151188"/>
          <p14:tracePt t="99323" x="4725988" y="3144838"/>
          <p14:tracePt t="99335" x="4695825" y="3138488"/>
          <p14:tracePt t="99347" x="4651375" y="3132138"/>
          <p14:tracePt t="99357" x="4602163" y="3119438"/>
          <p14:tracePt t="99369" x="4551363" y="3113088"/>
          <p14:tracePt t="99380" x="4521200" y="3106738"/>
          <p14:tracePt t="99395" x="4502150" y="3106738"/>
          <p14:tracePt t="99405" x="4483100" y="3106738"/>
          <p14:tracePt t="99415" x="4451350" y="3100388"/>
          <p14:tracePt t="99426" x="4419600" y="3094038"/>
          <p14:tracePt t="99436" x="4383088" y="3081338"/>
          <p14:tracePt t="99448" x="4325938" y="3076575"/>
          <p14:tracePt t="99459" x="4276725" y="3063875"/>
          <p14:tracePt t="99470" x="4244975" y="3057525"/>
          <p14:tracePt t="99493" x="4219575" y="3051175"/>
          <p14:tracePt t="99504" x="4189413" y="3051175"/>
          <p14:tracePt t="99517" x="4164013" y="3051175"/>
          <p14:tracePt t="99532" x="4125913" y="3051175"/>
          <p14:tracePt t="99538" x="4095750" y="3051175"/>
          <p14:tracePt t="99549" x="4076700" y="3051175"/>
          <p14:tracePt t="99587" x="4057650" y="3051175"/>
          <p14:tracePt t="99594" x="4025900" y="3051175"/>
          <p14:tracePt t="99604" x="3989388" y="3051175"/>
          <p14:tracePt t="99616" x="3963988" y="3051175"/>
          <p14:tracePt t="99628" x="3925888" y="3051175"/>
          <p14:tracePt t="99639" x="3870325" y="3070225"/>
          <p14:tracePt t="99650" x="3813175" y="3087688"/>
          <p14:tracePt t="99661" x="3763963" y="3106738"/>
          <p14:tracePt t="99672" x="3708400" y="3125788"/>
          <p14:tracePt t="99684" x="3644900" y="3144838"/>
          <p14:tracePt t="99695" x="3563938" y="3163888"/>
          <p14:tracePt t="99706" x="3502025" y="3170238"/>
          <p14:tracePt t="99721" x="3438525" y="3181350"/>
          <p14:tracePt t="99732" x="3382963" y="3187700"/>
          <p14:tracePt t="99740" x="3344863" y="3200400"/>
          <p14:tracePt t="99751" x="3319463" y="3206750"/>
          <p14:tracePt t="99764" x="3282950" y="3219450"/>
          <p14:tracePt t="99773" x="3251200" y="3244850"/>
          <p14:tracePt t="99785" x="3219450" y="3270250"/>
          <p14:tracePt t="99796" x="3195638" y="3294063"/>
          <p14:tracePt t="99812" x="3170238" y="3325813"/>
          <p14:tracePt t="99820" x="3163888" y="3344863"/>
          <p14:tracePt t="99832" x="3157538" y="3363913"/>
          <p14:tracePt t="99844" x="3151188" y="3387725"/>
          <p14:tracePt t="99852" x="3138488" y="3406775"/>
          <p14:tracePt t="99865" x="3132138" y="3419475"/>
          <p14:tracePt t="99875" x="3132138" y="3438525"/>
          <p14:tracePt t="99886" x="3132138" y="3451225"/>
          <p14:tracePt t="99898" x="3132138" y="3463925"/>
          <p14:tracePt t="99909" x="3132138" y="3470275"/>
          <p14:tracePt t="99920" x="3132138" y="3481388"/>
          <p14:tracePt t="99932" x="3132138" y="3494088"/>
          <p14:tracePt t="99942" x="3132138" y="3500438"/>
          <p14:tracePt t="99953" x="3132138" y="3506788"/>
          <p14:tracePt t="99965" x="3132138" y="3532188"/>
          <p14:tracePt t="99976" x="3138488" y="3551238"/>
          <p14:tracePt t="99987" x="3151188" y="3570288"/>
          <p14:tracePt t="99998" x="3182938" y="3600450"/>
          <p14:tracePt t="100012" x="3219450" y="3638550"/>
          <p14:tracePt t="100024" x="3263900" y="3676650"/>
          <p14:tracePt t="100033" x="3306763" y="3706813"/>
          <p14:tracePt t="100044" x="3351213" y="3744913"/>
          <p14:tracePt t="100055" x="3382963" y="3763963"/>
          <p14:tracePt t="100066" x="3395663" y="3776663"/>
          <p14:tracePt t="100089" x="3406775" y="3781425"/>
          <p14:tracePt t="100101" x="3419475" y="3781425"/>
          <p14:tracePt t="100113" x="3438525" y="3781425"/>
          <p14:tracePt t="100123" x="3463925" y="3781425"/>
          <p14:tracePt t="100133" x="3489325" y="3781425"/>
          <p14:tracePt t="100145" x="3525838" y="3787775"/>
          <p14:tracePt t="100159" x="3563938" y="3787775"/>
          <p14:tracePt t="100167" x="3606800" y="3787775"/>
          <p14:tracePt t="100180" x="3632200" y="3794125"/>
          <p14:tracePt t="100189" x="3663950" y="3794125"/>
          <p14:tracePt t="100201" x="3702050" y="3794125"/>
          <p14:tracePt t="100214" x="3725863" y="3794125"/>
          <p14:tracePt t="100228" x="3757613" y="3794125"/>
          <p14:tracePt t="100235" x="3795713" y="3794125"/>
          <p14:tracePt t="100248" x="3832225" y="3794125"/>
          <p14:tracePt t="100257" x="3883025" y="3794125"/>
          <p14:tracePt t="100268" x="3932238" y="3794125"/>
          <p14:tracePt t="100282" x="4008438" y="3794125"/>
          <p14:tracePt t="100291" x="4083050" y="3794125"/>
          <p14:tracePt t="100302" x="4176713" y="3770313"/>
          <p14:tracePt t="100317" x="4251325" y="3751263"/>
          <p14:tracePt t="100331" x="4325938" y="3744913"/>
          <p14:tracePt t="100336" x="4395788" y="3732213"/>
          <p14:tracePt t="100350" x="4457700" y="3713163"/>
          <p14:tracePt t="100360" x="4525963" y="3706813"/>
          <p14:tracePt t="100370" x="4602163" y="3694113"/>
          <p14:tracePt t="100381" x="4676775" y="3676650"/>
          <p14:tracePt t="100394" x="4770438" y="3670300"/>
          <p14:tracePt t="100404" x="4845050" y="3644900"/>
          <p14:tracePt t="100416" x="4908550" y="3625850"/>
          <p14:tracePt t="100426" x="4964113" y="3619500"/>
          <p14:tracePt t="100437" x="5014913" y="3613150"/>
          <p14:tracePt t="100449" x="5057775" y="3600450"/>
          <p14:tracePt t="100460" x="5095875" y="3594100"/>
          <p14:tracePt t="100471" x="5138738" y="3576638"/>
          <p14:tracePt t="100483" x="5170488" y="3570288"/>
          <p14:tracePt t="100497" x="5189538" y="3563938"/>
          <p14:tracePt t="100505" x="5208588" y="3551238"/>
          <p14:tracePt t="100518" x="5221288" y="3544888"/>
          <p14:tracePt t="100528" x="5238750" y="3538538"/>
          <p14:tracePt t="100539" x="5257800" y="3532188"/>
          <p14:tracePt t="100550" x="5276850" y="3525838"/>
          <p14:tracePt t="100562" x="5295900" y="3513138"/>
          <p14:tracePt t="100651" x="5321300" y="3513138"/>
          <p14:tracePt t="100663" x="5334000" y="3506788"/>
          <p14:tracePt t="100673" x="5338763" y="3506788"/>
          <p14:tracePt t="100696" x="5338763" y="3494088"/>
          <p14:tracePt t="100708" x="5357813" y="3481388"/>
          <p14:tracePt t="100719" x="5364163" y="3470275"/>
          <p14:tracePt t="100732" x="5376863" y="3438525"/>
          <p14:tracePt t="100744" x="5383213" y="3406775"/>
          <p14:tracePt t="100752" x="5389563" y="3370263"/>
          <p14:tracePt t="100765" x="5389563" y="3313113"/>
          <p14:tracePt t="100776" x="5389563" y="3276600"/>
          <p14:tracePt t="100786" x="5389563" y="3225800"/>
          <p14:tracePt t="100797" x="5389563" y="3187700"/>
          <p14:tracePt t="100809" x="5383213" y="3144838"/>
          <p14:tracePt t="100823" x="5357813" y="3113088"/>
          <p14:tracePt t="100832" x="5327650" y="3087688"/>
          <p14:tracePt t="100843" x="5283200" y="3063875"/>
          <p14:tracePt t="100854" x="5189538" y="3019425"/>
          <p14:tracePt t="100865" x="5076825" y="2987675"/>
          <p14:tracePt t="100876" x="4932363" y="2957513"/>
          <p14:tracePt t="100893" x="4757738" y="2919413"/>
          <p14:tracePt t="100899" x="4589463" y="2894013"/>
          <p14:tracePt t="100909" x="4445000" y="2874963"/>
          <p14:tracePt t="100921" x="4319588" y="2863850"/>
          <p14:tracePt t="100933" x="4195763" y="2863850"/>
          <p14:tracePt t="100948" x="4083050" y="2863850"/>
          <p14:tracePt t="100955" x="3983038" y="2863850"/>
          <p14:tracePt t="100966" x="3895725" y="2863850"/>
          <p14:tracePt t="100979" x="3832225" y="2870200"/>
          <p14:tracePt t="100988" x="3783013" y="2874963"/>
          <p14:tracePt t="101000" x="3725863" y="2894013"/>
          <p14:tracePt t="101014" x="3683000" y="2913063"/>
          <p14:tracePt t="101023" x="3638550" y="2925763"/>
          <p14:tracePt t="101034" x="3602038" y="2944813"/>
          <p14:tracePt t="101047" x="3557588" y="2970213"/>
          <p14:tracePt t="101056" x="3532188" y="2994025"/>
          <p14:tracePt t="101067" x="3513138" y="3006725"/>
          <p14:tracePt t="101079" x="3495675" y="3038475"/>
          <p14:tracePt t="101090" x="3489325" y="3057525"/>
          <p14:tracePt t="101101" x="3482975" y="3076575"/>
          <p14:tracePt t="101114" x="3476625" y="3106738"/>
          <p14:tracePt t="101123" x="3476625" y="3144838"/>
          <p14:tracePt t="101134" x="3476625" y="3181350"/>
          <p14:tracePt t="101147" x="3476625" y="3213100"/>
          <p14:tracePt t="101157" x="3476625" y="3232150"/>
          <p14:tracePt t="101168" x="3476625" y="3251200"/>
          <p14:tracePt t="101182" x="3476625" y="3270250"/>
          <p14:tracePt t="101192" x="3470275" y="3306763"/>
          <p14:tracePt t="101203" x="3463925" y="3338513"/>
          <p14:tracePt t="101215" x="3463925" y="3376613"/>
          <p14:tracePt t="101225" x="3463925" y="3413125"/>
          <p14:tracePt t="101236" x="3463925" y="3470275"/>
          <p14:tracePt t="101249" x="3463925" y="3494088"/>
          <p14:tracePt t="101262" x="3463925" y="3513138"/>
          <p14:tracePt t="101270" x="3463925" y="3538538"/>
          <p14:tracePt t="101281" x="3463925" y="3557588"/>
          <p14:tracePt t="101293" x="3463925" y="3570288"/>
          <p14:tracePt t="101304" x="3482975" y="3600450"/>
          <p14:tracePt t="101315" x="3506788" y="3619500"/>
          <p14:tracePt t="101326" x="3538538" y="3644900"/>
          <p14:tracePt t="101337" x="3570288" y="3663950"/>
          <p14:tracePt t="101349" x="3613150" y="3687763"/>
          <p14:tracePt t="101362" x="3683000" y="3713163"/>
          <p14:tracePt t="101371" x="3757613" y="3732213"/>
          <p14:tracePt t="101382" x="3851275" y="3763963"/>
          <p14:tracePt t="101394" x="3951288" y="3794125"/>
          <p14:tracePt t="101405" x="4051300" y="3813175"/>
          <p14:tracePt t="101416" x="4157663" y="3838575"/>
          <p14:tracePt t="101428" x="4283075" y="3844925"/>
          <p14:tracePt t="101438" x="4402138" y="3857625"/>
          <p14:tracePt t="101449" x="4538663" y="3857625"/>
          <p14:tracePt t="101462" x="4664075" y="3857625"/>
          <p14:tracePt t="101472" x="4789488" y="3857625"/>
          <p14:tracePt t="101484" x="4914900" y="3857625"/>
          <p14:tracePt t="101495" x="5027613" y="3857625"/>
          <p14:tracePt t="101506" x="5138738" y="3851275"/>
          <p14:tracePt t="101519" x="5238750" y="3844925"/>
          <p14:tracePt t="101531" x="5338763" y="3832225"/>
          <p14:tracePt t="101540" x="5414963" y="3825875"/>
          <p14:tracePt t="101551" x="5483225" y="3806825"/>
          <p14:tracePt t="101564" x="5551488" y="3763963"/>
          <p14:tracePt t="101573" x="5608638" y="3719513"/>
          <p14:tracePt t="101585" x="5645150" y="3676650"/>
          <p14:tracePt t="101597" x="5664200" y="3606800"/>
          <p14:tracePt t="101607" x="5683250" y="3532188"/>
          <p14:tracePt t="101619" x="5689600" y="3451225"/>
          <p14:tracePt t="101630" x="5689600" y="3363913"/>
          <p14:tracePt t="101641" x="5664200" y="3276600"/>
          <p14:tracePt t="101654" x="5595938" y="3181350"/>
          <p14:tracePt t="101664" x="5464175" y="3076575"/>
          <p14:tracePt t="101675" x="5270500" y="2963863"/>
          <p14:tracePt t="101686" x="5070475" y="2851150"/>
          <p14:tracePt t="101697" x="4876800" y="2770188"/>
          <p14:tracePt t="101709" x="4721225" y="2706688"/>
          <p14:tracePt t="101721" x="4589463" y="2674938"/>
          <p14:tracePt t="101732" x="4476750" y="2657475"/>
          <p14:tracePt t="101743" x="4364038" y="2644775"/>
          <p14:tracePt t="101753" x="4264025" y="2644775"/>
          <p14:tracePt t="101766" x="4164013" y="2644775"/>
          <p14:tracePt t="101777" x="4064000" y="2644775"/>
          <p14:tracePt t="101787" x="3976688" y="2657475"/>
          <p14:tracePt t="101798" x="3889375" y="2674938"/>
          <p14:tracePt t="101811" x="3819525" y="2706688"/>
          <p14:tracePt t="101824" x="3751263" y="2738438"/>
          <p14:tracePt t="101832" x="3695700" y="2774950"/>
          <p14:tracePt t="101844" x="3638550" y="2819400"/>
          <p14:tracePt t="101855" x="3582988" y="2870200"/>
          <p14:tracePt t="101866" x="3538538" y="2906713"/>
          <p14:tracePt t="101878" x="3489325" y="2938463"/>
          <p14:tracePt t="101893" x="3457575" y="2974975"/>
          <p14:tracePt t="101901" x="3432175" y="3006725"/>
          <p14:tracePt t="101911" x="3419475" y="3038475"/>
          <p14:tracePt t="101922" x="3402013" y="3070225"/>
          <p14:tracePt t="101933" x="3395663" y="3100388"/>
          <p14:tracePt t="101947" x="3389313" y="3119438"/>
          <p14:tracePt t="101956" x="3389313" y="3132138"/>
          <p14:tracePt t="101967" x="3389313" y="3144838"/>
          <p14:tracePt t="101989" x="3389313" y="3157538"/>
          <p14:tracePt t="102001" x="3389313" y="3170238"/>
          <p14:tracePt t="102015" x="3389313" y="3187700"/>
          <p14:tracePt t="102027" x="3389313" y="3206750"/>
          <p14:tracePt t="102034" x="3389313" y="3225800"/>
          <p14:tracePt t="102047" x="3389313" y="3238500"/>
          <p14:tracePt t="102057" x="3389313" y="3270250"/>
          <p14:tracePt t="102068" x="3389313" y="3287713"/>
          <p14:tracePt t="102080" x="3389313" y="3300413"/>
          <p14:tracePt t="102091" x="3389313" y="3313113"/>
          <p14:tracePt t="102136" x="3395663" y="3319463"/>
          <p14:tracePt t="102151" x="3406775" y="3338513"/>
          <p14:tracePt t="102158" x="3425825" y="3357563"/>
          <p14:tracePt t="102170" x="3463925" y="3387725"/>
          <p14:tracePt t="102182" x="3482975" y="3413125"/>
          <p14:tracePt t="102193" x="3525838" y="3451225"/>
          <p14:tracePt t="102204" x="3570288" y="3481388"/>
          <p14:tracePt t="102216" x="3632200" y="3532188"/>
          <p14:tracePt t="102227" x="3689350" y="3581400"/>
          <p14:tracePt t="102237" x="3744913" y="3606800"/>
          <p14:tracePt t="102249" x="3802063" y="3644900"/>
          <p14:tracePt t="102260" x="3863975" y="3676650"/>
          <p14:tracePt t="102271" x="3944938" y="3700463"/>
          <p14:tracePt t="102282" x="4044950" y="3725863"/>
          <p14:tracePt t="102295" x="4157663" y="3744913"/>
          <p14:tracePt t="102305" x="4289425" y="3763963"/>
          <p14:tracePt t="102317" x="4419600" y="3776663"/>
          <p14:tracePt t="102328" x="4576763" y="3787775"/>
          <p14:tracePt t="102339" x="4764088" y="3800475"/>
          <p14:tracePt t="102350" x="4945063" y="3800475"/>
          <p14:tracePt t="102364" x="5102225" y="3800475"/>
          <p14:tracePt t="102373" x="5221288" y="3800475"/>
          <p14:tracePt t="102384" x="5321300" y="3800475"/>
          <p14:tracePt t="102396" x="5395913" y="3800475"/>
          <p14:tracePt t="102406" x="5464175" y="3794125"/>
          <p14:tracePt t="102417" x="5521325" y="3770313"/>
          <p14:tracePt t="102431" x="5576888" y="3732213"/>
          <p14:tracePt t="102440" x="5621338" y="3687763"/>
          <p14:tracePt t="102451" x="5657850" y="3625850"/>
          <p14:tracePt t="102463" x="5689600" y="3551238"/>
          <p14:tracePt t="102473" x="5708650" y="3470275"/>
          <p14:tracePt t="102485" x="5708650" y="3381375"/>
          <p14:tracePt t="102496" x="5695950" y="3294063"/>
          <p14:tracePt t="102511" x="5664200" y="3219450"/>
          <p14:tracePt t="102519" x="5627688" y="3151188"/>
          <p14:tracePt t="102532" x="5576888" y="3081338"/>
          <p14:tracePt t="102542" x="5527675" y="3019425"/>
          <p14:tracePt t="102552" x="5470525" y="2963863"/>
          <p14:tracePt t="102566" x="5402263" y="2913063"/>
          <p14:tracePt t="102579" x="5295900" y="2874963"/>
          <p14:tracePt t="102586" x="5151438" y="2825750"/>
          <p14:tracePt t="102600" x="4970463" y="2774950"/>
          <p14:tracePt t="102610" x="4770438" y="2738438"/>
          <p14:tracePt t="102620" x="4583113" y="2713038"/>
          <p14:tracePt t="102632" x="4438650" y="2687638"/>
          <p14:tracePt t="102643" x="4325938" y="2681288"/>
          <p14:tracePt t="102655" x="4225925" y="2681288"/>
          <p14:tracePt t="102667" x="4125913" y="2681288"/>
          <p14:tracePt t="102677" x="4025900" y="2681288"/>
          <p14:tracePt t="102688" x="3932238" y="2700338"/>
          <p14:tracePt t="102698" x="3844925" y="2725738"/>
          <p14:tracePt t="102712" x="3757613" y="2744788"/>
          <p14:tracePt t="102721" x="3676650" y="2763838"/>
          <p14:tracePt t="102733" x="3606800" y="2787650"/>
          <p14:tracePt t="102747" x="3544888" y="2806700"/>
          <p14:tracePt t="102755" x="3476625" y="2838450"/>
          <p14:tracePt t="102767" x="3413125" y="2857500"/>
          <p14:tracePt t="102780" x="3344863" y="2874963"/>
          <p14:tracePt t="102790" x="3289300" y="2894013"/>
          <p14:tracePt t="102800" x="3270250" y="2900363"/>
          <p14:tracePt t="102812" x="3238500" y="2913063"/>
          <p14:tracePt t="102822" x="3219450" y="2925763"/>
          <p14:tracePt t="102833" x="3206750" y="2932113"/>
          <p14:tracePt t="102846" x="3195638" y="2944813"/>
          <p14:tracePt t="102856" x="3182938" y="2957513"/>
          <p14:tracePt t="102867" x="3170238" y="2963863"/>
          <p14:tracePt t="102879" x="3157538" y="2974975"/>
          <p14:tracePt t="102892" x="3151188" y="2987675"/>
          <p14:tracePt t="102907" x="3138488" y="3006725"/>
          <p14:tracePt t="102914" x="3132138" y="3032125"/>
          <p14:tracePt t="102924" x="3125788" y="3057525"/>
          <p14:tracePt t="102934" x="3119438" y="3081338"/>
          <p14:tracePt t="102947" x="3113088" y="3100388"/>
          <p14:tracePt t="102957" x="3113088" y="3119438"/>
          <p14:tracePt t="102968" x="3113088" y="3138488"/>
          <p14:tracePt t="102982" x="3113088" y="3151188"/>
          <p14:tracePt t="102991" x="3113088" y="3181350"/>
          <p14:tracePt t="103002" x="3113088" y="3219450"/>
          <p14:tracePt t="103015" x="3113088" y="3244850"/>
          <p14:tracePt t="103026" x="3113088" y="3276600"/>
          <p14:tracePt t="103036" x="3113088" y="3313113"/>
          <p14:tracePt t="103049" x="3132138" y="3357563"/>
          <p14:tracePt t="103059" x="3157538" y="3406775"/>
          <p14:tracePt t="103070" x="3189288" y="3463925"/>
          <p14:tracePt t="103081" x="3225800" y="3519488"/>
          <p14:tracePt t="103093" x="3282950" y="3581400"/>
          <p14:tracePt t="103105" x="3338513" y="3625850"/>
          <p14:tracePt t="103115" x="3419475" y="3687763"/>
          <p14:tracePt t="103126" x="3502025" y="3738563"/>
          <p14:tracePt t="103137" x="3595688" y="3781425"/>
          <p14:tracePt t="103151" x="3689350" y="3819525"/>
          <p14:tracePt t="103160" x="3789363" y="3851275"/>
          <p14:tracePt t="103171" x="3889375" y="3883025"/>
          <p14:tracePt t="103183" x="4002088" y="3900488"/>
          <p14:tracePt t="103196" x="4119563" y="3919538"/>
          <p14:tracePt t="103205" x="4232275" y="3944938"/>
          <p14:tracePt t="103217" x="4344988" y="3963988"/>
          <p14:tracePt t="103232" x="4457700" y="3976688"/>
          <p14:tracePt t="103239" x="4570413" y="3976688"/>
          <p14:tracePt t="103250" x="4683125" y="3976688"/>
          <p14:tracePt t="103262" x="4795838" y="3976688"/>
          <p14:tracePt t="103272" x="4921250" y="3976688"/>
          <p14:tracePt t="103284" x="5045075" y="3970338"/>
          <p14:tracePt t="103295" x="5183188" y="3951288"/>
          <p14:tracePt t="103308" x="5308600" y="3919538"/>
          <p14:tracePt t="103319" x="5427663" y="3887788"/>
          <p14:tracePt t="103331" x="5527675" y="3844925"/>
          <p14:tracePt t="103340" x="5608638" y="3806825"/>
          <p14:tracePt t="103351" x="5664200" y="3770313"/>
          <p14:tracePt t="103364" x="5708650" y="3719513"/>
          <p14:tracePt t="103373" x="5745163" y="3676650"/>
          <p14:tracePt t="103385" x="5776913" y="3606800"/>
          <p14:tracePt t="103397" x="5802313" y="3532188"/>
          <p14:tracePt t="103407" x="5821363" y="3451225"/>
          <p14:tracePt t="103419" x="5834063" y="3363913"/>
          <p14:tracePt t="103431" x="5845175" y="3287713"/>
          <p14:tracePt t="103441" x="5845175" y="3213100"/>
          <p14:tracePt t="103452" x="5845175" y="3138488"/>
          <p14:tracePt t="103465" x="5840413" y="3057525"/>
          <p14:tracePt t="103477" x="5808663" y="2994025"/>
          <p14:tracePt t="103486" x="5783263" y="2938463"/>
          <p14:tracePt t="103497" x="5734050" y="2881313"/>
          <p14:tracePt t="103510" x="5651500" y="2819400"/>
          <p14:tracePt t="103520" x="5551488" y="2757488"/>
          <p14:tracePt t="103532" x="5434013" y="2693988"/>
          <p14:tracePt t="103543" x="5314950" y="2638425"/>
          <p14:tracePt t="103554" x="5202238" y="2593975"/>
          <p14:tracePt t="103566" x="5083175" y="2557463"/>
          <p14:tracePt t="103578" x="4970463" y="2525713"/>
          <p14:tracePt t="103588" x="4857750" y="2493963"/>
          <p14:tracePt t="103600" x="4725988" y="2470150"/>
          <p14:tracePt t="103610" x="4602163" y="2463800"/>
          <p14:tracePt t="103621" x="4495800" y="2463800"/>
          <p14:tracePt t="103633" x="4383088" y="2463800"/>
          <p14:tracePt t="103644" x="4295775" y="2463800"/>
          <p14:tracePt t="103656" x="4219575" y="2463800"/>
          <p14:tracePt t="103666" x="4138613" y="2474913"/>
          <p14:tracePt t="103679" x="4064000" y="2493963"/>
          <p14:tracePt t="103690" x="3983038" y="2513013"/>
          <p14:tracePt t="103701" x="3908425" y="2544763"/>
          <p14:tracePt t="103711" x="3838575" y="2570163"/>
          <p14:tracePt t="103722" x="3783013" y="2600325"/>
          <p14:tracePt t="103733" x="3738563" y="2638425"/>
          <p14:tracePt t="103746" x="3695700" y="2670175"/>
          <p14:tracePt t="103756" x="3651250" y="2706688"/>
          <p14:tracePt t="103767" x="3602038" y="2751138"/>
          <p14:tracePt t="103781" x="3557588" y="2800350"/>
          <p14:tracePt t="103789" x="3519488" y="2832100"/>
          <p14:tracePt t="103801" x="3495675" y="2863850"/>
          <p14:tracePt t="103813" x="3476625" y="2900363"/>
          <p14:tracePt t="103824" x="3444875" y="2944813"/>
          <p14:tracePt t="103834" x="3432175" y="2981325"/>
          <p14:tracePt t="103847" x="3413125" y="3025775"/>
          <p14:tracePt t="103857" x="3395663" y="3081338"/>
          <p14:tracePt t="103869" x="3389313" y="3132138"/>
          <p14:tracePt t="103880" x="3382963" y="3163888"/>
          <p14:tracePt t="103894" x="3370263" y="3181350"/>
          <p14:tracePt t="103905" x="3370263" y="3194050"/>
          <p14:tracePt t="103925" x="3370263" y="3200400"/>
          <p14:tracePt t="103936" x="3370263" y="3206750"/>
          <p14:tracePt t="103948" x="3370263" y="3213100"/>
          <p14:tracePt t="103970" x="3370263" y="3219450"/>
          <p14:tracePt t="103982" x="3370263" y="3225800"/>
          <p14:tracePt t="103997" x="3370263" y="3238500"/>
          <p14:tracePt t="104003" x="3370263" y="3251200"/>
          <p14:tracePt t="104016" x="3370263" y="3270250"/>
          <p14:tracePt t="104026" x="3370263" y="3287713"/>
          <p14:tracePt t="104037" x="3370263" y="3300413"/>
          <p14:tracePt t="104049" x="3370263" y="3332163"/>
          <p14:tracePt t="104060" x="3370263" y="3351213"/>
          <p14:tracePt t="104071" x="3370263" y="3370263"/>
          <p14:tracePt t="104082" x="3376613" y="3400425"/>
          <p14:tracePt t="104096" x="3389313" y="3432175"/>
          <p14:tracePt t="104107" x="3406775" y="3463925"/>
          <p14:tracePt t="104117" x="3413125" y="3481388"/>
          <p14:tracePt t="104128" x="3419475" y="3494088"/>
          <p14:tracePt t="104139" x="3425825" y="3506788"/>
          <p14:tracePt t="104153" x="3438525" y="3519488"/>
          <p14:tracePt t="104162" x="3451225" y="3532188"/>
          <p14:tracePt t="104172" x="3463925" y="3557588"/>
          <p14:tracePt t="104183" x="3476625" y="3570288"/>
          <p14:tracePt t="104197" x="3502025" y="3600450"/>
          <p14:tracePt t="104206" x="3519488" y="3619500"/>
          <p14:tracePt t="104219" x="3538538" y="3638550"/>
          <p14:tracePt t="104231" x="3557588" y="3657600"/>
          <p14:tracePt t="104240" x="3582988" y="3676650"/>
          <p14:tracePt t="104251" x="3613150" y="3700463"/>
          <p14:tracePt t="104264" x="3657600" y="3719513"/>
          <p14:tracePt t="104275" x="3689350" y="3744913"/>
          <p14:tracePt t="104285" x="3708400" y="3757613"/>
          <p14:tracePt t="104296" x="3738563" y="3776663"/>
          <p14:tracePt t="104313" x="3776663" y="3781425"/>
          <p14:tracePt t="104321" x="3819525" y="3781425"/>
          <p14:tracePt t="104331" x="3857625" y="3800475"/>
          <p14:tracePt t="104343" x="3902075" y="3806825"/>
          <p14:tracePt t="104352" x="3938588" y="3813175"/>
          <p14:tracePt t="104365" x="4008438" y="3832225"/>
          <p14:tracePt t="104375" x="4095750" y="3844925"/>
          <p14:tracePt t="104386" x="4208463" y="3863975"/>
          <p14:tracePt t="104399" x="4332288" y="3876675"/>
          <p14:tracePt t="104409" x="4470400" y="3883025"/>
          <p14:tracePt t="104420" x="4621213" y="3883025"/>
          <p14:tracePt t="104432" x="4802188" y="3883025"/>
          <p14:tracePt t="104442" x="4957763" y="3883025"/>
          <p14:tracePt t="104453" x="5083175" y="3883025"/>
          <p14:tracePt t="104465" x="5195888" y="3883025"/>
          <p14:tracePt t="104477" x="5283200" y="3883025"/>
          <p14:tracePt t="104487" x="5345113" y="3863975"/>
          <p14:tracePt t="104499" x="5402263" y="3844925"/>
          <p14:tracePt t="104512" x="5445125" y="3806825"/>
          <p14:tracePt t="104522" x="5489575" y="3770313"/>
          <p14:tracePt t="104533" x="5538788" y="3725863"/>
          <p14:tracePt t="104546" x="5576888" y="3670300"/>
          <p14:tracePt t="104555" x="5595938" y="3625850"/>
          <p14:tracePt t="104566" x="5608638" y="3576638"/>
          <p14:tracePt t="104579" x="5621338" y="3519488"/>
          <p14:tracePt t="104589" x="5621338" y="3481388"/>
          <p14:tracePt t="104600" x="5621338" y="3432175"/>
          <p14:tracePt t="104612" x="5621338" y="3394075"/>
          <p14:tracePt t="104622" x="5621338" y="3357563"/>
          <p14:tracePt t="104633" x="5621338" y="3300413"/>
          <p14:tracePt t="104645" x="5621338" y="3263900"/>
          <p14:tracePt t="104658" x="5602288" y="3219450"/>
          <p14:tracePt t="104667" x="5576888" y="3176588"/>
          <p14:tracePt t="104680" x="5538788" y="3144838"/>
          <p14:tracePt t="104691" x="5521325" y="3119438"/>
          <p14:tracePt t="104701" x="5495925" y="3100388"/>
          <p14:tracePt t="104713" x="5464175" y="3076575"/>
          <p14:tracePt t="104723" x="5434013" y="3051175"/>
          <p14:tracePt t="104735" x="5389563" y="3013075"/>
          <p14:tracePt t="104749" x="5345113" y="2987675"/>
          <p14:tracePt t="104758" x="5289550" y="2963863"/>
          <p14:tracePt t="104768" x="5245100" y="2932113"/>
          <p14:tracePt t="104782" x="5221288" y="2925763"/>
          <p14:tracePt t="104791" x="5202238" y="2913063"/>
          <p14:tracePt t="104802" x="5183188" y="2906713"/>
          <p14:tracePt t="104815" x="5151438" y="2900363"/>
          <p14:tracePt t="104829" x="5114925" y="2887663"/>
          <p14:tracePt t="104836" x="5045075" y="2881313"/>
          <p14:tracePt t="104849" x="4970463" y="2863850"/>
          <p14:tracePt t="104859" x="4908550" y="2851150"/>
          <p14:tracePt t="104870" x="4838700" y="2844800"/>
          <p14:tracePt t="104881" x="4814888" y="2838450"/>
          <p14:tracePt t="104895" x="4789488" y="2838450"/>
          <p14:tracePt t="104905" x="4764088" y="2838450"/>
          <p14:tracePt t="104916" x="4732338" y="2838450"/>
          <p14:tracePt t="104926" x="4689475" y="2838450"/>
          <p14:tracePt t="104938" x="4625975" y="2838450"/>
          <p14:tracePt t="104950" x="4564063" y="2838450"/>
          <p14:tracePt t="104962" x="4514850" y="2838450"/>
          <p14:tracePt t="104971" x="4457700" y="2838450"/>
          <p14:tracePt t="104983" x="4395788" y="2838450"/>
          <p14:tracePt t="104996" x="4332288" y="2838450"/>
          <p14:tracePt t="105005" x="4257675" y="2838450"/>
          <p14:tracePt t="105017" x="4183063" y="2838450"/>
          <p14:tracePt t="105029" x="4108450" y="2838450"/>
          <p14:tracePt t="105039" x="4044950" y="2838450"/>
          <p14:tracePt t="105050" x="3989388" y="2857500"/>
          <p14:tracePt t="105063" x="3925888" y="2874963"/>
          <p14:tracePt t="105073" x="3857625" y="2906713"/>
          <p14:tracePt t="105084" x="3789363" y="2932113"/>
          <p14:tracePt t="105097" x="3719513" y="2963863"/>
          <p14:tracePt t="105106" x="3657600" y="2987675"/>
          <p14:tracePt t="105117" x="3602038" y="3025775"/>
          <p14:tracePt t="105131" x="3544888" y="3063875"/>
          <p14:tracePt t="105140" x="3502025" y="3100388"/>
          <p14:tracePt t="105152" x="3451225" y="3138488"/>
          <p14:tracePt t="105163" x="3419475" y="3163888"/>
          <p14:tracePt t="105174" x="3389313" y="3194050"/>
          <p14:tracePt t="105185" x="3363913" y="3232150"/>
          <p14:tracePt t="105197" x="3338513" y="3276600"/>
          <p14:tracePt t="105215" x="3319463" y="3325813"/>
          <p14:tracePt t="105221" x="3302000" y="3381375"/>
          <p14:tracePt t="105232" x="3282950" y="3438525"/>
          <p14:tracePt t="105243" x="3263900" y="3487738"/>
          <p14:tracePt t="105252" x="3257550" y="3519488"/>
          <p14:tracePt t="105264" x="3251200" y="3538538"/>
          <p14:tracePt t="105276" x="3251200" y="3557588"/>
          <p14:tracePt t="105286" x="3251200" y="3576638"/>
          <p14:tracePt t="105297" x="3251200" y="3600450"/>
          <p14:tracePt t="105312" x="3251200" y="3625850"/>
          <p14:tracePt t="105320" x="3251200" y="3644900"/>
          <p14:tracePt t="105333" x="3251200" y="3670300"/>
          <p14:tracePt t="105353" x="3251200" y="3681413"/>
          <p14:tracePt t="105366" x="3251200" y="3694113"/>
          <p14:tracePt t="105377" x="3263900" y="3706813"/>
          <p14:tracePt t="105388" x="3282950" y="3725863"/>
          <p14:tracePt t="105401" x="3306763" y="3757613"/>
          <p14:tracePt t="105410" x="3344863" y="3781425"/>
          <p14:tracePt t="105424" x="3376613" y="3819525"/>
          <p14:tracePt t="105433" x="3406775" y="3844925"/>
          <p14:tracePt t="105444" x="3438525" y="3857625"/>
          <p14:tracePt t="105454" x="3470275" y="3863975"/>
          <p14:tracePt t="105466" x="3495675" y="3870325"/>
          <p14:tracePt t="105479" x="3538538" y="3887788"/>
          <p14:tracePt t="105490" x="3582988" y="3906838"/>
          <p14:tracePt t="105500" x="3602038" y="3913188"/>
          <p14:tracePt t="105526" x="3619500" y="3913188"/>
          <p14:tracePt t="105534" x="3644900" y="3919538"/>
          <p14:tracePt t="105547" x="3670300" y="3925888"/>
          <p14:tracePt t="105556" x="3708400" y="3925888"/>
          <p14:tracePt t="105567" x="3763963" y="3925888"/>
          <p14:tracePt t="105579" x="3838575" y="3925888"/>
          <p14:tracePt t="105592" x="3913188" y="3925888"/>
          <p14:tracePt t="105603" x="3976688" y="3925888"/>
          <p14:tracePt t="105615" x="4038600" y="3925888"/>
          <p14:tracePt t="105624" x="4102100" y="3925888"/>
          <p14:tracePt t="105634" x="4164013" y="3925888"/>
          <p14:tracePt t="105647" x="4238625" y="3925888"/>
          <p14:tracePt t="105657" x="4314825" y="3925888"/>
          <p14:tracePt t="105668" x="4389438" y="3925888"/>
          <p14:tracePt t="105681" x="4464050" y="3925888"/>
          <p14:tracePt t="105691" x="4538663" y="3925888"/>
          <p14:tracePt t="105702" x="4614863" y="3925888"/>
          <p14:tracePt t="105715" x="4702175" y="3925888"/>
          <p14:tracePt t="105725" x="4776788" y="3925888"/>
          <p14:tracePt t="105736" x="4851400" y="3925888"/>
          <p14:tracePt t="105747" x="4895850" y="3925888"/>
          <p14:tracePt t="105770" x="4914900" y="3925888"/>
          <p14:tracePt t="105792" x="4927600" y="3925888"/>
          <p14:tracePt t="105804" x="4938713" y="3919538"/>
          <p14:tracePt t="105816" x="4951413" y="3913188"/>
          <p14:tracePt t="105827" x="4970463" y="3900488"/>
          <p14:tracePt t="105837" x="4983163" y="3894138"/>
          <p14:tracePt t="105849" x="4995863" y="3887788"/>
          <p14:tracePt t="105861" x="5008563" y="3883025"/>
          <p14:tracePt t="105871" x="5027613" y="3870325"/>
          <p14:tracePt t="105892" x="5038725" y="3863975"/>
          <p14:tracePt t="105896" x="5051425" y="3844925"/>
          <p14:tracePt t="105909" x="5070475" y="3832225"/>
          <p14:tracePt t="105917" x="5095875" y="3813175"/>
          <p14:tracePt t="105928" x="5114925" y="3800475"/>
          <p14:tracePt t="105950" x="5127625" y="3781425"/>
          <p14:tracePt t="105963" x="5132388" y="3770313"/>
          <p14:tracePt t="105972" x="5145088" y="3751263"/>
          <p14:tracePt t="105983" x="5170488" y="3732213"/>
          <p14:tracePt t="105995" x="5208588" y="3681413"/>
          <p14:tracePt t="106006" x="5251450" y="3638550"/>
          <p14:tracePt t="106019" x="5289550" y="3594100"/>
          <p14:tracePt t="106030" x="5302250" y="3551238"/>
          <p14:tracePt t="106040" x="5321300" y="3506788"/>
          <p14:tracePt t="106051" x="5327650" y="3470275"/>
          <p14:tracePt t="106064" x="5338763" y="3438525"/>
          <p14:tracePt t="106074" x="5345113" y="3400425"/>
          <p14:tracePt t="106085" x="5351463" y="3370263"/>
          <p14:tracePt t="106098" x="5357813" y="3338513"/>
          <p14:tracePt t="106108" x="5357813" y="3300413"/>
          <p14:tracePt t="106119" x="5357813" y="3251200"/>
          <p14:tracePt t="106131" x="5357813" y="3213100"/>
          <p14:tracePt t="106141" x="5357813" y="3176588"/>
          <p14:tracePt t="106152" x="5357813" y="3132138"/>
          <p14:tracePt t="106164" x="5357813" y="3106738"/>
          <p14:tracePt t="106175" x="5345113" y="3076575"/>
          <p14:tracePt t="106188" x="5327650" y="3051175"/>
          <p14:tracePt t="106197" x="5308600" y="3019425"/>
          <p14:tracePt t="106210" x="5270500" y="3000375"/>
          <p14:tracePt t="106221" x="5214938" y="2963863"/>
          <p14:tracePt t="106231" x="5127625" y="2919413"/>
          <p14:tracePt t="106243" x="5008563" y="2874963"/>
          <p14:tracePt t="106253" x="4908550" y="2838450"/>
          <p14:tracePt t="106265" x="4814888" y="2806700"/>
          <p14:tracePt t="106277" x="4770438" y="2787650"/>
          <p14:tracePt t="106287" x="4751388" y="2781300"/>
          <p14:tracePt t="106311" x="4732338" y="2774950"/>
          <p14:tracePt t="106324" x="4702175" y="2774950"/>
          <p14:tracePt t="106333" x="4683125" y="2774950"/>
          <p14:tracePt t="106344" x="4645025" y="2774950"/>
          <p14:tracePt t="106355" x="4595813" y="2774950"/>
          <p14:tracePt t="106366" x="4532313" y="2774950"/>
          <p14:tracePt t="106378" x="4470400" y="2774950"/>
          <p14:tracePt t="106389" x="4383088" y="2774950"/>
          <p14:tracePt t="106404" x="4308475" y="2774950"/>
          <p14:tracePt t="106413" x="4219575" y="2774950"/>
          <p14:tracePt t="106422" x="4132263" y="2774950"/>
          <p14:tracePt t="106434" x="4044950" y="2781300"/>
          <p14:tracePt t="106446" x="3963988" y="2800350"/>
          <p14:tracePt t="106456" x="3876675" y="2819400"/>
          <p14:tracePt t="106467" x="3795713" y="2857500"/>
          <p14:tracePt t="106481" x="3713163" y="2900363"/>
          <p14:tracePt t="106490" x="3638550" y="2951163"/>
          <p14:tracePt t="106501" x="3557588" y="3000375"/>
          <p14:tracePt t="106515" x="3489325" y="3051175"/>
          <p14:tracePt t="106528" x="3432175" y="3087688"/>
          <p14:tracePt t="106534" x="3395663" y="3113088"/>
          <p14:tracePt t="106548" x="3370263" y="3144838"/>
          <p14:tracePt t="106557" x="3351213" y="3176588"/>
          <p14:tracePt t="106569" x="3319463" y="3219450"/>
          <p14:tracePt t="106580" x="3289300" y="3263900"/>
          <p14:tracePt t="106591" x="3257550" y="3306763"/>
          <p14:tracePt t="106604" x="3244850" y="3351213"/>
          <p14:tracePt t="106615" x="3225800" y="3381375"/>
          <p14:tracePt t="106626" x="3219450" y="3413125"/>
          <p14:tracePt t="106636" x="3219450" y="3438525"/>
          <p14:tracePt t="106648" x="3219450" y="3470275"/>
          <p14:tracePt t="106659" x="3219450" y="3494088"/>
          <p14:tracePt t="106670" x="3219450" y="3532188"/>
          <p14:tracePt t="106681" x="3219450" y="3594100"/>
          <p14:tracePt t="106692" x="3225800" y="3681413"/>
          <p14:tracePt t="106703" x="3244850" y="3763963"/>
          <p14:tracePt t="106715" x="3270250" y="3838575"/>
          <p14:tracePt t="106726" x="3313113" y="3906838"/>
          <p14:tracePt t="106738" x="3351213" y="3976688"/>
          <p14:tracePt t="106749" x="3395663" y="4019550"/>
          <p14:tracePt t="106761" x="3438525" y="4057650"/>
          <p14:tracePt t="106771" x="3482975" y="4083050"/>
          <p14:tracePt t="106783" x="3551238" y="4113213"/>
          <p14:tracePt t="106795" x="3632200" y="4132263"/>
          <p14:tracePt t="106805" x="3719513" y="4144963"/>
          <p14:tracePt t="106817" x="3808413" y="4144963"/>
          <p14:tracePt t="106829" x="3908425" y="4144963"/>
          <p14:tracePt t="106841" x="4008438" y="4144963"/>
          <p14:tracePt t="106850" x="4119563" y="4144963"/>
          <p14:tracePt t="106863" x="4225925" y="4144963"/>
          <p14:tracePt t="106872" x="4338638" y="4144963"/>
          <p14:tracePt t="106891" x="4438650" y="4138613"/>
          <p14:tracePt t="106896" x="4557713" y="4119563"/>
          <p14:tracePt t="106906" x="4670425" y="4087813"/>
          <p14:tracePt t="106917" x="4770438" y="4057650"/>
          <p14:tracePt t="106931" x="4851400" y="4025900"/>
          <p14:tracePt t="106940" x="4921250" y="3987800"/>
          <p14:tracePt t="106951" x="4989513" y="3951288"/>
          <p14:tracePt t="106965" x="5057775" y="3906838"/>
          <p14:tracePt t="106973" x="5132388" y="3857625"/>
          <p14:tracePt t="106985" x="5214938" y="3806825"/>
          <p14:tracePt t="106996" x="5283200" y="3757613"/>
          <p14:tracePt t="107008" x="5351463" y="3713163"/>
          <p14:tracePt t="107020" x="5414963" y="3651250"/>
          <p14:tracePt t="107032" x="5457825" y="3594100"/>
          <p14:tracePt t="107043" x="5495925" y="3551238"/>
          <p14:tracePt t="107052" x="5534025" y="3506788"/>
          <p14:tracePt t="107065" x="5551488" y="3481388"/>
          <p14:tracePt t="107076" x="5576888" y="3451225"/>
          <p14:tracePt t="107086" x="5595938" y="3432175"/>
          <p14:tracePt t="107099" x="5608638" y="3406775"/>
          <p14:tracePt t="107109" x="5614988" y="3387725"/>
          <p14:tracePt t="107120" x="5621338" y="3370263"/>
          <p14:tracePt t="107132" x="5627688" y="3344863"/>
          <p14:tracePt t="107142" x="5634038" y="3325813"/>
          <p14:tracePt t="107156" x="5634038" y="3300413"/>
          <p14:tracePt t="107166" x="5634038" y="3270250"/>
          <p14:tracePt t="107176" x="5634038" y="3251200"/>
          <p14:tracePt t="107199" x="5634038" y="3238500"/>
          <p14:tracePt t="107232" x="5634038" y="3225800"/>
          <p14:tracePt t="107246" x="5634038" y="3213100"/>
          <p14:tracePt t="107254" x="5634038" y="3194050"/>
          <p14:tracePt t="107266" x="5627688" y="3163888"/>
          <p14:tracePt t="107279" x="5602288" y="3144838"/>
          <p14:tracePt t="107288" x="5583238" y="3119438"/>
          <p14:tracePt t="107300" x="5570538" y="3106738"/>
          <p14:tracePt t="107314" x="5551488" y="3087688"/>
          <p14:tracePt t="107327" x="5538788" y="3063875"/>
          <p14:tracePt t="107334" x="5521325" y="3044825"/>
          <p14:tracePt t="107348" x="5508625" y="3038475"/>
          <p14:tracePt t="107356" x="5476875" y="3013075"/>
          <p14:tracePt t="107368" x="5445125" y="3006725"/>
          <p14:tracePt t="107378" x="5414963" y="2994025"/>
          <p14:tracePt t="107391" x="5383213" y="2974975"/>
          <p14:tracePt t="107402" x="5364163" y="2970213"/>
          <p14:tracePt t="107415" x="5345113" y="2963863"/>
          <p14:tracePt t="107424" x="5314950" y="2963863"/>
          <p14:tracePt t="107435" x="5295900" y="2963863"/>
          <p14:tracePt t="107449" x="5257800" y="2957513"/>
          <p14:tracePt t="107457" x="5189538" y="2938463"/>
          <p14:tracePt t="107468" x="5114925" y="2913063"/>
          <p14:tracePt t="107482" x="5021263" y="2894013"/>
          <p14:tracePt t="107494" x="4932363" y="2874963"/>
          <p14:tracePt t="107502" x="4857750" y="2857500"/>
          <p14:tracePt t="107516" x="4789488" y="2838450"/>
          <p14:tracePt t="107526" x="4725988" y="2832100"/>
          <p14:tracePt t="107536" x="4651375" y="2819400"/>
          <p14:tracePt t="107549" x="4564063" y="2819400"/>
          <p14:tracePt t="107560" x="4476750" y="2819400"/>
          <p14:tracePt t="107570" x="4389438" y="2819400"/>
          <p14:tracePt t="107581" x="4314825" y="2819400"/>
          <p14:tracePt t="107592" x="4238625" y="2819400"/>
          <p14:tracePt t="107606" x="4170363" y="2819400"/>
          <p14:tracePt t="107619" x="4095750" y="2819400"/>
          <p14:tracePt t="107626" x="4032250" y="2819400"/>
          <p14:tracePt t="107637" x="3957638" y="2819400"/>
          <p14:tracePt t="107649" x="3870325" y="2825750"/>
          <p14:tracePt t="107661" x="3783013" y="2844800"/>
          <p14:tracePt t="107671" x="3689350" y="2863850"/>
          <p14:tracePt t="107683" x="3589338" y="2881313"/>
          <p14:tracePt t="107695" x="3489325" y="2900363"/>
          <p14:tracePt t="107705" x="3389313" y="2925763"/>
          <p14:tracePt t="107716" x="3295650" y="2957513"/>
          <p14:tracePt t="107728" x="3225800" y="2981325"/>
          <p14:tracePt t="107739" x="3200400" y="3000375"/>
          <p14:tracePt t="107750" x="3176588" y="3013075"/>
          <p14:tracePt t="107762" x="3157538" y="3032125"/>
          <p14:tracePt t="107772" x="3138488" y="3057525"/>
          <p14:tracePt t="107784" x="3125788" y="3081338"/>
          <p14:tracePt t="107796" x="3106738" y="3125788"/>
          <p14:tracePt t="107806" x="3100388" y="3194050"/>
          <p14:tracePt t="107820" x="3089275" y="3270250"/>
          <p14:tracePt t="107833" x="3089275" y="3370263"/>
          <p14:tracePt t="107840" x="3095625" y="3481388"/>
          <p14:tracePt t="107852" x="3125788" y="3606800"/>
          <p14:tracePt t="107865" x="3195638" y="3744913"/>
          <p14:tracePt t="107873" x="3295650" y="3894138"/>
          <p14:tracePt t="107885" x="3425825" y="4038600"/>
          <p14:tracePt t="107900" x="3538538" y="4144963"/>
          <p14:tracePt t="107910" x="3670300" y="4238625"/>
          <p14:tracePt t="107919" x="3795713" y="4306888"/>
          <p14:tracePt t="107932" x="3925888" y="4351338"/>
          <p14:tracePt t="107941" x="4076700" y="4383088"/>
          <p14:tracePt t="107953" x="4238625" y="4394200"/>
          <p14:tracePt t="107965" x="4432300" y="4376738"/>
          <p14:tracePt t="107975" x="4625975" y="4338638"/>
          <p14:tracePt t="107987" x="4795838" y="4257675"/>
          <p14:tracePt t="107997" x="4921250" y="4176713"/>
          <p14:tracePt t="108010" x="5021263" y="4083050"/>
          <p14:tracePt t="108020" x="5102225" y="3987800"/>
          <p14:tracePt t="108032" x="5176838" y="3883025"/>
          <p14:tracePt t="108046" x="5227638" y="3781425"/>
          <p14:tracePt t="108054" x="5270500" y="3676650"/>
          <p14:tracePt t="108065" x="5302250" y="3587750"/>
          <p14:tracePt t="108076" x="5327650" y="3494088"/>
          <p14:tracePt t="108089" x="5345113" y="3419475"/>
          <p14:tracePt t="108103" x="5364163" y="3376613"/>
          <p14:tracePt t="108145" x="5370513" y="3357563"/>
          <p14:tracePt t="108154" x="5376863" y="3332163"/>
          <p14:tracePt t="108166" x="5376863" y="3313113"/>
          <p14:tracePt t="108180" x="5376863" y="3294063"/>
          <p14:tracePt t="108188" x="5376863" y="3257550"/>
          <p14:tracePt t="108200" x="5376863" y="3219450"/>
          <p14:tracePt t="108214" x="5376863" y="3176588"/>
          <p14:tracePt t="108222" x="5376863" y="3151188"/>
          <p14:tracePt t="108234" x="5376863" y="3125788"/>
          <p14:tracePt t="108246" x="5376863" y="3081338"/>
          <p14:tracePt t="108256" x="5357813" y="3044825"/>
          <p14:tracePt t="108267" x="5314950" y="2981325"/>
          <p14:tracePt t="108280" x="5221288" y="2919413"/>
          <p14:tracePt t="108290" x="5064125" y="2851150"/>
          <p14:tracePt t="108301" x="4789488" y="2774950"/>
          <p14:tracePt t="108314" x="4414838" y="2706688"/>
          <p14:tracePt t="108324" x="4044950" y="2657475"/>
          <p14:tracePt t="108335" x="3713163" y="2657475"/>
          <p14:tracePt t="108347" x="3419475" y="2693988"/>
          <p14:tracePt t="108357" x="3138488" y="2774950"/>
          <p14:tracePt t="108370" x="2919413" y="2894013"/>
          <p14:tracePt t="108380" x="2757488" y="3025775"/>
          <p14:tracePt t="108392" x="2638425" y="3187700"/>
          <p14:tracePt t="108404" x="2600325" y="3357563"/>
          <p14:tracePt t="108415" x="2632075" y="3581400"/>
          <p14:tracePt t="108425" x="2857500" y="3887788"/>
          <p14:tracePt t="108436" x="3200400" y="4213225"/>
          <p14:tracePt t="108448" x="3657600" y="4519613"/>
          <p14:tracePt t="108466" x="4151313" y="4751388"/>
          <p14:tracePt t="108470" x="4583113" y="4876800"/>
          <p14:tracePt t="108483" x="4945063" y="4906963"/>
          <p14:tracePt t="108493" x="5221288" y="4851400"/>
          <p14:tracePt t="108504" x="5451475" y="4719638"/>
          <p14:tracePt t="108517" x="5627688" y="4525963"/>
          <p14:tracePt t="108526" x="5745163" y="4300538"/>
          <p14:tracePt t="108538" x="5815013" y="4070350"/>
          <p14:tracePt t="108550" x="5851525" y="3894138"/>
          <p14:tracePt t="108561" x="5864225" y="3770313"/>
          <p14:tracePt t="108605" x="5864225" y="3719513"/>
          <p14:tracePt t="108638" x="5876925" y="3687763"/>
          <p14:tracePt t="108650" x="5908675" y="3676650"/>
          <p14:tracePt t="108662" x="5940425" y="3670300"/>
          <p14:tracePt t="108672" x="6002338" y="3657600"/>
          <p14:tracePt t="108683" x="6127750" y="3657600"/>
          <p14:tracePt t="108695" x="6427788" y="3657600"/>
          <p14:tracePt t="108706" x="7089775" y="3657600"/>
          <p14:tracePt t="108722" x="7947025" y="3657600"/>
          <p14:tracePt t="108731" x="8985250" y="3657600"/>
          <p14:tracePt t="108740" x="10121900" y="3657600"/>
          <p14:tracePt t="108751" x="11285538" y="3657600"/>
          <p14:tracePt t="109146" x="11541125" y="3276600"/>
          <p14:tracePt t="109156" x="10917238" y="3138488"/>
          <p14:tracePt t="109167" x="10240963" y="3038475"/>
          <p14:tracePt t="109181" x="9547225" y="2981325"/>
          <p14:tracePt t="109191" x="8834438" y="2938463"/>
          <p14:tracePt t="109201" x="8121650" y="2919413"/>
          <p14:tracePt t="109215" x="7434263" y="2900363"/>
          <p14:tracePt t="109224" x="6777038" y="2913063"/>
          <p14:tracePt t="109235" x="6134100" y="2951163"/>
          <p14:tracePt t="109248" x="5545138" y="2987675"/>
          <p14:tracePt t="109257" x="5051425" y="3044825"/>
          <p14:tracePt t="109269" x="4714875" y="3076575"/>
          <p14:tracePt t="109282" x="4602163" y="3100388"/>
          <p14:tracePt t="109293" x="4545013" y="3106738"/>
          <p14:tracePt t="109302" x="4532313" y="3119438"/>
          <p14:tracePt t="109316" x="4532313" y="3132138"/>
          <p14:tracePt t="109326" x="4538663" y="3144838"/>
          <p14:tracePt t="109337" x="4545013" y="3157538"/>
          <p14:tracePt t="109348" x="4551363" y="3181350"/>
          <p14:tracePt t="109359" x="4570413" y="3206750"/>
          <p14:tracePt t="109370" x="4608513" y="3263900"/>
          <p14:tracePt t="109381" x="4689475" y="3351213"/>
          <p14:tracePt t="109396" x="4864100" y="3451225"/>
          <p14:tracePt t="109407" x="5157788" y="3576638"/>
          <p14:tracePt t="109416" x="5514975" y="3681413"/>
          <p14:tracePt t="109426" x="5815013" y="3744913"/>
          <p14:tracePt t="109437" x="6002338" y="3770313"/>
          <p14:tracePt t="109449" x="6083300" y="3776663"/>
          <p14:tracePt t="109561" x="6108700" y="3776663"/>
          <p14:tracePt t="109575" x="6134100" y="3763963"/>
          <p14:tracePt t="109584" x="6157913" y="3732213"/>
          <p14:tracePt t="109602" x="6170613" y="3700463"/>
          <p14:tracePt t="109606" x="6189663" y="3670300"/>
          <p14:tracePt t="109775" x="6189663" y="3663950"/>
          <p14:tracePt t="109786" x="6189663" y="3657600"/>
          <p14:tracePt t="109809" x="6176963" y="3657600"/>
          <p14:tracePt t="109821" x="6164263" y="3657600"/>
          <p14:tracePt t="109831" x="6146800" y="3657600"/>
          <p14:tracePt t="109842" x="6115050" y="3657600"/>
          <p14:tracePt t="109853" x="6064250" y="3670300"/>
          <p14:tracePt t="109867" x="6008688" y="3676650"/>
          <p14:tracePt t="109876" x="5945188" y="3687763"/>
          <p14:tracePt t="109895" x="5876925" y="3706813"/>
          <p14:tracePt t="109906" x="5827713" y="3719513"/>
          <p14:tracePt t="109910" x="5770563" y="3732213"/>
          <p14:tracePt t="109921" x="5721350" y="3738563"/>
          <p14:tracePt t="109933" x="5676900" y="3751263"/>
          <p14:tracePt t="109944" x="5651500" y="3757613"/>
          <p14:tracePt t="109955" x="5634038" y="3757613"/>
          <p14:tracePt t="110024" x="5621338" y="3757613"/>
          <p14:tracePt t="110034" x="5614988" y="3757613"/>
          <p14:tracePt t="110056" x="5602288" y="3757613"/>
          <p14:tracePt t="110068" x="5589588" y="3763963"/>
          <p14:tracePt t="110079" x="5570538" y="3770313"/>
          <p14:tracePt t="110095" x="5538788" y="3776663"/>
          <p14:tracePt t="110103" x="5514975" y="3776663"/>
          <p14:tracePt t="110115" x="5476875" y="3776663"/>
          <p14:tracePt t="110124" x="5427663" y="3776663"/>
          <p14:tracePt t="110135" x="5395913" y="3776663"/>
          <p14:tracePt t="110148" x="5383213" y="3776663"/>
          <p14:tracePt t="110416" x="5370513" y="3781425"/>
          <p14:tracePt t="110499" x="5383213" y="3781425"/>
          <p14:tracePt t="110506" x="5451475" y="3781425"/>
          <p14:tracePt t="110518" x="5602288" y="3781425"/>
          <p14:tracePt t="110531" x="5883275" y="3781425"/>
          <p14:tracePt t="110540" x="6264275" y="3781425"/>
          <p14:tracePt t="110551" x="6670675" y="3781425"/>
          <p14:tracePt t="110564" x="7077075" y="3781425"/>
          <p14:tracePt t="110573" x="7434263" y="3781425"/>
          <p14:tracePt t="110585" x="7689850" y="3781425"/>
          <p14:tracePt t="110596" x="7847013" y="3781425"/>
          <p14:tracePt t="110608" x="7921625" y="3781425"/>
          <p14:tracePt t="110618" x="7972425" y="3781425"/>
          <p14:tracePt t="110631" x="8002588" y="3781425"/>
          <p14:tracePt t="110641" x="8021638" y="3781425"/>
          <p14:tracePt t="110666" x="8034338" y="3781425"/>
          <p14:tracePt t="110687" x="8047038" y="3781425"/>
          <p14:tracePt t="110923" x="8053388" y="3776663"/>
          <p14:tracePt t="110933" x="8053388" y="3770313"/>
          <p14:tracePt t="110947" x="8034338" y="3763963"/>
          <p14:tracePt t="110956" x="8021638" y="3757613"/>
          <p14:tracePt t="110967" x="8015288" y="3751263"/>
          <p14:tracePt t="110980" x="8015288" y="3732213"/>
          <p14:tracePt t="110990" x="8034338" y="3713163"/>
          <p14:tracePt t="111001" x="8083550" y="3676650"/>
          <p14:tracePt t="111016" x="8166100" y="3613150"/>
          <p14:tracePt t="111024" x="8266113" y="3551238"/>
          <p14:tracePt t="111035" x="8383588" y="3487738"/>
          <p14:tracePt t="111047" x="8502650" y="3432175"/>
          <p14:tracePt t="111059" x="8615363" y="3394075"/>
          <p14:tracePt t="111069" x="8715375" y="3394075"/>
          <p14:tracePt t="111080" x="8809038" y="3406775"/>
          <p14:tracePt t="111092" x="8847138" y="3419475"/>
          <p14:tracePt t="111104" x="8872538" y="3438525"/>
          <p14:tracePt t="121217" x="8872538" y="3413125"/>
          <p14:tracePt t="122398" x="8859838" y="3400425"/>
          <p14:tracePt t="122408" x="8828088" y="3394075"/>
          <p14:tracePt t="122420" x="8802688" y="3394075"/>
          <p14:tracePt t="122432" x="8753475" y="3394075"/>
          <p14:tracePt t="122442" x="8653463" y="3381375"/>
          <p14:tracePt t="122454" x="8528050" y="3370263"/>
          <p14:tracePt t="122465" x="8402638" y="3351213"/>
          <p14:tracePt t="122482" x="8289925" y="3332163"/>
          <p14:tracePt t="122488" x="8196263" y="3306763"/>
          <p14:tracePt t="122499" x="8134350" y="3287713"/>
          <p14:tracePt t="122513" x="8077200" y="3276600"/>
          <p14:tracePt t="122523" x="8021638" y="3257550"/>
          <p14:tracePt t="122534" x="7972425" y="3238500"/>
          <p14:tracePt t="122545" x="7927975" y="3219450"/>
          <p14:tracePt t="122555" x="7872413" y="3194050"/>
          <p14:tracePt t="122567" x="7796213" y="3163888"/>
          <p14:tracePt t="122580" x="7702550" y="3144838"/>
          <p14:tracePt t="122590" x="7589838" y="3113088"/>
          <p14:tracePt t="122603" x="7477125" y="3081338"/>
          <p14:tracePt t="122614" x="7359650" y="3057525"/>
          <p14:tracePt t="122622" x="7259638" y="3038475"/>
          <p14:tracePt t="122634" x="7170738" y="3019425"/>
          <p14:tracePt t="122647" x="7083425" y="3006725"/>
          <p14:tracePt t="122656" x="6983413" y="3000375"/>
          <p14:tracePt t="122667" x="6870700" y="2987675"/>
          <p14:tracePt t="122683" x="6746875" y="2974975"/>
          <p14:tracePt t="122690" x="6627813" y="2970213"/>
          <p14:tracePt t="122701" x="6508750" y="2957513"/>
          <p14:tracePt t="122714" x="6370638" y="2957513"/>
          <p14:tracePt t="122724" x="6234113" y="2957513"/>
          <p14:tracePt t="122735" x="6083300" y="2957513"/>
          <p14:tracePt t="122746" x="5902325" y="2957513"/>
          <p14:tracePt t="122759" x="5745163" y="2957513"/>
          <p14:tracePt t="122768" x="5608638" y="2957513"/>
          <p14:tracePt t="122781" x="5489575" y="2957513"/>
          <p14:tracePt t="122792" x="5376863" y="2957513"/>
          <p14:tracePt t="122803" x="5251450" y="2957513"/>
          <p14:tracePt t="122815" x="5114925" y="2957513"/>
          <p14:tracePt t="122827" x="4964113" y="2957513"/>
          <p14:tracePt t="122836" x="4808538" y="2957513"/>
          <p14:tracePt t="122848" x="4651375" y="2957513"/>
          <p14:tracePt t="122860" x="4495800" y="2957513"/>
          <p14:tracePt t="122870" x="4344988" y="2957513"/>
          <p14:tracePt t="122899" x="3957638" y="2957513"/>
          <p14:tracePt t="122905" x="3725863" y="2957513"/>
          <p14:tracePt t="122918" x="3551238" y="2957513"/>
          <p14:tracePt t="122926" x="3425825" y="2963863"/>
          <p14:tracePt t="122938" x="3332163" y="2970213"/>
          <p14:tracePt t="122949" x="3257550" y="2994025"/>
          <p14:tracePt t="122961" x="3189288" y="3019425"/>
          <p14:tracePt t="122971" x="3132138" y="3057525"/>
          <p14:tracePt t="122983" x="3076575" y="3106738"/>
          <p14:tracePt t="122995" x="3025775" y="3163888"/>
          <p14:tracePt t="123006" x="2976563" y="3232150"/>
          <p14:tracePt t="123017" x="2951163" y="3300413"/>
          <p14:tracePt t="123030" x="2932113" y="3376613"/>
          <p14:tracePt t="123039" x="2919413" y="3451225"/>
          <p14:tracePt t="123050" x="2925763" y="3532188"/>
          <p14:tracePt t="123063" x="2951163" y="3606800"/>
          <p14:tracePt t="123073" x="3013075" y="3687763"/>
          <p14:tracePt t="123084" x="3095625" y="3763963"/>
          <p14:tracePt t="123095" x="3189288" y="3832225"/>
          <p14:tracePt t="123107" x="3295650" y="3894138"/>
          <p14:tracePt t="123119" x="3425825" y="3938588"/>
          <p14:tracePt t="123132" x="3644900" y="3970338"/>
          <p14:tracePt t="123141" x="3870325" y="3970338"/>
          <p14:tracePt t="123151" x="4108450" y="3957638"/>
          <p14:tracePt t="123165" x="4332288" y="3919538"/>
          <p14:tracePt t="123174" x="4514850" y="3851275"/>
          <p14:tracePt t="123185" x="4664075" y="3763963"/>
          <p14:tracePt t="123197" x="4757738" y="3681413"/>
          <p14:tracePt t="123208" x="4832350" y="3576638"/>
          <p14:tracePt t="123222" x="4889500" y="3444875"/>
          <p14:tracePt t="123232" x="4908550" y="3300413"/>
          <p14:tracePt t="123242" x="4908550" y="3176588"/>
          <p14:tracePt t="123252" x="4895850" y="3063875"/>
          <p14:tracePt t="123265" x="4832350" y="2944813"/>
          <p14:tracePt t="123275" x="4725988" y="2825750"/>
          <p14:tracePt t="123286" x="4576763" y="2738438"/>
          <p14:tracePt t="123297" x="4414838" y="2674938"/>
          <p14:tracePt t="123310" x="4270375" y="2657475"/>
          <p14:tracePt t="123325" x="4132263" y="2663825"/>
          <p14:tracePt t="123332" x="3995738" y="2744788"/>
          <p14:tracePt t="123343" x="3832225" y="2894013"/>
          <p14:tracePt t="123354" x="3676650" y="3125788"/>
          <p14:tracePt t="123365" x="3576638" y="3457575"/>
          <p14:tracePt t="123377" x="3557588" y="3887788"/>
          <p14:tracePt t="123388" x="3644900" y="4313238"/>
          <p14:tracePt t="123400" x="3883025" y="4719638"/>
          <p14:tracePt t="123411" x="4176713" y="5013325"/>
          <p14:tracePt t="123422" x="4538663" y="5170488"/>
          <p14:tracePt t="123432" x="4908550" y="5200650"/>
          <p14:tracePt t="123447" x="5264150" y="5089525"/>
          <p14:tracePt t="123455" x="5551488" y="4870450"/>
          <p14:tracePt t="123466" x="5815013" y="4557713"/>
          <p14:tracePt t="123482" x="5989638" y="4187825"/>
          <p14:tracePt t="123489" x="6076950" y="3813175"/>
          <p14:tracePt t="123500" x="6064250" y="3425825"/>
          <p14:tracePt t="123514" x="5964238" y="3070225"/>
          <p14:tracePt t="123527" x="5740400" y="2763838"/>
          <p14:tracePt t="123534" x="5476875" y="2532063"/>
          <p14:tracePt t="123548" x="5176838" y="2381250"/>
          <p14:tracePt t="123556" x="4921250" y="2306638"/>
          <p14:tracePt t="123568" x="4721225" y="2306638"/>
          <p14:tracePt t="123579" x="4514850" y="2357438"/>
          <p14:tracePt t="123590" x="4332288" y="2481263"/>
          <p14:tracePt t="123605" x="4164013" y="2651125"/>
          <p14:tracePt t="123615" x="4019550" y="2838450"/>
          <p14:tracePt t="123624" x="3932238" y="2987675"/>
          <p14:tracePt t="123635" x="3895725" y="3087688"/>
          <p14:tracePt t="123647" x="3863975" y="3170238"/>
          <p14:tracePt t="123658" x="3857625" y="3232150"/>
          <p14:tracePt t="123669" x="3857625" y="3263900"/>
          <p14:tracePt t="123681" x="3870325" y="3281363"/>
          <p14:tracePt t="123691" x="3889375" y="3294063"/>
          <p14:tracePt t="123702" x="3919538" y="3300413"/>
          <p14:tracePt t="123714" x="3957638" y="3300413"/>
          <p14:tracePt t="123727" x="4008438" y="3300413"/>
          <p14:tracePt t="123736" x="4064000" y="3300413"/>
          <p14:tracePt t="123905" x="4089400" y="3294063"/>
          <p14:tracePt t="123916" x="4119563" y="3276600"/>
          <p14:tracePt t="123929" x="4151313" y="3263900"/>
          <p14:tracePt t="123939" x="4176713" y="3257550"/>
          <p14:tracePt t="123951" x="4202113" y="3238500"/>
          <p14:tracePt t="123964" x="4244975" y="3225800"/>
          <p14:tracePt t="123973" x="4276725" y="3206750"/>
          <p14:tracePt t="123984" x="4295775" y="3194050"/>
          <p14:tracePt t="124031" x="4308475" y="3187700"/>
          <p14:tracePt t="124040" x="4319588" y="3170238"/>
          <p14:tracePt t="124051" x="4325938" y="3144838"/>
          <p14:tracePt t="124065" x="4325938" y="3119438"/>
          <p14:tracePt t="124074" x="4314825" y="3081338"/>
          <p14:tracePt t="124085" x="4264025" y="3013075"/>
          <p14:tracePt t="124098" x="4170363" y="2938463"/>
          <p14:tracePt t="124114" x="4051300" y="2874963"/>
          <p14:tracePt t="124119" x="3889375" y="2813050"/>
          <p14:tracePt t="124131" x="3732213" y="2763838"/>
          <p14:tracePt t="124142" x="3606800" y="2744788"/>
          <p14:tracePt t="124152" x="3495675" y="2719388"/>
          <p14:tracePt t="124164" x="3382963" y="2719388"/>
          <p14:tracePt t="124175" x="3270250" y="2738438"/>
          <p14:tracePt t="124187" x="3163888" y="2787650"/>
          <p14:tracePt t="124197" x="3076575" y="2851150"/>
          <p14:tracePt t="124210" x="2989263" y="2944813"/>
          <p14:tracePt t="124225" x="2925763" y="3051175"/>
          <p14:tracePt t="124232" x="2876550" y="3163888"/>
          <p14:tracePt t="124247" x="2844800" y="3287713"/>
          <p14:tracePt t="124254" x="2813050" y="3406775"/>
          <p14:tracePt t="124266" x="2789238" y="3519488"/>
          <p14:tracePt t="124277" x="2782888" y="3619500"/>
          <p14:tracePt t="124288" x="2782888" y="3694113"/>
          <p14:tracePt t="124299" x="2782888" y="3757613"/>
          <p14:tracePt t="124312" x="2794000" y="3813175"/>
          <p14:tracePt t="124326" x="2819400" y="3870325"/>
          <p14:tracePt t="124333" x="2857500" y="3913188"/>
          <p14:tracePt t="124346" x="2900363" y="3970338"/>
          <p14:tracePt t="124357" x="2963863" y="4025900"/>
          <p14:tracePt t="124367" x="3057525" y="4083050"/>
          <p14:tracePt t="124379" x="3157538" y="4106863"/>
          <p14:tracePt t="124389" x="3282950" y="4132263"/>
          <p14:tracePt t="124401" x="3476625" y="4144963"/>
          <p14:tracePt t="124414" x="3757613" y="4132263"/>
          <p14:tracePt t="124423" x="4044950" y="4119563"/>
          <p14:tracePt t="124434" x="4338638" y="4087813"/>
          <p14:tracePt t="124448" x="4576763" y="4057650"/>
          <p14:tracePt t="124456" x="4770438" y="4032250"/>
          <p14:tracePt t="124467" x="4951413" y="3983038"/>
          <p14:tracePt t="124482" x="5095875" y="3913188"/>
          <p14:tracePt t="124490" x="5232400" y="3800475"/>
          <p14:tracePt t="124502" x="5345113" y="3663950"/>
          <p14:tracePt t="124515" x="5427663" y="3476625"/>
          <p14:tracePt t="124527" x="5464175" y="3276600"/>
          <p14:tracePt t="124535" x="5445125" y="3057525"/>
          <p14:tracePt t="124548" x="5321300" y="2813050"/>
          <p14:tracePt t="124559" x="5121275" y="2593975"/>
          <p14:tracePt t="124569" x="4838700" y="2393950"/>
          <p14:tracePt t="124580" x="4495800" y="2244725"/>
          <p14:tracePt t="124592" x="4119563" y="2174875"/>
          <p14:tracePt t="124607" x="3732213" y="2187575"/>
          <p14:tracePt t="124614" x="3382963" y="2268538"/>
          <p14:tracePt t="124626" x="3032125" y="2463800"/>
          <p14:tracePt t="124636" x="2713038" y="2763838"/>
          <p14:tracePt t="124649" x="2419350" y="3151188"/>
          <p14:tracePt t="124659" x="2225675" y="3544888"/>
          <p14:tracePt t="124670" x="2138363" y="3944938"/>
          <p14:tracePt t="124683" x="2138363" y="4251325"/>
          <p14:tracePt t="124695" x="2206625" y="4506913"/>
          <p14:tracePt t="124704" x="2344738" y="4689475"/>
          <p14:tracePt t="124716" x="2576513" y="4826000"/>
          <p14:tracePt t="124727" x="2919413" y="4894263"/>
          <p14:tracePt t="124738" x="3325813" y="4894263"/>
          <p14:tracePt t="124749" x="3795713" y="4845050"/>
          <p14:tracePt t="124760" x="4170363" y="4757738"/>
          <p14:tracePt t="124771" x="4438650" y="4651375"/>
          <p14:tracePt t="124783" x="4576763" y="4538663"/>
          <p14:tracePt t="124796" x="4651375" y="4370388"/>
          <p14:tracePt t="124806" x="4664075" y="4187825"/>
          <p14:tracePt t="124817" x="4589463" y="3906838"/>
          <p14:tracePt t="124830" x="4389438" y="3600450"/>
          <p14:tracePt t="124839" x="4044950" y="3294063"/>
          <p14:tracePt t="124851" x="3576638" y="3051175"/>
          <p14:tracePt t="124864" x="3138488" y="2925763"/>
          <p14:tracePt t="124873" x="2825750" y="2894013"/>
          <p14:tracePt t="124891" x="2644775" y="2938463"/>
          <p14:tracePt t="124897" x="2576513" y="3044825"/>
          <p14:tracePt t="124907" x="2600325" y="3206750"/>
          <p14:tracePt t="124918" x="2825750" y="3451225"/>
          <p14:tracePt t="124932" x="3332163" y="3757613"/>
          <p14:tracePt t="124940" x="4070350" y="4044950"/>
          <p14:tracePt t="124951" x="5027613" y="4238625"/>
          <p14:tracePt t="124964" x="6045200" y="4319588"/>
          <p14:tracePt t="124974" x="7008813" y="4306888"/>
          <p14:tracePt t="124985" x="7808913" y="4206875"/>
          <p14:tracePt t="124996" x="8334375" y="4070350"/>
          <p14:tracePt t="125008" x="8634413" y="3906838"/>
          <p14:tracePt t="125019" x="8715375" y="3719513"/>
          <p14:tracePt t="125032" x="8589963" y="3400425"/>
          <p14:tracePt t="125043" x="8183563" y="2957513"/>
          <p14:tracePt t="125052" x="7496175" y="2457450"/>
          <p14:tracePt t="125065" x="6596063" y="1944688"/>
          <p14:tracePt t="125077" x="5621338" y="1487488"/>
          <p14:tracePt t="125086" x="4702175" y="1150938"/>
          <p14:tracePt t="125097" x="3944938" y="944563"/>
          <p14:tracePt t="125110" x="3419475" y="831850"/>
          <p14:tracePt t="125125" x="3082925" y="812800"/>
          <p14:tracePt t="125132" x="2882900" y="862013"/>
          <p14:tracePt t="125143" x="2744788" y="974725"/>
          <p14:tracePt t="125157" x="2632075" y="1150938"/>
          <p14:tracePt t="125165" x="2557463" y="1406525"/>
          <p14:tracePt t="125177" x="2525713" y="1719263"/>
          <p14:tracePt t="125187" x="2570163" y="2063750"/>
          <p14:tracePt t="125200" x="2706688" y="2406650"/>
          <p14:tracePt t="125212" x="2944813" y="2693988"/>
          <p14:tracePt t="125221" x="3232150" y="2932113"/>
          <p14:tracePt t="125234" x="3551238" y="3100388"/>
          <p14:tracePt t="125245" x="3863975" y="3213100"/>
          <p14:tracePt t="125255" x="4089400" y="3257550"/>
          <p14:tracePt t="125267" x="4225925" y="3263900"/>
          <p14:tracePt t="125281" x="4325938" y="3251200"/>
          <p14:tracePt t="125289" x="4395788" y="3213100"/>
          <p14:tracePt t="125300" x="4432300" y="3157538"/>
          <p14:tracePt t="125314" x="4464050" y="3057525"/>
          <p14:tracePt t="125326" x="4470400" y="2938463"/>
          <p14:tracePt t="125334" x="4438650" y="2813050"/>
          <p14:tracePt t="125348" x="4325938" y="2674938"/>
          <p14:tracePt t="125356" x="4083050" y="2551113"/>
          <p14:tracePt t="125368" x="3702050" y="2470150"/>
          <p14:tracePt t="125379" x="3295650" y="2470150"/>
          <p14:tracePt t="125390" x="2895600" y="2551113"/>
          <p14:tracePt t="125404" x="2593975" y="2713038"/>
          <p14:tracePt t="125417" x="2387600" y="2951163"/>
          <p14:tracePt t="125425" x="2276475" y="3263900"/>
          <p14:tracePt t="125435" x="2257425" y="3625850"/>
          <p14:tracePt t="125449" x="2338388" y="4000500"/>
          <p14:tracePt t="125458" x="2551113" y="4376738"/>
          <p14:tracePt t="125469" x="2870200" y="4657725"/>
          <p14:tracePt t="125482" x="3313113" y="4864100"/>
          <p14:tracePt t="125492" x="3863975" y="4976813"/>
          <p14:tracePt t="125503" x="4445000" y="4976813"/>
          <p14:tracePt t="125516" x="5021263" y="4864100"/>
          <p14:tracePt t="125525" x="5508625" y="4700588"/>
          <p14:tracePt t="125537" x="5808663" y="4532313"/>
          <p14:tracePt t="125549" x="5951538" y="4387850"/>
          <p14:tracePt t="125559" x="5995988" y="4257675"/>
          <p14:tracePt t="125570" x="5945188" y="4113213"/>
          <p14:tracePt t="125582" x="5776913" y="3963988"/>
          <p14:tracePt t="125593" x="5483225" y="3813175"/>
          <p14:tracePt t="125604" x="5121275" y="3694113"/>
          <p14:tracePt t="125619" x="4802188" y="3632200"/>
          <p14:tracePt t="125627" x="4608513" y="3606800"/>
          <p14:tracePt t="125637" x="4495800" y="3606800"/>
          <p14:tracePt t="125649" x="4438650" y="3644900"/>
          <p14:tracePt t="125661" x="4425950" y="3713163"/>
          <p14:tracePt t="125672" x="4476750" y="3813175"/>
          <p14:tracePt t="125683" x="4638675" y="3957638"/>
          <p14:tracePt t="125695" x="4964113" y="4125913"/>
          <p14:tracePt t="125705" x="5395913" y="4270375"/>
          <p14:tracePt t="125717" x="5921375" y="4383088"/>
          <p14:tracePt t="125729" x="6415088" y="4419600"/>
          <p14:tracePt t="125739" x="6827838" y="4387850"/>
          <p14:tracePt t="125750" x="7115175" y="4283075"/>
          <p14:tracePt t="125762" x="7234238" y="4119563"/>
          <p14:tracePt t="125772" x="7227888" y="3857625"/>
          <p14:tracePt t="125784" x="6946900" y="3451225"/>
          <p14:tracePt t="125795" x="6408738" y="2994025"/>
          <p14:tracePt t="125807" x="5676900" y="2574925"/>
          <p14:tracePt t="125820" x="4989513" y="2293938"/>
          <p14:tracePt t="125831" x="4425950" y="2119313"/>
          <p14:tracePt t="125840" x="4083050" y="2068513"/>
          <p14:tracePt t="125852" x="3913188" y="2087563"/>
          <p14:tracePt t="125865" x="3819525" y="2157413"/>
          <p14:tracePt t="125874" x="3763963" y="2293938"/>
          <p14:tracePt t="125885" x="3738563" y="2506663"/>
          <p14:tracePt t="125899" x="3738563" y="2763838"/>
          <p14:tracePt t="125908" x="3795713" y="3038475"/>
          <p14:tracePt t="125919" x="3919538" y="3306763"/>
          <p14:tracePt t="125931" x="4102100" y="3519488"/>
          <p14:tracePt t="125942" x="4332288" y="3676650"/>
          <p14:tracePt t="125952" x="4564063" y="3751263"/>
          <p14:tracePt t="125966" x="4770438" y="3751263"/>
          <p14:tracePt t="125976" x="4957763" y="3687763"/>
          <p14:tracePt t="125987" x="5121275" y="3551238"/>
          <p14:tracePt t="125998" x="5221288" y="3400425"/>
          <p14:tracePt t="126012" x="5283200" y="3238500"/>
          <p14:tracePt t="126023" x="5302250" y="3113088"/>
          <p14:tracePt t="126032" x="5289550" y="3006725"/>
          <p14:tracePt t="126043" x="5221288" y="2925763"/>
          <p14:tracePt t="126054" x="5114925" y="2874963"/>
          <p14:tracePt t="126065" x="4970463" y="2844800"/>
          <p14:tracePt t="126077" x="4808538" y="2832100"/>
          <p14:tracePt t="126088" x="4664075" y="2844800"/>
          <p14:tracePt t="126102" x="4570413" y="2887663"/>
          <p14:tracePt t="126111" x="4514850" y="2938463"/>
          <p14:tracePt t="126121" x="4489450" y="3000375"/>
          <p14:tracePt t="126132" x="4502150" y="3081338"/>
          <p14:tracePt t="126145" x="4570413" y="3176588"/>
          <p14:tracePt t="126155" x="4721225" y="3294063"/>
          <p14:tracePt t="126167" x="4989513" y="3438525"/>
          <p14:tracePt t="126180" x="5251450" y="3551238"/>
          <p14:tracePt t="126189" x="5483225" y="3606800"/>
          <p14:tracePt t="126200" x="5621338" y="3613150"/>
          <p14:tracePt t="126216" x="5695950" y="3613150"/>
          <p14:tracePt t="126222" x="5727700" y="3576638"/>
          <p14:tracePt t="126234" x="5727700" y="3513138"/>
          <p14:tracePt t="126246" x="5645150" y="3432175"/>
          <p14:tracePt t="126256" x="5414963" y="3306763"/>
          <p14:tracePt t="126267" x="4902200" y="3138488"/>
          <p14:tracePt t="126280" x="4351338" y="3025775"/>
          <p14:tracePt t="126290" x="3832225" y="2951163"/>
          <p14:tracePt t="126301" x="3489325" y="2919413"/>
          <p14:tracePt t="126314" x="3302000" y="2925763"/>
          <p14:tracePt t="126327" x="3200400" y="2974975"/>
          <p14:tracePt t="126335" x="3138488" y="3057525"/>
          <p14:tracePt t="126348" x="3106738" y="3170238"/>
          <p14:tracePt t="126358" x="3125788" y="3351213"/>
          <p14:tracePt t="126369" x="3232150" y="3613150"/>
          <p14:tracePt t="126380" x="3451225" y="3900488"/>
          <p14:tracePt t="126392" x="3744913" y="4176713"/>
          <p14:tracePt t="126407" x="4076700" y="4383088"/>
          <p14:tracePt t="126415" x="4364038" y="4513263"/>
          <p14:tracePt t="126425" x="4589463" y="4551363"/>
          <p14:tracePt t="126437" x="4738688" y="4525963"/>
          <p14:tracePt t="126448" x="4870450" y="4425950"/>
          <p14:tracePt t="126459" x="4995863" y="4287838"/>
          <p14:tracePt t="126470" x="5089525" y="4113213"/>
          <p14:tracePt t="126496" x="5151438" y="3825875"/>
          <p14:tracePt t="126505" x="5114925" y="3706813"/>
          <p14:tracePt t="126517" x="4983163" y="3576638"/>
          <p14:tracePt t="126532" x="4757738" y="3457575"/>
          <p14:tracePt t="126538" x="4583113" y="3406775"/>
          <p14:tracePt t="126550" x="4445000" y="3394075"/>
          <p14:tracePt t="126561" x="4325938" y="3419475"/>
          <p14:tracePt t="126572" x="4257675" y="3481388"/>
          <p14:tracePt t="126583" x="4208463" y="3563938"/>
          <p14:tracePt t="126596" x="4195763" y="3663950"/>
          <p14:tracePt t="126605" x="4214813" y="3763963"/>
          <p14:tracePt t="126616" x="4276725" y="3857625"/>
          <p14:tracePt t="126629" x="4376738" y="3932238"/>
          <p14:tracePt t="126639" x="4508500" y="3976688"/>
          <p14:tracePt t="126652" x="4645025" y="3983038"/>
          <p14:tracePt t="126663" x="4789488" y="3970338"/>
          <p14:tracePt t="126672" x="4902200" y="3925888"/>
          <p14:tracePt t="126684" x="4983163" y="3844925"/>
          <p14:tracePt t="126696" x="5038725" y="3738563"/>
          <p14:tracePt t="126710" x="5038725" y="3638550"/>
          <p14:tracePt t="126719" x="5002213" y="3538538"/>
          <p14:tracePt t="126730" x="4938713" y="3457575"/>
          <p14:tracePt t="126740" x="4857750" y="3406775"/>
          <p14:tracePt t="126751" x="4814888" y="3381375"/>
          <p14:tracePt t="126764" x="4789488" y="3381375"/>
          <p14:tracePt t="126774" x="4776788" y="3394075"/>
          <p14:tracePt t="126785" x="4770438" y="3419475"/>
          <p14:tracePt t="126796" x="4770438" y="3476625"/>
          <p14:tracePt t="126808" x="4802188" y="3532188"/>
          <p14:tracePt t="126819" x="4876800" y="3581400"/>
          <p14:tracePt t="126832" x="5008563" y="3600450"/>
          <p14:tracePt t="126842" x="5157788" y="3600450"/>
          <p14:tracePt t="126853" x="5334000" y="3557588"/>
          <p14:tracePt t="126865" x="5489575" y="3451225"/>
          <p14:tracePt t="126875" x="5595938" y="3276600"/>
          <p14:tracePt t="126890" x="5634038" y="3100388"/>
          <p14:tracePt t="126901" x="5570538" y="2894013"/>
          <p14:tracePt t="126909" x="5414963" y="2706688"/>
          <p14:tracePt t="126920" x="5157788" y="2532063"/>
          <p14:tracePt t="126932" x="4895850" y="2438400"/>
          <p14:tracePt t="126943" x="4683125" y="2413000"/>
          <p14:tracePt t="126954" x="4489450" y="2432050"/>
          <p14:tracePt t="126965" x="4289425" y="2544763"/>
          <p14:tracePt t="126980" x="4132263" y="2732088"/>
          <p14:tracePt t="126988" x="4008438" y="2974975"/>
          <p14:tracePt t="126999" x="3932238" y="3257550"/>
          <p14:tracePt t="127014" x="3938588" y="3519488"/>
          <p14:tracePt t="127022" x="4044950" y="3781425"/>
          <p14:tracePt t="127033" x="4264025" y="3983038"/>
          <p14:tracePt t="127045" x="4551363" y="4094163"/>
          <p14:tracePt t="127055" x="4832350" y="4094163"/>
          <p14:tracePt t="127066" x="5121275" y="3987800"/>
          <p14:tracePt t="127079" x="5408613" y="3751263"/>
          <p14:tracePt t="127089" x="5634038" y="3419475"/>
          <p14:tracePt t="127102" x="5770563" y="3057525"/>
          <p14:tracePt t="127115" x="5821363" y="2763838"/>
          <p14:tracePt t="127123" x="5783263" y="2544763"/>
          <p14:tracePt t="127134" x="5683250" y="2387600"/>
          <p14:tracePt t="127148" x="5534025" y="2300288"/>
          <p14:tracePt t="127156" x="5357813" y="2263775"/>
          <p14:tracePt t="127168" x="5164138" y="2300288"/>
          <p14:tracePt t="127181" x="4945063" y="2400300"/>
          <p14:tracePt t="127190" x="4732338" y="2563813"/>
          <p14:tracePt t="127201" x="4538663" y="2763838"/>
          <p14:tracePt t="127215" x="4402138" y="2987675"/>
          <p14:tracePt t="127224" x="4319588" y="3176588"/>
          <p14:tracePt t="127235" x="4295775" y="3344863"/>
          <p14:tracePt t="127247" x="4314825" y="3470275"/>
          <p14:tracePt t="127260" x="4383088" y="3576638"/>
          <p14:tracePt t="127269" x="4489450" y="3651250"/>
          <p14:tracePt t="127282" x="4638675" y="3694113"/>
          <p14:tracePt t="127292" x="4764088" y="3706813"/>
          <p14:tracePt t="127302" x="4876800" y="3700463"/>
          <p14:tracePt t="127316" x="4964113" y="3681413"/>
          <p14:tracePt t="127326" x="5032375" y="3644900"/>
          <p14:tracePt t="127336" x="5083175" y="3581400"/>
          <p14:tracePt t="127348" x="5108575" y="3519488"/>
          <p14:tracePt t="127364" x="5108575" y="3444875"/>
          <p14:tracePt t="127370" x="5064125" y="3351213"/>
          <p14:tracePt t="127382" x="4951413" y="3238500"/>
          <p14:tracePt t="127395" x="4676775" y="3076575"/>
          <p14:tracePt t="127409" x="4364038" y="2944813"/>
          <p14:tracePt t="127416" x="4083050" y="2863850"/>
          <p14:tracePt t="127427" x="3883025" y="2825750"/>
          <p14:tracePt t="127437" x="3738563" y="2800350"/>
          <p14:tracePt t="127449" x="3638550" y="2800350"/>
          <p14:tracePt t="127461" x="3563938" y="2813050"/>
          <p14:tracePt t="127471" x="3495675" y="2857500"/>
          <p14:tracePt t="127483" x="3438525" y="2913063"/>
          <p14:tracePt t="127496" x="3389313" y="2981325"/>
          <p14:tracePt t="127506" x="3351213" y="3051175"/>
          <p14:tracePt t="127518" x="3319463" y="3125788"/>
          <p14:tracePt t="127533" x="3302000" y="3206750"/>
          <p14:tracePt t="127540" x="3289300" y="3281363"/>
          <p14:tracePt t="127551" x="3295650" y="3344863"/>
          <p14:tracePt t="127564" x="3332163" y="3413125"/>
          <p14:tracePt t="127573" x="3402013" y="3463925"/>
          <p14:tracePt t="127584" x="3513138" y="3506788"/>
          <p14:tracePt t="127597" x="3657600" y="3525838"/>
          <p14:tracePt t="127609" x="3795713" y="3538538"/>
          <p14:tracePt t="127618" x="3908425" y="3538538"/>
          <p14:tracePt t="127631" x="3970338" y="3525838"/>
          <p14:tracePt t="127640" x="4013200" y="3487738"/>
          <p14:tracePt t="127652" x="4044950" y="3432175"/>
          <p14:tracePt t="127674" x="4019550" y="3319463"/>
          <p14:tracePt t="127685" x="3963988" y="3244850"/>
          <p14:tracePt t="127696" x="3825875" y="3176588"/>
          <p14:tracePt t="127710" x="3670300" y="3132138"/>
          <p14:tracePt t="127720" x="3519488" y="3094038"/>
          <p14:tracePt t="127731" x="3419475" y="3076575"/>
          <p14:tracePt t="127742" x="3376613" y="3076575"/>
          <p14:tracePt t="127752" x="3357563" y="3081338"/>
          <p14:tracePt t="127765" x="3357563" y="3113088"/>
          <p14:tracePt t="127776" x="3389313" y="3181350"/>
          <p14:tracePt t="127787" x="3463925" y="3287713"/>
          <p14:tracePt t="127797" x="3625850" y="3413125"/>
          <p14:tracePt t="127813" x="3876675" y="3570288"/>
          <p14:tracePt t="127824" x="4170363" y="3700463"/>
          <p14:tracePt t="127832" x="4402138" y="3770313"/>
          <p14:tracePt t="127843" x="4564063" y="3781425"/>
          <p14:tracePt t="127854" x="4664075" y="3757613"/>
          <p14:tracePt t="127866" x="4745038" y="3700463"/>
          <p14:tracePt t="127878" x="4795838" y="3632200"/>
          <p14:tracePt t="127892" x="4832350" y="3551238"/>
          <p14:tracePt t="127900" x="4864100" y="3470275"/>
          <p14:tracePt t="127910" x="4876800" y="3438525"/>
          <p14:tracePt t="128011" x="4883150" y="3438525"/>
          <p14:tracePt t="128034" x="4883150" y="3451225"/>
          <p14:tracePt t="128046" x="4902200" y="3470275"/>
          <p14:tracePt t="128056" x="4927600" y="3487738"/>
          <p14:tracePt t="128068" x="4957763" y="3494088"/>
          <p14:tracePt t="128081" x="4976813" y="3500438"/>
          <p14:tracePt t="128091" x="4989513" y="3500438"/>
          <p14:tracePt t="128315" x="5008563" y="3500438"/>
          <p14:tracePt t="128326" x="5027613" y="3494088"/>
          <p14:tracePt t="128394" x="5027613" y="3487738"/>
          <p14:tracePt t="128405" x="5032375" y="3481388"/>
          <p14:tracePt t="128430" x="5038725" y="3476625"/>
          <p14:tracePt t="128664" x="5038725" y="3470275"/>
          <p14:tracePt t="128675" x="5038725" y="3463925"/>
          <p14:tracePt t="128687" x="5038725" y="3451225"/>
          <p14:tracePt t="128698" x="5038725" y="3438525"/>
          <p14:tracePt t="128711" x="5045075" y="3425825"/>
          <p14:tracePt t="128721" x="5045075" y="3419475"/>
          <p14:tracePt t="128732" x="5045075" y="3413125"/>
          <p14:tracePt t="128765" x="5045075" y="3406775"/>
          <p14:tracePt t="128778" x="5045075" y="3394075"/>
          <p14:tracePt t="128799" x="5045075" y="3381375"/>
          <p14:tracePt t="128815" x="5045075" y="3370263"/>
          <p14:tracePt t="128823" x="5045075" y="3351213"/>
          <p14:tracePt t="128833" x="5045075" y="3338513"/>
          <p14:tracePt t="128846" x="5045075" y="3325813"/>
          <p14:tracePt t="128855" x="5045075" y="3313113"/>
          <p14:tracePt t="128892" x="5027613" y="3270250"/>
          <p14:tracePt t="128900" x="5008563" y="3251200"/>
          <p14:tracePt t="128913" x="4989513" y="3225800"/>
          <p14:tracePt t="128923" x="4957763" y="3213100"/>
          <p14:tracePt t="128934" x="4927600" y="3194050"/>
          <p14:tracePt t="128948" x="4908550" y="3187700"/>
          <p14:tracePt t="128967" x="4889500" y="3181350"/>
          <p14:tracePt t="128981" x="4864100" y="3176588"/>
          <p14:tracePt t="128990" x="4838700" y="3170238"/>
          <p14:tracePt t="129002" x="4795838" y="3170238"/>
          <p14:tracePt t="129014" x="4745038" y="3163888"/>
          <p14:tracePt t="129025" x="4683125" y="3151188"/>
          <p14:tracePt t="129035" x="4614863" y="3144838"/>
          <p14:tracePt t="129061" x="4489450" y="3144838"/>
          <p14:tracePt t="129069" x="4414838" y="3144838"/>
          <p14:tracePt t="129082" x="4338638" y="3144838"/>
          <p14:tracePt t="129092" x="4302125" y="3144838"/>
          <p14:tracePt t="129137" x="4270375" y="3144838"/>
          <p14:tracePt t="129148" x="4251325" y="3144838"/>
          <p14:tracePt t="129159" x="4225925" y="3144838"/>
          <p14:tracePt t="129170" x="4189413" y="3144838"/>
          <p14:tracePt t="129184" x="4151313" y="3144838"/>
          <p14:tracePt t="129195" x="4119563" y="3144838"/>
          <p14:tracePt t="129205" x="4108450" y="3144838"/>
          <p14:tracePt t="129218" x="4095750" y="3144838"/>
          <p14:tracePt t="129227" x="4083050" y="3144838"/>
          <p14:tracePt t="129238" x="4064000" y="3144838"/>
          <p14:tracePt t="129250" x="4044950" y="3144838"/>
          <p14:tracePt t="129262" x="4008438" y="3144838"/>
          <p14:tracePt t="129272" x="3957638" y="3144838"/>
          <p14:tracePt t="129283" x="3938588" y="3144838"/>
          <p14:tracePt t="129297" x="3925888" y="3144838"/>
          <p14:tracePt t="129339" x="3913188" y="3144838"/>
          <p14:tracePt t="129351" x="3895725" y="3144838"/>
          <p14:tracePt t="129364" x="3870325" y="3151188"/>
          <p14:tracePt t="129397" x="3857625" y="3151188"/>
          <p14:tracePt t="129409" x="3838575" y="3151188"/>
          <p14:tracePt t="129418" x="3808413" y="3163888"/>
          <p14:tracePt t="129432" x="3783013" y="3170238"/>
          <p14:tracePt t="129440" x="3751263" y="3176588"/>
          <p14:tracePt t="129451" x="3725863" y="3176588"/>
          <p14:tracePt t="129465" x="3702050" y="3187700"/>
          <p14:tracePt t="129474" x="3683000" y="3194050"/>
          <p14:tracePt t="129485" x="3663950" y="3194050"/>
          <p14:tracePt t="129497" x="3651250" y="3206750"/>
          <p14:tracePt t="129509" x="3619500" y="3219450"/>
          <p14:tracePt t="129519" x="3589338" y="3225800"/>
          <p14:tracePt t="129532" x="3570288" y="3244850"/>
          <p14:tracePt t="129542" x="3538538" y="3257550"/>
          <p14:tracePt t="129553" x="3506788" y="3270250"/>
          <p14:tracePt t="129565" x="3489325" y="3287713"/>
          <p14:tracePt t="129577" x="3457575" y="3319463"/>
          <p14:tracePt t="129588" x="3432175" y="3338513"/>
          <p14:tracePt t="129598" x="3413125" y="3357563"/>
          <p14:tracePt t="129609" x="3389313" y="3376613"/>
          <p14:tracePt t="129620" x="3376613" y="3387725"/>
          <p14:tracePt t="129677" x="3370263" y="3406775"/>
          <p14:tracePt t="129688" x="3363913" y="3432175"/>
          <p14:tracePt t="129699" x="3363913" y="3457575"/>
          <p14:tracePt t="129718" x="3363913" y="3487738"/>
          <p14:tracePt t="129721" x="3363913" y="3513138"/>
          <p14:tracePt t="129733" x="3363913" y="3544888"/>
          <p14:tracePt t="129746" x="3363913" y="3570288"/>
          <p14:tracePt t="129780" x="3363913" y="3581400"/>
          <p14:tracePt t="129800" x="3376613" y="3594100"/>
          <p14:tracePt t="129813" x="3406775" y="3613150"/>
          <p14:tracePt t="129826" x="3451225" y="3619500"/>
          <p14:tracePt t="129834" x="3502025" y="3638550"/>
          <p14:tracePt t="129847" x="3595688" y="3657600"/>
          <p14:tracePt t="129856" x="3695700" y="3676650"/>
          <p14:tracePt t="129867" x="3832225" y="3700463"/>
          <p14:tracePt t="129879" x="4002088" y="3725863"/>
          <p14:tracePt t="129894" x="4170363" y="3744913"/>
          <p14:tracePt t="129903" x="4314825" y="3770313"/>
          <p14:tracePt t="129916" x="4438650" y="3787775"/>
          <p14:tracePt t="129924" x="4538663" y="3800475"/>
          <p14:tracePt t="129935" x="4614863" y="3800475"/>
          <p14:tracePt t="129947" x="4651375" y="3800475"/>
          <p14:tracePt t="129959" x="4683125" y="3800475"/>
          <p14:tracePt t="129969" x="4695825" y="3787775"/>
          <p14:tracePt t="129982" x="4708525" y="3781425"/>
          <p14:tracePt t="130059" x="4721225" y="3781425"/>
          <p14:tracePt t="130071" x="4725988" y="3781425"/>
          <p14:tracePt t="130081" x="4745038" y="3787775"/>
          <p14:tracePt t="134920" x="4764088" y="3787775"/>
          <p14:tracePt t="134931" x="4789488" y="3776663"/>
          <p14:tracePt t="134941" x="4802188" y="3770313"/>
          <p14:tracePt t="134998" x="4814888" y="3757613"/>
          <p14:tracePt t="135010" x="4832350" y="3744913"/>
          <p14:tracePt t="135020" x="4857750" y="3738563"/>
          <p14:tracePt t="135132" x="4870450" y="3732213"/>
          <p14:tracePt t="135212" x="4876800" y="3719513"/>
          <p14:tracePt t="135223" x="4889500" y="3687763"/>
          <p14:tracePt t="135234" x="4902200" y="3663950"/>
          <p14:tracePt t="135247" x="4927600" y="3632200"/>
          <p14:tracePt t="135257" x="4938713" y="3613150"/>
          <p14:tracePt t="135370" x="4951413" y="3594100"/>
          <p14:tracePt t="135380" x="4964113" y="3570288"/>
          <p14:tracePt t="135392" x="4970463" y="3551238"/>
          <p14:tracePt t="135403" x="4976813" y="3525838"/>
          <p14:tracePt t="135416" x="4989513" y="3500438"/>
          <p14:tracePt t="135426" x="5002213" y="3481388"/>
          <p14:tracePt t="135437" x="5008563" y="3470275"/>
          <p14:tracePt t="135450" x="5008563" y="3451225"/>
          <p14:tracePt t="135463" x="5008563" y="3425825"/>
          <p14:tracePt t="135471" x="5008563" y="3400425"/>
          <p14:tracePt t="135482" x="5008563" y="3370263"/>
          <p14:tracePt t="135496" x="5008563" y="3351213"/>
          <p14:tracePt t="135505" x="5008563" y="3338513"/>
          <p14:tracePt t="135517" x="5008563" y="3319463"/>
          <p14:tracePt t="135528" x="5008563" y="3300413"/>
          <p14:tracePt t="135538" x="5008563" y="3287713"/>
          <p14:tracePt t="135550" x="5008563" y="3270250"/>
          <p14:tracePt t="135561" x="5002213" y="3244850"/>
          <p14:tracePt t="135572" x="4989513" y="3225800"/>
          <p14:tracePt t="135583" x="4964113" y="3213100"/>
          <p14:tracePt t="135597" x="4951413" y="3200400"/>
          <p14:tracePt t="135606" x="4932363" y="3194050"/>
          <p14:tracePt t="135617" x="4914900" y="3181350"/>
          <p14:tracePt t="135630" x="4883150" y="3170238"/>
          <p14:tracePt t="135639" x="4826000" y="3151188"/>
          <p14:tracePt t="135652" x="4751388" y="3119438"/>
          <p14:tracePt t="135664" x="4645025" y="3087688"/>
          <p14:tracePt t="135673" x="4545013" y="3063875"/>
          <p14:tracePt t="135684" x="4451350" y="3032125"/>
          <p14:tracePt t="135695" x="4364038" y="3013075"/>
          <p14:tracePt t="135708" x="4289425" y="2987675"/>
          <p14:tracePt t="135721" x="4195763" y="2970213"/>
          <p14:tracePt t="135732" x="4119563" y="2963863"/>
          <p14:tracePt t="135741" x="4032250" y="2963863"/>
          <p14:tracePt t="135751" x="3932238" y="2963863"/>
          <p14:tracePt t="135765" x="3844925" y="2963863"/>
          <p14:tracePt t="135775" x="3770313" y="2963863"/>
          <p14:tracePt t="135797" x="3732213" y="2963863"/>
          <p14:tracePt t="135808" x="3713163" y="2963863"/>
          <p14:tracePt t="135820" x="3689350" y="2963863"/>
          <p14:tracePt t="135832" x="3657600" y="2963863"/>
          <p14:tracePt t="135844" x="3625850" y="2963863"/>
          <p14:tracePt t="135853" x="3589338" y="2963863"/>
          <p14:tracePt t="135866" x="3532188" y="2974975"/>
          <p14:tracePt t="135877" x="3482975" y="3000375"/>
          <p14:tracePt t="135892" x="3425825" y="3025775"/>
          <p14:tracePt t="135902" x="3370263" y="3057525"/>
          <p14:tracePt t="135910" x="3325813" y="3081338"/>
          <p14:tracePt t="135921" x="3282950" y="3106738"/>
          <p14:tracePt t="135932" x="3238500" y="3144838"/>
          <p14:tracePt t="135943" x="3189288" y="3181350"/>
          <p14:tracePt t="135954" x="3157538" y="3213100"/>
          <p14:tracePt t="135966" x="3119438" y="3257550"/>
          <p14:tracePt t="135989" x="3106738" y="3281363"/>
          <p14:tracePt t="135999" x="3100388" y="3294063"/>
          <p14:tracePt t="136014" x="3100388" y="3306763"/>
          <p14:tracePt t="136022" x="3100388" y="3319463"/>
          <p14:tracePt t="136033" x="3100388" y="3338513"/>
          <p14:tracePt t="136047" x="3100388" y="3357563"/>
          <p14:tracePt t="136055" x="3113088" y="3387725"/>
          <p14:tracePt t="136067" x="3132138" y="3419475"/>
          <p14:tracePt t="136079" x="3157538" y="3451225"/>
          <p14:tracePt t="136090" x="3195638" y="3494088"/>
          <p14:tracePt t="136101" x="3238500" y="3557588"/>
          <p14:tracePt t="136115" x="3302000" y="3625850"/>
          <p14:tracePt t="136123" x="3370263" y="3694113"/>
          <p14:tracePt t="136134" x="3463925" y="3757613"/>
          <p14:tracePt t="136147" x="3570288" y="3819525"/>
          <p14:tracePt t="136156" x="3708400" y="3887788"/>
          <p14:tracePt t="136168" x="3844925" y="3944938"/>
          <p14:tracePt t="136182" x="4013200" y="3983038"/>
          <p14:tracePt t="136191" x="4183063" y="4006850"/>
          <p14:tracePt t="136202" x="4376738" y="4032250"/>
          <p14:tracePt t="136215" x="4583113" y="4032250"/>
          <p14:tracePt t="136225" x="4776788" y="4013200"/>
          <p14:tracePt t="136236" x="4921250" y="3938588"/>
          <p14:tracePt t="136248" x="5057775" y="3825875"/>
          <p14:tracePt t="136260" x="5157788" y="3676650"/>
          <p14:tracePt t="136269" x="5232400" y="3506788"/>
          <p14:tracePt t="136282" x="5283200" y="3351213"/>
          <p14:tracePt t="136292" x="5321300" y="3200400"/>
          <p14:tracePt t="136303" x="5338763" y="3087688"/>
          <p14:tracePt t="136315" x="5334000" y="2987675"/>
          <p14:tracePt t="136326" x="5295900" y="2881313"/>
          <p14:tracePt t="136337" x="5208588" y="2800350"/>
          <p14:tracePt t="136348" x="5057775" y="2744788"/>
          <p14:tracePt t="136360" x="4832350" y="2687638"/>
          <p14:tracePt t="136371" x="4521200" y="2670175"/>
          <p14:tracePt t="136381" x="4164013" y="2681288"/>
          <p14:tracePt t="136394" x="3713163" y="2751138"/>
          <p14:tracePt t="136405" x="3263900" y="2863850"/>
          <p14:tracePt t="136416" x="2825750" y="3025775"/>
          <p14:tracePt t="136427" x="2457450" y="3200400"/>
          <p14:tracePt t="136438" x="2170113" y="3400425"/>
          <p14:tracePt t="136449" x="1987550" y="3613150"/>
          <p14:tracePt t="136462" x="1912938" y="3844925"/>
          <p14:tracePt t="136472" x="1938338" y="4038600"/>
          <p14:tracePt t="136483" x="2106613" y="4270375"/>
          <p14:tracePt t="136496" x="2387600" y="4451350"/>
          <p14:tracePt t="136506" x="2794000" y="4594225"/>
          <p14:tracePt t="136518" x="3338513" y="4670425"/>
          <p14:tracePt t="136531" x="3976688" y="4657725"/>
          <p14:tracePt t="136540" x="4625975" y="4557713"/>
          <p14:tracePt t="136550" x="5208588" y="4383088"/>
          <p14:tracePt t="136564" x="5657850" y="4164013"/>
          <p14:tracePt t="136573" x="5921375" y="3932238"/>
          <p14:tracePt t="136584" x="6057900" y="3700463"/>
          <p14:tracePt t="136595" x="6070600" y="3494088"/>
          <p14:tracePt t="136612" x="5970588" y="3251200"/>
          <p14:tracePt t="136619" x="5702300" y="3019425"/>
          <p14:tracePt t="136632" x="5314950" y="2863850"/>
          <p14:tracePt t="136641" x="4895850" y="2787650"/>
          <p14:tracePt t="136652" x="4538663" y="2787650"/>
          <p14:tracePt t="136664" x="4257675" y="2863850"/>
          <p14:tracePt t="136675" x="4095750" y="2994025"/>
          <p14:tracePt t="136685" x="4038600" y="3225800"/>
          <p14:tracePt t="136697" x="4114800" y="3525838"/>
          <p14:tracePt t="136709" x="4383088" y="3913188"/>
          <p14:tracePt t="136720" x="4870450" y="4257675"/>
          <p14:tracePt t="136732" x="5538788" y="4545013"/>
          <p14:tracePt t="136742" x="6315075" y="4706938"/>
          <p14:tracePt t="136753" x="7102475" y="4694238"/>
          <p14:tracePt t="136765" x="7834313" y="4487863"/>
          <p14:tracePt t="136775" x="8389938" y="4132263"/>
          <p14:tracePt t="136787" x="8696325" y="3651250"/>
          <p14:tracePt t="136798" x="8696325" y="3070225"/>
          <p14:tracePt t="136812" x="8289925" y="2344738"/>
          <p14:tracePt t="136824" x="7546975" y="1657350"/>
          <p14:tracePt t="136832" x="6540500" y="1068388"/>
          <p14:tracePt t="136843" x="5538788" y="655638"/>
          <p14:tracePt t="136854" x="4708525" y="450850"/>
          <p14:tracePt t="136865" x="4151313" y="431800"/>
          <p14:tracePt t="136877" x="3808413" y="581025"/>
          <p14:tracePt t="136895" x="3619500" y="881063"/>
          <p14:tracePt t="136900" x="3606800" y="1319213"/>
          <p14:tracePt t="136912" x="3776663" y="1900238"/>
          <p14:tracePt t="136922" x="4144963" y="2574925"/>
          <p14:tracePt t="136933" x="4702175" y="3194050"/>
          <p14:tracePt t="136945" x="5389563" y="3694113"/>
          <p14:tracePt t="136955" x="6108700" y="4044950"/>
          <p14:tracePt t="136966" x="6808788" y="4187825"/>
          <p14:tracePt t="136981" x="7370763" y="4176713"/>
          <p14:tracePt t="136989" x="7783513" y="4013200"/>
          <p14:tracePt t="137000" x="8008938" y="3787775"/>
          <p14:tracePt t="137014" x="8083550" y="3532188"/>
          <p14:tracePt t="137024" x="8008938" y="3257550"/>
          <p14:tracePt t="137034" x="7821613" y="3019425"/>
          <p14:tracePt t="137047" x="7608888" y="2838450"/>
          <p14:tracePt t="137056" x="7453313" y="2732088"/>
          <p14:tracePt t="137068" x="7366000" y="2700338"/>
          <p14:tracePt t="137081" x="7296150" y="2706688"/>
          <p14:tracePt t="137091" x="7253288" y="2751138"/>
          <p14:tracePt t="137103" x="7215188" y="2819400"/>
          <p14:tracePt t="137114" x="7170738" y="2900363"/>
          <p14:tracePt t="137130" x="7121525" y="2994025"/>
          <p14:tracePt t="137135" x="7083425" y="3081338"/>
          <p14:tracePt t="137148" x="7053263" y="3163888"/>
          <p14:tracePt t="137159" x="7034213" y="3225800"/>
          <p14:tracePt t="137169" x="7021513" y="3281363"/>
          <p14:tracePt t="137182" x="7021513" y="3306763"/>
          <p14:tracePt t="137215" x="7021513" y="3319463"/>
          <p14:tracePt t="137260" x="7021513" y="3332163"/>
          <p14:tracePt t="137270" x="7015163" y="3363913"/>
          <p14:tracePt t="137282" x="7002463" y="3400425"/>
          <p14:tracePt t="137293" x="6964363" y="3451225"/>
          <p14:tracePt t="137305" x="6927850" y="3481388"/>
          <p14:tracePt t="137320" x="6877050" y="3506788"/>
          <p14:tracePt t="137327" x="6783388" y="3551238"/>
          <p14:tracePt t="137338" x="6664325" y="3594100"/>
          <p14:tracePt t="137349" x="6540500" y="3638550"/>
          <p14:tracePt t="137361" x="6421438" y="3676650"/>
          <p14:tracePt t="137371" x="6321425" y="3732213"/>
          <p14:tracePt t="137383" x="6227763" y="3781425"/>
          <p14:tracePt t="137397" x="6134100" y="3819525"/>
          <p14:tracePt t="137405" x="6051550" y="3863975"/>
          <p14:tracePt t="137416" x="5976938" y="3900488"/>
          <p14:tracePt t="137430" x="5895975" y="3938588"/>
          <p14:tracePt t="137439" x="5827713" y="3983038"/>
          <p14:tracePt t="137450" x="5770563" y="4006850"/>
          <p14:tracePt t="137496" x="5751513" y="4019550"/>
          <p14:tracePt t="137507" x="5721350" y="4038600"/>
          <p14:tracePt t="137518" x="5702300" y="4044950"/>
          <p14:tracePt t="137531" x="5683250" y="4044950"/>
          <p14:tracePt t="137542" x="5670550" y="4051300"/>
          <p14:tracePt t="137552" x="5657850" y="4051300"/>
          <p14:tracePt t="137575" x="5645150" y="4051300"/>
          <p14:tracePt t="137585" x="5634038" y="4051300"/>
          <p14:tracePt t="137599" x="5608638" y="4038600"/>
          <p14:tracePt t="137609" x="5595938" y="4032250"/>
          <p14:tracePt t="137642" x="5583238" y="4025900"/>
          <p14:tracePt t="137652" x="5570538" y="4006850"/>
          <p14:tracePt t="137665" x="5557838" y="3994150"/>
          <p14:tracePt t="137675" x="5534025" y="3976688"/>
          <p14:tracePt t="137687" x="5502275" y="3951288"/>
          <p14:tracePt t="137698" x="5483225" y="3925888"/>
          <p14:tracePt t="137711" x="5457825" y="3913188"/>
          <p14:tracePt t="137722" x="5445125" y="3900488"/>
          <p14:tracePt t="137732" x="5438775" y="3887788"/>
          <p14:tracePt t="137743" x="5434013" y="3876675"/>
          <p14:tracePt t="137754" x="5434013" y="3857625"/>
          <p14:tracePt t="137765" x="5434013" y="3825875"/>
          <p14:tracePt t="137778" x="5434013" y="3800475"/>
          <p14:tracePt t="137788" x="5434013" y="3770313"/>
          <p14:tracePt t="137799" x="5434013" y="3744913"/>
          <p14:tracePt t="137814" x="5434013" y="3732213"/>
          <p14:tracePt t="137923" x="5427663" y="3719513"/>
          <p14:tracePt t="138002" x="5421313" y="3713163"/>
          <p14:tracePt t="138015" x="5421313" y="3706813"/>
          <p14:tracePt t="138025" x="5414963" y="3700463"/>
          <p14:tracePt t="138035" x="5408613" y="3694113"/>
          <p14:tracePt t="138080" x="5402263" y="3694113"/>
          <p14:tracePt t="138182" x="5389563" y="3694113"/>
          <p14:tracePt t="138193" x="5376863" y="3694113"/>
          <p14:tracePt t="138204" x="5370513" y="3706813"/>
          <p14:tracePt t="138216" x="5364163" y="3725863"/>
          <p14:tracePt t="138642" x="5364163" y="3738563"/>
          <p14:tracePt t="138676" x="5364163" y="3744913"/>
          <p14:tracePt t="138688" x="5370513" y="3744913"/>
          <p14:tracePt t="138699" x="5376863" y="3744913"/>
          <p14:tracePt t="138711" x="5408613" y="3744913"/>
          <p14:tracePt t="138721" x="5434013" y="3744913"/>
          <p14:tracePt t="138733" x="5495925" y="3744913"/>
          <p14:tracePt t="138745" x="5621338" y="3744913"/>
          <p14:tracePt t="138755" x="5864225" y="3744913"/>
          <p14:tracePt t="138766" x="6270625" y="3744913"/>
          <p14:tracePt t="138780" x="6702425" y="3744913"/>
          <p14:tracePt t="138791" x="7134225" y="3744913"/>
          <p14:tracePt t="138800" x="7446963" y="3732213"/>
          <p14:tracePt t="138812" x="7653338" y="3719513"/>
          <p14:tracePt t="138823" x="7789863" y="3706813"/>
          <p14:tracePt t="138924" x="7859713" y="3700463"/>
          <p14:tracePt t="138958" x="7883525" y="3694113"/>
          <p14:tracePt t="138969" x="7896225" y="3687763"/>
          <p14:tracePt t="138981" x="7921625" y="3676650"/>
          <p14:tracePt t="138992" x="7947025" y="3657600"/>
          <p14:tracePt t="139003" x="7996238" y="3632200"/>
          <p14:tracePt t="139019" x="8040688" y="3606800"/>
          <p14:tracePt t="139026" x="8072438" y="3581400"/>
          <p14:tracePt t="139094" x="8089900" y="3557588"/>
          <p14:tracePt t="139104" x="8096250" y="3519488"/>
          <p14:tracePt t="139119" x="8089900" y="3463925"/>
          <p14:tracePt t="139127" x="8047038" y="3394075"/>
          <p14:tracePt t="139138" x="7989888" y="3325813"/>
          <p14:tracePt t="139152" x="7908925" y="3244850"/>
          <p14:tracePt t="139161" x="7815263" y="3170238"/>
          <p14:tracePt t="139171" x="7708900" y="3106738"/>
          <p14:tracePt t="139183" x="7577138" y="3051175"/>
          <p14:tracePt t="139195" x="7427913" y="3019425"/>
          <p14:tracePt t="139205" x="7208838" y="2987675"/>
          <p14:tracePt t="139218" x="6921500" y="2974975"/>
          <p14:tracePt t="139230" x="6508750" y="2957513"/>
          <p14:tracePt t="139239" x="6076950" y="2957513"/>
          <p14:tracePt t="139250" x="5595938" y="2957513"/>
          <p14:tracePt t="139264" x="5164138" y="2957513"/>
          <p14:tracePt t="139273" x="4757738" y="2957513"/>
          <p14:tracePt t="139284" x="4451350" y="2957513"/>
          <p14:tracePt t="139295" x="4270375" y="2957513"/>
          <p14:tracePt t="139307" x="4195763" y="2957513"/>
          <p14:tracePt t="139321" x="4157663" y="2963863"/>
          <p14:tracePt t="139352" x="4125913" y="2987675"/>
          <p14:tracePt t="139365" x="4089400" y="3019425"/>
          <p14:tracePt t="139374" x="4064000" y="3051175"/>
          <p14:tracePt t="139385" x="4038600" y="3094038"/>
          <p14:tracePt t="139399" x="4019550" y="3151188"/>
          <p14:tracePt t="139410" x="4002088" y="3213100"/>
          <p14:tracePt t="139419" x="3995738" y="3281363"/>
          <p14:tracePt t="139432" x="3983038" y="3319463"/>
          <p14:tracePt t="139442" x="3983038" y="3351213"/>
          <p14:tracePt t="139453" x="3983038" y="3376613"/>
          <p14:tracePt t="139465" x="3983038" y="3394075"/>
          <p14:tracePt t="139476" x="3983038" y="3425825"/>
          <p14:tracePt t="139487" x="4002088" y="3457575"/>
          <p14:tracePt t="139498" x="4083050" y="3494088"/>
          <p14:tracePt t="139511" x="4251325" y="3557588"/>
          <p14:tracePt t="139520" x="4651375" y="3644900"/>
          <p14:tracePt t="139532" x="5245100" y="3719513"/>
          <p14:tracePt t="139543" x="5940425" y="3781425"/>
          <p14:tracePt t="139554" x="6653213" y="3800475"/>
          <p14:tracePt t="139565" x="7340600" y="3763963"/>
          <p14:tracePt t="139577" x="7983538" y="3670300"/>
          <p14:tracePt t="139590" x="8521700" y="3513138"/>
          <p14:tracePt t="139599" x="8940800" y="3294063"/>
          <p14:tracePt t="139612" x="9253538" y="3032125"/>
          <p14:tracePt t="139621" x="9459913" y="2732088"/>
          <p14:tracePt t="139633" x="9559925" y="2374900"/>
          <p14:tracePt t="139646" x="9553575" y="2038350"/>
          <p14:tracePt t="139655" x="9378950" y="1693863"/>
          <p14:tracePt t="139666" x="9034463" y="1387475"/>
          <p14:tracePt t="139680" x="8515350" y="1157288"/>
          <p14:tracePt t="139689" x="7889875" y="1038225"/>
          <p14:tracePt t="139700" x="7234238" y="1050925"/>
          <p14:tracePt t="139714" x="6602413" y="1206500"/>
          <p14:tracePt t="139735" x="5514975" y="1919288"/>
          <p14:tracePt t="139747" x="5189538" y="2374900"/>
          <p14:tracePt t="139757" x="5008563" y="2794000"/>
          <p14:tracePt t="139768" x="5008563" y="3176588"/>
          <p14:tracePt t="139782" x="5214938" y="3551238"/>
          <p14:tracePt t="139790" x="5645150" y="3851275"/>
          <p14:tracePt t="139801" x="6276975" y="4032250"/>
          <p14:tracePt t="139815" x="6915150" y="4019550"/>
          <p14:tracePt t="139827" x="7453313" y="3844925"/>
          <p14:tracePt t="139835" x="7815263" y="3557588"/>
          <p14:tracePt t="139848" x="7983538" y="3206750"/>
          <p14:tracePt t="139859" x="8002588" y="2825750"/>
          <p14:tracePt t="139869" x="7847013" y="2413000"/>
          <p14:tracePt t="139881" x="7559675" y="2051050"/>
          <p14:tracePt t="139895" x="7246938" y="1787525"/>
          <p14:tracePt t="139903" x="6946900" y="1638300"/>
          <p14:tracePt t="139916" x="6727825" y="1600200"/>
          <p14:tracePt t="139925" x="6546850" y="1644650"/>
          <p14:tracePt t="139937" x="6396038" y="1806575"/>
          <p14:tracePt t="139949" x="6264275" y="2100263"/>
          <p14:tracePt t="139960" x="6234113" y="2438400"/>
          <p14:tracePt t="139970" x="6346825" y="2825750"/>
          <p14:tracePt t="139982" x="6621463" y="3181350"/>
          <p14:tracePt t="139994" x="7008813" y="3500438"/>
          <p14:tracePt t="140005" x="7427913" y="3719513"/>
          <p14:tracePt t="140017" x="7815263" y="3838575"/>
          <p14:tracePt t="140028" x="8108950" y="3887788"/>
          <p14:tracePt t="140039" x="8278813" y="3870325"/>
          <p14:tracePt t="140049" x="8378825" y="3794125"/>
          <p14:tracePt t="140061" x="8447088" y="3676650"/>
          <p14:tracePt t="140072" x="8496300" y="3519488"/>
          <p14:tracePt t="140083" x="8496300" y="3381375"/>
          <p14:tracePt t="140094" x="8453438" y="3238500"/>
          <p14:tracePt t="140107" x="8359775" y="3106738"/>
          <p14:tracePt t="140118" x="8247063" y="3013075"/>
          <p14:tracePt t="140130" x="8140700" y="2951163"/>
          <p14:tracePt t="140139" x="8066088" y="2925763"/>
          <p14:tracePt t="140151" x="8034338" y="2919413"/>
          <p14:tracePt t="140162" x="8021638" y="2919413"/>
          <p14:tracePt t="140173" x="8021638" y="2932113"/>
          <p14:tracePt t="140184" x="8047038" y="2938463"/>
          <p14:tracePt t="140196" x="8072438" y="2944813"/>
          <p14:tracePt t="140207" x="8108950" y="2944813"/>
          <p14:tracePt t="140220" x="8172450" y="2944813"/>
          <p14:tracePt t="140231" x="8247063" y="2944813"/>
          <p14:tracePt t="140240" x="8321675" y="2944813"/>
          <p14:tracePt t="140251" x="8366125" y="2944813"/>
          <p14:tracePt t="140265" x="8383588" y="2944813"/>
          <p14:tracePt t="140332" x="8389938" y="2944813"/>
          <p14:tracePt t="140421" x="8372475" y="2951163"/>
          <p14:tracePt t="140433" x="8347075" y="2970213"/>
          <p14:tracePt t="140444" x="8328025" y="2974975"/>
          <p14:tracePt t="140454" x="8315325" y="2981325"/>
          <p14:tracePt t="140589" x="8302625" y="2981325"/>
          <p14:tracePt t="140601" x="8289925" y="2974975"/>
          <p14:tracePt t="140614" x="8259763" y="2944813"/>
          <p14:tracePt t="140623" x="8215313" y="2919413"/>
          <p14:tracePt t="140635" x="8172450" y="2894013"/>
          <p14:tracePt t="140648" x="8128000" y="2870200"/>
          <p14:tracePt t="140656" x="8059738" y="2838450"/>
          <p14:tracePt t="140668" x="8002588" y="2813050"/>
          <p14:tracePt t="140681" x="7972425" y="2794000"/>
          <p14:tracePt t="140691" x="7959725" y="2787650"/>
          <p14:tracePt t="140702" x="7940675" y="2787650"/>
          <p14:tracePt t="140714" x="7915275" y="2787650"/>
          <p14:tracePt t="140725" x="7883525" y="2787650"/>
          <p14:tracePt t="140736" x="7847013" y="2787650"/>
          <p14:tracePt t="140748" x="7796213" y="2787650"/>
          <p14:tracePt t="140762" x="7759700" y="2787650"/>
          <p14:tracePt t="140769" x="7721600" y="2787650"/>
          <p14:tracePt t="140792" x="7689850" y="2787650"/>
          <p14:tracePt t="140803" x="7653338" y="2787650"/>
          <p14:tracePt t="140816" x="7608888" y="2825750"/>
          <p14:tracePt t="140825" x="7553325" y="2881313"/>
          <p14:tracePt t="140836" x="7502525" y="2963863"/>
          <p14:tracePt t="140848" x="7459663" y="3081338"/>
          <p14:tracePt t="140859" x="7434263" y="3194050"/>
          <p14:tracePt t="140871" x="7427913" y="3294063"/>
          <p14:tracePt t="140894" x="7415213" y="3419475"/>
          <p14:tracePt t="140949" x="7421563" y="3438525"/>
          <p14:tracePt t="140962" x="7446963" y="3438525"/>
          <p14:tracePt t="140971" x="7470775" y="3438525"/>
          <p14:tracePt t="140983" x="7502525" y="3432175"/>
          <p14:tracePt t="140994" x="7521575" y="3425825"/>
          <p14:tracePt t="141006" x="7540625" y="3425825"/>
          <p14:tracePt t="141018" x="7553325" y="3425825"/>
          <p14:tracePt t="141030" x="7566025" y="3419475"/>
          <p14:tracePt t="141039" x="7577138" y="3406775"/>
          <p14:tracePt t="141050" x="7602538" y="3394075"/>
          <p14:tracePt t="141064" x="7621588" y="3370263"/>
          <p14:tracePt t="141085" x="7689850" y="3294063"/>
          <p14:tracePt t="141097" x="7708900" y="3251200"/>
          <p14:tracePt t="141107" x="7715250" y="3213100"/>
          <p14:tracePt t="141118" x="7727950" y="3170238"/>
          <p14:tracePt t="141131" x="7727950" y="3144838"/>
          <p14:tracePt t="141141" x="7727950" y="3113088"/>
          <p14:tracePt t="141154" x="7708900" y="3076575"/>
          <p14:tracePt t="141163" x="7653338" y="3038475"/>
          <p14:tracePt t="141175" x="7559675" y="3006725"/>
          <p14:tracePt t="141186" x="7434263" y="2974975"/>
          <p14:tracePt t="141196" x="7277100" y="2951163"/>
          <p14:tracePt t="141210" x="7108825" y="2925763"/>
          <p14:tracePt t="141219" x="6896100" y="2913063"/>
          <p14:tracePt t="141231" x="6640513" y="2913063"/>
          <p14:tracePt t="141242" x="6327775" y="2925763"/>
          <p14:tracePt t="141264" x="5602288" y="2987675"/>
          <p14:tracePt t="141277" x="5183188" y="3044825"/>
          <p14:tracePt t="141286" x="4857750" y="3106738"/>
          <p14:tracePt t="141298" x="4632325" y="3151188"/>
          <p14:tracePt t="141314" x="4483100" y="3194050"/>
          <p14:tracePt t="141321" x="4364038" y="3251200"/>
          <p14:tracePt t="141332" x="4283075" y="3313113"/>
          <p14:tracePt t="141344" x="4219575" y="3394075"/>
          <p14:tracePt t="141355" x="4176713" y="3506788"/>
          <p14:tracePt t="141365" x="4144963" y="3632200"/>
          <p14:tracePt t="141378" x="4138613" y="3757613"/>
          <p14:tracePt t="141392" x="4151313" y="3900488"/>
          <p14:tracePt t="141399" x="4195763" y="4032250"/>
          <p14:tracePt t="141412" x="4264025" y="4151313"/>
          <p14:tracePt t="141421" x="4338638" y="4244975"/>
          <p14:tracePt t="141433" x="4395788" y="4306888"/>
          <p14:tracePt t="141446" x="4425950" y="4338638"/>
          <p14:tracePt t="141455" x="4457700" y="4357688"/>
          <p14:tracePt t="141467" x="4483100" y="4364038"/>
          <p14:tracePt t="141481" x="4495800" y="4370388"/>
          <p14:tracePt t="141535" x="4514850" y="4370388"/>
          <p14:tracePt t="141548" x="4538663" y="4370388"/>
          <p14:tracePt t="141557" x="4576763" y="4370388"/>
          <p14:tracePt t="141568" x="4608513" y="4370388"/>
          <p14:tracePt t="141582" x="4645025" y="4370388"/>
          <p14:tracePt t="141590" x="4695825" y="4357688"/>
          <p14:tracePt t="141602" x="4764088" y="4351338"/>
          <p14:tracePt t="141615" x="4851400" y="4338638"/>
          <p14:tracePt t="141625" x="4964113" y="4319588"/>
          <p14:tracePt t="141636" x="5089525" y="4306888"/>
          <p14:tracePt t="141648" x="5245100" y="4283075"/>
          <p14:tracePt t="141659" x="5438775" y="4257675"/>
          <p14:tracePt t="141669" x="5683250" y="4232275"/>
          <p14:tracePt t="141681" x="5921375" y="4200525"/>
          <p14:tracePt t="141692" x="6164263" y="4176713"/>
          <p14:tracePt t="141703" x="6408738" y="4144963"/>
          <p14:tracePt t="141715" x="6653213" y="4100513"/>
          <p14:tracePt t="141727" x="6877050" y="4064000"/>
          <p14:tracePt t="141736" x="7102475" y="4000500"/>
          <p14:tracePt t="141748" x="7327900" y="3944938"/>
          <p14:tracePt t="141760" x="7521575" y="3863975"/>
          <p14:tracePt t="141770" x="7683500" y="3787775"/>
          <p14:tracePt t="141781" x="7789863" y="3725863"/>
          <p14:tracePt t="141795" x="7883525" y="3651250"/>
          <p14:tracePt t="141804" x="7953375" y="3570288"/>
          <p14:tracePt t="141816" x="7996238" y="3481388"/>
          <p14:tracePt t="141827" x="8027988" y="3376613"/>
          <p14:tracePt t="141838" x="8047038" y="3251200"/>
          <p14:tracePt t="141849" x="8059738" y="3125788"/>
          <p14:tracePt t="141862" x="8034338" y="2981325"/>
          <p14:tracePt t="141872" x="7927975" y="2825750"/>
          <p14:tracePt t="141884" x="7708900" y="2625725"/>
          <p14:tracePt t="141895" x="7315200" y="2425700"/>
          <p14:tracePt t="141905" x="6634163" y="2251075"/>
          <p14:tracePt t="141917" x="5789613" y="2144713"/>
          <p14:tracePt t="141930" x="4876800" y="2157413"/>
          <p14:tracePt t="141939" x="4019550" y="2325688"/>
          <p14:tracePt t="141950" x="3282950" y="2613025"/>
          <p14:tracePt t="141964" x="2693988" y="3013075"/>
          <p14:tracePt t="141973" x="2306638" y="3506788"/>
          <p14:tracePt t="141984" x="2087563" y="4094163"/>
          <p14:tracePt t="141997" x="2100263" y="4757738"/>
          <p14:tracePt t="142008" x="2406650" y="5451475"/>
          <p14:tracePt t="142020" x="2995613" y="6096000"/>
          <p14:tracePt t="142031" x="3825875" y="6607175"/>
          <p14:tracePt t="142086" x="8834438" y="5726113"/>
          <p14:tracePt t="142096" x="9466263" y="5057775"/>
          <p14:tracePt t="142109" x="9904413" y="4325938"/>
          <p14:tracePt t="142120" x="10147300" y="3613150"/>
          <p14:tracePt t="142131" x="10247313" y="2944813"/>
          <p14:tracePt t="142142" x="10266363" y="2381250"/>
          <p14:tracePt t="142154" x="10234613" y="1968500"/>
          <p14:tracePt t="142165" x="10210800" y="1725613"/>
          <p14:tracePt t="142175" x="10198100" y="1638300"/>
          <p14:tracePt t="155935" x="10221913" y="1606550"/>
          <p14:tracePt t="156024" x="10240963" y="1600200"/>
          <p14:tracePt t="156035" x="10240963" y="1581150"/>
          <p14:tracePt t="156047" x="10240963" y="1568450"/>
          <p14:tracePt t="156059" x="10240963" y="1557338"/>
          <p14:tracePt t="156070" x="10240963" y="1544638"/>
          <p14:tracePt t="156148" x="10228263" y="1531938"/>
          <p14:tracePt t="156160" x="10210800" y="1525588"/>
          <p14:tracePt t="156170" x="10166350" y="1525588"/>
          <p14:tracePt t="156182" x="10091738" y="1525588"/>
          <p14:tracePt t="156193" x="10004425" y="1525588"/>
          <p14:tracePt t="156206" x="9928225" y="1525588"/>
          <p14:tracePt t="156217" x="9872663" y="1525588"/>
          <p14:tracePt t="156229" x="9821863" y="1531938"/>
          <p14:tracePt t="156238" x="9779000" y="1544638"/>
          <p14:tracePt t="156249" x="9709150" y="1574800"/>
          <p14:tracePt t="156263" x="9621838" y="1612900"/>
          <p14:tracePt t="156272" x="9502775" y="1681163"/>
          <p14:tracePt t="156283" x="9359900" y="1751013"/>
          <p14:tracePt t="156295" x="9191625" y="1831975"/>
          <p14:tracePt t="156306" x="8996363" y="1925638"/>
          <p14:tracePt t="156318" x="8828088" y="2000250"/>
          <p14:tracePt t="156330" x="8685213" y="2074863"/>
          <p14:tracePt t="156339" x="8540750" y="2151063"/>
          <p14:tracePt t="156351" x="8415338" y="2225675"/>
          <p14:tracePt t="156363" x="8272463" y="2300288"/>
          <p14:tracePt t="156373" x="8102600" y="2393950"/>
          <p14:tracePt t="156385" x="7883525" y="2474913"/>
          <p14:tracePt t="156397" x="7602538" y="2570163"/>
          <p14:tracePt t="156407" x="7289800" y="2706688"/>
          <p14:tracePt t="156418" x="6921500" y="2881313"/>
          <p14:tracePt t="156431" x="6553200" y="3057525"/>
          <p14:tracePt t="156441" x="6202363" y="3232150"/>
          <p14:tracePt t="156452" x="5934075" y="3376613"/>
          <p14:tracePt t="156464" x="5708650" y="3487738"/>
          <p14:tracePt t="156475" x="5564188" y="3576638"/>
          <p14:tracePt t="156486" x="5457825" y="3638550"/>
          <p14:tracePt t="156497" x="5351463" y="3694113"/>
          <p14:tracePt t="156509" x="5257800" y="3744913"/>
          <p14:tracePt t="156524" x="5170488" y="3794125"/>
          <p14:tracePt t="156531" x="5076825" y="3844925"/>
          <p14:tracePt t="156542" x="4970463" y="3900488"/>
          <p14:tracePt t="156553" x="4876800" y="3951288"/>
          <p14:tracePt t="156565" x="4838700" y="3970338"/>
          <p14:tracePt t="156577" x="4814888" y="3976688"/>
          <p14:tracePt t="156612" x="4795838" y="3983038"/>
          <p14:tracePt t="156621" x="4764088" y="3987800"/>
          <p14:tracePt t="156632" x="4738688" y="3987800"/>
          <p14:tracePt t="156645" x="4708525" y="3994150"/>
          <p14:tracePt t="156655" x="4689475" y="4000500"/>
          <p14:tracePt t="156733" x="4683125" y="4000500"/>
          <p14:tracePt t="156746" x="4683125" y="3987800"/>
          <p14:tracePt t="156755" x="4695825" y="3976688"/>
          <p14:tracePt t="156767" x="4725988" y="3957638"/>
          <p14:tracePt t="156780" x="4795838" y="3906838"/>
          <p14:tracePt t="156791" x="4902200" y="3844925"/>
          <p14:tracePt t="156801" x="5057775" y="3757613"/>
          <p14:tracePt t="156813" x="5283200" y="3625850"/>
          <p14:tracePt t="156826" x="5557838" y="3481388"/>
          <p14:tracePt t="156835" x="5895975" y="3325813"/>
          <p14:tracePt t="156848" x="6221413" y="3157538"/>
          <p14:tracePt t="156858" x="6540500" y="3006725"/>
          <p14:tracePt t="156868" x="6827838" y="2874963"/>
          <p14:tracePt t="156893" x="7183438" y="2732088"/>
          <p14:tracePt t="156904" x="7296150" y="2687638"/>
          <p14:tracePt t="156916" x="7389813" y="2663825"/>
          <p14:tracePt t="156925" x="7453313" y="2632075"/>
          <p14:tracePt t="156935" x="7496175" y="2613025"/>
          <p14:tracePt t="156982" x="7515225" y="2606675"/>
          <p14:tracePt t="156993" x="7540625" y="2600325"/>
          <p14:tracePt t="157003" x="7553325" y="2593975"/>
          <p14:tracePt t="157016" x="7566025" y="2593975"/>
          <p14:tracePt t="157037" x="7566025" y="2587625"/>
          <p14:tracePt t="157061" x="7570788" y="2574925"/>
          <p14:tracePt t="157070" x="7570788" y="2551113"/>
          <p14:tracePt t="157082" x="7559675" y="2525713"/>
          <p14:tracePt t="157094" x="7527925" y="2500313"/>
          <p14:tracePt t="157105" x="7459663" y="2474913"/>
          <p14:tracePt t="157117" x="7346950" y="2444750"/>
          <p14:tracePt t="157128" x="7202488" y="2413000"/>
          <p14:tracePt t="157138" x="7034213" y="2387600"/>
          <p14:tracePt t="157149" x="6896100" y="2374900"/>
          <p14:tracePt t="157162" x="6770688" y="2363788"/>
          <p14:tracePt t="157172" x="6657975" y="2363788"/>
          <p14:tracePt t="157183" x="6546850" y="2363788"/>
          <p14:tracePt t="157195" x="6446838" y="2363788"/>
          <p14:tracePt t="157206" x="6334125" y="2363788"/>
          <p14:tracePt t="157217" x="6221413" y="2363788"/>
          <p14:tracePt t="157232" x="6115050" y="2363788"/>
          <p14:tracePt t="157239" x="6015038" y="2363788"/>
          <p14:tracePt t="157251" x="5921375" y="2370138"/>
          <p14:tracePt t="157264" x="5845175" y="2387600"/>
          <p14:tracePt t="157273" x="5789613" y="2419350"/>
          <p14:tracePt t="157285" x="5745163" y="2444750"/>
          <p14:tracePt t="157298" x="5702300" y="2470150"/>
          <p14:tracePt t="157311" x="5683250" y="2481263"/>
          <p14:tracePt t="157319" x="5657850" y="2506663"/>
          <p14:tracePt t="157331" x="5627688" y="2532063"/>
          <p14:tracePt t="157342" x="5602288" y="2563813"/>
          <p14:tracePt t="157352" x="5557838" y="2593975"/>
          <p14:tracePt t="157365" x="5514975" y="2625725"/>
          <p14:tracePt t="157375" x="5470525" y="2638425"/>
          <p14:tracePt t="157386" x="5438775" y="2657475"/>
          <p14:tracePt t="157398" x="5395913" y="2674938"/>
          <p14:tracePt t="157408" x="5364163" y="2687638"/>
          <p14:tracePt t="157420" x="5345113" y="2693988"/>
          <p14:tracePt t="157432" x="5327650" y="2719388"/>
          <p14:tracePt t="157442" x="5283200" y="2744788"/>
          <p14:tracePt t="157453" x="5251450" y="2770188"/>
          <p14:tracePt t="157464" x="5214938" y="2794000"/>
          <p14:tracePt t="157476" x="5157788" y="2832100"/>
          <p14:tracePt t="157487" x="5089525" y="2887663"/>
          <p14:tracePt t="157498" x="5008563" y="2963863"/>
          <p14:tracePt t="157513" x="4932363" y="3057525"/>
          <p14:tracePt t="157522" x="4883150" y="3157538"/>
          <p14:tracePt t="157532" x="4838700" y="3276600"/>
          <p14:tracePt t="157545" x="4821238" y="3387725"/>
          <p14:tracePt t="157555" x="4808538" y="3500438"/>
          <p14:tracePt t="157566" x="4814888" y="3600450"/>
          <p14:tracePt t="157578" x="4845050" y="3694113"/>
          <p14:tracePt t="157589" x="4927600" y="3787775"/>
          <p14:tracePt t="157601" x="5108575" y="3913188"/>
          <p14:tracePt t="157613" x="5521325" y="4076700"/>
          <p14:tracePt t="157622" x="6157913" y="4257675"/>
          <p14:tracePt t="157633" x="6927850" y="4376738"/>
          <p14:tracePt t="157646" x="7796213" y="4438650"/>
          <p14:tracePt t="157655" x="8659813" y="4438650"/>
          <p14:tracePt t="157667" x="9502775" y="4344988"/>
          <p14:tracePt t="157680" x="10253663" y="4200525"/>
          <p14:tracePt t="157690" x="10841038" y="4006850"/>
          <p14:tracePt t="157701" x="11260138" y="3806825"/>
          <p14:tracePt t="157713" x="11517313" y="3606800"/>
          <p14:tracePt t="157726" x="11641138" y="3363913"/>
          <p14:tracePt t="157735" x="11641138" y="3106738"/>
          <p14:tracePt t="157748" x="11510963" y="2744788"/>
          <p14:tracePt t="157760" x="11253788" y="2344738"/>
          <p14:tracePt t="157768" x="10960100" y="1981200"/>
          <p14:tracePt t="157782" x="10641013" y="1681163"/>
          <p14:tracePt t="157791" x="10285413" y="1431925"/>
          <p14:tracePt t="157802" x="9847263" y="1244600"/>
          <p14:tracePt t="157815" x="9340850" y="1131888"/>
          <p14:tracePt t="157825" x="8778875" y="1093788"/>
          <p14:tracePt t="157838" x="8202613" y="1206500"/>
          <p14:tracePt t="157848" x="7627938" y="1500188"/>
          <p14:tracePt t="157858" x="7108825" y="1981200"/>
          <p14:tracePt t="157870" x="6721475" y="2632075"/>
          <p14:tracePt t="157881" x="6496050" y="3370263"/>
          <p14:tracePt t="157895" x="6477000" y="4057650"/>
          <p14:tracePt t="157907" x="6608763" y="4683125"/>
          <p14:tracePt t="157917" x="6921500" y="5189538"/>
          <p14:tracePt t="157926" x="7334250" y="5526088"/>
          <p14:tracePt t="157937" x="7802563" y="5732463"/>
          <p14:tracePt t="157948" x="8296275" y="5826125"/>
          <p14:tracePt t="157961" x="8734425" y="5813425"/>
          <p14:tracePt t="157970" x="9091613" y="5713413"/>
          <p14:tracePt t="157982" x="9321800" y="5538788"/>
          <p14:tracePt t="157995" x="9485313" y="5264150"/>
          <p14:tracePt t="158005" x="9534525" y="4919663"/>
          <p14:tracePt t="158016" x="9472613" y="4451350"/>
          <p14:tracePt t="158028" x="9215438" y="3906838"/>
          <p14:tracePt t="158038" x="8840788" y="3370263"/>
          <p14:tracePt t="158050" x="8383588" y="2874963"/>
          <p14:tracePt t="158062" x="7896225" y="2506663"/>
          <p14:tracePt t="158072" x="7446963" y="2244725"/>
          <p14:tracePt t="158083" x="7040563" y="2100263"/>
          <p14:tracePt t="158094" x="6670675" y="2068513"/>
          <p14:tracePt t="158107" x="6327775" y="2112963"/>
          <p14:tracePt t="158118" x="6057900" y="2238375"/>
          <p14:tracePt t="158130" x="5845175" y="2419350"/>
          <p14:tracePt t="158139" x="5689600" y="2651125"/>
          <p14:tracePt t="158150" x="5608638" y="2863850"/>
          <p14:tracePt t="158163" x="5557838" y="3044825"/>
          <p14:tracePt t="158173" x="5534025" y="3170238"/>
          <p14:tracePt t="158184" x="5538788" y="3270250"/>
          <p14:tracePt t="158196" x="5570538" y="3338513"/>
          <p14:tracePt t="158207" x="5627688" y="3381375"/>
          <p14:tracePt t="158220" x="5715000" y="3413125"/>
          <p14:tracePt t="158230" x="5827713" y="3425825"/>
          <p14:tracePt t="158241" x="5964238" y="3425825"/>
          <p14:tracePt t="158263" x="6176963" y="3419475"/>
          <p14:tracePt t="158398" x="6240463" y="3413125"/>
          <p14:tracePt t="158410" x="6296025" y="3400425"/>
          <p14:tracePt t="158420" x="6321425" y="3400425"/>
          <p14:tracePt t="158432" x="6340475" y="3400425"/>
          <p14:tracePt t="158567" x="6357938" y="3394075"/>
          <p14:tracePt t="158590" x="6357938" y="3387725"/>
          <p14:tracePt t="158613" x="6357938" y="3370263"/>
          <p14:tracePt t="158623" x="6357938" y="3357563"/>
          <p14:tracePt t="158634" x="6346825" y="3344863"/>
          <p14:tracePt t="158646" x="6321425" y="3332163"/>
          <p14:tracePt t="158657" x="6289675" y="3325813"/>
          <p14:tracePt t="158668" x="6246813" y="3319463"/>
          <p14:tracePt t="158680" x="6208713" y="3313113"/>
          <p14:tracePt t="158690" x="6140450" y="3294063"/>
          <p14:tracePt t="158702" x="6064250" y="3270250"/>
          <p14:tracePt t="158716" x="5964238" y="3251200"/>
          <p14:tracePt t="158725" x="5864225" y="3244850"/>
          <p14:tracePt t="158735" x="5764213" y="3232150"/>
          <p14:tracePt t="158747" x="5683250" y="3219450"/>
          <p14:tracePt t="158760" x="5645150" y="3219450"/>
          <p14:tracePt t="158781" x="5627688" y="3219450"/>
          <p14:tracePt t="158794" x="5608638" y="3219450"/>
          <p14:tracePt t="158803" x="5576888" y="3219450"/>
          <p14:tracePt t="158815" x="5538788" y="3219450"/>
          <p14:tracePt t="158826" x="5495925" y="3232150"/>
          <p14:tracePt t="158837" x="5464175" y="3251200"/>
          <p14:tracePt t="158848" x="5434013" y="3276600"/>
          <p14:tracePt t="158861" x="5402263" y="3306763"/>
          <p14:tracePt t="158892" x="5357813" y="3381375"/>
          <p14:tracePt t="158898" x="5338763" y="3425825"/>
          <p14:tracePt t="158908" x="5327650" y="3476625"/>
          <p14:tracePt t="158917" x="5314950" y="3557588"/>
          <p14:tracePt t="158928" x="5302250" y="3670300"/>
          <p14:tracePt t="158938" x="5334000" y="3832225"/>
          <p14:tracePt t="158950" x="5451475" y="4051300"/>
          <p14:tracePt t="158963" x="5670550" y="4251325"/>
          <p14:tracePt t="158972" x="6015038" y="4445000"/>
          <p14:tracePt t="158983" x="6521450" y="4576763"/>
          <p14:tracePt t="158995" x="7164388" y="4632325"/>
          <p14:tracePt t="159006" x="7827963" y="4600575"/>
          <p14:tracePt t="159017" x="8428038" y="4483100"/>
          <p14:tracePt t="159031" x="8915400" y="4294188"/>
          <p14:tracePt t="159041" x="9247188" y="4070350"/>
          <p14:tracePt t="159050" x="9459913" y="3832225"/>
          <p14:tracePt t="159063" x="9553575" y="3544888"/>
          <p14:tracePt t="159074" x="9553575" y="3263900"/>
          <p14:tracePt t="159085" x="9466263" y="3006725"/>
          <p14:tracePt t="159096" x="9291638" y="2751138"/>
          <p14:tracePt t="159107" x="9002713" y="2532063"/>
          <p14:tracePt t="159118" x="8634413" y="2357438"/>
          <p14:tracePt t="159130" x="8178800" y="2206625"/>
          <p14:tracePt t="159141" x="7677150" y="2119313"/>
          <p14:tracePt t="159153" x="7134225" y="2063750"/>
          <p14:tracePt t="159164" x="6596063" y="2112963"/>
          <p14:tracePt t="159174" x="6108700" y="2281238"/>
          <p14:tracePt t="159186" x="5695950" y="2593975"/>
          <p14:tracePt t="159197" x="5389563" y="3051175"/>
          <p14:tracePt t="159211" x="5238750" y="3613150"/>
          <p14:tracePt t="159220" x="5270500" y="4200525"/>
          <p14:tracePt t="159231" x="5483225" y="4789488"/>
          <p14:tracePt t="159242" x="5895975" y="5276850"/>
          <p14:tracePt t="159253" x="6434138" y="5651500"/>
          <p14:tracePt t="159264" x="7021513" y="5870575"/>
          <p14:tracePt t="159276" x="7608888" y="5926138"/>
          <p14:tracePt t="159287" x="8108950" y="5838825"/>
          <p14:tracePt t="159298" x="8509000" y="5645150"/>
          <p14:tracePt t="159312" x="8715375" y="5313363"/>
          <p14:tracePt t="159323" x="8702675" y="4851400"/>
          <p14:tracePt t="159332" x="8359775" y="4225925"/>
          <p14:tracePt t="159345" x="7753350" y="3557588"/>
          <p14:tracePt t="159354" x="7040563" y="3013075"/>
          <p14:tracePt t="159366" x="6408738" y="2651125"/>
          <p14:tracePt t="159378" x="5970588" y="2463800"/>
          <p14:tracePt t="159389" x="5727700" y="2438400"/>
          <p14:tracePt t="159400" x="5634038" y="2513013"/>
          <p14:tracePt t="159413" x="5634038" y="2700338"/>
          <p14:tracePt t="159422" x="5808663" y="3094038"/>
          <p14:tracePt t="159433" x="6151563" y="3532188"/>
          <p14:tracePt t="159447" x="6640513" y="3963988"/>
          <p14:tracePt t="159456" x="7196138" y="4325938"/>
          <p14:tracePt t="159467" x="7734300" y="4494213"/>
          <p14:tracePt t="159481" x="8140700" y="4494213"/>
          <p14:tracePt t="159491" x="8472488" y="4383088"/>
          <p14:tracePt t="159501" x="8672513" y="4270375"/>
          <p14:tracePt t="159919" x="8747125" y="4187825"/>
          <p14:tracePt t="159930" x="8772525" y="4157663"/>
          <p14:tracePt t="159996" x="8778875" y="4144963"/>
          <p14:tracePt t="160008" x="8772525" y="4144963"/>
          <p14:tracePt t="160018" x="8728075" y="4170363"/>
          <p14:tracePt t="160031" x="8621713" y="4244975"/>
          <p14:tracePt t="160042" x="8478838" y="4351338"/>
          <p14:tracePt t="160052" x="8272463" y="4500563"/>
          <p14:tracePt t="160064" x="8066088" y="4645025"/>
          <p14:tracePt t="160074" x="7834313" y="4819650"/>
          <p14:tracePt t="160086" x="7627938" y="4964113"/>
          <p14:tracePt t="160099" x="7446963" y="5076825"/>
          <p14:tracePt t="160110" x="7302500" y="5145088"/>
          <p14:tracePt t="160119" x="7202488" y="5189538"/>
          <p14:tracePt t="160131" x="7121525" y="5207000"/>
          <p14:tracePt t="160142" x="7046913" y="5213350"/>
          <p14:tracePt t="160153" x="6959600" y="5200650"/>
          <p14:tracePt t="160165" x="6864350" y="5164138"/>
          <p14:tracePt t="160177" x="6746875" y="5094288"/>
          <p14:tracePt t="160187" x="6627813" y="5032375"/>
          <p14:tracePt t="160198" x="6521450" y="4970463"/>
          <p14:tracePt t="160213" x="6427788" y="4919663"/>
          <p14:tracePt t="160224" x="6364288" y="4889500"/>
          <p14:tracePt t="160232" x="6308725" y="4870450"/>
          <p14:tracePt t="160247" x="6227763" y="4838700"/>
          <p14:tracePt t="160254" x="6115050" y="4806950"/>
          <p14:tracePt t="160265" x="5989638" y="4776788"/>
          <p14:tracePt t="160280" x="5840413" y="4732338"/>
          <p14:tracePt t="160288" x="5657850" y="4683125"/>
          <p14:tracePt t="160299" x="5451475" y="4613275"/>
          <p14:tracePt t="160313" x="5245100" y="4545013"/>
          <p14:tracePt t="160324" x="4957763" y="4445000"/>
          <p14:tracePt t="160333" x="4625975" y="4332288"/>
          <p14:tracePt t="160347" x="4189413" y="4187825"/>
          <p14:tracePt t="160357" x="3708400" y="4038600"/>
          <p14:tracePt t="160367" x="3195638" y="3863975"/>
          <p14:tracePt t="160379" x="2738438" y="3719513"/>
          <p14:tracePt t="160390" x="2300288" y="3576638"/>
          <p14:tracePt t="160403" x="1944688" y="3457575"/>
          <p14:tracePt t="160412" x="1657350" y="3363913"/>
          <p14:tracePt t="160424" x="1450975" y="3287713"/>
          <p14:tracePt t="160434" x="1293813" y="3244850"/>
          <p14:tracePt t="160447" x="1181100" y="3200400"/>
          <p14:tracePt t="160458" x="1074738" y="3170238"/>
          <p14:tracePt t="160468" x="974725" y="3138488"/>
          <p14:tracePt t="160482" x="868363" y="3106738"/>
          <p14:tracePt t="160491" x="768350" y="3087688"/>
          <p14:tracePt t="160502" x="668338" y="3076575"/>
          <p14:tracePt t="160516" x="581025" y="3070225"/>
          <p14:tracePt t="160525" x="512763" y="3057525"/>
          <p14:tracePt t="160536" x="461963" y="3051175"/>
          <p14:tracePt t="160547" x="438150" y="3051175"/>
          <p14:tracePt t="160558" x="412750" y="3051175"/>
          <p14:tracePt t="160581" x="393700" y="3051175"/>
          <p14:tracePt t="160592" x="374650" y="3051175"/>
          <p14:tracePt t="160604" x="344488" y="3051175"/>
          <p14:tracePt t="160616" x="312738" y="3076575"/>
          <p14:tracePt t="160626" x="287338" y="3106738"/>
          <p14:tracePt t="160637" x="261938" y="3151188"/>
          <p14:tracePt t="160648" x="231775" y="3219450"/>
          <p14:tracePt t="160660" x="212725" y="3319463"/>
          <p14:tracePt t="160671" x="206375" y="3432175"/>
          <p14:tracePt t="160684" x="193675" y="3570288"/>
          <p14:tracePt t="160695" x="193675" y="3706813"/>
          <p14:tracePt t="160705" x="200025" y="3844925"/>
          <p14:tracePt t="160718" x="219075" y="3970338"/>
          <p14:tracePt t="160729" x="261938" y="4083050"/>
          <p14:tracePt t="160738" x="312738" y="4187825"/>
          <p14:tracePt t="160750" x="381000" y="4270375"/>
          <p14:tracePt t="160763" x="493713" y="4357688"/>
          <p14:tracePt t="160772" x="687388" y="4457700"/>
          <p14:tracePt t="160783" x="968375" y="4551363"/>
          <p14:tracePt t="160795" x="1357313" y="4670425"/>
          <p14:tracePt t="160806" x="1881188" y="4783138"/>
          <p14:tracePt t="160821" x="2451100" y="4883150"/>
          <p14:tracePt t="160830" x="3076575" y="4957763"/>
          <p14:tracePt t="160840" x="3638550" y="5013325"/>
          <p14:tracePt t="160851" x="4183063" y="5051425"/>
          <p14:tracePt t="160863" x="4638675" y="5038725"/>
          <p14:tracePt t="160873" x="5014913" y="4970463"/>
          <p14:tracePt t="160897" x="5534025" y="4706938"/>
          <p14:tracePt t="160908" x="5708650" y="4513263"/>
          <p14:tracePt t="160918" x="5821363" y="4313238"/>
          <p14:tracePt t="160931" x="5889625" y="4106863"/>
          <p14:tracePt t="160941" x="5934075" y="3906838"/>
          <p14:tracePt t="160953" x="5934075" y="3732213"/>
          <p14:tracePt t="160964" x="5902325" y="3581400"/>
          <p14:tracePt t="160975" x="5857875" y="3444875"/>
          <p14:tracePt t="160986" x="5808663" y="3332163"/>
          <p14:tracePt t="160997" x="5745163" y="3238500"/>
          <p14:tracePt t="161013" x="5651500" y="3157538"/>
          <p14:tracePt t="161020" x="5495925" y="3070225"/>
          <p14:tracePt t="161031" x="5189538" y="2987675"/>
          <p14:tracePt t="161044" x="4814888" y="2925763"/>
          <p14:tracePt t="161053" x="4432300" y="2906713"/>
          <p14:tracePt t="161078" x="3676650" y="3087688"/>
          <p14:tracePt t="161087" x="3338513" y="3338513"/>
          <p14:tracePt t="161099" x="3095625" y="3563938"/>
          <p14:tracePt t="161110" x="2900363" y="3844925"/>
          <p14:tracePt t="161121" x="2770188" y="4138613"/>
          <p14:tracePt t="161132" x="2757488" y="4370388"/>
          <p14:tracePt t="161145" x="2838450" y="4632325"/>
          <p14:tracePt t="161154" x="3157538" y="4913313"/>
          <p14:tracePt t="161165" x="3683000" y="5183188"/>
          <p14:tracePt t="161179" x="4289425" y="5357813"/>
          <p14:tracePt t="161189" x="4832350" y="5438775"/>
          <p14:tracePt t="161199" x="5214938" y="5438775"/>
          <p14:tracePt t="161211" x="5438775" y="5383213"/>
          <p14:tracePt t="161222" x="5514975" y="5289550"/>
          <p14:tracePt t="161233" x="5445125" y="5119688"/>
          <p14:tracePt t="161246" x="5057775" y="4789488"/>
          <p14:tracePt t="161255" x="4302125" y="4344988"/>
          <p14:tracePt t="161267" x="3282950" y="3913188"/>
          <p14:tracePt t="161281" x="2219325" y="3587750"/>
          <p14:tracePt t="161290" x="1344613" y="3419475"/>
          <p14:tracePt t="161301" x="774700" y="3470275"/>
          <p14:tracePt t="161315" x="512763" y="3700463"/>
          <p14:tracePt t="161324" x="461963" y="4070350"/>
          <p14:tracePt t="161334" x="661988" y="4613275"/>
          <p14:tracePt t="161347" x="1157288" y="5226050"/>
          <p14:tracePt t="161360" x="1900238" y="5864225"/>
          <p14:tracePt t="161368" x="2857500" y="6402388"/>
          <p14:tracePt t="161379" x="3895725" y="6796088"/>
          <p14:tracePt t="161436" x="6858000" y="5751513"/>
          <p14:tracePt t="161449" x="6553200" y="5006975"/>
          <p14:tracePt t="161458" x="5789613" y="4087813"/>
          <p14:tracePt t="161470" x="4670425" y="3151188"/>
          <p14:tracePt t="161482" x="3406775" y="2338388"/>
          <p14:tracePt t="161494" x="2306638" y="1763713"/>
          <p14:tracePt t="161504" x="1538288" y="1450975"/>
          <p14:tracePt t="161516" x="1193800" y="1406525"/>
          <p14:tracePt t="161526" x="1131888" y="1487488"/>
          <p14:tracePt t="161537" x="1250950" y="1757363"/>
          <p14:tracePt t="161548" x="1725613" y="2251075"/>
          <p14:tracePt t="161559" x="2519363" y="2870200"/>
          <p14:tracePt t="161571" x="3525838" y="3506788"/>
          <p14:tracePt t="161582" x="4602163" y="4032250"/>
          <p14:tracePt t="161593" x="5570538" y="4419600"/>
          <p14:tracePt t="161606" x="6283325" y="4664075"/>
          <p14:tracePt t="161628" x="6683375" y="4751388"/>
          <p14:tracePt t="161638" x="6796088" y="4738688"/>
          <p14:tracePt t="161650" x="6815138" y="4683125"/>
          <p14:tracePt t="161662" x="6770688" y="4600575"/>
          <p14:tracePt t="161672" x="6657975" y="4500563"/>
          <p14:tracePt t="161683" x="6527800" y="4406900"/>
          <p14:tracePt t="161695" x="6421438" y="4344988"/>
          <p14:tracePt t="161706" x="6334125" y="4306888"/>
          <p14:tracePt t="161719" x="6234113" y="4283075"/>
          <p14:tracePt t="161731" x="6115050" y="4264025"/>
          <p14:tracePt t="161739" x="6015038" y="4251325"/>
          <p14:tracePt t="161750" x="5927725" y="4251325"/>
          <p14:tracePt t="161764" x="5864225" y="4251325"/>
          <p14:tracePt t="161773" x="5821363" y="4264025"/>
          <p14:tracePt t="161785" x="5789613" y="4287838"/>
          <p14:tracePt t="161796" x="5751513" y="4332288"/>
          <p14:tracePt t="161808" x="5715000" y="4400550"/>
          <p14:tracePt t="161820" x="5689600" y="4470400"/>
          <p14:tracePt t="161831" x="5670550" y="4545013"/>
          <p14:tracePt t="161841" x="5645150" y="4638675"/>
          <p14:tracePt t="161852" x="5638800" y="4713288"/>
          <p14:tracePt t="161864" x="5638800" y="4751388"/>
          <p14:tracePt t="161953" x="5638800" y="4770438"/>
          <p14:tracePt t="161965" x="5634038" y="4783138"/>
          <p14:tracePt t="161979" x="5602288" y="4783138"/>
          <p14:tracePt t="161988" x="5534025" y="4783138"/>
          <p14:tracePt t="161998" x="5421313" y="4764088"/>
          <p14:tracePt t="162012" x="5295900" y="4732338"/>
          <p14:tracePt t="162022" x="5151438" y="4694238"/>
          <p14:tracePt t="162033" x="4976813" y="4657725"/>
          <p14:tracePt t="162046" x="4776788" y="4619625"/>
          <p14:tracePt t="162055" x="4583113" y="4583113"/>
          <p14:tracePt t="162066" x="4376738" y="4525963"/>
          <p14:tracePt t="162078" x="4176713" y="4470400"/>
          <p14:tracePt t="162089" x="3970338" y="4419600"/>
          <p14:tracePt t="162100" x="3795713" y="4383088"/>
          <p14:tracePt t="162114" x="3683000" y="4357688"/>
          <p14:tracePt t="162147" x="3638550" y="4344988"/>
          <p14:tracePt t="162155" x="3657600" y="4325938"/>
          <p14:tracePt t="162167" x="3808413" y="4319588"/>
          <p14:tracePt t="162180" x="4314825" y="4319588"/>
          <p14:tracePt t="162190" x="5127625" y="4319588"/>
          <p14:tracePt t="162201" x="6108700" y="4319588"/>
          <p14:tracePt t="162213" x="7121525" y="4319588"/>
          <p14:tracePt t="162223" x="7983538" y="4319588"/>
          <p14:tracePt t="162235" x="8589963" y="4319588"/>
          <p14:tracePt t="162268" x="8796338" y="4319588"/>
          <p14:tracePt t="162280" x="8840788" y="4325938"/>
          <p14:tracePt t="162291" x="8840788" y="4351338"/>
          <p14:tracePt t="162347" x="8840788" y="4357688"/>
          <p14:tracePt t="162370" x="8834438" y="4357688"/>
          <p14:tracePt t="162381" x="8828088" y="4364038"/>
          <p14:tracePt t="162405" x="8821738" y="4370388"/>
          <p14:tracePt t="162415" x="8815388" y="4370388"/>
          <p14:tracePt t="162437" x="8815388" y="4376738"/>
          <p14:tracePt t="162483" x="8809038" y="4383088"/>
          <p14:tracePt t="162505" x="8802688" y="4387850"/>
          <p14:tracePt t="162572" x="8796338" y="4387850"/>
          <p14:tracePt t="162628" x="8796338" y="4400550"/>
          <p14:tracePt t="162641" x="8789988" y="4413250"/>
          <p14:tracePt t="162651" x="8789988" y="4438650"/>
          <p14:tracePt t="162663" x="8785225" y="4451350"/>
          <p14:tracePt t="162752" x="8772525" y="4464050"/>
          <p14:tracePt t="162763" x="8753475" y="4470400"/>
          <p14:tracePt t="162774" x="8715375" y="4470400"/>
          <p14:tracePt t="162786" x="8640763" y="4470400"/>
          <p14:tracePt t="162797" x="8553450" y="4483100"/>
          <p14:tracePt t="162809" x="8440738" y="4483100"/>
          <p14:tracePt t="162820" x="8315325" y="4494213"/>
          <p14:tracePt t="162831" x="8121650" y="4494213"/>
          <p14:tracePt t="162843" x="7789863" y="4494213"/>
          <p14:tracePt t="162854" x="7359650" y="4494213"/>
          <p14:tracePt t="162865" x="6821488" y="4464050"/>
          <p14:tracePt t="162877" x="6276975" y="4406900"/>
          <p14:tracePt t="162888" x="5808663" y="4332288"/>
          <p14:tracePt t="162899" x="5414963" y="4283075"/>
          <p14:tracePt t="162910" x="5102225" y="4251325"/>
          <p14:tracePt t="162922" x="4832350" y="4219575"/>
          <p14:tracePt t="162932" x="4621213" y="4206875"/>
          <p14:tracePt t="162945" x="4432300" y="4194175"/>
          <p14:tracePt t="162954" x="4283075" y="4194175"/>
          <p14:tracePt t="162965" x="4102100" y="4194175"/>
          <p14:tracePt t="162981" x="3963988" y="4194175"/>
          <p14:tracePt t="162988" x="3851275" y="4194175"/>
          <p14:tracePt t="163000" x="3802063" y="4200525"/>
          <p14:tracePt t="163011" x="3770313" y="4213225"/>
          <p14:tracePt t="163022" x="3744913" y="4232275"/>
          <p14:tracePt t="163033" x="3732213" y="4264025"/>
          <p14:tracePt t="163046" x="3719513" y="4287838"/>
          <p14:tracePt t="163056" x="3713163" y="4306888"/>
          <p14:tracePt t="163067" x="3702050" y="4325938"/>
          <p14:tracePt t="163078" x="3702050" y="4338638"/>
          <p14:tracePt t="163090" x="3702050" y="4351338"/>
          <p14:tracePt t="163104" x="3702050" y="4364038"/>
          <p14:tracePt t="163180" x="3702050" y="4370388"/>
          <p14:tracePt t="163190" x="3719513" y="4383088"/>
          <p14:tracePt t="163202" x="3751263" y="4387850"/>
          <p14:tracePt t="163213" x="3789363" y="4387850"/>
          <p14:tracePt t="163225" x="3863975" y="4387850"/>
          <p14:tracePt t="163236" x="3976688" y="4387850"/>
          <p14:tracePt t="163247" x="4125913" y="4387850"/>
          <p14:tracePt t="163258" x="4432300" y="4387850"/>
          <p14:tracePt t="163269" x="4914900" y="4387850"/>
          <p14:tracePt t="163281" x="5602288" y="4387850"/>
          <p14:tracePt t="163294" x="6383338" y="4387850"/>
          <p14:tracePt t="163304" x="7196138" y="4387850"/>
          <p14:tracePt t="163316" x="7927975" y="4387850"/>
          <p14:tracePt t="163331" x="8509000" y="4387850"/>
          <p14:tracePt t="163337" x="8740775" y="4387850"/>
          <p14:tracePt t="163405" x="8802688" y="4387850"/>
          <p14:tracePt t="163416" x="8828088" y="4387850"/>
          <p14:tracePt t="163438" x="8815388" y="4394200"/>
          <p14:tracePt t="163449" x="8809038" y="4394200"/>
          <p14:tracePt t="163463" x="8796338" y="4394200"/>
          <p14:tracePt t="163472" x="8785225" y="4400550"/>
          <p14:tracePt t="163484" x="8766175" y="4406900"/>
          <p14:tracePt t="163495" x="8747125" y="4413250"/>
          <p14:tracePt t="163507" x="8721725" y="4419600"/>
          <p14:tracePt t="163520" x="8685213" y="4432300"/>
          <p14:tracePt t="163531" x="8653463" y="4438650"/>
          <p14:tracePt t="163585" x="8634413" y="4438650"/>
          <p14:tracePt t="163596" x="8621713" y="4438650"/>
          <p14:tracePt t="163609" x="8609013" y="4425950"/>
          <p14:tracePt t="163621" x="8602663" y="4400550"/>
          <p14:tracePt t="163630" x="8596313" y="4383088"/>
          <p14:tracePt t="163641" x="8585200" y="4364038"/>
          <p14:tracePt t="163652" x="8559800" y="4332288"/>
          <p14:tracePt t="163663" x="8540750" y="4313238"/>
          <p14:tracePt t="163675" x="8489950" y="4300538"/>
          <p14:tracePt t="163685" x="8408988" y="4283075"/>
          <p14:tracePt t="163697" x="8308975" y="4257675"/>
          <p14:tracePt t="163709" x="8221663" y="4251325"/>
          <p14:tracePt t="163721" x="8147050" y="4238625"/>
          <p14:tracePt t="163732" x="8102600" y="4232275"/>
          <p14:tracePt t="163745" x="8066088" y="4232275"/>
          <p14:tracePt t="163753" x="8034338" y="4232275"/>
          <p14:tracePt t="163765" x="7996238" y="4244975"/>
          <p14:tracePt t="163776" x="7915275" y="4270375"/>
          <p14:tracePt t="163787" x="7815263" y="4300538"/>
          <p14:tracePt t="163798" x="7702550" y="4344988"/>
          <p14:tracePt t="163811" x="7583488" y="4387850"/>
          <p14:tracePt t="163823" x="7483475" y="4425950"/>
          <p14:tracePt t="163832" x="7377113" y="4470400"/>
          <p14:tracePt t="163846" x="7296150" y="4506913"/>
          <p14:tracePt t="163854" x="7234238" y="4538663"/>
          <p14:tracePt t="163866" x="7177088" y="4557713"/>
          <p14:tracePt t="163893" x="7070725" y="4589463"/>
          <p14:tracePt t="163900" x="7015163" y="4600575"/>
          <p14:tracePt t="163912" x="6964363" y="4606925"/>
          <p14:tracePt t="163922" x="6927850" y="4606925"/>
          <p14:tracePt t="163933" x="6902450" y="4606925"/>
          <p14:tracePt t="163992" x="6883400" y="4606925"/>
          <p14:tracePt t="164001" x="6864350" y="4613275"/>
          <p14:tracePt t="164013" x="6853238" y="4613275"/>
          <p14:tracePt t="164091" x="6840538" y="4613275"/>
          <p14:tracePt t="164102" x="6834188" y="4613275"/>
          <p14:tracePt t="164113" x="6827838" y="4613275"/>
          <p14:tracePt t="164124" x="6827838" y="4600575"/>
          <p14:tracePt t="164138" x="6840538" y="4570413"/>
          <p14:tracePt t="164147" x="6870700" y="4545013"/>
          <p14:tracePt t="164158" x="6927850" y="4519613"/>
          <p14:tracePt t="164169" x="7008813" y="4464050"/>
          <p14:tracePt t="164181" x="7096125" y="4425950"/>
          <p14:tracePt t="164192" x="7177088" y="4387850"/>
          <p14:tracePt t="164204" x="7246938" y="4344988"/>
          <p14:tracePt t="164217" x="7289800" y="4319588"/>
          <p14:tracePt t="164237" x="7302500" y="4306888"/>
          <p14:tracePt t="164248" x="7315200" y="4294188"/>
          <p14:tracePt t="164260" x="7321550" y="4276725"/>
          <p14:tracePt t="164270" x="7308850" y="4251325"/>
          <p14:tracePt t="164282" x="7277100" y="4244975"/>
          <p14:tracePt t="164296" x="7202488" y="4232275"/>
          <p14:tracePt t="164305" x="7077075" y="4232275"/>
          <p14:tracePt t="164317" x="6908800" y="4232275"/>
          <p14:tracePt t="164329" x="6677025" y="4232275"/>
          <p14:tracePt t="164338" x="6415088" y="4244975"/>
          <p14:tracePt t="164350" x="6208713" y="4257675"/>
          <p14:tracePt t="164364" x="6040438" y="4283075"/>
          <p14:tracePt t="164384" x="5857875" y="4332288"/>
          <p14:tracePt t="164398" x="5789613" y="4357688"/>
          <p14:tracePt t="164408" x="5751513" y="4370388"/>
          <p14:tracePt t="164417" x="5721350" y="4383088"/>
          <p14:tracePt t="164440" x="5708650" y="4394200"/>
          <p14:tracePt t="164575" x="5702300" y="4400550"/>
          <p14:tracePt t="164631" x="5702300" y="4406900"/>
          <p14:tracePt t="164642" x="5715000" y="4425950"/>
          <p14:tracePt t="164653" x="5745163" y="4438650"/>
          <p14:tracePt t="164664" x="5802313" y="4476750"/>
          <p14:tracePt t="164677" x="5902325" y="4519613"/>
          <p14:tracePt t="164687" x="6070600" y="4583113"/>
          <p14:tracePt t="164698" x="6402388" y="4664075"/>
          <p14:tracePt t="164710" x="6946900" y="4738688"/>
          <p14:tracePt t="164720" x="7715250" y="4800600"/>
          <p14:tracePt t="164732" x="8553450" y="4838700"/>
          <p14:tracePt t="164746" x="9340850" y="4857750"/>
          <p14:tracePt t="164754" x="9928225" y="4845050"/>
          <p14:tracePt t="164779" x="10134600" y="4832350"/>
          <p14:tracePt t="164800" x="10179050" y="4813300"/>
          <p14:tracePt t="164813" x="10179050" y="4806950"/>
          <p14:tracePt t="164823" x="10172700" y="4794250"/>
          <p14:tracePt t="164833" x="10147300" y="4794250"/>
          <p14:tracePt t="164846" x="10098088" y="4789488"/>
          <p14:tracePt t="164856" x="10034588" y="4789488"/>
          <p14:tracePt t="164867" x="9959975" y="4789488"/>
          <p14:tracePt t="164908" x="9734550" y="4789488"/>
          <p14:tracePt t="164913" x="9659938" y="4789488"/>
          <p14:tracePt t="164925" x="9591675" y="4789488"/>
          <p14:tracePt t="164934" x="9540875" y="4789488"/>
          <p14:tracePt t="164946" x="9502775" y="4789488"/>
          <p14:tracePt t="164958" x="9466263" y="4789488"/>
          <p14:tracePt t="164968" x="9421813" y="4794250"/>
          <p14:tracePt t="164981" x="9372600" y="4800600"/>
          <p14:tracePt t="164991" x="9309100" y="4806950"/>
          <p14:tracePt t="165002" x="9221788" y="4806950"/>
          <p14:tracePt t="165016" x="9096375" y="4806950"/>
          <p14:tracePt t="165024" x="8959850" y="4806950"/>
          <p14:tracePt t="165036" x="8821738" y="4806950"/>
          <p14:tracePt t="165047" x="8721725" y="4806950"/>
          <p14:tracePt t="165094" x="8672513" y="4794250"/>
          <p14:tracePt t="165106" x="8647113" y="4789488"/>
          <p14:tracePt t="165115" x="8634413" y="4757738"/>
          <p14:tracePt t="165126" x="8628063" y="4738688"/>
          <p14:tracePt t="165137" x="8628063" y="4700588"/>
          <p14:tracePt t="165148" x="8640763" y="4651375"/>
          <p14:tracePt t="165160" x="8659813" y="4570413"/>
          <p14:tracePt t="165170" x="8666163" y="4483100"/>
          <p14:tracePt t="165182" x="8678863" y="4383088"/>
          <p14:tracePt t="165194" x="8685213" y="4294188"/>
          <p14:tracePt t="165204" x="8696325" y="4213225"/>
          <p14:tracePt t="165220" x="8702675" y="4151313"/>
          <p14:tracePt t="165230" x="8715375" y="4087813"/>
          <p14:tracePt t="165238" x="8721725" y="4044950"/>
          <p14:tracePt t="165249" x="8721725" y="4006850"/>
          <p14:tracePt t="165272" x="8728075" y="3987800"/>
          <p14:tracePt t="165283" x="8753475" y="3963988"/>
          <p14:tracePt t="165295" x="8772525" y="3951288"/>
          <p14:tracePt t="165306" x="8809038" y="3938588"/>
          <p14:tracePt t="165319" x="8890000" y="3925888"/>
          <p14:tracePt t="165328" x="8991600" y="3913188"/>
          <p14:tracePt t="165340" x="9115425" y="3913188"/>
          <p14:tracePt t="165354" x="9228138" y="3913188"/>
          <p14:tracePt t="165364" x="9291638" y="3919538"/>
          <p14:tracePt t="165374" x="9321800" y="3925888"/>
          <p14:tracePt t="165385" x="9340850" y="3938588"/>
          <p14:tracePt t="165399" x="9353550" y="3963988"/>
          <p14:tracePt t="165409" x="9359900" y="3983038"/>
          <p14:tracePt t="165419" x="9366250" y="4013200"/>
          <p14:tracePt t="165431" x="9366250" y="4038600"/>
          <p14:tracePt t="165441" x="9366250" y="4070350"/>
          <p14:tracePt t="165452" x="9366250" y="4113213"/>
          <p14:tracePt t="165465" x="9366250" y="4176713"/>
          <p14:tracePt t="165475" x="9366250" y="4238625"/>
          <p14:tracePt t="165486" x="9366250" y="4287838"/>
          <p14:tracePt t="165498" x="9366250" y="4313238"/>
          <p14:tracePt t="167254" x="9366250" y="4332288"/>
          <p14:tracePt t="167264" x="9359900" y="4344988"/>
          <p14:tracePt t="167274" x="9340850" y="4357688"/>
          <p14:tracePt t="167286" x="9309100" y="4364038"/>
          <p14:tracePt t="167297" x="9247188" y="4376738"/>
          <p14:tracePt t="167310" x="9159875" y="4376738"/>
          <p14:tracePt t="167320" x="9021763" y="4376738"/>
          <p14:tracePt t="167332" x="8815388" y="4376738"/>
          <p14:tracePt t="167342" x="8553450" y="4370388"/>
          <p14:tracePt t="167353" x="8272463" y="4351338"/>
          <p14:tracePt t="167365" x="8008938" y="4338638"/>
          <p14:tracePt t="167377" x="7821613" y="4325938"/>
          <p14:tracePt t="167387" x="7708900" y="4313238"/>
          <p14:tracePt t="167399" x="7621588" y="4313238"/>
          <p14:tracePt t="167411" x="7559675" y="4313238"/>
          <p14:tracePt t="167421" x="7521575" y="4313238"/>
          <p14:tracePt t="167432" x="7483475" y="4313238"/>
          <p14:tracePt t="167445" x="7453313" y="4313238"/>
          <p14:tracePt t="167454" x="7427913" y="4313238"/>
          <p14:tracePt t="167466" x="7396163" y="4313238"/>
          <p14:tracePt t="167481" x="7377113" y="4313238"/>
          <p14:tracePt t="167488" x="7359650" y="4313238"/>
          <p14:tracePt t="167500" x="7346950" y="4313238"/>
          <p14:tracePt t="167514" x="7327900" y="4313238"/>
          <p14:tracePt t="167523" x="7296150" y="4313238"/>
          <p14:tracePt t="167533" x="7253288" y="4325938"/>
          <p14:tracePt t="167546" x="7189788" y="4325938"/>
          <p14:tracePt t="167556" x="7102475" y="4325938"/>
          <p14:tracePt t="167567" x="7002463" y="4325938"/>
          <p14:tracePt t="167579" x="6915150" y="4319588"/>
          <p14:tracePt t="167590" x="6877050" y="4319588"/>
          <p14:tracePt t="167691" x="6858000" y="4313238"/>
          <p14:tracePt t="167716" x="6846888" y="4306888"/>
          <p14:tracePt t="167724" x="6840538" y="4294188"/>
          <p14:tracePt t="167736" x="6834188" y="4283075"/>
          <p14:tracePt t="167747" x="6834188" y="4270375"/>
          <p14:tracePt t="167758" x="6834188" y="4238625"/>
          <p14:tracePt t="167770" x="6834188" y="4219575"/>
          <p14:tracePt t="167781" x="6846888" y="4206875"/>
          <p14:tracePt t="167794" x="6853238" y="4194175"/>
          <p14:tracePt t="167827" x="6858000" y="4187825"/>
          <p14:tracePt t="167837" x="6864350" y="4176713"/>
          <p14:tracePt t="167862" x="6877050" y="4164013"/>
          <p14:tracePt t="167871" x="6883400" y="4151313"/>
          <p14:tracePt t="167972" x="6889750" y="4138613"/>
          <p14:tracePt t="168040" x="6896100" y="4132263"/>
          <p14:tracePt t="168276" x="6902450" y="4119563"/>
          <p14:tracePt t="168289" x="6908800" y="4113213"/>
          <p14:tracePt t="168299" x="6908800" y="4106863"/>
          <p14:tracePt t="168310" x="6915150" y="4094163"/>
          <p14:tracePt t="168321" x="6934200" y="4070350"/>
          <p14:tracePt t="168333" x="6946900" y="4038600"/>
          <p14:tracePt t="168345" x="6983413" y="3994150"/>
          <p14:tracePt t="168355" x="7034213" y="3938588"/>
          <p14:tracePt t="168366" x="7115175" y="3876675"/>
          <p14:tracePt t="168378" x="7215188" y="3813175"/>
          <p14:tracePt t="168389" x="7359650" y="3732213"/>
          <p14:tracePt t="168403" x="7553325" y="3638550"/>
          <p14:tracePt t="168414" x="7740650" y="3557588"/>
          <p14:tracePt t="168422" x="7908925" y="3476625"/>
          <p14:tracePt t="168433" x="8066088" y="3413125"/>
          <p14:tracePt t="168447" x="8183563" y="3376613"/>
          <p14:tracePt t="168456" x="8296275" y="3344863"/>
          <p14:tracePt t="168467" x="8389938" y="3325813"/>
          <p14:tracePt t="168481" x="8478838" y="3300413"/>
          <p14:tracePt t="168490" x="8540750" y="3281363"/>
          <p14:tracePt t="168501" x="8572500" y="3276600"/>
          <p14:tracePt t="168515" x="8589963" y="3276600"/>
          <p14:tracePt t="168535" x="8634413" y="3276600"/>
          <p14:tracePt t="168547" x="8659813" y="3276600"/>
          <p14:tracePt t="168562" x="8689975" y="3276600"/>
          <p14:tracePt t="168568" x="8728075" y="3287713"/>
          <p14:tracePt t="168581" x="8809038" y="3313113"/>
          <p14:tracePt t="168593" x="8896350" y="3344863"/>
          <p14:tracePt t="168603" x="8991600" y="3376613"/>
          <p14:tracePt t="168614" x="9059863" y="3406775"/>
          <p14:tracePt t="168636" x="9091613" y="3419475"/>
          <p14:tracePt t="168647" x="9109075" y="3432175"/>
          <p14:tracePt t="168658" x="9121775" y="3457575"/>
          <p14:tracePt t="168670" x="9134475" y="3476625"/>
          <p14:tracePt t="168682" x="9159875" y="3519488"/>
          <p14:tracePt t="168694" x="9185275" y="3563938"/>
          <p14:tracePt t="168704" x="9202738" y="3587750"/>
          <p14:tracePt t="168716" x="9215438" y="3619500"/>
          <p14:tracePt t="168728" x="9234488" y="3651250"/>
          <p14:tracePt t="168737" x="9240838" y="3663950"/>
          <p14:tracePt t="168748" x="9240838" y="3676650"/>
          <p14:tracePt t="168761" x="9240838" y="3681413"/>
          <p14:tracePt t="168771" x="9247188" y="3687763"/>
          <p14:tracePt t="168816" x="9253538" y="3700463"/>
          <p14:tracePt t="168829" x="9253538" y="3706813"/>
          <p14:tracePt t="168839" x="9259888" y="3719513"/>
          <p14:tracePt t="168850" x="9259888" y="3725863"/>
          <p14:tracePt t="168872" x="9266238" y="3732213"/>
          <p14:tracePt t="168897" x="9266238" y="3744913"/>
          <p14:tracePt t="168907" x="9266238" y="3770313"/>
          <p14:tracePt t="168918" x="9266238" y="3787775"/>
          <p14:tracePt t="168931" x="9266238" y="3825875"/>
          <p14:tracePt t="168941" x="9266238" y="3863975"/>
          <p14:tracePt t="168951" x="9272588" y="3900488"/>
          <p14:tracePt t="168964" x="9278938" y="3944938"/>
          <p14:tracePt t="168973" x="9278938" y="3963988"/>
          <p14:tracePt t="169012" x="9278938" y="3976688"/>
          <p14:tracePt t="169041" x="9278938" y="3983038"/>
          <p14:tracePt t="169120" x="9278938" y="3994150"/>
          <p14:tracePt t="169131" x="9278938" y="4019550"/>
          <p14:tracePt t="169142" x="9278938" y="4032250"/>
          <p14:tracePt t="169153" x="9278938" y="4064000"/>
          <p14:tracePt t="169165" x="9278938" y="4083050"/>
          <p14:tracePt t="169177" x="9278938" y="4100513"/>
          <p14:tracePt t="169187" x="9278938" y="4113213"/>
          <p14:tracePt t="169198" x="9278938" y="4125913"/>
          <p14:tracePt t="169368" x="9272588" y="4125913"/>
          <p14:tracePt t="169378" x="9234488" y="4125913"/>
          <p14:tracePt t="169395" x="9159875" y="4094163"/>
          <p14:tracePt t="169401" x="9078913" y="4064000"/>
          <p14:tracePt t="169414" x="9009063" y="4038600"/>
          <p14:tracePt t="169423" x="8978900" y="4019550"/>
          <p14:tracePt t="169469" x="8966200" y="4006850"/>
          <p14:tracePt t="169525" x="8959850" y="4006850"/>
          <p14:tracePt t="169536" x="8959850" y="4019550"/>
          <p14:tracePt t="169548" x="8985250" y="4070350"/>
          <p14:tracePt t="169558" x="9021763" y="4138613"/>
          <p14:tracePt t="169570" x="9078913" y="4219575"/>
          <p14:tracePt t="169581" x="9134475" y="4276725"/>
          <p14:tracePt t="169592" x="9191625" y="4313238"/>
          <p14:tracePt t="169605" x="9234488" y="4338638"/>
          <p14:tracePt t="169619" x="9266238" y="4344988"/>
          <p14:tracePt t="169627" x="9302750" y="4338638"/>
          <p14:tracePt t="169637" x="9347200" y="4300538"/>
          <p14:tracePt t="169648" x="9398000" y="4244975"/>
          <p14:tracePt t="169660" x="9447213" y="4176713"/>
          <p14:tracePt t="169670" x="9491663" y="4083050"/>
          <p14:tracePt t="169682" x="9515475" y="3994150"/>
          <p14:tracePt t="169694" x="9547225" y="3913188"/>
          <p14:tracePt t="169704" x="9566275" y="3844925"/>
          <p14:tracePt t="169720" x="9585325" y="3806825"/>
          <p14:tracePt t="169729" x="9598025" y="3776663"/>
          <p14:tracePt t="169738" x="9615488" y="3751263"/>
          <p14:tracePt t="169749" x="9628188" y="3738563"/>
          <p14:tracePt t="169763" x="9634538" y="3725863"/>
          <p14:tracePt t="169772" x="9640888" y="3713163"/>
          <p14:tracePt t="169795" x="9647238" y="3706813"/>
          <p14:tracePt t="169873" x="9653588" y="3700463"/>
          <p14:tracePt t="169907" x="9659938" y="3700463"/>
          <p14:tracePt t="170109" x="9653588" y="3706813"/>
          <p14:tracePt t="170121" x="9621838" y="3719513"/>
          <p14:tracePt t="170132" x="9578975" y="3751263"/>
          <p14:tracePt t="170144" x="9534525" y="3776663"/>
          <p14:tracePt t="170154" x="9509125" y="3787775"/>
          <p14:tracePt t="170165" x="9498013" y="3794125"/>
          <p14:tracePt t="170179" x="9491663" y="3800475"/>
          <p14:tracePt t="170189" x="9485313" y="3806825"/>
          <p14:tracePt t="170200" x="9472613" y="3813175"/>
          <p14:tracePt t="170211" x="9440863" y="3825875"/>
          <p14:tracePt t="170222" x="9385300" y="3857625"/>
          <p14:tracePt t="170233" x="9291638" y="3887788"/>
          <p14:tracePt t="170246" x="9191625" y="3925888"/>
          <p14:tracePt t="170255" x="9059863" y="3970338"/>
          <p14:tracePt t="170268" x="8909050" y="4006850"/>
          <p14:tracePt t="170280" x="8759825" y="4038600"/>
          <p14:tracePt t="170290" x="8585200" y="4076700"/>
          <p14:tracePt t="170301" x="8396288" y="4100513"/>
          <p14:tracePt t="170314" x="8208963" y="4113213"/>
          <p14:tracePt t="170324" x="8053388" y="4113213"/>
          <p14:tracePt t="170335" x="7927975" y="4113213"/>
          <p14:tracePt t="170347" x="7840663" y="4113213"/>
          <p14:tracePt t="170358" x="7789863" y="4113213"/>
          <p14:tracePt t="170391" x="7766050" y="4113213"/>
          <p14:tracePt t="170405" x="7734300" y="4113213"/>
          <p14:tracePt t="170414" x="7683500" y="4125913"/>
          <p14:tracePt t="170425" x="7608888" y="4151313"/>
          <p14:tracePt t="170436" x="7502525" y="4206875"/>
          <p14:tracePt t="170447" x="7370763" y="4257675"/>
          <p14:tracePt t="170459" x="7253288" y="4313238"/>
          <p14:tracePt t="170469" x="7140575" y="4357688"/>
          <p14:tracePt t="170482" x="7034213" y="4394200"/>
          <p14:tracePt t="170495" x="6934200" y="4425950"/>
          <p14:tracePt t="170504" x="6834188" y="4445000"/>
          <p14:tracePt t="170516" x="6740525" y="4457700"/>
          <p14:tracePt t="170525" x="6653213" y="4470400"/>
          <p14:tracePt t="170538" x="6564313" y="4470400"/>
          <p14:tracePt t="170549" x="6477000" y="4464050"/>
          <p14:tracePt t="170561" x="6389688" y="4445000"/>
          <p14:tracePt t="170571" x="6308725" y="4413250"/>
          <p14:tracePt t="170582" x="6264275" y="4387850"/>
          <p14:tracePt t="170594" x="6240463" y="4357688"/>
          <p14:tracePt t="170606" x="6227763" y="4332288"/>
          <p14:tracePt t="170617" x="6221413" y="4313238"/>
          <p14:tracePt t="170629" x="6215063" y="4300538"/>
          <p14:tracePt t="170638" x="6208713" y="4287838"/>
          <p14:tracePt t="170650" x="6208713" y="4276725"/>
          <p14:tracePt t="170663" x="6208713" y="4244975"/>
          <p14:tracePt t="170672" x="6208713" y="4213225"/>
          <p14:tracePt t="170684" x="6227763" y="4170363"/>
          <p14:tracePt t="170695" x="6283325" y="4106863"/>
          <p14:tracePt t="170707" x="6408738" y="4019550"/>
          <p14:tracePt t="170720" x="6634163" y="3883025"/>
          <p14:tracePt t="170730" x="6959600" y="3694113"/>
          <p14:tracePt t="170739" x="7334250" y="3500438"/>
          <p14:tracePt t="170751" x="7727950" y="3300413"/>
          <p14:tracePt t="170764" x="8121650" y="3144838"/>
          <p14:tracePt t="170773" x="8483600" y="3000375"/>
          <p14:tracePt t="170785" x="8834438" y="2919413"/>
          <p14:tracePt t="170796" x="9159875" y="2857500"/>
          <p14:tracePt t="170808" x="9447213" y="2825750"/>
          <p14:tracePt t="170820" x="9653588" y="2825750"/>
          <p14:tracePt t="170831" x="9779000" y="2838450"/>
          <p14:tracePt t="170844" x="9872663" y="2870200"/>
          <p14:tracePt t="170852" x="9940925" y="2906713"/>
          <p14:tracePt t="170864" x="9998075" y="2944813"/>
          <p14:tracePt t="170892" x="10109200" y="3051175"/>
          <p14:tracePt t="170910" x="10191750" y="3144838"/>
          <p14:tracePt t="170921" x="10215563" y="3187700"/>
          <p14:tracePt t="170932" x="10234613" y="3206750"/>
          <p14:tracePt t="170943" x="10240963" y="3225800"/>
          <p14:tracePt t="170953" x="10247313" y="3251200"/>
          <p14:tracePt t="170965" x="10253663" y="3270250"/>
          <p14:tracePt t="170977" x="10253663" y="3287713"/>
          <p14:tracePt t="170987" x="10260013" y="3319463"/>
          <p14:tracePt t="170999" x="10260013" y="3357563"/>
          <p14:tracePt t="171014" x="10272713" y="3406775"/>
          <p14:tracePt t="171022" x="10272713" y="3463925"/>
          <p14:tracePt t="171032" x="10272713" y="3513138"/>
          <p14:tracePt t="171047" x="10272713" y="3563938"/>
          <p14:tracePt t="171055" x="10272713" y="3613150"/>
          <p14:tracePt t="171066" x="10272713" y="3651250"/>
          <p14:tracePt t="171081" x="10272713" y="3681413"/>
          <p14:tracePt t="171089" x="10253663" y="3713163"/>
          <p14:tracePt t="171100" x="10240963" y="3732213"/>
          <p14:tracePt t="171114" x="10221913" y="3744913"/>
          <p14:tracePt t="171127" x="10210800" y="3751263"/>
          <p14:tracePt t="171134" x="10191750" y="3757613"/>
          <p14:tracePt t="171148" x="10172700" y="3770313"/>
          <p14:tracePt t="171156" x="10140950" y="3787775"/>
          <p14:tracePt t="171167" x="10109200" y="3813175"/>
          <p14:tracePt t="171181" x="10079038" y="3838575"/>
          <p14:tracePt t="171190" x="10028238" y="3883025"/>
          <p14:tracePt t="171201" x="9998075" y="3913188"/>
          <p14:tracePt t="171216" x="9966325" y="3938588"/>
          <p14:tracePt t="171228" x="9928225" y="3963988"/>
          <p14:tracePt t="171235" x="9909175" y="3976688"/>
          <p14:tracePt t="171247" x="9898063" y="3994150"/>
          <p14:tracePt t="171280" x="9885363" y="4000500"/>
          <p14:tracePt t="171295" x="9872663" y="4006850"/>
          <p14:tracePt t="171302" x="9859963" y="4013200"/>
          <p14:tracePt t="171314" x="9847263" y="4025900"/>
          <p14:tracePt t="171324" x="9840913" y="4032250"/>
          <p14:tracePt t="171336" x="9834563" y="4038600"/>
          <p14:tracePt t="171347" x="9828213" y="4038600"/>
          <p14:tracePt t="171359" x="9821863" y="4038600"/>
          <p14:tracePt t="171369" x="9804400" y="4044950"/>
          <p14:tracePt t="171381" x="9785350" y="4051300"/>
          <p14:tracePt t="171396" x="9753600" y="4051300"/>
          <p14:tracePt t="171404" x="9734550" y="4051300"/>
          <p14:tracePt t="171415" x="9721850" y="4051300"/>
          <p14:tracePt t="171550" x="9709150" y="4057650"/>
          <p14:tracePt t="171584" x="9698038" y="4064000"/>
          <p14:tracePt t="171651" x="9691688" y="4070350"/>
          <p14:tracePt t="171662" x="9672638" y="4070350"/>
          <p14:tracePt t="171674" x="9666288" y="4070350"/>
          <p14:tracePt t="171685" x="9647238" y="4083050"/>
          <p14:tracePt t="171741" x="9634538" y="4087813"/>
          <p14:tracePt t="171752" x="9615488" y="4094163"/>
          <p14:tracePt t="171764" x="9602788" y="4094163"/>
          <p14:tracePt t="172091" x="9591675" y="4094163"/>
          <p14:tracePt t="172101" x="9572625" y="4100513"/>
          <p14:tracePt t="172113" x="9540875" y="4100513"/>
          <p14:tracePt t="172124" x="9485313" y="4100513"/>
          <p14:tracePt t="172134" x="9372600" y="4083050"/>
          <p14:tracePt t="172147" x="9185275" y="4025900"/>
          <p14:tracePt t="172158" x="8866188" y="3851275"/>
          <p14:tracePt t="172168" x="8489950" y="3638550"/>
          <p14:tracePt t="172181" x="8159750" y="3432175"/>
          <p14:tracePt t="172191" x="7859713" y="3225800"/>
          <p14:tracePt t="172202" x="7627938" y="3076575"/>
          <p14:tracePt t="172215" x="7477125" y="2987675"/>
          <p14:tracePt t="172224" x="7408863" y="2957513"/>
          <p14:tracePt t="172281" x="7359650" y="2951163"/>
          <p14:tracePt t="172292" x="7302500" y="2951163"/>
          <p14:tracePt t="172305" x="7246938" y="2987675"/>
          <p14:tracePt t="172315" x="7196138" y="3019425"/>
          <p14:tracePt t="172328" x="7146925" y="3063875"/>
          <p14:tracePt t="172337" x="7115175" y="3087688"/>
          <p14:tracePt t="172348" x="7070725" y="3125788"/>
          <p14:tracePt t="172362" x="6989763" y="3187700"/>
          <p14:tracePt t="172371" x="6853238" y="3257550"/>
          <p14:tracePt t="172382" x="6589713" y="3344863"/>
          <p14:tracePt t="172397" x="6215063" y="3432175"/>
          <p14:tracePt t="172407" x="5770563" y="3500438"/>
          <p14:tracePt t="172416" x="5327650" y="3557588"/>
          <p14:tracePt t="172428" x="4938713" y="3587750"/>
          <p14:tracePt t="172438" x="4676775" y="3606800"/>
          <p14:tracePt t="172517" x="4602163" y="3613150"/>
          <p14:tracePt t="172530" x="4589463" y="3619500"/>
          <p14:tracePt t="172540" x="4602163" y="3625850"/>
          <p14:tracePt t="172551" x="4651375" y="3644900"/>
          <p14:tracePt t="172564" x="4725988" y="3663950"/>
          <p14:tracePt t="172575" x="4814888" y="3681413"/>
          <p14:tracePt t="172585" x="4908550" y="3694113"/>
          <p14:tracePt t="172598" x="4983163" y="3700463"/>
          <p14:tracePt t="172608" x="5057775" y="3700463"/>
          <p14:tracePt t="172619" x="5132388" y="3700463"/>
          <p14:tracePt t="172632" x="5208588" y="3700463"/>
          <p14:tracePt t="172641" x="5283200" y="3700463"/>
          <p14:tracePt t="172652" x="5314950" y="3700463"/>
          <p14:tracePt t="172665" x="5334000" y="3725863"/>
          <p14:tracePt t="172675" x="5345113" y="3757613"/>
          <p14:tracePt t="172686" x="5357813" y="3781425"/>
          <p14:tracePt t="172697" x="5357813" y="3838575"/>
          <p14:tracePt t="172709" x="5376863" y="3900488"/>
          <p14:tracePt t="172720" x="5414963" y="3983038"/>
          <p14:tracePt t="172732" x="5495925" y="4076700"/>
          <p14:tracePt t="172742" x="5583238" y="4170363"/>
          <p14:tracePt t="172753" x="5664200" y="4238625"/>
          <p14:tracePt t="172765" x="5708650" y="4276725"/>
          <p14:tracePt t="172787" x="5734050" y="4287838"/>
          <p14:tracePt t="172798" x="5764213" y="4287838"/>
          <p14:tracePt t="172811" x="5795963" y="4287838"/>
          <p14:tracePt t="172821" x="5834063" y="4287838"/>
          <p14:tracePt t="172832" x="5895975" y="4287838"/>
          <p14:tracePt t="172845" x="5970588" y="4287838"/>
          <p14:tracePt t="172855" x="6057900" y="4287838"/>
          <p14:tracePt t="172868" x="6121400" y="4287838"/>
          <p14:tracePt t="172878" x="6151563" y="4287838"/>
          <p14:tracePt t="172892" x="6176963" y="4287838"/>
          <p14:tracePt t="172902" x="6202363" y="4283075"/>
          <p14:tracePt t="172923" x="6251575" y="4264025"/>
          <p14:tracePt t="172934" x="6289675" y="4251325"/>
          <p14:tracePt t="172948" x="6334125" y="4238625"/>
          <p14:tracePt t="172956" x="6376988" y="4213225"/>
          <p14:tracePt t="172967" x="6408738" y="4187825"/>
          <p14:tracePt t="172981" x="6434138" y="4151313"/>
          <p14:tracePt t="172990" x="6457950" y="4106863"/>
          <p14:tracePt t="173001" x="6477000" y="4057650"/>
          <p14:tracePt t="173015" x="6496050" y="4000500"/>
          <p14:tracePt t="173026" x="6521450" y="3944938"/>
          <p14:tracePt t="173035" x="6540500" y="3894138"/>
          <p14:tracePt t="173047" x="6557963" y="3851275"/>
          <p14:tracePt t="173059" x="6564313" y="3819525"/>
          <p14:tracePt t="173068" x="6570663" y="3781425"/>
          <p14:tracePt t="173079" x="6589713" y="3738563"/>
          <p14:tracePt t="173092" x="6602413" y="3706813"/>
          <p14:tracePt t="173105" x="6621463" y="3687763"/>
          <p14:tracePt t="173114" x="6640513" y="3644900"/>
          <p14:tracePt t="173125" x="6664325" y="3613150"/>
          <p14:tracePt t="173135" x="6702425" y="3581400"/>
          <p14:tracePt t="173147" x="6746875" y="3544888"/>
          <p14:tracePt t="173158" x="6827838" y="3494088"/>
          <p14:tracePt t="173170" x="6927850" y="3438525"/>
          <p14:tracePt t="173183" x="7059613" y="3394075"/>
          <p14:tracePt t="173194" x="7189788" y="3351213"/>
          <p14:tracePt t="173204" x="7346950" y="3306763"/>
          <p14:tracePt t="173215" x="7496175" y="3270250"/>
          <p14:tracePt t="173227" x="7666038" y="3244850"/>
          <p14:tracePt t="173237" x="7853363" y="3232150"/>
          <p14:tracePt t="173248" x="8066088" y="3219450"/>
          <p14:tracePt t="173260" x="8272463" y="3219450"/>
          <p14:tracePt t="173271" x="8421688" y="3219450"/>
          <p14:tracePt t="173282" x="8496300" y="3219450"/>
          <p14:tracePt t="173350" x="8553450" y="3225800"/>
          <p14:tracePt t="173363" x="8589963" y="3232150"/>
          <p14:tracePt t="173372" x="8634413" y="3251200"/>
          <p14:tracePt t="173384" x="8666163" y="3263900"/>
          <p14:tracePt t="173397" x="8678863" y="3276600"/>
          <p14:tracePt t="173417" x="8689975" y="3281363"/>
          <p14:tracePt t="173431" x="8696325" y="3294063"/>
          <p14:tracePt t="173440" x="8702675" y="3300413"/>
          <p14:tracePt t="173451" x="8709025" y="3306763"/>
          <p14:tracePt t="173464" x="8709025" y="3313113"/>
          <p14:tracePt t="173474" x="8715375" y="3319463"/>
          <p14:tracePt t="173496" x="8721725" y="3332163"/>
          <p14:tracePt t="173509" x="8734425" y="3344863"/>
          <p14:tracePt t="173519" x="8753475" y="3357563"/>
          <p14:tracePt t="173532" x="8796338" y="3381375"/>
          <p14:tracePt t="173541" x="8840788" y="3406775"/>
          <p14:tracePt t="173552" x="8909050" y="3444875"/>
          <p14:tracePt t="173564" x="8991600" y="3506788"/>
          <p14:tracePt t="173576" x="9085263" y="3581400"/>
          <p14:tracePt t="173586" x="9153525" y="3638550"/>
          <p14:tracePt t="173631" x="9185275" y="3663950"/>
          <p14:tracePt t="173665" x="9209088" y="3706813"/>
          <p14:tracePt t="173677" x="9228138" y="3751263"/>
          <p14:tracePt t="173687" x="9234488" y="3781425"/>
          <p14:tracePt t="173698" x="9234488" y="3819525"/>
          <p14:tracePt t="173710" x="9240838" y="3844925"/>
          <p14:tracePt t="173721" x="9240838" y="3887788"/>
          <p14:tracePt t="173732" x="9240838" y="3913188"/>
          <p14:tracePt t="173746" x="9240838" y="3932238"/>
          <p14:tracePt t="173755" x="9240838" y="3944938"/>
          <p14:tracePt t="173766" x="9240838" y="3963988"/>
          <p14:tracePt t="173780" x="9240838" y="3976688"/>
          <p14:tracePt t="173788" x="9240838" y="3987800"/>
          <p14:tracePt t="173800" x="9240838" y="4006850"/>
          <p14:tracePt t="173813" x="9240838" y="4032250"/>
          <p14:tracePt t="173822" x="9240838" y="4044950"/>
          <p14:tracePt t="173890" x="9240838" y="4051300"/>
          <p14:tracePt t="173902" x="9240838" y="4064000"/>
          <p14:tracePt t="173914" x="9240838" y="4076700"/>
          <p14:tracePt t="173924" x="9240838" y="4083050"/>
          <p14:tracePt t="173937" x="9240838" y="4087813"/>
          <p14:tracePt t="173947" x="9240838" y="4100513"/>
          <p14:tracePt t="173968" x="9240838" y="4106863"/>
          <p14:tracePt t="173981" x="9240838" y="4113213"/>
          <p14:tracePt t="174216" x="9240838" y="4119563"/>
          <p14:tracePt t="174229" x="9234488" y="4119563"/>
          <p14:tracePt t="174238" x="9221788" y="4119563"/>
          <p14:tracePt t="174249" x="9196388" y="4094163"/>
          <p14:tracePt t="174264" x="9178925" y="4083050"/>
          <p14:tracePt t="174272" x="9147175" y="4070350"/>
          <p14:tracePt t="174283" x="9115425" y="4051300"/>
          <p14:tracePt t="174396" x="9102725" y="4051300"/>
          <p14:tracePt t="174407" x="9102725" y="4057650"/>
          <p14:tracePt t="174418" x="9109075" y="4083050"/>
          <p14:tracePt t="174430" x="9115425" y="4100513"/>
          <p14:tracePt t="174441" x="9121775" y="4119563"/>
          <p14:tracePt t="174452" x="9134475" y="4144963"/>
          <p14:tracePt t="174464" x="9140825" y="4157663"/>
          <p14:tracePt t="174475" x="9140825" y="4164013"/>
          <p14:tracePt t="174486" x="9147175" y="4170363"/>
          <p14:tracePt t="174497" x="9153525" y="4194175"/>
          <p14:tracePt t="174512" x="9159875" y="4206875"/>
          <p14:tracePt t="174520" x="9178925" y="4219575"/>
          <p14:tracePt t="174532" x="9191625" y="4225925"/>
          <p14:tracePt t="174542" x="9196388" y="4232275"/>
          <p14:tracePt t="174621" x="9202738" y="4238625"/>
          <p14:tracePt t="174632" x="9228138" y="4238625"/>
          <p14:tracePt t="174644" x="9247188" y="4225925"/>
          <p14:tracePt t="174656" x="9278938" y="4213225"/>
          <p14:tracePt t="174666" x="9309100" y="4200525"/>
          <p14:tracePt t="174679" x="9353550" y="4183063"/>
          <p14:tracePt t="174689" x="9428163" y="4164013"/>
          <p14:tracePt t="174705" x="9553575" y="4138613"/>
          <p14:tracePt t="174712" x="9709150" y="4119563"/>
          <p14:tracePt t="174722" x="9872663" y="4106863"/>
          <p14:tracePt t="174733" x="9985375" y="4094163"/>
          <p14:tracePt t="174767" x="10040938" y="4087813"/>
          <p14:tracePt t="174846" x="10059988" y="4083050"/>
          <p14:tracePt t="174970" x="10066338" y="4076700"/>
          <p14:tracePt t="175184" x="10079038" y="4064000"/>
          <p14:tracePt t="175195" x="10098088" y="4057650"/>
          <p14:tracePt t="175207" x="10128250" y="4051300"/>
          <p14:tracePt t="175217" x="10179050" y="4038600"/>
          <p14:tracePt t="175231" x="10266363" y="4019550"/>
          <p14:tracePt t="175240" x="10385425" y="4000500"/>
          <p14:tracePt t="175251" x="10521950" y="3987800"/>
          <p14:tracePt t="175264" x="10710863" y="3976688"/>
          <p14:tracePt t="175275" x="10941050" y="3976688"/>
          <p14:tracePt t="175285" x="11172825" y="3976688"/>
          <p14:tracePt t="175296" x="11328400" y="3976688"/>
          <p14:tracePt t="175311" x="11404600" y="3976688"/>
          <p14:tracePt t="175321" x="11423650" y="3976688"/>
          <p14:tracePt t="175331" x="11423650" y="3970338"/>
          <p14:tracePt t="175342" x="11410950" y="3970338"/>
          <p14:tracePt t="175353" x="11385550" y="3963988"/>
          <p14:tracePt t="175366" x="11360150" y="3963988"/>
          <p14:tracePt t="175377" x="11334750" y="3963988"/>
          <p14:tracePt t="175386" x="11298238" y="3963988"/>
          <p14:tracePt t="175400" x="11266488" y="3976688"/>
          <p14:tracePt t="175408" x="11223625" y="4000500"/>
          <p14:tracePt t="175420" x="11166475" y="4025900"/>
          <p14:tracePt t="175432" x="11098213" y="4070350"/>
          <p14:tracePt t="175443" x="11017250" y="4106863"/>
          <p14:tracePt t="175453" x="10928350" y="4151313"/>
          <p14:tracePt t="175465" x="10821988" y="4187825"/>
          <p14:tracePt t="175478" x="10710863" y="4206875"/>
          <p14:tracePt t="175487" x="10585450" y="4232275"/>
          <p14:tracePt t="175499" x="10447338" y="4232275"/>
          <p14:tracePt t="175514" x="10291763" y="4213225"/>
          <p14:tracePt t="175521" x="10059988" y="4144963"/>
          <p14:tracePt t="175532" x="9766300" y="4013200"/>
          <p14:tracePt t="175546" x="9472613" y="3883025"/>
          <p14:tracePt t="175555" x="9234488" y="3776663"/>
          <p14:tracePt t="175566" x="9140825" y="3738563"/>
          <p14:tracePt t="175580" x="9102725" y="3719513"/>
          <p14:tracePt t="175588" x="9102725" y="3706813"/>
          <p14:tracePt t="175600" x="9115425" y="3700463"/>
          <p14:tracePt t="175613" x="9172575" y="3694113"/>
          <p14:tracePt t="175623" x="9285288" y="3694113"/>
          <p14:tracePt t="175634" x="9498013" y="3700463"/>
          <p14:tracePt t="175647" x="9759950" y="3725863"/>
          <p14:tracePt t="175656" x="10053638" y="3757613"/>
          <p14:tracePt t="175667" x="10266363" y="3787775"/>
          <p14:tracePt t="175680" x="10434638" y="3806825"/>
          <p14:tracePt t="175690" x="10504488" y="3825875"/>
          <p14:tracePt t="175701" x="10547350" y="3844925"/>
          <p14:tracePt t="175717" x="10579100" y="3863975"/>
          <p14:tracePt t="175724" x="10598150" y="3883025"/>
          <p14:tracePt t="175735" x="10621963" y="3906838"/>
          <p14:tracePt t="175746" x="10628313" y="3925888"/>
          <p14:tracePt t="175759" x="10634663" y="3963988"/>
          <p14:tracePt t="175768" x="10634663" y="4013200"/>
          <p14:tracePt t="175781" x="10634663" y="4076700"/>
          <p14:tracePt t="175791" x="10634663" y="4138613"/>
          <p14:tracePt t="175802" x="10634663" y="4194175"/>
          <p14:tracePt t="175815" x="10628313" y="4257675"/>
          <p14:tracePt t="175824" x="10610850" y="4319588"/>
          <p14:tracePt t="175836" x="10572750" y="4376738"/>
          <p14:tracePt t="175847" x="10528300" y="4438650"/>
          <p14:tracePt t="175859" x="10460038" y="4494213"/>
          <p14:tracePt t="175870" x="10379075" y="4545013"/>
          <p14:tracePt t="175893" x="10272713" y="4589463"/>
          <p14:tracePt t="175897" x="10172700" y="4619625"/>
          <p14:tracePt t="175904" x="10066338" y="4638675"/>
          <p14:tracePt t="175916" x="9979025" y="4657725"/>
          <p14:tracePt t="175928" x="9904413" y="4676775"/>
          <p14:tracePt t="175937" x="9834563" y="4689475"/>
          <p14:tracePt t="175962" x="9721850" y="4706938"/>
          <p14:tracePt t="175971" x="9628188" y="4713288"/>
          <p14:tracePt t="175982" x="9534525" y="4713288"/>
          <p14:tracePt t="175995" x="9421813" y="4713288"/>
          <p14:tracePt t="176005" x="9285288" y="4713288"/>
          <p14:tracePt t="176019" x="9134475" y="4713288"/>
          <p14:tracePt t="176029" x="8947150" y="4706938"/>
          <p14:tracePt t="176038" x="8734425" y="4694238"/>
          <p14:tracePt t="176050" x="8521700" y="4683125"/>
          <p14:tracePt t="176062" x="8289925" y="4683125"/>
          <p14:tracePt t="176072" x="8089900" y="4683125"/>
          <p14:tracePt t="176083" x="7908925" y="4683125"/>
          <p14:tracePt t="176096" x="7772400" y="4683125"/>
          <p14:tracePt t="176106" x="7670800" y="4683125"/>
          <p14:tracePt t="176119" x="7583488" y="4683125"/>
          <p14:tracePt t="176130" x="7496175" y="4683125"/>
          <p14:tracePt t="176140" x="7408863" y="4689475"/>
          <p14:tracePt t="176151" x="7308850" y="4706938"/>
          <p14:tracePt t="176163" x="7202488" y="4738688"/>
          <p14:tracePt t="176175" x="7102475" y="4776788"/>
          <p14:tracePt t="176185" x="7008813" y="4838700"/>
          <p14:tracePt t="176196" x="6927850" y="4913313"/>
          <p14:tracePt t="176207" x="6853238" y="4983163"/>
          <p14:tracePt t="176221" x="6796088" y="5064125"/>
          <p14:tracePt t="176230" x="6757988" y="5132388"/>
          <p14:tracePt t="176241" x="6727825" y="5189538"/>
          <p14:tracePt t="176312" x="6715125" y="5219700"/>
          <p14:tracePt t="176320" x="6708775" y="5232400"/>
          <p14:tracePt t="176332" x="6696075" y="5238750"/>
          <p14:tracePt t="176344" x="6689725" y="5232400"/>
          <p14:tracePt t="176354" x="6689725" y="5226050"/>
          <p14:tracePt t="176365" x="6689725" y="5219700"/>
          <p14:tracePt t="176534" x="6689725" y="5232400"/>
          <p14:tracePt t="176556" x="6689725" y="5219700"/>
          <p14:tracePt t="176567" x="6696075" y="5213350"/>
          <p14:tracePt t="176657" x="6689725" y="5207000"/>
          <p14:tracePt t="176668" x="6634163" y="5207000"/>
          <p14:tracePt t="176680" x="6483350" y="5207000"/>
          <p14:tracePt t="176691" x="6096000" y="5194300"/>
          <p14:tracePt t="176703" x="5527675" y="5132388"/>
          <p14:tracePt t="176715" x="4883150" y="5057775"/>
          <p14:tracePt t="176725" x="4219575" y="5000625"/>
          <p14:tracePt t="176736" x="3551238" y="4957763"/>
          <p14:tracePt t="176747" x="2919413" y="4938713"/>
          <p14:tracePt t="176759" x="2332038" y="4938713"/>
          <p14:tracePt t="176769" x="1825625" y="4938713"/>
          <p14:tracePt t="176781" x="1419225" y="4938713"/>
          <p14:tracePt t="176793" x="1163638" y="4938713"/>
          <p14:tracePt t="176805" x="1025525" y="4945063"/>
          <p14:tracePt t="176815" x="963613" y="4964113"/>
          <p14:tracePt t="176827" x="938213" y="4983163"/>
          <p14:tracePt t="176837" x="925513" y="5006975"/>
          <p14:tracePt t="176848" x="919163" y="5032375"/>
          <p14:tracePt t="176862" x="912813" y="5057775"/>
          <p14:tracePt t="176871" x="912813" y="5083175"/>
          <p14:tracePt t="176889" x="912813" y="5100638"/>
          <p14:tracePt t="176905" x="1044575" y="5189538"/>
          <p14:tracePt t="176917" x="1250950" y="5251450"/>
          <p14:tracePt t="176929" x="1625600" y="5338763"/>
          <p14:tracePt t="176938" x="2144713" y="5413375"/>
          <p14:tracePt t="176950" x="2738438" y="5451475"/>
          <p14:tracePt t="176963" x="3295650" y="5451475"/>
          <p14:tracePt t="176972" x="3763963" y="5400675"/>
          <p14:tracePt t="176983" x="4108450" y="5332413"/>
          <p14:tracePt t="176995" x="4338638" y="5276850"/>
          <p14:tracePt t="177007" x="4451350" y="5238750"/>
          <p14:tracePt t="177019" x="4521200" y="5207000"/>
          <p14:tracePt t="177051" x="4538663" y="5194300"/>
          <p14:tracePt t="177064" x="4551363" y="5183188"/>
          <p14:tracePt t="177074" x="4557713" y="5176838"/>
          <p14:tracePt t="177085" x="4557713" y="5164138"/>
          <p14:tracePt t="177096" x="4557713" y="5151438"/>
          <p14:tracePt t="177109" x="4551363" y="5145088"/>
          <p14:tracePt t="177242" x="4551363" y="5138738"/>
          <p14:tracePt t="177253" x="4551363" y="5126038"/>
          <p14:tracePt t="177265" x="4551363" y="5119688"/>
          <p14:tracePt t="177279" x="4557713" y="5094288"/>
          <p14:tracePt t="177287" x="4564063" y="5076825"/>
          <p14:tracePt t="177299" x="4564063" y="5045075"/>
          <p14:tracePt t="177312" x="4564063" y="5026025"/>
          <p14:tracePt t="177322" x="4564063" y="5006975"/>
          <p14:tracePt t="177345" x="4564063" y="4994275"/>
          <p14:tracePt t="177355" x="4564063" y="4976813"/>
          <p14:tracePt t="177366" x="4564063" y="4957763"/>
          <p14:tracePt t="177378" x="4576763" y="4919663"/>
          <p14:tracePt t="177389" x="4583113" y="4889500"/>
          <p14:tracePt t="177400" x="4589463" y="4857750"/>
          <p14:tracePt t="177414" x="4608513" y="4806950"/>
          <p14:tracePt t="177423" x="4625975" y="4738688"/>
          <p14:tracePt t="177434" x="4645025" y="4664075"/>
          <p14:tracePt t="177448" x="4657725" y="4570413"/>
          <p14:tracePt t="177456" x="4664075" y="4483100"/>
          <p14:tracePt t="177470" x="4676775" y="4394200"/>
          <p14:tracePt t="177482" x="4651375" y="4306888"/>
          <p14:tracePt t="177490" x="4589463" y="4225925"/>
          <p14:tracePt t="177502" x="4457700" y="4106863"/>
          <p14:tracePt t="177516" x="4251325" y="3957638"/>
          <p14:tracePt t="177528" x="3925888" y="3770313"/>
          <p14:tracePt t="177535" x="3482975" y="3563938"/>
          <p14:tracePt t="177549" x="2951163" y="3394075"/>
          <p14:tracePt t="177559" x="2376488" y="3281363"/>
          <p14:tracePt t="177569" x="1757363" y="3238500"/>
          <p14:tracePt t="177582" x="1212850" y="3306763"/>
          <p14:tracePt t="177593" x="744538" y="3538538"/>
          <p14:tracePt t="177603" x="419100" y="3883025"/>
          <p14:tracePt t="177616" x="225425" y="4394200"/>
          <p14:tracePt t="177636" x="587375" y="5751513"/>
          <p14:tracePt t="177651" x="1238250" y="6426200"/>
          <p14:tracePt t="177737" x="8715375" y="6213475"/>
          <p14:tracePt t="177748" x="8966200" y="5857875"/>
          <p14:tracePt t="177763" x="9028113" y="5557838"/>
          <p14:tracePt t="177771" x="8953500" y="5276850"/>
          <p14:tracePt t="177782" x="8740775" y="5013325"/>
          <p14:tracePt t="177794" x="8366125" y="4800600"/>
          <p14:tracePt t="177806" x="7889875" y="4670425"/>
          <p14:tracePt t="177817" x="7396163" y="4632325"/>
          <p14:tracePt t="177830" x="6953250" y="4700588"/>
          <p14:tracePt t="177839" x="6602413" y="4913313"/>
          <p14:tracePt t="177851" x="6351588" y="5245100"/>
          <p14:tracePt t="177864" x="6215063" y="5632450"/>
          <p14:tracePt t="177873" x="6215063" y="6013450"/>
          <p14:tracePt t="177884" x="6321425" y="6326188"/>
          <p14:tracePt t="177898" x="6521450" y="6545263"/>
          <p14:tracePt t="177908" x="6770688" y="6664325"/>
          <p14:tracePt t="177918" x="7034213" y="6696075"/>
          <p14:tracePt t="177931" x="7259638" y="6657975"/>
          <p14:tracePt t="177941" x="7396163" y="6532563"/>
          <p14:tracePt t="177951" x="7470775" y="6302375"/>
          <p14:tracePt t="177965" x="7389813" y="5919788"/>
          <p14:tracePt t="177975" x="7015163" y="5389563"/>
          <p14:tracePt t="177985" x="6396038" y="4832350"/>
          <p14:tracePt t="177996" x="5589588" y="4300538"/>
          <p14:tracePt t="178009" x="4738688" y="3876675"/>
          <p14:tracePt t="178019" x="3944938" y="3563938"/>
          <p14:tracePt t="178031" x="3213100" y="3357563"/>
          <p14:tracePt t="178043" x="2589213" y="3263900"/>
          <p14:tracePt t="178052" x="2100263" y="3244850"/>
          <p14:tracePt t="178065" x="1687513" y="3287713"/>
          <p14:tracePt t="178077" x="1357313" y="3387725"/>
          <p14:tracePt t="178086" x="1131888" y="3506788"/>
          <p14:tracePt t="178099" x="987425" y="3651250"/>
          <p14:tracePt t="178120" x="831850" y="3906838"/>
          <p14:tracePt t="178132" x="800100" y="3987800"/>
          <p14:tracePt t="178187" x="793750" y="4032250"/>
          <p14:tracePt t="178198" x="793750" y="4044950"/>
          <p14:tracePt t="178213" x="812800" y="4044950"/>
          <p14:tracePt t="178224" x="850900" y="4038600"/>
          <p14:tracePt t="178232" x="919163" y="4013200"/>
          <p14:tracePt t="178246" x="1025525" y="3983038"/>
          <p14:tracePt t="178255" x="1150938" y="3951288"/>
          <p14:tracePt t="178266" x="1344613" y="3925888"/>
          <p14:tracePt t="178280" x="1657350" y="3906838"/>
          <p14:tracePt t="178288" x="2070100" y="3919538"/>
          <p14:tracePt t="178300" x="2506663" y="3957638"/>
          <p14:tracePt t="178314" x="2951163" y="4006850"/>
          <p14:tracePt t="178324" x="3395663" y="4083050"/>
          <p14:tracePt t="178334" x="3844925" y="4151313"/>
          <p14:tracePt t="178347" x="4219575" y="4238625"/>
          <p14:tracePt t="178359" x="4564063" y="4300538"/>
          <p14:tracePt t="178368" x="4845050" y="4364038"/>
          <p14:tracePt t="178378" x="5089525" y="4406900"/>
          <p14:tracePt t="178390" x="5283200" y="4432300"/>
          <p14:tracePt t="178403" x="5451475" y="4457700"/>
          <p14:tracePt t="178414" x="5583238" y="4470400"/>
          <p14:tracePt t="178425" x="5740400" y="4483100"/>
          <p14:tracePt t="178435" x="5921375" y="4483100"/>
          <p14:tracePt t="178448" x="6127750" y="4483100"/>
          <p14:tracePt t="178458" x="6334125" y="4483100"/>
          <p14:tracePt t="178469" x="6540500" y="4483100"/>
          <p14:tracePt t="178482" x="6689725" y="4483100"/>
          <p14:tracePt t="178491" x="6815138" y="4476750"/>
          <p14:tracePt t="178502" x="6902450" y="4464050"/>
          <p14:tracePt t="178517" x="6970713" y="4445000"/>
          <p14:tracePt t="178528" x="7027863" y="4419600"/>
          <p14:tracePt t="178536" x="7070725" y="4383088"/>
          <p14:tracePt t="178549" x="7108825" y="4338638"/>
          <p14:tracePt t="178562" x="7146925" y="4283075"/>
          <p14:tracePt t="178571" x="7170738" y="4225925"/>
          <p14:tracePt t="178581" x="7189788" y="4151313"/>
          <p14:tracePt t="178593" x="7202488" y="4057650"/>
          <p14:tracePt t="178608" x="7196138" y="3932238"/>
          <p14:tracePt t="178616" x="7153275" y="3806825"/>
          <p14:tracePt t="178627" x="7027863" y="3625850"/>
          <p14:tracePt t="178638" x="6815138" y="3425825"/>
          <p14:tracePt t="178649" x="6408738" y="3187700"/>
          <p14:tracePt t="178661" x="5845175" y="2970213"/>
          <p14:tracePt t="178671" x="5170488" y="2832100"/>
          <p14:tracePt t="178683" x="4508500" y="2794000"/>
          <p14:tracePt t="178694" x="3913188" y="2844800"/>
          <p14:tracePt t="178706" x="3419475" y="3051175"/>
          <p14:tracePt t="178718" x="3051175" y="3381375"/>
          <p14:tracePt t="178730" x="2806700" y="3857625"/>
          <p14:tracePt t="178739" x="2713038" y="4451350"/>
          <p14:tracePt t="178750" x="2825750" y="5151438"/>
          <p14:tracePt t="178764" x="3200400" y="5900738"/>
          <p14:tracePt t="178772" x="3783013" y="6570663"/>
          <p14:tracePt t="178862" x="9259888" y="6219825"/>
          <p14:tracePt t="178873" x="9191625" y="5670550"/>
          <p14:tracePt t="178897" x="8240713" y="4606925"/>
          <p14:tracePt t="178908" x="7566025" y="4238625"/>
          <p14:tracePt t="178919" x="6953250" y="4038600"/>
          <p14:tracePt t="178932" x="6521450" y="4025900"/>
          <p14:tracePt t="178941" x="6221413" y="4183063"/>
          <p14:tracePt t="178953" x="6051550" y="4506913"/>
          <p14:tracePt t="178968" x="6064250" y="4964113"/>
          <p14:tracePt t="178975" x="6340475" y="5583238"/>
          <p14:tracePt t="178986" x="6902450" y="6251575"/>
          <p14:tracePt t="178998" x="7740650" y="6832600"/>
          <p14:tracePt t="179078" x="11210925" y="6157913"/>
          <p14:tracePt t="179087" x="10566400" y="5557838"/>
          <p14:tracePt t="179099" x="9609138" y="4989513"/>
          <p14:tracePt t="179111" x="8566150" y="4557713"/>
          <p14:tracePt t="179124" x="7577138" y="4276725"/>
          <p14:tracePt t="179133" x="6783388" y="4213225"/>
          <p14:tracePt t="179147" x="6189663" y="4287838"/>
          <p14:tracePt t="179155" x="5740400" y="4551363"/>
          <p14:tracePt t="179166" x="5438775" y="4983163"/>
          <p14:tracePt t="179181" x="5321300" y="5583238"/>
          <p14:tracePt t="179189" x="5457825" y="6357938"/>
          <p14:tracePt t="179301" x="11028363" y="5900738"/>
          <p14:tracePt t="179315" x="10741025" y="5106988"/>
          <p14:tracePt t="179324" x="10185400" y="4300538"/>
          <p14:tracePt t="179336" x="9485313" y="3551238"/>
          <p14:tracePt t="179347" x="8815388" y="2987675"/>
          <p14:tracePt t="179358" x="8334375" y="2638425"/>
          <p14:tracePt t="179368" x="8153400" y="2513013"/>
          <p14:tracePt t="179381" x="8083550" y="2493963"/>
          <p14:tracePt t="179391" x="8053388" y="2506663"/>
          <p14:tracePt t="179405" x="8047038" y="2557463"/>
          <p14:tracePt t="179415" x="8072438" y="2674938"/>
          <p14:tracePt t="179425" x="8172450" y="2851150"/>
          <p14:tracePt t="179436" x="8340725" y="3081338"/>
          <p14:tracePt t="179448" x="8585200" y="3306763"/>
          <p14:tracePt t="179460" x="8866188" y="3506788"/>
          <p14:tracePt t="179470" x="9140825" y="3670300"/>
          <p14:tracePt t="179482" x="9459913" y="3800475"/>
          <p14:tracePt t="179494" x="9859963" y="3906838"/>
          <p14:tracePt t="179504" x="10360025" y="3983038"/>
          <p14:tracePt t="179516" x="10898188" y="4038600"/>
          <p14:tracePt t="179527" x="11466513" y="4076700"/>
          <p14:tracePt t="179538" x="11998325" y="4094163"/>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409929"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导论</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AC05272B-B598-4FD3-B078-70BF3FD845F7}"/>
              </a:ext>
            </a:extLst>
          </p:cNvPr>
          <p:cNvSpPr txBox="1"/>
          <p:nvPr/>
        </p:nvSpPr>
        <p:spPr>
          <a:xfrm>
            <a:off x="2210149" y="1515035"/>
            <a:ext cx="7517942" cy="3108543"/>
          </a:xfrm>
          <a:prstGeom prst="rect">
            <a:avLst/>
          </a:prstGeom>
          <a:noFill/>
        </p:spPr>
        <p:txBody>
          <a:bodyPr wrap="square" rtlCol="0">
            <a:spAutoFit/>
          </a:bodyPr>
          <a:lstStyle/>
          <a:p>
            <a:r>
              <a:rPr lang="zh-CN" altLang="en-US" sz="2800" dirty="0"/>
              <a:t>测量经济货币化程度的</a:t>
            </a:r>
            <a:r>
              <a:rPr lang="en-US" altLang="zh-CN" sz="2800" dirty="0"/>
              <a:t>3</a:t>
            </a:r>
            <a:r>
              <a:rPr lang="zh-CN" altLang="en-US" sz="2800" dirty="0"/>
              <a:t>个指标：</a:t>
            </a:r>
            <a:endParaRPr lang="en-US" altLang="zh-CN" sz="2800" dirty="0"/>
          </a:p>
          <a:p>
            <a:endParaRPr lang="en-US" altLang="zh-CN" sz="2800" dirty="0"/>
          </a:p>
          <a:p>
            <a:r>
              <a:rPr lang="en-US" altLang="zh-CN" sz="2800" dirty="0"/>
              <a:t>1. </a:t>
            </a:r>
            <a:r>
              <a:rPr lang="zh-CN" altLang="en-US" sz="2800" dirty="0"/>
              <a:t>实际金融资产存量</a:t>
            </a:r>
            <a:r>
              <a:rPr lang="en-US" altLang="zh-CN" sz="2800" dirty="0"/>
              <a:t>/</a:t>
            </a:r>
            <a:r>
              <a:rPr lang="zh-CN" altLang="en-US" sz="2800" dirty="0"/>
              <a:t>国内生产总值（即</a:t>
            </a:r>
            <a:r>
              <a:rPr lang="en-US" altLang="zh-CN" sz="2800" dirty="0"/>
              <a:t>GDP</a:t>
            </a:r>
            <a:r>
              <a:rPr lang="zh-CN" altLang="en-US" sz="2800" dirty="0"/>
              <a:t>）</a:t>
            </a:r>
            <a:endParaRPr lang="en-US" altLang="zh-CN" sz="2800" dirty="0"/>
          </a:p>
          <a:p>
            <a:endParaRPr lang="en-US" altLang="zh-CN" sz="2800" dirty="0"/>
          </a:p>
          <a:p>
            <a:r>
              <a:rPr lang="en-US" altLang="zh-CN" sz="2800" dirty="0"/>
              <a:t>2. </a:t>
            </a:r>
            <a:r>
              <a:rPr lang="zh-CN" altLang="en-US" sz="2800" dirty="0"/>
              <a:t>广义货币总量</a:t>
            </a:r>
            <a:r>
              <a:rPr lang="zh-CN" altLang="en-US" sz="2800" dirty="0">
                <a:solidFill>
                  <a:srgbClr val="FF0000"/>
                </a:solidFill>
              </a:rPr>
              <a:t>（</a:t>
            </a:r>
            <a:r>
              <a:rPr lang="en-US" altLang="zh-CN" sz="2800" dirty="0">
                <a:solidFill>
                  <a:srgbClr val="FF0000"/>
                </a:solidFill>
              </a:rPr>
              <a:t>M2</a:t>
            </a:r>
            <a:r>
              <a:rPr lang="zh-CN" altLang="en-US" sz="2800" dirty="0">
                <a:solidFill>
                  <a:srgbClr val="FF0000"/>
                </a:solidFill>
              </a:rPr>
              <a:t>）</a:t>
            </a:r>
            <a:r>
              <a:rPr lang="en-US" altLang="zh-CN" sz="2800" dirty="0">
                <a:solidFill>
                  <a:srgbClr val="FF0000"/>
                </a:solidFill>
              </a:rPr>
              <a:t>/GDP</a:t>
            </a:r>
            <a:r>
              <a:rPr lang="zh-CN" altLang="en-US" sz="2800" dirty="0"/>
              <a:t>总量</a:t>
            </a:r>
            <a:endParaRPr lang="en-US" altLang="zh-CN" sz="2800" dirty="0"/>
          </a:p>
          <a:p>
            <a:endParaRPr lang="en-US" altLang="zh-CN" sz="2800" dirty="0"/>
          </a:p>
          <a:p>
            <a:r>
              <a:rPr lang="en-US" altLang="zh-CN" sz="2800" dirty="0"/>
              <a:t>3. </a:t>
            </a:r>
            <a:r>
              <a:rPr lang="zh-CN" altLang="en-US" sz="2800" dirty="0"/>
              <a:t>人均实际广义货币量（即</a:t>
            </a:r>
            <a:r>
              <a:rPr lang="zh-CN" altLang="en-US" sz="2800" dirty="0">
                <a:solidFill>
                  <a:srgbClr val="FF0000"/>
                </a:solidFill>
              </a:rPr>
              <a:t>人均实际</a:t>
            </a:r>
            <a:r>
              <a:rPr lang="en-US" altLang="zh-CN" sz="2800" dirty="0">
                <a:solidFill>
                  <a:srgbClr val="FF0000"/>
                </a:solidFill>
              </a:rPr>
              <a:t>M2</a:t>
            </a:r>
            <a:r>
              <a:rPr lang="zh-CN" altLang="en-US" sz="2800" dirty="0"/>
              <a:t>）</a:t>
            </a:r>
          </a:p>
        </p:txBody>
      </p:sp>
    </p:spTree>
    <p:extLst>
      <p:ext uri="{BB962C8B-B14F-4D97-AF65-F5344CB8AC3E}">
        <p14:creationId xmlns:p14="http://schemas.microsoft.com/office/powerpoint/2010/main" val="3261169387"/>
      </p:ext>
    </p:extLst>
  </p:cSld>
  <p:clrMapOvr>
    <a:masterClrMapping/>
  </p:clrMapOvr>
  <mc:AlternateContent xmlns:mc="http://schemas.openxmlformats.org/markup-compatibility/2006" xmlns:p14="http://schemas.microsoft.com/office/powerpoint/2010/main">
    <mc:Choice Requires="p14">
      <p:transition spd="slow" p14:dur="2000" advTm="44638"/>
    </mc:Choice>
    <mc:Fallback xmlns="">
      <p:transition spd="slow" advTm="44638"/>
    </mc:Fallback>
  </mc:AlternateContent>
  <p:extLst>
    <p:ext uri="{3A86A75C-4F4B-4683-9AE1-C65F6400EC91}">
      <p14:laserTraceLst xmlns:p14="http://schemas.microsoft.com/office/powerpoint/2010/main">
        <p14:tracePtLst>
          <p14:tracePt t="9306" x="11366500" y="3551238"/>
          <p14:tracePt t="9318" x="10872788" y="3457575"/>
          <p14:tracePt t="9329" x="10421938" y="3387725"/>
          <p14:tracePt t="9340" x="10028238" y="3338513"/>
          <p14:tracePt t="9351" x="9685338" y="3287713"/>
          <p14:tracePt t="9364" x="9309100" y="3200400"/>
          <p14:tracePt t="9373" x="8934450" y="3113088"/>
          <p14:tracePt t="9386" x="8578850" y="3013075"/>
          <p14:tracePt t="9395" x="8272463" y="2919413"/>
          <p14:tracePt t="9410" x="8040688" y="2857500"/>
          <p14:tracePt t="9419" x="7840663" y="2806700"/>
          <p14:tracePt t="9431" x="7689850" y="2770188"/>
          <p14:tracePt t="9441" x="7546975" y="2751138"/>
          <p14:tracePt t="9454" x="7421563" y="2725738"/>
          <p14:tracePt t="9465" x="7302500" y="2706688"/>
          <p14:tracePt t="9475" x="7202488" y="2687638"/>
          <p14:tracePt t="9486" x="7127875" y="2674938"/>
          <p14:tracePt t="9543" x="7064375" y="2670175"/>
          <p14:tracePt t="9554" x="6996113" y="2670175"/>
          <p14:tracePt t="9567" x="6921500" y="2670175"/>
          <p14:tracePt t="9576" x="6827838" y="2670175"/>
          <p14:tracePt t="9587" x="6702425" y="2657475"/>
          <p14:tracePt t="9600" x="6546850" y="2657475"/>
          <p14:tracePt t="9610" x="6370638" y="2657475"/>
          <p14:tracePt t="9621" x="6164263" y="2657475"/>
          <p14:tracePt t="9634" x="5908675" y="2657475"/>
          <p14:tracePt t="9643" x="5627688" y="2657475"/>
          <p14:tracePt t="9654" x="5321300" y="2657475"/>
          <p14:tracePt t="9667" x="5014913" y="2657475"/>
          <p14:tracePt t="9677" x="4708525" y="2657475"/>
          <p14:tracePt t="9689" x="4425950" y="2657475"/>
          <p14:tracePt t="9701" x="4195763" y="2657475"/>
          <p14:tracePt t="9711" x="4044950" y="2657475"/>
          <p14:tracePt t="9723" x="3932238" y="2657475"/>
          <p14:tracePt t="9735" x="3857625" y="2657475"/>
          <p14:tracePt t="9745" x="3808413" y="2657475"/>
          <p14:tracePt t="9756" x="3776663" y="2657475"/>
          <p14:tracePt t="9770" x="3763963" y="2657475"/>
          <p14:tracePt t="9880" x="3751263" y="2657475"/>
          <p14:tracePt t="9892" x="3744913" y="2657475"/>
          <p14:tracePt t="9947" x="3744913" y="2663825"/>
          <p14:tracePt t="9959" x="3751263" y="2663825"/>
          <p14:tracePt t="9970" x="3776663" y="2657475"/>
          <p14:tracePt t="9984" x="3802063" y="2651125"/>
          <p14:tracePt t="9992" x="3844925" y="2619375"/>
          <p14:tracePt t="10003" x="3889375" y="2593975"/>
          <p14:tracePt t="10017" x="3932238" y="2557463"/>
          <p14:tracePt t="10026" x="3983038" y="2513013"/>
          <p14:tracePt t="10037" x="4025900" y="2470150"/>
          <p14:tracePt t="10049" x="4064000" y="2413000"/>
          <p14:tracePt t="10060" x="4102100" y="2357438"/>
          <p14:tracePt t="10075" x="4132263" y="2300288"/>
          <p14:tracePt t="10085" x="4157663" y="2244725"/>
          <p14:tracePt t="10094" x="4176713" y="2187575"/>
          <p14:tracePt t="10104" x="4195763" y="2151063"/>
          <p14:tracePt t="10117" x="4202113" y="2106613"/>
          <p14:tracePt t="10127" x="4208463" y="2074863"/>
          <p14:tracePt t="10138" x="4208463" y="2038350"/>
          <p14:tracePt t="10151" x="4208463" y="2019300"/>
          <p14:tracePt t="10162" x="4208463" y="2000250"/>
          <p14:tracePt t="10172" x="4208463" y="1968500"/>
          <p14:tracePt t="10184" x="4208463" y="1951038"/>
          <p14:tracePt t="10196" x="4208463" y="1931988"/>
          <p14:tracePt t="10206" x="4208463" y="1900238"/>
          <p14:tracePt t="10217" x="4208463" y="1863725"/>
          <p14:tracePt t="10229" x="4208463" y="1838325"/>
          <p14:tracePt t="10239" x="4208463" y="1806575"/>
          <p14:tracePt t="10251" x="4208463" y="1781175"/>
          <p14:tracePt t="10265" x="4208463" y="1768475"/>
          <p14:tracePt t="10277" x="4208463" y="1751013"/>
          <p14:tracePt t="10285" x="4202113" y="1725613"/>
          <p14:tracePt t="10296" x="4195763" y="1706563"/>
          <p14:tracePt t="10307" x="4189413" y="1687513"/>
          <p14:tracePt t="10319" x="4170363" y="1651000"/>
          <p14:tracePt t="10330" x="4144963" y="1612900"/>
          <p14:tracePt t="10341" x="4132263" y="1581150"/>
          <p14:tracePt t="10355" x="4108450" y="1550988"/>
          <p14:tracePt t="10366" x="4070350" y="1506538"/>
          <p14:tracePt t="10376" x="4025900" y="1468438"/>
          <p14:tracePt t="10386" x="3983038" y="1431925"/>
          <p14:tracePt t="10398" x="3938588" y="1406525"/>
          <p14:tracePt t="10408" x="3883025" y="1381125"/>
          <p14:tracePt t="10420" x="3813175" y="1350963"/>
          <p14:tracePt t="10432" x="3751263" y="1331913"/>
          <p14:tracePt t="10443" x="3670300" y="1312863"/>
          <p14:tracePt t="10457" x="3595688" y="1306513"/>
          <p14:tracePt t="10466" x="3506788" y="1293813"/>
          <p14:tracePt t="10487" x="3344863" y="1293813"/>
          <p14:tracePt t="10500" x="3263900" y="1300163"/>
          <p14:tracePt t="10510" x="3189288" y="1338263"/>
          <p14:tracePt t="10521" x="3113088" y="1406525"/>
          <p14:tracePt t="10536" x="3063875" y="1487488"/>
          <p14:tracePt t="10544" x="3025775" y="1593850"/>
          <p14:tracePt t="10555" x="2995613" y="1706563"/>
          <p14:tracePt t="10569" x="2970213" y="1831975"/>
          <p14:tracePt t="10581" x="2970213" y="1968500"/>
          <p14:tracePt t="10588" x="3025775" y="2119313"/>
          <p14:tracePt t="10602" x="3219450" y="2312988"/>
          <p14:tracePt t="10612" x="3589338" y="2506663"/>
          <p14:tracePt t="10622" x="4119563" y="2644775"/>
          <p14:tracePt t="10634" x="4789488" y="2719388"/>
          <p14:tracePt t="10645" x="5476875" y="2706688"/>
          <p14:tracePt t="10659" x="6096000" y="2632075"/>
          <p14:tracePt t="10669" x="6602413" y="2500313"/>
          <p14:tracePt t="10679" x="6927850" y="2332038"/>
          <p14:tracePt t="10690" x="7115175" y="2151063"/>
          <p14:tracePt t="10702" x="7196138" y="1963738"/>
          <p14:tracePt t="10712" x="7208838" y="1800225"/>
          <p14:tracePt t="10723" x="7164388" y="1619250"/>
          <p14:tracePt t="10736" x="7070725" y="1450975"/>
          <p14:tracePt t="10747" x="6977063" y="1319213"/>
          <p14:tracePt t="10758" x="6883400" y="1225550"/>
          <p14:tracePt t="10769" x="6757988" y="1131888"/>
          <p14:tracePt t="10780" x="6583363" y="1038225"/>
          <p14:tracePt t="10791" x="6327775" y="950913"/>
          <p14:tracePt t="10802" x="6002338" y="881063"/>
          <p14:tracePt t="10815" x="5634038" y="831850"/>
          <p14:tracePt t="10824" x="5251450" y="831850"/>
          <p14:tracePt t="10836" x="4883150" y="857250"/>
          <p14:tracePt t="10849" x="4538663" y="906463"/>
          <p14:tracePt t="10859" x="4232275" y="1006475"/>
          <p14:tracePt t="10870" x="3938588" y="1157288"/>
          <p14:tracePt t="10883" x="3683000" y="1331913"/>
          <p14:tracePt t="10898" x="3489325" y="1525588"/>
          <p14:tracePt t="10904" x="3351213" y="1751013"/>
          <p14:tracePt t="10916" x="3295650" y="2000250"/>
          <p14:tracePt t="10926" x="3332163" y="2268538"/>
          <p14:tracePt t="10938" x="3506788" y="2525713"/>
          <p14:tracePt t="10949" x="3770313" y="2744788"/>
          <p14:tracePt t="10960" x="4132263" y="2900363"/>
          <p14:tracePt t="10971" x="4538663" y="3000375"/>
          <p14:tracePt t="10985" x="4927600" y="3038475"/>
          <p14:tracePt t="10994" x="5295900" y="2994025"/>
          <p14:tracePt t="11005" x="5608638" y="2894013"/>
          <p14:tracePt t="11018" x="5808663" y="2763838"/>
          <p14:tracePt t="11027" x="5945188" y="2600325"/>
          <p14:tracePt t="11039" x="6008688" y="2419350"/>
          <p14:tracePt t="11050" x="6002338" y="2206625"/>
          <p14:tracePt t="11062" x="5934075" y="2000250"/>
          <p14:tracePt t="11074" x="5770563" y="1787525"/>
          <p14:tracePt t="11086" x="5508625" y="1574800"/>
          <p14:tracePt t="11097" x="5132388" y="1381125"/>
          <p14:tracePt t="11106" x="4670425" y="1212850"/>
          <p14:tracePt t="11118" x="4170363" y="1100138"/>
          <p14:tracePt t="11130" x="3676650" y="1031875"/>
          <p14:tracePt t="11140" x="3257550" y="974725"/>
          <p14:tracePt t="11151" x="2919413" y="962025"/>
          <p14:tracePt t="11164" x="2682875" y="944563"/>
          <p14:tracePt t="11174" x="2544763" y="950913"/>
          <p14:tracePt t="11185" x="2432050" y="968375"/>
          <p14:tracePt t="11196" x="2351088" y="1012825"/>
          <p14:tracePt t="11207" x="2282825" y="1068388"/>
          <p14:tracePt t="11218" x="2244725" y="1150938"/>
          <p14:tracePt t="11230" x="2225675" y="1250950"/>
          <p14:tracePt t="11241" x="2225675" y="1387475"/>
          <p14:tracePt t="11253" x="2287588" y="1557338"/>
          <p14:tracePt t="11266" x="2419350" y="1763713"/>
          <p14:tracePt t="11275" x="2625725" y="1925638"/>
          <p14:tracePt t="11287" x="2925763" y="2074863"/>
          <p14:tracePt t="11299" x="3351213" y="2181225"/>
          <p14:tracePt t="11308" x="3919538" y="2257425"/>
          <p14:tracePt t="11320" x="4557713" y="2274888"/>
          <p14:tracePt t="11334" x="5227638" y="2225675"/>
          <p14:tracePt t="11343" x="5802313" y="2087563"/>
          <p14:tracePt t="11354" x="6221413" y="1925638"/>
          <p14:tracePt t="11368" x="6477000" y="1731963"/>
          <p14:tracePt t="11380" x="6570663" y="1563688"/>
          <p14:tracePt t="11387" x="6553200" y="1393825"/>
          <p14:tracePt t="11402" x="6340475" y="1131888"/>
          <p14:tracePt t="11410" x="5934075" y="831850"/>
          <p14:tracePt t="11421" x="5383213" y="581025"/>
          <p14:tracePt t="11433" x="4826000" y="406400"/>
          <p14:tracePt t="11444" x="4351338" y="293688"/>
          <p14:tracePt t="11455" x="4025900" y="250825"/>
          <p14:tracePt t="11469" x="3844925" y="238125"/>
          <p14:tracePt t="11478" x="3770313" y="238125"/>
          <p14:tracePt t="11489" x="3713163" y="255588"/>
          <p14:tracePt t="11501" x="3689350" y="280988"/>
          <p14:tracePt t="11512" x="3663950" y="312738"/>
          <p14:tracePt t="11522" x="3651250" y="355600"/>
          <p14:tracePt t="11536" x="3632200" y="406400"/>
          <p14:tracePt t="11545" x="3613150" y="461963"/>
          <p14:tracePt t="11556" x="3595688" y="519113"/>
          <p14:tracePt t="11569" x="3576638" y="568325"/>
          <p14:tracePt t="11580" x="3570288" y="612775"/>
          <p14:tracePt t="11590" x="3570288" y="650875"/>
          <p14:tracePt t="11602" x="3570288" y="687388"/>
          <p14:tracePt t="11612" x="3570288" y="725488"/>
          <p14:tracePt t="11624" x="3570288" y="755650"/>
          <p14:tracePt t="11635" x="3570288" y="793750"/>
          <p14:tracePt t="11646" x="3570288" y="831850"/>
          <p14:tracePt t="11659" x="3570288" y="881063"/>
          <p14:tracePt t="11669" x="3570288" y="938213"/>
          <p14:tracePt t="11680" x="3589338" y="987425"/>
          <p14:tracePt t="11691" x="3606800" y="1044575"/>
          <p14:tracePt t="11702" x="3638550" y="1112838"/>
          <p14:tracePt t="11714" x="3676650" y="1168400"/>
          <p14:tracePt t="11724" x="3713163" y="1225550"/>
          <p14:tracePt t="11736" x="3757613" y="1281113"/>
          <p14:tracePt t="11749" x="3838575" y="1344613"/>
          <p14:tracePt t="11758" x="3957638" y="1393825"/>
          <p14:tracePt t="11774" x="4125913" y="1457325"/>
          <p14:tracePt t="11783" x="4425950" y="1531938"/>
          <p14:tracePt t="11792" x="4795838" y="1581150"/>
          <p14:tracePt t="11803" x="5238750" y="1638300"/>
          <p14:tracePt t="11817" x="5727700" y="1674813"/>
          <p14:tracePt t="11826" x="6240463" y="1693863"/>
          <p14:tracePt t="11837" x="6721475" y="1693863"/>
          <p14:tracePt t="11849" x="7140575" y="1663700"/>
          <p14:tracePt t="11860" x="7459663" y="1600200"/>
          <p14:tracePt t="11872" x="7696200" y="1512888"/>
          <p14:tracePt t="11884" x="7847013" y="1425575"/>
          <p14:tracePt t="11897" x="7927975" y="1338263"/>
          <p14:tracePt t="11904" x="7959725" y="1238250"/>
          <p14:tracePt t="11918" x="7934325" y="1125538"/>
          <p14:tracePt t="11927" x="7859713" y="1000125"/>
          <p14:tracePt t="11939" x="7715250" y="857250"/>
          <p14:tracePt t="11950" x="7527925" y="712788"/>
          <p14:tracePt t="11961" x="7327900" y="581025"/>
          <p14:tracePt t="11972" x="7034213" y="455613"/>
          <p14:tracePt t="11984" x="6653213" y="350838"/>
          <p14:tracePt t="11995" x="6234113" y="280988"/>
          <p14:tracePt t="12006" x="5789613" y="225425"/>
          <p14:tracePt t="12017" x="5351463" y="193675"/>
          <p14:tracePt t="12029" x="4914900" y="193675"/>
          <p14:tracePt t="12041" x="4508500" y="200025"/>
          <p14:tracePt t="12051" x="4189413" y="250825"/>
          <p14:tracePt t="12066" x="3908425" y="331788"/>
          <p14:tracePt t="12075" x="3695700" y="412750"/>
          <p14:tracePt t="12085" x="3502025" y="512763"/>
          <p14:tracePt t="12101" x="3351213" y="600075"/>
          <p14:tracePt t="12107" x="3238500" y="687388"/>
          <p14:tracePt t="12118" x="3157538" y="768350"/>
          <p14:tracePt t="12131" x="3095625" y="850900"/>
          <p14:tracePt t="12141" x="3044825" y="931863"/>
          <p14:tracePt t="12152" x="3019425" y="1000125"/>
          <p14:tracePt t="12166" x="3000375" y="1050925"/>
          <p14:tracePt t="12175" x="2982913" y="1093788"/>
          <p14:tracePt t="12186" x="2976563" y="1125538"/>
          <p14:tracePt t="12198" x="2970213" y="1144588"/>
          <p14:tracePt t="12208" x="2970213" y="1168400"/>
          <p14:tracePt t="12220" x="2970213" y="1200150"/>
          <p14:tracePt t="12232" x="2970213" y="1238250"/>
          <p14:tracePt t="12242" x="2970213" y="1262063"/>
          <p14:tracePt t="12253" x="2970213" y="1293813"/>
          <p14:tracePt t="12267" x="2989263" y="1338263"/>
          <p14:tracePt t="12276" x="3000375" y="1381125"/>
          <p14:tracePt t="12287" x="3019425" y="1412875"/>
          <p14:tracePt t="12299" x="3038475" y="1450975"/>
          <p14:tracePt t="12309" x="3051175" y="1481138"/>
          <p14:tracePt t="12321" x="3063875" y="1512888"/>
          <p14:tracePt t="12333" x="3089275" y="1538288"/>
          <p14:tracePt t="12343" x="3113088" y="1568450"/>
          <p14:tracePt t="12355" x="3144838" y="1593850"/>
          <p14:tracePt t="12367" x="3170238" y="1612900"/>
          <p14:tracePt t="12379" x="3200400" y="1638300"/>
          <p14:tracePt t="12389" x="3232150" y="1663700"/>
          <p14:tracePt t="12401" x="3263900" y="1681163"/>
          <p14:tracePt t="12411" x="3306763" y="1706563"/>
          <p14:tracePt t="12422" x="3376613" y="1744663"/>
          <p14:tracePt t="12433" x="3457575" y="1781175"/>
          <p14:tracePt t="12445" x="3544888" y="1825625"/>
          <p14:tracePt t="12457" x="3638550" y="1863725"/>
          <p14:tracePt t="12468" x="3725863" y="1906588"/>
          <p14:tracePt t="12479" x="3795713" y="1931988"/>
          <p14:tracePt t="12489" x="3863975" y="1963738"/>
          <p14:tracePt t="12503" x="3908425" y="1981200"/>
          <p14:tracePt t="12512" x="3938588" y="1993900"/>
          <p14:tracePt t="12523" x="3951288" y="2000250"/>
          <p14:tracePt t="12536" x="3963988" y="2006600"/>
          <p14:tracePt t="12549" x="3983038" y="2006600"/>
          <p14:tracePt t="12557" x="4002088" y="2006600"/>
          <p14:tracePt t="12570" x="4032250" y="2006600"/>
          <p14:tracePt t="12580" x="4089400" y="2006600"/>
          <p14:tracePt t="12591" x="4176713" y="2006600"/>
          <p14:tracePt t="12603" x="4302125" y="2006600"/>
          <p14:tracePt t="12614" x="4438650" y="1993900"/>
          <p14:tracePt t="12625" x="4595813" y="1981200"/>
          <p14:tracePt t="12636" x="4751388" y="1968500"/>
          <p14:tracePt t="12647" x="4895850" y="1951038"/>
          <p14:tracePt t="12659" x="5027613" y="1925638"/>
          <p14:tracePt t="12672" x="5127625" y="1900238"/>
          <p14:tracePt t="12683" x="5214938" y="1868488"/>
          <p14:tracePt t="12692" x="5283200" y="1838325"/>
          <p14:tracePt t="12704" x="5338763" y="1812925"/>
          <p14:tracePt t="12717" x="5383213" y="1781175"/>
          <p14:tracePt t="12726" x="5438775" y="1738313"/>
          <p14:tracePt t="12737" x="5495925" y="1687513"/>
          <p14:tracePt t="12750" x="5557838" y="1631950"/>
          <p14:tracePt t="12760" x="5602288" y="1574800"/>
          <p14:tracePt t="12771" x="5645150" y="1506538"/>
          <p14:tracePt t="12786" x="5683250" y="1450975"/>
          <p14:tracePt t="12793" x="5708650" y="1393825"/>
          <p14:tracePt t="12805" x="5727700" y="1350963"/>
          <p14:tracePt t="12819" x="5740400" y="1306513"/>
          <p14:tracePt t="12827" x="5757863" y="1268413"/>
          <p14:tracePt t="12839" x="5764213" y="1238250"/>
          <p14:tracePt t="12850" x="5770563" y="1219200"/>
          <p14:tracePt t="12863" x="5776913" y="1193800"/>
          <p14:tracePt t="12872" x="5776913" y="1174750"/>
          <p14:tracePt t="12896" x="5776913" y="1150938"/>
          <p14:tracePt t="12906" x="5776913" y="1144588"/>
          <p14:tracePt t="12964" x="5776913" y="1138238"/>
          <p14:tracePt t="12986" x="5776913" y="1131888"/>
          <p14:tracePt t="13030" x="5776913" y="1125538"/>
          <p14:tracePt t="13042" x="5745163" y="1119188"/>
          <p14:tracePt t="13054" x="5702300" y="1100138"/>
          <p14:tracePt t="13064" x="5664200" y="1093788"/>
          <p14:tracePt t="13075" x="5621338" y="1074738"/>
          <p14:tracePt t="13086" x="5576888" y="1057275"/>
          <p14:tracePt t="13099" x="5534025" y="1044575"/>
          <p14:tracePt t="13109" x="5514975" y="1031875"/>
          <p14:tracePt t="13120" x="5495925" y="1025525"/>
          <p14:tracePt t="13133" x="5483225" y="1019175"/>
          <p14:tracePt t="13142" x="5470525" y="1019175"/>
          <p14:tracePt t="13154" x="5451475" y="1019175"/>
          <p14:tracePt t="13168" x="5421313" y="1019175"/>
          <p14:tracePt t="13180" x="5395913" y="1019175"/>
          <p14:tracePt t="13188" x="5364163" y="1019175"/>
          <p14:tracePt t="13201" x="5338763" y="1019175"/>
          <p14:tracePt t="13210" x="5308600" y="1019175"/>
          <p14:tracePt t="13221" x="5283200" y="1019175"/>
          <p14:tracePt t="13234" x="5251450" y="1012825"/>
          <p14:tracePt t="13244" x="5227638" y="1012825"/>
          <p14:tracePt t="13255" x="5183188" y="1006475"/>
          <p14:tracePt t="13269" x="5157788" y="1006475"/>
          <p14:tracePt t="13281" x="5121275" y="1006475"/>
          <p14:tracePt t="13289" x="5083175" y="1006475"/>
          <p14:tracePt t="13301" x="5051425" y="1006475"/>
          <p14:tracePt t="13315" x="5008563" y="1006475"/>
          <p14:tracePt t="13322" x="4945063" y="1006475"/>
          <p14:tracePt t="13335" x="4870450" y="1006475"/>
          <p14:tracePt t="13348" x="4795838" y="1006475"/>
          <p14:tracePt t="13356" x="4714875" y="1006475"/>
          <p14:tracePt t="13370" x="4632325" y="1006475"/>
          <p14:tracePt t="13383" x="4551363" y="1006475"/>
          <p14:tracePt t="13390" x="4476750" y="1019175"/>
          <p14:tracePt t="13402" x="4402138" y="1031875"/>
          <p14:tracePt t="13412" x="4332288" y="1038225"/>
          <p14:tracePt t="13424" x="4283075" y="1044575"/>
          <p14:tracePt t="13435" x="4232275" y="1057275"/>
          <p14:tracePt t="13447" x="4176713" y="1062038"/>
          <p14:tracePt t="13458" x="4125913" y="1074738"/>
          <p14:tracePt t="13469" x="4070350" y="1081088"/>
          <p14:tracePt t="13480" x="4008438" y="1100138"/>
          <p14:tracePt t="13491" x="3938588" y="1119188"/>
          <p14:tracePt t="13502" x="3876675" y="1125538"/>
          <p14:tracePt t="13514" x="3819525" y="1144588"/>
          <p14:tracePt t="13525" x="3757613" y="1157288"/>
          <p14:tracePt t="13537" x="3725863" y="1162050"/>
          <p14:tracePt t="13549" x="3689350" y="1181100"/>
          <p14:tracePt t="13559" x="3657600" y="1187450"/>
          <p14:tracePt t="13571" x="3613150" y="1206500"/>
          <p14:tracePt t="13582" x="3589338" y="1212850"/>
          <p14:tracePt t="13593" x="3557588" y="1225550"/>
          <p14:tracePt t="13604" x="3525838" y="1244600"/>
          <p14:tracePt t="13617" x="3495675" y="1257300"/>
          <p14:tracePt t="13626" x="3470275" y="1268413"/>
          <p14:tracePt t="13637" x="3451225" y="1293813"/>
          <p14:tracePt t="13649" x="3413125" y="1325563"/>
          <p14:tracePt t="13661" x="3395663" y="1350963"/>
          <p14:tracePt t="13672" x="3370263" y="1393825"/>
          <p14:tracePt t="13685" x="3351213" y="1438275"/>
          <p14:tracePt t="13693" x="3332163" y="1512888"/>
          <p14:tracePt t="13705" x="3319463" y="1600200"/>
          <p14:tracePt t="13721" x="3319463" y="1712913"/>
          <p14:tracePt t="13728" x="3357563" y="1825625"/>
          <p14:tracePt t="13738" x="3438525" y="1968500"/>
          <p14:tracePt t="13750" x="3557588" y="2087563"/>
          <p14:tracePt t="13762" x="3719513" y="2225675"/>
          <p14:tracePt t="13772" x="3925888" y="2351088"/>
          <p14:tracePt t="13785" x="4144963" y="2457450"/>
          <p14:tracePt t="13797" x="4419600" y="2532063"/>
          <p14:tracePt t="13806" x="4770438" y="2600325"/>
          <p14:tracePt t="13820" x="5164138" y="2651125"/>
          <p14:tracePt t="13829" x="5602288" y="2670175"/>
          <p14:tracePt t="13840" x="6057900" y="2657475"/>
          <p14:tracePt t="13851" x="6502400" y="2600325"/>
          <p14:tracePt t="13865" x="6877050" y="2519363"/>
          <p14:tracePt t="13878" x="7196138" y="2381250"/>
          <p14:tracePt t="13885" x="7446963" y="2244725"/>
          <p14:tracePt t="13897" x="7608888" y="2106613"/>
          <p14:tracePt t="13908" x="7708900" y="1957388"/>
          <p14:tracePt t="13920" x="7783513" y="1812925"/>
          <p14:tracePt t="13931" x="7802563" y="1668463"/>
          <p14:tracePt t="13941" x="7777163" y="1519238"/>
          <p14:tracePt t="13957" x="7653338" y="1338263"/>
          <p14:tracePt t="13965" x="7453313" y="1144588"/>
          <p14:tracePt t="13975" x="7077075" y="925513"/>
          <p14:tracePt t="13986" x="6615113" y="744538"/>
          <p14:tracePt t="13998" x="6083300" y="606425"/>
          <p14:tracePt t="14008" x="5538788" y="531813"/>
          <p14:tracePt t="14020" x="5002213" y="512763"/>
          <p14:tracePt t="14034" x="4545013" y="525463"/>
          <p14:tracePt t="14042" x="4119563" y="600075"/>
          <p14:tracePt t="14054" x="3813175" y="693738"/>
          <p14:tracePt t="14068" x="3570288" y="819150"/>
          <p14:tracePt t="14081" x="3406775" y="950913"/>
          <p14:tracePt t="14087" x="3295650" y="1087438"/>
          <p14:tracePt t="14101" x="3219450" y="1231900"/>
          <p14:tracePt t="14110" x="3170238" y="1412875"/>
          <p14:tracePt t="14121" x="3144838" y="1581150"/>
          <p14:tracePt t="14135" x="3151188" y="1768475"/>
          <p14:tracePt t="14144" x="3232150" y="1931988"/>
          <p14:tracePt t="14155" x="3351213" y="2093913"/>
          <p14:tracePt t="14169" x="3557588" y="2257425"/>
          <p14:tracePt t="14179" x="3851275" y="2406650"/>
          <p14:tracePt t="14189" x="4257675" y="2513013"/>
          <p14:tracePt t="14203" x="4683125" y="2581275"/>
          <p14:tracePt t="14222" x="5589588" y="2670175"/>
          <p14:tracePt t="14235" x="5995988" y="2687638"/>
          <p14:tracePt t="14246" x="6302375" y="2687638"/>
          <p14:tracePt t="14256" x="6557963" y="2687638"/>
          <p14:tracePt t="14268" x="6715125" y="2687638"/>
          <p14:tracePt t="14279" x="6840538" y="2687638"/>
          <p14:tracePt t="14290" x="6902450" y="2681288"/>
          <p14:tracePt t="14302" x="6946900" y="2670175"/>
          <p14:tracePt t="14313" x="6977063" y="2644775"/>
          <p14:tracePt t="14324" x="7015163" y="2606675"/>
          <p14:tracePt t="14336" x="7059613" y="2563813"/>
          <p14:tracePt t="14349" x="7102475" y="2519363"/>
          <p14:tracePt t="14358" x="7140575" y="2470150"/>
          <p14:tracePt t="14370" x="7177088" y="2425700"/>
          <p14:tracePt t="14380" x="7189788" y="2406650"/>
          <p14:tracePt t="14391" x="7208838" y="2363788"/>
          <p14:tracePt t="14403" x="7215188" y="2344738"/>
          <p14:tracePt t="14417" x="7221538" y="2319338"/>
          <p14:tracePt t="14425" x="7227888" y="2293938"/>
          <p14:tracePt t="14436" x="7234238" y="2268538"/>
          <p14:tracePt t="14450" x="7240588" y="2238375"/>
          <p14:tracePt t="14462" x="7246938" y="2219325"/>
          <p14:tracePt t="14470" x="7246938" y="2187575"/>
          <p14:tracePt t="14483" x="7259638" y="2163763"/>
          <p14:tracePt t="14492" x="7264400" y="2119313"/>
          <p14:tracePt t="14504" x="7264400" y="2081213"/>
          <p14:tracePt t="14517" x="7264400" y="2044700"/>
          <p14:tracePt t="14526" x="7264400" y="2012950"/>
          <p14:tracePt t="14540" x="7264400" y="1974850"/>
          <p14:tracePt t="14549" x="7264400" y="1951038"/>
          <p14:tracePt t="14560" x="7264400" y="1919288"/>
          <p14:tracePt t="14575" x="7264400" y="1900238"/>
          <p14:tracePt t="14585" x="7264400" y="1881188"/>
          <p14:tracePt t="14594" x="7264400" y="1868488"/>
          <p14:tracePt t="14605" x="7264400" y="1851025"/>
          <p14:tracePt t="14619" x="7259638" y="1825625"/>
          <p14:tracePt t="14627" x="7246938" y="1800225"/>
          <p14:tracePt t="14639" x="7221538" y="1757363"/>
          <p14:tracePt t="14650" x="7196138" y="1712913"/>
          <p14:tracePt t="14662" x="7159625" y="1657350"/>
          <p14:tracePt t="14675" x="7121525" y="1612900"/>
          <p14:tracePt t="14685" x="7089775" y="1563688"/>
          <p14:tracePt t="14695" x="7064375" y="1531938"/>
          <p14:tracePt t="14706" x="7040563" y="1500188"/>
          <p14:tracePt t="14718" x="7015163" y="1474788"/>
          <p14:tracePt t="14729" x="6983413" y="1457325"/>
          <p14:tracePt t="14740" x="6940550" y="1425575"/>
          <p14:tracePt t="14751" x="6896100" y="1412875"/>
          <p14:tracePt t="14766" x="6864350" y="1393825"/>
          <p14:tracePt t="14774" x="6821488" y="1374775"/>
          <p14:tracePt t="14786" x="6783388" y="1362075"/>
          <p14:tracePt t="14797" x="6727825" y="1344613"/>
          <p14:tracePt t="14820" x="6634163" y="1306513"/>
          <p14:tracePt t="14830" x="6577013" y="1287463"/>
          <p14:tracePt t="14841" x="6508750" y="1268413"/>
          <p14:tracePt t="14852" x="6446838" y="1244600"/>
          <p14:tracePt t="14866" x="6376988" y="1225550"/>
          <p14:tracePt t="14875" x="6308725" y="1193800"/>
          <p14:tracePt t="14886" x="6246813" y="1174750"/>
          <p14:tracePt t="14912" x="6102350" y="1138238"/>
          <p14:tracePt t="14919" x="6051550" y="1131888"/>
          <p14:tracePt t="14932" x="5995988" y="1131888"/>
          <p14:tracePt t="14947" x="5957888" y="1131888"/>
          <p14:tracePt t="14954" x="5908675" y="1131888"/>
          <p14:tracePt t="14965" x="5845175" y="1131888"/>
          <p14:tracePt t="14976" x="5783263" y="1131888"/>
          <p14:tracePt t="14987" x="5695950" y="1131888"/>
          <p14:tracePt t="15000" x="5583238" y="1131888"/>
          <p14:tracePt t="15009" x="5445125" y="1131888"/>
          <p14:tracePt t="15021" x="5270500" y="1119188"/>
          <p14:tracePt t="15036" x="5014913" y="1100138"/>
          <p14:tracePt t="15043" x="4725988" y="1087438"/>
          <p14:tracePt t="15055" x="4464050" y="1074738"/>
          <p14:tracePt t="15068" x="4202113" y="1044575"/>
          <p14:tracePt t="15078" x="3963988" y="1031875"/>
          <p14:tracePt t="15089" x="3751263" y="1019175"/>
          <p14:tracePt t="15102" x="3589338" y="1006475"/>
          <p14:tracePt t="15112" x="3457575" y="1006475"/>
          <p14:tracePt t="15123" x="3302000" y="1006475"/>
          <p14:tracePt t="15133" x="3170238" y="1006475"/>
          <p14:tracePt t="15146" x="3013075" y="1012825"/>
          <p14:tracePt t="15165" x="2813050" y="1050925"/>
          <p14:tracePt t="15169" x="2632075" y="1100138"/>
          <p14:tracePt t="15179" x="2493963" y="1157288"/>
          <p14:tracePt t="15190" x="2387600" y="1219200"/>
          <p14:tracePt t="15201" x="2319338" y="1293813"/>
          <p14:tracePt t="15212" x="2257425" y="1374775"/>
          <p14:tracePt t="15223" x="2219325" y="1462088"/>
          <p14:tracePt t="15236" x="2187575" y="1557338"/>
          <p14:tracePt t="15246" x="2170113" y="1644650"/>
          <p14:tracePt t="15258" x="2157413" y="1719263"/>
          <p14:tracePt t="15270" x="2151063" y="1800225"/>
          <p14:tracePt t="15280" x="2151063" y="1874838"/>
          <p14:tracePt t="15291" x="2193925" y="1957388"/>
          <p14:tracePt t="15302" x="2276475" y="2051050"/>
          <p14:tracePt t="15314" x="2457450" y="2163763"/>
          <p14:tracePt t="15325" x="2776538" y="2312988"/>
          <p14:tracePt t="15336" x="3257550" y="2463800"/>
          <p14:tracePt t="15349" x="3813175" y="2593975"/>
          <p14:tracePt t="15359" x="4457700" y="2693988"/>
          <p14:tracePt t="15370" x="5076825" y="2751138"/>
          <p14:tracePt t="15383" x="5657850" y="2751138"/>
          <p14:tracePt t="15392" x="6096000" y="2725738"/>
          <p14:tracePt t="15404" x="6446838" y="2657475"/>
          <p14:tracePt t="15416" x="6689725" y="2538413"/>
          <p14:tracePt t="15428" x="6858000" y="2381250"/>
          <p14:tracePt t="15438" x="6953250" y="2187575"/>
          <p14:tracePt t="15450" x="6996113" y="1963738"/>
          <p14:tracePt t="15460" x="6989763" y="1757363"/>
          <p14:tracePt t="15471" x="6908800" y="1563688"/>
          <p14:tracePt t="15484" x="6770688" y="1400175"/>
          <p14:tracePt t="15493" x="6540500" y="1231900"/>
          <p14:tracePt t="15505" x="6176963" y="1093788"/>
          <p14:tracePt t="15518" x="5727700" y="1006475"/>
          <p14:tracePt t="15527" x="5214938" y="968375"/>
          <p14:tracePt t="15539" x="4770438" y="993775"/>
          <p14:tracePt t="15550" x="4389438" y="1119188"/>
          <p14:tracePt t="15562" x="4089400" y="1300163"/>
          <p14:tracePt t="15573" x="3902075" y="1538288"/>
          <p14:tracePt t="15586" x="3763963" y="1857375"/>
          <p14:tracePt t="15599" x="3751263" y="2187575"/>
          <p14:tracePt t="15606" x="3919538" y="2557463"/>
          <p14:tracePt t="15619" x="4364038" y="2963863"/>
          <p14:tracePt t="15631" x="5038725" y="3313113"/>
          <p14:tracePt t="15641" x="5821363" y="3557588"/>
          <p14:tracePt t="15653" x="6646863" y="3681413"/>
          <p14:tracePt t="15664" x="7359650" y="3681413"/>
          <p14:tracePt t="15674" x="7953375" y="3594100"/>
          <p14:tracePt t="15686" x="8396288" y="3406775"/>
          <p14:tracePt t="15696" x="8615363" y="3206750"/>
          <p14:tracePt t="15707" x="8672513" y="2932113"/>
          <p14:tracePt t="15718" x="8559800" y="2570163"/>
          <p14:tracePt t="15729" x="8172450" y="2106613"/>
          <p14:tracePt t="15741" x="7508875" y="1612900"/>
          <p14:tracePt t="15753" x="6657975" y="1187450"/>
          <p14:tracePt t="15767" x="5721350" y="862013"/>
          <p14:tracePt t="15779" x="4864100" y="655638"/>
          <p14:tracePt t="15787" x="4219575" y="581025"/>
          <p14:tracePt t="15799" x="3832225" y="587375"/>
          <p14:tracePt t="15808" x="3625850" y="655638"/>
          <p14:tracePt t="15820" x="3532188" y="755650"/>
          <p14:tracePt t="15834" x="3489325" y="881063"/>
          <p14:tracePt t="15843" x="3495675" y="1044575"/>
          <p14:tracePt t="15854" x="3563938" y="1250950"/>
          <p14:tracePt t="15868" x="3708400" y="1525588"/>
          <p14:tracePt t="15880" x="3883025" y="1781175"/>
          <p14:tracePt t="15888" x="4070350" y="2019300"/>
          <p14:tracePt t="15913" x="4514850" y="2357438"/>
          <p14:tracePt t="15921" x="4757738" y="2457450"/>
          <p14:tracePt t="15933" x="5014913" y="2532063"/>
          <p14:tracePt t="15944" x="5283200" y="2581275"/>
          <p14:tracePt t="15959" x="5545138" y="2593975"/>
          <p14:tracePt t="15967" x="5802313" y="2593975"/>
          <p14:tracePt t="15979" x="6015038" y="2574925"/>
          <p14:tracePt t="15988" x="6215063" y="2532063"/>
          <p14:tracePt t="16001" x="6346825" y="2487613"/>
          <p14:tracePt t="16012" x="6440488" y="2451100"/>
          <p14:tracePt t="16022" x="6483350" y="2432050"/>
          <p14:tracePt t="16035" x="6502400" y="2406650"/>
          <p14:tracePt t="16045" x="6521450" y="2387600"/>
          <p14:tracePt t="16057" x="6540500" y="2357438"/>
          <p14:tracePt t="16069" x="6557963" y="2312988"/>
          <p14:tracePt t="16079" x="6570663" y="2281238"/>
          <p14:tracePt t="16090" x="6583363" y="2232025"/>
          <p14:tracePt t="16103" x="6583363" y="2168525"/>
          <p14:tracePt t="16113" x="6564313" y="2087563"/>
          <p14:tracePt t="16124" x="6508750" y="2000250"/>
          <p14:tracePt t="16136" x="6376988" y="1881188"/>
          <p14:tracePt t="16149" x="6121400" y="1719263"/>
          <p14:tracePt t="16157" x="5827713" y="1574800"/>
          <p14:tracePt t="16170" x="5489575" y="1438275"/>
          <p14:tracePt t="16180" x="5132388" y="1338263"/>
          <p14:tracePt t="16191" x="4783138" y="1268413"/>
          <p14:tracePt t="16202" x="4464050" y="1225550"/>
          <p14:tracePt t="16214" x="4176713" y="1206500"/>
          <p14:tracePt t="16225" x="3925888" y="1206500"/>
          <p14:tracePt t="16236" x="3708400" y="1231900"/>
          <p14:tracePt t="16247" x="3482975" y="1287463"/>
          <p14:tracePt t="16259" x="3276600" y="1338263"/>
          <p14:tracePt t="16272" x="3095625" y="1387475"/>
          <p14:tracePt t="16283" x="2938463" y="1438275"/>
          <p14:tracePt t="16293" x="2838450" y="1468438"/>
          <p14:tracePt t="16303" x="2757488" y="1500188"/>
          <p14:tracePt t="16319" x="2693988" y="1519238"/>
          <p14:tracePt t="16326" x="2638425" y="1538288"/>
          <p14:tracePt t="16337" x="2593975" y="1550988"/>
          <p14:tracePt t="16350" x="2570163" y="1563688"/>
          <p14:tracePt t="16360" x="2551113" y="1568450"/>
          <p14:tracePt t="16371" x="2525713" y="1581150"/>
          <p14:tracePt t="16385" x="2513013" y="1587500"/>
          <p14:tracePt t="16394" x="2506663" y="1606550"/>
          <p14:tracePt t="16405" x="2500313" y="1631950"/>
          <p14:tracePt t="16418" x="2493963" y="1657350"/>
          <p14:tracePt t="16428" x="2489200" y="1687513"/>
          <p14:tracePt t="16439" x="2489200" y="1706563"/>
          <p14:tracePt t="16450" x="2489200" y="1731963"/>
          <p14:tracePt t="16461" x="2489200" y="1757363"/>
          <p14:tracePt t="16474" x="2489200" y="1781175"/>
          <p14:tracePt t="16487" x="2489200" y="1812925"/>
          <p14:tracePt t="16496" x="2500313" y="1844675"/>
          <p14:tracePt t="16506" x="2544763" y="1874838"/>
          <p14:tracePt t="16519" x="2582863" y="1900238"/>
          <p14:tracePt t="16529" x="2625725" y="1925638"/>
          <p14:tracePt t="16540" x="2689225" y="1957388"/>
          <p14:tracePt t="16551" x="2782888" y="2000250"/>
          <p14:tracePt t="16569" x="2889250" y="2038350"/>
          <p14:tracePt t="16577" x="3032125" y="2081213"/>
          <p14:tracePt t="16586" x="3219450" y="2151063"/>
          <p14:tracePt t="16596" x="3476625" y="2225675"/>
          <p14:tracePt t="16607" x="3776663" y="2306638"/>
          <p14:tracePt t="16619" x="4125913" y="2370138"/>
          <p14:tracePt t="16630" x="4495800" y="2419350"/>
          <p14:tracePt t="16642" x="4883150" y="2457450"/>
          <p14:tracePt t="16652" x="5302250" y="2487613"/>
          <p14:tracePt t="16666" x="5683250" y="2506663"/>
          <p14:tracePt t="16679" x="6015038" y="2506663"/>
          <p14:tracePt t="16688" x="6246813" y="2506663"/>
          <p14:tracePt t="16699" x="6402388" y="2506663"/>
          <p14:tracePt t="16708" x="6515100" y="2500313"/>
          <p14:tracePt t="16720" x="6589713" y="2481263"/>
          <p14:tracePt t="16733" x="6670675" y="2444750"/>
          <p14:tracePt t="16742" x="6740525" y="2393950"/>
          <p14:tracePt t="16753" x="6821488" y="2332038"/>
          <p14:tracePt t="16771" x="6889750" y="2263775"/>
          <p14:tracePt t="16778" x="6946900" y="2168525"/>
          <p14:tracePt t="16788" x="6977063" y="2068513"/>
          <p14:tracePt t="16800" x="6983413" y="1944688"/>
          <p14:tracePt t="16810" x="6970713" y="1800225"/>
          <p14:tracePt t="16821" x="6915150" y="1663700"/>
          <p14:tracePt t="16833" x="6796088" y="1506538"/>
          <p14:tracePt t="16843" x="6583363" y="1338263"/>
          <p14:tracePt t="16855" x="6283325" y="1157288"/>
          <p14:tracePt t="16867" x="5921375" y="1019175"/>
          <p14:tracePt t="16879" x="5489575" y="912813"/>
          <p14:tracePt t="16896" x="5121275" y="862013"/>
          <p14:tracePt t="16901" x="4757738" y="844550"/>
          <p14:tracePt t="16914" x="4470400" y="868363"/>
          <p14:tracePt t="16922" x="4238625" y="938213"/>
          <p14:tracePt t="16934" x="4070350" y="1019175"/>
          <p14:tracePt t="16947" x="3913188" y="1119188"/>
          <p14:tracePt t="16957" x="3802063" y="1225550"/>
          <p14:tracePt t="16969" x="3708400" y="1357313"/>
          <p14:tracePt t="16979" x="3638550" y="1474788"/>
          <p14:tracePt t="16990" x="3595688" y="1612900"/>
          <p14:tracePt t="17002" x="3557588" y="1763713"/>
          <p14:tracePt t="17013" x="3551238" y="1900238"/>
          <p14:tracePt t="17023" x="3551238" y="2019300"/>
          <p14:tracePt t="17035" x="3576638" y="2138363"/>
          <p14:tracePt t="17047" x="3613150" y="2238375"/>
          <p14:tracePt t="17057" x="3689350" y="2332038"/>
          <p14:tracePt t="17071" x="3770313" y="2393950"/>
          <p14:tracePt t="17080" x="3883025" y="2438400"/>
          <p14:tracePt t="17091" x="4025900" y="2470150"/>
          <p14:tracePt t="17102" x="4170363" y="2487613"/>
          <p14:tracePt t="17114" x="4357688" y="2500313"/>
          <p14:tracePt t="17125" x="4538663" y="2500313"/>
          <p14:tracePt t="17136" x="4695825" y="2500313"/>
          <p14:tracePt t="17148" x="4821238" y="2500313"/>
          <p14:tracePt t="17159" x="4921250" y="2500313"/>
          <p14:tracePt t="17172" x="4970463" y="2487613"/>
          <p14:tracePt t="17182" x="4989513" y="2481263"/>
          <p14:tracePt t="17203" x="5002213" y="2474913"/>
          <p14:tracePt t="17238" x="5021263" y="2470150"/>
          <p14:tracePt t="17249" x="5021263" y="2463800"/>
          <p14:tracePt t="17275" x="5027613" y="2463800"/>
          <p14:tracePt t="17294" x="5038725" y="2451100"/>
          <p14:tracePt t="17395" x="5045075" y="2444750"/>
          <p14:tracePt t="17406" x="5057775" y="2438400"/>
          <p14:tracePt t="17418" x="5064125" y="2432050"/>
          <p14:tracePt t="17440" x="5070475" y="2425700"/>
          <p14:tracePt t="17453" x="5076825" y="2419350"/>
          <p14:tracePt t="17462" x="5083175" y="2413000"/>
          <p14:tracePt t="17473" x="5089525" y="2406650"/>
          <p14:tracePt t="17485" x="5102225" y="2387600"/>
          <p14:tracePt t="17496" x="5108575" y="2387600"/>
          <p14:tracePt t="17507" x="5121275" y="2374900"/>
          <p14:tracePt t="17533" x="5127625" y="2363788"/>
          <p14:tracePt t="17609" x="5132388" y="2357438"/>
          <p14:tracePt t="17654" x="5138738" y="2351088"/>
          <p14:tracePt t="17667" x="5145088" y="2338388"/>
          <p14:tracePt t="17678" x="5151438" y="2325688"/>
          <p14:tracePt t="17701" x="5157788" y="2312988"/>
          <p14:tracePt t="17722" x="5170488" y="2300288"/>
          <p14:tracePt t="17735" x="5176838" y="2287588"/>
          <p14:tracePt t="17744" x="5176838" y="2281238"/>
          <p14:tracePt t="17755" x="5183188" y="2274888"/>
          <p14:tracePt t="17778" x="5189538" y="2268538"/>
          <p14:tracePt t="17789" x="5195888" y="2257425"/>
          <p14:tracePt t="18352" x="5202238" y="2251075"/>
          <p14:tracePt t="18419" x="5208588" y="2244725"/>
          <p14:tracePt t="18441" x="5214938" y="2238375"/>
          <p14:tracePt t="19352" x="5221288" y="2232025"/>
          <p14:tracePt t="19365" x="5227638" y="2232025"/>
          <p14:tracePt t="19375" x="5245100" y="2244725"/>
          <p14:tracePt t="19386" x="5264150" y="2257425"/>
          <p14:tracePt t="19398" x="5289550" y="2268538"/>
          <p14:tracePt t="19408" x="5314950" y="2287588"/>
          <p14:tracePt t="19420" x="5357813" y="2300288"/>
          <p14:tracePt t="19434" x="5427663" y="2319338"/>
          <p14:tracePt t="19443" x="5502275" y="2351088"/>
          <p14:tracePt t="19454" x="5583238" y="2370138"/>
          <p14:tracePt t="19465" x="5670550" y="2387600"/>
          <p14:tracePt t="19476" x="5745163" y="2400300"/>
          <p14:tracePt t="19487" x="5821363" y="2400300"/>
          <p14:tracePt t="19500" x="5883275" y="2400300"/>
          <p14:tracePt t="19510" x="5945188" y="2400300"/>
          <p14:tracePt t="19521" x="6021388" y="2400300"/>
          <p14:tracePt t="19536" x="6102350" y="2393950"/>
          <p14:tracePt t="19544" x="6176963" y="2374900"/>
          <p14:tracePt t="19555" x="6257925" y="2351088"/>
          <p14:tracePt t="19569" x="6334125" y="2319338"/>
          <p14:tracePt t="19580" x="6415088" y="2287588"/>
          <p14:tracePt t="19589" x="6483350" y="2263775"/>
          <p14:tracePt t="19603" x="6521450" y="2244725"/>
          <p14:tracePt t="19618" x="6546850" y="2219325"/>
          <p14:tracePt t="19623" x="6557963" y="2206625"/>
          <p14:tracePt t="19634" x="6564313" y="2187575"/>
          <p14:tracePt t="19649" x="6570663" y="2174875"/>
          <p14:tracePt t="19658" x="6570663" y="2157413"/>
          <p14:tracePt t="19669" x="6570663" y="2132013"/>
          <p14:tracePt t="19679" x="6570663" y="2106613"/>
          <p14:tracePt t="19690" x="6557963" y="2087563"/>
          <p14:tracePt t="19702" x="6515100" y="2051050"/>
          <p14:tracePt t="19712" x="6421438" y="2000250"/>
          <p14:tracePt t="19723" x="6289675" y="1944688"/>
          <p14:tracePt t="19736" x="6083300" y="1874838"/>
          <p14:tracePt t="19748" x="5851525" y="1800225"/>
          <p14:tracePt t="19757" x="5645150" y="1751013"/>
          <p14:tracePt t="19771" x="5470525" y="1712913"/>
          <p14:tracePt t="19780" x="5345113" y="1693863"/>
          <p14:tracePt t="19791" x="5232400" y="1668463"/>
          <p14:tracePt t="19803" x="5121275" y="1663700"/>
          <p14:tracePt t="19817" x="4995863" y="1663700"/>
          <p14:tracePt t="19825" x="4845050" y="1663700"/>
          <p14:tracePt t="19836" x="4632325" y="1668463"/>
          <p14:tracePt t="19849" x="4351338" y="1681163"/>
          <p14:tracePt t="19860" x="4076700" y="1725613"/>
          <p14:tracePt t="19871" x="3832225" y="1768475"/>
          <p14:tracePt t="19884" x="3651250" y="1819275"/>
          <p14:tracePt t="19897" x="3525838" y="1857375"/>
          <p14:tracePt t="19904" x="3432175" y="1893888"/>
          <p14:tracePt t="19917" x="3363913" y="1931988"/>
          <p14:tracePt t="19926" x="3319463" y="1981200"/>
          <p14:tracePt t="19938" x="3295650" y="2032000"/>
          <p14:tracePt t="19950" x="3276600" y="2087563"/>
          <p14:tracePt t="19964" x="3263900" y="2144713"/>
          <p14:tracePt t="19971" x="3257550" y="2193925"/>
          <p14:tracePt t="19985" x="3257550" y="2232025"/>
          <p14:tracePt t="19994" x="3257550" y="2268538"/>
          <p14:tracePt t="20005" x="3257550" y="2300288"/>
          <p14:tracePt t="20021" x="3257550" y="2319338"/>
          <p14:tracePt t="20028" x="3282950" y="2351088"/>
          <p14:tracePt t="20039" x="3313113" y="2381250"/>
          <p14:tracePt t="20050" x="3344863" y="2406650"/>
          <p14:tracePt t="20062" x="3389313" y="2438400"/>
          <p14:tracePt t="20074" x="3457575" y="2463800"/>
          <p14:tracePt t="20086" x="3551238" y="2493963"/>
          <p14:tracePt t="20097" x="3663950" y="2513013"/>
          <p14:tracePt t="20106" x="3776663" y="2538413"/>
          <p14:tracePt t="20119" x="3889375" y="2557463"/>
          <p14:tracePt t="20129" x="4002088" y="2574925"/>
          <p14:tracePt t="20140" x="4114800" y="2600325"/>
          <p14:tracePt t="20154" x="4238625" y="2606675"/>
          <p14:tracePt t="20162" x="4376738" y="2619375"/>
          <p14:tracePt t="20175" x="4514850" y="2632075"/>
          <p14:tracePt t="20186" x="4651375" y="2638425"/>
          <p14:tracePt t="20196" x="4789488" y="2638425"/>
          <p14:tracePt t="20208" x="4914900" y="2638425"/>
          <p14:tracePt t="20219" x="5027613" y="2638425"/>
          <p14:tracePt t="20230" x="5127625" y="2638425"/>
          <p14:tracePt t="20242" x="5202238" y="2638425"/>
          <p14:tracePt t="20253" x="5264150" y="2619375"/>
          <p14:tracePt t="20269" x="5334000" y="2587625"/>
          <p14:tracePt t="20276" x="5414963" y="2557463"/>
          <p14:tracePt t="20287" x="5489575" y="2519363"/>
          <p14:tracePt t="20301" x="5570538" y="2470150"/>
          <p14:tracePt t="20309" x="5651500" y="2419350"/>
          <p14:tracePt t="20320" x="5721350" y="2370138"/>
          <p14:tracePt t="20333" x="5789613" y="2306638"/>
          <p14:tracePt t="20343" x="5851525" y="2251075"/>
          <p14:tracePt t="20354" x="5908675" y="2193925"/>
          <p14:tracePt t="20366" x="5957888" y="2125663"/>
          <p14:tracePt t="20376" x="5995988" y="2044700"/>
          <p14:tracePt t="20387" x="6021388" y="1944688"/>
          <p14:tracePt t="20401" x="5995988" y="1825625"/>
          <p14:tracePt t="20410" x="5857875" y="1681163"/>
          <p14:tracePt t="20421" x="5545138" y="1438275"/>
          <p14:tracePt t="20432" x="5095875" y="1193800"/>
          <p14:tracePt t="20448" x="4583113" y="1006475"/>
          <p14:tracePt t="20457" x="4076700" y="857250"/>
          <p14:tracePt t="20469" x="3625850" y="781050"/>
          <p14:tracePt t="20479" x="3244850" y="768350"/>
          <p14:tracePt t="20489" x="2889250" y="844550"/>
          <p14:tracePt t="20501" x="2544763" y="1019175"/>
          <p14:tracePt t="20512" x="2212975" y="1244600"/>
          <p14:tracePt t="20522" x="1951038" y="1557338"/>
          <p14:tracePt t="20536" x="1763713" y="1906588"/>
          <p14:tracePt t="20546" x="1638300" y="2312988"/>
          <p14:tracePt t="20556" x="1651000" y="2725738"/>
          <p14:tracePt t="20569" x="1831975" y="3163888"/>
          <p14:tracePt t="20579" x="2238375" y="3606800"/>
          <p14:tracePt t="20590" x="2844800" y="4013200"/>
          <p14:tracePt t="20602" x="3638550" y="4325938"/>
          <p14:tracePt t="20612" x="4489450" y="4513263"/>
          <p14:tracePt t="20624" x="5338763" y="4613275"/>
          <p14:tracePt t="20635" x="6102350" y="4657725"/>
          <p14:tracePt t="20648" x="6715125" y="4625975"/>
          <p14:tracePt t="20657" x="7115175" y="4557713"/>
          <p14:tracePt t="20669" x="7353300" y="4451350"/>
          <p14:tracePt t="20680" x="7470775" y="4332288"/>
          <p14:tracePt t="20691" x="7527925" y="4225925"/>
          <p14:tracePt t="20704" x="7527925" y="4100513"/>
          <p14:tracePt t="20716" x="7489825" y="3970338"/>
          <p14:tracePt t="20725" x="7408863" y="3844925"/>
          <p14:tracePt t="20738" x="7334250" y="3751263"/>
          <p14:tracePt t="20750" x="7264400" y="3681413"/>
          <p14:tracePt t="20759" x="7234238" y="3657600"/>
          <p14:tracePt t="21007" x="7227888" y="3644900"/>
          <p14:tracePt t="21019" x="7227888" y="3638550"/>
          <p14:tracePt t="21029" x="7234238" y="3632200"/>
          <p14:tracePt t="21040" x="7234238" y="3625850"/>
          <p14:tracePt t="21051" x="7240588" y="3625850"/>
          <p14:tracePt t="21066" x="7246938" y="3619500"/>
          <p14:tracePt t="21086" x="7253288" y="3619500"/>
          <p14:tracePt t="21096" x="7259638" y="3619500"/>
          <p14:tracePt t="21107" x="7270750" y="3613150"/>
          <p14:tracePt t="21119" x="7283450" y="3600450"/>
          <p14:tracePt t="21131" x="7302500" y="3594100"/>
          <p14:tracePt t="21141" x="7315200" y="3587750"/>
          <p14:tracePt t="21188" x="7340600" y="3581400"/>
          <p14:tracePt t="21200" x="7359650" y="3576638"/>
          <p14:tracePt t="21209" x="7377113" y="3563938"/>
          <p14:tracePt t="21220" x="7396163" y="3557588"/>
          <p14:tracePt t="21233" x="7427913" y="3538538"/>
          <p14:tracePt t="21242" x="7453313" y="3525838"/>
          <p14:tracePt t="21254" x="7470775" y="3513138"/>
          <p14:tracePt t="21288" x="7483475" y="3506788"/>
          <p14:tracePt t="21300" x="7508875" y="3481388"/>
          <p14:tracePt t="21310" x="7527925" y="3470275"/>
          <p14:tracePt t="21321" x="7546975" y="3451225"/>
          <p14:tracePt t="21333" x="7583488" y="3425825"/>
          <p14:tracePt t="21344" x="7608888" y="3406775"/>
          <p14:tracePt t="21355" x="7627938" y="3394075"/>
          <p14:tracePt t="21368" x="7640638" y="3387725"/>
          <p14:tracePt t="21379" x="7653338" y="3376613"/>
          <p14:tracePt t="21401" x="7666038" y="3363913"/>
          <p14:tracePt t="21412" x="7677150" y="3351213"/>
          <p14:tracePt t="21423" x="7689850" y="3332163"/>
          <p14:tracePt t="21434" x="7702550" y="3319463"/>
          <p14:tracePt t="21451" x="7715250" y="3306763"/>
          <p14:tracePt t="21459" x="7727950" y="3287713"/>
          <p14:tracePt t="21469" x="7734300" y="3270250"/>
          <p14:tracePt t="21479" x="7740650" y="3238500"/>
          <p14:tracePt t="21490" x="7747000" y="3206750"/>
          <p14:tracePt t="21501" x="7747000" y="3170238"/>
          <p14:tracePt t="21512" x="7753350" y="3144838"/>
          <p14:tracePt t="21524" x="7753350" y="3119438"/>
          <p14:tracePt t="21536" x="7753350" y="3094038"/>
          <p14:tracePt t="21558" x="7753350" y="3076575"/>
          <p14:tracePt t="21570" x="7753350" y="3063875"/>
          <p14:tracePt t="21581" x="7753350" y="3057525"/>
          <p14:tracePt t="21603" x="7753350" y="3044825"/>
          <p14:tracePt t="21617" x="7753350" y="3032125"/>
          <p14:tracePt t="21625" x="7753350" y="3025775"/>
          <p14:tracePt t="21636" x="7753350" y="3019425"/>
          <p14:tracePt t="21651" x="7747000" y="3019425"/>
          <p14:tracePt t="21659" x="7740650" y="3006725"/>
          <p14:tracePt t="21670" x="7734300" y="2994025"/>
          <p14:tracePt t="21693" x="7727950" y="2981325"/>
          <p14:tracePt t="21704" x="7721600" y="2970213"/>
          <p14:tracePt t="21716" x="7715250" y="2951163"/>
          <p14:tracePt t="21728" x="7708900" y="2932113"/>
          <p14:tracePt t="21750" x="7702550" y="2919413"/>
          <p14:tracePt t="21760" x="7696200" y="2906713"/>
          <p14:tracePt t="21773" x="7689850" y="2900363"/>
          <p14:tracePt t="21785" x="7689850" y="2894013"/>
          <p14:tracePt t="21794" x="7689850" y="2887663"/>
          <p14:tracePt t="21805" x="7689850" y="2874963"/>
          <p14:tracePt t="21819" x="7683500" y="2863850"/>
          <p14:tracePt t="21839" x="7683500" y="2857500"/>
          <p14:tracePt t="21850" x="7683500" y="2851150"/>
          <p14:tracePt t="21864" x="7683500" y="2844800"/>
          <p14:tracePt t="21874" x="7683500" y="2838450"/>
          <p14:tracePt t="21885" x="7683500" y="2825750"/>
          <p14:tracePt t="21897" x="7683500" y="2813050"/>
          <p14:tracePt t="21921" x="7689850" y="2800350"/>
          <p14:tracePt t="21930" x="7702550" y="2787650"/>
          <p14:tracePt t="21942" x="7715250" y="2770188"/>
          <p14:tracePt t="21953" x="7734300" y="2757488"/>
          <p14:tracePt t="21963" x="7753350" y="2751138"/>
          <p14:tracePt t="21974" x="7772400" y="2744788"/>
          <p14:tracePt t="21987" x="7796213" y="2732088"/>
          <p14:tracePt t="21996" x="7821613" y="2713038"/>
          <p14:tracePt t="22007" x="7847013" y="2700338"/>
          <p14:tracePt t="22019" x="7866063" y="2687638"/>
          <p14:tracePt t="22031" x="7883525" y="2674938"/>
          <p14:tracePt t="22041" x="7908925" y="2663825"/>
          <p14:tracePt t="22052" x="7921625" y="2644775"/>
          <p14:tracePt t="22068" x="7940675" y="2632075"/>
          <p14:tracePt t="22076" x="7953375" y="2625725"/>
          <p14:tracePt t="22087" x="7966075" y="2619375"/>
          <p14:tracePt t="22100" x="7972425" y="2613025"/>
          <p14:tracePt t="22108" x="7983538" y="2606675"/>
          <p14:tracePt t="22120" x="7989888" y="2600325"/>
          <p14:tracePt t="22134" x="7996238" y="2593975"/>
          <p14:tracePt t="22143" x="8002588" y="2581275"/>
          <p14:tracePt t="22154" x="8008938" y="2563813"/>
          <p14:tracePt t="22168" x="8015288" y="2551113"/>
          <p14:tracePt t="22179" x="8015288" y="2538413"/>
          <p14:tracePt t="22188" x="8021638" y="2525713"/>
          <p14:tracePt t="22201" x="8021638" y="2519363"/>
          <p14:tracePt t="22221" x="8021638" y="2506663"/>
          <p14:tracePt t="22236" x="8021638" y="2481263"/>
          <p14:tracePt t="22245" x="8021638" y="2463800"/>
          <p14:tracePt t="22255" x="8021638" y="2438400"/>
          <p14:tracePt t="22271" x="8008938" y="2413000"/>
          <p14:tracePt t="22277" x="7983538" y="2381250"/>
          <p14:tracePt t="22289" x="7947025" y="2351088"/>
          <p14:tracePt t="22302" x="7921625" y="2332038"/>
          <p14:tracePt t="22312" x="7877175" y="2306638"/>
          <p14:tracePt t="22323" x="7821613" y="2281238"/>
          <p14:tracePt t="22336" x="7740650" y="2251075"/>
          <p14:tracePt t="22345" x="7640638" y="2206625"/>
          <p14:tracePt t="22356" x="7534275" y="2181225"/>
          <p14:tracePt t="22370" x="7434263" y="2151063"/>
          <p14:tracePt t="22380" x="7327900" y="2125663"/>
          <p14:tracePt t="22391" x="7227888" y="2106613"/>
          <p14:tracePt t="22403" x="7127875" y="2087563"/>
          <p14:tracePt t="22413" x="6983413" y="2063750"/>
          <p14:tracePt t="22424" x="6770688" y="2038350"/>
          <p14:tracePt t="22435" x="6477000" y="2006600"/>
          <p14:tracePt t="22450" x="6115050" y="1974850"/>
          <p14:tracePt t="22463" x="5727700" y="1957388"/>
          <p14:tracePt t="22470" x="5345113" y="1957388"/>
          <p14:tracePt t="22481" x="5014913" y="1957388"/>
          <p14:tracePt t="22491" x="4732338" y="1957388"/>
          <p14:tracePt t="22503" x="4502150" y="1957388"/>
          <p14:tracePt t="22514" x="4289425" y="1974850"/>
          <p14:tracePt t="22525" x="4070350" y="2006600"/>
          <p14:tracePt t="22537" x="3851275" y="2032000"/>
          <p14:tracePt t="22550" x="3589338" y="2063750"/>
          <p14:tracePt t="22560" x="3295650" y="2093913"/>
          <p14:tracePt t="22571" x="3006725" y="2125663"/>
          <p14:tracePt t="22583" x="2738438" y="2151063"/>
          <p14:tracePt t="22592" x="2482850" y="2168525"/>
          <p14:tracePt t="22603" x="2270125" y="2181225"/>
          <p14:tracePt t="22616" x="2082800" y="2193925"/>
          <p14:tracePt t="22626" x="1938338" y="2212975"/>
          <p14:tracePt t="22637" x="1787525" y="2251075"/>
          <p14:tracePt t="22649" x="1663700" y="2268538"/>
          <p14:tracePt t="22663" x="1538288" y="2300288"/>
          <p14:tracePt t="22685" x="1331913" y="2351088"/>
          <p14:tracePt t="22694" x="1250950" y="2381250"/>
          <p14:tracePt t="22705" x="1212850" y="2400300"/>
          <p14:tracePt t="22717" x="1187450" y="2413000"/>
          <p14:tracePt t="22728" x="1163638" y="2432050"/>
          <p14:tracePt t="22739" x="1138238" y="2451100"/>
          <p14:tracePt t="22750" x="1119188" y="2463800"/>
          <p14:tracePt t="22762" x="1087438" y="2481263"/>
          <p14:tracePt t="22777" x="1050925" y="2513013"/>
          <p14:tracePt t="22784" x="1019175" y="2538413"/>
          <p14:tracePt t="22795" x="1000125" y="2557463"/>
          <p14:tracePt t="22806" x="974725" y="2593975"/>
          <p14:tracePt t="22818" x="938213" y="2638425"/>
          <p14:tracePt t="22830" x="887413" y="2693988"/>
          <p14:tracePt t="22839" x="844550" y="2763838"/>
          <p14:tracePt t="22851" x="793750" y="2819400"/>
          <p14:tracePt t="22868" x="757238" y="2874963"/>
          <p14:tracePt t="22878" x="719138" y="2932113"/>
          <p14:tracePt t="22885" x="687388" y="2987675"/>
          <p14:tracePt t="22897" x="674688" y="3032125"/>
          <p14:tracePt t="22913" x="657225" y="3076575"/>
          <p14:tracePt t="22919" x="638175" y="3119438"/>
          <p14:tracePt t="22932" x="631825" y="3157538"/>
          <p14:tracePt t="22941" x="625475" y="3200400"/>
          <p14:tracePt t="22953" x="612775" y="3251200"/>
          <p14:tracePt t="22965" x="606425" y="3300413"/>
          <p14:tracePt t="22975" x="587375" y="3370263"/>
          <p14:tracePt t="22986" x="574675" y="3432175"/>
          <p14:tracePt t="22999" x="561975" y="3487738"/>
          <p14:tracePt t="23008" x="544513" y="3551238"/>
          <p14:tracePt t="23020" x="531813" y="3606800"/>
          <p14:tracePt t="23032" x="525463" y="3644900"/>
          <p14:tracePt t="23042" x="519113" y="3687763"/>
          <p14:tracePt t="23054" x="506413" y="3725863"/>
          <p14:tracePt t="23068" x="500063" y="3770313"/>
          <p14:tracePt t="23077" x="493713" y="3800475"/>
          <p14:tracePt t="23087" x="487363" y="3819525"/>
          <p14:tracePt t="23100" x="487363" y="3838575"/>
          <p14:tracePt t="23110" x="487363" y="3857625"/>
          <p14:tracePt t="23121" x="487363" y="3876675"/>
          <p14:tracePt t="23134" x="487363" y="3906838"/>
          <p14:tracePt t="23148" x="487363" y="3932238"/>
          <p14:tracePt t="23155" x="487363" y="3963988"/>
          <p14:tracePt t="23168" x="487363" y="3987800"/>
          <p14:tracePt t="23178" x="487363" y="4013200"/>
          <p14:tracePt t="23189" x="487363" y="4032250"/>
          <p14:tracePt t="23202" x="487363" y="4044950"/>
          <p14:tracePt t="23212" x="493713" y="4064000"/>
          <p14:tracePt t="23222" x="519113" y="4094163"/>
          <p14:tracePt t="23234" x="538163" y="4119563"/>
          <p14:tracePt t="23245" x="568325" y="4151313"/>
          <p14:tracePt t="23256" x="606425" y="4176713"/>
          <p14:tracePt t="23273" x="638175" y="4200525"/>
          <p14:tracePt t="23279" x="681038" y="4238625"/>
          <p14:tracePt t="23290" x="725488" y="4264025"/>
          <p14:tracePt t="23301" x="768350" y="4287838"/>
          <p14:tracePt t="23312" x="800100" y="4313238"/>
          <p14:tracePt t="23324" x="831850" y="4338638"/>
          <p14:tracePt t="23335" x="868363" y="4364038"/>
          <p14:tracePt t="23347" x="906463" y="4376738"/>
          <p14:tracePt t="23357" x="950913" y="4394200"/>
          <p14:tracePt t="23370" x="1006475" y="4413250"/>
          <p14:tracePt t="23380" x="1063625" y="4432300"/>
          <p14:tracePt t="23391" x="1112838" y="4451350"/>
          <p14:tracePt t="23402" x="1157288" y="4464050"/>
          <p14:tracePt t="23415" x="1200150" y="4483100"/>
          <p14:tracePt t="23424" x="1244600" y="4500563"/>
          <p14:tracePt t="23437" x="1281113" y="4506913"/>
          <p14:tracePt t="23450" x="1331913" y="4519613"/>
          <p14:tracePt t="23460" x="1387475" y="4519613"/>
          <p14:tracePt t="23471" x="1450975" y="4519613"/>
          <p14:tracePt t="23482" x="1550988" y="4519613"/>
          <p14:tracePt t="23492" x="1663700" y="4519613"/>
          <p14:tracePt t="23504" x="1793875" y="4519613"/>
          <p14:tracePt t="23517" x="1951038" y="4519613"/>
          <p14:tracePt t="23526" x="2106613" y="4525963"/>
          <p14:tracePt t="23538" x="2293938" y="4538663"/>
          <p14:tracePt t="23549" x="2482850" y="4551363"/>
          <p14:tracePt t="23560" x="2676525" y="4576763"/>
          <p14:tracePt t="23571" x="2889250" y="4594225"/>
          <p14:tracePt t="23585" x="3095625" y="4606925"/>
          <p14:tracePt t="23595" x="3282950" y="4619625"/>
          <p14:tracePt t="23605" x="3495675" y="4632325"/>
          <p14:tracePt t="23617" x="3702050" y="4632325"/>
          <p14:tracePt t="23628" x="3908425" y="4632325"/>
          <p14:tracePt t="23639" x="4132263" y="4632325"/>
          <p14:tracePt t="23650" x="4414838" y="4632325"/>
          <p14:tracePt t="23664" x="4695825" y="4632325"/>
          <p14:tracePt t="23673" x="5002213" y="4632325"/>
          <p14:tracePt t="23686" x="5283200" y="4632325"/>
          <p14:tracePt t="23695" x="5570538" y="4619625"/>
          <p14:tracePt t="23706" x="5827713" y="4606925"/>
          <p14:tracePt t="23718" x="6096000" y="4576763"/>
          <p14:tracePt t="23729" x="6340475" y="4551363"/>
          <p14:tracePt t="23740" x="6553200" y="4519613"/>
          <p14:tracePt t="23751" x="6746875" y="4494213"/>
          <p14:tracePt t="23762" x="6915150" y="4476750"/>
          <p14:tracePt t="23777" x="7040563" y="4451350"/>
          <p14:tracePt t="23786" x="7164388" y="4419600"/>
          <p14:tracePt t="23802" x="7283450" y="4376738"/>
          <p14:tracePt t="23807" x="7396163" y="4325938"/>
          <p14:tracePt t="23819" x="7515225" y="4264025"/>
          <p14:tracePt t="23831" x="7646988" y="4183063"/>
          <p14:tracePt t="23841" x="7747000" y="4106863"/>
          <p14:tracePt t="23852" x="7847013" y="4019550"/>
          <p14:tracePt t="23867" x="7940675" y="3938588"/>
          <p14:tracePt t="23876" x="8008938" y="3857625"/>
          <p14:tracePt t="23897" x="8083550" y="3763963"/>
          <p14:tracePt t="23909" x="8196263" y="3576638"/>
          <p14:tracePt t="23921" x="8234363" y="3487738"/>
          <p14:tracePt t="23932" x="8266113" y="3394075"/>
          <p14:tracePt t="23943" x="8283575" y="3306763"/>
          <p14:tracePt t="23954" x="8308975" y="3219450"/>
          <p14:tracePt t="23968" x="8315325" y="3125788"/>
          <p14:tracePt t="23976" x="8328025" y="3025775"/>
          <p14:tracePt t="23988" x="8308975" y="2913063"/>
          <p14:tracePt t="24000" x="8240713" y="2757488"/>
          <p14:tracePt t="24010" x="8121650" y="2600325"/>
          <p14:tracePt t="24022" x="7953375" y="2432050"/>
          <p14:tracePt t="24035" x="7808913" y="2300288"/>
          <p14:tracePt t="24046" x="7702550" y="2212975"/>
          <p14:tracePt t="24056" x="7621588" y="2151063"/>
          <p14:tracePt t="24068" x="7553325" y="2106613"/>
          <p14:tracePt t="24081" x="7502525" y="2068513"/>
          <p14:tracePt t="24089" x="7446963" y="2032000"/>
          <p14:tracePt t="24101" x="7370763" y="1981200"/>
          <p14:tracePt t="24113" x="7264400" y="1925638"/>
          <p14:tracePt t="24123" x="7096125" y="1868488"/>
          <p14:tracePt t="24136" x="6889750" y="1800225"/>
          <p14:tracePt t="24146" x="6683375" y="1744663"/>
          <p14:tracePt t="24156" x="6483350" y="1687513"/>
          <p14:tracePt t="24170" x="6276975" y="1638300"/>
          <p14:tracePt t="24179" x="6076950" y="1593850"/>
          <p14:tracePt t="24190" x="5864225" y="1568450"/>
          <p14:tracePt t="24205" x="5595938" y="1538288"/>
          <p14:tracePt t="24212" x="5214938" y="1525588"/>
          <p14:tracePt t="24224" x="4751388" y="1506538"/>
          <p14:tracePt t="24237" x="4270375" y="1506538"/>
          <p14:tracePt t="24247" x="3789363" y="1506538"/>
          <p14:tracePt t="24258" x="3325813" y="1519238"/>
          <p14:tracePt t="24269" x="2938463" y="1531938"/>
          <p14:tracePt t="24281" x="2625725" y="1563688"/>
          <p14:tracePt t="24291" x="2376488" y="1606550"/>
          <p14:tracePt t="24303" x="2200275" y="1644650"/>
          <p14:tracePt t="24316" x="2076450" y="1674813"/>
          <p14:tracePt t="24325" x="1976438" y="1719263"/>
          <p14:tracePt t="24337" x="1870075" y="1768475"/>
          <p14:tracePt t="24348" x="1763713" y="1825625"/>
          <p14:tracePt t="24362" x="1676400" y="1874838"/>
          <p14:tracePt t="24372" x="1581150" y="1938338"/>
          <p14:tracePt t="24385" x="1500188" y="1987550"/>
          <p14:tracePt t="24393" x="1419225" y="2038350"/>
          <p14:tracePt t="24404" x="1350963" y="2093913"/>
          <p14:tracePt t="24419" x="1293813" y="2144713"/>
          <p14:tracePt t="24426" x="1244600" y="2200275"/>
          <p14:tracePt t="24438" x="1193800" y="2257425"/>
          <p14:tracePt t="24452" x="1157288" y="2312988"/>
          <p14:tracePt t="24463" x="1119188" y="2381250"/>
          <p14:tracePt t="24472" x="1068388" y="2451100"/>
          <p14:tracePt t="24485" x="1031875" y="2532063"/>
          <p14:tracePt t="24494" x="987425" y="2613025"/>
          <p14:tracePt t="24505" x="950913" y="2693988"/>
          <p14:tracePt t="24519" x="919163" y="2781300"/>
          <p14:tracePt t="24528" x="900113" y="2863850"/>
          <p14:tracePt t="24539" x="881063" y="2951163"/>
          <p14:tracePt t="24550" x="868363" y="3051175"/>
          <p14:tracePt t="24565" x="868363" y="3151188"/>
          <p14:tracePt t="24573" x="868363" y="3238500"/>
          <p14:tracePt t="24586" x="868363" y="3325813"/>
          <p14:tracePt t="24596" x="874713" y="3413125"/>
          <p14:tracePt t="24606" x="893763" y="3500438"/>
          <p14:tracePt t="24619" x="925513" y="3594100"/>
          <p14:tracePt t="24630" x="963613" y="3687763"/>
          <p14:tracePt t="24641" x="1019175" y="3776663"/>
          <p14:tracePt t="24654" x="1068388" y="3857625"/>
          <p14:tracePt t="24663" x="1106488" y="3938588"/>
          <p14:tracePt t="24674" x="1144588" y="4006850"/>
          <p14:tracePt t="24686" x="1181100" y="4064000"/>
          <p14:tracePt t="24696" x="1231900" y="4132263"/>
          <p14:tracePt t="24707" x="1293813" y="4200525"/>
          <p14:tracePt t="24719" x="1350963" y="4270375"/>
          <p14:tracePt t="24731" x="1412875" y="4338638"/>
          <p14:tracePt t="24742" x="1463675" y="4400550"/>
          <p14:tracePt t="24753" x="1506538" y="4457700"/>
          <p14:tracePt t="24765" x="1557338" y="4513263"/>
          <p14:tracePt t="24776" x="1600200" y="4570413"/>
          <p14:tracePt t="24788" x="1663700" y="4619625"/>
          <p14:tracePt t="24800" x="1731963" y="4676775"/>
          <p14:tracePt t="24809" x="1800225" y="4725988"/>
          <p14:tracePt t="24820" x="1893888" y="4776788"/>
          <p14:tracePt t="24834" x="2006600" y="4832350"/>
          <p14:tracePt t="24843" x="2138363" y="4889500"/>
          <p14:tracePt t="24854" x="2276475" y="4932363"/>
          <p14:tracePt t="24866" x="2432050" y="4976813"/>
          <p14:tracePt t="24879" x="2563813" y="5026025"/>
          <p14:tracePt t="24887" x="2693988" y="5070475"/>
          <p14:tracePt t="24901" x="2844800" y="5100638"/>
          <p14:tracePt t="24912" x="3025775" y="5151438"/>
          <p14:tracePt t="24921" x="3270250" y="5194300"/>
          <p14:tracePt t="24933" x="3589338" y="5226050"/>
          <p14:tracePt t="24944" x="4002088" y="5264150"/>
          <p14:tracePt t="24955" x="4464050" y="5283200"/>
          <p14:tracePt t="24968" x="4970463" y="5283200"/>
          <p14:tracePt t="24979" x="5527675" y="5283200"/>
          <p14:tracePt t="24988" x="6108700" y="5283200"/>
          <p14:tracePt t="25001" x="6696075" y="5283200"/>
          <p14:tracePt t="25012" x="7277100" y="5283200"/>
          <p14:tracePt t="25022" x="7834313" y="5283200"/>
          <p14:tracePt t="25036" x="8340725" y="5283200"/>
          <p14:tracePt t="25046" x="8785225" y="5251450"/>
          <p14:tracePt t="25057" x="9178925" y="5183188"/>
          <p14:tracePt t="25070" x="9528175" y="5100638"/>
          <p14:tracePt t="25080" x="9834563" y="5019675"/>
          <p14:tracePt t="25090" x="10121900" y="4906963"/>
          <p14:tracePt t="25102" x="10366375" y="4800600"/>
          <p14:tracePt t="25116" x="10560050" y="4689475"/>
          <p14:tracePt t="25124" x="10717213" y="4583113"/>
          <p14:tracePt t="25135" x="10834688" y="4464050"/>
          <p14:tracePt t="25147" x="10941050" y="4351338"/>
          <p14:tracePt t="25158" x="11034713" y="4219575"/>
          <p14:tracePt t="25170" x="11117263" y="4087813"/>
          <p14:tracePt t="25181" x="11185525" y="3970338"/>
          <p14:tracePt t="25191" x="11234738" y="3851275"/>
          <p14:tracePt t="25202" x="11279188" y="3725863"/>
          <p14:tracePt t="25214" x="11310938" y="3594100"/>
          <p14:tracePt t="25225" x="11328400" y="3470275"/>
          <p14:tracePt t="25236" x="11341100" y="3357563"/>
          <p14:tracePt t="25248" x="11341100" y="3257550"/>
          <p14:tracePt t="25259" x="11341100" y="3157538"/>
          <p14:tracePt t="25272" x="11341100" y="3081338"/>
          <p14:tracePt t="25284" x="11341100" y="3006725"/>
          <p14:tracePt t="25292" x="11341100" y="2944813"/>
          <p14:tracePt t="25303" x="11328400" y="2881313"/>
          <p14:tracePt t="25317" x="11304588" y="2825750"/>
          <p14:tracePt t="25326" x="11266488" y="2770188"/>
          <p14:tracePt t="25337" x="11228388" y="2725738"/>
          <p14:tracePt t="25349" x="11191875" y="2687638"/>
          <p14:tracePt t="25362" x="11172825" y="2657475"/>
          <p14:tracePt t="25373" x="11134725" y="2632075"/>
          <p14:tracePt t="25385" x="11104563" y="2606675"/>
          <p14:tracePt t="25394" x="11060113" y="2570163"/>
          <p14:tracePt t="25405" x="11017250" y="2544763"/>
          <p14:tracePt t="25417" x="10960100" y="2506663"/>
          <p14:tracePt t="25427" x="10891838" y="2470150"/>
          <p14:tracePt t="25440" x="10810875" y="2438400"/>
          <p14:tracePt t="25452" x="10747375" y="2419350"/>
          <p14:tracePt t="25462" x="10691813" y="2400300"/>
          <p14:tracePt t="25472" x="10647363" y="2387600"/>
          <p14:tracePt t="25485" x="10610850" y="2370138"/>
          <p14:tracePt t="25495" x="10566400" y="2363788"/>
          <p14:tracePt t="25506" x="10528300" y="2351088"/>
          <p14:tracePt t="25518" x="10460038" y="2332038"/>
          <p14:tracePt t="25530" x="10385425" y="2312988"/>
          <p14:tracePt t="25540" x="10266363" y="2293938"/>
          <p14:tracePt t="25551" x="10121900" y="2263775"/>
          <p14:tracePt t="25564" x="9928225" y="2219325"/>
          <p14:tracePt t="25576" x="9702800" y="2181225"/>
          <p14:tracePt t="25586" x="9478963" y="2119313"/>
          <p14:tracePt t="25596" x="9253538" y="2081213"/>
          <p14:tracePt t="25608" x="9015413" y="2051050"/>
          <p14:tracePt t="25619" x="8721725" y="2019300"/>
          <p14:tracePt t="25631" x="8359775" y="1987550"/>
          <p14:tracePt t="25641" x="7915275" y="1938338"/>
          <p14:tracePt t="25652" x="7402513" y="1900238"/>
          <p14:tracePt t="25666" x="6889750" y="1881188"/>
          <p14:tracePt t="25678" x="6427788" y="1863725"/>
          <p14:tracePt t="25686" x="6021388" y="1863725"/>
          <p14:tracePt t="25700" x="5715000" y="1863725"/>
          <p14:tracePt t="25709" x="5457825" y="1863725"/>
          <p14:tracePt t="25720" x="5232400" y="1863725"/>
          <p14:tracePt t="25734" x="5002213" y="1863725"/>
          <p14:tracePt t="25742" x="4745038" y="1863725"/>
          <p14:tracePt t="25754" x="4489450" y="1863725"/>
          <p14:tracePt t="25768" x="4232275" y="1863725"/>
          <p14:tracePt t="25779" x="3976688" y="1863725"/>
          <p14:tracePt t="25788" x="3738563" y="1868488"/>
          <p14:tracePt t="25801" x="3551238" y="1893888"/>
          <p14:tracePt t="25810" x="3425825" y="1919288"/>
          <p14:tracePt t="25821" x="3302000" y="1938338"/>
          <p14:tracePt t="25835" x="3182938" y="1951038"/>
          <p14:tracePt t="25844" x="3070225" y="1968500"/>
          <p14:tracePt t="25855" x="2970213" y="1987550"/>
          <p14:tracePt t="25868" x="2870200" y="2000250"/>
          <p14:tracePt t="25880" x="2782888" y="2019300"/>
          <p14:tracePt t="25896" x="2689225" y="2038350"/>
          <p14:tracePt t="25902" x="2600325" y="2057400"/>
          <p14:tracePt t="25914" x="2506663" y="2087563"/>
          <p14:tracePt t="25923" x="2406650" y="2119313"/>
          <p14:tracePt t="25934" x="2300288" y="2163763"/>
          <p14:tracePt t="25947" x="2200275" y="2200275"/>
          <p14:tracePt t="25959" x="2093913" y="2257425"/>
          <p14:tracePt t="25970" x="1993900" y="2293938"/>
          <p14:tracePt t="25979" x="1900238" y="2338388"/>
          <p14:tracePt t="25990" x="1806575" y="2374900"/>
          <p14:tracePt t="26002" x="1706563" y="2419350"/>
          <p14:tracePt t="26013" x="1600200" y="2457450"/>
          <p14:tracePt t="26036" x="1419225" y="2574925"/>
          <p14:tracePt t="26048" x="1338263" y="2644775"/>
          <p14:tracePt t="26058" x="1257300" y="2719388"/>
          <p14:tracePt t="26070" x="1193800" y="2774950"/>
          <p14:tracePt t="26081" x="1144588" y="2844800"/>
          <p14:tracePt t="26091" x="1106488" y="2913063"/>
          <p14:tracePt t="26102" x="1068388" y="2981325"/>
          <p14:tracePt t="26115" x="1031875" y="3051175"/>
          <p14:tracePt t="26125" x="1000125" y="3113088"/>
          <p14:tracePt t="26136" x="968375" y="3194050"/>
          <p14:tracePt t="26147" x="950913" y="3294063"/>
          <p14:tracePt t="26159" x="931863" y="3394075"/>
          <p14:tracePt t="26172" x="912813" y="3513138"/>
          <p14:tracePt t="26183" x="900113" y="3625850"/>
          <p14:tracePt t="26192" x="887413" y="3725863"/>
          <p14:tracePt t="26204" x="881063" y="3813175"/>
          <p14:tracePt t="26216" x="881063" y="3900488"/>
          <p14:tracePt t="26226" x="881063" y="3987800"/>
          <p14:tracePt t="26238" x="912813" y="4083050"/>
          <p14:tracePt t="26249" x="957263" y="4170363"/>
          <p14:tracePt t="26261" x="1006475" y="4276725"/>
          <p14:tracePt t="26273" x="1081088" y="4394200"/>
          <p14:tracePt t="26284" x="1212850" y="4538663"/>
          <p14:tracePt t="26294" x="1381125" y="4706938"/>
          <p14:tracePt t="26305" x="1587500" y="4857750"/>
          <p14:tracePt t="26319" x="1863725" y="5019675"/>
          <p14:tracePt t="26329" x="2206625" y="5170488"/>
          <p14:tracePt t="26339" x="2613025" y="5294313"/>
          <p14:tracePt t="26350" x="3070225" y="5426075"/>
          <p14:tracePt t="26364" x="3595688" y="5519738"/>
          <p14:tracePt t="26375" x="4144963" y="5613400"/>
          <p14:tracePt t="26386" x="4714875" y="5689600"/>
          <p14:tracePt t="26396" x="5257800" y="5745163"/>
          <p14:tracePt t="26407" x="5821363" y="5783263"/>
          <p14:tracePt t="26418" x="6334125" y="5800725"/>
          <p14:tracePt t="26433" x="6815138" y="5819775"/>
          <p14:tracePt t="26441" x="7246938" y="5819775"/>
          <p14:tracePt t="26454" x="7602538" y="5819775"/>
          <p14:tracePt t="26462" x="7934325" y="5819775"/>
          <p14:tracePt t="26474" x="8228013" y="5795963"/>
          <p14:tracePt t="26486" x="8528050" y="5732463"/>
          <p14:tracePt t="26496" x="8785225" y="5657850"/>
          <p14:tracePt t="26507" x="9040813" y="5564188"/>
          <p14:tracePt t="26519" x="9309100" y="5457825"/>
          <p14:tracePt t="26533" x="9540875" y="5364163"/>
          <p14:tracePt t="26542" x="9734550" y="5283200"/>
          <p14:tracePt t="26553" x="9898063" y="5207000"/>
          <p14:tracePt t="26567" x="10021888" y="5138738"/>
          <p14:tracePt t="26579" x="10128250" y="5076825"/>
          <p14:tracePt t="26586" x="10221913" y="5006975"/>
          <p14:tracePt t="26599" x="10315575" y="4932363"/>
          <p14:tracePt t="26609" x="10410825" y="4851400"/>
          <p14:tracePt t="26620" x="10515600" y="4764088"/>
          <p14:tracePt t="26635" x="10647363" y="4664075"/>
          <p14:tracePt t="26643" x="10779125" y="4570413"/>
          <p14:tracePt t="26654" x="10910888" y="4476750"/>
          <p14:tracePt t="26667" x="11017250" y="4400550"/>
          <p14:tracePt t="26677" x="11123613" y="4325938"/>
          <p14:tracePt t="26688" x="11217275" y="4244975"/>
          <p14:tracePt t="26702" x="11285538" y="4176713"/>
          <p14:tracePt t="26711" x="11334750" y="4094163"/>
          <p14:tracePt t="26722" x="11379200" y="4000500"/>
          <p14:tracePt t="26745" x="11430000" y="3832225"/>
          <p14:tracePt t="26756" x="11447463" y="3757613"/>
          <p14:tracePt t="26768" x="11460163" y="3663950"/>
          <p14:tracePt t="26779" x="11460163" y="3587750"/>
          <p14:tracePt t="26789" x="11460163" y="3525838"/>
          <p14:tracePt t="26802" x="11460163" y="3463925"/>
          <p14:tracePt t="26813" x="11441113" y="3387725"/>
          <p14:tracePt t="26823" x="11423650" y="3306763"/>
          <p14:tracePt t="26835" x="11404600" y="3244850"/>
          <p14:tracePt t="26845" x="11385550" y="3176588"/>
          <p14:tracePt t="26856" x="11366500" y="3125788"/>
          <p14:tracePt t="26869" x="11353800" y="3081338"/>
          <p14:tracePt t="26879" x="11323638" y="3038475"/>
          <p14:tracePt t="26896" x="11298238" y="2994025"/>
          <p14:tracePt t="26902" x="11272838" y="2951163"/>
          <p14:tracePt t="26913" x="11234738" y="2906713"/>
          <p14:tracePt t="26924" x="11204575" y="2870200"/>
          <p14:tracePt t="26935" x="11166475" y="2838450"/>
          <p14:tracePt t="26947" x="11134725" y="2813050"/>
          <p14:tracePt t="26961" x="11117263" y="2800350"/>
          <p14:tracePt t="26969" x="11085513" y="2774950"/>
          <p14:tracePt t="26981" x="11041063" y="2751138"/>
          <p14:tracePt t="26992" x="11010900" y="2725738"/>
          <p14:tracePt t="27003" x="10979150" y="2700338"/>
          <p14:tracePt t="27015" x="10922000" y="2681288"/>
          <p14:tracePt t="27025" x="10853738" y="2663825"/>
          <p14:tracePt t="27037" x="10791825" y="2632075"/>
          <p14:tracePt t="27048" x="10710863" y="2613025"/>
          <p14:tracePt t="27059" x="10647363" y="2593975"/>
          <p14:tracePt t="27072" x="10579100" y="2574925"/>
          <p14:tracePt t="27083" x="10521950" y="2557463"/>
          <p14:tracePt t="27093" x="10472738" y="2544763"/>
          <p14:tracePt t="27104" x="10404475" y="2513013"/>
          <p14:tracePt t="27117" x="10328275" y="2481263"/>
          <p14:tracePt t="27126" x="10221913" y="2451100"/>
          <p14:tracePt t="27137" x="10121900" y="2432050"/>
          <p14:tracePt t="27149" x="10009188" y="2413000"/>
          <p14:tracePt t="27160" x="9904413" y="2387600"/>
          <p14:tracePt t="27175" x="9804400" y="2381250"/>
          <p14:tracePt t="27185" x="9702800" y="2363788"/>
          <p14:tracePt t="27195" x="9602788" y="2338388"/>
          <p14:tracePt t="27207" x="9478963" y="2319338"/>
          <p14:tracePt t="27218" x="9353550" y="2300288"/>
          <p14:tracePt t="27227" x="9209088" y="2274888"/>
          <p14:tracePt t="27239" x="9066213" y="2257425"/>
          <p14:tracePt t="27250" x="8921750" y="2232025"/>
          <p14:tracePt t="27262" x="8796338" y="2212975"/>
          <p14:tracePt t="27274" x="8653463" y="2187575"/>
          <p14:tracePt t="27286" x="8509000" y="2168525"/>
          <p14:tracePt t="27296" x="8359775" y="2132013"/>
          <p14:tracePt t="27306" x="8189913" y="2093913"/>
          <p14:tracePt t="27319" x="8021638" y="2068513"/>
          <p14:tracePt t="27334" x="7827963" y="2044700"/>
          <p14:tracePt t="27340" x="7634288" y="2019300"/>
          <p14:tracePt t="27351" x="7440613" y="1981200"/>
          <p14:tracePt t="27365" x="7270750" y="1957388"/>
          <p14:tracePt t="27374" x="7077075" y="1931988"/>
          <p14:tracePt t="27385" x="6889750" y="1919288"/>
          <p14:tracePt t="27397" x="6683375" y="1919288"/>
          <p14:tracePt t="27407" x="6508750" y="1919288"/>
          <p14:tracePt t="27418" x="6302375" y="1919288"/>
          <p14:tracePt t="27431" x="6096000" y="1919288"/>
          <p14:tracePt t="27441" x="5889625" y="1919288"/>
          <p14:tracePt t="27455" x="5708650" y="1919288"/>
          <p14:tracePt t="27464" x="5534025" y="1919288"/>
          <p14:tracePt t="27475" x="5351463" y="1919288"/>
          <p14:tracePt t="27486" x="5170488" y="1919288"/>
          <p14:tracePt t="27498" x="5014913" y="1919288"/>
          <p14:tracePt t="27509" x="4857750" y="1919288"/>
          <p14:tracePt t="27520" x="4725988" y="1919288"/>
          <p14:tracePt t="27534" x="4570413" y="1919288"/>
          <p14:tracePt t="27542" x="4438650" y="1919288"/>
          <p14:tracePt t="27554" x="4283075" y="1925638"/>
          <p14:tracePt t="27568" x="4095750" y="1938338"/>
          <p14:tracePt t="27579" x="3902075" y="1963738"/>
          <p14:tracePt t="27587" x="3708400" y="2000250"/>
          <p14:tracePt t="27602" x="3513138" y="2025650"/>
          <p14:tracePt t="27610" x="3313113" y="2068513"/>
          <p14:tracePt t="27621" x="3163888" y="2100263"/>
          <p14:tracePt t="27635" x="3013075" y="2138363"/>
          <p14:tracePt t="27644" x="2900363" y="2168525"/>
          <p14:tracePt t="27655" x="2782888" y="2200275"/>
          <p14:tracePt t="27668" x="2682875" y="2232025"/>
          <p14:tracePt t="27679" x="2593975" y="2257425"/>
          <p14:tracePt t="27689" x="2500313" y="2287588"/>
          <p14:tracePt t="27702" x="2419350" y="2332038"/>
          <p14:tracePt t="27712" x="2351088" y="2370138"/>
          <p14:tracePt t="27722" x="2287588" y="2406650"/>
          <p14:tracePt t="27736" x="2225675" y="2457450"/>
          <p14:tracePt t="27746" x="2170113" y="2513013"/>
          <p14:tracePt t="27756" x="2112963" y="2570163"/>
          <p14:tracePt t="27770" x="2063750" y="2638425"/>
          <p14:tracePt t="27779" x="2012950" y="2732088"/>
          <p14:tracePt t="27790" x="1957388" y="2838450"/>
          <p14:tracePt t="27802" x="1912938" y="2970213"/>
          <p14:tracePt t="27813" x="1870075" y="3100388"/>
          <p14:tracePt t="27824" x="1838325" y="3251200"/>
          <p14:tracePt t="27835" x="1812925" y="3376613"/>
          <p14:tracePt t="27848" x="1806575" y="3500438"/>
          <p14:tracePt t="27858" x="1806575" y="3613150"/>
          <p14:tracePt t="27870" x="1819275" y="3700463"/>
          <p14:tracePt t="27881" x="1851025" y="3794125"/>
          <p14:tracePt t="27896" x="1900238" y="3876675"/>
          <p14:tracePt t="27902" x="1963738" y="3957638"/>
          <p14:tracePt t="27915" x="2057400" y="4038600"/>
          <p14:tracePt t="27926" x="2219325" y="4164013"/>
          <p14:tracePt t="27936" x="2493963" y="4344988"/>
          <p14:tracePt t="27949" x="2844800" y="4538663"/>
          <p14:tracePt t="27960" x="3295650" y="4757738"/>
          <p14:tracePt t="27970" x="3857625" y="4994275"/>
          <p14:tracePt t="27983" x="4545013" y="5213350"/>
          <p14:tracePt t="27992" x="5327650" y="5419725"/>
          <p14:tracePt t="28004" x="6176963" y="5564188"/>
          <p14:tracePt t="28016" x="7102475" y="5670550"/>
          <p14:tracePt t="28026" x="8040688" y="5732463"/>
          <p14:tracePt t="28038" x="8953500" y="5732463"/>
          <p14:tracePt t="28049" x="9798050" y="5638800"/>
          <p14:tracePt t="28060" x="10504488" y="5457825"/>
          <p14:tracePt t="28073" x="11072813" y="5200650"/>
          <p14:tracePt t="28084" x="11434763" y="4932363"/>
          <p14:tracePt t="28094" x="11653838" y="4619625"/>
          <p14:tracePt t="28105" x="11753850" y="4338638"/>
          <p14:tracePt t="28117" x="11766550" y="4076700"/>
          <p14:tracePt t="28128" x="11710988" y="3800475"/>
          <p14:tracePt t="28139" x="11604625" y="3563938"/>
          <p14:tracePt t="28152" x="11417300" y="3325813"/>
          <p14:tracePt t="28161" x="11104563" y="3063875"/>
          <p14:tracePt t="28172" x="10647363" y="2757488"/>
          <p14:tracePt t="28184" x="10072688" y="2463800"/>
          <p14:tracePt t="28196" x="9428163" y="2200275"/>
          <p14:tracePt t="28209" x="8772525" y="1981200"/>
          <p14:tracePt t="28218" x="8140700" y="1825625"/>
          <p14:tracePt t="28229" x="7615238" y="1731963"/>
          <p14:tracePt t="28240" x="7196138" y="1681163"/>
          <p14:tracePt t="28252" x="6889750" y="1681163"/>
          <p14:tracePt t="28265" x="6640513" y="1731963"/>
          <p14:tracePt t="28276" x="6421438" y="1851025"/>
          <p14:tracePt t="28286" x="6208713" y="2012950"/>
          <p14:tracePt t="28296" x="6051550" y="2268538"/>
          <p14:tracePt t="28307" x="5934075" y="2600325"/>
          <p14:tracePt t="28318" x="5902325" y="2944813"/>
          <p14:tracePt t="28331" x="5957888" y="3287713"/>
          <p14:tracePt t="28341" x="6196013" y="3670300"/>
          <p14:tracePt t="28352" x="6583363" y="4000500"/>
          <p14:tracePt t="28367" x="7102475" y="4257675"/>
          <p14:tracePt t="28377" x="7740650" y="4451350"/>
          <p14:tracePt t="28386" x="8389938" y="4551363"/>
          <p14:tracePt t="28399" x="8996363" y="4538663"/>
          <p14:tracePt t="28409" x="9553575" y="4425950"/>
          <p14:tracePt t="28420" x="9966325" y="4244975"/>
          <p14:tracePt t="28432" x="10247313" y="4044950"/>
          <p14:tracePt t="28443" x="10410825" y="3857625"/>
          <p14:tracePt t="28457" x="10447338" y="3681413"/>
          <p14:tracePt t="28467" x="10404475" y="3525838"/>
          <p14:tracePt t="28476" x="10215563" y="3363913"/>
          <p14:tracePt t="28487" x="9947275" y="3238500"/>
          <p14:tracePt t="28500" x="9691688" y="3163888"/>
          <p14:tracePt t="28510" x="9566275" y="3144838"/>
          <p14:tracePt t="28521" x="9491663" y="3157538"/>
          <p14:tracePt t="28535" x="9453563" y="3213100"/>
          <p14:tracePt t="28543" x="9453563" y="3300413"/>
          <p14:tracePt t="28555" x="9498013" y="3406775"/>
          <p14:tracePt t="28568" x="9640888" y="3525838"/>
          <p14:tracePt t="28580" x="9985375" y="3681413"/>
          <p14:tracePt t="28589" x="10515600" y="3832225"/>
          <p14:tracePt t="28602" x="11141075" y="3951288"/>
          <p14:tracePt t="28616" x="11785600" y="400685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409929"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导论</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A28C3FE5-A871-4079-907A-614F989088D1}"/>
              </a:ext>
            </a:extLst>
          </p:cNvPr>
          <p:cNvSpPr txBox="1"/>
          <p:nvPr/>
        </p:nvSpPr>
        <p:spPr>
          <a:xfrm>
            <a:off x="851647" y="1801906"/>
            <a:ext cx="11196917" cy="2677656"/>
          </a:xfrm>
          <a:prstGeom prst="rect">
            <a:avLst/>
          </a:prstGeom>
          <a:noFill/>
        </p:spPr>
        <p:txBody>
          <a:bodyPr wrap="square" rtlCol="0">
            <a:spAutoFit/>
          </a:bodyPr>
          <a:lstStyle/>
          <a:p>
            <a:r>
              <a:rPr lang="zh-CN" altLang="en-US" sz="2800" dirty="0"/>
              <a:t>例题（习题集</a:t>
            </a:r>
            <a:r>
              <a:rPr lang="en-US" altLang="zh-CN" sz="2800" dirty="0"/>
              <a:t>P4</a:t>
            </a:r>
            <a:r>
              <a:rPr lang="zh-CN" altLang="en-US" sz="2800" dirty="0"/>
              <a:t>）：</a:t>
            </a:r>
            <a:endParaRPr lang="en-US" altLang="zh-CN" sz="2800" dirty="0"/>
          </a:p>
          <a:p>
            <a:endParaRPr lang="en-US" altLang="zh-CN" sz="2800" dirty="0"/>
          </a:p>
          <a:p>
            <a:r>
              <a:rPr lang="en-US" altLang="zh-CN" sz="2800" dirty="0"/>
              <a:t>20</a:t>
            </a:r>
            <a:r>
              <a:rPr lang="zh-CN" altLang="en-US" sz="2800" dirty="0"/>
              <a:t>世纪</a:t>
            </a:r>
            <a:r>
              <a:rPr lang="en-US" altLang="zh-CN" sz="2800" dirty="0"/>
              <a:t>60</a:t>
            </a:r>
            <a:r>
              <a:rPr lang="zh-CN" altLang="en-US" sz="2800" dirty="0"/>
              <a:t>年代以来，爱德华</a:t>
            </a:r>
            <a:r>
              <a:rPr lang="en-US" altLang="zh-CN" sz="2800" dirty="0"/>
              <a:t>·</a:t>
            </a:r>
            <a:r>
              <a:rPr lang="zh-CN" altLang="en-US" sz="2800" dirty="0"/>
              <a:t>肖、罗纳德</a:t>
            </a:r>
            <a:r>
              <a:rPr lang="en-US" altLang="zh-CN" sz="2800" dirty="0"/>
              <a:t>·</a:t>
            </a:r>
            <a:r>
              <a:rPr lang="zh-CN" altLang="en-US" sz="2800" dirty="0"/>
              <a:t>麦金农等经济学家对发展中国家金融发展与经济发展的关系进行了卓有成效的研究，产生了一些新理论。受其影响，一些发展中国家相继进行了称之为</a:t>
            </a:r>
            <a:r>
              <a:rPr lang="en-US" altLang="zh-CN" sz="2800" dirty="0"/>
              <a:t>_________</a:t>
            </a:r>
            <a:r>
              <a:rPr lang="zh-CN" altLang="en-US" sz="2800" dirty="0"/>
              <a:t>的改革？</a:t>
            </a:r>
            <a:endParaRPr lang="en-US" altLang="zh-CN" sz="2800" dirty="0"/>
          </a:p>
          <a:p>
            <a:r>
              <a:rPr lang="en-US" altLang="zh-CN" sz="2800" dirty="0"/>
              <a:t>A.</a:t>
            </a:r>
            <a:r>
              <a:rPr lang="zh-CN" altLang="en-US" sz="2800" dirty="0"/>
              <a:t>金融深化</a:t>
            </a:r>
            <a:r>
              <a:rPr lang="en-US" altLang="zh-CN" sz="2800" dirty="0"/>
              <a:t>     B.</a:t>
            </a:r>
            <a:r>
              <a:rPr lang="zh-CN" altLang="en-US" sz="2800" dirty="0"/>
              <a:t>金融创新    </a:t>
            </a:r>
            <a:r>
              <a:rPr lang="en-US" altLang="zh-CN" sz="2800" dirty="0"/>
              <a:t>C.</a:t>
            </a:r>
            <a:r>
              <a:rPr lang="zh-CN" altLang="en-US" sz="2800" dirty="0"/>
              <a:t>金融抑制    </a:t>
            </a:r>
            <a:r>
              <a:rPr lang="en-US" altLang="zh-CN" sz="2800" dirty="0"/>
              <a:t>D.</a:t>
            </a:r>
            <a:r>
              <a:rPr lang="zh-CN" altLang="en-US" sz="2800" dirty="0"/>
              <a:t>金融体制</a:t>
            </a:r>
          </a:p>
        </p:txBody>
      </p:sp>
    </p:spTree>
    <p:extLst>
      <p:ext uri="{BB962C8B-B14F-4D97-AF65-F5344CB8AC3E}">
        <p14:creationId xmlns:p14="http://schemas.microsoft.com/office/powerpoint/2010/main" val="2621476172"/>
      </p:ext>
    </p:extLst>
  </p:cSld>
  <p:clrMapOvr>
    <a:masterClrMapping/>
  </p:clrMapOvr>
  <mc:AlternateContent xmlns:mc="http://schemas.openxmlformats.org/markup-compatibility/2006" xmlns:p14="http://schemas.microsoft.com/office/powerpoint/2010/main">
    <mc:Choice Requires="p14">
      <p:transition spd="slow" p14:dur="2000" advTm="15381"/>
    </mc:Choice>
    <mc:Fallback xmlns="">
      <p:transition spd="slow" advTm="1538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3</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5368682" y="3930223"/>
            <a:ext cx="1454636"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货币</a:t>
            </a:r>
          </a:p>
        </p:txBody>
      </p:sp>
    </p:spTree>
    <p:extLst>
      <p:ext uri="{BB962C8B-B14F-4D97-AF65-F5344CB8AC3E}">
        <p14:creationId xmlns:p14="http://schemas.microsoft.com/office/powerpoint/2010/main" val="805043002"/>
      </p:ext>
    </p:extLst>
  </p:cSld>
  <p:clrMapOvr>
    <a:masterClrMapping/>
  </p:clrMapOvr>
  <mc:AlternateContent xmlns:mc="http://schemas.openxmlformats.org/markup-compatibility/2006" xmlns:p14="http://schemas.microsoft.com/office/powerpoint/2010/main">
    <mc:Choice Requires="p14">
      <p:transition spd="slow" p14:dur="2000" advTm="10876"/>
    </mc:Choice>
    <mc:Fallback xmlns="">
      <p:transition spd="slow" advTm="10876"/>
    </mc:Fallback>
  </mc:AlternateContent>
  <p:extLst>
    <p:ext uri="{3A86A75C-4F4B-4683-9AE1-C65F6400EC91}">
      <p14:laserTraceLst xmlns:p14="http://schemas.microsoft.com/office/powerpoint/2010/main">
        <p14:tracePtLst>
          <p14:tracePt t="30" x="11653838" y="4438650"/>
          <p14:tracePt t="54" x="11598275" y="4470400"/>
          <p14:tracePt t="91" x="11585575" y="4470400"/>
          <p14:tracePt t="102" x="11585575" y="4464050"/>
          <p14:tracePt t="112" x="11591925" y="4432300"/>
          <p14:tracePt t="124" x="11623675" y="4387850"/>
          <p14:tracePt t="135" x="11666538" y="4332288"/>
          <p14:tracePt t="151" x="11747500" y="4257675"/>
          <p14:tracePt t="163" x="11860213" y="4170363"/>
          <p14:tracePt t="170" x="12011025" y="4070350"/>
          <p14:tracePt t="180" x="12141200" y="3976688"/>
          <p14:tracePt t="2193" x="12072938" y="3287713"/>
          <p14:tracePt t="2206" x="12011025" y="3257550"/>
          <p14:tracePt t="2217" x="11930063" y="3238500"/>
          <p14:tracePt t="2227" x="11853863" y="3219450"/>
          <p14:tracePt t="2238" x="11760200" y="3187700"/>
          <p14:tracePt t="2251" x="11672888" y="3170238"/>
          <p14:tracePt t="2261" x="11579225" y="3151188"/>
          <p14:tracePt t="2273" x="11504613" y="3138488"/>
          <p14:tracePt t="2284" x="11441113" y="3132138"/>
          <p14:tracePt t="2295" x="11391900" y="3119438"/>
          <p14:tracePt t="2307" x="11347450" y="3119438"/>
          <p14:tracePt t="2320" x="11310938" y="3119438"/>
          <p14:tracePt t="2328" x="11272838" y="3119438"/>
          <p14:tracePt t="2340" x="11223625" y="3119438"/>
          <p14:tracePt t="2355" x="11172825" y="3119438"/>
          <p14:tracePt t="2367" x="11123613" y="3119438"/>
          <p14:tracePt t="2375" x="11053763" y="3125788"/>
          <p14:tracePt t="2385" x="11004550" y="3132138"/>
          <p14:tracePt t="2396" x="10960100" y="3138488"/>
          <p14:tracePt t="2430" x="10941050" y="3144838"/>
          <p14:tracePt t="3577" x="10928350" y="3151188"/>
          <p14:tracePt t="3589" x="10917238" y="3157538"/>
          <p14:tracePt t="3600" x="10910888" y="3176588"/>
          <p14:tracePt t="3611" x="10898188" y="3181350"/>
          <p14:tracePt t="3636" x="10891838" y="3181350"/>
          <p14:tracePt t="3658" x="10885488" y="3187700"/>
          <p14:tracePt t="3892" x="10879138" y="3194050"/>
          <p14:tracePt t="3930" x="10885488" y="3187700"/>
          <p14:tracePt t="3937" x="10891838" y="3187700"/>
          <p14:tracePt t="3949" x="10898188" y="3176588"/>
          <p14:tracePt t="3960" x="10904538" y="3170238"/>
          <p14:tracePt t="3983" x="10904538" y="3151188"/>
          <p14:tracePt t="3993" x="10904538" y="3138488"/>
          <p14:tracePt t="4007" x="10891838" y="3125788"/>
          <p14:tracePt t="4019" x="10853738" y="3100388"/>
          <p14:tracePt t="4027" x="10772775" y="3063875"/>
          <p14:tracePt t="4039" x="10621963" y="3000375"/>
          <p14:tracePt t="4055" x="10315575" y="2906713"/>
          <p14:tracePt t="4063" x="9885363" y="2800350"/>
          <p14:tracePt t="4073" x="9315450" y="2700338"/>
          <p14:tracePt t="4088" x="8621713" y="2625725"/>
          <p14:tracePt t="4095" x="7853363" y="2581275"/>
          <p14:tracePt t="4107" x="7015163" y="2544763"/>
          <p14:tracePt t="4118" x="6176963" y="2544763"/>
          <p14:tracePt t="4129" x="5389563" y="2574925"/>
          <p14:tracePt t="4141" x="4695825" y="2657475"/>
          <p14:tracePt t="4151" x="4119563" y="2770188"/>
          <p14:tracePt t="4162" x="3663950" y="2919413"/>
          <p14:tracePt t="4174" x="3270250" y="3076575"/>
          <p14:tracePt t="4185" x="2925763" y="3232150"/>
          <p14:tracePt t="4196" x="2606675" y="3400425"/>
          <p14:tracePt t="4208" x="2282825" y="3570288"/>
          <p14:tracePt t="4220" x="2006600" y="3732213"/>
          <p14:tracePt t="4229" x="1781175" y="3870325"/>
          <p14:tracePt t="4241" x="1644650" y="3983038"/>
          <p14:tracePt t="4253" x="1587500" y="4025900"/>
          <p14:tracePt t="4263" x="1570038" y="4051300"/>
          <p14:tracePt t="4297" x="1563688" y="4070350"/>
          <p14:tracePt t="4309" x="1570038" y="4070350"/>
          <p14:tracePt t="4323" x="1587500" y="4070350"/>
          <p14:tracePt t="4331" x="1606550" y="4070350"/>
          <p14:tracePt t="4398" x="1619250" y="4051300"/>
          <p14:tracePt t="4410" x="1631950" y="4038600"/>
          <p14:tracePt t="4421" x="1644650" y="4025900"/>
          <p14:tracePt t="4434" x="1663700" y="4013200"/>
          <p14:tracePt t="4444" x="1676400" y="4000500"/>
          <p14:tracePt t="4456" x="1687513" y="3987800"/>
          <p14:tracePt t="4477" x="1700213" y="3983038"/>
          <p14:tracePt t="4489" x="1712913" y="3976688"/>
          <p14:tracePt t="4500" x="1731963" y="3970338"/>
          <p14:tracePt t="4511" x="1763713" y="3957638"/>
          <p14:tracePt t="4537" x="1870075" y="3944938"/>
          <p14:tracePt t="4545" x="1981200" y="3932238"/>
          <p14:tracePt t="4559" x="2119313" y="3919538"/>
          <p14:tracePt t="4569" x="2325688" y="3906838"/>
          <p14:tracePt t="4578" x="2632075" y="3906838"/>
          <p14:tracePt t="4591" x="3013075" y="3906838"/>
          <p14:tracePt t="4602" x="3419475" y="3906838"/>
          <p14:tracePt t="4612" x="3802063" y="3906838"/>
          <p14:tracePt t="4625" x="4183063" y="3906838"/>
          <p14:tracePt t="4636" x="4514850" y="3906838"/>
          <p14:tracePt t="4647" x="4845050" y="3906838"/>
          <p14:tracePt t="4660" x="5202238" y="3906838"/>
          <p14:tracePt t="4675" x="5583238" y="3906838"/>
          <p14:tracePt t="4680" x="5989638" y="3906838"/>
          <p14:tracePt t="4692" x="6427788" y="3906838"/>
          <p14:tracePt t="4704" x="6858000" y="3906838"/>
          <p14:tracePt t="4714" x="7240588" y="3906838"/>
          <p14:tracePt t="4725" x="7570788" y="3906838"/>
          <p14:tracePt t="4739" x="7847013" y="3906838"/>
          <p14:tracePt t="4748" x="8102600" y="3906838"/>
          <p14:tracePt t="4760" x="8334375" y="3906838"/>
          <p14:tracePt t="4773" x="8589963" y="3906838"/>
          <p14:tracePt t="4781" x="8847138" y="3906838"/>
          <p14:tracePt t="4792" x="9109075" y="3919538"/>
          <p14:tracePt t="4808" x="9366250" y="3919538"/>
          <p14:tracePt t="4815" x="9615488" y="3919538"/>
          <p14:tracePt t="4826" x="9821863" y="3919538"/>
          <p14:tracePt t="4839" x="9959975" y="3919538"/>
          <p14:tracePt t="4849" x="10072688" y="3919538"/>
          <p14:tracePt t="4860" x="10134600" y="3919538"/>
          <p14:tracePt t="4882" x="10160000" y="3919538"/>
          <p14:tracePt t="4901" x="10185400" y="3919538"/>
          <p14:tracePt t="4907" x="10204450" y="3919538"/>
          <p14:tracePt t="4918" x="10215563" y="3919538"/>
          <p14:tracePt t="4928" x="10228263" y="3913188"/>
          <p14:tracePt t="4939" x="10247313" y="3913188"/>
          <p14:tracePt t="4950" x="10266363" y="3906838"/>
          <p14:tracePt t="4963" x="10298113" y="3906838"/>
          <p14:tracePt t="4974" x="10328275" y="3894138"/>
          <p14:tracePt t="4984" x="10347325" y="3894138"/>
          <p14:tracePt t="4995" x="10385425" y="3894138"/>
          <p14:tracePt t="5007" x="10447338" y="3894138"/>
          <p14:tracePt t="5018" x="10521950" y="3894138"/>
          <p14:tracePt t="5029" x="10621963" y="3894138"/>
          <p14:tracePt t="5040" x="10710863" y="3894138"/>
          <p14:tracePt t="5053" x="10798175" y="3894138"/>
          <p14:tracePt t="5063" x="10872788" y="3894138"/>
          <p14:tracePt t="5074" x="10934700" y="3894138"/>
          <p14:tracePt t="5085" x="10985500" y="3894138"/>
          <p14:tracePt t="5096" x="11017250" y="3894138"/>
          <p14:tracePt t="5108" x="11034713" y="3894138"/>
          <p14:tracePt t="5131" x="11047413" y="3894138"/>
          <p14:tracePt t="5141" x="11060113" y="3887788"/>
          <p14:tracePt t="5155" x="11079163" y="3883025"/>
          <p14:tracePt t="5166" x="11110913" y="3876675"/>
          <p14:tracePt t="5175" x="11134725" y="3870325"/>
          <p14:tracePt t="5189" x="11179175" y="3863975"/>
          <p14:tracePt t="5198" x="11204575" y="3863975"/>
          <p14:tracePt t="5210" x="11234738" y="3863975"/>
          <p14:tracePt t="5222" x="11279188" y="3863975"/>
          <p14:tracePt t="5231" x="11328400" y="3863975"/>
          <p14:tracePt t="5243" x="11410950" y="3876675"/>
          <p14:tracePt t="5257" x="11510963" y="3906838"/>
          <p14:tracePt t="5266" x="11630025" y="3944938"/>
          <p14:tracePt t="5292" x="11853863" y="4076700"/>
          <p14:tracePt t="5298" x="11941175" y="4138613"/>
          <p14:tracePt t="5309" x="12004675" y="4194175"/>
          <p14:tracePt t="5323" x="12041188" y="4251325"/>
          <p14:tracePt t="5332" x="12053888" y="4283075"/>
          <p14:tracePt t="5344" x="12060238" y="4313238"/>
          <p14:tracePt t="5358" x="12060238" y="4332288"/>
          <p14:tracePt t="5367" x="12060238" y="4351338"/>
          <p14:tracePt t="5377" x="12060238" y="4370388"/>
          <p14:tracePt t="5390" x="12060238" y="4383088"/>
          <p14:tracePt t="5546" x="12060238" y="4394200"/>
          <p14:tracePt t="5558" x="12060238" y="4406900"/>
          <p14:tracePt t="6986" x="12060238" y="4413250"/>
          <p14:tracePt t="7043" x="12053888" y="4419600"/>
          <p14:tracePt t="7267" x="12066588" y="4413250"/>
          <p14:tracePt t="7278" x="12111038" y="4383088"/>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486603" y="250621"/>
            <a:ext cx="2646878"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货币的起源和发展</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8BA432F2-6252-45A7-A8DF-B9013547A9A4}"/>
              </a:ext>
            </a:extLst>
          </p:cNvPr>
          <p:cNvSpPr txBox="1"/>
          <p:nvPr/>
        </p:nvSpPr>
        <p:spPr>
          <a:xfrm>
            <a:off x="856129" y="1597730"/>
            <a:ext cx="10215283" cy="3662541"/>
          </a:xfrm>
          <a:prstGeom prst="rect">
            <a:avLst/>
          </a:prstGeom>
          <a:noFill/>
        </p:spPr>
        <p:txBody>
          <a:bodyPr wrap="square" rtlCol="0">
            <a:spAutoFit/>
          </a:bodyPr>
          <a:lstStyle/>
          <a:p>
            <a:r>
              <a:rPr lang="zh-CN" altLang="en-US" sz="2800" dirty="0"/>
              <a:t>货币产生理论：</a:t>
            </a:r>
            <a:endParaRPr lang="en-US" altLang="zh-CN" sz="2800" dirty="0"/>
          </a:p>
          <a:p>
            <a:pPr marL="285750" indent="-285750" algn="l">
              <a:buFont typeface="Wingdings" panose="05000000000000000000" pitchFamily="2" charset="2"/>
              <a:buChar char="l"/>
            </a:pPr>
            <a:r>
              <a:rPr lang="zh-CN" altLang="en-US" sz="2800" b="0" i="0" dirty="0">
                <a:solidFill>
                  <a:srgbClr val="FF0000"/>
                </a:solidFill>
                <a:effectLst/>
                <a:latin typeface="-apple-system"/>
              </a:rPr>
              <a:t>创造发明说</a:t>
            </a:r>
            <a:r>
              <a:rPr lang="zh-CN" altLang="en-US" sz="2800" b="0" i="0" dirty="0">
                <a:solidFill>
                  <a:srgbClr val="121212"/>
                </a:solidFill>
                <a:effectLst/>
                <a:latin typeface="-apple-system"/>
              </a:rPr>
              <a:t>：认为货币由国家和先哲创造出来；主要代表人物如公元</a:t>
            </a:r>
            <a:r>
              <a:rPr lang="en-US" altLang="zh-CN" sz="2800" b="0" i="0" dirty="0">
                <a:solidFill>
                  <a:srgbClr val="121212"/>
                </a:solidFill>
                <a:effectLst/>
                <a:latin typeface="-apple-system"/>
              </a:rPr>
              <a:t>2-3</a:t>
            </a:r>
            <a:r>
              <a:rPr lang="zh-CN" altLang="en-US" sz="2800" b="0" i="0" dirty="0">
                <a:solidFill>
                  <a:srgbClr val="121212"/>
                </a:solidFill>
                <a:effectLst/>
                <a:latin typeface="-apple-system"/>
              </a:rPr>
              <a:t>世纪古罗马法学家</a:t>
            </a:r>
            <a:r>
              <a:rPr lang="en-US" altLang="zh-CN" sz="2800" b="0" i="0" dirty="0">
                <a:solidFill>
                  <a:srgbClr val="121212"/>
                </a:solidFill>
                <a:effectLst/>
                <a:latin typeface="-apple-system"/>
              </a:rPr>
              <a:t>J.</a:t>
            </a:r>
            <a:r>
              <a:rPr lang="zh-CN" altLang="en-US" sz="2800" b="0" i="0" dirty="0">
                <a:solidFill>
                  <a:srgbClr val="121212"/>
                </a:solidFill>
                <a:effectLst/>
                <a:latin typeface="-apple-system"/>
              </a:rPr>
              <a:t>鲍鲁斯。</a:t>
            </a:r>
          </a:p>
          <a:p>
            <a:pPr marL="285750" indent="-285750" algn="l">
              <a:buFont typeface="Wingdings" panose="05000000000000000000" pitchFamily="2" charset="2"/>
              <a:buChar char="l"/>
            </a:pPr>
            <a:r>
              <a:rPr lang="zh-CN" altLang="en-US" sz="2800" b="0" i="0" dirty="0">
                <a:solidFill>
                  <a:srgbClr val="FF0000"/>
                </a:solidFill>
                <a:effectLst/>
                <a:latin typeface="-apple-system"/>
              </a:rPr>
              <a:t>交换说</a:t>
            </a:r>
            <a:r>
              <a:rPr lang="zh-CN" altLang="en-US" sz="2800" b="0" i="0" dirty="0">
                <a:solidFill>
                  <a:srgbClr val="121212"/>
                </a:solidFill>
                <a:effectLst/>
                <a:latin typeface="-apple-system"/>
              </a:rPr>
              <a:t>：认为货币是为了解决直接物物交换的困难而产生的，主要代表人物如英国经济学家亚当</a:t>
            </a:r>
            <a:r>
              <a:rPr lang="en-US" altLang="zh-CN" sz="2800" b="0" i="0" dirty="0">
                <a:solidFill>
                  <a:srgbClr val="121212"/>
                </a:solidFill>
                <a:effectLst/>
                <a:latin typeface="-apple-system"/>
              </a:rPr>
              <a:t>·</a:t>
            </a:r>
            <a:r>
              <a:rPr lang="zh-CN" altLang="en-US" sz="2800" b="0" i="0" dirty="0">
                <a:solidFill>
                  <a:srgbClr val="121212"/>
                </a:solidFill>
                <a:effectLst/>
                <a:latin typeface="-apple-system"/>
              </a:rPr>
              <a:t>斯密。</a:t>
            </a:r>
          </a:p>
          <a:p>
            <a:pPr marL="285750" indent="-285750" algn="l">
              <a:buFont typeface="Wingdings" panose="05000000000000000000" pitchFamily="2" charset="2"/>
              <a:buChar char="l"/>
            </a:pPr>
            <a:r>
              <a:rPr lang="zh-CN" altLang="en-US" sz="2800" b="0" i="0" dirty="0">
                <a:solidFill>
                  <a:srgbClr val="FF0000"/>
                </a:solidFill>
                <a:effectLst/>
                <a:latin typeface="-apple-system"/>
              </a:rPr>
              <a:t>保存财富说</a:t>
            </a:r>
            <a:r>
              <a:rPr lang="zh-CN" altLang="en-US" sz="2800" b="0" i="0" dirty="0">
                <a:solidFill>
                  <a:srgbClr val="121212"/>
                </a:solidFill>
                <a:effectLst/>
                <a:latin typeface="-apple-system"/>
              </a:rPr>
              <a:t>，认为货币是为了保存财富而产生的，主要代表人物如法国经济学家</a:t>
            </a:r>
            <a:r>
              <a:rPr lang="en-US" altLang="zh-CN" sz="2800" b="0" i="0" dirty="0">
                <a:solidFill>
                  <a:srgbClr val="121212"/>
                </a:solidFill>
                <a:effectLst/>
                <a:latin typeface="-apple-system"/>
              </a:rPr>
              <a:t>J.</a:t>
            </a:r>
            <a:r>
              <a:rPr lang="zh-CN" altLang="en-US" sz="2800" b="0" i="0" dirty="0">
                <a:solidFill>
                  <a:srgbClr val="121212"/>
                </a:solidFill>
                <a:effectLst/>
                <a:latin typeface="-apple-system"/>
              </a:rPr>
              <a:t>西斯蒙第。</a:t>
            </a:r>
          </a:p>
          <a:p>
            <a:br>
              <a:rPr lang="zh-CN" altLang="en-US" dirty="0"/>
            </a:br>
            <a:endParaRPr lang="zh-CN" altLang="en-US" dirty="0"/>
          </a:p>
        </p:txBody>
      </p:sp>
    </p:spTree>
    <p:extLst>
      <p:ext uri="{BB962C8B-B14F-4D97-AF65-F5344CB8AC3E}">
        <p14:creationId xmlns:p14="http://schemas.microsoft.com/office/powerpoint/2010/main" val="3966639496"/>
      </p:ext>
    </p:extLst>
  </p:cSld>
  <p:clrMapOvr>
    <a:masterClrMapping/>
  </p:clrMapOvr>
  <mc:AlternateContent xmlns:mc="http://schemas.openxmlformats.org/markup-compatibility/2006" xmlns:p14="http://schemas.microsoft.com/office/powerpoint/2010/main">
    <mc:Choice Requires="p14">
      <p:transition spd="slow" p14:dur="2000" advTm="87967"/>
    </mc:Choice>
    <mc:Fallback xmlns="">
      <p:transition spd="slow" advTm="87967"/>
    </mc:Fallback>
  </mc:AlternateContent>
  <p:extLst>
    <p:ext uri="{3A86A75C-4F4B-4683-9AE1-C65F6400EC91}">
      <p14:laserTraceLst xmlns:p14="http://schemas.microsoft.com/office/powerpoint/2010/main">
        <p14:tracePtLst>
          <p14:tracePt t="1575" x="12166600" y="3138488"/>
          <p14:tracePt t="1584" x="12153900" y="3119438"/>
          <p14:tracePt t="1596" x="12136438" y="3100388"/>
          <p14:tracePt t="1608" x="12104688" y="3057525"/>
          <p14:tracePt t="1618" x="12072938" y="3032125"/>
          <p14:tracePt t="1629" x="12030075" y="2994025"/>
          <p14:tracePt t="1643" x="11985625" y="2970213"/>
          <p14:tracePt t="1653" x="11930063" y="2944813"/>
          <p14:tracePt t="1665" x="11872913" y="2906713"/>
          <p14:tracePt t="1676" x="11830050" y="2874963"/>
          <p14:tracePt t="1687" x="11785600" y="2851150"/>
          <p14:tracePt t="1697" x="11741150" y="2825750"/>
          <p14:tracePt t="1710" x="11698288" y="2787650"/>
          <p14:tracePt t="1720" x="11647488" y="2751138"/>
          <p14:tracePt t="1731" x="11604625" y="2719388"/>
          <p14:tracePt t="1743" x="11560175" y="2681288"/>
          <p14:tracePt t="1754" x="11504613" y="2644775"/>
          <p14:tracePt t="1765" x="11447463" y="2606675"/>
          <p14:tracePt t="1778" x="11379200" y="2574925"/>
          <p14:tracePt t="1788" x="11310938" y="2551113"/>
          <p14:tracePt t="1799" x="11247438" y="2532063"/>
          <p14:tracePt t="1810" x="11179175" y="2500313"/>
          <p14:tracePt t="1822" x="11104563" y="2481263"/>
          <p14:tracePt t="1833" x="11034713" y="2451100"/>
          <p14:tracePt t="1844" x="10953750" y="2425700"/>
          <p14:tracePt t="1855" x="10879138" y="2393950"/>
          <p14:tracePt t="1867" x="10785475" y="2363788"/>
          <p14:tracePt t="1879" x="10698163" y="2332038"/>
          <p14:tracePt t="1889" x="10604500" y="2300288"/>
          <p14:tracePt t="1899" x="10515600" y="2281238"/>
          <p14:tracePt t="1912" x="10428288" y="2263775"/>
          <p14:tracePt t="1924" x="10321925" y="2232025"/>
          <p14:tracePt t="1933" x="10210800" y="2200275"/>
          <p14:tracePt t="1945" x="10098088" y="2157413"/>
          <p14:tracePt t="1958" x="9979025" y="2125663"/>
          <p14:tracePt t="1968" x="9866313" y="2093913"/>
          <p14:tracePt t="1980" x="9759950" y="2057400"/>
          <p14:tracePt t="1992" x="9659938" y="2025650"/>
          <p14:tracePt t="2001" x="9559925" y="1993900"/>
          <p14:tracePt t="2012" x="9453563" y="1974850"/>
          <p14:tracePt t="2026" x="9353550" y="1944688"/>
          <p14:tracePt t="2035" x="9253538" y="1925638"/>
          <p14:tracePt t="2046" x="9147175" y="1900238"/>
          <p14:tracePt t="2060" x="9059863" y="1881188"/>
          <p14:tracePt t="2072" x="8972550" y="1874838"/>
          <p14:tracePt t="2080" x="8890000" y="1851025"/>
          <p14:tracePt t="2093" x="8815388" y="1831975"/>
          <p14:tracePt t="2103" x="8753475" y="1825625"/>
          <p14:tracePt t="2113" x="8672513" y="1806575"/>
          <p14:tracePt t="2125" x="8585200" y="1787525"/>
          <p14:tracePt t="2137" x="8483600" y="1763713"/>
          <p14:tracePt t="2147" x="8366125" y="1731963"/>
          <p14:tracePt t="2158" x="8253413" y="1700213"/>
          <p14:tracePt t="2176" x="8128000" y="1668463"/>
          <p14:tracePt t="2184" x="8015288" y="1651000"/>
          <p14:tracePt t="2194" x="7908925" y="1631950"/>
          <p14:tracePt t="2205" x="7821613" y="1619250"/>
          <p14:tracePt t="2215" x="7747000" y="1612900"/>
          <p14:tracePt t="2227" x="7670800" y="1600200"/>
          <p14:tracePt t="2239" x="7602538" y="1593850"/>
          <p14:tracePt t="2249" x="7540625" y="1593850"/>
          <p14:tracePt t="2261" x="7477125" y="1593850"/>
          <p14:tracePt t="2272" x="7415213" y="1593850"/>
          <p14:tracePt t="2282" x="7353300" y="1593850"/>
          <p14:tracePt t="2294" x="7277100" y="1593850"/>
          <p14:tracePt t="2305" x="7215188" y="1593850"/>
          <p14:tracePt t="2316" x="7183438" y="1593850"/>
          <p14:tracePt t="2756" x="7159625" y="1593850"/>
          <p14:tracePt t="2766" x="7140575" y="1593850"/>
          <p14:tracePt t="2790" x="7121525" y="1606550"/>
          <p14:tracePt t="2800" x="7108825" y="1619250"/>
          <p14:tracePt t="2811" x="7096125" y="1625600"/>
          <p14:tracePt t="2825" x="7083425" y="1631950"/>
          <p14:tracePt t="2856" x="7077075" y="1638300"/>
          <p14:tracePt t="2901" x="7077075" y="1644650"/>
          <p14:tracePt t="2912" x="7070725" y="1663700"/>
          <p14:tracePt t="2926" x="7070725" y="1681163"/>
          <p14:tracePt t="2934" x="7070725" y="1706563"/>
          <p14:tracePt t="2946" x="7070725" y="1738313"/>
          <p14:tracePt t="2958" x="7077075" y="1774825"/>
          <p14:tracePt t="2973" x="7115175" y="1819275"/>
          <p14:tracePt t="2983" x="7170738" y="1857375"/>
          <p14:tracePt t="2994" x="7227888" y="1893888"/>
          <p14:tracePt t="3002" x="7296150" y="1925638"/>
          <p14:tracePt t="3014" x="7370763" y="1957388"/>
          <p14:tracePt t="3026" x="7466013" y="1974850"/>
          <p14:tracePt t="3036" x="7566025" y="1993900"/>
          <p14:tracePt t="3048" x="7689850" y="2019300"/>
          <p14:tracePt t="3061" x="7834313" y="2051050"/>
          <p14:tracePt t="3076" x="8008938" y="2087563"/>
          <p14:tracePt t="3081" x="8208963" y="2144713"/>
          <p14:tracePt t="3094" x="8440738" y="2200275"/>
          <p14:tracePt t="3104" x="8672513" y="2268538"/>
          <p14:tracePt t="3114" x="8872538" y="2325688"/>
          <p14:tracePt t="3126" x="9053513" y="2374900"/>
          <p14:tracePt t="3137" x="9178925" y="2406650"/>
          <p14:tracePt t="3148" x="9285288" y="2425700"/>
          <p14:tracePt t="3160" x="9359900" y="2444750"/>
          <p14:tracePt t="3171" x="9398000" y="2457450"/>
          <p14:tracePt t="3184" x="9421813" y="2457450"/>
          <p14:tracePt t="3194" x="9434513" y="2457450"/>
          <p14:tracePt t="3242" x="9447213" y="2463800"/>
          <p14:tracePt t="3250" x="9459913" y="2470150"/>
          <p14:tracePt t="3261" x="9466263" y="2481263"/>
          <p14:tracePt t="3276" x="9478963" y="2493963"/>
          <p14:tracePt t="3284" x="9491663" y="2500313"/>
          <p14:tracePt t="3295" x="9509125" y="2506663"/>
          <p14:tracePt t="3309" x="9521825" y="2506663"/>
          <p14:tracePt t="3351" x="9528175" y="2506663"/>
          <p14:tracePt t="3362" x="9540875" y="2506663"/>
          <p14:tracePt t="3375" x="9553575" y="2506663"/>
          <p14:tracePt t="3385" x="9566275" y="2506663"/>
          <p14:tracePt t="3396" x="9585325" y="2506663"/>
          <p14:tracePt t="3409" x="9621838" y="2506663"/>
          <p14:tracePt t="3419" x="9659938" y="2506663"/>
          <p14:tracePt t="3430" x="9698038" y="2506663"/>
          <p14:tracePt t="3443" x="9747250" y="2506663"/>
          <p14:tracePt t="3452" x="9785350" y="2506663"/>
          <p14:tracePt t="3464" x="9828213" y="2506663"/>
          <p14:tracePt t="3478" x="9853613" y="2506663"/>
          <p14:tracePt t="3488" x="9866313" y="2513013"/>
          <p14:tracePt t="3497" x="9879013" y="2513013"/>
          <p14:tracePt t="3510" x="9885363" y="2513013"/>
          <p14:tracePt t="3525" x="9898063" y="2513013"/>
          <p14:tracePt t="3531" x="9915525" y="2513013"/>
          <p14:tracePt t="3542" x="9947275" y="2519363"/>
          <p14:tracePt t="3556" x="9972675" y="2519363"/>
          <p14:tracePt t="3565" x="9991725" y="2519363"/>
          <p14:tracePt t="3577" x="10021888" y="2519363"/>
          <p14:tracePt t="3587" x="10034588" y="2525713"/>
          <p14:tracePt t="3599" x="10047288" y="2532063"/>
          <p14:tracePt t="3644" x="10053638" y="2532063"/>
          <p14:tracePt t="3656" x="10072688" y="2538413"/>
          <p14:tracePt t="3667" x="10091738" y="2544763"/>
          <p14:tracePt t="3678" x="10109200" y="2557463"/>
          <p14:tracePt t="3690" x="10140950" y="2563813"/>
          <p14:tracePt t="3700" x="10166350" y="2570163"/>
          <p14:tracePt t="3711" x="10191750" y="2574925"/>
          <p14:tracePt t="3779" x="10204450" y="2574925"/>
          <p14:tracePt t="3792" x="10215563" y="2574925"/>
          <p14:tracePt t="4712" x="10228263" y="2574925"/>
          <p14:tracePt t="4726" x="10260013" y="2574925"/>
          <p14:tracePt t="4735" x="10279063" y="2574925"/>
          <p14:tracePt t="4746" x="10298113" y="2574925"/>
          <p14:tracePt t="4758" x="10328275" y="2574925"/>
          <p14:tracePt t="4769" x="10353675" y="2574925"/>
          <p14:tracePt t="4780" x="10391775" y="2574925"/>
          <p14:tracePt t="4794" x="10434638" y="2581275"/>
          <p14:tracePt t="4804" x="10472738" y="2600325"/>
          <p14:tracePt t="4816" x="10504488" y="2613025"/>
          <p14:tracePt t="4827" x="10534650" y="2625725"/>
          <p14:tracePt t="4837" x="10566400" y="2638425"/>
          <p14:tracePt t="4847" x="10579100" y="2651125"/>
          <p14:tracePt t="4894" x="10591800" y="2657475"/>
          <p14:tracePt t="4903" x="10598150" y="2663825"/>
          <p14:tracePt t="4915" x="10610850" y="2674938"/>
          <p14:tracePt t="4928" x="10621963" y="2681288"/>
          <p14:tracePt t="4938" x="10628313" y="2687638"/>
          <p14:tracePt t="5028" x="10634663" y="2700338"/>
          <p14:tracePt t="5264" x="10641013" y="2700338"/>
          <p14:tracePt t="5276" x="10634663" y="2700338"/>
          <p14:tracePt t="5287" x="10604500" y="2674938"/>
          <p14:tracePt t="5297" x="10560050" y="2651125"/>
          <p14:tracePt t="5310" x="10515600" y="2625725"/>
          <p14:tracePt t="5320" x="10460038" y="2587625"/>
          <p14:tracePt t="5331" x="10404475" y="2551113"/>
          <p14:tracePt t="5343" x="10334625" y="2506663"/>
          <p14:tracePt t="5355" x="10279063" y="2470150"/>
          <p14:tracePt t="5365" x="10234613" y="2444750"/>
          <p14:tracePt t="5378" x="10191750" y="2419350"/>
          <p14:tracePt t="5387" x="10160000" y="2393950"/>
          <p14:tracePt t="5399" x="10128250" y="2381250"/>
          <p14:tracePt t="5410" x="10098088" y="2363788"/>
          <p14:tracePt t="5422" x="10053638" y="2338388"/>
          <p14:tracePt t="5432" x="10009188" y="2319338"/>
          <p14:tracePt t="5444" x="9953625" y="2300288"/>
          <p14:tracePt t="5456" x="9879013" y="2274888"/>
          <p14:tracePt t="5467" x="9772650" y="2244725"/>
          <p14:tracePt t="5479" x="9659938" y="2212975"/>
          <p14:tracePt t="5491" x="9547225" y="2181225"/>
          <p14:tracePt t="5500" x="9440863" y="2151063"/>
          <p14:tracePt t="5511" x="9353550" y="2132013"/>
          <p14:tracePt t="5524" x="9266238" y="2106613"/>
          <p14:tracePt t="5534" x="9185275" y="2087563"/>
          <p14:tracePt t="5545" x="9109075" y="2068513"/>
          <p14:tracePt t="5557" x="9040813" y="2051050"/>
          <p14:tracePt t="5569" x="8953500" y="2032000"/>
          <p14:tracePt t="5579" x="8840788" y="2012950"/>
          <p14:tracePt t="5592" x="8715375" y="2000250"/>
          <p14:tracePt t="5601" x="8578850" y="1987550"/>
          <p14:tracePt t="5612" x="8440738" y="1981200"/>
          <p14:tracePt t="5624" x="8315325" y="1981200"/>
          <p14:tracePt t="5635" x="8202613" y="1968500"/>
          <p14:tracePt t="5648" x="8102600" y="1957388"/>
          <p14:tracePt t="5657" x="8015288" y="1957388"/>
          <p14:tracePt t="5673" x="7940675" y="1957388"/>
          <p14:tracePt t="5681" x="7872413" y="1951038"/>
          <p14:tracePt t="5693" x="7808913" y="1951038"/>
          <p14:tracePt t="5706" x="7759700" y="1944688"/>
          <p14:tracePt t="5714" x="7708900" y="1931988"/>
          <p14:tracePt t="5727" x="7666038" y="1925638"/>
          <p14:tracePt t="5738" x="7615238" y="1912938"/>
          <p14:tracePt t="5748" x="7559675" y="1900238"/>
          <p14:tracePt t="5759" x="7489825" y="1881188"/>
          <p14:tracePt t="5771" x="7427913" y="1863725"/>
          <p14:tracePt t="5782" x="7359650" y="1844675"/>
          <p14:tracePt t="5794" x="7283450" y="1819275"/>
          <p14:tracePt t="5804" x="7196138" y="1800225"/>
          <p14:tracePt t="5815" x="7089775" y="1781175"/>
          <p14:tracePt t="5830" x="6977063" y="1763713"/>
          <p14:tracePt t="5838" x="6853238" y="1738313"/>
          <p14:tracePt t="5849" x="6715125" y="1731963"/>
          <p14:tracePt t="5859" x="6589713" y="1706563"/>
          <p14:tracePt t="5873" x="6477000" y="1700213"/>
          <p14:tracePt t="5882" x="6364288" y="1687513"/>
          <p14:tracePt t="5904" x="6264275" y="1674813"/>
          <p14:tracePt t="5906" x="6151563" y="1668463"/>
          <p14:tracePt t="5916" x="6040438" y="1644650"/>
          <p14:tracePt t="5928" x="5915025" y="1638300"/>
          <p14:tracePt t="5940" x="5776913" y="1625600"/>
          <p14:tracePt t="5949" x="5621338" y="1612900"/>
          <p14:tracePt t="5961" x="5457825" y="1600200"/>
          <p14:tracePt t="5975" x="5321300" y="1593850"/>
          <p14:tracePt t="5985" x="5183188" y="1593850"/>
          <p14:tracePt t="5995" x="5057775" y="1593850"/>
          <p14:tracePt t="6008" x="4927600" y="1593850"/>
          <p14:tracePt t="6017" x="4802188" y="1593850"/>
          <p14:tracePt t="6028" x="4676775" y="1593850"/>
          <p14:tracePt t="6040" x="4525963" y="1593850"/>
          <p14:tracePt t="6052" x="4370388" y="1593850"/>
          <p14:tracePt t="6066" x="4214813" y="1593850"/>
          <p14:tracePt t="6075" x="4076700" y="1593850"/>
          <p14:tracePt t="6085" x="3957638" y="1593850"/>
          <p14:tracePt t="6096" x="3844925" y="1593850"/>
          <p14:tracePt t="6109" x="3744913" y="1593850"/>
          <p14:tracePt t="6119" x="3670300" y="1593850"/>
          <p14:tracePt t="6130" x="3619500" y="1593850"/>
          <p14:tracePt t="6143" x="3589338" y="1593850"/>
          <p14:tracePt t="6152" x="3576638" y="1593850"/>
          <p14:tracePt t="6163" x="3557588" y="1593850"/>
          <p14:tracePt t="6178" x="3538538" y="1593850"/>
          <p14:tracePt t="6187" x="3506788" y="1593850"/>
          <p14:tracePt t="6198" x="3470275" y="1593850"/>
          <p14:tracePt t="6210" x="3444875" y="1593850"/>
          <p14:tracePt t="6220" x="3406775" y="1593850"/>
          <p14:tracePt t="6231" x="3357563" y="1593850"/>
          <p14:tracePt t="6243" x="3295650" y="1593850"/>
          <p14:tracePt t="6254" x="3232150" y="1593850"/>
          <p14:tracePt t="6265" x="3176588" y="1593850"/>
          <p14:tracePt t="6278" x="3113088" y="1593850"/>
          <p14:tracePt t="6287" x="3051175" y="1581150"/>
          <p14:tracePt t="6299" x="2976563" y="1581150"/>
          <p14:tracePt t="6310" x="2900363" y="1581150"/>
          <p14:tracePt t="6321" x="2813050" y="1581150"/>
          <p14:tracePt t="6332" x="2738438" y="1581150"/>
          <p14:tracePt t="6343" x="2663825" y="1581150"/>
          <p14:tracePt t="6356" x="2600325" y="1574800"/>
          <p14:tracePt t="6369" x="2544763" y="1574800"/>
          <p14:tracePt t="6377" x="2493963" y="1563688"/>
          <p14:tracePt t="6390" x="2444750" y="1563688"/>
          <p14:tracePt t="6400" x="2387600" y="1557338"/>
          <p14:tracePt t="6411" x="2338388" y="1550988"/>
          <p14:tracePt t="6424" x="2287588" y="1550988"/>
          <p14:tracePt t="6433" x="2232025" y="1538288"/>
          <p14:tracePt t="6445" x="2182813" y="1538288"/>
          <p14:tracePt t="6456" x="2144713" y="1531938"/>
          <p14:tracePt t="6469" x="2093913" y="1531938"/>
          <p14:tracePt t="6479" x="2044700" y="1531938"/>
          <p14:tracePt t="6492" x="1976438" y="1519238"/>
          <p14:tracePt t="6501" x="1912938" y="1512888"/>
          <p14:tracePt t="6512" x="1851025" y="1512888"/>
          <p14:tracePt t="6525" x="1776413" y="1512888"/>
          <p14:tracePt t="6535" x="1700213" y="1512888"/>
          <p14:tracePt t="6546" x="1638300" y="1512888"/>
          <p14:tracePt t="6560" x="1574800" y="1512888"/>
          <p14:tracePt t="6568" x="1531938" y="1512888"/>
          <p14:tracePt t="6579" x="1493838" y="1512888"/>
          <p14:tracePt t="6591" x="1470025" y="1512888"/>
          <p14:tracePt t="6603" x="1450975" y="1512888"/>
          <p14:tracePt t="6613" x="1425575" y="1512888"/>
          <p14:tracePt t="6625" x="1406525" y="1512888"/>
          <p14:tracePt t="6637" x="1387475" y="1512888"/>
          <p14:tracePt t="6648" x="1350963" y="1525588"/>
          <p14:tracePt t="6659" x="1319213" y="1538288"/>
          <p14:tracePt t="6671" x="1287463" y="1550988"/>
          <p14:tracePt t="6684" x="1244600" y="1581150"/>
          <p14:tracePt t="6695" x="1187450" y="1619250"/>
          <p14:tracePt t="6706" x="1119188" y="1657350"/>
          <p14:tracePt t="6715" x="1063625" y="1681163"/>
          <p14:tracePt t="6727" x="1006475" y="1719263"/>
          <p14:tracePt t="6739" x="963613" y="1751013"/>
          <p14:tracePt t="6749" x="919163" y="1774825"/>
          <p14:tracePt t="6760" x="900113" y="1787525"/>
          <p14:tracePt t="6773" x="881063" y="1800225"/>
          <p14:tracePt t="6782" x="850900" y="1825625"/>
          <p14:tracePt t="6794" x="819150" y="1857375"/>
          <p14:tracePt t="6806" x="787400" y="1893888"/>
          <p14:tracePt t="6816" x="762000" y="1925638"/>
          <p14:tracePt t="6828" x="725488" y="1957388"/>
          <p14:tracePt t="6839" x="693738" y="1993900"/>
          <p14:tracePt t="6850" x="657225" y="2025650"/>
          <p14:tracePt t="6862" x="631825" y="2057400"/>
          <p14:tracePt t="6875" x="612775" y="2081213"/>
          <p14:tracePt t="6903" x="568325" y="2138363"/>
          <p14:tracePt t="6909" x="544513" y="2168525"/>
          <p14:tracePt t="6917" x="519113" y="2200275"/>
          <p14:tracePt t="6929" x="481013" y="2244725"/>
          <p14:tracePt t="6943" x="457200" y="2300288"/>
          <p14:tracePt t="6951" x="425450" y="2357438"/>
          <p14:tracePt t="6963" x="406400" y="2400300"/>
          <p14:tracePt t="6976" x="400050" y="2451100"/>
          <p14:tracePt t="6990" x="393700" y="2493963"/>
          <p14:tracePt t="6996" x="393700" y="2532063"/>
          <p14:tracePt t="7010" x="393700" y="2581275"/>
          <p14:tracePt t="7023" x="393700" y="2632075"/>
          <p14:tracePt t="7030" x="393700" y="2719388"/>
          <p14:tracePt t="7041" x="393700" y="2819400"/>
          <p14:tracePt t="7059" x="393700" y="2932113"/>
          <p14:tracePt t="7065" x="393700" y="3057525"/>
          <p14:tracePt t="7076" x="393700" y="3187700"/>
          <p14:tracePt t="7087" x="393700" y="3313113"/>
          <p14:tracePt t="7098" x="393700" y="3438525"/>
          <p14:tracePt t="7110" x="393700" y="3538538"/>
          <p14:tracePt t="7120" x="393700" y="3638550"/>
          <p14:tracePt t="7133" x="406400" y="3725863"/>
          <p14:tracePt t="7144" x="425450" y="3819525"/>
          <p14:tracePt t="7156" x="457200" y="3894138"/>
          <p14:tracePt t="7166" x="487363" y="3976688"/>
          <p14:tracePt t="7179" x="506413" y="4051300"/>
          <p14:tracePt t="7188" x="531813" y="4132263"/>
          <p14:tracePt t="7199" x="557213" y="4206875"/>
          <p14:tracePt t="7211" x="581025" y="4287838"/>
          <p14:tracePt t="7221" x="612775" y="4357688"/>
          <p14:tracePt t="7233" x="650875" y="4425950"/>
          <p14:tracePt t="7244" x="700088" y="4500563"/>
          <p14:tracePt t="7257" x="774700" y="4589463"/>
          <p14:tracePt t="7266" x="857250" y="4670425"/>
          <p14:tracePt t="7279" x="950913" y="4751388"/>
          <p14:tracePt t="7291" x="1063625" y="4851400"/>
          <p14:tracePt t="7300" x="1168400" y="4938713"/>
          <p14:tracePt t="7312" x="1281113" y="5026025"/>
          <p14:tracePt t="7324" x="1387475" y="5094288"/>
          <p14:tracePt t="7334" x="1525588" y="5157788"/>
          <p14:tracePt t="7345" x="1700213" y="5213350"/>
          <p14:tracePt t="7357" x="1976438" y="5270500"/>
          <p14:tracePt t="7368" x="2276475" y="5338763"/>
          <p14:tracePt t="7379" x="2651125" y="5400675"/>
          <p14:tracePt t="7392" x="3025775" y="5470525"/>
          <p14:tracePt t="7401" x="3395663" y="5538788"/>
          <p14:tracePt t="7412" x="3738563" y="5589588"/>
          <p14:tracePt t="7427" x="4083050" y="5638800"/>
          <p14:tracePt t="7435" x="4376738" y="5670550"/>
          <p14:tracePt t="7446" x="4614863" y="5683250"/>
          <p14:tracePt t="7459" x="4838700" y="5683250"/>
          <p14:tracePt t="7470" x="5070475" y="5683250"/>
          <p14:tracePt t="7480" x="5327650" y="5683250"/>
          <p14:tracePt t="7492" x="5583238" y="5683250"/>
          <p14:tracePt t="7503" x="5864225" y="5683250"/>
          <p14:tracePt t="7513" x="6096000" y="5683250"/>
          <p14:tracePt t="7525" x="6302375" y="5683250"/>
          <p14:tracePt t="7536" x="6451600" y="5683250"/>
          <p14:tracePt t="7549" x="6577013" y="5683250"/>
          <p14:tracePt t="7562" x="6664325" y="5683250"/>
          <p14:tracePt t="7571" x="6753225" y="5683250"/>
          <p14:tracePt t="7582" x="6827838" y="5676900"/>
          <p14:tracePt t="7594" x="6908800" y="5670550"/>
          <p14:tracePt t="7604" x="6996113" y="5657850"/>
          <p14:tracePt t="7615" x="7096125" y="5651500"/>
          <p14:tracePt t="7628" x="7196138" y="5638800"/>
          <p14:tracePt t="7638" x="7308850" y="5619750"/>
          <p14:tracePt t="7649" x="7421563" y="5607050"/>
          <p14:tracePt t="7660" x="7559675" y="5595938"/>
          <p14:tracePt t="7676" x="7715250" y="5589588"/>
          <p14:tracePt t="7683" x="7902575" y="5576888"/>
          <p14:tracePt t="7694" x="8066088" y="5564188"/>
          <p14:tracePt t="7707" x="8228013" y="5551488"/>
          <p14:tracePt t="7716" x="8359775" y="5551488"/>
          <p14:tracePt t="7727" x="8483600" y="5551488"/>
          <p14:tracePt t="7740" x="8609013" y="5551488"/>
          <p14:tracePt t="7749" x="8734425" y="5551488"/>
          <p14:tracePt t="7761" x="8859838" y="5551488"/>
          <p14:tracePt t="7776" x="8978900" y="5551488"/>
          <p14:tracePt t="7785" x="9102725" y="5538788"/>
          <p14:tracePt t="7795" x="9215438" y="5532438"/>
          <p14:tracePt t="7809" x="9334500" y="5507038"/>
          <p14:tracePt t="7817" x="9434513" y="5476875"/>
          <p14:tracePt t="7829" x="9566275" y="5432425"/>
          <p14:tracePt t="7842" x="9702800" y="5376863"/>
          <p14:tracePt t="7851" x="9915525" y="5294313"/>
          <p14:tracePt t="7862" x="10153650" y="5200650"/>
          <p14:tracePt t="7875" x="10410825" y="5113338"/>
          <p14:tracePt t="7886" x="10672763" y="5019675"/>
          <p14:tracePt t="7896" x="10928350" y="4945063"/>
          <p14:tracePt t="7909" x="11141075" y="4857750"/>
          <p14:tracePt t="7919" x="11279188" y="4800600"/>
          <p14:tracePt t="7930" x="11404600" y="4738688"/>
          <p14:tracePt t="7943" x="11498263" y="4676775"/>
          <p14:tracePt t="7953" x="11598275" y="4600575"/>
          <p14:tracePt t="7964" x="11710988" y="4513263"/>
          <p14:tracePt t="7978" x="11847513" y="4383088"/>
          <p14:tracePt t="7988" x="11991975" y="4238625"/>
          <p14:tracePt t="7997" x="12141200" y="4094163"/>
          <p14:tracePt t="8233" x="11817350" y="1600200"/>
          <p14:tracePt t="8245" x="11598275" y="1481138"/>
          <p14:tracePt t="8259" x="11328400" y="1338263"/>
          <p14:tracePt t="8272" x="11060113" y="1212850"/>
          <p14:tracePt t="8278" x="10791825" y="1106488"/>
          <p14:tracePt t="8291" x="10560050" y="1019175"/>
          <p14:tracePt t="8301" x="10328275" y="944563"/>
          <p14:tracePt t="8312" x="10098088" y="887413"/>
          <p14:tracePt t="8325" x="9847263" y="825500"/>
          <p14:tracePt t="8335" x="9578975" y="781050"/>
          <p14:tracePt t="8347" x="9285288" y="750888"/>
          <p14:tracePt t="8357" x="8978900" y="738188"/>
          <p14:tracePt t="8369" x="8640763" y="719138"/>
          <p14:tracePt t="8382" x="8328025" y="706438"/>
          <p14:tracePt t="8393" x="8047038" y="706438"/>
          <p14:tracePt t="8403" x="7789863" y="706438"/>
          <p14:tracePt t="8413" x="7534275" y="706438"/>
          <p14:tracePt t="8427" x="7334250" y="706438"/>
          <p14:tracePt t="8438" x="7127875" y="706438"/>
          <p14:tracePt t="8448" x="6870700" y="706438"/>
          <p14:tracePt t="8458" x="6589713" y="706438"/>
          <p14:tracePt t="8474" x="6283325" y="706438"/>
          <p14:tracePt t="8486" x="5976938" y="706438"/>
          <p14:tracePt t="8493" x="5645150" y="706438"/>
          <p14:tracePt t="8504" x="5338763" y="706438"/>
          <p14:tracePt t="8515" x="5032375" y="706438"/>
          <p14:tracePt t="8539" x="4445000" y="712788"/>
          <p14:tracePt t="8549" x="4151313" y="744538"/>
          <p14:tracePt t="8560" x="3857625" y="787400"/>
          <p14:tracePt t="8571" x="3538538" y="838200"/>
          <p14:tracePt t="8582" x="3219450" y="887413"/>
          <p14:tracePt t="8593" x="2900363" y="938213"/>
          <p14:tracePt t="8605" x="2551113" y="1000125"/>
          <p14:tracePt t="8616" x="2200275" y="1068388"/>
          <p14:tracePt t="8627" x="1851025" y="1131888"/>
          <p14:tracePt t="8642" x="1506538" y="1200150"/>
          <p14:tracePt t="8650" x="1181100" y="1262063"/>
          <p14:tracePt t="8661" x="906463" y="1325563"/>
          <p14:tracePt t="8678" x="657225" y="1387475"/>
          <p14:tracePt t="8688" x="425450" y="1444625"/>
          <p14:tracePt t="8695" x="255588" y="1481138"/>
          <p14:tracePt t="8709" x="74613" y="1531938"/>
          <p14:tracePt t="9123" x="468313" y="4694238"/>
          <p14:tracePt t="9133" x="731838" y="4926013"/>
          <p14:tracePt t="9145" x="1068388" y="5170488"/>
          <p14:tracePt t="9156" x="1450975" y="5426075"/>
          <p14:tracePt t="9168" x="1944688" y="5695950"/>
          <p14:tracePt t="9180" x="2613025" y="5976938"/>
          <p14:tracePt t="9193" x="3425825" y="6226175"/>
          <p14:tracePt t="9202" x="4357688" y="6464300"/>
          <p14:tracePt t="9212" x="5414963" y="6651625"/>
          <p14:tracePt t="9226" x="6583363" y="6807200"/>
          <p14:tracePt t="9415" x="11841163" y="1568450"/>
          <p14:tracePt t="9429" x="11447463" y="1238250"/>
          <p14:tracePt t="9438" x="10947400" y="925513"/>
          <p14:tracePt t="9449" x="10353675" y="650875"/>
          <p14:tracePt t="9460" x="9666288" y="406400"/>
          <p14:tracePt t="9472" x="8902700" y="200025"/>
          <p14:tracePt t="9489" x="8102600" y="55563"/>
          <p14:tracePt t="9539" x="3619500" y="350838"/>
          <p14:tracePt t="9550" x="2657475" y="674688"/>
          <p14:tracePt t="9561" x="1757363" y="1074738"/>
          <p14:tracePt t="9573" x="1025525" y="1512888"/>
          <p14:tracePt t="9584" x="506413" y="1993900"/>
          <p14:tracePt t="9595" x="174625" y="2500313"/>
          <p14:tracePt t="9608" x="25400" y="3057525"/>
          <p14:tracePt t="9617" x="55563" y="3619500"/>
          <p14:tracePt t="9629" x="331788" y="4219575"/>
          <p14:tracePt t="9643" x="868363" y="4813300"/>
          <p14:tracePt t="9651" x="1651000" y="5338763"/>
          <p14:tracePt t="9662" x="2644775" y="5776913"/>
          <p14:tracePt t="9677" x="3732213" y="6057900"/>
          <p14:tracePt t="9689" x="4832350" y="6207125"/>
          <p14:tracePt t="9696" x="5815013" y="6207125"/>
          <p14:tracePt t="9710" x="6664325" y="6070600"/>
          <p14:tracePt t="9719" x="7334250" y="5807075"/>
          <p14:tracePt t="9729" x="7777163" y="5419725"/>
          <p14:tracePt t="9742" x="8002588" y="4951413"/>
          <p14:tracePt t="9752" x="8002588" y="4370388"/>
          <p14:tracePt t="9763" x="7696200" y="3625850"/>
          <p14:tracePt t="9776" x="7121525" y="2838450"/>
          <p14:tracePt t="9787" x="6327775" y="2106613"/>
          <p14:tracePt t="9797" x="5395913" y="1519238"/>
          <p14:tracePt t="9812" x="4470400" y="1112838"/>
          <p14:tracePt t="9820" x="3644900" y="950913"/>
          <p14:tracePt t="9831" x="2982913" y="962025"/>
          <p14:tracePt t="9844" x="2438400" y="1193800"/>
          <p14:tracePt t="9854" x="1970088" y="1625600"/>
          <p14:tracePt t="9866" x="1570038" y="2206625"/>
          <p14:tracePt t="9878" x="1238250" y="2925763"/>
          <p14:tracePt t="9903" x="931863" y="4583113"/>
          <p14:tracePt t="9910" x="1025525" y="5400675"/>
          <p14:tracePt t="9921" x="1381125" y="6170613"/>
          <p14:tracePt t="9932" x="1931988" y="6770688"/>
          <p14:tracePt t="10024" x="9372600" y="5995988"/>
          <p14:tracePt t="10033" x="9847263" y="5495925"/>
          <p14:tracePt t="10045" x="10179050" y="4989513"/>
          <p14:tracePt t="10056" x="10385425" y="4519613"/>
          <p14:tracePt t="10070" x="10491788" y="4119563"/>
          <p14:tracePt t="10080" x="10553700" y="3770313"/>
          <p14:tracePt t="10092" x="10566400" y="3532188"/>
          <p14:tracePt t="10101" x="10566400" y="3370263"/>
          <p14:tracePt t="10112" x="10541000" y="3257550"/>
          <p14:tracePt t="10124" x="10504488" y="3157538"/>
          <p14:tracePt t="10135" x="10428288" y="3063875"/>
          <p14:tracePt t="10146" x="10315575" y="2963863"/>
          <p14:tracePt t="10158" x="10160000" y="2844800"/>
          <p14:tracePt t="10171" x="9934575" y="2706688"/>
          <p14:tracePt t="10183" x="9666288" y="2581275"/>
          <p14:tracePt t="10194" x="9347200" y="2451100"/>
          <p14:tracePt t="10204" x="9009063" y="2312988"/>
          <p14:tracePt t="10214" x="8647113" y="2174875"/>
          <p14:tracePt t="10227" x="8289925" y="2057400"/>
          <p14:tracePt t="10237" x="7983538" y="1974850"/>
          <p14:tracePt t="10248" x="7734300" y="1919288"/>
          <p14:tracePt t="10260" x="7508875" y="1857375"/>
          <p14:tracePt t="10273" x="7334250" y="1825625"/>
          <p14:tracePt t="10281" x="7189788" y="1800225"/>
          <p14:tracePt t="10294" x="7064375" y="1781175"/>
          <p14:tracePt t="10309" x="6940550" y="1757363"/>
          <p14:tracePt t="10315" x="6815138" y="1751013"/>
          <p14:tracePt t="10326" x="6689725" y="1725613"/>
          <p14:tracePt t="10338" x="6553200" y="1719263"/>
          <p14:tracePt t="10348" x="6408738" y="1693863"/>
          <p14:tracePt t="10360" x="6264275" y="1674813"/>
          <p14:tracePt t="10374" x="6121400" y="1651000"/>
          <p14:tracePt t="10383" x="5976938" y="1625600"/>
          <p14:tracePt t="10394" x="5802313" y="1593850"/>
          <p14:tracePt t="10408" x="5627688" y="1557338"/>
          <p14:tracePt t="10416" x="5476875" y="1519238"/>
          <p14:tracePt t="10427" x="5327650" y="1481138"/>
          <p14:tracePt t="10440" x="5202238" y="1450975"/>
          <p14:tracePt t="10449" x="5076825" y="1419225"/>
          <p14:tracePt t="10461" x="4964113" y="1387475"/>
          <p14:tracePt t="10475" x="4857750" y="1368425"/>
          <p14:tracePt t="10485" x="4757738" y="1350963"/>
          <p14:tracePt t="10495" x="4657725" y="1331913"/>
          <p14:tracePt t="10508" x="4545013" y="1319213"/>
          <p14:tracePt t="10517" x="4419600" y="1306513"/>
          <p14:tracePt t="10529" x="4283075" y="1300163"/>
          <p14:tracePt t="10540" x="4114800" y="1300163"/>
          <p14:tracePt t="10552" x="3932238" y="1300163"/>
          <p14:tracePt t="10565" x="3725863" y="1300163"/>
          <p14:tracePt t="10576" x="3513138" y="1287463"/>
          <p14:tracePt t="10585" x="3306763" y="1268413"/>
          <p14:tracePt t="10596" x="3076575" y="1268413"/>
          <p14:tracePt t="10608" x="2819400" y="1268413"/>
          <p14:tracePt t="10618" x="2563813" y="1268413"/>
          <p14:tracePt t="10630" x="2257425" y="1268413"/>
          <p14:tracePt t="10643" x="1925638" y="1268413"/>
          <p14:tracePt t="10653" x="1593850" y="1268413"/>
          <p14:tracePt t="10664" x="1312863" y="1268413"/>
          <p14:tracePt t="10677" x="1057275" y="1268413"/>
          <p14:tracePt t="10692" x="831850" y="1268413"/>
          <p14:tracePt t="10698" x="650875" y="1268413"/>
          <p14:tracePt t="10710" x="512763" y="1274763"/>
          <p14:tracePt t="10720" x="368300" y="1306513"/>
          <p14:tracePt t="10731" x="238125" y="1350963"/>
          <p14:tracePt t="10743" x="100013" y="1400175"/>
          <p14:tracePt t="11069" x="180975" y="4506913"/>
          <p14:tracePt t="11080" x="355600" y="4613275"/>
          <p14:tracePt t="11092" x="525463" y="4706938"/>
          <p14:tracePt t="11103" x="693738" y="4783138"/>
          <p14:tracePt t="11114" x="857250" y="4845050"/>
          <p14:tracePt t="11126" x="1012825" y="4894263"/>
          <p14:tracePt t="11137" x="1193800" y="4945063"/>
          <p14:tracePt t="11148" x="1419225" y="5000625"/>
          <p14:tracePt t="11159" x="1719263" y="5083175"/>
          <p14:tracePt t="11175" x="2100263" y="5164138"/>
          <p14:tracePt t="11184" x="2570163" y="5238750"/>
          <p14:tracePt t="11194" x="3119438" y="5332413"/>
          <p14:tracePt t="11205" x="3663950" y="5407025"/>
          <p14:tracePt t="11215" x="4157663" y="5483225"/>
          <p14:tracePt t="11227" x="4602163" y="5532438"/>
          <p14:tracePt t="11238" x="4945063" y="5570538"/>
          <p14:tracePt t="11249" x="5227638" y="5583238"/>
          <p14:tracePt t="11260" x="5464175" y="5595938"/>
          <p14:tracePt t="11272" x="5645150" y="5595938"/>
          <p14:tracePt t="11283" x="5827713" y="5595938"/>
          <p14:tracePt t="11294" x="6002338" y="5595938"/>
          <p14:tracePt t="11305" x="6208713" y="5595938"/>
          <p14:tracePt t="11316" x="6489700" y="5595938"/>
          <p14:tracePt t="11327" x="6870700" y="5595938"/>
          <p14:tracePt t="11341" x="7334250" y="5583238"/>
          <p14:tracePt t="11352" x="7796213" y="5570538"/>
          <p14:tracePt t="11361" x="8278813" y="5551488"/>
          <p14:tracePt t="11375" x="8747125" y="5513388"/>
          <p14:tracePt t="11385" x="9166225" y="5464175"/>
          <p14:tracePt t="11397" x="9585325" y="5389563"/>
          <p14:tracePt t="11410" x="9934575" y="5326063"/>
          <p14:tracePt t="11417" x="10253663" y="5276850"/>
          <p14:tracePt t="11428" x="10553700" y="5213350"/>
          <p14:tracePt t="11442" x="10834688" y="5138738"/>
          <p14:tracePt t="11451" x="11066463" y="5045075"/>
          <p14:tracePt t="11462" x="11260138" y="4964113"/>
          <p14:tracePt t="11476" x="11404600" y="4894263"/>
          <p14:tracePt t="11488" x="11553825" y="4806950"/>
          <p14:tracePt t="11496" x="11698288" y="4719638"/>
          <p14:tracePt t="11508" x="11830050" y="4638675"/>
          <p14:tracePt t="11518" x="11936413" y="4564063"/>
          <p14:tracePt t="11530" x="12023725" y="4500563"/>
          <p14:tracePt t="11541" x="12104688" y="4445000"/>
          <p14:tracePt t="11553" x="12166600" y="4394200"/>
          <p14:tracePt t="12002" x="12153900" y="3238500"/>
          <p14:tracePt t="12013" x="12104688" y="3200400"/>
          <p14:tracePt t="12025" x="12060238" y="3176588"/>
          <p14:tracePt t="12036" x="12011025" y="3144838"/>
          <p14:tracePt t="12049" x="11953875" y="3119438"/>
          <p14:tracePt t="12063" x="11923713" y="3100388"/>
          <p14:tracePt t="12071" x="11879263" y="3087688"/>
          <p14:tracePt t="12081" x="11836400" y="3070225"/>
          <p14:tracePt t="12093" x="11785600" y="3051175"/>
          <p14:tracePt t="12104" x="11730038" y="3032125"/>
          <p14:tracePt t="12115" x="11672888" y="3013075"/>
          <p14:tracePt t="12126" x="11623675" y="2994025"/>
          <p14:tracePt t="12138" x="11579225" y="2981325"/>
          <p14:tracePt t="12149" x="11547475" y="2963863"/>
          <p14:tracePt t="12160" x="11530013" y="2957513"/>
          <p14:tracePt t="12174" x="11498263" y="2951163"/>
          <p14:tracePt t="12184" x="11479213" y="2944813"/>
          <p14:tracePt t="12193" x="11453813" y="2938463"/>
          <p14:tracePt t="12205" x="11430000" y="2932113"/>
          <p14:tracePt t="12216" x="11385550" y="2919413"/>
          <p14:tracePt t="12227" x="11341100" y="2906713"/>
          <p14:tracePt t="12240" x="11291888" y="2894013"/>
          <p14:tracePt t="12250" x="11228388" y="2887663"/>
          <p14:tracePt t="12262" x="11147425" y="2874963"/>
          <p14:tracePt t="12275" x="11072813" y="2870200"/>
          <p14:tracePt t="12284" x="10998200" y="2851150"/>
          <p14:tracePt t="12295" x="10922000" y="2838450"/>
          <p14:tracePt t="12308" x="10841038" y="2825750"/>
          <p14:tracePt t="12317" x="10779125" y="2819400"/>
          <p14:tracePt t="12329" x="10717213" y="2813050"/>
          <p14:tracePt t="12342" x="10660063" y="2800350"/>
          <p14:tracePt t="12351" x="10610850" y="2800350"/>
          <p14:tracePt t="12362" x="10547350" y="2800350"/>
          <p14:tracePt t="12376" x="10485438" y="2794000"/>
          <p14:tracePt t="12385" x="10410825" y="2794000"/>
          <p14:tracePt t="12396" x="10340975" y="2781300"/>
          <p14:tracePt t="12409" x="10279063" y="2781300"/>
          <p14:tracePt t="12419" x="10228263" y="2781300"/>
          <p14:tracePt t="12430" x="10166350" y="2781300"/>
          <p14:tracePt t="12444" x="10104438" y="2781300"/>
          <p14:tracePt t="12453" x="10040938" y="2781300"/>
          <p14:tracePt t="12464" x="9991725" y="2781300"/>
          <p14:tracePt t="12476" x="9953625" y="2781300"/>
          <p14:tracePt t="12487" x="9909175" y="2781300"/>
          <p14:tracePt t="12498" x="9872663" y="2781300"/>
          <p14:tracePt t="12510" x="9834563" y="2781300"/>
          <p14:tracePt t="12520" x="9798050" y="2781300"/>
          <p14:tracePt t="12531" x="9759950" y="2781300"/>
          <p14:tracePt t="12543" x="9728200" y="2781300"/>
          <p14:tracePt t="12556" x="9709150" y="2781300"/>
          <p14:tracePt t="12569" x="9691688" y="2781300"/>
          <p14:tracePt t="12576" x="9659938" y="2781300"/>
          <p14:tracePt t="12588" x="9621838" y="2781300"/>
          <p14:tracePt t="12598" x="9598025" y="2781300"/>
          <p14:tracePt t="12611" x="9559925" y="2781300"/>
          <p14:tracePt t="12621" x="9509125" y="2781300"/>
          <p14:tracePt t="12632" x="9447213" y="2781300"/>
          <p14:tracePt t="12644" x="9366250" y="2781300"/>
          <p14:tracePt t="12657" x="9302750" y="2781300"/>
          <p14:tracePt t="12666" x="9253538" y="2781300"/>
          <p14:tracePt t="12679" x="9202738" y="2781300"/>
          <p14:tracePt t="12691" x="9166225" y="2781300"/>
          <p14:tracePt t="12700" x="9128125" y="2781300"/>
          <p14:tracePt t="12711" x="9096375" y="2781300"/>
          <p14:tracePt t="12726" x="9078913" y="2781300"/>
          <p14:tracePt t="12735" x="9059863" y="2781300"/>
          <p14:tracePt t="12745" x="9047163" y="2781300"/>
          <p14:tracePt t="12768" x="9034463" y="2781300"/>
          <p14:tracePt t="13105" x="9028113" y="2781300"/>
          <p14:tracePt t="13116" x="9015413" y="2781300"/>
          <p14:tracePt t="13127" x="8996363" y="2781300"/>
          <p14:tracePt t="13140" x="8985250" y="2781300"/>
          <p14:tracePt t="13150" x="8972550" y="2781300"/>
          <p14:tracePt t="17470" x="8959850" y="2774950"/>
          <p14:tracePt t="17481" x="8928100" y="2751138"/>
          <p14:tracePt t="17493" x="8909050" y="2732088"/>
          <p14:tracePt t="17504" x="8866188" y="2706688"/>
          <p14:tracePt t="17517" x="8809038" y="2670175"/>
          <p14:tracePt t="17526" x="8728075" y="2625725"/>
          <p14:tracePt t="17538" x="8634413" y="2587625"/>
          <p14:tracePt t="17549" x="8534400" y="2544763"/>
          <p14:tracePt t="17560" x="8440738" y="2506663"/>
          <p14:tracePt t="17571" x="8340725" y="2474913"/>
          <p14:tracePt t="17582" x="8240713" y="2457450"/>
          <p14:tracePt t="17594" x="8134350" y="2432050"/>
          <p14:tracePt t="17606" x="8047038" y="2413000"/>
          <p14:tracePt t="17616" x="7983538" y="2406650"/>
          <p14:tracePt t="17627" x="7927975" y="2393950"/>
          <p14:tracePt t="17641" x="7889875" y="2387600"/>
          <p14:tracePt t="17649" x="7834313" y="2370138"/>
          <p14:tracePt t="17661" x="7777163" y="2351088"/>
          <p14:tracePt t="17677" x="7715250" y="2344738"/>
          <p14:tracePt t="17689" x="7640638" y="2332038"/>
          <p14:tracePt t="17695" x="7553325" y="2332038"/>
          <p14:tracePt t="17709" x="7453313" y="2332038"/>
          <p14:tracePt t="17717" x="7353300" y="2332038"/>
          <p14:tracePt t="17728" x="7240588" y="2332038"/>
          <p14:tracePt t="17743" x="7115175" y="2332038"/>
          <p14:tracePt t="17752" x="6983413" y="2332038"/>
          <p14:tracePt t="17763" x="6846888" y="2332038"/>
          <p14:tracePt t="17777" x="6689725" y="2332038"/>
          <p14:tracePt t="17787" x="6540500" y="2332038"/>
          <p14:tracePt t="17797" x="6383338" y="2332038"/>
          <p14:tracePt t="17810" x="6246813" y="2332038"/>
          <p14:tracePt t="17820" x="6121400" y="2332038"/>
          <p14:tracePt t="17830" x="6002338" y="2332038"/>
          <p14:tracePt t="17843" x="5876925" y="2332038"/>
          <p14:tracePt t="17853" x="5740400" y="2332038"/>
          <p14:tracePt t="17864" x="5589588" y="2332038"/>
          <p14:tracePt t="17876" x="5434013" y="2332038"/>
          <p14:tracePt t="17887" x="5308600" y="2332038"/>
          <p14:tracePt t="17898" x="5195888" y="2332038"/>
          <p14:tracePt t="17911" x="5121275" y="2332038"/>
          <p14:tracePt t="17920" x="5057775" y="2332038"/>
          <p14:tracePt t="17931" x="4995863" y="2332038"/>
          <p14:tracePt t="17943" x="4932363" y="2338388"/>
          <p14:tracePt t="17956" x="4851400" y="2344738"/>
          <p14:tracePt t="17966" x="4764088" y="2363788"/>
          <p14:tracePt t="17978" x="4664075" y="2387600"/>
          <p14:tracePt t="17987" x="4551363" y="2406650"/>
          <p14:tracePt t="17999" x="4438650" y="2419350"/>
          <p14:tracePt t="18011" x="4332288" y="2425700"/>
          <p14:tracePt t="18026" x="4244975" y="2438400"/>
          <p14:tracePt t="18033" x="4170363" y="2457450"/>
          <p14:tracePt t="18044" x="4125913" y="2463800"/>
          <p14:tracePt t="18056" x="4102100" y="2470150"/>
          <p14:tracePt t="18066" x="4076700" y="2470150"/>
          <p14:tracePt t="18078" x="4051300" y="2474913"/>
          <p14:tracePt t="18089" x="4032250" y="2474913"/>
          <p14:tracePt t="18101" x="4008438" y="2474913"/>
          <p14:tracePt t="18111" x="3995738" y="2487613"/>
          <p14:tracePt t="18124" x="3989388" y="2487613"/>
          <p14:tracePt t="18133" x="3963988" y="2487613"/>
          <p14:tracePt t="18146" x="3944938" y="2493963"/>
          <p14:tracePt t="18156" x="3925888" y="2493963"/>
          <p14:tracePt t="18168" x="3895725" y="2500313"/>
          <p14:tracePt t="18180" x="3870325" y="2506663"/>
          <p14:tracePt t="18193" x="3838575" y="2506663"/>
          <p14:tracePt t="18202" x="3813175" y="2506663"/>
          <p14:tracePt t="18212" x="3789363" y="2513013"/>
          <p14:tracePt t="18226" x="3770313" y="2519363"/>
          <p14:tracePt t="18235" x="3744913" y="2519363"/>
          <p14:tracePt t="18246" x="3713163" y="2519363"/>
          <p14:tracePt t="18257" x="3676650" y="2519363"/>
          <p14:tracePt t="18270" x="3638550" y="2519363"/>
          <p14:tracePt t="18281" x="3589338" y="2519363"/>
          <p14:tracePt t="18293" x="3551238" y="2519363"/>
          <p14:tracePt t="18303" x="3506788" y="2519363"/>
          <p14:tracePt t="18313" x="3489325" y="2519363"/>
          <p14:tracePt t="18325" x="3476625" y="2519363"/>
          <p14:tracePt t="18336" x="3457575" y="2519363"/>
          <p14:tracePt t="18347" x="3438525" y="2519363"/>
          <p14:tracePt t="18359" x="3419475" y="2519363"/>
          <p14:tracePt t="18371" x="3389313" y="2519363"/>
          <p14:tracePt t="18384" x="3363913" y="2519363"/>
          <p14:tracePt t="18394" x="3338513" y="2519363"/>
          <p14:tracePt t="18415" x="3332163" y="2519363"/>
          <p14:tracePt t="18482" x="3306763" y="2519363"/>
          <p14:tracePt t="18494" x="3282950" y="2519363"/>
          <p14:tracePt t="18506" x="3251200" y="2519363"/>
          <p14:tracePt t="18517" x="3206750" y="2519363"/>
          <p14:tracePt t="18528" x="3132138" y="2519363"/>
          <p14:tracePt t="18538" x="3051175" y="2519363"/>
          <p14:tracePt t="18551" x="2976563" y="2519363"/>
          <p14:tracePt t="18563" x="2938463" y="2519363"/>
          <p14:tracePt t="18576" x="2900363" y="2519363"/>
          <p14:tracePt t="18584" x="2876550" y="2519363"/>
          <p14:tracePt t="18595" x="2838450" y="2519363"/>
          <p14:tracePt t="18609" x="2806700" y="2519363"/>
          <p14:tracePt t="18617" x="2770188" y="2506663"/>
          <p14:tracePt t="18628" x="2732088" y="2506663"/>
          <p14:tracePt t="18643" x="2693988" y="2506663"/>
          <p14:tracePt t="18651" x="2663825" y="2493963"/>
          <p14:tracePt t="18663" x="2619375" y="2487613"/>
          <p14:tracePt t="18677" x="2593975" y="2487613"/>
          <p14:tracePt t="18688" x="2563813" y="2487613"/>
          <p14:tracePt t="18696" x="2538413" y="2487613"/>
          <p14:tracePt t="18709" x="2513013" y="2487613"/>
          <p14:tracePt t="18721" x="2489200" y="2487613"/>
          <p14:tracePt t="18729" x="2470150" y="2487613"/>
          <p14:tracePt t="18742" x="2451100" y="2487613"/>
          <p14:tracePt t="18754" x="2419350" y="2487613"/>
          <p14:tracePt t="18764" x="2393950" y="2487613"/>
          <p14:tracePt t="18776" x="2357438" y="2487613"/>
          <p14:tracePt t="18786" x="2312988" y="2487613"/>
          <p14:tracePt t="18798" x="2287588" y="2487613"/>
          <p14:tracePt t="18810" x="2257425" y="2487613"/>
          <p14:tracePt t="18820" x="2232025" y="2487613"/>
          <p14:tracePt t="18831" x="2200275" y="2487613"/>
          <p14:tracePt t="18844" x="2176463" y="2487613"/>
          <p14:tracePt t="18856" x="2144713" y="2487613"/>
          <p14:tracePt t="18865" x="2106613" y="2487613"/>
          <p14:tracePt t="18878" x="2082800" y="2487613"/>
          <p14:tracePt t="18904" x="2025650" y="2487613"/>
          <p14:tracePt t="18911" x="1987550" y="2487613"/>
          <p14:tracePt t="18922" x="1963738" y="2487613"/>
          <p14:tracePt t="18932" x="1938338" y="2487613"/>
          <p14:tracePt t="18944" x="1912938" y="2487613"/>
          <p14:tracePt t="18955" x="1876425" y="2487613"/>
          <p14:tracePt t="18968" x="1844675" y="2487613"/>
          <p14:tracePt t="18980" x="1825625" y="2487613"/>
          <p14:tracePt t="19011" x="1812925" y="2487613"/>
          <p14:tracePt t="19036" x="1800225" y="2493963"/>
          <p14:tracePt t="19045" x="1776413" y="2493963"/>
          <p14:tracePt t="19060" x="1744663" y="2500313"/>
          <p14:tracePt t="19071" x="1706563" y="2500313"/>
          <p14:tracePt t="19079" x="1651000" y="2506663"/>
          <p14:tracePt t="19094" x="1625600" y="2506663"/>
          <p14:tracePt t="19101" x="1606550" y="2513013"/>
          <p14:tracePt t="19113" x="1593850" y="2513013"/>
          <p14:tracePt t="19127" x="1581150" y="2513013"/>
          <p14:tracePt t="19135" x="1574800" y="2519363"/>
          <p14:tracePt t="19147" x="1563688" y="2525713"/>
          <p14:tracePt t="19158" x="1550988" y="2532063"/>
          <p14:tracePt t="19169" x="1531938" y="2538413"/>
          <p14:tracePt t="19182" x="1519238" y="2538413"/>
          <p14:tracePt t="20305" x="1506538" y="2538413"/>
          <p14:tracePt t="20417" x="1500188" y="2544763"/>
          <p14:tracePt t="20788" x="1506538" y="2544763"/>
          <p14:tracePt t="20812" x="1512888" y="2538413"/>
          <p14:tracePt t="20825" x="1512888" y="2525713"/>
          <p14:tracePt t="20991" x="1531938" y="2513013"/>
          <p14:tracePt t="21104" x="1531938" y="2506663"/>
          <p14:tracePt t="21126" x="1538288" y="2506663"/>
          <p14:tracePt t="21183" x="1544638" y="2506663"/>
          <p14:tracePt t="21194" x="1557338" y="2506663"/>
          <p14:tracePt t="21208" x="1570038" y="2506663"/>
          <p14:tracePt t="21216" x="1574800" y="2506663"/>
          <p14:tracePt t="21227" x="1587500" y="2506663"/>
          <p14:tracePt t="21241" x="1606550" y="2506663"/>
          <p14:tracePt t="21251" x="1619250" y="2506663"/>
          <p14:tracePt t="21261" x="1631950" y="2506663"/>
          <p14:tracePt t="21520" x="1638300" y="2506663"/>
          <p14:tracePt t="21531" x="1651000" y="2506663"/>
          <p14:tracePt t="21542" x="1657350" y="2506663"/>
          <p14:tracePt t="21554" x="1670050" y="2506663"/>
          <p14:tracePt t="21565" x="1681163" y="2506663"/>
          <p14:tracePt t="21576" x="1700213" y="2506663"/>
          <p14:tracePt t="21588" x="1725613" y="2506663"/>
          <p14:tracePt t="21599" x="1776413" y="2513013"/>
          <p14:tracePt t="21610" x="1831975" y="2519363"/>
          <p14:tracePt t="21622" x="1893888" y="2538413"/>
          <p14:tracePt t="21632" x="1957388" y="2551113"/>
          <p14:tracePt t="21644" x="1987550" y="2557463"/>
          <p14:tracePt t="21655" x="2000250" y="2563813"/>
          <p14:tracePt t="21681" x="2012950" y="2563813"/>
          <p14:tracePt t="21692" x="2019300" y="2563813"/>
          <p14:tracePt t="21700" x="2025650" y="2563813"/>
          <p14:tracePt t="21745" x="2032000" y="2563813"/>
          <p14:tracePt t="21780" x="2044700" y="2563813"/>
          <p14:tracePt t="21801" x="2057400" y="2563813"/>
          <p14:tracePt t="21813" x="2063750" y="2563813"/>
          <p14:tracePt t="21825" x="2076450" y="2563813"/>
          <p14:tracePt t="21835" x="2087563" y="2563813"/>
          <p14:tracePt t="21846" x="2100263" y="2563813"/>
          <p14:tracePt t="21857" x="2119313" y="2563813"/>
          <p14:tracePt t="21871" x="2132013" y="2563813"/>
          <p14:tracePt t="21880" x="2151063" y="2563813"/>
          <p14:tracePt t="21904" x="2200275" y="2563813"/>
          <p14:tracePt t="21914" x="2225675" y="2563813"/>
          <p14:tracePt t="21928" x="2263775" y="2563813"/>
          <p14:tracePt t="21937" x="2293938" y="2563813"/>
          <p14:tracePt t="21948" x="2306638" y="2563813"/>
          <p14:tracePt t="22016" x="2319338" y="2563813"/>
          <p14:tracePt t="22027" x="2332038" y="2563813"/>
          <p14:tracePt t="22038" x="2351088" y="2557463"/>
          <p14:tracePt t="22051" x="2370138" y="2551113"/>
          <p14:tracePt t="22062" x="2400300" y="2544763"/>
          <p14:tracePt t="22073" x="2444750" y="2525713"/>
          <p14:tracePt t="22083" x="2470150" y="2519363"/>
          <p14:tracePt t="22094" x="2513013" y="2500313"/>
          <p14:tracePt t="22106" x="2557463" y="2481263"/>
          <p14:tracePt t="22116" x="2589213" y="2470150"/>
          <p14:tracePt t="22128" x="2619375" y="2451100"/>
          <p14:tracePt t="22142" x="2651125" y="2438400"/>
          <p14:tracePt t="22150" x="2689225" y="2432050"/>
          <p14:tracePt t="22162" x="2732088" y="2400300"/>
          <p14:tracePt t="22176" x="2789238" y="2387600"/>
          <p14:tracePt t="22187" x="2844800" y="2370138"/>
          <p14:tracePt t="22196" x="2876550" y="2351088"/>
          <p14:tracePt t="22210" x="2895600" y="2338388"/>
          <p14:tracePt t="22229" x="2913063" y="2325688"/>
          <p14:tracePt t="22242" x="2938463" y="2319338"/>
          <p14:tracePt t="22253" x="2951163" y="2312988"/>
          <p14:tracePt t="22262" x="2970213" y="2293938"/>
          <p14:tracePt t="22285" x="2982913" y="2287588"/>
          <p14:tracePt t="22308" x="2989263" y="2274888"/>
          <p14:tracePt t="22320" x="3000375" y="2263775"/>
          <p14:tracePt t="22330" x="3013075" y="2251075"/>
          <p14:tracePt t="22342" x="3019425" y="2244725"/>
          <p14:tracePt t="22353" x="3025775" y="2238375"/>
          <p14:tracePt t="22365" x="3032125" y="2232025"/>
          <p14:tracePt t="22386" x="3038475" y="2225675"/>
          <p14:tracePt t="22443" x="3051175" y="2206625"/>
          <p14:tracePt t="22488" x="3063875" y="2200275"/>
          <p14:tracePt t="22510" x="3070225" y="2187575"/>
          <p14:tracePt t="22523" x="3076575" y="2174875"/>
          <p14:tracePt t="22533" x="3082925" y="2163763"/>
          <p14:tracePt t="22557" x="3082925" y="2151063"/>
          <p14:tracePt t="22623" x="3082925" y="2138363"/>
          <p14:tracePt t="22645" x="3082925" y="2132013"/>
          <p14:tracePt t="22656" x="3070225" y="2125663"/>
          <p14:tracePt t="22671" x="3057525" y="2112963"/>
          <p14:tracePt t="22681" x="3038475" y="2106613"/>
          <p14:tracePt t="22692" x="3000375" y="2087563"/>
          <p14:tracePt t="22701" x="2970213" y="2081213"/>
          <p14:tracePt t="22712" x="2938463" y="2074863"/>
          <p14:tracePt t="22726" x="2906713" y="2057400"/>
          <p14:tracePt t="22736" x="2870200" y="2044700"/>
          <p14:tracePt t="22747" x="2838450" y="2025650"/>
          <p14:tracePt t="22758" x="2794000" y="2006600"/>
          <p14:tracePt t="22771" x="2738438" y="1987550"/>
          <p14:tracePt t="22782" x="2676525" y="1981200"/>
          <p14:tracePt t="22793" x="2613025" y="1968500"/>
          <p14:tracePt t="22804" x="2532063" y="1963738"/>
          <p14:tracePt t="22814" x="2444750" y="1951038"/>
          <p14:tracePt t="22826" x="2370138" y="1944688"/>
          <p14:tracePt t="22837" x="2293938" y="1931988"/>
          <p14:tracePt t="22847" x="2225675" y="1925638"/>
          <p14:tracePt t="22859" x="2176463" y="1912938"/>
          <p14:tracePt t="22873" x="2125663" y="1912938"/>
          <p14:tracePt t="22881" x="2087563" y="1912938"/>
          <p14:tracePt t="22903" x="2006600" y="1912938"/>
          <p14:tracePt t="22915" x="1970088" y="1912938"/>
          <p14:tracePt t="22928" x="1944688" y="1912938"/>
          <p14:tracePt t="22939" x="1912938" y="1912938"/>
          <p14:tracePt t="22949" x="1887538" y="1912938"/>
          <p14:tracePt t="22961" x="1863725" y="1912938"/>
          <p14:tracePt t="22972" x="1851025" y="1912938"/>
          <p14:tracePt t="22989" x="1831975" y="1925638"/>
          <p14:tracePt t="23006" x="1819275" y="1931988"/>
          <p14:tracePt t="23028" x="1812925" y="1931988"/>
          <p14:tracePt t="23039" x="1800225" y="1938338"/>
          <p14:tracePt t="23051" x="1781175" y="1938338"/>
          <p14:tracePt t="23064" x="1751013" y="1944688"/>
          <p14:tracePt t="23076" x="1712913" y="1957388"/>
          <p14:tracePt t="23084" x="1657350" y="1987550"/>
          <p14:tracePt t="23095" x="1612900" y="2006600"/>
          <p14:tracePt t="23108" x="1581150" y="2012950"/>
          <p14:tracePt t="23185" x="1563688" y="2025650"/>
          <p14:tracePt t="23331" x="1550988" y="2032000"/>
          <p14:tracePt t="23354" x="1538288" y="2038350"/>
          <p14:tracePt t="23365" x="1531938" y="2051050"/>
          <p14:tracePt t="23377" x="1525588" y="2063750"/>
          <p14:tracePt t="23388" x="1525588" y="2074863"/>
          <p14:tracePt t="23399" x="1519238" y="2087563"/>
          <p14:tracePt t="23410" x="1512888" y="2106613"/>
          <p14:tracePt t="23426" x="1506538" y="2132013"/>
          <p14:tracePt t="23432" x="1500188" y="2144713"/>
          <p14:tracePt t="23444" x="1493838" y="2157413"/>
          <p14:tracePt t="23456" x="1487488" y="2168525"/>
          <p14:tracePt t="23536" x="1487488" y="2174875"/>
          <p14:tracePt t="23556" x="1487488" y="2187575"/>
          <p14:tracePt t="23567" x="1487488" y="2193925"/>
          <p14:tracePt t="23579" x="1487488" y="2212975"/>
          <p14:tracePt t="23593" x="1487488" y="2232025"/>
          <p14:tracePt t="23601" x="1493838" y="2257425"/>
          <p14:tracePt t="23612" x="1506538" y="2281238"/>
          <p14:tracePt t="23626" x="1531938" y="2300288"/>
          <p14:tracePt t="23635" x="1557338" y="2312988"/>
          <p14:tracePt t="23646" x="1612900" y="2332038"/>
          <p14:tracePt t="23658" x="1693863" y="2363788"/>
          <p14:tracePt t="23673" x="1806575" y="2393950"/>
          <p14:tracePt t="23683" x="1970088" y="2425700"/>
          <p14:tracePt t="23692" x="2206625" y="2457450"/>
          <p14:tracePt t="23705" x="2493963" y="2470150"/>
          <p14:tracePt t="23713" x="2776538" y="2470150"/>
          <p14:tracePt t="23726" x="3038475" y="2463800"/>
          <p14:tracePt t="23737" x="3232150" y="2438400"/>
          <p14:tracePt t="23748" x="3357563" y="2406650"/>
          <p14:tracePt t="23760" x="3451225" y="2351088"/>
          <p14:tracePt t="23771" x="3506788" y="2293938"/>
          <p14:tracePt t="23783" x="3525838" y="2232025"/>
          <p14:tracePt t="23794" x="3502025" y="2138363"/>
          <p14:tracePt t="23804" x="3389313" y="2025650"/>
          <p14:tracePt t="23815" x="3206750" y="1900238"/>
          <p14:tracePt t="23827" x="2989263" y="1800225"/>
          <p14:tracePt t="23838" x="2806700" y="1731963"/>
          <p14:tracePt t="23849" x="2663825" y="1712913"/>
          <p14:tracePt t="23860" x="2538413" y="1712913"/>
          <p14:tracePt t="23875" x="2432050" y="1757363"/>
          <p14:tracePt t="23886" x="2338388" y="1838325"/>
          <p14:tracePt t="23894" x="2232025" y="1968500"/>
          <p14:tracePt t="23906" x="2151063" y="2157413"/>
          <p14:tracePt t="23916" x="2100263" y="2338388"/>
          <p14:tracePt t="23928" x="2106613" y="2500313"/>
          <p14:tracePt t="23941" x="2170113" y="2657475"/>
          <p14:tracePt t="23950" x="2287588" y="2781300"/>
          <p14:tracePt t="23961" x="2463800" y="2870200"/>
          <p14:tracePt t="23976" x="2713038" y="2932113"/>
          <p14:tracePt t="23989" x="3000375" y="2944813"/>
          <p14:tracePt t="23995" x="3370263" y="2900363"/>
          <p14:tracePt t="24009" x="3770313" y="2813050"/>
          <p14:tracePt t="24018" x="4157663" y="2674938"/>
          <p14:tracePt t="24029" x="4521200" y="2519363"/>
          <p14:tracePt t="24041" x="4845050" y="2351088"/>
          <p14:tracePt t="24052" x="5121275" y="2187575"/>
          <p14:tracePt t="24063" x="5345113" y="2032000"/>
          <p14:tracePt t="24076" x="5476875" y="1938338"/>
          <p14:tracePt t="24085" x="5538788" y="1887538"/>
          <p14:tracePt t="24142" x="5557838" y="1874838"/>
          <p14:tracePt t="24153" x="5570538" y="1874838"/>
          <p14:tracePt t="24221" x="5570538" y="1881188"/>
          <p14:tracePt t="24231" x="5570538" y="1887538"/>
          <p14:tracePt t="24243" x="5551488" y="1906588"/>
          <p14:tracePt t="24254" x="5521325" y="1919288"/>
          <p14:tracePt t="24266" x="5502275" y="1931988"/>
          <p14:tracePt t="24280" x="5470525" y="1957388"/>
          <p14:tracePt t="24288" x="5427663" y="1981200"/>
          <p14:tracePt t="24300" x="5383213" y="2012950"/>
          <p14:tracePt t="24310" x="5327650" y="2038350"/>
          <p14:tracePt t="24321" x="5270500" y="2074863"/>
          <p14:tracePt t="24332" x="5214938" y="2112963"/>
          <p14:tracePt t="24345" x="5157788" y="2138363"/>
          <p14:tracePt t="24356" x="5102225" y="2174875"/>
          <p14:tracePt t="24366" x="5032375" y="2206625"/>
          <p14:tracePt t="24381" x="4970463" y="2238375"/>
          <p14:tracePt t="24392" x="4914900" y="2257425"/>
          <p14:tracePt t="24400" x="4857750" y="2268538"/>
          <p14:tracePt t="24411" x="4832350" y="2281238"/>
          <p14:tracePt t="24425" x="4814888" y="2287588"/>
          <p14:tracePt t="24445" x="4795838" y="2293938"/>
          <p14:tracePt t="24457" x="4795838" y="2300288"/>
          <p14:tracePt t="24468" x="4783138" y="2300288"/>
          <p14:tracePt t="24501" x="4770438" y="2312988"/>
          <p14:tracePt t="24513" x="4764088" y="2325688"/>
          <p14:tracePt t="24546" x="4757738" y="2338388"/>
          <p14:tracePt t="24660" x="4757738" y="2344738"/>
          <p14:tracePt t="24670" x="4751388" y="2357438"/>
          <p14:tracePt t="24681" x="4745038" y="2363788"/>
          <p14:tracePt t="24906" x="4745038" y="2370138"/>
          <p14:tracePt t="24917" x="4751388" y="2374900"/>
          <p14:tracePt t="24929" x="4770438" y="2381250"/>
          <p14:tracePt t="24942" x="4789488" y="2387600"/>
          <p14:tracePt t="24985" x="4802188" y="2393950"/>
          <p14:tracePt t="24997" x="4814888" y="2393950"/>
          <p14:tracePt t="25009" x="4832350" y="2393950"/>
          <p14:tracePt t="25019" x="4857750" y="2393950"/>
          <p14:tracePt t="25041" x="4870450" y="2393950"/>
          <p14:tracePt t="25256" x="4883150" y="2393950"/>
          <p14:tracePt t="25266" x="4895850" y="2393950"/>
          <p14:tracePt t="25277" x="4902200" y="2393950"/>
          <p14:tracePt t="25390" x="4908550" y="2400300"/>
          <p14:tracePt t="25401" x="4908550" y="2406650"/>
          <p14:tracePt t="25412" x="4895850" y="2413000"/>
          <p14:tracePt t="25426" x="4883150" y="2413000"/>
          <p14:tracePt t="25446" x="4870450" y="2413000"/>
          <p14:tracePt t="25457" x="4845050" y="2419350"/>
          <p14:tracePt t="25470" x="4814888" y="2425700"/>
          <p14:tracePt t="25480" x="4789488" y="2425700"/>
          <p14:tracePt t="25493" x="4751388" y="2425700"/>
          <p14:tracePt t="25505" x="4683125" y="2432050"/>
          <p14:tracePt t="25514" x="4632325" y="2432050"/>
          <p14:tracePt t="25526" x="4608513" y="2444750"/>
          <p14:tracePt t="25672" x="4583113" y="2444750"/>
          <p14:tracePt t="25717" x="4576763" y="2444750"/>
          <p14:tracePt t="30587" x="4576763" y="2438400"/>
          <p14:tracePt t="30599" x="4589463" y="2438400"/>
          <p14:tracePt t="30610" x="4621213" y="2438400"/>
          <p14:tracePt t="30622" x="4645025" y="2438400"/>
          <p14:tracePt t="30632" x="4683125" y="2438400"/>
          <p14:tracePt t="30644" x="4745038" y="2438400"/>
          <p14:tracePt t="30655" x="4832350" y="2438400"/>
          <p14:tracePt t="30667" x="4945063" y="2438400"/>
          <p14:tracePt t="30680" x="5121275" y="2438400"/>
          <p14:tracePt t="30691" x="5395913" y="2438400"/>
          <p14:tracePt t="30700" x="5702300" y="2438400"/>
          <p14:tracePt t="30711" x="5983288" y="2438400"/>
          <p14:tracePt t="30724" x="6246813" y="2425700"/>
          <p14:tracePt t="30734" x="6489700" y="2393950"/>
          <p14:tracePt t="30745" x="6657975" y="2357438"/>
          <p14:tracePt t="30758" x="6777038" y="2325688"/>
          <p14:tracePt t="30768" x="6864350" y="2306638"/>
          <p14:tracePt t="30779" x="6908800" y="2287588"/>
          <p14:tracePt t="30792" x="6934200" y="2281238"/>
          <p14:tracePt t="30813" x="6959600" y="2268538"/>
          <p14:tracePt t="30825" x="6977063" y="2257425"/>
          <p14:tracePt t="30836" x="7008813" y="2232025"/>
          <p14:tracePt t="30847" x="7046913" y="2187575"/>
          <p14:tracePt t="30858" x="7070725" y="2151063"/>
          <p14:tracePt t="30870" x="7096125" y="2106613"/>
          <p14:tracePt t="30882" x="7115175" y="2068513"/>
          <p14:tracePt t="30894" x="7134225" y="2012950"/>
          <p14:tracePt t="30904" x="7140575" y="1981200"/>
          <p14:tracePt t="30913" x="7146925" y="1944688"/>
          <p14:tracePt t="30927" x="7146925" y="1912938"/>
          <p14:tracePt t="30937" x="7146925" y="1874838"/>
          <p14:tracePt t="30948" x="7127875" y="1844675"/>
          <p14:tracePt t="30959" x="7115175" y="1800225"/>
          <p14:tracePt t="30973" x="7096125" y="1774825"/>
          <p14:tracePt t="30984" x="7083425" y="1751013"/>
          <p14:tracePt t="30994" x="7053263" y="1738313"/>
          <p14:tracePt t="31004" x="6989763" y="1719263"/>
          <p14:tracePt t="31015" x="6883400" y="1700213"/>
          <p14:tracePt t="31027" x="6740525" y="1663700"/>
          <p14:tracePt t="31038" x="6521450" y="1625600"/>
          <p14:tracePt t="31049" x="6246813" y="1574800"/>
          <p14:tracePt t="31060" x="5976938" y="1531938"/>
          <p14:tracePt t="31074" x="5689600" y="1500188"/>
          <p14:tracePt t="31083" x="5370513" y="1468438"/>
          <p14:tracePt t="31094" x="4983163" y="1438275"/>
          <p14:tracePt t="31107" x="4521200" y="1400175"/>
          <p14:tracePt t="31117" x="4032250" y="1381125"/>
          <p14:tracePt t="31128" x="3570288" y="1362075"/>
          <p14:tracePt t="31143" x="3157538" y="1331913"/>
          <p14:tracePt t="31150" x="2838450" y="1300163"/>
          <p14:tracePt t="31161" x="2632075" y="1287463"/>
          <p14:tracePt t="31175" x="2493963" y="1274763"/>
          <p14:tracePt t="31184" x="2393950" y="1262063"/>
          <p14:tracePt t="31195" x="2319338" y="1262063"/>
          <p14:tracePt t="31208" x="2276475" y="1262063"/>
          <p14:tracePt t="31263" x="2251075" y="1262063"/>
          <p14:tracePt t="31277" x="2219325" y="1262063"/>
          <p14:tracePt t="31293" x="2176463" y="1293813"/>
          <p14:tracePt t="31298" x="2132013" y="1319213"/>
          <p14:tracePt t="31313" x="2087563" y="1357313"/>
          <p14:tracePt t="31320" x="2057400" y="1387475"/>
          <p14:tracePt t="31331" x="2038350" y="1419225"/>
          <p14:tracePt t="31344" x="2019300" y="1462088"/>
          <p14:tracePt t="31356" x="2012950" y="1500188"/>
          <p14:tracePt t="31365" x="2012950" y="1550988"/>
          <p14:tracePt t="31378" x="2012950" y="1619250"/>
          <p14:tracePt t="31387" x="2019300" y="1706563"/>
          <p14:tracePt t="31398" x="2038350" y="1819275"/>
          <p14:tracePt t="31411" x="2093913" y="1968500"/>
          <p14:tracePt t="31420" x="2176463" y="2157413"/>
          <p14:tracePt t="31431" x="2282825" y="2312988"/>
          <p14:tracePt t="31443" x="2425700" y="2457450"/>
          <p14:tracePt t="31454" x="2589213" y="2593975"/>
          <p14:tracePt t="31465" x="2789238" y="2725738"/>
          <p14:tracePt t="31478" x="3032125" y="2832100"/>
          <p14:tracePt t="31490" x="3289300" y="2906713"/>
          <p14:tracePt t="31499" x="3532188" y="2951163"/>
          <p14:tracePt t="31510" x="3776663" y="2974975"/>
          <p14:tracePt t="31523" x="4013200" y="2987675"/>
          <p14:tracePt t="31533" x="4244975" y="3006725"/>
          <p14:tracePt t="31544" x="4451350" y="3006725"/>
          <p14:tracePt t="31558" x="4683125" y="3006725"/>
          <p14:tracePt t="31567" x="4895850" y="2994025"/>
          <p14:tracePt t="31578" x="5108575" y="2981325"/>
          <p14:tracePt t="31591" x="5295900" y="2957513"/>
          <p14:tracePt t="31600" x="5495925" y="2919413"/>
          <p14:tracePt t="31611" x="5676900" y="2870200"/>
          <p14:tracePt t="31625" x="5851525" y="2813050"/>
          <p14:tracePt t="31634" x="6008688" y="2770188"/>
          <p14:tracePt t="31645" x="6127750" y="2738438"/>
          <p14:tracePt t="31657" x="6240463" y="2706688"/>
          <p14:tracePt t="31668" x="6327775" y="2674938"/>
          <p14:tracePt t="31681" x="6408738" y="2638425"/>
          <p14:tracePt t="31692" x="6477000" y="2606675"/>
          <p14:tracePt t="31701" x="6546850" y="2574925"/>
          <p14:tracePt t="31713" x="6608763" y="2538413"/>
          <p14:tracePt t="31725" x="6677025" y="2500313"/>
          <p14:tracePt t="31737" x="6734175" y="2463800"/>
          <p14:tracePt t="31746" x="6789738" y="2438400"/>
          <p14:tracePt t="31758" x="6834188" y="2406650"/>
          <p14:tracePt t="31769" x="6870700" y="2374900"/>
          <p14:tracePt t="31781" x="6902450" y="2332038"/>
          <p14:tracePt t="31792" x="6940550" y="2281238"/>
          <p14:tracePt t="31805" x="6964363" y="2238375"/>
          <p14:tracePt t="31814" x="6996113" y="2193925"/>
          <p14:tracePt t="31825" x="7008813" y="2157413"/>
          <p14:tracePt t="31837" x="7021513" y="2112963"/>
          <p14:tracePt t="31848" x="7027863" y="2063750"/>
          <p14:tracePt t="31859" x="7027863" y="2006600"/>
          <p14:tracePt t="31873" x="6977063" y="1938338"/>
          <p14:tracePt t="31886" x="6883400" y="1844675"/>
          <p14:tracePt t="31894" x="6615113" y="1706563"/>
          <p14:tracePt t="31937" x="4432300" y="1262063"/>
          <p14:tracePt t="31939" x="3770313" y="1244600"/>
          <p14:tracePt t="31949" x="3282950" y="1257300"/>
          <p14:tracePt t="31960" x="2957513" y="1319213"/>
          <p14:tracePt t="31974" x="2794000" y="1381125"/>
          <p14:tracePt t="31983" x="2700338" y="1457325"/>
          <p14:tracePt t="31994" x="2651125" y="1531938"/>
          <p14:tracePt t="32006" x="2613025" y="1625600"/>
          <p14:tracePt t="32017" x="2582863" y="1725613"/>
          <p14:tracePt t="32028" x="2551113" y="1819275"/>
          <p14:tracePt t="32040" x="2519363" y="1906588"/>
          <p14:tracePt t="32051" x="2493963" y="1987550"/>
          <p14:tracePt t="32062" x="2463800" y="2057400"/>
          <p14:tracePt t="32074" x="2438400" y="2112963"/>
          <p14:tracePt t="32084" x="2419350" y="2151063"/>
          <p14:tracePt t="32095" x="2400300" y="2181225"/>
          <p14:tracePt t="32108" x="2393950" y="2212975"/>
          <p14:tracePt t="32118" x="2393950" y="2244725"/>
          <p14:tracePt t="32129" x="2393950" y="2281238"/>
          <p14:tracePt t="32142" x="2432050" y="2312988"/>
          <p14:tracePt t="32152" x="2500313" y="2351088"/>
          <p14:tracePt t="32163" x="2625725" y="2393950"/>
          <p14:tracePt t="32179" x="2882900" y="2470150"/>
          <p14:tracePt t="32185" x="3257550" y="2538413"/>
          <p14:tracePt t="32196" x="3725863" y="2613025"/>
          <p14:tracePt t="32209" x="4295775" y="2670175"/>
          <p14:tracePt t="32220" x="4938713" y="2725738"/>
          <p14:tracePt t="32230" x="5657850" y="2787650"/>
          <p14:tracePt t="32243" x="6396038" y="2844800"/>
          <p14:tracePt t="32253" x="7140575" y="2906713"/>
          <p14:tracePt t="32265" x="7827963" y="2944813"/>
          <p14:tracePt t="32277" x="8440738" y="2981325"/>
          <p14:tracePt t="32287" x="8953500" y="3000375"/>
          <p14:tracePt t="32298" x="9334500" y="3000375"/>
          <p14:tracePt t="32311" x="9566275" y="3000375"/>
          <p14:tracePt t="32329" x="9653588" y="3000375"/>
          <p14:tracePt t="32379" x="9702800" y="3000375"/>
          <p14:tracePt t="32388" x="9734550" y="2981325"/>
          <p14:tracePt t="32399" x="9759950" y="2963863"/>
          <p14:tracePt t="32410" x="9785350" y="2919413"/>
          <p14:tracePt t="32425" x="9804400" y="2874963"/>
          <p14:tracePt t="32432" x="9815513" y="2832100"/>
          <p14:tracePt t="32444" x="9828213" y="2794000"/>
          <p14:tracePt t="32456" x="9834563" y="2763838"/>
          <p14:tracePt t="32467" x="9834563" y="2725738"/>
          <p14:tracePt t="32478" x="9834563" y="2700338"/>
          <p14:tracePt t="32491" x="9834563" y="2663825"/>
          <p14:tracePt t="32500" x="9834563" y="2619375"/>
          <p14:tracePt t="32511" x="9815513" y="2587625"/>
          <p14:tracePt t="32525" x="9791700" y="2557463"/>
          <p14:tracePt t="32546" x="9709150" y="2474913"/>
          <p14:tracePt t="32558" x="9640888" y="2425700"/>
          <p14:tracePt t="32568" x="9540875" y="2363788"/>
          <p14:tracePt t="32579" x="9385300" y="2281238"/>
          <p14:tracePt t="32591" x="9134475" y="2157413"/>
          <p14:tracePt t="32601" x="8890000" y="2038350"/>
          <p14:tracePt t="32612" x="8678863" y="1931988"/>
          <p14:tracePt t="32624" x="8509000" y="1857375"/>
          <p14:tracePt t="32636" x="8415338" y="1806575"/>
          <p14:tracePt t="32647" x="8359775" y="1774825"/>
          <p14:tracePt t="32658" x="8302625" y="1751013"/>
          <p14:tracePt t="32671" x="8266113" y="1744663"/>
          <p14:tracePt t="32680" x="8208963" y="1731963"/>
          <p14:tracePt t="32693" x="8134350" y="1725613"/>
          <p14:tracePt t="32705" x="8034338" y="1700213"/>
          <p14:tracePt t="32714" x="7934325" y="1681163"/>
          <p14:tracePt t="32726" x="7827963" y="1663700"/>
          <p14:tracePt t="32737" x="7715250" y="1644650"/>
          <p14:tracePt t="32748" x="7602538" y="1619250"/>
          <p14:tracePt t="32759" x="7477125" y="1587500"/>
          <p14:tracePt t="32775" x="7334250" y="1568450"/>
          <p14:tracePt t="32782" x="7164388" y="1544638"/>
          <p14:tracePt t="32794" x="7008813" y="1531938"/>
          <p14:tracePt t="32805" x="6821488" y="1519238"/>
          <p14:tracePt t="32815" x="6634163" y="1506538"/>
          <p14:tracePt t="32827" x="6470650" y="1493838"/>
          <p14:tracePt t="32840" x="6346825" y="1493838"/>
          <p14:tracePt t="32849" x="6234113" y="1487488"/>
          <p14:tracePt t="32860" x="6134100" y="1487488"/>
          <p14:tracePt t="32874" x="6057900" y="1487488"/>
          <p14:tracePt t="32883" x="5995988" y="1487488"/>
          <p14:tracePt t="32895" x="5934075" y="1487488"/>
          <p14:tracePt t="32906" x="5870575" y="1487488"/>
          <p14:tracePt t="32916" x="5808663" y="1487488"/>
          <p14:tracePt t="32928" x="5740400" y="1506538"/>
          <p14:tracePt t="32944" x="5664200" y="1525588"/>
          <p14:tracePt t="32950" x="5570538" y="1544638"/>
          <p14:tracePt t="32961" x="5483225" y="1568450"/>
          <p14:tracePt t="32975" x="5395913" y="1587500"/>
          <p14:tracePt t="32989" x="5302250" y="1606550"/>
          <p14:tracePt t="32995" x="5214938" y="1619250"/>
          <p14:tracePt t="33009" x="5138738" y="1625600"/>
          <p14:tracePt t="33018" x="5070475" y="1644650"/>
          <p14:tracePt t="33029" x="5008563" y="1657350"/>
          <p14:tracePt t="33040" x="4945063" y="1674813"/>
          <p14:tracePt t="33052" x="4876800" y="1693863"/>
          <p14:tracePt t="33064" x="4814888" y="1712913"/>
          <p14:tracePt t="33077" x="4757738" y="1731963"/>
          <p14:tracePt t="33087" x="4702175" y="1738313"/>
          <p14:tracePt t="33097" x="4651375" y="1757363"/>
          <p14:tracePt t="33110" x="4595813" y="1774825"/>
          <p14:tracePt t="33120" x="4545013" y="1793875"/>
          <p14:tracePt t="33130" x="4489450" y="1806575"/>
          <p14:tracePt t="33142" x="4432300" y="1825625"/>
          <p14:tracePt t="33153" x="4370388" y="1844675"/>
          <p14:tracePt t="33164" x="4302125" y="1857375"/>
          <p14:tracePt t="33178" x="4225925" y="1874838"/>
          <p14:tracePt t="33187" x="4151313" y="1881188"/>
          <p14:tracePt t="33198" x="4044950" y="1906588"/>
          <p14:tracePt t="33210" x="3919538" y="1938338"/>
          <p14:tracePt t="33220" x="3776663" y="1981200"/>
          <p14:tracePt t="33232" x="3563938" y="2051050"/>
          <p14:tracePt t="33243" x="3382963" y="2119313"/>
          <p14:tracePt t="33255" x="3251200" y="2163763"/>
          <p14:tracePt t="33267" x="3144838" y="2200275"/>
          <p14:tracePt t="33278" x="3076575" y="2244725"/>
          <p14:tracePt t="33289" x="3044825" y="2257425"/>
          <p14:tracePt t="33299" x="3032125" y="2274888"/>
          <p14:tracePt t="33310" x="3025775" y="2300288"/>
          <p14:tracePt t="33322" x="3025775" y="2319338"/>
          <p14:tracePt t="33333" x="3025775" y="2344738"/>
          <p14:tracePt t="33345" x="3025775" y="2381250"/>
          <p14:tracePt t="33355" x="3032125" y="2413000"/>
          <p14:tracePt t="33367" x="3082925" y="2463800"/>
          <p14:tracePt t="33379" x="3163888" y="2525713"/>
          <p14:tracePt t="33391" x="3270250" y="2593975"/>
          <p14:tracePt t="33400" x="3402013" y="2663825"/>
          <p14:tracePt t="33411" x="3589338" y="2732088"/>
          <p14:tracePt t="33424" x="3763963" y="2770188"/>
          <p14:tracePt t="33434" x="3976688" y="2794000"/>
          <p14:tracePt t="33445" x="4244975" y="2825750"/>
          <p14:tracePt t="33457" x="4632325" y="2838450"/>
          <p14:tracePt t="33468" x="5114925" y="2832100"/>
          <p14:tracePt t="33479" x="5634038" y="2794000"/>
          <p14:tracePt t="33493" x="6170613" y="2757488"/>
          <p14:tracePt t="33502" x="6657975" y="2719388"/>
          <p14:tracePt t="33513" x="7070725" y="2681288"/>
          <p14:tracePt t="33526" x="7366000" y="2657475"/>
          <p14:tracePt t="33537" x="7566025" y="2613025"/>
          <p14:tracePt t="33547" x="7689850" y="2593975"/>
          <p14:tracePt t="33560" x="7789863" y="2563813"/>
          <p14:tracePt t="33570" x="7883525" y="2532063"/>
          <p14:tracePt t="33580" x="7972425" y="2500313"/>
          <p14:tracePt t="33593" x="8053388" y="2474913"/>
          <p14:tracePt t="33603" x="8128000" y="2444750"/>
          <p14:tracePt t="33614" x="8196263" y="2413000"/>
          <p14:tracePt t="33626" x="8240713" y="2387600"/>
          <p14:tracePt t="33636" x="8272463" y="2374900"/>
          <p14:tracePt t="33648" x="8302625" y="2351088"/>
          <p14:tracePt t="33671" x="8328025" y="2332038"/>
          <p14:tracePt t="33682" x="8334375" y="2312988"/>
          <p14:tracePt t="33694" x="8347075" y="2300288"/>
          <p14:tracePt t="33705" x="8353425" y="2281238"/>
          <p14:tracePt t="33715" x="8359775" y="2251075"/>
          <p14:tracePt t="33727" x="8366125" y="2232025"/>
          <p14:tracePt t="33740" x="8372475" y="2200275"/>
          <p14:tracePt t="33750" x="8378825" y="2181225"/>
          <p14:tracePt t="33761" x="8383588" y="2163763"/>
          <p14:tracePt t="33774" x="8383588" y="2151063"/>
          <p14:tracePt t="33783" x="8383588" y="2138363"/>
          <p14:tracePt t="33794" x="8383588" y="2125663"/>
          <p14:tracePt t="33807" x="8383588" y="2106613"/>
          <p14:tracePt t="33816" x="8383588" y="2081213"/>
          <p14:tracePt t="33828" x="8383588" y="2063750"/>
          <p14:tracePt t="33842" x="8383588" y="2044700"/>
          <p14:tracePt t="33850" x="8383588" y="2012950"/>
          <p14:tracePt t="33861" x="8366125" y="1993900"/>
          <p14:tracePt t="33878" x="8321675" y="1968500"/>
          <p14:tracePt t="33884" x="8253413" y="1938338"/>
          <p14:tracePt t="33903" x="8172450" y="1900238"/>
          <p14:tracePt t="33908" x="8096250" y="1857375"/>
          <p14:tracePt t="33918" x="8002588" y="1831975"/>
          <p14:tracePt t="33929" x="7915275" y="1800225"/>
          <p14:tracePt t="33941" x="7821613" y="1768475"/>
          <p14:tracePt t="33951" x="7721600" y="1751013"/>
          <p14:tracePt t="33963" x="7608888" y="1725613"/>
          <p14:tracePt t="33976" x="7466013" y="1693863"/>
          <p14:tracePt t="33986" x="7296150" y="1668463"/>
          <p14:tracePt t="33996" x="7127875" y="1644650"/>
          <p14:tracePt t="34009" x="6940550" y="1631950"/>
          <p14:tracePt t="34020" x="6802438" y="1625600"/>
          <p14:tracePt t="34030" x="6677025" y="1612900"/>
          <p14:tracePt t="34041" x="6553200" y="1600200"/>
          <p14:tracePt t="34055" x="6440488" y="1593850"/>
          <p14:tracePt t="34067" x="6315075" y="1593850"/>
          <p14:tracePt t="34075" x="6183313" y="1593850"/>
          <p14:tracePt t="34089" x="6027738" y="1593850"/>
          <p14:tracePt t="34097" x="5845175" y="1593850"/>
          <p14:tracePt t="34109" x="5715000" y="1593850"/>
          <p14:tracePt t="34120" x="5576888" y="1581150"/>
          <p14:tracePt t="34131" x="5438775" y="1581150"/>
          <p14:tracePt t="34143" x="5314950" y="1581150"/>
          <p14:tracePt t="34155" x="5189538" y="1581150"/>
          <p14:tracePt t="34166" x="5064125" y="1581150"/>
          <p14:tracePt t="34177" x="4945063" y="1587500"/>
          <p14:tracePt t="34188" x="4814888" y="1606550"/>
          <p14:tracePt t="34199" x="4689475" y="1619250"/>
          <p14:tracePt t="34210" x="4576763" y="1625600"/>
          <p14:tracePt t="34222" x="4476750" y="1651000"/>
          <p14:tracePt t="34232" x="4376738" y="1668463"/>
          <p14:tracePt t="34244" x="4283075" y="1700213"/>
          <p14:tracePt t="34256" x="4208463" y="1719263"/>
          <p14:tracePt t="34266" x="4114800" y="1751013"/>
          <p14:tracePt t="34279" x="4038600" y="1787525"/>
          <p14:tracePt t="34292" x="3970338" y="1838325"/>
          <p14:tracePt t="34300" x="3913188" y="1874838"/>
          <p14:tracePt t="34311" x="3876675" y="1919288"/>
          <p14:tracePt t="34325" x="3838575" y="1963738"/>
          <p14:tracePt t="34334" x="3813175" y="2006600"/>
          <p14:tracePt t="34345" x="3795713" y="2063750"/>
          <p14:tracePt t="34356" x="3776663" y="2119313"/>
          <p14:tracePt t="34368" x="3757613" y="2168525"/>
          <p14:tracePt t="34379" x="3751263" y="2225675"/>
          <p14:tracePt t="34391" x="3751263" y="2274888"/>
          <p14:tracePt t="34402" x="3751263" y="2312988"/>
          <p14:tracePt t="34413" x="3751263" y="2351088"/>
          <p14:tracePt t="34426" x="3751263" y="2381250"/>
          <p14:tracePt t="34438" x="3751263" y="2419350"/>
          <p14:tracePt t="34447" x="3751263" y="2444750"/>
          <p14:tracePt t="34458" x="3770313" y="2487613"/>
          <p14:tracePt t="34473" x="3795713" y="2519363"/>
          <p14:tracePt t="34480" x="3838575" y="2570163"/>
          <p14:tracePt t="34493" x="3908425" y="2606675"/>
          <p14:tracePt t="34503" x="4002088" y="2644775"/>
          <p14:tracePt t="34514" x="4114800" y="2674938"/>
          <p14:tracePt t="34527" x="4308475" y="2700338"/>
          <p14:tracePt t="34538" x="4625975" y="2732088"/>
          <p14:tracePt t="34548" x="5057775" y="2751138"/>
          <p14:tracePt t="34561" x="5545138" y="2770188"/>
          <p14:tracePt t="34570" x="6102350" y="2770188"/>
          <p14:tracePt t="34582" x="6657975" y="2770188"/>
          <p14:tracePt t="34594" x="7246938" y="2770188"/>
          <p14:tracePt t="34604" x="7777163" y="2770188"/>
          <p14:tracePt t="34615" x="8283575" y="2770188"/>
          <p14:tracePt t="34627" x="8721725" y="2738438"/>
          <p14:tracePt t="34640" x="9040813" y="2693988"/>
          <p14:tracePt t="34649" x="9240838" y="2651125"/>
          <p14:tracePt t="34661" x="9372600" y="2606675"/>
          <p14:tracePt t="34675" x="9466263" y="2574925"/>
          <p14:tracePt t="34686" x="9534525" y="2538413"/>
          <p14:tracePt t="34694" x="9566275" y="2513013"/>
          <p14:tracePt t="34708" x="9578975" y="2481263"/>
          <p14:tracePt t="34716" x="9591675" y="2457450"/>
          <p14:tracePt t="34727" x="9598025" y="2425700"/>
          <p14:tracePt t="34741" x="9602788" y="2406650"/>
          <p14:tracePt t="34752" x="9609138" y="2381250"/>
          <p14:tracePt t="34762" x="9621838" y="2363788"/>
          <p14:tracePt t="34774" x="9628188" y="2351088"/>
          <p14:tracePt t="34784" x="9634538" y="2338388"/>
          <p14:tracePt t="34797" x="9634538" y="2319338"/>
          <p14:tracePt t="34809" x="9634538" y="2306638"/>
          <p14:tracePt t="34818" x="9634538" y="2287588"/>
          <p14:tracePt t="34829" x="9634538" y="2263775"/>
          <p14:tracePt t="34843" x="9621838" y="2238375"/>
          <p14:tracePt t="34851" x="9598025" y="2212975"/>
          <p14:tracePt t="34863" x="9566275" y="2181225"/>
          <p14:tracePt t="34877" x="9509125" y="2144713"/>
          <p14:tracePt t="34886" x="9428163" y="2100263"/>
          <p14:tracePt t="34905" x="9315450" y="2068513"/>
          <p14:tracePt t="34911" x="9153525" y="2051050"/>
          <p14:tracePt t="34920" x="8890000" y="2019300"/>
          <p14:tracePt t="34930" x="8553450" y="2000250"/>
          <p14:tracePt t="34943" x="8147050" y="2000250"/>
          <p14:tracePt t="34954" x="7715250" y="2000250"/>
          <p14:tracePt t="34965" x="7283450" y="2000250"/>
          <p14:tracePt t="34976" x="6821488" y="2012950"/>
          <p14:tracePt t="34987" x="6351588" y="2068513"/>
          <p14:tracePt t="34998" x="5908675" y="2138363"/>
          <p14:tracePt t="35009" x="5451475" y="2251075"/>
          <p14:tracePt t="35024" x="5021263" y="2393950"/>
          <p14:tracePt t="35031" x="4608513" y="2538413"/>
          <p14:tracePt t="35043" x="4264025" y="2687638"/>
          <p14:tracePt t="35056" x="3995738" y="2832100"/>
          <p14:tracePt t="35067" x="3770313" y="2951163"/>
          <p14:tracePt t="35078" x="3619500" y="3057525"/>
          <p14:tracePt t="35089" x="3495675" y="3138488"/>
          <p14:tracePt t="35099" x="3389313" y="3200400"/>
          <p14:tracePt t="35110" x="3295650" y="3251200"/>
          <p14:tracePt t="35124" x="3225800" y="3300413"/>
          <p14:tracePt t="35133" x="3170238" y="3338513"/>
          <p14:tracePt t="35144" x="3144838" y="3357563"/>
          <p14:tracePt t="35156" x="3132138" y="3370263"/>
          <p14:tracePt t="35167" x="3125788" y="3381375"/>
          <p14:tracePt t="35191" x="3119438" y="3400425"/>
          <p14:tracePt t="35304" x="3113088" y="3400425"/>
          <p14:tracePt t="35313" x="3106738" y="3406775"/>
          <p14:tracePt t="35326" x="3095625" y="3413125"/>
          <p14:tracePt t="35336" x="3063875" y="3413125"/>
          <p14:tracePt t="35347" x="3025775" y="3425825"/>
          <p14:tracePt t="35358" x="2995613" y="3432175"/>
          <p14:tracePt t="35370" x="2957513" y="3432175"/>
          <p14:tracePt t="35382" x="2906713" y="3432175"/>
          <p14:tracePt t="35393" x="2844800" y="3432175"/>
          <p14:tracePt t="35403" x="2782888" y="3432175"/>
          <p14:tracePt t="35414" x="2713038" y="3425825"/>
          <p14:tracePt t="35426" x="2651125" y="3419475"/>
          <p14:tracePt t="35437" x="2576513" y="3406775"/>
          <p14:tracePt t="35448" x="2506663" y="3387725"/>
          <p14:tracePt t="35459" x="2444750" y="3381375"/>
          <p14:tracePt t="35473" x="2376488" y="3363913"/>
          <p14:tracePt t="35483" x="2300288" y="3344863"/>
          <p14:tracePt t="35493" x="2225675" y="3332163"/>
          <p14:tracePt t="35505" x="2151063" y="3325813"/>
          <p14:tracePt t="35516" x="2119313" y="3313113"/>
          <p14:tracePt t="35527" x="2100263" y="3306763"/>
          <p14:tracePt t="35550" x="2087563" y="3300413"/>
          <p14:tracePt t="35560" x="2070100" y="3294063"/>
          <p14:tracePt t="35583" x="2070100" y="3287713"/>
          <p14:tracePt t="35661" x="2063750" y="3287713"/>
          <p14:tracePt t="35684" x="2057400" y="3281363"/>
          <p14:tracePt t="35695" x="2044700" y="3276600"/>
          <p14:tracePt t="35718" x="2038350" y="3270250"/>
          <p14:tracePt t="35831" x="2038350" y="3263900"/>
          <p14:tracePt t="35855" x="2038350" y="3251200"/>
          <p14:tracePt t="35865" x="2057400" y="3244850"/>
          <p14:tracePt t="35876" x="2070100" y="3238500"/>
          <p14:tracePt t="35886" x="2082800" y="3238500"/>
          <p14:tracePt t="35899" x="2093913" y="3238500"/>
          <p14:tracePt t="35910" x="2125663" y="3238500"/>
          <p14:tracePt t="35920" x="2163763" y="3238500"/>
          <p14:tracePt t="35957" x="2244725" y="3257550"/>
          <p14:tracePt t="35966" x="2332038" y="3276600"/>
          <p14:tracePt t="35979" x="2438400" y="3294063"/>
          <p14:tracePt t="35988" x="2513013" y="3313113"/>
          <p14:tracePt t="35999" x="2582863" y="3332163"/>
          <p14:tracePt t="36010" x="2632075" y="3351213"/>
          <p14:tracePt t="36023" x="2676525" y="3370263"/>
          <p14:tracePt t="36035" x="2719388" y="3376613"/>
          <p14:tracePt t="36045" x="2770188" y="3387725"/>
          <p14:tracePt t="36057" x="2819400" y="3387725"/>
          <p14:tracePt t="36067" x="2895600" y="3381375"/>
          <p14:tracePt t="36078" x="2989263" y="3363913"/>
          <p14:tracePt t="36091" x="3076575" y="3332163"/>
          <p14:tracePt t="36100" x="3157538" y="3294063"/>
          <p14:tracePt t="36114" x="3189288" y="3270250"/>
          <p14:tracePt t="36124" x="3213100" y="3238500"/>
          <p14:tracePt t="36134" x="3225800" y="3225800"/>
          <p14:tracePt t="36145" x="3225800" y="3194050"/>
          <p14:tracePt t="36156" x="3225800" y="3163888"/>
          <p14:tracePt t="36181" x="3076575" y="3070225"/>
          <p14:tracePt t="36192" x="2882900" y="2974975"/>
          <p14:tracePt t="36201" x="2551113" y="2874963"/>
          <p14:tracePt t="36213" x="2151063" y="2794000"/>
          <p14:tracePt t="36225" x="1757363" y="2738438"/>
          <p14:tracePt t="36236" x="1400175" y="2725738"/>
          <p14:tracePt t="36246" x="1144588" y="2725738"/>
          <p14:tracePt t="36259" x="974725" y="2744788"/>
          <p14:tracePt t="36269" x="857250" y="2781300"/>
          <p14:tracePt t="36280" x="787400" y="2844800"/>
          <p14:tracePt t="36292" x="738188" y="2913063"/>
          <p14:tracePt t="36303" x="712788" y="3000375"/>
          <p14:tracePt t="36314" x="712788" y="3100388"/>
          <p14:tracePt t="36326" x="757238" y="3238500"/>
          <p14:tracePt t="36336" x="893763" y="3400425"/>
          <p14:tracePt t="36348" x="1106488" y="3563938"/>
          <p14:tracePt t="36359" x="1431925" y="3751263"/>
          <p14:tracePt t="36372" x="1819275" y="3894138"/>
          <p14:tracePt t="36382" x="2293938" y="3983038"/>
          <p14:tracePt t="36393" x="2806700" y="4019550"/>
          <p14:tracePt t="36404" x="3363913" y="4019550"/>
          <p14:tracePt t="36415" x="3925888" y="4006850"/>
          <p14:tracePt t="36427" x="4464050" y="3970338"/>
          <p14:tracePt t="36439" x="4932363" y="3919538"/>
          <p14:tracePt t="36449" x="5321300" y="3883025"/>
          <p14:tracePt t="36460" x="5638800" y="3851275"/>
          <p14:tracePt t="36474" x="5870575" y="3838575"/>
          <p14:tracePt t="36484" x="6008688" y="3838575"/>
          <p14:tracePt t="36494" x="6121400" y="3825875"/>
          <p14:tracePt t="36506" x="6208713" y="3825875"/>
          <p14:tracePt t="36517" x="6289675" y="3819525"/>
          <p14:tracePt t="36528" x="6376988" y="3794125"/>
          <p14:tracePt t="36539" x="6464300" y="3776663"/>
          <p14:tracePt t="36556" x="6564313" y="3757613"/>
          <p14:tracePt t="36563" x="6683375" y="3725863"/>
          <p14:tracePt t="36575" x="6796088" y="3706813"/>
          <p14:tracePt t="36584" x="6908800" y="3681413"/>
          <p14:tracePt t="36595" x="7008813" y="3663950"/>
          <p14:tracePt t="36608" x="7089775" y="3644900"/>
          <p14:tracePt t="36618" x="7153275" y="3625850"/>
          <p14:tracePt t="36629" x="7183438" y="3619500"/>
          <p14:tracePt t="36687" x="7196138" y="3619500"/>
          <p14:tracePt t="36697" x="7208838" y="3613150"/>
          <p14:tracePt t="36710" x="7221538" y="3606800"/>
          <p14:tracePt t="36721" x="7234238" y="3600450"/>
          <p14:tracePt t="36755" x="7240588" y="3594100"/>
          <p14:tracePt t="36764" x="7246938" y="3587750"/>
          <p14:tracePt t="36777" x="7259638" y="3581400"/>
          <p14:tracePt t="36798" x="7270750" y="3570288"/>
          <p14:tracePt t="36810" x="7283450" y="3563938"/>
          <p14:tracePt t="36820" x="7289800" y="3557588"/>
          <p14:tracePt t="36832" x="7302500" y="3551238"/>
          <p14:tracePt t="36856" x="7315200" y="3544888"/>
          <p14:tracePt t="36880" x="7327900" y="3538538"/>
          <p14:tracePt t="37485" x="7334250" y="3525838"/>
          <p14:tracePt t="37495" x="7340600" y="3513138"/>
          <p14:tracePt t="37508" x="7340600" y="3500438"/>
          <p14:tracePt t="37518" x="7334250" y="3494088"/>
          <p14:tracePt t="37529" x="7327900" y="3487738"/>
          <p14:tracePt t="37596" x="7321550" y="3481388"/>
          <p14:tracePt t="37608" x="7308850" y="3481388"/>
          <p14:tracePt t="37619" x="7296150" y="3481388"/>
          <p14:tracePt t="37630" x="7283450" y="3476625"/>
          <p14:tracePt t="37687" x="7277100" y="3476625"/>
          <p14:tracePt t="37698" x="7270750" y="3476625"/>
          <p14:tracePt t="37710" x="7259638" y="3476625"/>
          <p14:tracePt t="37731" x="7253288" y="3476625"/>
          <p14:tracePt t="37821" x="7246938" y="3476625"/>
          <p14:tracePt t="37833" x="7240588" y="3476625"/>
          <p14:tracePt t="38091" x="7240588" y="3470275"/>
          <p14:tracePt t="38103" x="7221538" y="3463925"/>
          <p14:tracePt t="38114" x="7196138" y="3457575"/>
          <p14:tracePt t="38125" x="7170738" y="3451225"/>
          <p14:tracePt t="38136" x="7115175" y="3438525"/>
          <p14:tracePt t="38148" x="7027863" y="3432175"/>
          <p14:tracePt t="38164" x="6927850" y="3419475"/>
          <p14:tracePt t="38172" x="6827838" y="3400425"/>
          <p14:tracePt t="38182" x="6715125" y="3376613"/>
          <p14:tracePt t="38193" x="6615113" y="3370263"/>
          <p14:tracePt t="38204" x="6508750" y="3351213"/>
          <p14:tracePt t="38215" x="6434138" y="3338513"/>
          <p14:tracePt t="38226" x="6357938" y="3325813"/>
          <p14:tracePt t="38240" x="6283325" y="3325813"/>
          <p14:tracePt t="38249" x="6208713" y="3325813"/>
          <p14:tracePt t="38260" x="6121400" y="3325813"/>
          <p14:tracePt t="38274" x="6034088" y="3325813"/>
          <p14:tracePt t="38283" x="5945188" y="3325813"/>
          <p14:tracePt t="38294" x="5870575" y="3325813"/>
          <p14:tracePt t="38308" x="5795963" y="3325813"/>
          <p14:tracePt t="38316" x="5734050" y="3325813"/>
          <p14:tracePt t="38327" x="5676900" y="3325813"/>
          <p14:tracePt t="38340" x="5627688" y="3325813"/>
          <p14:tracePt t="38352" x="5564188" y="3325813"/>
          <p14:tracePt t="38361" x="5489575" y="3325813"/>
          <p14:tracePt t="38377" x="5414963" y="3325813"/>
          <p14:tracePt t="38384" x="5338763" y="3325813"/>
          <p14:tracePt t="38396" x="5264150" y="3325813"/>
          <p14:tracePt t="38408" x="5202238" y="3325813"/>
          <p14:tracePt t="38418" x="5151438" y="3325813"/>
          <p14:tracePt t="38429" x="5102225" y="3325813"/>
          <p14:tracePt t="38442" x="5064125" y="3325813"/>
          <p14:tracePt t="38451" x="5032375" y="3325813"/>
          <p14:tracePt t="38463" x="5014913" y="3325813"/>
          <p14:tracePt t="38688" x="5002213" y="3319463"/>
          <p14:tracePt t="38710" x="4995863" y="3319463"/>
          <p14:tracePt t="38723" x="4989513" y="3313113"/>
          <p14:tracePt t="39880" x="4983163" y="3306763"/>
          <p14:tracePt t="39903" x="4989513" y="3300413"/>
          <p14:tracePt t="39914" x="5008563" y="3294063"/>
          <p14:tracePt t="39927" x="5057775" y="3287713"/>
          <p14:tracePt t="39937" x="5145088" y="3287713"/>
          <p14:tracePt t="39948" x="5257800" y="3276600"/>
          <p14:tracePt t="39959" x="5395913" y="3263900"/>
          <p14:tracePt t="39975" x="5521325" y="3257550"/>
          <p14:tracePt t="39981" x="5634038" y="3232150"/>
          <p14:tracePt t="39993" x="5740400" y="3213100"/>
          <p14:tracePt t="40004" x="5840413" y="3200400"/>
          <p14:tracePt t="40016" x="5927725" y="3194050"/>
          <p14:tracePt t="40027" x="6015038" y="3181350"/>
          <p14:tracePt t="40040" x="6076950" y="3181350"/>
          <p14:tracePt t="40062" x="6108700" y="3181350"/>
          <p14:tracePt t="40117" x="6134100" y="3181350"/>
          <p14:tracePt t="40128" x="6164263" y="3181350"/>
          <p14:tracePt t="40142" x="6183313" y="3181350"/>
          <p14:tracePt t="40151" x="6202363" y="3181350"/>
          <p14:tracePt t="40162" x="6215063" y="3181350"/>
          <p14:tracePt t="40178" x="6227763" y="3181350"/>
          <p14:tracePt t="46293" x="6315075" y="3176588"/>
          <p14:tracePt t="46305" x="6515100" y="3138488"/>
          <p14:tracePt t="46316" x="6834188" y="3087688"/>
          <p14:tracePt t="46327" x="7177088" y="3057525"/>
          <p14:tracePt t="46340" x="7466013" y="3025775"/>
          <p14:tracePt t="46350" x="7683500" y="2994025"/>
          <p14:tracePt t="46360" x="7808913" y="2974975"/>
          <p14:tracePt t="46372" x="7908925" y="2957513"/>
          <p14:tracePt t="46383" x="7996238" y="2944813"/>
          <p14:tracePt t="46394" x="8089900" y="2938463"/>
          <p14:tracePt t="46406" x="8178800" y="2925763"/>
          <p14:tracePt t="46416" x="8253413" y="2925763"/>
          <p14:tracePt t="46428" x="8289925" y="2925763"/>
          <p14:tracePt t="46484" x="8334375" y="2938463"/>
          <p14:tracePt t="46495" x="8383588" y="2944813"/>
          <p14:tracePt t="46507" x="8459788" y="2944813"/>
          <p14:tracePt t="46518" x="8547100" y="2957513"/>
          <p14:tracePt t="46529" x="8640763" y="2963863"/>
          <p14:tracePt t="46540" x="8728075" y="2963863"/>
          <p14:tracePt t="46553" x="8766175" y="2963863"/>
          <p14:tracePt t="46563" x="8789988" y="2970213"/>
          <p14:tracePt t="46575" x="8815388" y="2981325"/>
          <p14:tracePt t="46586" x="8840788" y="2981325"/>
          <p14:tracePt t="46596" x="8872538" y="2981325"/>
          <p14:tracePt t="46608" x="8909050" y="2981325"/>
          <p14:tracePt t="46619" x="8972550" y="2981325"/>
          <p14:tracePt t="46630" x="9034463" y="2974975"/>
          <p14:tracePt t="46643" x="9066213" y="2970213"/>
          <p14:tracePt t="46655" x="9091613" y="2938463"/>
          <p14:tracePt t="46664" x="9096375" y="2906713"/>
          <p14:tracePt t="46678" x="9102725" y="2874963"/>
          <p14:tracePt t="46692" x="9102725" y="2825750"/>
          <p14:tracePt t="46698" x="9096375" y="2763838"/>
          <p14:tracePt t="46711" x="9072563" y="2670175"/>
          <p14:tracePt t="46726" x="9009063" y="2570163"/>
          <p14:tracePt t="46733" x="8896350" y="2425700"/>
          <p14:tracePt t="46744" x="8721725" y="2232025"/>
          <p14:tracePt t="46758" x="8502650" y="2032000"/>
          <p14:tracePt t="46766" x="8247063" y="1857375"/>
          <p14:tracePt t="46778" x="7927975" y="1700213"/>
          <p14:tracePt t="46790" x="7570788" y="1581150"/>
          <p14:tracePt t="46799" x="7196138" y="1500188"/>
          <p14:tracePt t="46811" x="6777038" y="1462088"/>
          <p14:tracePt t="46824" x="6396038" y="1462088"/>
          <p14:tracePt t="46834" x="5976938" y="1506538"/>
          <p14:tracePt t="46845" x="5576888" y="1593850"/>
          <p14:tracePt t="46856" x="5170488" y="1700213"/>
          <p14:tracePt t="46867" x="4770438" y="1806575"/>
          <p14:tracePt t="46880" x="4414838" y="1887538"/>
          <p14:tracePt t="46891" x="4095750" y="1957388"/>
          <p14:tracePt t="46904" x="3838575" y="2032000"/>
          <p14:tracePt t="46911" x="3625850" y="2100263"/>
          <p14:tracePt t="46927" x="3482975" y="2168525"/>
          <p14:tracePt t="46935" x="3395663" y="2225675"/>
          <p14:tracePt t="46945" x="3325813" y="2274888"/>
          <p14:tracePt t="46958" x="3289300" y="2306638"/>
          <p14:tracePt t="46968" x="3270250" y="2325688"/>
          <p14:tracePt t="46980" x="3263900" y="2338388"/>
          <p14:tracePt t="46992" x="3257550" y="2357438"/>
          <p14:tracePt t="47004" x="3251200" y="2370138"/>
          <p14:tracePt t="47013" x="3251200" y="2381250"/>
          <p14:tracePt t="47026" x="3251200" y="2387600"/>
          <p14:tracePt t="47036" x="3251200" y="2413000"/>
          <p14:tracePt t="47047" x="3251200" y="2438400"/>
          <p14:tracePt t="47058" x="3251200" y="2470150"/>
          <p14:tracePt t="47069" x="3251200" y="2506663"/>
          <p14:tracePt t="47080" x="3251200" y="2544763"/>
          <p14:tracePt t="47094" x="3238500" y="2593975"/>
          <p14:tracePt t="47103" x="3219450" y="2674938"/>
          <p14:tracePt t="47114" x="3189288" y="2763838"/>
          <p14:tracePt t="47127" x="3170238" y="2851150"/>
          <p14:tracePt t="47137" x="3151188" y="2944813"/>
          <p14:tracePt t="47148" x="3138488" y="3044825"/>
          <p14:tracePt t="47161" x="3132138" y="3144838"/>
          <p14:tracePt t="47171" x="3132138" y="3232150"/>
          <p14:tracePt t="47181" x="3144838" y="3306763"/>
          <p14:tracePt t="47193" x="3163888" y="3387725"/>
          <p14:tracePt t="47205" x="3195638" y="3457575"/>
          <p14:tracePt t="47215" x="3238500" y="3513138"/>
          <p14:tracePt t="47227" x="3306763" y="3563938"/>
          <p14:tracePt t="47240" x="3413125" y="3625850"/>
          <p14:tracePt t="47249" x="3544888" y="3681413"/>
          <p14:tracePt t="47260" x="3808413" y="3770313"/>
          <p14:tracePt t="47275" x="4114800" y="3870325"/>
          <p14:tracePt t="47286" x="4538663" y="3957638"/>
          <p14:tracePt t="47294" x="5014913" y="4051300"/>
          <p14:tracePt t="47309" x="5564188" y="4144963"/>
          <p14:tracePt t="47319" x="6108700" y="4200525"/>
          <p14:tracePt t="47328" x="6721475" y="4238625"/>
          <p14:tracePt t="47342" x="7308850" y="4225925"/>
          <p14:tracePt t="47352" x="7821613" y="4170363"/>
          <p14:tracePt t="47362" x="8302625" y="4038600"/>
          <p14:tracePt t="47374" x="8696325" y="3863975"/>
          <p14:tracePt t="47384" x="9002713" y="3638550"/>
          <p14:tracePt t="47395" x="9228138" y="3419475"/>
          <p14:tracePt t="47408" x="9385300" y="3163888"/>
          <p14:tracePt t="47418" x="9428163" y="2894013"/>
          <p14:tracePt t="47429" x="9340850" y="2587625"/>
          <p14:tracePt t="47441" x="8985250" y="2193925"/>
          <p14:tracePt t="47452" x="8396288" y="1793875"/>
          <p14:tracePt t="47463" x="7602538" y="1438275"/>
          <p14:tracePt t="47476" x="6664325" y="1162050"/>
          <p14:tracePt t="47488" x="5664200" y="968375"/>
          <p14:tracePt t="47497" x="4745038" y="906463"/>
          <p14:tracePt t="47508" x="3976688" y="957263"/>
          <p14:tracePt t="47521" x="3444875" y="1150938"/>
          <p14:tracePt t="47530" x="3119438" y="1450975"/>
          <p14:tracePt t="47542" x="2963863" y="1819275"/>
          <p14:tracePt t="47554" x="2963863" y="2251075"/>
          <p14:tracePt t="47565" x="3070225" y="2725738"/>
          <p14:tracePt t="47577" x="3319463" y="3225800"/>
          <p14:tracePt t="47587" x="3644900" y="3681413"/>
          <p14:tracePt t="47598" x="4013200" y="4057650"/>
          <p14:tracePt t="47609" x="4351338" y="4319588"/>
          <p14:tracePt t="47621" x="4583113" y="4476750"/>
          <p14:tracePt t="47631" x="4664075" y="4525963"/>
          <p14:tracePt t="47656" x="4702175" y="4525963"/>
          <p14:tracePt t="47666" x="4714875" y="4519613"/>
          <p14:tracePt t="47677" x="4721225" y="4476750"/>
          <p14:tracePt t="47689" x="4725988" y="4438650"/>
          <p14:tracePt t="47733" x="4725988" y="4406900"/>
          <p14:tracePt t="47744" x="4714875" y="4387850"/>
          <p14:tracePt t="47757" x="4702175" y="4370388"/>
          <p14:tracePt t="47767" x="4689475" y="4351338"/>
          <p14:tracePt t="47778" x="4664075" y="4344988"/>
          <p14:tracePt t="47792" x="4645025" y="4338638"/>
          <p14:tracePt t="47812" x="4632325" y="4338638"/>
          <p14:tracePt t="55744" x="4676775" y="4332288"/>
          <p14:tracePt t="55754" x="4789488" y="4332288"/>
          <p14:tracePt t="55766" x="4938713" y="4332288"/>
          <p14:tracePt t="55779" x="5195888" y="4332288"/>
          <p14:tracePt t="55791" x="5476875" y="4332288"/>
          <p14:tracePt t="55799" x="5783263" y="4332288"/>
          <p14:tracePt t="55810" x="6089650" y="4332288"/>
          <p14:tracePt t="55823" x="6370638" y="4332288"/>
          <p14:tracePt t="55833" x="6621463" y="4332288"/>
          <p14:tracePt t="55845" x="6827838" y="4332288"/>
          <p14:tracePt t="55855" x="6953250" y="4338638"/>
          <p14:tracePt t="55880" x="7008813" y="4344988"/>
          <p14:tracePt t="55892" x="7027863" y="4351338"/>
          <p14:tracePt t="55902" x="7034213" y="4364038"/>
          <p14:tracePt t="55969" x="7034213" y="4376738"/>
          <p14:tracePt t="55979" x="7027863" y="4387850"/>
          <p14:tracePt t="55991" x="7002463" y="4413250"/>
          <p14:tracePt t="56003" x="6989763" y="4432300"/>
          <p14:tracePt t="56013" x="6983413" y="4451350"/>
          <p14:tracePt t="56025" x="6983413" y="4476750"/>
          <p14:tracePt t="56036" x="6983413" y="4494213"/>
          <p14:tracePt t="56049" x="6996113" y="4500563"/>
          <p14:tracePt t="56060" x="7046913" y="4506913"/>
          <p14:tracePt t="56069" x="7159625" y="4506913"/>
          <p14:tracePt t="56080" x="7383463" y="4506913"/>
          <p14:tracePt t="56093" x="7766050" y="4506913"/>
          <p14:tracePt t="56104" x="8221663" y="4506913"/>
          <p14:tracePt t="56114" x="8685213" y="4525963"/>
          <p14:tracePt t="56127" x="9072563" y="4545013"/>
          <p14:tracePt t="56138" x="9328150" y="4557713"/>
          <p14:tracePt t="56294" x="9428163" y="4557713"/>
          <p14:tracePt t="56317" x="9478963" y="4557713"/>
          <p14:tracePt t="81552" x="9498013" y="4532313"/>
          <p14:tracePt t="81562" x="9534525" y="4476750"/>
          <p14:tracePt t="81575" x="9572625" y="4419600"/>
          <p14:tracePt t="81833" x="9591675" y="4376738"/>
          <p14:tracePt t="81844" x="9591675" y="4351338"/>
          <p14:tracePt t="81855" x="9566275" y="4332288"/>
          <p14:tracePt t="81868" x="9515475" y="4325938"/>
          <p14:tracePt t="81879" x="9440863" y="4313238"/>
          <p14:tracePt t="81892" x="9353550" y="4313238"/>
          <p14:tracePt t="81900" x="9259888" y="4306888"/>
          <p14:tracePt t="81911" x="9159875" y="4294188"/>
          <p14:tracePt t="81926" x="9072563" y="4287838"/>
          <p14:tracePt t="81934" x="8985250" y="4264025"/>
          <p14:tracePt t="81945" x="8902700" y="4244975"/>
          <p14:tracePt t="81957" x="8840788" y="4225925"/>
          <p14:tracePt t="81968" x="8778875" y="4219575"/>
          <p14:tracePt t="81979" x="8696325" y="4206875"/>
          <p14:tracePt t="81992" x="8596313" y="4200525"/>
          <p14:tracePt t="82002" x="8472488" y="4200525"/>
          <p14:tracePt t="82012" x="8302625" y="4200525"/>
          <p14:tracePt t="82024" x="8072438" y="4200525"/>
          <p14:tracePt t="82035" x="7840663" y="4200525"/>
          <p14:tracePt t="82046" x="7634288" y="4206875"/>
          <p14:tracePt t="82059" x="7453313" y="4206875"/>
          <p14:tracePt t="82069" x="7315200" y="4206875"/>
          <p14:tracePt t="82080" x="7215188" y="4206875"/>
          <p14:tracePt t="82091" x="7164388" y="4206875"/>
          <p14:tracePt t="82102" x="7134225" y="4206875"/>
          <p14:tracePt t="82114" x="7115175" y="4206875"/>
          <p14:tracePt t="82125" x="7096125" y="4206875"/>
          <p14:tracePt t="82136" x="7077075" y="4206875"/>
          <p14:tracePt t="82147" x="7059613" y="4206875"/>
          <p14:tracePt t="82158" x="7034213" y="4206875"/>
          <p14:tracePt t="82173" x="7015163" y="4206875"/>
          <p14:tracePt t="82184" x="6996113" y="4200525"/>
          <p14:tracePt t="82194" x="6977063" y="4194175"/>
          <p14:tracePt t="82205" x="6946900" y="4194175"/>
          <p14:tracePt t="82214" x="6934200" y="4183063"/>
          <p14:tracePt t="82226" x="6921500" y="4176713"/>
          <p14:tracePt t="82259" x="6915150" y="4176713"/>
          <p14:tracePt t="82273" x="6896100" y="4170363"/>
          <p14:tracePt t="82282" x="6870700" y="4170363"/>
          <p14:tracePt t="82293" x="6821488" y="4170363"/>
          <p14:tracePt t="82306" x="6757988" y="4164013"/>
          <p14:tracePt t="82317" x="6702425" y="4157663"/>
          <p14:tracePt t="82327" x="6653213" y="4144963"/>
          <p14:tracePt t="82341" x="6621463" y="4144963"/>
          <p14:tracePt t="82349" x="6602413" y="4144963"/>
          <p14:tracePt t="82375" x="6589713" y="4138613"/>
          <p14:tracePt t="82395" x="6577013" y="4138613"/>
          <p14:tracePt t="82409" x="6557963" y="4138613"/>
          <p14:tracePt t="82417" x="6546850" y="4138613"/>
          <p14:tracePt t="82428" x="6534150" y="4138613"/>
          <p14:tracePt t="82441" x="6521450" y="4138613"/>
          <p14:tracePt t="82452" x="6508750" y="4138613"/>
          <p14:tracePt t="82463" x="6496050" y="4138613"/>
          <p14:tracePt t="82496" x="6483350" y="4138613"/>
          <p14:tracePt t="82688" x="6464300" y="4138613"/>
          <p14:tracePt t="82698" x="6434138" y="4138613"/>
          <p14:tracePt t="82709" x="6408738" y="4144963"/>
          <p14:tracePt t="82724" x="6364288" y="4144963"/>
          <p14:tracePt t="82732" x="6315075" y="4157663"/>
          <p14:tracePt t="82744" x="6264275" y="4164013"/>
          <p14:tracePt t="82754" x="6183313" y="4176713"/>
          <p14:tracePt t="82766" x="6108700" y="4183063"/>
          <p14:tracePt t="82780" x="6008688" y="4194175"/>
          <p14:tracePt t="82791" x="5895975" y="4194175"/>
          <p14:tracePt t="82800" x="5757863" y="4206875"/>
          <p14:tracePt t="82811" x="5634038" y="4225925"/>
          <p14:tracePt t="82824" x="5508625" y="4238625"/>
          <p14:tracePt t="82833" x="5395913" y="4257675"/>
          <p14:tracePt t="82845" x="5295900" y="4270375"/>
          <p14:tracePt t="82856" x="5202238" y="4287838"/>
          <p14:tracePt t="82868" x="5127625" y="4294188"/>
          <p14:tracePt t="82880" x="5064125" y="4306888"/>
          <p14:tracePt t="82902" x="4957763" y="4325938"/>
          <p14:tracePt t="82912" x="4921250" y="4332288"/>
          <p14:tracePt t="82927" x="4895850" y="4332288"/>
          <p14:tracePt t="82936" x="4883150" y="4332288"/>
          <p14:tracePt t="83013" x="4876800" y="4332288"/>
          <p14:tracePt t="83059" x="4870450" y="4332288"/>
          <p14:tracePt t="83092" x="4857750" y="4338638"/>
          <p14:tracePt t="83104" x="4826000" y="4344988"/>
          <p14:tracePt t="83114" x="4789488" y="4351338"/>
          <p14:tracePt t="83126" x="4757738" y="4357688"/>
          <p14:tracePt t="83139" x="4732338" y="4357688"/>
          <p14:tracePt t="83150" x="4708525" y="4370388"/>
          <p14:tracePt t="83160" x="4695825" y="4376738"/>
          <p14:tracePt t="83172" x="4683125" y="4376738"/>
          <p14:tracePt t="83182" x="4670425" y="4376738"/>
          <p14:tracePt t="83193" x="4657725" y="4376738"/>
          <p14:tracePt t="83216" x="4651375" y="4376738"/>
          <p14:tracePt t="83227" x="4632325" y="4383088"/>
          <p14:tracePt t="83240" x="4614863" y="4383088"/>
          <p14:tracePt t="83249" x="4570413" y="4394200"/>
          <p14:tracePt t="83261" x="4545013" y="4394200"/>
          <p14:tracePt t="83274" x="4514850" y="4394200"/>
          <p14:tracePt t="83283" x="4489450" y="4400550"/>
          <p14:tracePt t="83295" x="4432300" y="4406900"/>
          <p14:tracePt t="83307" x="4383088" y="4419600"/>
          <p14:tracePt t="83317" x="4319588" y="4425950"/>
          <p14:tracePt t="83328" x="4251325" y="4438650"/>
          <p14:tracePt t="83342" x="4202113" y="4445000"/>
          <p14:tracePt t="83351" x="4151313" y="4445000"/>
          <p14:tracePt t="83362" x="4119563" y="4445000"/>
          <p14:tracePt t="83463" x="4108450" y="4445000"/>
          <p14:tracePt t="83476" x="4119563" y="4438650"/>
          <p14:tracePt t="83486" x="4138613" y="4425950"/>
          <p14:tracePt t="83497" x="4202113" y="4394200"/>
          <p14:tracePt t="83508" x="4325938" y="4357688"/>
          <p14:tracePt t="83520" x="4557713" y="4283075"/>
          <p14:tracePt t="83531" x="4889500" y="4183063"/>
          <p14:tracePt t="83542" x="5227638" y="4083050"/>
          <p14:tracePt t="83556" x="5534025" y="3987800"/>
          <p14:tracePt t="83567" x="5808663" y="3906838"/>
          <p14:tracePt t="83576" x="5995988" y="3844925"/>
          <p14:tracePt t="83588" x="6102350" y="3800475"/>
          <p14:tracePt t="83599" x="6164263" y="3763963"/>
          <p14:tracePt t="83610" x="6202363" y="3719513"/>
          <p14:tracePt t="83622" x="6227763" y="3676650"/>
          <p14:tracePt t="83632" x="6240463" y="3632200"/>
          <p14:tracePt t="83645" x="6234113" y="3587750"/>
          <p14:tracePt t="83655" x="6189663" y="3532188"/>
          <p14:tracePt t="83666" x="6083300" y="3470275"/>
          <p14:tracePt t="83680" x="5895975" y="3394075"/>
          <p14:tracePt t="83692" x="5534025" y="3257550"/>
          <p14:tracePt t="83700" x="5045075" y="3087688"/>
          <p14:tracePt t="83711" x="4508500" y="2919413"/>
          <p14:tracePt t="83725" x="3932238" y="2763838"/>
          <p14:tracePt t="83734" x="3402013" y="2651125"/>
          <p14:tracePt t="83745" x="2857500" y="2574925"/>
          <p14:tracePt t="83756" x="2370138" y="2557463"/>
          <p14:tracePt t="83768" x="1951038" y="2600325"/>
          <p14:tracePt t="83779" x="1593850" y="2719388"/>
          <p14:tracePt t="83792" x="1293813" y="2906713"/>
          <p14:tracePt t="83802" x="1025525" y="3138488"/>
          <p14:tracePt t="83813" x="806450" y="3425825"/>
          <p14:tracePt t="83825" x="638175" y="3744913"/>
          <p14:tracePt t="83836" x="544513" y="4051300"/>
          <p14:tracePt t="83846" x="512763" y="4319588"/>
          <p14:tracePt t="83858" x="519113" y="4532313"/>
          <p14:tracePt t="83869" x="600075" y="4719638"/>
          <p14:tracePt t="83880" x="719138" y="4838700"/>
          <p14:tracePt t="83903" x="1212850" y="5000625"/>
          <p14:tracePt t="83913" x="1574800" y="5019675"/>
          <p14:tracePt t="83928" x="2038350" y="4989513"/>
          <p14:tracePt t="83937" x="2532063" y="4913313"/>
          <p14:tracePt t="83947" x="3013075" y="4806950"/>
          <p14:tracePt t="83958" x="3395663" y="4683125"/>
          <p14:tracePt t="83973" x="3657600" y="4576763"/>
          <p14:tracePt t="83981" x="3813175" y="4470400"/>
          <p14:tracePt t="83993" x="3895725" y="4387850"/>
          <p14:tracePt t="84005" x="3938588" y="4306888"/>
          <p14:tracePt t="84015" x="3944938" y="4232275"/>
          <p14:tracePt t="84026" x="3913188" y="4157663"/>
          <p14:tracePt t="84039" x="3838575" y="4070350"/>
          <p14:tracePt t="84049" x="3683000" y="3987800"/>
          <p14:tracePt t="84060" x="3376613" y="3887788"/>
          <p14:tracePt t="84073" x="2925763" y="3800475"/>
          <p14:tracePt t="84082" x="2438400" y="3763963"/>
          <p14:tracePt t="84094" x="2032000" y="3763963"/>
          <p14:tracePt t="84107" x="1712913" y="3806825"/>
          <p14:tracePt t="84116" x="1500188" y="3887788"/>
          <p14:tracePt t="84128" x="1357313" y="4019550"/>
          <p14:tracePt t="84141" x="1281113" y="4164013"/>
          <p14:tracePt t="84150" x="1306513" y="4357688"/>
          <p14:tracePt t="84161" x="1481138" y="4632325"/>
          <p14:tracePt t="84175" x="1870075" y="4926013"/>
          <p14:tracePt t="84185" x="2463800" y="5164138"/>
          <p14:tracePt t="84195" x="3206750" y="5289550"/>
          <p14:tracePt t="84209" x="3970338" y="5289550"/>
          <p14:tracePt t="84217" x="4670425" y="5151438"/>
          <p14:tracePt t="84228" x="5214938" y="4919663"/>
          <p14:tracePt t="84242" x="5551488" y="4651375"/>
          <p14:tracePt t="84251" x="5757863" y="4325938"/>
          <p14:tracePt t="84262" x="5808663" y="3983038"/>
          <p14:tracePt t="84275" x="5689600" y="3600450"/>
          <p14:tracePt t="84285" x="5383213" y="3232150"/>
          <p14:tracePt t="84296" x="4876800" y="2925763"/>
          <p14:tracePt t="84308" x="4219575" y="2744788"/>
          <p14:tracePt t="84324" x="3457575" y="2744788"/>
          <p14:tracePt t="84329" x="2657475" y="2925763"/>
          <p14:tracePt t="84342" x="1906588" y="3276600"/>
          <p14:tracePt t="84352" x="1319213" y="3787775"/>
          <p14:tracePt t="84364" x="881063" y="4494213"/>
          <p14:tracePt t="84377" x="650875" y="5326063"/>
          <p14:tracePt t="84387" x="661988" y="6189663"/>
          <p14:tracePt t="84487" x="9247188" y="5795963"/>
          <p14:tracePt t="84499" x="9734550" y="5232400"/>
          <p14:tracePt t="84510" x="9947275" y="4689475"/>
          <p14:tracePt t="84522" x="9915525" y="4151313"/>
          <p14:tracePt t="84532" x="9659938" y="3606800"/>
          <p14:tracePt t="84543" x="9228138" y="3113088"/>
          <p14:tracePt t="84554" x="8621713" y="2706688"/>
          <p14:tracePt t="84569" x="7902575" y="2419350"/>
          <p14:tracePt t="84579" x="7053263" y="2274888"/>
          <p14:tracePt t="84591" x="6164263" y="2257425"/>
          <p14:tracePt t="84599" x="5364163" y="2413000"/>
          <p14:tracePt t="84611" x="4738688" y="2713038"/>
          <p14:tracePt t="84623" x="4344988" y="3113088"/>
          <p14:tracePt t="84633" x="4114800" y="3657600"/>
          <p14:tracePt t="84645" x="4114800" y="4264025"/>
          <p14:tracePt t="84657" x="4370388" y="4976813"/>
          <p14:tracePt t="84668" x="4914900" y="5670550"/>
          <p14:tracePt t="84679" x="5727700" y="6264275"/>
          <p14:tracePt t="84692" x="6746875" y="6702425"/>
          <p14:tracePt t="84746" x="11391900" y="5738813"/>
          <p14:tracePt t="84757" x="11647488" y="5145088"/>
          <p14:tracePt t="84769" x="11598275" y="4532313"/>
          <p14:tracePt t="84781" x="11185525" y="3825875"/>
          <p14:tracePt t="84793" x="10434638" y="3119438"/>
          <p14:tracePt t="84803" x="9428163" y="2506663"/>
          <p14:tracePt t="84815" x="8334375" y="2068513"/>
          <p14:tracePt t="84826" x="7302500" y="1831975"/>
          <p14:tracePt t="84836" x="6489700" y="1774825"/>
          <p14:tracePt t="84847" x="5889625" y="1863725"/>
          <p14:tracePt t="84859" x="5464175" y="2106613"/>
          <p14:tracePt t="84871" x="5170488" y="2487613"/>
          <p14:tracePt t="84881" x="5008563" y="2925763"/>
          <p14:tracePt t="84894" x="4951413" y="3370263"/>
          <p14:tracePt t="84905" x="4983163" y="3763963"/>
          <p14:tracePt t="84914" x="5095875" y="4070350"/>
          <p14:tracePt t="84927" x="5238750" y="4257675"/>
          <p14:tracePt t="84940" x="5376863" y="4370388"/>
          <p14:tracePt t="84949" x="5534025" y="4432300"/>
          <p14:tracePt t="84960" x="5702300" y="4457700"/>
          <p14:tracePt t="84972" x="5857875" y="4457700"/>
          <p14:tracePt t="84982" x="5983288" y="4451350"/>
          <p14:tracePt t="84994" x="6070600" y="4438650"/>
          <p14:tracePt t="85006" x="6115050" y="4432300"/>
          <p14:tracePt t="85075" x="6134100" y="4432300"/>
          <p14:tracePt t="85083" x="6140450" y="4432300"/>
          <p14:tracePt t="85096" x="6140450" y="4445000"/>
          <p14:tracePt t="85107" x="6127750" y="4464050"/>
          <p14:tracePt t="85118" x="6115050" y="4483100"/>
          <p14:tracePt t="85128" x="6115050" y="4506913"/>
          <p14:tracePt t="85141" x="6115050" y="4532313"/>
          <p14:tracePt t="85151" x="6127750" y="4551363"/>
          <p14:tracePt t="85162" x="6164263" y="4570413"/>
          <p14:tracePt t="85178" x="6264275" y="4583113"/>
          <p14:tracePt t="85185" x="6496050" y="4594225"/>
          <p14:tracePt t="85196" x="7027863" y="4594225"/>
          <p14:tracePt t="85208" x="7783513" y="4594225"/>
          <p14:tracePt t="85221" x="8672513" y="4576763"/>
          <p14:tracePt t="85229" x="9615488" y="4538663"/>
          <p14:tracePt t="85242" x="10485438" y="4451350"/>
          <p14:tracePt t="85253" x="11153775" y="4394200"/>
          <p14:tracePt t="85264" x="11591925" y="4338638"/>
          <p14:tracePt t="85354" x="11836400" y="4313238"/>
          <p14:tracePt t="85365" x="11972925" y="4300538"/>
          <p14:tracePt t="85376" x="12072938" y="4294188"/>
          <p14:tracePt t="85390" x="12160250" y="4283075"/>
          <p14:tracePt t="85691" x="11666538" y="4332288"/>
          <p14:tracePt t="85703" x="11334750" y="4332288"/>
          <p14:tracePt t="85713" x="11004550" y="4332288"/>
          <p14:tracePt t="85725" x="10698163" y="4332288"/>
          <p14:tracePt t="85737" x="10472738" y="4332288"/>
          <p14:tracePt t="85748" x="10315575" y="4332288"/>
          <p14:tracePt t="85759" x="10240963" y="4332288"/>
          <p14:tracePt t="85772" x="10210800" y="4332288"/>
          <p14:tracePt t="85815" x="10191750" y="4332288"/>
          <p14:tracePt t="85928" x="10185400" y="4332288"/>
          <p14:tracePt t="85951" x="10191750" y="4325938"/>
          <p14:tracePt t="85961" x="10210800" y="4319588"/>
          <p14:tracePt t="85974" x="10221913" y="4313238"/>
          <p14:tracePt t="85983" x="10240963" y="4300538"/>
          <p14:tracePt t="85994" x="10253663" y="4294188"/>
          <p14:tracePt t="86017" x="10260013" y="4294188"/>
          <p14:tracePt t="86029" x="10272713" y="4287838"/>
          <p14:tracePt t="86040" x="10279063" y="4283075"/>
          <p14:tracePt t="86053" x="10291763" y="4276725"/>
          <p14:tracePt t="86062" x="10321925" y="4264025"/>
          <p14:tracePt t="86075" x="10347325" y="4244975"/>
          <p14:tracePt t="86086" x="10391775" y="4232275"/>
          <p14:tracePt t="86096" x="10447338" y="4213225"/>
          <p14:tracePt t="86108" x="10515600" y="4183063"/>
          <p14:tracePt t="86119" x="10617200" y="4144963"/>
          <p14:tracePt t="86129" x="10766425" y="4083050"/>
          <p14:tracePt t="86142" x="10972800" y="4032250"/>
          <p14:tracePt t="86152" x="11204575" y="3957638"/>
          <p14:tracePt t="86166" x="11430000" y="3900488"/>
          <p14:tracePt t="86179" x="11653838" y="3857625"/>
          <p14:tracePt t="86186" x="11804650" y="3825875"/>
          <p14:tracePt t="86197" x="11917363" y="3800475"/>
          <p14:tracePt t="86208" x="11972925" y="3787775"/>
          <p14:tracePt t="86219" x="11998325" y="3776663"/>
          <p14:tracePt t="86287" x="12004675" y="3776663"/>
          <p14:tracePt t="86298" x="11998325" y="3776663"/>
          <p14:tracePt t="86309" x="11979275" y="3776663"/>
          <p14:tracePt t="86324" x="11941175" y="3776663"/>
          <p14:tracePt t="86332" x="11866563" y="3776663"/>
          <p14:tracePt t="86344" x="11741150" y="3776663"/>
          <p14:tracePt t="86354" x="11585575" y="3781425"/>
          <p14:tracePt t="86367" x="11398250" y="3794125"/>
          <p14:tracePt t="86377" x="11185525" y="3819525"/>
          <p14:tracePt t="86391" x="11010900" y="3857625"/>
          <p14:tracePt t="86400" x="10885488" y="3887788"/>
          <p14:tracePt t="86425" x="10817225" y="3900488"/>
          <p14:tracePt t="86434" x="10791825" y="3906838"/>
          <p14:tracePt t="86445" x="10766425" y="3919538"/>
          <p14:tracePt t="86883" x="10766425" y="3925888"/>
          <p14:tracePt t="87208" x="10766425" y="3932238"/>
          <p14:tracePt t="87222" x="10798175" y="3932238"/>
          <p14:tracePt t="87232" x="10821988" y="3932238"/>
          <p14:tracePt t="87243" x="10853738" y="3932238"/>
          <p14:tracePt t="87254" x="10910888" y="3932238"/>
          <p14:tracePt t="87269" x="10998200" y="3925888"/>
          <p14:tracePt t="87277" x="11123613" y="3919538"/>
          <p14:tracePt t="87290" x="11304588" y="3894138"/>
          <p14:tracePt t="87299" x="11547475" y="3851275"/>
          <p14:tracePt t="87311" x="11798300" y="3794125"/>
          <p14:tracePt t="87324" x="12047538" y="3732213"/>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486603" y="250621"/>
            <a:ext cx="2646878"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货币的起源和发展</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B71671DF-7448-4DD0-84D6-8EFE23AA25B9}"/>
              </a:ext>
            </a:extLst>
          </p:cNvPr>
          <p:cNvSpPr txBox="1"/>
          <p:nvPr/>
        </p:nvSpPr>
        <p:spPr>
          <a:xfrm>
            <a:off x="777954" y="1052343"/>
            <a:ext cx="10497672" cy="954107"/>
          </a:xfrm>
          <a:prstGeom prst="rect">
            <a:avLst/>
          </a:prstGeom>
          <a:noFill/>
        </p:spPr>
        <p:txBody>
          <a:bodyPr wrap="square" rtlCol="0">
            <a:spAutoFit/>
          </a:bodyPr>
          <a:lstStyle/>
          <a:p>
            <a:r>
              <a:rPr lang="zh-CN" altLang="en-US" sz="2800" dirty="0"/>
              <a:t>货币：从商品世界中分离出来的、固定充当一般等价物的特殊商品，并能反映一定的生产关系（马克思）</a:t>
            </a:r>
          </a:p>
        </p:txBody>
      </p:sp>
      <p:sp>
        <p:nvSpPr>
          <p:cNvPr id="6" name="文本框 5">
            <a:extLst>
              <a:ext uri="{FF2B5EF4-FFF2-40B4-BE49-F238E27FC236}">
                <a16:creationId xmlns:a16="http://schemas.microsoft.com/office/drawing/2014/main" id="{28B7E269-5AD6-4DF7-BF0C-286140C363D6}"/>
              </a:ext>
            </a:extLst>
          </p:cNvPr>
          <p:cNvSpPr txBox="1"/>
          <p:nvPr/>
        </p:nvSpPr>
        <p:spPr>
          <a:xfrm>
            <a:off x="777954" y="2102037"/>
            <a:ext cx="11080374" cy="4401205"/>
          </a:xfrm>
          <a:prstGeom prst="rect">
            <a:avLst/>
          </a:prstGeom>
          <a:noFill/>
        </p:spPr>
        <p:txBody>
          <a:bodyPr wrap="square" rtlCol="0">
            <a:spAutoFit/>
          </a:bodyPr>
          <a:lstStyle/>
          <a:p>
            <a:r>
              <a:rPr lang="zh-CN" altLang="en-US" sz="2800" dirty="0"/>
              <a:t>货币的本质理论</a:t>
            </a:r>
            <a:endParaRPr lang="en-US" altLang="zh-CN" sz="2800" dirty="0"/>
          </a:p>
          <a:p>
            <a:pPr marL="457200" indent="-457200">
              <a:buFont typeface="Wingdings" panose="05000000000000000000" pitchFamily="2" charset="2"/>
              <a:buChar char="l"/>
            </a:pPr>
            <a:r>
              <a:rPr lang="zh-CN" altLang="en-US" sz="2800" b="1" dirty="0"/>
              <a:t>货币金属论</a:t>
            </a:r>
            <a:r>
              <a:rPr lang="zh-CN" altLang="en-US" sz="2800" dirty="0"/>
              <a:t>：货币</a:t>
            </a:r>
            <a:r>
              <a:rPr lang="en-US" altLang="zh-CN" sz="2800" dirty="0"/>
              <a:t>=</a:t>
            </a:r>
            <a:r>
              <a:rPr lang="zh-CN" altLang="en-US" sz="2800" dirty="0"/>
              <a:t>贵金属，认为货币是商品，</a:t>
            </a:r>
            <a:r>
              <a:rPr lang="zh-CN" altLang="en-US" sz="2800" dirty="0">
                <a:solidFill>
                  <a:srgbClr val="FF0000"/>
                </a:solidFill>
              </a:rPr>
              <a:t>必须有实质价值</a:t>
            </a:r>
            <a:r>
              <a:rPr lang="zh-CN" altLang="en-US" sz="2800" dirty="0"/>
              <a:t>，忽略了流通手段、支付手段职能（</a:t>
            </a:r>
            <a:r>
              <a:rPr lang="zh-CN" altLang="en-US" sz="2800" b="1" dirty="0"/>
              <a:t>斯塔德福，亚当斯密</a:t>
            </a:r>
            <a:r>
              <a:rPr lang="zh-CN" altLang="en-US" sz="2800" dirty="0"/>
              <a:t>）</a:t>
            </a:r>
            <a:endParaRPr lang="en-US" altLang="zh-CN" sz="2800" dirty="0"/>
          </a:p>
          <a:p>
            <a:pPr marL="457200" indent="-457200">
              <a:buFont typeface="Wingdings" panose="05000000000000000000" pitchFamily="2" charset="2"/>
              <a:buChar char="l"/>
            </a:pPr>
            <a:r>
              <a:rPr lang="zh-CN" altLang="en-US" sz="2800" b="1" dirty="0"/>
              <a:t>货币名目论</a:t>
            </a:r>
            <a:r>
              <a:rPr lang="zh-CN" altLang="en-US" sz="2800" dirty="0"/>
              <a:t>：认为货币是一种便于交换的</a:t>
            </a:r>
            <a:r>
              <a:rPr lang="zh-CN" altLang="en-US" sz="2800" dirty="0">
                <a:solidFill>
                  <a:srgbClr val="FF0000"/>
                </a:solidFill>
              </a:rPr>
              <a:t>价值符号</a:t>
            </a:r>
            <a:r>
              <a:rPr lang="zh-CN" altLang="en-US" sz="2800" dirty="0"/>
              <a:t>，否认了货币的实质价值，只强调流通手段、支付手段职能（</a:t>
            </a:r>
            <a:r>
              <a:rPr lang="zh-CN" altLang="en-US" sz="2800" b="1" dirty="0"/>
              <a:t>巴本，贝克泰</a:t>
            </a:r>
            <a:r>
              <a:rPr lang="zh-CN" altLang="en-US" sz="2800" dirty="0"/>
              <a:t>）</a:t>
            </a:r>
            <a:endParaRPr lang="en-US" altLang="zh-CN" sz="2800" dirty="0"/>
          </a:p>
          <a:p>
            <a:pPr marL="457200" indent="-457200">
              <a:buFont typeface="Wingdings" panose="05000000000000000000" pitchFamily="2" charset="2"/>
              <a:buChar char="l"/>
            </a:pPr>
            <a:r>
              <a:rPr lang="zh-CN" altLang="en-US" sz="2800" b="1" dirty="0"/>
              <a:t>货币国定论（也称为货币法定论）</a:t>
            </a:r>
            <a:r>
              <a:rPr lang="zh-CN" altLang="en-US" sz="2800" dirty="0"/>
              <a:t>：认为货币由国家创造，其价值由国家的权威规定，是国家法律的创造物（</a:t>
            </a:r>
            <a:r>
              <a:rPr lang="zh-CN" altLang="en-US" sz="2800" b="1" dirty="0"/>
              <a:t>克纳普</a:t>
            </a:r>
            <a:r>
              <a:rPr lang="zh-CN" altLang="en-US" sz="2800" dirty="0"/>
              <a:t>）</a:t>
            </a:r>
            <a:endParaRPr lang="en-US" altLang="zh-CN" sz="2800" dirty="0"/>
          </a:p>
          <a:p>
            <a:pPr marL="457200" indent="-457200">
              <a:buFont typeface="Wingdings" panose="05000000000000000000" pitchFamily="2" charset="2"/>
              <a:buChar char="l"/>
            </a:pPr>
            <a:r>
              <a:rPr lang="zh-CN" altLang="en-US" sz="2800" b="1" dirty="0"/>
              <a:t>货币数量论</a:t>
            </a:r>
            <a:r>
              <a:rPr lang="zh-CN" altLang="en-US" sz="2800" dirty="0"/>
              <a:t>：否认货币本身具有商品属性和内在价值，认为货币价值是有货币供给的数量决定的（米尔顿</a:t>
            </a:r>
            <a:r>
              <a:rPr lang="en-US" altLang="zh-CN" sz="2800" b="1" dirty="0"/>
              <a:t>·</a:t>
            </a:r>
            <a:r>
              <a:rPr lang="zh-CN" altLang="en-US" sz="2800" b="1" dirty="0"/>
              <a:t>弗里德曼</a:t>
            </a:r>
            <a:r>
              <a:rPr lang="zh-CN" altLang="en-US" sz="2800" dirty="0"/>
              <a:t>，</a:t>
            </a:r>
            <a:r>
              <a:rPr lang="zh-CN" altLang="en-US" sz="2800" dirty="0">
                <a:solidFill>
                  <a:srgbClr val="FF0000"/>
                </a:solidFill>
              </a:rPr>
              <a:t>货币是“购买力的暂栖所”</a:t>
            </a:r>
            <a:r>
              <a:rPr lang="zh-CN" altLang="en-US" sz="2800" dirty="0"/>
              <a:t>）</a:t>
            </a:r>
          </a:p>
        </p:txBody>
      </p:sp>
    </p:spTree>
    <p:extLst>
      <p:ext uri="{BB962C8B-B14F-4D97-AF65-F5344CB8AC3E}">
        <p14:creationId xmlns:p14="http://schemas.microsoft.com/office/powerpoint/2010/main" val="2326819587"/>
      </p:ext>
    </p:extLst>
  </p:cSld>
  <p:clrMapOvr>
    <a:masterClrMapping/>
  </p:clrMapOvr>
  <mc:AlternateContent xmlns:mc="http://schemas.openxmlformats.org/markup-compatibility/2006" xmlns:p14="http://schemas.microsoft.com/office/powerpoint/2010/main">
    <mc:Choice Requires="p14">
      <p:transition spd="slow" p14:dur="2000" advTm="187325"/>
    </mc:Choice>
    <mc:Fallback xmlns="">
      <p:transition spd="slow" advTm="187325"/>
    </mc:Fallback>
  </mc:AlternateContent>
  <p:extLst>
    <p:ext uri="{3A86A75C-4F4B-4683-9AE1-C65F6400EC91}">
      <p14:laserTraceLst xmlns:p14="http://schemas.microsoft.com/office/powerpoint/2010/main">
        <p14:tracePtLst>
          <p14:tracePt t="116" x="11998325" y="4332288"/>
          <p14:tracePt t="128" x="11841163" y="4451350"/>
          <p14:tracePt t="140" x="11634788" y="4583113"/>
          <p14:tracePt t="150" x="11460163" y="4689475"/>
          <p14:tracePt t="162" x="11310938" y="4776788"/>
          <p14:tracePt t="173" x="11204575" y="4838700"/>
          <p14:tracePt t="187" x="11117263" y="4889500"/>
          <p14:tracePt t="198" x="11047413" y="4938713"/>
          <p14:tracePt t="209" x="11010900" y="4964113"/>
          <p14:tracePt t="218" x="10991850" y="4976813"/>
          <p14:tracePt t="229" x="10972800" y="4989513"/>
          <p14:tracePt t="243" x="10947400" y="5006975"/>
          <p14:tracePt t="251" x="10934700" y="5013325"/>
          <p14:tracePt t="263" x="10922000" y="5019675"/>
          <p14:tracePt t="274" x="10910888" y="5019675"/>
          <p14:tracePt t="289" x="10898188" y="5026025"/>
          <p14:tracePt t="300" x="10885488" y="5026025"/>
          <p14:tracePt t="309" x="10860088" y="5032375"/>
          <p14:tracePt t="320" x="10828338" y="5032375"/>
          <p14:tracePt t="330" x="10804525" y="5032375"/>
          <p14:tracePt t="342" x="10741025" y="5032375"/>
          <p14:tracePt t="353" x="10634663" y="5032375"/>
          <p14:tracePt t="364" x="10479088" y="5032375"/>
          <p14:tracePt t="375" x="10198100" y="5032375"/>
          <p14:tracePt t="387" x="9785350" y="5000625"/>
          <p14:tracePt t="399" x="9266238" y="4926013"/>
          <p14:tracePt t="409" x="8666163" y="4813300"/>
          <p14:tracePt t="420" x="7983538" y="4676775"/>
          <p14:tracePt t="431" x="7334250" y="4532313"/>
          <p14:tracePt t="444" x="6653213" y="4376738"/>
          <p14:tracePt t="455" x="6002338" y="4238625"/>
          <p14:tracePt t="465" x="5376863" y="4119563"/>
          <p14:tracePt t="477" x="4826000" y="4025900"/>
          <p14:tracePt t="491" x="4351338" y="3932238"/>
          <p14:tracePt t="502" x="3963988" y="3883025"/>
          <p14:tracePt t="510" x="3663950" y="3838575"/>
          <p14:tracePt t="522" x="3476625" y="3806825"/>
          <p14:tracePt t="533" x="3351213" y="3800475"/>
          <p14:tracePt t="544" x="3282950" y="3787775"/>
          <p14:tracePt t="582" x="3257550" y="3781425"/>
          <p14:tracePt t="591" x="3244850" y="3776663"/>
          <p14:tracePt t="600" x="3238500" y="3763963"/>
          <p14:tracePt t="612" x="3244850" y="3732213"/>
          <p14:tracePt t="625" x="3270250" y="3700463"/>
          <p14:tracePt t="634" x="3282950" y="3670300"/>
          <p14:tracePt t="645" x="3306763" y="3625850"/>
          <p14:tracePt t="660" x="3332163" y="3594100"/>
          <p14:tracePt t="669" x="3363913" y="3551238"/>
          <p14:tracePt t="679" x="3389313" y="3506788"/>
          <p14:tracePt t="693" x="3406775" y="3463925"/>
          <p14:tracePt t="707" x="3413125" y="3438525"/>
          <p14:tracePt t="713" x="3419475" y="3406775"/>
          <p14:tracePt t="727" x="3419475" y="3376613"/>
          <p14:tracePt t="739" x="3419475" y="3351213"/>
          <p14:tracePt t="747" x="3419475" y="3319463"/>
          <p14:tracePt t="760" x="3402013" y="3300413"/>
          <p14:tracePt t="770" x="3382963" y="3281363"/>
          <p14:tracePt t="781" x="3351213" y="3257550"/>
          <p14:tracePt t="794" x="3306763" y="3225800"/>
          <p14:tracePt t="804" x="3225800" y="3200400"/>
          <p14:tracePt t="815" x="3125788" y="3170238"/>
          <p14:tracePt t="827" x="3006725" y="3138488"/>
          <p14:tracePt t="837" x="2863850" y="3100388"/>
          <p14:tracePt t="849" x="2738438" y="3070225"/>
          <p14:tracePt t="861" x="2600325" y="3051175"/>
          <p14:tracePt t="873" x="2482850" y="3032125"/>
          <p14:tracePt t="883" x="2370138" y="3019425"/>
          <p14:tracePt t="904" x="2182813" y="3019425"/>
          <p14:tracePt t="915" x="2106613" y="3019425"/>
          <p14:tracePt t="927" x="2044700" y="3019425"/>
          <p14:tracePt t="938" x="2006600" y="3019425"/>
          <p14:tracePt t="949" x="1987550" y="3019425"/>
          <p14:tracePt t="961" x="1951038" y="3025775"/>
          <p14:tracePt t="972" x="1925638" y="3044825"/>
          <p14:tracePt t="983" x="1906588" y="3063875"/>
          <p14:tracePt t="997" x="1876425" y="3087688"/>
          <p14:tracePt t="1008" x="1851025" y="3113088"/>
          <p14:tracePt t="1017" x="1838325" y="3125788"/>
          <p14:tracePt t="1028" x="1831975" y="3138488"/>
          <p14:tracePt t="1041" x="1825625" y="3151188"/>
          <p14:tracePt t="1050" x="1825625" y="3170238"/>
          <p14:tracePt t="1062" x="1825625" y="3187700"/>
          <p14:tracePt t="1075" x="1838325" y="3213100"/>
          <p14:tracePt t="1084" x="1857375" y="3238500"/>
          <p14:tracePt t="1096" x="1870075" y="3263900"/>
          <p14:tracePt t="1109" x="1887538" y="3276600"/>
          <p14:tracePt t="1118" x="1919288" y="3281363"/>
          <p14:tracePt t="1129" x="1951038" y="3287713"/>
          <p14:tracePt t="1143" x="2012950" y="3300413"/>
          <p14:tracePt t="1152" x="2112963" y="3306763"/>
          <p14:tracePt t="1164" x="2306638" y="3319463"/>
          <p14:tracePt t="1175" x="2689225" y="3319463"/>
          <p14:tracePt t="1187" x="3144838" y="3319463"/>
          <p14:tracePt t="1199" x="3625850" y="3319463"/>
          <p14:tracePt t="1209" x="4132263" y="3319463"/>
          <p14:tracePt t="1219" x="4664075" y="3319463"/>
          <p14:tracePt t="1230" x="5202238" y="3319463"/>
          <p14:tracePt t="1243" x="5734050" y="3306763"/>
          <p14:tracePt t="1256" x="6321425" y="3287713"/>
          <p14:tracePt t="1264" x="6883400" y="3251200"/>
          <p14:tracePt t="1275" x="7402513" y="3213100"/>
          <p14:tracePt t="1292" x="7840663" y="3163888"/>
          <p14:tracePt t="1300" x="8159750" y="3132138"/>
          <p14:tracePt t="1309" x="8328025" y="3106738"/>
          <p14:tracePt t="1355" x="8415338" y="3087688"/>
          <p14:tracePt t="1365" x="8472488" y="3057525"/>
          <p14:tracePt t="1377" x="8496300" y="3025775"/>
          <p14:tracePt t="1390" x="8502650" y="2974975"/>
          <p14:tracePt t="1403" x="8483600" y="2906713"/>
          <p14:tracePt t="1411" x="8396288" y="2825750"/>
          <p14:tracePt t="1423" x="8272463" y="2719388"/>
          <p14:tracePt t="1433" x="8066088" y="2574925"/>
          <p14:tracePt t="1444" x="7815263" y="2432050"/>
          <p14:tracePt t="1458" x="7540625" y="2268538"/>
          <p14:tracePt t="1466" x="7227888" y="2138363"/>
          <p14:tracePt t="1478" x="6896100" y="2038350"/>
          <p14:tracePt t="1491" x="6540500" y="1957388"/>
          <p14:tracePt t="1500" x="6170613" y="1887538"/>
          <p14:tracePt t="1511" x="5776913" y="1838325"/>
          <p14:tracePt t="1523" x="5408613" y="1800225"/>
          <p14:tracePt t="1536" x="5076825" y="1787525"/>
          <p14:tracePt t="1545" x="4770438" y="1787525"/>
          <p14:tracePt t="1558" x="4508500" y="1793875"/>
          <p14:tracePt t="1568" x="4257675" y="1857375"/>
          <p14:tracePt t="1579" x="4019550" y="1944688"/>
          <p14:tracePt t="1593" x="3770313" y="2081213"/>
          <p14:tracePt t="1606" x="3513138" y="2274888"/>
          <p14:tracePt t="1613" x="3295650" y="2500313"/>
          <p14:tracePt t="1625" x="3106738" y="2800350"/>
          <p14:tracePt t="1635" x="2989263" y="3157538"/>
          <p14:tracePt t="1646" x="2957513" y="3500438"/>
          <p14:tracePt t="1660" x="2995613" y="3819525"/>
          <p14:tracePt t="1670" x="3163888" y="4119563"/>
          <p14:tracePt t="1681" x="3457575" y="4394200"/>
          <p14:tracePt t="1695" x="3876675" y="4613275"/>
          <p14:tracePt t="1704" x="4457700" y="4770438"/>
          <p14:tracePt t="1715" x="5108575" y="4845050"/>
          <p14:tracePt t="1727" x="5789613" y="4870450"/>
          <p14:tracePt t="1736" x="6427788" y="4851400"/>
          <p14:tracePt t="1748" x="6970713" y="4776788"/>
          <p14:tracePt t="1760" x="7377113" y="4676775"/>
          <p14:tracePt t="1772" x="7646988" y="4545013"/>
          <p14:tracePt t="1783" x="7802563" y="4425950"/>
          <p14:tracePt t="1794" x="7902575" y="4294188"/>
          <p14:tracePt t="1804" x="7966075" y="4132263"/>
          <p14:tracePt t="1815" x="8002588" y="3963988"/>
          <p14:tracePt t="1826" x="8008938" y="3825875"/>
          <p14:tracePt t="1840" x="7996238" y="3700463"/>
          <p14:tracePt t="1849" x="7940675" y="3581400"/>
          <p14:tracePt t="1860" x="7815263" y="3463925"/>
          <p14:tracePt t="1871" x="7540625" y="3319463"/>
          <p14:tracePt t="1885" x="7059613" y="3170238"/>
          <p14:tracePt t="1903" x="6434138" y="3057525"/>
          <p14:tracePt t="1909" x="5764213" y="2974975"/>
          <p14:tracePt t="1917" x="5095875" y="2938463"/>
          <p14:tracePt t="1929" x="4564063" y="2951163"/>
          <p14:tracePt t="1943" x="4170363" y="3000375"/>
          <p14:tracePt t="1950" x="3889375" y="3076575"/>
          <p14:tracePt t="1962" x="3719513" y="3170238"/>
          <p14:tracePt t="1974" x="3625850" y="3281363"/>
          <p14:tracePt t="1985" x="3582988" y="3413125"/>
          <p14:tracePt t="1996" x="3602038" y="3557588"/>
          <p14:tracePt t="2010" x="3732213" y="3757613"/>
          <p14:tracePt t="2018" x="3970338" y="3970338"/>
          <p14:tracePt t="2029" x="4319588" y="4176713"/>
          <p14:tracePt t="2043" x="4738688" y="4338638"/>
          <p14:tracePt t="2053" x="5189538" y="4451350"/>
          <p14:tracePt t="2063" x="5657850" y="4519613"/>
          <p14:tracePt t="2075" x="6076950" y="4557713"/>
          <p14:tracePt t="2086" x="6434138" y="4557713"/>
          <p14:tracePt t="2097" x="6715125" y="4545013"/>
          <p14:tracePt t="2108" x="6908800" y="4519613"/>
          <p14:tracePt t="2119" x="7027863" y="4487863"/>
          <p14:tracePt t="2130" x="7115175" y="4464050"/>
          <p14:tracePt t="9308" x="7089775" y="4344988"/>
          <p14:tracePt t="9319" x="6970713" y="4151313"/>
          <p14:tracePt t="9334" x="6734175" y="3863975"/>
          <p14:tracePt t="9342" x="6483350" y="3594100"/>
          <p14:tracePt t="9352" x="6264275" y="3376613"/>
          <p14:tracePt t="9364" x="6115050" y="3206750"/>
          <p14:tracePt t="9375" x="6002338" y="3070225"/>
          <p14:tracePt t="9386" x="5902325" y="2938463"/>
          <p14:tracePt t="9398" x="5815013" y="2832100"/>
          <p14:tracePt t="9410" x="5734050" y="2738438"/>
          <p14:tracePt t="9421" x="5651500" y="2674938"/>
          <p14:tracePt t="9431" x="5557838" y="2632075"/>
          <p14:tracePt t="9444" x="5445125" y="2600325"/>
          <p14:tracePt t="9455" x="5270500" y="2587625"/>
          <p14:tracePt t="9465" x="4983163" y="2600325"/>
          <p14:tracePt t="9477" x="4602163" y="2613025"/>
          <p14:tracePt t="9493" x="4189413" y="2632075"/>
          <p14:tracePt t="9504" x="3776663" y="2651125"/>
          <p14:tracePt t="9511" x="3413125" y="2638425"/>
          <p14:tracePt t="9524" x="3119438" y="2593975"/>
          <p14:tracePt t="9533" x="2889250" y="2519363"/>
          <p14:tracePt t="9544" x="2706688" y="2457450"/>
          <p14:tracePt t="9557" x="2582863" y="2387600"/>
          <p14:tracePt t="9567" x="2500313" y="2338388"/>
          <p14:tracePt t="9579" x="2432050" y="2300288"/>
          <p14:tracePt t="9657" x="2400300" y="2281238"/>
          <p14:tracePt t="9668" x="2382838" y="2251075"/>
          <p14:tracePt t="9679" x="2370138" y="2225675"/>
          <p14:tracePt t="9696" x="2363788" y="2181225"/>
          <p14:tracePt t="9702" x="2357438" y="2144713"/>
          <p14:tracePt t="9713" x="2351088" y="2112963"/>
          <p14:tracePt t="9726" x="2332038" y="2068513"/>
          <p14:tracePt t="9737" x="2300288" y="2012950"/>
          <p14:tracePt t="9747" x="2276475" y="1957388"/>
          <p14:tracePt t="9760" x="2238375" y="1900238"/>
          <p14:tracePt t="9772" x="2200275" y="1831975"/>
          <p14:tracePt t="9781" x="2170113" y="1757363"/>
          <p14:tracePt t="9794" x="2138363" y="1687513"/>
          <p14:tracePt t="9806" x="2119313" y="1625600"/>
          <p14:tracePt t="9815" x="2093913" y="1568450"/>
          <p14:tracePt t="9829" x="2070100" y="1512888"/>
          <p14:tracePt t="9837" x="2051050" y="1457325"/>
          <p14:tracePt t="9848" x="2032000" y="1419225"/>
          <p14:tracePt t="9861" x="2025650" y="1393825"/>
          <p14:tracePt t="9873" x="2019300" y="1374775"/>
          <p14:tracePt t="9882" x="2012950" y="1344613"/>
          <p14:tracePt t="9908" x="2012950" y="1300163"/>
          <p14:tracePt t="9916" x="2006600" y="1287463"/>
          <p14:tracePt t="9983" x="2006600" y="1274763"/>
          <p14:tracePt t="9995" x="2000250" y="1250950"/>
          <p14:tracePt t="10009" x="2000250" y="1231900"/>
          <p14:tracePt t="10017" x="1987550" y="1212850"/>
          <p14:tracePt t="10286" x="1987550" y="1231900"/>
          <p14:tracePt t="10298" x="1987550" y="1250950"/>
          <p14:tracePt t="10309" x="1987550" y="1262063"/>
          <p14:tracePt t="10369" x="1987550" y="1274763"/>
          <p14:tracePt t="10377" x="1987550" y="1281113"/>
          <p14:tracePt t="10394" x="1987550" y="1287463"/>
          <p14:tracePt t="10399" x="1993900" y="1300163"/>
          <p14:tracePt t="10445" x="1993900" y="1306513"/>
          <p14:tracePt t="10458" x="2000250" y="1319213"/>
          <p14:tracePt t="10467" x="2019300" y="1331913"/>
          <p14:tracePt t="10478" x="2025650" y="1362075"/>
          <p14:tracePt t="10492" x="2032000" y="1381125"/>
          <p14:tracePt t="10501" x="2044700" y="1406525"/>
          <p14:tracePt t="10512" x="2051050" y="1419225"/>
          <p14:tracePt t="10524" x="2057400" y="1431925"/>
          <p14:tracePt t="10534" x="2063750" y="1444625"/>
          <p14:tracePt t="10545" x="2070100" y="1457325"/>
          <p14:tracePt t="10557" x="2076450" y="1462088"/>
          <p14:tracePt t="10580" x="2076450" y="1474788"/>
          <p14:tracePt t="10658" x="2076450" y="1487488"/>
          <p14:tracePt t="10681" x="2076450" y="1500188"/>
          <p14:tracePt t="10759" x="2070100" y="1512888"/>
          <p14:tracePt t="10771" x="2057400" y="1519238"/>
          <p14:tracePt t="10782" x="2044700" y="1525588"/>
          <p14:tracePt t="10794" x="2038350" y="1531938"/>
          <p14:tracePt t="10950" x="2025650" y="1538288"/>
          <p14:tracePt t="10962" x="2019300" y="1538288"/>
          <p14:tracePt t="10973" x="2012950" y="1544638"/>
          <p14:tracePt t="11041" x="2006600" y="1544638"/>
          <p14:tracePt t="12888" x="2012950" y="1544638"/>
          <p14:tracePt t="12897" x="2038350" y="1538288"/>
          <p14:tracePt t="12909" x="2051050" y="1531938"/>
          <p14:tracePt t="12919" x="2070100" y="1531938"/>
          <p14:tracePt t="12931" x="2087563" y="1531938"/>
          <p14:tracePt t="12943" x="2106613" y="1531938"/>
          <p14:tracePt t="12953" x="2125663" y="1531938"/>
          <p14:tracePt t="12964" x="2157413" y="1525588"/>
          <p14:tracePt t="12975" x="2182813" y="1525588"/>
          <p14:tracePt t="12993" x="2212975" y="1525588"/>
          <p14:tracePt t="12998" x="2238375" y="1525588"/>
          <p14:tracePt t="13009" x="2270125" y="1525588"/>
          <p14:tracePt t="13021" x="2306638" y="1525588"/>
          <p14:tracePt t="13031" x="2332038" y="1525588"/>
          <p14:tracePt t="13043" x="2370138" y="1525588"/>
          <p14:tracePt t="13057" x="2444750" y="1525588"/>
          <p14:tracePt t="13065" x="2532063" y="1525588"/>
          <p14:tracePt t="13077" x="2632075" y="1525588"/>
          <p14:tracePt t="13090" x="2744788" y="1525588"/>
          <p14:tracePt t="13101" x="2844800" y="1525588"/>
          <p14:tracePt t="13111" x="2944813" y="1525588"/>
          <p14:tracePt t="13123" x="3032125" y="1525588"/>
          <p14:tracePt t="13133" x="3119438" y="1525588"/>
          <p14:tracePt t="13144" x="3206750" y="1525588"/>
          <p14:tracePt t="13158" x="3306763" y="1525588"/>
          <p14:tracePt t="13167" x="3419475" y="1525588"/>
          <p14:tracePt t="13178" x="3544888" y="1525588"/>
          <p14:tracePt t="13192" x="3683000" y="1525588"/>
          <p14:tracePt t="13204" x="3813175" y="1525588"/>
          <p14:tracePt t="13213" x="3970338" y="1525588"/>
          <p14:tracePt t="13225" x="4102100" y="1525588"/>
          <p14:tracePt t="13234" x="4238625" y="1525588"/>
          <p14:tracePt t="13245" x="4376738" y="1525588"/>
          <p14:tracePt t="13258" x="4502150" y="1525588"/>
          <p14:tracePt t="13268" x="4614863" y="1525588"/>
          <p14:tracePt t="13279" x="4725988" y="1525588"/>
          <p14:tracePt t="13292" x="4832350" y="1525588"/>
          <p14:tracePt t="13303" x="4957763" y="1525588"/>
          <p14:tracePt t="13313" x="5095875" y="1525588"/>
          <p14:tracePt t="13326" x="5232400" y="1525588"/>
          <p14:tracePt t="13336" x="5383213" y="1525588"/>
          <p14:tracePt t="13346" x="5564188" y="1525588"/>
          <p14:tracePt t="13360" x="5770563" y="1525588"/>
          <p14:tracePt t="13369" x="6002338" y="1525588"/>
          <p14:tracePt t="13380" x="6227763" y="1525588"/>
          <p14:tracePt t="13403" x="6677025" y="1493838"/>
          <p14:tracePt t="13414" x="6908800" y="1493838"/>
          <p14:tracePt t="13427" x="7164388" y="1481138"/>
          <p14:tracePt t="13436" x="7427913" y="1468438"/>
          <p14:tracePt t="13448" x="7708900" y="1468438"/>
          <p14:tracePt t="13459" x="7989888" y="1468438"/>
          <p14:tracePt t="13473" x="8247063" y="1468438"/>
          <p14:tracePt t="13482" x="8453438" y="1468438"/>
          <p14:tracePt t="13494" x="8634413" y="1457325"/>
          <p14:tracePt t="13504" x="8789988" y="1457325"/>
          <p14:tracePt t="13515" x="8978900" y="1444625"/>
          <p14:tracePt t="13526" x="9140825" y="1431925"/>
          <p14:tracePt t="13539" x="9328150" y="1419225"/>
          <p14:tracePt t="13549" x="9515475" y="1406525"/>
          <p14:tracePt t="13560" x="9721850" y="1393825"/>
          <p14:tracePt t="13574" x="9953625" y="1393825"/>
          <p14:tracePt t="13583" x="10185400" y="1393825"/>
          <p14:tracePt t="13595" x="10421938" y="1381125"/>
          <p14:tracePt t="13606" x="10653713" y="1381125"/>
          <p14:tracePt t="13617" x="10828338" y="1381125"/>
          <p14:tracePt t="13641" x="11066463" y="1381125"/>
          <p14:tracePt t="13650" x="11153775" y="1381125"/>
          <p14:tracePt t="13662" x="11228388" y="1381125"/>
          <p14:tracePt t="13674" x="11291888" y="1381125"/>
          <p14:tracePt t="13684" x="11341100" y="1381125"/>
          <p14:tracePt t="13696" x="11391900" y="1381125"/>
          <p14:tracePt t="13709" x="11434763" y="1381125"/>
          <p14:tracePt t="13718" x="11472863" y="1381125"/>
          <p14:tracePt t="13729" x="11510963" y="1381125"/>
          <p14:tracePt t="13743" x="11547475" y="1381125"/>
          <p14:tracePt t="13754" x="11585575" y="1381125"/>
          <p14:tracePt t="13763" x="11610975" y="1381125"/>
          <p14:tracePt t="13774" x="11630025" y="1381125"/>
          <p14:tracePt t="13786" x="11647488" y="1381125"/>
          <p14:tracePt t="13799" x="11679238" y="1381125"/>
          <p14:tracePt t="13810" x="11704638" y="1381125"/>
          <p14:tracePt t="13820" x="11723688" y="1381125"/>
          <p14:tracePt t="13831" x="11741150" y="1381125"/>
          <p14:tracePt t="13943" x="11747500" y="1381125"/>
          <p14:tracePt t="13956" x="11747500" y="1387475"/>
          <p14:tracePt t="13966" x="11734800" y="1412875"/>
          <p14:tracePt t="13978" x="11710988" y="1450975"/>
          <p14:tracePt t="13991" x="11666538" y="1481138"/>
          <p14:tracePt t="14004" x="11585575" y="1525588"/>
          <p14:tracePt t="14012" x="11479213" y="1574800"/>
          <p14:tracePt t="14023" x="11366500" y="1625600"/>
          <p14:tracePt t="14033" x="11217275" y="1687513"/>
          <p14:tracePt t="14045" x="11079163" y="1744663"/>
          <p14:tracePt t="14059" x="10941050" y="1787525"/>
          <p14:tracePt t="14067" x="10785475" y="1838325"/>
          <p14:tracePt t="14079" x="10585450" y="1887538"/>
          <p14:tracePt t="14092" x="10291763" y="1938338"/>
          <p14:tracePt t="14104" x="9872663" y="1968500"/>
          <p14:tracePt t="14112" x="9366250" y="1987550"/>
          <p14:tracePt t="14126" x="8728075" y="1987550"/>
          <p14:tracePt t="14134" x="8072438" y="1987550"/>
          <p14:tracePt t="14146" x="7415213" y="1987550"/>
          <p14:tracePt t="14159" x="6777038" y="1987550"/>
          <p14:tracePt t="14169" x="6196013" y="1987550"/>
          <p14:tracePt t="14179" x="5638800" y="1987550"/>
          <p14:tracePt t="14192" x="5057775" y="1987550"/>
          <p14:tracePt t="14202" x="4419600" y="1987550"/>
          <p14:tracePt t="14213" x="3763963" y="1987550"/>
          <p14:tracePt t="14226" x="3157538" y="1987550"/>
          <p14:tracePt t="14237" x="2563813" y="2025650"/>
          <p14:tracePt t="14247" x="2076450" y="2063750"/>
          <p14:tracePt t="14259" x="1663700" y="2100263"/>
          <p14:tracePt t="14269" x="1370013" y="2132013"/>
          <p14:tracePt t="14280" x="1200150" y="2151063"/>
          <p14:tracePt t="14373" x="1112838" y="2163763"/>
          <p14:tracePt t="14393" x="1087438" y="2168525"/>
          <p14:tracePt t="14406" x="1081088" y="2168525"/>
          <p14:tracePt t="14461" x="1068388" y="2168525"/>
          <p14:tracePt t="14472" x="1038225" y="2168525"/>
          <p14:tracePt t="14483" x="1019175" y="2168525"/>
          <p14:tracePt t="14494" x="981075" y="2168525"/>
          <p14:tracePt t="14506" x="931863" y="2168525"/>
          <p14:tracePt t="14516" x="868363" y="2168525"/>
          <p14:tracePt t="14528" x="781050" y="2168525"/>
          <p14:tracePt t="14540" x="693738" y="2168525"/>
          <p14:tracePt t="14550" x="606425" y="2168525"/>
          <p14:tracePt t="14562" x="568325" y="2168525"/>
          <p14:tracePt t="14789" x="561975" y="2163763"/>
          <p14:tracePt t="14798" x="561975" y="2157413"/>
          <p14:tracePt t="14809" x="581025" y="2151063"/>
          <p14:tracePt t="14821" x="600075" y="2138363"/>
          <p14:tracePt t="14843" x="612775" y="2132013"/>
          <p14:tracePt t="14866" x="619125" y="2132013"/>
          <p14:tracePt t="15011" x="625475" y="2132013"/>
          <p14:tracePt t="15024" x="638175" y="2132013"/>
          <p14:tracePt t="15034" x="650875" y="2132013"/>
          <p14:tracePt t="15045" x="668338" y="2132013"/>
          <p14:tracePt t="15056" x="693738" y="2132013"/>
          <p14:tracePt t="15073" x="725488" y="2132013"/>
          <p14:tracePt t="15079" x="768350" y="2132013"/>
          <p14:tracePt t="15091" x="868363" y="2132013"/>
          <p14:tracePt t="15102" x="1006475" y="2132013"/>
          <p14:tracePt t="15113" x="1174750" y="2132013"/>
          <p14:tracePt t="15125" x="1457325" y="2132013"/>
          <p14:tracePt t="15136" x="1787525" y="2132013"/>
          <p14:tracePt t="15148" x="2119313" y="2132013"/>
          <p14:tracePt t="15158" x="2476500" y="2132013"/>
          <p14:tracePt t="15169" x="2832100" y="2132013"/>
          <p14:tracePt t="15182" x="3238500" y="2132013"/>
          <p14:tracePt t="15193" x="3644900" y="2132013"/>
          <p14:tracePt t="15203" x="4076700" y="2132013"/>
          <p14:tracePt t="15214" x="4483100" y="2132013"/>
          <p14:tracePt t="15226" x="4838700" y="2132013"/>
          <p14:tracePt t="15237" x="5170488" y="2132013"/>
          <p14:tracePt t="15248" x="5476875" y="2132013"/>
          <p14:tracePt t="15260" x="5734050" y="2132013"/>
          <p14:tracePt t="15273" x="5945188" y="2138363"/>
          <p14:tracePt t="15282" x="6134100" y="2151063"/>
          <p14:tracePt t="15293" x="6296025" y="2163763"/>
          <p14:tracePt t="15304" x="6421438" y="2174875"/>
          <p14:tracePt t="15315" x="6508750" y="2193925"/>
          <p14:tracePt t="15417" x="6570663" y="2212975"/>
          <p14:tracePt t="15428" x="6640513" y="2251075"/>
          <p14:tracePt t="15442" x="6721475" y="2312988"/>
          <p14:tracePt t="15450" x="6864350" y="2406650"/>
          <p14:tracePt t="15462" x="7183438" y="2557463"/>
          <p14:tracePt t="15473" x="7621588" y="2700338"/>
          <p14:tracePt t="15485" x="8172450" y="2819400"/>
          <p14:tracePt t="15496" x="8715375" y="2894013"/>
          <p14:tracePt t="15509" x="9253538" y="2932113"/>
          <p14:tracePt t="15519" x="9715500" y="2944813"/>
          <p14:tracePt t="15529" x="10047288" y="2944813"/>
          <p14:tracePt t="15542" x="10160000" y="2944813"/>
          <p14:tracePt t="23450" x="10115550" y="2951163"/>
          <p14:tracePt t="23461" x="10040938" y="2963863"/>
          <p14:tracePt t="23472" x="9972675" y="2981325"/>
          <p14:tracePt t="23488" x="9921875" y="2987675"/>
          <p14:tracePt t="23497" x="9859963" y="3000375"/>
          <p14:tracePt t="23508" x="9766300" y="3006725"/>
          <p14:tracePt t="23517" x="9634538" y="3019425"/>
          <p14:tracePt t="23528" x="9421813" y="3019425"/>
          <p14:tracePt t="23541" x="9140825" y="3019425"/>
          <p14:tracePt t="23550" x="8890000" y="3019425"/>
          <p14:tracePt t="23562" x="8709025" y="3019425"/>
          <p14:tracePt t="23573" x="8585200" y="3019425"/>
          <p14:tracePt t="23584" x="8483600" y="3019425"/>
          <p14:tracePt t="23598" x="8408988" y="3019425"/>
          <p14:tracePt t="23609" x="8334375" y="3019425"/>
          <p14:tracePt t="23618" x="8259763" y="3019425"/>
          <p14:tracePt t="23629" x="8196263" y="3019425"/>
          <p14:tracePt t="23642" x="8134350" y="3019425"/>
          <p14:tracePt t="23653" x="8083550" y="3019425"/>
          <p14:tracePt t="23663" x="8027988" y="3019425"/>
          <p14:tracePt t="23675" x="7977188" y="3019425"/>
          <p14:tracePt t="23687" x="7902575" y="3019425"/>
          <p14:tracePt t="23697" x="7815263" y="3006725"/>
          <p14:tracePt t="23711" x="7740650" y="3000375"/>
          <p14:tracePt t="23720" x="7646988" y="2987675"/>
          <p14:tracePt t="23731" x="7570788" y="2974975"/>
          <p14:tracePt t="23743" x="7470775" y="2957513"/>
          <p14:tracePt t="23754" x="7359650" y="2925763"/>
          <p14:tracePt t="23765" x="7208838" y="2881313"/>
          <p14:tracePt t="23776" x="7027863" y="2832100"/>
          <p14:tracePt t="23790" x="6796088" y="2757488"/>
          <p14:tracePt t="23798" x="6540500" y="2681288"/>
          <p14:tracePt t="23810" x="6240463" y="2619375"/>
          <p14:tracePt t="23821" x="5921375" y="2557463"/>
          <p14:tracePt t="23832" x="5570538" y="2487613"/>
          <p14:tracePt t="23843" x="5202238" y="2438400"/>
          <p14:tracePt t="23857" x="4808538" y="2406650"/>
          <p14:tracePt t="23866" x="4470400" y="2370138"/>
          <p14:tracePt t="23877" x="4183063" y="2338388"/>
          <p14:tracePt t="23890" x="3963988" y="2312988"/>
          <p14:tracePt t="23902" x="3819525" y="2293938"/>
          <p14:tracePt t="23910" x="3708400" y="2268538"/>
          <p14:tracePt t="23922" x="3613150" y="2251075"/>
          <p14:tracePt t="23933" x="3525838" y="2232025"/>
          <p14:tracePt t="23944" x="3413125" y="2200275"/>
          <p14:tracePt t="23958" x="3270250" y="2168525"/>
          <p14:tracePt t="23967" x="3089275" y="2112963"/>
          <p14:tracePt t="23978" x="2863850" y="2057400"/>
          <p14:tracePt t="23992" x="2632075" y="2000250"/>
          <p14:tracePt t="24001" x="2382838" y="1944688"/>
          <p14:tracePt t="24012" x="2182813" y="1887538"/>
          <p14:tracePt t="24024" x="2000250" y="1838325"/>
          <p14:tracePt t="24034" x="1887538" y="1819275"/>
          <p14:tracePt t="24046" x="1781175" y="1793875"/>
          <p14:tracePt t="24059" x="1693863" y="1774825"/>
          <p14:tracePt t="24068" x="1619250" y="1768475"/>
          <p14:tracePt t="24079" x="1544638" y="1757363"/>
          <p14:tracePt t="24092" x="1463675" y="1751013"/>
          <p14:tracePt t="24103" x="1387475" y="1738313"/>
          <p14:tracePt t="24113" x="1325563" y="1738313"/>
          <p14:tracePt t="24126" x="1300163" y="1738313"/>
          <p14:tracePt t="24170" x="1270000" y="1738313"/>
          <p14:tracePt t="24181" x="1238250" y="1738313"/>
          <p14:tracePt t="24193" x="1212850" y="1738313"/>
          <p14:tracePt t="24203" x="1181100" y="1738313"/>
          <p14:tracePt t="24214" x="1157288" y="1744663"/>
          <p14:tracePt t="24225" x="1138238" y="1744663"/>
          <p14:tracePt t="24260" x="1125538" y="1751013"/>
          <p14:tracePt t="24316" x="1119188" y="1763713"/>
          <p14:tracePt t="24327" x="1119188" y="1787525"/>
          <p14:tracePt t="24341" x="1131888" y="1806575"/>
          <p14:tracePt t="24349" x="1163638" y="1838325"/>
          <p14:tracePt t="24361" x="1219200" y="1887538"/>
          <p14:tracePt t="24372" x="1300163" y="1938338"/>
          <p14:tracePt t="24385" x="1419225" y="1987550"/>
          <p14:tracePt t="24400" x="1570038" y="2051050"/>
          <p14:tracePt t="24408" x="1770063" y="2100263"/>
          <p14:tracePt t="24417" x="2019300" y="2144713"/>
          <p14:tracePt t="24428" x="2332038" y="2174875"/>
          <p14:tracePt t="24443" x="2644775" y="2193925"/>
          <p14:tracePt t="24450" x="2906713" y="2206625"/>
          <p14:tracePt t="24462" x="3082925" y="2206625"/>
          <p14:tracePt t="24476" x="3219450" y="2206625"/>
          <p14:tracePt t="24485" x="3344863" y="2206625"/>
          <p14:tracePt t="24498" x="3457575" y="2206625"/>
          <p14:tracePt t="24509" x="3570288" y="2200275"/>
          <p14:tracePt t="24518" x="3683000" y="2181225"/>
          <p14:tracePt t="24529" x="3776663" y="2151063"/>
          <p14:tracePt t="24541" x="3813175" y="2144713"/>
          <p14:tracePt t="24563" x="3844925" y="2125663"/>
          <p14:tracePt t="24574" x="3876675" y="2119313"/>
          <p14:tracePt t="24587" x="3913188" y="2112963"/>
          <p14:tracePt t="24602" x="3944938" y="2106613"/>
          <p14:tracePt t="24609" x="3983038" y="2100263"/>
          <p14:tracePt t="24620" x="4038600" y="2081213"/>
          <p14:tracePt t="24630" x="4070350" y="2074863"/>
          <p14:tracePt t="24643" x="4089400" y="2074863"/>
          <p14:tracePt t="24654" x="4102100" y="2074863"/>
          <p14:tracePt t="24665" x="4125913" y="2074863"/>
          <p14:tracePt t="24676" x="4164013" y="2074863"/>
          <p14:tracePt t="24687" x="4214813" y="2074863"/>
          <p14:tracePt t="24698" x="4295775" y="2063750"/>
          <p14:tracePt t="24711" x="4395788" y="2051050"/>
          <p14:tracePt t="24726" x="4545013" y="2051050"/>
          <p14:tracePt t="24732" x="4776788" y="2051050"/>
          <p14:tracePt t="24744" x="5132388" y="2051050"/>
          <p14:tracePt t="24758" x="5614988" y="2051050"/>
          <p14:tracePt t="24766" x="6146800" y="2051050"/>
          <p14:tracePt t="24777" x="6702425" y="2051050"/>
          <p14:tracePt t="24789" x="7240588" y="2051050"/>
          <p14:tracePt t="24803" x="7747000" y="2051050"/>
          <p14:tracePt t="24811" x="8178800" y="2051050"/>
          <p14:tracePt t="24824" x="8534400" y="2051050"/>
          <p14:tracePt t="24833" x="8815388" y="2038350"/>
          <p14:tracePt t="24844" x="9028113" y="2025650"/>
          <p14:tracePt t="24860" x="9191625" y="2012950"/>
          <p14:tracePt t="24867" x="9315450" y="2000250"/>
          <p14:tracePt t="24879" x="9428163" y="1993900"/>
          <p14:tracePt t="24895" x="9540875" y="1993900"/>
          <p14:tracePt t="24903" x="9640888" y="1993900"/>
          <p14:tracePt t="24913" x="9728200" y="1993900"/>
          <p14:tracePt t="24925" x="9804400" y="1993900"/>
          <p14:tracePt t="24934" x="9885363" y="2012950"/>
          <p14:tracePt t="24946" x="9959975" y="2044700"/>
          <p14:tracePt t="24959" x="10040938" y="2093913"/>
          <p14:tracePt t="24969" x="10147300" y="2157413"/>
          <p14:tracePt t="24980" x="10285413" y="2238375"/>
          <p14:tracePt t="24994" x="10415588" y="2332038"/>
          <p14:tracePt t="25005" x="10534650" y="2457450"/>
          <p14:tracePt t="25013" x="10610850" y="2563813"/>
          <p14:tracePt t="25027" x="10653713" y="2674938"/>
          <p14:tracePt t="25038" x="10641013" y="2774950"/>
          <p14:tracePt t="25047" x="10566400" y="2881313"/>
          <p14:tracePt t="25060" x="10421938" y="2987675"/>
          <p14:tracePt t="25072" x="10147300" y="3132138"/>
          <p14:tracePt t="25082" x="9766300" y="3257550"/>
          <p14:tracePt t="25093" x="9321800" y="3325813"/>
          <p14:tracePt t="25107" x="8828088" y="3381375"/>
          <p14:tracePt t="25115" x="8289925" y="3400425"/>
          <p14:tracePt t="25127" x="7808913" y="3400425"/>
          <p14:tracePt t="25138" x="7370763" y="3370263"/>
          <p14:tracePt t="25148" x="6977063" y="3338513"/>
          <p14:tracePt t="25160" x="6634163" y="3287713"/>
          <p14:tracePt t="25172" x="6389688" y="3244850"/>
          <p14:tracePt t="25182" x="6189663" y="3206750"/>
          <p14:tracePt t="25195" x="6076950" y="3187700"/>
          <p14:tracePt t="25206" x="5995988" y="3163888"/>
          <p14:tracePt t="25240" x="5951538" y="3138488"/>
          <p14:tracePt t="25249" x="5934075" y="3125788"/>
          <p14:tracePt t="25261" x="5927725" y="3094038"/>
          <p14:tracePt t="25272" x="5921375" y="3070225"/>
          <p14:tracePt t="25285" x="5921375" y="3051175"/>
          <p14:tracePt t="25294" x="5921375" y="3025775"/>
          <p14:tracePt t="25308" x="5921375" y="3000375"/>
          <p14:tracePt t="25317" x="5940425" y="2957513"/>
          <p14:tracePt t="25328" x="5957888" y="2900363"/>
          <p14:tracePt t="25341" x="5970588" y="2863850"/>
          <p14:tracePt t="25350" x="6002338" y="2806700"/>
          <p14:tracePt t="25362" x="6034088" y="2763838"/>
          <p14:tracePt t="25373" x="6070600" y="2713038"/>
          <p14:tracePt t="25385" x="6108700" y="2670175"/>
          <p14:tracePt t="25396" x="6134100" y="2625725"/>
          <p14:tracePt t="25409" x="6170613" y="2581275"/>
          <p14:tracePt t="25419" x="6208713" y="2538413"/>
          <p14:tracePt t="25429" x="6240463" y="2487613"/>
          <p14:tracePt t="25443" x="6289675" y="2444750"/>
          <p14:tracePt t="25452" x="6334125" y="2387600"/>
          <p14:tracePt t="25463" x="6383338" y="2344738"/>
          <p14:tracePt t="25474" x="6427788" y="2281238"/>
          <p14:tracePt t="25488" x="6477000" y="2225675"/>
          <p14:tracePt t="25500" x="6534150" y="2168525"/>
          <p14:tracePt t="25509" x="6602413" y="2119313"/>
          <p14:tracePt t="25520" x="6677025" y="2068513"/>
          <p14:tracePt t="25530" x="6734175" y="2032000"/>
          <p14:tracePt t="25543" x="6777038" y="1993900"/>
          <p14:tracePt t="25553" x="6796088" y="1974850"/>
          <p14:tracePt t="25564" x="6808788" y="1963738"/>
          <p14:tracePt t="25591" x="6834188" y="1944688"/>
          <p14:tracePt t="25600" x="6846888" y="1938338"/>
          <p14:tracePt t="25610" x="6853238" y="1925638"/>
          <p14:tracePt t="25621" x="6858000" y="1925638"/>
          <p14:tracePt t="25632" x="6870700" y="1919288"/>
          <p14:tracePt t="25644" x="6870700" y="1912938"/>
          <p14:tracePt t="25655" x="6883400" y="1900238"/>
          <p14:tracePt t="25666" x="6889750" y="1893888"/>
          <p14:tracePt t="25677" x="6902450" y="1887538"/>
          <p14:tracePt t="25689" x="6915150" y="1874838"/>
          <p14:tracePt t="25700" x="6921500" y="1863725"/>
          <p14:tracePt t="25711" x="6927850" y="1857375"/>
          <p14:tracePt t="25724" x="6940550" y="1851025"/>
          <p14:tracePt t="25733" x="6953250" y="1844675"/>
          <p14:tracePt t="25745" x="6964363" y="1831975"/>
          <p14:tracePt t="25759" x="6983413" y="1819275"/>
          <p14:tracePt t="25767" x="7015163" y="1793875"/>
          <p14:tracePt t="25778" x="7059613" y="1774825"/>
          <p14:tracePt t="25792" x="7089775" y="1751013"/>
          <p14:tracePt t="25805" x="7121525" y="1738313"/>
          <p14:tracePt t="25812" x="7159625" y="1712913"/>
          <p14:tracePt t="25826" x="7189788" y="1693863"/>
          <p14:tracePt t="25834" x="7208838" y="1687513"/>
          <p14:tracePt t="25846" x="7240588" y="1674813"/>
          <p14:tracePt t="25859" x="7259638" y="1663700"/>
          <p14:tracePt t="25868" x="7277100" y="1644650"/>
          <p14:tracePt t="25880" x="7308850" y="1631950"/>
          <p14:tracePt t="25893" x="7340600" y="1606550"/>
          <p14:tracePt t="25903" x="7353300" y="1593850"/>
          <p14:tracePt t="25913" x="7370763" y="1587500"/>
          <p14:tracePt t="25925" x="7383463" y="1574800"/>
          <p14:tracePt t="25935" x="7383463" y="1568450"/>
          <p14:tracePt t="25946" x="7389813" y="1550988"/>
          <p14:tracePt t="25958" x="7408863" y="1538288"/>
          <p14:tracePt t="25969" x="7421563" y="1525588"/>
          <p14:tracePt t="25982" x="7434263" y="1512888"/>
          <p14:tracePt t="25995" x="7446963" y="1500188"/>
          <p14:tracePt t="26007" x="7453313" y="1487488"/>
          <p14:tracePt t="26014" x="7459663" y="1481138"/>
          <p14:tracePt t="26026" x="7466013" y="1474788"/>
          <p14:tracePt t="26037" x="7470775" y="1462088"/>
          <p14:tracePt t="26048" x="7483475" y="1444625"/>
          <p14:tracePt t="26059" x="7496175" y="1425575"/>
          <p14:tracePt t="26071" x="7502525" y="1412875"/>
          <p14:tracePt t="26082" x="7508875" y="1400175"/>
          <p14:tracePt t="26108" x="7521575" y="1387475"/>
          <p14:tracePt t="26129" x="7527925" y="1374775"/>
          <p14:tracePt t="26139" x="7527925" y="1362075"/>
          <p14:tracePt t="26161" x="7527925" y="1350963"/>
          <p14:tracePt t="26172" x="7534275" y="1331913"/>
          <p14:tracePt t="26184" x="7534275" y="1319213"/>
          <p14:tracePt t="26195" x="7534275" y="1306513"/>
          <p14:tracePt t="26208" x="7540625" y="1293813"/>
          <p14:tracePt t="26217" x="7540625" y="1287463"/>
          <p14:tracePt t="26228" x="7540625" y="1274763"/>
          <p14:tracePt t="26240" x="7546975" y="1257300"/>
          <p14:tracePt t="26251" x="7559675" y="1244600"/>
          <p14:tracePt t="26262" x="7559675" y="1231900"/>
          <p14:tracePt t="26273" x="7559675" y="1219200"/>
          <p14:tracePt t="26288" x="7566025" y="1206500"/>
          <p14:tracePt t="26431" x="7566025" y="1193800"/>
          <p14:tracePt t="26442" x="7553325" y="1181100"/>
          <p14:tracePt t="26454" x="7553325" y="1174750"/>
          <p14:tracePt t="26465" x="7546975" y="1168400"/>
          <p14:tracePt t="26476" x="7540625" y="1150938"/>
          <p14:tracePt t="26489" x="7534275" y="1138238"/>
          <p14:tracePt t="26498" x="7521575" y="1131888"/>
          <p14:tracePt t="26509" x="7508875" y="1125538"/>
          <p14:tracePt t="26521" x="7496175" y="1119188"/>
          <p14:tracePt t="26532" x="7483475" y="1112838"/>
          <p14:tracePt t="26543" x="7470775" y="1106488"/>
          <p14:tracePt t="26555" x="7453313" y="1093788"/>
          <p14:tracePt t="26566" x="7434263" y="1081088"/>
          <p14:tracePt t="26579" x="7402513" y="1068388"/>
          <p14:tracePt t="26590" x="7370763" y="1050925"/>
          <p14:tracePt t="26599" x="7334250" y="1031875"/>
          <p14:tracePt t="26611" x="7277100" y="1012825"/>
          <p14:tracePt t="26623" x="7221538" y="1000125"/>
          <p14:tracePt t="26634" x="7177088" y="968375"/>
          <p14:tracePt t="26644" x="7134225" y="957263"/>
          <p14:tracePt t="26658" x="7102475" y="938213"/>
          <p14:tracePt t="26667" x="7077075" y="931863"/>
          <p14:tracePt t="26678" x="7046913" y="925513"/>
          <p14:tracePt t="26694" x="7021513" y="919163"/>
          <p14:tracePt t="26703" x="6977063" y="906463"/>
          <p14:tracePt t="26712" x="6921500" y="893763"/>
          <p14:tracePt t="26726" x="6858000" y="874713"/>
          <p14:tracePt t="26734" x="6770688" y="850900"/>
          <p14:tracePt t="26746" x="6677025" y="844550"/>
          <p14:tracePt t="26761" x="6589713" y="831850"/>
          <p14:tracePt t="26769" x="6540500" y="825500"/>
          <p14:tracePt t="26802" x="6515100" y="819150"/>
          <p14:tracePt t="26814" x="6489700" y="819150"/>
          <p14:tracePt t="26826" x="6451600" y="819150"/>
          <p14:tracePt t="26836" x="6427788" y="819150"/>
          <p14:tracePt t="26847" x="6389688" y="819150"/>
          <p14:tracePt t="26859" x="6334125" y="819150"/>
          <p14:tracePt t="26869" x="6283325" y="819150"/>
          <p14:tracePt t="26937" x="6246813" y="819150"/>
          <p14:tracePt t="26948" x="6208713" y="819150"/>
          <p14:tracePt t="26961" x="6176963" y="825500"/>
          <p14:tracePt t="26972" x="6157913" y="838200"/>
          <p14:tracePt t="26982" x="6134100" y="862013"/>
          <p14:tracePt t="26995" x="6121400" y="874713"/>
          <p14:tracePt t="27006" x="6108700" y="893763"/>
          <p14:tracePt t="27016" x="6096000" y="919163"/>
          <p14:tracePt t="27027" x="6076950" y="950913"/>
          <p14:tracePt t="27040" x="6051550" y="981075"/>
          <p14:tracePt t="27049" x="6034088" y="1000125"/>
          <p14:tracePt t="27061" x="6021388" y="1025525"/>
          <p14:tracePt t="27076" x="6008688" y="1038225"/>
          <p14:tracePt t="27095" x="6002338" y="1057275"/>
          <p14:tracePt t="27129" x="5995988" y="1068388"/>
          <p14:tracePt t="27141" x="5995988" y="1087438"/>
          <p14:tracePt t="27150" x="5989638" y="1119188"/>
          <p14:tracePt t="27162" x="5989638" y="1144588"/>
          <p14:tracePt t="27174" x="5983288" y="1174750"/>
          <p14:tracePt t="27185" x="5983288" y="1193800"/>
          <p14:tracePt t="27197" x="5983288" y="1206500"/>
          <p14:tracePt t="27209" x="5983288" y="1219200"/>
          <p14:tracePt t="27218" x="5983288" y="1225550"/>
          <p14:tracePt t="27229" x="5983288" y="1231900"/>
          <p14:tracePt t="27253" x="5983288" y="1244600"/>
          <p14:tracePt t="27263" x="5989638" y="1268413"/>
          <p14:tracePt t="27275" x="6015038" y="1287463"/>
          <p14:tracePt t="27288" x="6034088" y="1306513"/>
          <p14:tracePt t="27297" x="6064250" y="1325563"/>
          <p14:tracePt t="27310" x="6108700" y="1350963"/>
          <p14:tracePt t="27324" x="6164263" y="1381125"/>
          <p14:tracePt t="27331" x="6234113" y="1406525"/>
          <p14:tracePt t="27344" x="6302375" y="1450975"/>
          <p14:tracePt t="27353" x="6376988" y="1487488"/>
          <p14:tracePt t="27365" x="6457950" y="1519238"/>
          <p14:tracePt t="27376" x="6557963" y="1557338"/>
          <p14:tracePt t="27388" x="6689725" y="1587500"/>
          <p14:tracePt t="27400" x="6827838" y="1612900"/>
          <p14:tracePt t="27411" x="7021513" y="1638300"/>
          <p14:tracePt t="27421" x="7234238" y="1651000"/>
          <p14:tracePt t="27432" x="7466013" y="1651000"/>
          <p14:tracePt t="27445" x="7677150" y="1631950"/>
          <p14:tracePt t="27457" x="7883525" y="1574800"/>
          <p14:tracePt t="27466" x="8040688" y="1525588"/>
          <p14:tracePt t="27477" x="8153400" y="1474788"/>
          <p14:tracePt t="27493" x="8247063" y="1425575"/>
          <p14:tracePt t="27500" x="8315325" y="1374775"/>
          <p14:tracePt t="27511" x="8359775" y="1338263"/>
          <p14:tracePt t="27524" x="8383588" y="1293813"/>
          <p14:tracePt t="27533" x="8402638" y="1250950"/>
          <p14:tracePt t="27544" x="8408988" y="1212850"/>
          <p14:tracePt t="27558" x="8402638" y="1157288"/>
          <p14:tracePt t="27568" x="8353425" y="1087438"/>
          <p14:tracePt t="27578" x="8278813" y="1019175"/>
          <p14:tracePt t="27592" x="8189913" y="957263"/>
          <p14:tracePt t="27604" x="8083550" y="893763"/>
          <p14:tracePt t="27612" x="7989888" y="844550"/>
          <p14:tracePt t="27625" x="7896225" y="793750"/>
          <p14:tracePt t="27635" x="7796213" y="750888"/>
          <p14:tracePt t="27646" x="7677150" y="719138"/>
          <p14:tracePt t="27659" x="7534275" y="687388"/>
          <p14:tracePt t="27668" x="7346950" y="655638"/>
          <p14:tracePt t="27680" x="7159625" y="650875"/>
          <p14:tracePt t="27694" x="6946900" y="631825"/>
          <p14:tracePt t="27703" x="6789738" y="631825"/>
          <p14:tracePt t="27714" x="6664325" y="631825"/>
          <p14:tracePt t="27726" x="6577013" y="631825"/>
          <p14:tracePt t="27737" x="6502400" y="631825"/>
          <p14:tracePt t="27747" x="6440488" y="638175"/>
          <p14:tracePt t="27760" x="6383338" y="661988"/>
          <p14:tracePt t="27771" x="6340475" y="700088"/>
          <p14:tracePt t="27782" x="6308725" y="731838"/>
          <p14:tracePt t="27794" x="6270625" y="768350"/>
          <p14:tracePt t="27804" x="6257925" y="787400"/>
          <p14:tracePt t="27815" x="6246813" y="800100"/>
          <p14:tracePt t="27827" x="6227763" y="825500"/>
          <p14:tracePt t="27837" x="6215063" y="844550"/>
          <p14:tracePt t="27849" x="6202363" y="857250"/>
          <p14:tracePt t="27861" x="6176963" y="887413"/>
          <p14:tracePt t="27873" x="6164263" y="912813"/>
          <p14:tracePt t="27882" x="6151563" y="925513"/>
          <p14:tracePt t="27893" x="6140450" y="938213"/>
          <p14:tracePt t="27916" x="6134100" y="944563"/>
          <p14:tracePt t="27939" x="6127750" y="950913"/>
          <p14:tracePt t="27949" x="6121400" y="957263"/>
          <p14:tracePt t="27961" x="6108700" y="974725"/>
          <p14:tracePt t="27972" x="6102350" y="987425"/>
          <p14:tracePt t="27985" x="6096000" y="1000125"/>
          <p14:tracePt t="27997" x="6089650" y="1019175"/>
          <p14:tracePt t="28008" x="6083300" y="1038225"/>
          <p14:tracePt t="28017" x="6076950" y="1062038"/>
          <p14:tracePt t="28028" x="6076950" y="1081088"/>
          <p14:tracePt t="28041" x="6076950" y="1093788"/>
          <p14:tracePt t="28051" x="6076950" y="1106488"/>
          <p14:tracePt t="28085" x="6076950" y="1119188"/>
          <p14:tracePt t="28109" x="6076950" y="1131888"/>
          <p14:tracePt t="28118" x="6076950" y="1144588"/>
          <p14:tracePt t="28129" x="6076950" y="1150938"/>
          <p14:tracePt t="28142" x="6076950" y="1162050"/>
          <p14:tracePt t="28153" x="6076950" y="1174750"/>
          <p14:tracePt t="28163" x="6076950" y="1193800"/>
          <p14:tracePt t="28177" x="6089650" y="1212850"/>
          <p14:tracePt t="28187" x="6121400" y="1244600"/>
          <p14:tracePt t="28197" x="6170613" y="1293813"/>
          <p14:tracePt t="28208" x="6215063" y="1331913"/>
          <p14:tracePt t="28220" x="6283325" y="1368425"/>
          <p14:tracePt t="28230" x="6370638" y="1406525"/>
          <p14:tracePt t="28242" x="6502400" y="1450975"/>
          <p14:tracePt t="28254" x="6683375" y="1500188"/>
          <p14:tracePt t="28265" x="6877050" y="1544638"/>
          <p14:tracePt t="28276" x="7121525" y="1568450"/>
          <p14:tracePt t="28287" x="7359650" y="1587500"/>
          <p14:tracePt t="28304" x="7596188" y="1574800"/>
          <p14:tracePt t="28310" x="7808913" y="1550988"/>
          <p14:tracePt t="28321" x="7989888" y="1500188"/>
          <p14:tracePt t="28332" x="8121650" y="1457325"/>
          <p14:tracePt t="28343" x="8215313" y="1425575"/>
          <p14:tracePt t="28357" x="8278813" y="1393825"/>
          <p14:tracePt t="28366" x="8308975" y="1381125"/>
          <p14:tracePt t="28456" x="8321675" y="1368425"/>
          <p14:tracePt t="28467" x="8328025" y="1362075"/>
          <p14:tracePt t="28478" x="8328025" y="1350963"/>
          <p14:tracePt t="28491" x="8321675" y="1338263"/>
          <p14:tracePt t="28501" x="8321675" y="1325563"/>
          <p14:tracePt t="28512" x="8321675" y="1312863"/>
          <p14:tracePt t="28524" x="8321675" y="1306513"/>
          <p14:tracePt t="37614" x="8308975" y="1219200"/>
          <p14:tracePt t="37625" x="8272463" y="1074738"/>
          <p14:tracePt t="37636" x="8247063" y="857250"/>
          <p14:tracePt t="37647" x="8234363" y="644525"/>
          <p14:tracePt t="37659" x="8221663" y="455613"/>
          <p14:tracePt t="37670" x="8208963" y="331788"/>
          <p14:tracePt t="37681" x="8178800" y="231775"/>
          <p14:tracePt t="37696" x="8115300" y="150813"/>
          <p14:tracePt t="37704" x="8034338" y="87313"/>
          <p14:tracePt t="37715" x="7947025" y="38100"/>
          <p14:tracePt t="37726" x="7902575" y="19050"/>
          <p14:tracePt t="37738" x="7872413" y="12700"/>
          <p14:tracePt t="37748" x="7834313" y="6350"/>
          <p14:tracePt t="37760" x="7753350" y="6350"/>
          <p14:tracePt t="37773" x="7627938" y="31750"/>
          <p14:tracePt t="37783" x="7466013" y="74613"/>
          <p14:tracePt t="37794" x="7283450" y="125413"/>
          <p14:tracePt t="37807" x="7121525" y="187325"/>
          <p14:tracePt t="37817" x="7021513" y="250825"/>
          <p14:tracePt t="37827" x="6934200" y="325438"/>
          <p14:tracePt t="37840" x="6864350" y="393700"/>
          <p14:tracePt t="37849" x="6796088" y="474663"/>
          <p14:tracePt t="37861" x="6721475" y="568325"/>
          <p14:tracePt t="37873" x="6657975" y="687388"/>
          <p14:tracePt t="37883" x="6615113" y="825500"/>
          <p14:tracePt t="37903" x="6615113" y="974725"/>
          <p14:tracePt t="37910" x="6657975" y="1181100"/>
          <p14:tracePt t="37917" x="6770688" y="1381125"/>
          <p14:tracePt t="37929" x="6953250" y="1568450"/>
          <p14:tracePt t="37943" x="7183438" y="1744663"/>
          <p14:tracePt t="37951" x="7553325" y="1900238"/>
          <p14:tracePt t="37962" x="8002588" y="2006600"/>
          <p14:tracePt t="37973" x="8578850" y="2100263"/>
          <p14:tracePt t="37986" x="9172575" y="2181225"/>
          <p14:tracePt t="37997" x="9734550" y="2219325"/>
          <p14:tracePt t="38009" x="10221913" y="2238375"/>
          <p14:tracePt t="38019" x="10585450" y="2206625"/>
          <p14:tracePt t="38030" x="10834688" y="2151063"/>
          <p14:tracePt t="38042" x="10991850" y="2044700"/>
          <p14:tracePt t="38053" x="11091863" y="1893888"/>
          <p14:tracePt t="38063" x="11128375" y="1719263"/>
          <p14:tracePt t="38075" x="11098213" y="1500188"/>
          <p14:tracePt t="38087" x="10966450" y="1206500"/>
          <p14:tracePt t="38098" x="10747375" y="919163"/>
          <p14:tracePt t="38109" x="10453688" y="625475"/>
          <p14:tracePt t="38120" x="10072688" y="368300"/>
          <p14:tracePt t="38131" x="9678988" y="193675"/>
          <p14:tracePt t="38142" x="9272588" y="87313"/>
          <p14:tracePt t="38153" x="8890000" y="100013"/>
          <p14:tracePt t="38165" x="8502650" y="238125"/>
          <p14:tracePt t="38176" x="8166100" y="525463"/>
          <p14:tracePt t="38188" x="7896225" y="1000125"/>
          <p14:tracePt t="38199" x="7759700" y="1600200"/>
          <p14:tracePt t="38210" x="7789863" y="2268538"/>
          <p14:tracePt t="38224" x="8072438" y="2887663"/>
          <p14:tracePt t="38232" x="8615363" y="3344863"/>
          <p14:tracePt t="38243" x="9378950" y="3638550"/>
          <p14:tracePt t="38258" x="10298113" y="3700463"/>
          <p14:tracePt t="38266" x="11223625" y="3557588"/>
          <p14:tracePt t="38277" x="12017375" y="3244850"/>
          <p14:tracePt t="38344" x="11604625" y="650875"/>
          <p14:tracePt t="38360" x="11266488" y="531813"/>
          <p14:tracePt t="38367" x="11085513" y="531813"/>
          <p14:tracePt t="38378" x="10934700" y="631825"/>
          <p14:tracePt t="38392" x="10817225" y="850900"/>
          <p14:tracePt t="38401" x="10728325" y="1200150"/>
          <p14:tracePt t="38412" x="10728325" y="1612900"/>
          <p14:tracePt t="38425" x="10891838" y="2051050"/>
          <p14:tracePt t="38435" x="11185525" y="2432050"/>
          <p14:tracePt t="38446" x="11591925" y="2713038"/>
          <p14:tracePt t="38458" x="12047538" y="2838450"/>
          <p14:tracePt t="38547" x="11472863" y="781050"/>
          <p14:tracePt t="38559" x="10828338" y="500063"/>
          <p14:tracePt t="38570" x="10304463" y="387350"/>
          <p14:tracePt t="38587" x="9866313" y="400050"/>
          <p14:tracePt t="38594" x="9498013" y="574675"/>
          <p14:tracePt t="38604" x="9196388" y="893763"/>
          <p14:tracePt t="38615" x="8996363" y="1312863"/>
          <p14:tracePt t="38626" x="8959850" y="1781175"/>
          <p14:tracePt t="38637" x="9121775" y="2263775"/>
          <p14:tracePt t="38648" x="9528175" y="2706688"/>
          <p14:tracePt t="38660" x="10109200" y="3051175"/>
          <p14:tracePt t="38673" x="10766425" y="3251200"/>
          <p14:tracePt t="38682" x="11404600" y="3287713"/>
          <p14:tracePt t="38695" x="11930063" y="3219450"/>
          <p14:tracePt t="38749" x="11547475" y="1368425"/>
          <p14:tracePt t="38761" x="10717213" y="838200"/>
          <p14:tracePt t="38773" x="9815513" y="406400"/>
          <p14:tracePt t="38784" x="9078913" y="119063"/>
          <p14:tracePt t="38828" x="8166100" y="374650"/>
          <p14:tracePt t="38841" x="8253413" y="874713"/>
          <p14:tracePt t="38851" x="8521700" y="1587500"/>
          <p14:tracePt t="38862" x="8928100" y="2487613"/>
          <p14:tracePt t="38873" x="9447213" y="3463925"/>
          <p14:tracePt t="38886" x="10059988" y="4470400"/>
          <p14:tracePt t="38903" x="10666413" y="5383213"/>
          <p14:tracePt t="38909" x="11234738" y="6119813"/>
          <p14:tracePt t="38920" x="11685588" y="6589713"/>
          <p14:tracePt t="38930" x="11979275" y="6826250"/>
          <p14:tracePt t="39098" x="12041188" y="5883275"/>
          <p14:tracePt t="39109" x="11885613" y="5695950"/>
          <p14:tracePt t="39121" x="11641138" y="5470525"/>
          <p14:tracePt t="39132" x="11279188" y="5200650"/>
          <p14:tracePt t="39144" x="10879138" y="4945063"/>
          <p14:tracePt t="39156" x="10504488" y="4725988"/>
          <p14:tracePt t="39167" x="10160000" y="4576763"/>
          <p14:tracePt t="39177" x="9915525" y="4470400"/>
          <p14:tracePt t="39192" x="9759950" y="4419600"/>
          <p14:tracePt t="39199" x="9659938" y="4406900"/>
          <p14:tracePt t="39211" x="9572625" y="4413250"/>
          <p14:tracePt t="39224" x="9485313" y="4457700"/>
          <p14:tracePt t="39233" x="9378950" y="4519613"/>
          <p14:tracePt t="39244" x="9266238" y="4600575"/>
          <p14:tracePt t="39259" x="9134475" y="4713288"/>
          <p14:tracePt t="39267" x="8996363" y="4826000"/>
          <p14:tracePt t="39278" x="8859838" y="4938713"/>
          <p14:tracePt t="39293" x="8728075" y="5032375"/>
          <p14:tracePt t="39301" x="8602663" y="5113338"/>
          <p14:tracePt t="39312" x="8496300" y="5170488"/>
          <p14:tracePt t="39325" x="8415338" y="5207000"/>
          <p14:tracePt t="39335" x="8347075" y="5238750"/>
          <p14:tracePt t="39346" x="8321675" y="5245100"/>
          <p14:tracePt t="39359" x="8289925" y="5251450"/>
          <p14:tracePt t="39370" x="8253413" y="5257800"/>
          <p14:tracePt t="39380" x="8208963" y="5257800"/>
          <p14:tracePt t="39393" x="8147050" y="5257800"/>
          <p14:tracePt t="39403" x="8059738" y="5257800"/>
          <p14:tracePt t="39413" x="7934325" y="5257800"/>
          <p14:tracePt t="39425" x="7772400" y="5219700"/>
          <p14:tracePt t="39436" x="7615238" y="5170488"/>
          <p14:tracePt t="39447" x="7459663" y="5106988"/>
          <p14:tracePt t="39458" x="7334250" y="5045075"/>
          <p14:tracePt t="39469" x="7208838" y="4964113"/>
          <p14:tracePt t="39481" x="7115175" y="4900613"/>
          <p14:tracePt t="39494" x="7059613" y="4845050"/>
          <p14:tracePt t="39504" x="7008813" y="4794250"/>
          <p14:tracePt t="39515" x="6996113" y="4776788"/>
          <p14:tracePt t="39526" x="6989763" y="4757738"/>
          <p14:tracePt t="39538" x="6983413" y="4745038"/>
          <p14:tracePt t="39548" x="6983413" y="4719638"/>
          <p14:tracePt t="39559" x="6983413" y="4700588"/>
          <p14:tracePt t="39573" x="6983413" y="4676775"/>
          <p14:tracePt t="39582" x="6983413" y="4657725"/>
          <p14:tracePt t="39593" x="6983413" y="4625975"/>
          <p14:tracePt t="39606" x="6983413" y="4606925"/>
          <p14:tracePt t="39641" x="7002463" y="4545013"/>
          <p14:tracePt t="39649" x="7040563" y="4487863"/>
          <p14:tracePt t="39661" x="7083425" y="4432300"/>
          <p14:tracePt t="39675" x="7121525" y="4376738"/>
          <p14:tracePt t="39684" x="7159625" y="4319588"/>
          <p14:tracePt t="39695" x="7196138" y="4276725"/>
          <p14:tracePt t="39708" x="7234238" y="4232275"/>
          <p14:tracePt t="39717" x="7270750" y="4183063"/>
          <p14:tracePt t="39728" x="7296150" y="4138613"/>
          <p14:tracePt t="39741" x="7334250" y="4094163"/>
          <p14:tracePt t="39751" x="7366000" y="4051300"/>
          <p14:tracePt t="39762" x="7402513" y="3994150"/>
          <p14:tracePt t="39773" x="7453313" y="3938588"/>
          <p14:tracePt t="39789" x="7502525" y="3870325"/>
          <p14:tracePt t="39798" x="7553325" y="3800475"/>
          <p14:tracePt t="39809" x="7589838" y="3732213"/>
          <p14:tracePt t="39819" x="7621588" y="3663950"/>
          <p14:tracePt t="39829" x="7640638" y="3600450"/>
          <p14:tracePt t="39841" x="7659688" y="3519488"/>
          <p14:tracePt t="39854" x="7666038" y="3444875"/>
          <p14:tracePt t="39863" x="7666038" y="3381375"/>
          <p14:tracePt t="39874" x="7666038" y="3319463"/>
          <p14:tracePt t="39887" x="7666038" y="3270250"/>
          <p14:tracePt t="39900" x="7666038" y="3225800"/>
          <p14:tracePt t="39910" x="7666038" y="3187700"/>
          <p14:tracePt t="39920" x="7646988" y="3144838"/>
          <p14:tracePt t="39931" x="7577138" y="3094038"/>
          <p14:tracePt t="39944" x="7466013" y="3057525"/>
          <p14:tracePt t="39954" x="7277100" y="2994025"/>
          <p14:tracePt t="39965" x="7021513" y="2919413"/>
          <p14:tracePt t="39976" x="6740525" y="2838450"/>
          <p14:tracePt t="39990" x="6451600" y="2725738"/>
          <p14:tracePt t="40001" x="6189663" y="2619375"/>
          <p14:tracePt t="40010" x="5927725" y="2525713"/>
          <p14:tracePt t="40022" x="5670550" y="2451100"/>
          <p14:tracePt t="40032" x="5395913" y="2374900"/>
          <p14:tracePt t="40043" x="5014913" y="2287588"/>
          <p14:tracePt t="40057" x="4589463" y="2200275"/>
          <p14:tracePt t="40066" x="4164013" y="2112963"/>
          <p14:tracePt t="40077" x="3744913" y="2044700"/>
          <p14:tracePt t="40104" x="3051175" y="1925638"/>
          <p14:tracePt t="40111" x="2832100" y="1881188"/>
          <p14:tracePt t="40123" x="2638425" y="1857375"/>
          <p14:tracePt t="40133" x="2500313" y="1857375"/>
          <p14:tracePt t="40144" x="2344738" y="1863725"/>
          <p14:tracePt t="40157" x="2125663" y="1906588"/>
          <p14:tracePt t="40167" x="1851025" y="1963738"/>
          <p14:tracePt t="40178" x="1538288" y="2063750"/>
          <p14:tracePt t="40191" x="1231900" y="2163763"/>
          <p14:tracePt t="40205" x="925513" y="2257425"/>
          <p14:tracePt t="40212" x="687388" y="2344738"/>
          <p14:tracePt t="40227" x="500063" y="2425700"/>
          <p14:tracePt t="40235" x="393700" y="2487613"/>
          <p14:tracePt t="40246" x="338138" y="2551113"/>
          <p14:tracePt t="40259" x="293688" y="2619375"/>
          <p14:tracePt t="40268" x="268288" y="2681288"/>
          <p14:tracePt t="40280" x="255588" y="2763838"/>
          <p14:tracePt t="40293" x="274638" y="2863850"/>
          <p14:tracePt t="40303" x="325438" y="2974975"/>
          <p14:tracePt t="40314" x="393700" y="3113088"/>
          <p14:tracePt t="40326" x="493713" y="3270250"/>
          <p14:tracePt t="40337" x="625475" y="3406775"/>
          <p14:tracePt t="40347" x="787400" y="3563938"/>
          <p14:tracePt t="40360" x="1000125" y="3706813"/>
          <p14:tracePt t="40370" x="1263650" y="3838575"/>
          <p14:tracePt t="40381" x="1600200" y="3951288"/>
          <p14:tracePt t="40394" x="2025650" y="4038600"/>
          <p14:tracePt t="40405" x="2544763" y="4094163"/>
          <p14:tracePt t="40415" x="3082925" y="4083050"/>
          <p14:tracePt t="40427" x="3602038" y="3987800"/>
          <p14:tracePt t="40438" x="4064000" y="3844925"/>
          <p14:tracePt t="40448" x="4508500" y="3638550"/>
          <p14:tracePt t="40460" x="4864100" y="3387725"/>
          <p14:tracePt t="40471" x="5151438" y="3151188"/>
          <p14:tracePt t="40483" x="5338763" y="2919413"/>
          <p14:tracePt t="40495" x="5451475" y="2719388"/>
          <p14:tracePt t="40508" x="5464175" y="2557463"/>
          <p14:tracePt t="40516" x="5345113" y="2374900"/>
          <p14:tracePt t="40527" x="5021263" y="2168525"/>
          <p14:tracePt t="40540" x="4457700" y="1974850"/>
          <p14:tracePt t="40550" x="3732213" y="1831975"/>
          <p14:tracePt t="40561" x="2913063" y="1774825"/>
          <p14:tracePt t="40574" x="2125663" y="1787525"/>
          <p14:tracePt t="40583" x="1406525" y="1868488"/>
          <p14:tracePt t="40595" x="825500" y="2044700"/>
          <p14:tracePt t="40608" x="381000" y="2244725"/>
          <p14:tracePt t="40618" x="61913" y="2525713"/>
          <p14:tracePt t="40685" x="481013" y="4225925"/>
          <p14:tracePt t="40698" x="781050" y="4287838"/>
          <p14:tracePt t="40712" x="1068388" y="4276725"/>
          <p14:tracePt t="40720" x="1374775" y="4194175"/>
          <p14:tracePt t="40730" x="1670050" y="4051300"/>
          <p14:tracePt t="40742" x="1925638" y="3857625"/>
          <p14:tracePt t="40754" x="2119313" y="3619500"/>
          <p14:tracePt t="40763" x="2257425" y="3370263"/>
          <p14:tracePt t="40775" x="2351088" y="3113088"/>
          <p14:tracePt t="40787" x="2406650" y="2857500"/>
          <p14:tracePt t="40797" x="2444750" y="2663825"/>
          <p14:tracePt t="40810" x="2457450" y="2525713"/>
          <p14:tracePt t="40820" x="2470150" y="2463800"/>
          <p14:tracePt t="40977" x="2476500" y="2432050"/>
          <p14:tracePt t="40992" x="2482850" y="2419350"/>
          <p14:tracePt t="41000" x="2493963" y="2406650"/>
          <p14:tracePt t="41011" x="2506663" y="2400300"/>
          <p14:tracePt t="41024" x="2519363" y="2393950"/>
          <p14:tracePt t="41495" x="2519363" y="2387600"/>
          <p14:tracePt t="41508" x="2513013" y="2381250"/>
          <p14:tracePt t="41517" x="2506663" y="2374900"/>
          <p14:tracePt t="41528" x="2500313" y="2374900"/>
          <p14:tracePt t="41552" x="2489200" y="2374900"/>
          <p14:tracePt t="41563" x="2470150" y="2374900"/>
          <p14:tracePt t="41575" x="2444750" y="2370138"/>
          <p14:tracePt t="41586" x="2406650" y="2363788"/>
          <p14:tracePt t="41596" x="2332038" y="2351088"/>
          <p14:tracePt t="41609" x="2232025" y="2332038"/>
          <p14:tracePt t="41621" x="2112963" y="2312988"/>
          <p14:tracePt t="41629" x="1987550" y="2281238"/>
          <p14:tracePt t="41642" x="1863725" y="2244725"/>
          <p14:tracePt t="41652" x="1751013" y="2212975"/>
          <p14:tracePt t="41664" x="1625600" y="2193925"/>
          <p14:tracePt t="41675" x="1506538" y="2174875"/>
          <p14:tracePt t="41688" x="1406525" y="2157413"/>
          <p14:tracePt t="41698" x="1306513" y="2144713"/>
          <p14:tracePt t="41709" x="1219200" y="2132013"/>
          <p14:tracePt t="41720" x="1131888" y="2125663"/>
          <p14:tracePt t="41731" x="1063625" y="2112963"/>
          <p14:tracePt t="41742" x="1038225" y="2112963"/>
          <p14:tracePt t="41889" x="1019175" y="2112963"/>
          <p14:tracePt t="41900" x="1000125" y="2119313"/>
          <p14:tracePt t="41911" x="987425" y="2138363"/>
          <p14:tracePt t="41923" x="981075" y="2157413"/>
          <p14:tracePt t="41933" x="974725" y="2174875"/>
          <p14:tracePt t="41945" x="968375" y="2187575"/>
          <p14:tracePt t="41957" x="963613" y="2200275"/>
          <p14:tracePt t="42002" x="963613" y="2212975"/>
          <p14:tracePt t="42012" x="963613" y="2225675"/>
          <p14:tracePt t="42024" x="968375" y="2238375"/>
          <p14:tracePt t="42038" x="993775" y="2257425"/>
          <p14:tracePt t="42046" x="1019175" y="2274888"/>
          <p14:tracePt t="42058" x="1057275" y="2300288"/>
          <p14:tracePt t="42068" x="1100138" y="2325688"/>
          <p14:tracePt t="42080" x="1131888" y="2351088"/>
          <p14:tracePt t="42092" x="1163638" y="2374900"/>
          <p14:tracePt t="42102" x="1219200" y="2406650"/>
          <p14:tracePt t="42113" x="1274763" y="2432050"/>
          <p14:tracePt t="42125" x="1319213" y="2457450"/>
          <p14:tracePt t="42136" x="1370013" y="2474913"/>
          <p14:tracePt t="42147" x="1412875" y="2493963"/>
          <p14:tracePt t="42159" x="1470025" y="2500313"/>
          <p14:tracePt t="42171" x="1544638" y="2513013"/>
          <p14:tracePt t="42182" x="1631950" y="2519363"/>
          <p14:tracePt t="42197" x="1731963" y="2519363"/>
          <p14:tracePt t="42207" x="1844675" y="2519363"/>
          <p14:tracePt t="42215" x="1957388" y="2519363"/>
          <p14:tracePt t="42227" x="2070100" y="2532063"/>
          <p14:tracePt t="42239" x="2182813" y="2532063"/>
          <p14:tracePt t="42248" x="2282825" y="2532063"/>
          <p14:tracePt t="42260" x="2357438" y="2532063"/>
          <p14:tracePt t="42272" x="2419350" y="2532063"/>
          <p14:tracePt t="42283" x="2482850" y="2532063"/>
          <p14:tracePt t="42294" x="2532063" y="2532063"/>
          <p14:tracePt t="42307" x="2582863" y="2532063"/>
          <p14:tracePt t="42316" x="2632075" y="2532063"/>
          <p14:tracePt t="42327" x="2682875" y="2532063"/>
          <p14:tracePt t="42341" x="2744788" y="2532063"/>
          <p14:tracePt t="42349" x="2813050" y="2525713"/>
          <p14:tracePt t="42361" x="2889250" y="2519363"/>
          <p14:tracePt t="42372" x="2963863" y="2506663"/>
          <p14:tracePt t="42385" x="3032125" y="2500313"/>
          <p14:tracePt t="42394" x="3095625" y="2487613"/>
          <p14:tracePt t="42409" x="3157538" y="2481263"/>
          <p14:tracePt t="42417" x="3213100" y="2474913"/>
          <p14:tracePt t="42428" x="3238500" y="2474913"/>
          <p14:tracePt t="42441" x="3251200" y="2470150"/>
          <p14:tracePt t="42474" x="3263900" y="2470150"/>
          <p14:tracePt t="42485" x="3276600" y="2470150"/>
          <p14:tracePt t="42496" x="3295650" y="2470150"/>
          <p14:tracePt t="42510" x="3319463" y="2457450"/>
          <p14:tracePt t="42523" x="3344863" y="2444750"/>
          <p14:tracePt t="42530" x="3376613" y="2438400"/>
          <p14:tracePt t="42543" x="3406775" y="2419350"/>
          <p14:tracePt t="42553" x="3425825" y="2406650"/>
          <p14:tracePt t="42564" x="3438525" y="2393950"/>
          <p14:tracePt t="42575" x="3463925" y="2381250"/>
          <p14:tracePt t="42587" x="3476625" y="2357438"/>
          <p14:tracePt t="42600" x="3489325" y="2344738"/>
          <p14:tracePt t="42610" x="3495675" y="2325688"/>
          <p14:tracePt t="42620" x="3502025" y="2306638"/>
          <p14:tracePt t="42631" x="3502025" y="2274888"/>
          <p14:tracePt t="42643" x="3502025" y="2238375"/>
          <p14:tracePt t="42654" x="3502025" y="2200275"/>
          <p14:tracePt t="42665" x="3502025" y="2163763"/>
          <p14:tracePt t="42676" x="3476625" y="2125663"/>
          <p14:tracePt t="42688" x="3451225" y="2093913"/>
          <p14:tracePt t="42699" x="3432175" y="2074863"/>
          <p14:tracePt t="42711" x="3389313" y="2044700"/>
          <p14:tracePt t="42722" x="3306763" y="2006600"/>
          <p14:tracePt t="42732" x="3189288" y="1957388"/>
          <p14:tracePt t="42743" x="3006725" y="1893888"/>
          <p14:tracePt t="42758" x="2751138" y="1819275"/>
          <p14:tracePt t="42766" x="2500313" y="1757363"/>
          <p14:tracePt t="42777" x="2225675" y="1693863"/>
          <p14:tracePt t="42791" x="2000250" y="1657350"/>
          <p14:tracePt t="42807" x="1857375" y="1631950"/>
          <p14:tracePt t="42811" x="1757363" y="1625600"/>
          <p14:tracePt t="42825" x="1706563" y="1625600"/>
          <p14:tracePt t="42833" x="1670050" y="1625600"/>
          <p14:tracePt t="42845" x="1625600" y="1625600"/>
          <p14:tracePt t="42859" x="1587500" y="1631950"/>
          <p14:tracePt t="42867" x="1531938" y="1644650"/>
          <p14:tracePt t="42879" x="1481138" y="1651000"/>
          <p14:tracePt t="42893" x="1425575" y="1657350"/>
          <p14:tracePt t="42905" x="1387475" y="1674813"/>
          <p14:tracePt t="42913" x="1363663" y="1681163"/>
          <p14:tracePt t="42926" x="1344613" y="1700213"/>
          <p14:tracePt t="42936" x="1325563" y="1719263"/>
          <p14:tracePt t="42946" x="1300163" y="1731963"/>
          <p14:tracePt t="42959" x="1270000" y="1757363"/>
          <p14:tracePt t="42970" x="1225550" y="1793875"/>
          <p14:tracePt t="42980" x="1181100" y="1819275"/>
          <p14:tracePt t="42993" x="1163638" y="1838325"/>
          <p14:tracePt t="43005" x="1138238" y="1857375"/>
          <p14:tracePt t="43013" x="1125538" y="1863725"/>
          <p14:tracePt t="43037" x="1112838" y="1874838"/>
          <p14:tracePt t="43047" x="1106488" y="1887538"/>
          <p14:tracePt t="43060" x="1106488" y="1900238"/>
          <p14:tracePt t="43074" x="1106488" y="1925638"/>
          <p14:tracePt t="43081" x="1106488" y="1957388"/>
          <p14:tracePt t="43093" x="1106488" y="1981200"/>
          <p14:tracePt t="43103" x="1106488" y="2019300"/>
          <p14:tracePt t="43115" x="1119188" y="2074863"/>
          <p14:tracePt t="43126" x="1157288" y="2144713"/>
          <p14:tracePt t="43138" x="1231900" y="2225675"/>
          <p14:tracePt t="43148" x="1344613" y="2338388"/>
          <p14:tracePt t="43160" x="1531938" y="2493963"/>
          <p14:tracePt t="43171" x="1806575" y="2674938"/>
          <p14:tracePt t="43185" x="2138363" y="2887663"/>
          <p14:tracePt t="43197" x="2506663" y="3063875"/>
          <p14:tracePt t="43207" x="2895600" y="3200400"/>
          <p14:tracePt t="43216" x="3244850" y="3287713"/>
          <p14:tracePt t="43227" x="3563938" y="3332163"/>
          <p14:tracePt t="43241" x="3851275" y="3351213"/>
          <p14:tracePt t="43249" x="4064000" y="3338513"/>
          <p14:tracePt t="43261" x="4238625" y="3306763"/>
          <p14:tracePt t="43273" x="4383088" y="3232150"/>
          <p14:tracePt t="43284" x="4514850" y="3119438"/>
          <p14:tracePt t="43296" x="4625975" y="2981325"/>
          <p14:tracePt t="43308" x="4702175" y="2838450"/>
          <p14:tracePt t="43317" x="4751388" y="2681288"/>
          <p14:tracePt t="43328" x="4757738" y="2544763"/>
          <p14:tracePt t="43341" x="4732338" y="2419350"/>
          <p14:tracePt t="43352" x="4651375" y="2281238"/>
          <p14:tracePt t="43362" x="4508500" y="2138363"/>
          <p14:tracePt t="43373" x="4276725" y="1981200"/>
          <p14:tracePt t="43386" x="3957638" y="1831975"/>
          <p14:tracePt t="43398" x="3576638" y="1712913"/>
          <p14:tracePt t="43413" x="3200400" y="1625600"/>
          <p14:tracePt t="43419" x="2882900" y="1574800"/>
          <p14:tracePt t="43429" x="2613025" y="1544638"/>
          <p14:tracePt t="43443" x="2476500" y="1538288"/>
          <p14:tracePt t="43452" x="2376488" y="1538288"/>
          <p14:tracePt t="43463" x="2312988" y="1538288"/>
          <p14:tracePt t="43474" x="2282825" y="1544638"/>
          <p14:tracePt t="43488" x="2257425" y="1557338"/>
          <p14:tracePt t="43497" x="2232025" y="1563688"/>
          <p14:tracePt t="43509" x="2219325" y="1568450"/>
          <p14:tracePt t="43869" x="2212975" y="1574800"/>
          <p14:tracePt t="43902" x="2219325" y="1574800"/>
          <p14:tracePt t="43913" x="2225675" y="1574800"/>
          <p14:tracePt t="43925" x="2244725" y="1574800"/>
          <p14:tracePt t="43935" x="2257425" y="1574800"/>
          <p14:tracePt t="43949" x="2270125" y="1568450"/>
          <p14:tracePt t="44262" x="2276475" y="1568450"/>
          <p14:tracePt t="44296" x="2263775" y="1574800"/>
          <p14:tracePt t="44307" x="2232025" y="1593850"/>
          <p14:tracePt t="44318" x="2212975" y="1600200"/>
          <p14:tracePt t="44329" x="2200275" y="1606550"/>
          <p14:tracePt t="44352" x="2193925" y="1612900"/>
          <p14:tracePt t="44364" x="2187575" y="1631950"/>
          <p14:tracePt t="44375" x="2187575" y="1657350"/>
          <p14:tracePt t="44388" x="2193925" y="1687513"/>
          <p14:tracePt t="44398" x="2206625" y="1712913"/>
          <p14:tracePt t="44411" x="2212975" y="1738313"/>
          <p14:tracePt t="44420" x="2219325" y="1757363"/>
          <p14:tracePt t="44994" x="2225675" y="1763713"/>
          <p14:tracePt t="45008" x="2238375" y="1768475"/>
          <p14:tracePt t="45016" x="2257425" y="1768475"/>
          <p14:tracePt t="45027" x="2276475" y="1768475"/>
          <p14:tracePt t="45042" x="2312988" y="1768475"/>
          <p14:tracePt t="45050" x="2387600" y="1774825"/>
          <p14:tracePt t="45061" x="2489200" y="1787525"/>
          <p14:tracePt t="45073" x="2600325" y="1800225"/>
          <p14:tracePt t="45086" x="2725738" y="1819275"/>
          <p14:tracePt t="45098" x="2857500" y="1838325"/>
          <p14:tracePt t="45108" x="2970213" y="1863725"/>
          <p14:tracePt t="45118" x="3070225" y="1893888"/>
          <p14:tracePt t="45128" x="3163888" y="1919288"/>
          <p14:tracePt t="45140" x="3225800" y="1951038"/>
          <p14:tracePt t="45151" x="3270250" y="1957388"/>
          <p14:tracePt t="45173" x="3289300" y="1963738"/>
          <p14:tracePt t="45200" x="3302000" y="1963738"/>
          <p14:tracePt t="45209" x="3319463" y="1968500"/>
          <p14:tracePt t="45219" x="3332163" y="1968500"/>
          <p14:tracePt t="45230" x="3363913" y="1968500"/>
          <p14:tracePt t="45243" x="3382963" y="1968500"/>
          <p14:tracePt t="45257" x="3406775" y="1968500"/>
          <p14:tracePt t="45264" x="3438525" y="1968500"/>
          <p14:tracePt t="45275" x="3457575" y="1968500"/>
          <p14:tracePt t="45287" x="3470275" y="1968500"/>
          <p14:tracePt t="45556" x="3489325" y="1968500"/>
          <p14:tracePt t="45567" x="3513138" y="1968500"/>
          <p14:tracePt t="45579" x="3532188" y="1968500"/>
          <p14:tracePt t="45591" x="3544888" y="1968500"/>
          <p14:tracePt t="58710" x="3551238" y="1968500"/>
          <p14:tracePt t="58741" x="3557588" y="1968500"/>
          <p14:tracePt t="58752" x="3589338" y="1963738"/>
          <p14:tracePt t="58764" x="3613150" y="1963738"/>
          <p14:tracePt t="58775" x="3663950" y="1963738"/>
          <p14:tracePt t="58789" x="3725863" y="1957388"/>
          <p14:tracePt t="58802" x="3819525" y="1944688"/>
          <p14:tracePt t="58809" x="3932238" y="1938338"/>
          <p14:tracePt t="58823" x="4057650" y="1912938"/>
          <p14:tracePt t="58831" x="4183063" y="1906588"/>
          <p14:tracePt t="58842" x="4308475" y="1893888"/>
          <p14:tracePt t="58855" x="4419600" y="1881188"/>
          <p14:tracePt t="58865" x="4521200" y="1881188"/>
          <p14:tracePt t="58876" x="4570413" y="1881188"/>
          <p14:tracePt t="58899" x="4595813" y="1881188"/>
          <p14:tracePt t="58912" x="4614863" y="1881188"/>
          <p14:tracePt t="58924" x="4638675" y="1881188"/>
          <p14:tracePt t="58932" x="4664075" y="1881188"/>
          <p14:tracePt t="58943" x="4714875" y="1881188"/>
          <p14:tracePt t="58956" x="4764088" y="1881188"/>
          <p14:tracePt t="58966" x="4826000" y="1881188"/>
          <p14:tracePt t="58977" x="4876800" y="1881188"/>
          <p14:tracePt t="59000" x="4908550" y="1881188"/>
          <p14:tracePt t="59011" x="4927600" y="1881188"/>
          <p14:tracePt t="59024" x="4951413" y="1881188"/>
          <p14:tracePt t="59034" x="4989513" y="1881188"/>
          <p14:tracePt t="59045" x="5032375" y="1900238"/>
          <p14:tracePt t="59058" x="5114925" y="1919288"/>
          <p14:tracePt t="59067" x="5214938" y="1951038"/>
          <p14:tracePt t="59078" x="5338763" y="1981200"/>
          <p14:tracePt t="59091" x="5508625" y="2032000"/>
          <p14:tracePt t="59102" x="5664200" y="2074863"/>
          <p14:tracePt t="59112" x="5821363" y="2125663"/>
          <p14:tracePt t="59135" x="6015038" y="2206625"/>
          <p14:tracePt t="59146" x="6083300" y="2238375"/>
          <p14:tracePt t="59158" x="6108700" y="2251075"/>
          <p14:tracePt t="59169" x="6134100" y="2268538"/>
          <p14:tracePt t="59180" x="6164263" y="2287588"/>
          <p14:tracePt t="59193" x="6196013" y="2306638"/>
          <p14:tracePt t="59202" x="6234113" y="2319338"/>
          <p14:tracePt t="59214" x="6289675" y="2351088"/>
          <p14:tracePt t="59225" x="6370638" y="2387600"/>
          <p14:tracePt t="59236" x="6451600" y="2432050"/>
          <p14:tracePt t="59247" x="6534150" y="2481263"/>
          <p14:tracePt t="59260" x="6621463" y="2532063"/>
          <p14:tracePt t="59270" x="6715125" y="2570163"/>
          <p14:tracePt t="59281" x="6808788" y="2613025"/>
          <p14:tracePt t="59293" x="6908800" y="2651125"/>
          <p14:tracePt t="59304" x="7015163" y="2681288"/>
          <p14:tracePt t="59315" x="7115175" y="2706688"/>
          <p14:tracePt t="59326" x="7202488" y="2725738"/>
          <p14:tracePt t="59341" x="7289800" y="2732088"/>
          <p14:tracePt t="59349" x="7383463" y="2744788"/>
          <p14:tracePt t="59360" x="7470775" y="2757488"/>
          <p14:tracePt t="59372" x="7570788" y="2774950"/>
          <p14:tracePt t="59383" x="7683500" y="2794000"/>
          <p14:tracePt t="59393" x="7808913" y="2806700"/>
          <p14:tracePt t="59408" x="7953375" y="2825750"/>
          <p14:tracePt t="59416" x="8121650" y="2851150"/>
          <p14:tracePt t="59427" x="8283575" y="2874963"/>
          <p14:tracePt t="59441" x="8447088" y="2887663"/>
          <p14:tracePt t="59450" x="8585200" y="2894013"/>
          <p14:tracePt t="59461" x="8721725" y="2906713"/>
          <p14:tracePt t="59472" x="8859838" y="2906713"/>
          <p14:tracePt t="59485" x="8985250" y="2906713"/>
          <p14:tracePt t="59500" x="9109075" y="2906713"/>
          <p14:tracePt t="59509" x="9228138" y="2906713"/>
          <p14:tracePt t="59519" x="9366250" y="2906713"/>
          <p14:tracePt t="59528" x="9491663" y="2906713"/>
          <p14:tracePt t="59542" x="9602788" y="2906713"/>
          <p14:tracePt t="59551" x="9702800" y="2906713"/>
          <p14:tracePt t="59562" x="9804400" y="2906713"/>
          <p14:tracePt t="59576" x="9891713" y="2906713"/>
          <p14:tracePt t="59588" x="9979025" y="2906713"/>
          <p14:tracePt t="59596" x="10066338" y="2906713"/>
          <p14:tracePt t="59609" x="10153650" y="2906713"/>
          <p14:tracePt t="59619" x="10240963" y="2906713"/>
          <p14:tracePt t="59630" x="10328275" y="2906713"/>
          <p14:tracePt t="59641" x="10391775" y="2906713"/>
          <p14:tracePt t="59652" x="10440988" y="2906713"/>
          <p14:tracePt t="59664" x="10460038" y="2906713"/>
          <p14:tracePt t="59689" x="10472738" y="2906713"/>
          <p14:tracePt t="59698" x="10491788" y="2906713"/>
          <p14:tracePt t="59709" x="10521950" y="2906713"/>
          <p14:tracePt t="59720" x="10547350" y="2906713"/>
          <p14:tracePt t="59731" x="10585450" y="2906713"/>
          <p14:tracePt t="59743" x="10628313" y="2906713"/>
          <p14:tracePt t="59756" x="10672763" y="2887663"/>
          <p14:tracePt t="59766" x="10721975" y="2870200"/>
          <p14:tracePt t="59777" x="10779125" y="2851150"/>
          <p14:tracePt t="59789" x="10834688" y="2832100"/>
          <p14:tracePt t="59805" x="10872788" y="2819400"/>
          <p14:tracePt t="59810" x="10917238" y="2800350"/>
          <p14:tracePt t="59824" x="10934700" y="2794000"/>
          <p14:tracePt t="59833" x="10960100" y="2781300"/>
          <p14:tracePt t="59844" x="10979150" y="2763838"/>
          <p14:tracePt t="59859" x="11023600" y="2744788"/>
          <p14:tracePt t="59867" x="11066463" y="2713038"/>
          <p14:tracePt t="59878" x="11110913" y="2687638"/>
          <p14:tracePt t="59890" x="11141075" y="2674938"/>
          <p14:tracePt t="59901" x="11160125" y="2657475"/>
          <p14:tracePt t="59914" x="11179175" y="2638425"/>
          <p14:tracePt t="59924" x="11204575" y="2619375"/>
          <p14:tracePt t="59934" x="11228388" y="2581275"/>
          <p14:tracePt t="59945" x="11247438" y="2563813"/>
          <p14:tracePt t="59959" x="11272838" y="2538413"/>
          <p14:tracePt t="59969" x="11285538" y="2519363"/>
          <p14:tracePt t="59980" x="11291888" y="2506663"/>
          <p14:tracePt t="59992" x="11298238" y="2487613"/>
          <p14:tracePt t="60002" x="11304588" y="2457450"/>
          <p14:tracePt t="60013" x="11310938" y="2444750"/>
          <p14:tracePt t="60025" x="11310938" y="2425700"/>
          <p14:tracePt t="60037" x="11310938" y="2393950"/>
          <p14:tracePt t="60046" x="11310938" y="2374900"/>
          <p14:tracePt t="60059" x="11310938" y="2357438"/>
          <p14:tracePt t="60068" x="11310938" y="2325688"/>
          <p14:tracePt t="60080" x="11291888" y="2306638"/>
          <p14:tracePt t="60092" x="11253788" y="2281238"/>
          <p14:tracePt t="60103" x="11198225" y="2244725"/>
          <p14:tracePt t="60113" x="11117263" y="2193925"/>
          <p14:tracePt t="60125" x="11028363" y="2144713"/>
          <p14:tracePt t="60136" x="10934700" y="2100263"/>
          <p14:tracePt t="60147" x="10853738" y="2068513"/>
          <p14:tracePt t="60159" x="10804525" y="2044700"/>
          <p14:tracePt t="60172" x="10772775" y="2038350"/>
          <p14:tracePt t="60181" x="10753725" y="2032000"/>
          <p14:tracePt t="60194" x="10728325" y="2032000"/>
          <p14:tracePt t="60204" x="10710863" y="2032000"/>
          <p14:tracePt t="60215" x="10672763" y="2032000"/>
          <p14:tracePt t="60226" x="10621963" y="2032000"/>
          <p14:tracePt t="60241" x="10560050" y="2032000"/>
          <p14:tracePt t="60249" x="10498138" y="2032000"/>
          <p14:tracePt t="60260" x="10434638" y="2032000"/>
          <p14:tracePt t="60271" x="10372725" y="2032000"/>
          <p14:tracePt t="60288" x="10310813" y="2032000"/>
          <p14:tracePt t="60295" x="10247313" y="2032000"/>
          <p14:tracePt t="60307" x="10185400" y="2032000"/>
          <p14:tracePt t="60316" x="10098088" y="2032000"/>
          <p14:tracePt t="60327" x="10009188" y="2032000"/>
          <p14:tracePt t="60342" x="9909175" y="2032000"/>
          <p14:tracePt t="60350" x="9809163" y="2032000"/>
          <p14:tracePt t="60361" x="9709150" y="2032000"/>
          <p14:tracePt t="60373" x="9609138" y="2032000"/>
          <p14:tracePt t="60384" x="9521825" y="2032000"/>
          <p14:tracePt t="60398" x="9459913" y="2032000"/>
          <p14:tracePt t="60409" x="9409113" y="2032000"/>
          <p14:tracePt t="60418" x="9366250" y="2032000"/>
          <p14:tracePt t="60428" x="9340850" y="2032000"/>
          <p14:tracePt t="60442" x="9315450" y="2038350"/>
          <p14:tracePt t="60452" x="9291638" y="2044700"/>
          <p14:tracePt t="60462" x="9266238" y="2051050"/>
          <p14:tracePt t="60474" x="9247188" y="2051050"/>
          <p14:tracePt t="60486" x="9228138" y="2051050"/>
          <p14:tracePt t="60499" x="9209088" y="2051050"/>
          <p14:tracePt t="60508" x="9196388" y="2051050"/>
          <p14:tracePt t="60521" x="9191625" y="2057400"/>
          <p14:tracePt t="60530" x="9178925" y="2063750"/>
          <p14:tracePt t="60542" x="9166225" y="2068513"/>
          <p14:tracePt t="60553" x="9147175" y="2074863"/>
          <p14:tracePt t="60564" x="9115425" y="2093913"/>
          <p14:tracePt t="60575" x="9085263" y="2106613"/>
          <p14:tracePt t="60591" x="9066213" y="2112963"/>
          <p14:tracePt t="60598" x="9047163" y="2119313"/>
          <p14:tracePt t="60609" x="9021763" y="2125663"/>
          <p14:tracePt t="60621" x="9009063" y="2138363"/>
          <p14:tracePt t="60631" x="8996363" y="2144713"/>
          <p14:tracePt t="60642" x="8985250" y="2151063"/>
          <p14:tracePt t="60654" x="8978900" y="2151063"/>
          <p14:tracePt t="60666" x="8966200" y="2157413"/>
          <p14:tracePt t="60677" x="8959850" y="2163763"/>
          <p14:tracePt t="60689" x="8959850" y="2168525"/>
          <p14:tracePt t="60710" x="8953500" y="2174875"/>
          <p14:tracePt t="60801" x="8940800" y="2187575"/>
          <p14:tracePt t="60824" x="8928100" y="2193925"/>
          <p14:tracePt t="60833" x="8915400" y="2200275"/>
          <p14:tracePt t="60935" x="8902700" y="2212975"/>
          <p14:tracePt t="61025" x="8890000" y="2219325"/>
          <p14:tracePt t="61036" x="8885238" y="2225675"/>
          <p14:tracePt t="61047" x="8878888" y="2232025"/>
          <p14:tracePt t="61284" x="8872538" y="2238375"/>
          <p14:tracePt t="61307" x="8866188" y="2238375"/>
          <p14:tracePt t="61317" x="8859838" y="2244725"/>
          <p14:tracePt t="61341" x="8853488" y="2251075"/>
          <p14:tracePt t="61373" x="8847138" y="2263775"/>
          <p14:tracePt t="61387" x="8840788" y="2274888"/>
          <p14:tracePt t="61396" x="8821738" y="2300288"/>
          <p14:tracePt t="61408" x="8802688" y="2319338"/>
          <p14:tracePt t="61418" x="8778875" y="2338388"/>
          <p14:tracePt t="61430" x="8766175" y="2357438"/>
          <p14:tracePt t="61443" x="8753475" y="2370138"/>
          <p14:tracePt t="61453" x="8740775" y="2387600"/>
          <p14:tracePt t="61475" x="8734425" y="2400300"/>
          <p14:tracePt t="61490" x="8728075" y="2413000"/>
          <p14:tracePt t="61498" x="8721725" y="2425700"/>
          <p14:tracePt t="61509" x="8709025" y="2451100"/>
          <p14:tracePt t="61521" x="8689975" y="2470150"/>
          <p14:tracePt t="61531" x="8666163" y="2506663"/>
          <p14:tracePt t="61542" x="8653463" y="2538413"/>
          <p14:tracePt t="61555" x="8634413" y="2570163"/>
          <p14:tracePt t="61565" x="8621713" y="2613025"/>
          <p14:tracePt t="61576" x="8602663" y="2670175"/>
          <p14:tracePt t="61590" x="8585200" y="2719388"/>
          <p14:tracePt t="61602" x="8566150" y="2763838"/>
          <p14:tracePt t="61624" x="8553450" y="2806700"/>
          <p14:tracePt t="61632" x="8553450" y="2819400"/>
          <p14:tracePt t="61658" x="8553450" y="2825750"/>
          <p14:tracePt t="61666" x="8553450" y="2832100"/>
          <p14:tracePt t="61677" x="8553450" y="2838450"/>
          <p14:tracePt t="61692" x="8553450" y="2844800"/>
          <p14:tracePt t="61700" x="8553450" y="2851150"/>
          <p14:tracePt t="61712" x="8553450" y="2857500"/>
          <p14:tracePt t="61734" x="8553450" y="2863850"/>
          <p14:tracePt t="61759" x="8553450" y="2870200"/>
          <p14:tracePt t="61768" x="8585200" y="2894013"/>
          <p14:tracePt t="61779" x="8615363" y="2913063"/>
          <p14:tracePt t="61794" x="8672513" y="2938463"/>
          <p14:tracePt t="61803" x="8759825" y="2981325"/>
          <p14:tracePt t="61813" x="8878888" y="3019425"/>
          <p14:tracePt t="61826" x="8991600" y="3076575"/>
          <p14:tracePt t="61838" x="9109075" y="3125788"/>
          <p14:tracePt t="61846" x="9196388" y="3157538"/>
          <p14:tracePt t="61859" x="9240838" y="3176588"/>
          <p14:tracePt t="61904" x="9272588" y="3181350"/>
          <p14:tracePt t="61913" x="9309100" y="3187700"/>
          <p14:tracePt t="61925" x="9340850" y="3187700"/>
          <p14:tracePt t="61936" x="9378950" y="3187700"/>
          <p14:tracePt t="61947" x="9428163" y="3187700"/>
          <p14:tracePt t="61959" x="9491663" y="3187700"/>
          <p14:tracePt t="61972" x="9566275" y="3187700"/>
          <p14:tracePt t="61982" x="9640888" y="3200400"/>
          <p14:tracePt t="61994" x="9728200" y="3200400"/>
          <p14:tracePt t="62005" x="9809163" y="3206750"/>
          <p14:tracePt t="62015" x="9872663" y="3219450"/>
          <p14:tracePt t="62027" x="9921875" y="3219450"/>
          <p14:tracePt t="62040" x="9959975" y="3219450"/>
          <p14:tracePt t="62049" x="9998075" y="3219450"/>
          <p14:tracePt t="62060" x="10047288" y="3219450"/>
          <p14:tracePt t="62073" x="10115550" y="3219450"/>
          <p14:tracePt t="62083" x="10204450" y="3219450"/>
          <p14:tracePt t="62094" x="10304463" y="3219450"/>
          <p14:tracePt t="62107" x="10410825" y="3219450"/>
          <p14:tracePt t="62116" x="10521950" y="3219450"/>
          <p14:tracePt t="62127" x="10621963" y="3219450"/>
          <p14:tracePt t="62140" x="10721975" y="3219450"/>
          <p14:tracePt t="62150" x="10810875" y="3213100"/>
          <p14:tracePt t="62161" x="10904538" y="3206750"/>
          <p14:tracePt t="62172" x="10991850" y="3181350"/>
          <p14:tracePt t="62184" x="11079163" y="3157538"/>
          <p14:tracePt t="62197" x="11185525" y="3113088"/>
          <p14:tracePt t="62208" x="11291888" y="3063875"/>
          <p14:tracePt t="62218" x="11379200" y="3000375"/>
          <p14:tracePt t="62229" x="11472863" y="2938463"/>
          <p14:tracePt t="62242" x="11553825" y="2863850"/>
          <p14:tracePt t="62252" x="11617325" y="2781300"/>
          <p14:tracePt t="62262" x="11666538" y="2700338"/>
          <p14:tracePt t="62273" x="11698288" y="2613025"/>
          <p14:tracePt t="62287" x="11710988" y="2525713"/>
          <p14:tracePt t="62298" x="11691938" y="2419350"/>
          <p14:tracePt t="62308" x="11604625" y="2293938"/>
          <p14:tracePt t="62324" x="11417300" y="2138363"/>
          <p14:tracePt t="62330" x="11110913" y="1951038"/>
          <p14:tracePt t="62342" x="10666413" y="1751013"/>
          <p14:tracePt t="62353" x="10091738" y="1593850"/>
          <p14:tracePt t="62364" x="9415463" y="1474788"/>
          <p14:tracePt t="62375" x="8747125" y="1419225"/>
          <p14:tracePt t="62387" x="8166100" y="1419225"/>
          <p14:tracePt t="62400" x="7670800" y="1462088"/>
          <p14:tracePt t="62411" x="7270750" y="1550988"/>
          <p14:tracePt t="62422" x="6977063" y="1681163"/>
          <p14:tracePt t="62431" x="6764338" y="1851025"/>
          <p14:tracePt t="62444" x="6627813" y="2032000"/>
          <p14:tracePt t="62455" x="6521450" y="2251075"/>
          <p14:tracePt t="62465" x="6464300" y="2474913"/>
          <p14:tracePt t="62476" x="6464300" y="2706688"/>
          <p14:tracePt t="62490" x="6515100" y="2913063"/>
          <p14:tracePt t="62501" x="6627813" y="3106738"/>
          <p14:tracePt t="62510" x="6796088" y="3281363"/>
          <p14:tracePt t="62524" x="7046913" y="3419475"/>
          <p14:tracePt t="62533" x="7377113" y="3519488"/>
          <p14:tracePt t="62543" x="7777163" y="3587750"/>
          <p14:tracePt t="62558" x="8196263" y="3638550"/>
          <p14:tracePt t="62566" x="8602663" y="3657600"/>
          <p14:tracePt t="62578" x="8966200" y="3644900"/>
          <p14:tracePt t="62592" x="9234488" y="3600450"/>
          <p14:tracePt t="62602" x="9409113" y="3563938"/>
          <p14:tracePt t="62612" x="9515475" y="3525838"/>
          <p14:tracePt t="62635" x="9628188" y="3425825"/>
          <p14:tracePt t="62645" x="9653588" y="3381375"/>
          <p14:tracePt t="62658" x="9672638" y="3344863"/>
          <p14:tracePt t="62669" x="9685338" y="3287713"/>
          <p14:tracePt t="62679" x="9685338" y="3225800"/>
          <p14:tracePt t="62691" x="9678988" y="3163888"/>
          <p14:tracePt t="62702" x="9647238" y="3094038"/>
          <p14:tracePt t="62713" x="9591675" y="3025775"/>
          <p14:tracePt t="62725" x="9485313" y="2951163"/>
          <p14:tracePt t="62735" x="9347200" y="2881313"/>
          <p14:tracePt t="62746" x="9166225" y="2819400"/>
          <p14:tracePt t="62760" x="8934450" y="2763838"/>
          <p14:tracePt t="62771" x="8715375" y="2719388"/>
          <p14:tracePt t="62780" x="8496300" y="2693988"/>
          <p14:tracePt t="62794" x="8328025" y="2670175"/>
          <p14:tracePt t="62803" x="8202613" y="2670175"/>
          <p14:tracePt t="62814" x="8077200" y="2700338"/>
          <p14:tracePt t="62826" x="7972425" y="2774950"/>
          <p14:tracePt t="62837" x="7877175" y="2870200"/>
          <p14:tracePt t="62848" x="7796213" y="3013075"/>
          <p14:tracePt t="62860" x="7747000" y="3187700"/>
          <p14:tracePt t="62872" x="7753350" y="3351213"/>
          <p14:tracePt t="62882" x="7834313" y="3544888"/>
          <p14:tracePt t="62894" x="8008938" y="3732213"/>
          <p14:tracePt t="62905" x="8334375" y="3919538"/>
          <p14:tracePt t="62919" x="8796338" y="4087813"/>
          <p14:tracePt t="62926" x="9321800" y="4200525"/>
          <p14:tracePt t="62937" x="9891713" y="4257675"/>
          <p14:tracePt t="62948" x="10479088" y="4294188"/>
          <p14:tracePt t="62960" x="10991850" y="4283075"/>
          <p14:tracePt t="62972" x="11434763" y="4232275"/>
          <p14:tracePt t="62982" x="11785600" y="4144963"/>
          <p14:tracePt t="62995" x="12047538" y="4057650"/>
          <p14:tracePt t="63107" x="11747500" y="2681288"/>
          <p14:tracePt t="63117" x="11310938" y="2500313"/>
          <p14:tracePt t="63128" x="10798175" y="2332038"/>
          <p14:tracePt t="63141" x="10215563" y="2193925"/>
          <p14:tracePt t="63152" x="9672638" y="2119313"/>
          <p14:tracePt t="63162" x="9159875" y="2100263"/>
          <p14:tracePt t="63174" x="8747125" y="2144713"/>
          <p14:tracePt t="63186" x="8434388" y="2244725"/>
          <p14:tracePt t="63201" x="8228013" y="2393950"/>
          <p14:tracePt t="63209" x="8102600" y="2570163"/>
          <p14:tracePt t="63219" x="8066088" y="2744788"/>
          <p14:tracePt t="63230" x="8115300" y="2974975"/>
          <p14:tracePt t="63242" x="8272463" y="3200400"/>
          <p14:tracePt t="63253" x="8559800" y="3457575"/>
          <p14:tracePt t="63264" x="8940800" y="3694113"/>
          <p14:tracePt t="63276" x="9428163" y="3900488"/>
          <p14:tracePt t="63289" x="9885363" y="4025900"/>
          <p14:tracePt t="63299" x="10266363" y="4113213"/>
          <p14:tracePt t="63310" x="10528300" y="4144963"/>
          <p14:tracePt t="63320" x="10653713" y="4138613"/>
          <p14:tracePt t="63331" x="10734675" y="4100513"/>
          <p14:tracePt t="63342" x="10785475" y="4044950"/>
          <p14:tracePt t="63354" x="10810875" y="3976688"/>
          <p14:tracePt t="63365" x="10810875" y="3900488"/>
          <p14:tracePt t="63376" x="10798175" y="3800475"/>
          <p14:tracePt t="63388" x="10721975" y="3694113"/>
          <p14:tracePt t="63398" x="10591800" y="3563938"/>
          <p14:tracePt t="63410" x="10360025" y="3406775"/>
          <p14:tracePt t="63422" x="10066338" y="3263900"/>
          <p14:tracePt t="63432" x="9785350" y="3163888"/>
          <p14:tracePt t="63443" x="9509125" y="3106738"/>
          <p14:tracePt t="63457" x="9291638" y="3076575"/>
          <p14:tracePt t="63466" x="9134475" y="3076575"/>
          <p14:tracePt t="63477" x="9034463" y="3094038"/>
          <p14:tracePt t="63492" x="8953500" y="3144838"/>
          <p14:tracePt t="63504" x="8902700" y="3219450"/>
          <p14:tracePt t="63511" x="8890000" y="3338513"/>
          <p14:tracePt t="63525" x="8928100" y="3463925"/>
          <p14:tracePt t="63534" x="9047163" y="3625850"/>
          <p14:tracePt t="63545" x="9240838" y="3800475"/>
          <p14:tracePt t="63559" x="9466263" y="3938588"/>
          <p14:tracePt t="63567" x="9702800" y="4025900"/>
          <p14:tracePt t="63579" x="9921875" y="4064000"/>
          <p14:tracePt t="63592" x="10085388" y="4076700"/>
          <p14:tracePt t="63604" x="10198100" y="4076700"/>
          <p14:tracePt t="63613" x="10279063" y="4057650"/>
          <p14:tracePt t="63625" x="10321925" y="4006850"/>
          <p14:tracePt t="63636" x="10353675" y="3951288"/>
          <p14:tracePt t="63646" x="10360025" y="3876675"/>
          <p14:tracePt t="63659" x="10353675" y="3787775"/>
          <p14:tracePt t="63669" x="10315575" y="3670300"/>
          <p14:tracePt t="63680" x="10221913" y="3551238"/>
          <p14:tracePt t="63694" x="10079038" y="3400425"/>
          <p14:tracePt t="63703" x="9891713" y="3244850"/>
          <p14:tracePt t="63714" x="9659938" y="3087688"/>
          <p14:tracePt t="63726" x="9421813" y="2981325"/>
          <p14:tracePt t="63742" x="9185275" y="2894013"/>
          <p14:tracePt t="63747" x="8978900" y="2844800"/>
          <p14:tracePt t="63759" x="8828088" y="2806700"/>
          <p14:tracePt t="63771" x="8715375" y="2787650"/>
          <p14:tracePt t="63783" x="8666163" y="2774950"/>
          <p14:tracePt t="63795" x="8634413" y="2794000"/>
          <p14:tracePt t="63804" x="8615363" y="2819400"/>
          <p14:tracePt t="63815" x="8609013" y="2857500"/>
          <p14:tracePt t="63826" x="8609013" y="2906713"/>
          <p14:tracePt t="63839" x="8634413" y="2987675"/>
          <p14:tracePt t="63849" x="8685213" y="3076575"/>
          <p14:tracePt t="63860" x="8772525" y="3187700"/>
          <p14:tracePt t="63872" x="8902700" y="3281363"/>
          <p14:tracePt t="63883" x="9078913" y="3387725"/>
          <p14:tracePt t="63902" x="9272588" y="3470275"/>
          <p14:tracePt t="63909" x="9498013" y="3525838"/>
          <p14:tracePt t="63917" x="9715500" y="3557588"/>
          <p14:tracePt t="63929" x="9921875" y="3570288"/>
          <p14:tracePt t="63944" x="10079038" y="3570288"/>
          <p14:tracePt t="63950" x="10215563" y="3563938"/>
          <p14:tracePt t="63961" x="10328275" y="3519488"/>
          <p14:tracePt t="63973" x="10434638" y="3457575"/>
          <p14:tracePt t="63984" x="10528300" y="3400425"/>
          <p14:tracePt t="63995" x="10598150" y="3338513"/>
          <p14:tracePt t="64009" x="10647363" y="3281363"/>
          <p14:tracePt t="64019" x="10672763" y="3238500"/>
          <p14:tracePt t="64029" x="10691813" y="3206750"/>
          <p14:tracePt t="64043" x="10698163" y="3187700"/>
          <p14:tracePt t="64054" x="10704513" y="3157538"/>
          <p14:tracePt t="64063" x="10685463" y="3113088"/>
          <p14:tracePt t="64074" x="10647363" y="3076575"/>
          <p14:tracePt t="64085" x="10566400" y="3025775"/>
          <p14:tracePt t="64096" x="10428288" y="2963863"/>
          <p14:tracePt t="64109" x="10215563" y="2857500"/>
          <p14:tracePt t="64119" x="9928225" y="2744788"/>
          <p14:tracePt t="64130" x="9572625" y="2644775"/>
          <p14:tracePt t="64142" x="9196388" y="2557463"/>
          <p14:tracePt t="64152" x="8821738" y="2493963"/>
          <p14:tracePt t="64164" x="8528050" y="2463800"/>
          <p14:tracePt t="64176" x="8340725" y="2438400"/>
          <p14:tracePt t="64187" x="8215313" y="2425700"/>
          <p14:tracePt t="64199" x="8121650" y="2438400"/>
          <p14:tracePt t="64210" x="8066088" y="2474913"/>
          <p14:tracePt t="64221" x="8027988" y="2532063"/>
          <p14:tracePt t="64231" x="8002588" y="2600325"/>
          <p14:tracePt t="64242" x="7989888" y="2674938"/>
          <p14:tracePt t="64256" x="7983538" y="2751138"/>
          <p14:tracePt t="64265" x="7983538" y="2825750"/>
          <p14:tracePt t="64276" x="7996238" y="2894013"/>
          <p14:tracePt t="64291" x="8034338" y="2963863"/>
          <p14:tracePt t="64301" x="8102600" y="3032125"/>
          <p14:tracePt t="64310" x="8208963" y="3119438"/>
          <p14:tracePt t="64322" x="8383588" y="3213100"/>
          <p14:tracePt t="64332" x="8621713" y="3319463"/>
          <p14:tracePt t="64344" x="8909050" y="3413125"/>
          <p14:tracePt t="64359" x="9209088" y="3494088"/>
          <p14:tracePt t="64367" x="9515475" y="3570288"/>
          <p14:tracePt t="64378" x="9815513" y="3632200"/>
          <p14:tracePt t="64390" x="10079038" y="3663950"/>
          <p14:tracePt t="64404" x="10298113" y="3687763"/>
          <p14:tracePt t="64411" x="10434638" y="3700463"/>
          <p14:tracePt t="64425" x="10560050" y="3700463"/>
          <p14:tracePt t="64434" x="10660063" y="3700463"/>
          <p14:tracePt t="64445" x="10734675" y="3676650"/>
          <p14:tracePt t="64459" x="10791825" y="3651250"/>
          <p14:tracePt t="64468" x="10847388" y="3613150"/>
          <p14:tracePt t="64479" x="10891838" y="3576638"/>
          <p14:tracePt t="64492" x="10928350" y="3544888"/>
          <p14:tracePt t="64503" x="10960100" y="3506788"/>
          <p14:tracePt t="64513" x="10985500" y="3476625"/>
          <p14:tracePt t="64525" x="11010900" y="3444875"/>
          <p14:tracePt t="64537" x="11034713" y="3400425"/>
          <p14:tracePt t="64546" x="11066463" y="3357563"/>
          <p14:tracePt t="64559" x="11091863" y="3313113"/>
          <p14:tracePt t="64570" x="11104563" y="3281363"/>
          <p14:tracePt t="64582" x="11123613" y="3251200"/>
          <p14:tracePt t="64594" x="11134725" y="3219450"/>
          <p14:tracePt t="64603" x="11141075" y="3187700"/>
          <p14:tracePt t="64614" x="11160125" y="3151188"/>
          <p14:tracePt t="64627" x="11166475" y="3125788"/>
          <p14:tracePt t="64636" x="11172825" y="3113088"/>
          <p14:tracePt t="64648" x="11179175" y="3094038"/>
          <p14:tracePt t="64660" x="11179175" y="3076575"/>
          <p14:tracePt t="64673" x="11179175" y="3063875"/>
          <p14:tracePt t="64682" x="11179175" y="3044825"/>
          <p14:tracePt t="64694" x="11179175" y="3032125"/>
          <p14:tracePt t="64707" x="11172825" y="3019425"/>
          <p14:tracePt t="64715" x="11166475" y="3013075"/>
          <p14:tracePt t="64727" x="11166475" y="3006725"/>
          <p14:tracePt t="64740" x="11153775" y="2987675"/>
          <p14:tracePt t="64749" x="11128375" y="2974975"/>
          <p14:tracePt t="64760" x="11110913" y="2957513"/>
          <p14:tracePt t="64771" x="11079163" y="2944813"/>
          <p14:tracePt t="64784" x="11023600" y="2925763"/>
          <p14:tracePt t="64796" x="10953750" y="2887663"/>
          <p14:tracePt t="64808" x="10891838" y="2851150"/>
          <p14:tracePt t="64816" x="10810875" y="2806700"/>
          <p14:tracePt t="64828" x="10728325" y="2781300"/>
          <p14:tracePt t="64841" x="10653713" y="2751138"/>
          <p14:tracePt t="64850" x="10598150" y="2732088"/>
          <p14:tracePt t="64862" x="10553700" y="2713038"/>
          <p14:tracePt t="64873" x="10510838" y="2700338"/>
          <p14:tracePt t="64884" x="10460038" y="2681288"/>
          <p14:tracePt t="64905" x="10404475" y="2663825"/>
          <p14:tracePt t="64909" x="10334625" y="2632075"/>
          <p14:tracePt t="64918" x="10260013" y="2606675"/>
          <p14:tracePt t="64929" x="10179050" y="2581275"/>
          <p14:tracePt t="64942" x="10104438" y="2563813"/>
          <p14:tracePt t="64952" x="10028238" y="2544763"/>
          <p14:tracePt t="64963" x="9959975" y="2525713"/>
          <p14:tracePt t="64974" x="9904413" y="2506663"/>
          <p14:tracePt t="64989" x="9853613" y="2487613"/>
          <p14:tracePt t="64999" x="9809163" y="2481263"/>
          <p14:tracePt t="65009" x="9791700" y="2474913"/>
          <p14:tracePt t="65020" x="9772650" y="2474913"/>
          <p14:tracePt t="65030" x="9747250" y="2470150"/>
          <p14:tracePt t="65042" x="9721850" y="2463800"/>
          <p14:tracePt t="65053" x="9691688" y="2463800"/>
          <p14:tracePt t="65064" x="9653588" y="2457450"/>
          <p14:tracePt t="65077" x="9602788" y="2444750"/>
          <p14:tracePt t="65087" x="9534525" y="2438400"/>
          <p14:tracePt t="65097" x="9459913" y="2425700"/>
          <p14:tracePt t="65109" x="9372600" y="2419350"/>
          <p14:tracePt t="65122" x="9285288" y="2406650"/>
          <p14:tracePt t="65131" x="9196388" y="2393950"/>
          <p14:tracePt t="65142" x="9109075" y="2393950"/>
          <p14:tracePt t="65154" x="9009063" y="2393950"/>
          <p14:tracePt t="65166" x="8885238" y="2393950"/>
          <p14:tracePt t="65176" x="8734425" y="2393950"/>
          <p14:tracePt t="65187" x="8553450" y="2393950"/>
          <p14:tracePt t="65198" x="8389938" y="2400300"/>
          <p14:tracePt t="65210" x="8266113" y="2425700"/>
          <p14:tracePt t="65223" x="8178800" y="2444750"/>
          <p14:tracePt t="65232" x="8134350" y="2457450"/>
          <p14:tracePt t="65244" x="8108950" y="2474913"/>
          <p14:tracePt t="65258" x="8096250" y="2481263"/>
          <p14:tracePt t="65266" x="8083550" y="2500313"/>
          <p14:tracePt t="65277" x="8072438" y="2519363"/>
          <p14:tracePt t="65291" x="8053388" y="2551113"/>
          <p14:tracePt t="65300" x="8040688" y="2581275"/>
          <p14:tracePt t="65311" x="8034338" y="2606675"/>
          <p14:tracePt t="65324" x="8027988" y="2619375"/>
          <p14:tracePt t="65334" x="8021638" y="2638425"/>
          <p14:tracePt t="65345" x="8021638" y="2651125"/>
          <p14:tracePt t="65359" x="8021638" y="2657475"/>
          <p14:tracePt t="65368" x="8015288" y="2670175"/>
          <p14:tracePt t="65379" x="8015288" y="2674938"/>
          <p14:tracePt t="65393" x="8015288" y="2687638"/>
          <p14:tracePt t="65403" x="8015288" y="2700338"/>
          <p14:tracePt t="65446" x="8015288" y="2706688"/>
          <p14:tracePt t="65460" x="8015288" y="2719388"/>
          <p14:tracePt t="65470" x="8015288" y="2738438"/>
          <p14:tracePt t="65480" x="8015288" y="2757488"/>
          <p14:tracePt t="65494" x="8015288" y="2770188"/>
          <p14:tracePt t="65502" x="8027988" y="2794000"/>
          <p14:tracePt t="65514" x="8040688" y="2813050"/>
          <p14:tracePt t="65525" x="8059738" y="2832100"/>
          <p14:tracePt t="65537" x="8077200" y="2857500"/>
          <p14:tracePt t="65547" x="8108950" y="2881313"/>
          <p14:tracePt t="65559" x="8140700" y="2894013"/>
          <p14:tracePt t="65571" x="8183563" y="2913063"/>
          <p14:tracePt t="65582" x="8266113" y="2944813"/>
          <p14:tracePt t="65593" x="8366125" y="2974975"/>
          <p14:tracePt t="65604" x="8489950" y="3006725"/>
          <p14:tracePt t="65615" x="8653463" y="3038475"/>
          <p14:tracePt t="65626" x="8859838" y="3094038"/>
          <p14:tracePt t="65638" x="9102725" y="3138488"/>
          <p14:tracePt t="65648" x="9372600" y="3181350"/>
          <p14:tracePt t="65660" x="9672638" y="3232150"/>
          <p14:tracePt t="65674" x="9985375" y="3263900"/>
          <p14:tracePt t="65683" x="10272713" y="3276600"/>
          <p14:tracePt t="65694" x="10553700" y="3287713"/>
          <p14:tracePt t="65708" x="10834688" y="3287713"/>
          <p14:tracePt t="65716" x="11066463" y="3287713"/>
          <p14:tracePt t="65727" x="11253788" y="3281363"/>
          <p14:tracePt t="65741" x="11430000" y="3251200"/>
          <p14:tracePt t="65750" x="11585575" y="3200400"/>
          <p14:tracePt t="65761" x="11698288" y="3157538"/>
          <p14:tracePt t="65773" x="11791950" y="3119438"/>
          <p14:tracePt t="65785" x="11847513" y="3081338"/>
          <p14:tracePt t="65797" x="11891963" y="3044825"/>
          <p14:tracePt t="65809" x="11917363" y="3013075"/>
          <p14:tracePt t="65820" x="11936413" y="2981325"/>
          <p14:tracePt t="65829" x="11941175" y="2957513"/>
          <p14:tracePt t="65841" x="11947525" y="2944813"/>
          <p14:tracePt t="65853" x="11947525" y="2932113"/>
          <p14:tracePt t="65863" x="11947525" y="2919413"/>
          <p14:tracePt t="65874" x="11947525" y="2913063"/>
          <p14:tracePt t="65886" x="11947525" y="2900363"/>
          <p14:tracePt t="65902" x="11947525" y="2874963"/>
          <p14:tracePt t="65909" x="11947525" y="2851150"/>
          <p14:tracePt t="65919" x="11941175" y="2819400"/>
          <p14:tracePt t="65930" x="11936413" y="2794000"/>
          <p14:tracePt t="65941" x="11923713" y="2763838"/>
          <p14:tracePt t="65952" x="11904663" y="2732088"/>
          <p14:tracePt t="65964" x="11879263" y="2700338"/>
          <p14:tracePt t="65975" x="11847513" y="2674938"/>
          <p14:tracePt t="65989" x="11817350" y="2657475"/>
          <p14:tracePt t="65998" x="11785600" y="2644775"/>
          <p14:tracePt t="66009" x="11766550" y="2632075"/>
          <p14:tracePt t="66021" x="11734800" y="2613025"/>
          <p14:tracePt t="66031" x="11691938" y="2587625"/>
          <p14:tracePt t="66042" x="11660188" y="2570163"/>
          <p14:tracePt t="66057" x="11617325" y="2557463"/>
          <p14:tracePt t="66065" x="11566525" y="2525713"/>
          <p14:tracePt t="66076" x="11498263" y="2487613"/>
          <p14:tracePt t="66090" x="11404600" y="2451100"/>
          <p14:tracePt t="66102" x="11317288" y="2419350"/>
          <p14:tracePt t="66111" x="11210925" y="2387600"/>
          <p14:tracePt t="66123" x="11123613" y="2370138"/>
          <p14:tracePt t="66132" x="11023600" y="2357438"/>
          <p14:tracePt t="66144" x="10910888" y="2344738"/>
          <p14:tracePt t="66158" x="10785475" y="2338388"/>
          <p14:tracePt t="66166" x="10660063" y="2338388"/>
          <p14:tracePt t="66177" x="10521950" y="2338388"/>
          <p14:tracePt t="66193" x="10385425" y="2338388"/>
          <p14:tracePt t="66200" x="10253663" y="2338388"/>
          <p14:tracePt t="66212" x="10115550" y="2338388"/>
          <p14:tracePt t="66225" x="9979025" y="2338388"/>
          <p14:tracePt t="66234" x="9853613" y="2338388"/>
          <p14:tracePt t="66245" x="9715500" y="2338388"/>
          <p14:tracePt t="66259" x="9578975" y="2363788"/>
          <p14:tracePt t="66268" x="9402763" y="2400300"/>
          <p14:tracePt t="66279" x="9221788" y="2451100"/>
          <p14:tracePt t="66291" x="9040813" y="2500313"/>
          <p14:tracePt t="66302" x="8890000" y="2551113"/>
          <p14:tracePt t="66313" x="8734425" y="2600325"/>
          <p14:tracePt t="66325" x="8596313" y="2644775"/>
          <p14:tracePt t="66341" x="8483600" y="2674938"/>
          <p14:tracePt t="66346" x="8383588" y="2693988"/>
          <p14:tracePt t="66358" x="8278813" y="2725738"/>
          <p14:tracePt t="66369" x="8189913" y="2757488"/>
          <p14:tracePt t="66380" x="8096250" y="2787650"/>
          <p14:tracePt t="66392" x="8021638" y="2813050"/>
          <p14:tracePt t="66402" x="7927975" y="2844800"/>
          <p14:tracePt t="66414" x="7853363" y="2874963"/>
          <p14:tracePt t="66425" x="7772400" y="2913063"/>
          <p14:tracePt t="66436" x="7702550" y="2944813"/>
          <p14:tracePt t="66447" x="7646988" y="2970213"/>
          <p14:tracePt t="66459" x="7615238" y="2987675"/>
          <p14:tracePt t="66473" x="7596188" y="3000375"/>
          <p14:tracePt t="66560" x="7583488" y="3006725"/>
          <p14:tracePt t="66573" x="7577138" y="3019425"/>
          <p14:tracePt t="66582" x="7577138" y="3032125"/>
          <p14:tracePt t="66594" x="7577138" y="3057525"/>
          <p14:tracePt t="66608" x="7583488" y="3076575"/>
          <p14:tracePt t="66617" x="7621588" y="3087688"/>
          <p14:tracePt t="66627" x="7715250" y="3106738"/>
          <p14:tracePt t="66641" x="7840663" y="3132138"/>
          <p14:tracePt t="66650" x="7996238" y="3151188"/>
          <p14:tracePt t="66662" x="8234363" y="3163888"/>
          <p14:tracePt t="66673" x="8489950" y="3163888"/>
          <p14:tracePt t="66684" x="8747125" y="3163888"/>
          <p14:tracePt t="66698" x="9002713" y="3163888"/>
          <p14:tracePt t="66710" x="9259888" y="3163888"/>
          <p14:tracePt t="66719" x="9515475" y="3157538"/>
          <p14:tracePt t="66729" x="9753600" y="3144838"/>
          <p14:tracePt t="66742" x="9966325" y="3132138"/>
          <p14:tracePt t="66752" x="10128250" y="3119438"/>
          <p14:tracePt t="66762" x="10266363" y="3106738"/>
          <p14:tracePt t="66774" x="10404475" y="3087688"/>
          <p14:tracePt t="66792" x="10528300" y="3076575"/>
          <p14:tracePt t="66796" x="10628313" y="3070225"/>
          <p14:tracePt t="66808" x="10717213" y="3057525"/>
          <p14:tracePt t="66819" x="10798175" y="3038475"/>
          <p14:tracePt t="66830" x="10847388" y="3025775"/>
          <p14:tracePt t="66842" x="10891838" y="3019425"/>
          <p14:tracePt t="66853" x="10910888" y="3013075"/>
          <p14:tracePt t="66876" x="10922000" y="3006725"/>
          <p14:tracePt t="66903" x="10934700" y="3006725"/>
          <p14:tracePt t="66911" x="10947400" y="2994025"/>
          <p14:tracePt t="66920" x="10953750" y="2987675"/>
          <p14:tracePt t="66932" x="10960100" y="2987675"/>
          <p14:tracePt t="67033" x="10941050" y="2987675"/>
          <p14:tracePt t="67044" x="10917238" y="2987675"/>
          <p14:tracePt t="67057" x="10879138" y="2987675"/>
          <p14:tracePt t="67068" x="10821988" y="2987675"/>
          <p14:tracePt t="67078" x="10760075" y="2987675"/>
          <p14:tracePt t="67089" x="10653713" y="2987675"/>
          <p14:tracePt t="67100" x="10515600" y="2987675"/>
          <p14:tracePt t="67111" x="10340975" y="2987675"/>
          <p14:tracePt t="67124" x="10166350" y="2987675"/>
          <p14:tracePt t="67134" x="9959975" y="2987675"/>
          <p14:tracePt t="67145" x="9779000" y="2987675"/>
          <p14:tracePt t="67158" x="9621838" y="2987675"/>
          <p14:tracePt t="67167" x="9447213" y="2987675"/>
          <p14:tracePt t="67179" x="9266238" y="2987675"/>
          <p14:tracePt t="67191" x="9109075" y="2987675"/>
          <p14:tracePt t="67202" x="8953500" y="2987675"/>
          <p14:tracePt t="67213" x="8796338" y="2987675"/>
          <p14:tracePt t="67224" x="8647113" y="2987675"/>
          <p14:tracePt t="67235" x="8509000" y="2994025"/>
          <p14:tracePt t="67246" x="8372475" y="3000375"/>
          <p14:tracePt t="67258" x="8259763" y="3013075"/>
          <p14:tracePt t="67269" x="8147050" y="3025775"/>
          <p14:tracePt t="67280" x="8034338" y="3044825"/>
          <p14:tracePt t="67292" x="7921625" y="3057525"/>
          <p14:tracePt t="67302" x="7783513" y="3063875"/>
          <p14:tracePt t="67314" x="7627938" y="3076575"/>
          <p14:tracePt t="67325" x="7421563" y="3076575"/>
          <p14:tracePt t="67340" x="7164388" y="3076575"/>
          <p14:tracePt t="67347" x="6883400" y="3076575"/>
          <p14:tracePt t="67359" x="6477000" y="3076575"/>
          <p14:tracePt t="67371" x="5995988" y="3076575"/>
          <p14:tracePt t="67382" x="5489575" y="3076575"/>
          <p14:tracePt t="67394" x="4957763" y="3076575"/>
          <p14:tracePt t="67405" x="4419600" y="3076575"/>
          <p14:tracePt t="67415" x="3938588" y="3076575"/>
          <p14:tracePt t="67426" x="3532188" y="3076575"/>
          <p14:tracePt t="67439" x="3200400" y="3076575"/>
          <p14:tracePt t="67448" x="2944813" y="3076575"/>
          <p14:tracePt t="67460" x="2744788" y="3076575"/>
          <p14:tracePt t="67472" x="2563813" y="3076575"/>
          <p14:tracePt t="67482" x="2400300" y="3087688"/>
          <p14:tracePt t="67497" x="2232025" y="3113088"/>
          <p14:tracePt t="67508" x="2063750" y="3138488"/>
          <p14:tracePt t="67516" x="1938338" y="3170238"/>
          <p14:tracePt t="67527" x="1825625" y="3187700"/>
          <p14:tracePt t="67540" x="1763713" y="3194050"/>
          <p14:tracePt t="67606" x="1731963" y="3206750"/>
          <p14:tracePt t="67618" x="1712913" y="3219450"/>
          <p14:tracePt t="67719" x="1706563" y="3225800"/>
          <p14:tracePt t="67730" x="1706563" y="3238500"/>
          <p14:tracePt t="67742" x="1725613" y="3251200"/>
          <p14:tracePt t="67753" x="1757363" y="3263900"/>
          <p14:tracePt t="67765" x="1812925" y="3294063"/>
          <p14:tracePt t="67775" x="1876425" y="3319463"/>
          <p14:tracePt t="67789" x="1957388" y="3351213"/>
          <p14:tracePt t="67798" x="2025650" y="3381375"/>
          <p14:tracePt t="67809" x="2087563" y="3400425"/>
          <p14:tracePt t="67821" x="2157413" y="3419475"/>
          <p14:tracePt t="67831" x="2206625" y="3432175"/>
          <p14:tracePt t="67842" x="2263775" y="3444875"/>
          <p14:tracePt t="67856" x="2312988" y="3451225"/>
          <p14:tracePt t="67865" x="2357438" y="3463925"/>
          <p14:tracePt t="67876" x="2393950" y="3463925"/>
          <p14:tracePt t="67889" x="2419350" y="3463925"/>
          <p14:tracePt t="68045" x="2444750" y="3463925"/>
          <p14:tracePt t="68058" x="2482850" y="3463925"/>
          <p14:tracePt t="68068" x="2506663" y="3463925"/>
          <p14:tracePt t="68080" x="2544763" y="3463925"/>
          <p14:tracePt t="68095" x="2619375" y="3470275"/>
          <p14:tracePt t="68102" x="2732088" y="3470275"/>
          <p14:tracePt t="68115" x="2857500" y="3481388"/>
          <p14:tracePt t="68124" x="2995613" y="3487738"/>
          <p14:tracePt t="68135" x="3132138" y="3487738"/>
          <p14:tracePt t="68146" x="3244850" y="3487738"/>
          <p14:tracePt t="68159" x="3295650" y="3487738"/>
          <p14:tracePt t="68271" x="3319463" y="3487738"/>
          <p14:tracePt t="68281" x="3344863" y="3487738"/>
          <p14:tracePt t="68292" x="3351213" y="3487738"/>
          <p14:tracePt t="68305" x="3376613" y="3487738"/>
          <p14:tracePt t="68315" x="3402013" y="3487738"/>
          <p14:tracePt t="68326" x="3432175" y="3487738"/>
          <p14:tracePt t="68343" x="3451225" y="3487738"/>
          <p14:tracePt t="68529" x="3463925" y="3487738"/>
          <p14:tracePt t="68540" x="3476625" y="3487738"/>
          <p14:tracePt t="68552" x="3489325" y="3487738"/>
          <p14:tracePt t="68562" x="3506788" y="3487738"/>
          <p14:tracePt t="68574" x="3532188" y="3487738"/>
          <p14:tracePt t="68585" x="3563938" y="3487738"/>
          <p14:tracePt t="68596" x="3602038" y="3487738"/>
          <p14:tracePt t="68608" x="3638550" y="3487738"/>
          <p14:tracePt t="68625" x="3689350" y="3487738"/>
          <p14:tracePt t="68630" x="3719513" y="3487738"/>
          <p14:tracePt t="68642" x="3738563" y="3487738"/>
          <p14:tracePt t="68653" x="3751263" y="3487738"/>
          <p14:tracePt t="68821" x="3763963" y="3487738"/>
          <p14:tracePt t="68844" x="3770313" y="3487738"/>
          <p14:tracePt t="68956" x="3776663" y="3487738"/>
          <p14:tracePt t="68967" x="3789363" y="3487738"/>
          <p14:tracePt t="68979" x="3808413" y="3487738"/>
          <p14:tracePt t="68992" x="3825875" y="3487738"/>
          <p14:tracePt t="69003" x="3857625" y="3487738"/>
          <p14:tracePt t="69012" x="3876675" y="3487738"/>
          <p14:tracePt t="69024" x="3908425" y="3487738"/>
          <p14:tracePt t="69037" x="3932238" y="3487738"/>
          <p14:tracePt t="69046" x="3963988" y="3487738"/>
          <p14:tracePt t="69059" x="3989388" y="3487738"/>
          <p14:tracePt t="69070" x="4019550" y="3487738"/>
          <p14:tracePt t="69081" x="4044950" y="3487738"/>
          <p14:tracePt t="69093" x="4070350" y="3487738"/>
          <p14:tracePt t="69102" x="4108450" y="3487738"/>
          <p14:tracePt t="69114" x="4151313" y="3487738"/>
          <p14:tracePt t="69125" x="4189413" y="3487738"/>
          <p14:tracePt t="69137" x="4214813" y="3487738"/>
          <p14:tracePt t="69147" x="4238625" y="3487738"/>
          <p14:tracePt t="69271" x="4244975" y="3487738"/>
          <p14:tracePt t="69305" x="4257675" y="3487738"/>
          <p14:tracePt t="69609" x="4264025" y="3487738"/>
          <p14:tracePt t="69654" x="4270375" y="3487738"/>
          <p14:tracePt t="69693" x="4276725" y="3487738"/>
          <p14:tracePt t="69721" x="4283075" y="3487738"/>
          <p14:tracePt t="69744" x="4295775" y="3487738"/>
          <p14:tracePt t="69759" x="4308475" y="3487738"/>
          <p14:tracePt t="71499" x="4325938" y="3481388"/>
          <p14:tracePt t="71510" x="4402138" y="3470275"/>
          <p14:tracePt t="71523" x="4676775" y="3413125"/>
          <p14:tracePt t="71532" x="5245100" y="3338513"/>
          <p14:tracePt t="71544" x="5945188" y="3238500"/>
          <p14:tracePt t="71558" x="6646863" y="3119438"/>
          <p14:tracePt t="71567" x="7270750" y="2981325"/>
          <p14:tracePt t="71577" x="7853363" y="2844800"/>
          <p14:tracePt t="71591" x="8402638" y="2732088"/>
          <p14:tracePt t="71600" x="8928100" y="2619375"/>
          <p14:tracePt t="71613" x="9428163" y="2544763"/>
          <p14:tracePt t="71624" x="9866313" y="2506663"/>
          <p14:tracePt t="71634" x="10253663" y="2474913"/>
          <p14:tracePt t="71645" x="10566400" y="2463800"/>
          <p14:tracePt t="71660" x="10772775" y="2463800"/>
          <p14:tracePt t="71668" x="10885488" y="2463800"/>
          <p14:tracePt t="71680" x="10934700" y="2463800"/>
          <p14:tracePt t="71693" x="10960100" y="2463800"/>
          <p14:tracePt t="71704" x="10985500" y="2481263"/>
          <p14:tracePt t="71713" x="10991850" y="2525713"/>
          <p14:tracePt t="71726" x="11010900" y="2563813"/>
          <p14:tracePt t="71737" x="11017250" y="2619375"/>
          <p14:tracePt t="71746" x="11017250" y="2657475"/>
          <p14:tracePt t="71759" x="11017250" y="2693988"/>
          <p14:tracePt t="71769" x="11017250" y="2732088"/>
          <p14:tracePt t="71780" x="11017250" y="2774950"/>
          <p14:tracePt t="71792" x="11017250" y="2813050"/>
          <p14:tracePt t="71803" x="11017250" y="2838450"/>
          <p14:tracePt t="71814" x="11017250" y="2874963"/>
          <p14:tracePt t="71825" x="11004550" y="2932113"/>
          <p14:tracePt t="71837" x="10966450" y="3000375"/>
          <p14:tracePt t="71848" x="10885488" y="3070225"/>
          <p14:tracePt t="71859" x="10760075" y="3151188"/>
          <p14:tracePt t="71872" x="10598150" y="3225800"/>
          <p14:tracePt t="71882" x="10385425" y="3313113"/>
          <p14:tracePt t="71903" x="10204450" y="3363913"/>
          <p14:tracePt t="71908" x="10053638" y="3394075"/>
          <p14:tracePt t="71915" x="9940925" y="3419475"/>
          <p14:tracePt t="71927" x="9840913" y="3438525"/>
          <p14:tracePt t="71942" x="9734550" y="3451225"/>
          <p14:tracePt t="71949" x="9640888" y="3451225"/>
          <p14:tracePt t="71961" x="9515475" y="3451225"/>
          <p14:tracePt t="71972" x="9378950" y="3444875"/>
          <p14:tracePt t="71984" x="9196388" y="3419475"/>
          <p14:tracePt t="71996" x="8978900" y="3376613"/>
          <p14:tracePt t="72008" x="8759825" y="3351213"/>
          <p14:tracePt t="72016" x="8515350" y="3306763"/>
          <p14:tracePt t="72027" x="8247063" y="3263900"/>
          <p14:tracePt t="72041" x="7977188" y="3232150"/>
          <p14:tracePt t="72050" x="7666038" y="3200400"/>
          <p14:tracePt t="72062" x="7346950" y="3170238"/>
          <p14:tracePt t="72073" x="7034213" y="3157538"/>
          <p14:tracePt t="72086" x="6727825" y="3138488"/>
          <p14:tracePt t="72098" x="6446838" y="3138488"/>
          <p14:tracePt t="72108" x="6202363" y="3163888"/>
          <p14:tracePt t="72121" x="6027738" y="3200400"/>
          <p14:tracePt t="72129" x="5927725" y="3232150"/>
          <p14:tracePt t="72142" x="5857875" y="3270250"/>
          <p14:tracePt t="72152" x="5815013" y="3306763"/>
          <p14:tracePt t="72162" x="5802313" y="3325813"/>
          <p14:tracePt t="72174" x="5802313" y="3344863"/>
          <p14:tracePt t="72187" x="5827713" y="3370263"/>
          <p14:tracePt t="72197" x="5902325" y="3387725"/>
          <p14:tracePt t="72207" x="6015038" y="3406775"/>
          <p14:tracePt t="72218" x="6176963" y="3432175"/>
          <p14:tracePt t="72230" x="6357938" y="3444875"/>
          <p14:tracePt t="72241" x="6596063" y="3457575"/>
          <p14:tracePt t="72253" x="6834188" y="3470275"/>
          <p14:tracePt t="72264" x="7070725" y="3481388"/>
          <p14:tracePt t="72275" x="7270750" y="3481388"/>
          <p14:tracePt t="72289" x="7459663" y="3476625"/>
          <p14:tracePt t="72299" x="7596188" y="3470275"/>
          <p14:tracePt t="72309" x="7721600" y="3444875"/>
          <p14:tracePt t="72320" x="7827963" y="3419475"/>
          <p14:tracePt t="72331" x="7877175" y="3400425"/>
          <p14:tracePt t="72343" x="7921625" y="3381375"/>
          <p14:tracePt t="72357" x="7953375" y="3363913"/>
          <p14:tracePt t="72365" x="7966075" y="3357563"/>
          <p14:tracePt t="72376" x="7977188" y="3351213"/>
          <p14:tracePt t="72401" x="7983538" y="3351213"/>
          <p14:tracePt t="72423" x="7996238" y="3344863"/>
          <p14:tracePt t="72432" x="8015288" y="3338513"/>
          <p14:tracePt t="72444" x="8034338" y="3338513"/>
          <p14:tracePt t="72457" x="8066088" y="3338513"/>
          <p14:tracePt t="72466" x="8089900" y="3338513"/>
          <p14:tracePt t="72481" x="8134350" y="3325813"/>
          <p14:tracePt t="72493" x="8183563" y="3319463"/>
          <p14:tracePt t="72502" x="8234363" y="3306763"/>
          <p14:tracePt t="72511" x="8289925" y="3306763"/>
          <p14:tracePt t="72524" x="8353425" y="3300413"/>
          <p14:tracePt t="72535" x="8402638" y="3300413"/>
          <p14:tracePt t="72545" x="8453438" y="3300413"/>
          <p14:tracePt t="72557" x="8489950" y="3300413"/>
          <p14:tracePt t="72568" x="8540750" y="3300413"/>
          <p14:tracePt t="72582" x="8609013" y="3300413"/>
          <p14:tracePt t="72591" x="8672513" y="3300413"/>
          <p14:tracePt t="72602" x="8734425" y="3300413"/>
          <p14:tracePt t="72612" x="8796338" y="3300413"/>
          <p14:tracePt t="72624" x="8859838" y="3300413"/>
          <p14:tracePt t="72635" x="8921750" y="3300413"/>
          <p14:tracePt t="72647" x="8972550" y="3300413"/>
          <p14:tracePt t="72659" x="9009063" y="3300413"/>
          <p14:tracePt t="72670" x="9040813" y="3300413"/>
          <p14:tracePt t="72681" x="9059863" y="3300413"/>
          <p14:tracePt t="72695" x="9072563" y="3294063"/>
          <p14:tracePt t="72703" x="9091613" y="3287713"/>
          <p14:tracePt t="72714" x="9115425" y="3281363"/>
          <p14:tracePt t="72727" x="9140825" y="3263900"/>
          <p14:tracePt t="72737" x="9185275" y="3251200"/>
          <p14:tracePt t="72748" x="9215438" y="3244850"/>
          <p14:tracePt t="72760" x="9234488" y="3225800"/>
          <p14:tracePt t="72772" x="9259888" y="3213100"/>
          <p14:tracePt t="72782" x="9272588" y="3200400"/>
          <p14:tracePt t="72795" x="9285288" y="3194050"/>
          <p14:tracePt t="72808" x="9291638" y="3187700"/>
          <p14:tracePt t="72815" x="9296400" y="3176588"/>
          <p14:tracePt t="72849" x="9296400" y="3163888"/>
          <p14:tracePt t="72860" x="9296400" y="3157538"/>
          <p14:tracePt t="72872" x="9296400" y="3151188"/>
          <p14:tracePt t="72897" x="9296400" y="3138488"/>
          <p14:tracePt t="72907" x="9296400" y="3132138"/>
          <p14:tracePt t="72950" x="9296400" y="3125788"/>
          <p14:tracePt t="72962" x="9278938" y="3119438"/>
          <p14:tracePt t="72973" x="9253538" y="3113088"/>
          <p14:tracePt t="72984" x="9228138" y="3106738"/>
          <p14:tracePt t="73002" x="9185275" y="3094038"/>
          <p14:tracePt t="73008" x="9134475" y="3087688"/>
          <p14:tracePt t="73019" x="9085263" y="3081338"/>
          <p14:tracePt t="73028" x="9040813" y="3070225"/>
          <p14:tracePt t="73042" x="9002713" y="3063875"/>
          <p14:tracePt t="73052" x="8959850" y="3057525"/>
          <p14:tracePt t="73063" x="8928100" y="3051175"/>
          <p14:tracePt t="73074" x="8909050" y="3038475"/>
          <p14:tracePt t="73086" x="8878888" y="3032125"/>
          <p14:tracePt t="73099" x="8853488" y="3025775"/>
          <p14:tracePt t="73109" x="8809038" y="3019425"/>
          <p14:tracePt t="73120" x="8772525" y="3013075"/>
          <p14:tracePt t="73130" x="8728075" y="3000375"/>
          <p14:tracePt t="73141" x="8678863" y="2981325"/>
          <p14:tracePt t="73153" x="8634413" y="2970213"/>
          <p14:tracePt t="73164" x="8578850" y="2957513"/>
          <p14:tracePt t="73175" x="8528050" y="2951163"/>
          <p14:tracePt t="73188" x="8489950" y="2944813"/>
          <p14:tracePt t="73198" x="8434388" y="2932113"/>
          <p14:tracePt t="73210" x="8378825" y="2913063"/>
          <p14:tracePt t="73222" x="8328025" y="2894013"/>
          <p14:tracePt t="73231" x="8272463" y="2887663"/>
          <p14:tracePt t="73243" x="8208963" y="2874963"/>
          <p14:tracePt t="73256" x="8147050" y="2870200"/>
          <p14:tracePt t="73265" x="8077200" y="2863850"/>
          <p14:tracePt t="73276" x="8002588" y="2851150"/>
          <p14:tracePt t="73291" x="7927975" y="2838450"/>
          <p14:tracePt t="73303" x="7853363" y="2838450"/>
          <p14:tracePt t="73310" x="7777163" y="2838450"/>
          <p14:tracePt t="73324" x="7702550" y="2838450"/>
          <p14:tracePt t="73332" x="7640638" y="2838450"/>
          <p14:tracePt t="73343" x="7589838" y="2838450"/>
          <p14:tracePt t="73358" x="7559675" y="2838450"/>
          <p14:tracePt t="73366" x="7546975" y="2838450"/>
          <p14:tracePt t="73377" x="7534275" y="2838450"/>
          <p14:tracePt t="73389" x="7508875" y="2838450"/>
          <p14:tracePt t="73400" x="7477125" y="2838450"/>
          <p14:tracePt t="73411" x="7440613" y="2838450"/>
          <p14:tracePt t="73424" x="7389813" y="2844800"/>
          <p14:tracePt t="73433" x="7346950" y="2851150"/>
          <p14:tracePt t="73445" x="7321550" y="2857500"/>
          <p14:tracePt t="73458" x="7277100" y="2870200"/>
          <p14:tracePt t="73468" x="7240588" y="2874963"/>
          <p14:tracePt t="73479" x="7196138" y="2881313"/>
          <p14:tracePt t="73493" x="7153275" y="2900363"/>
          <p14:tracePt t="73502" x="7102475" y="2919413"/>
          <p14:tracePt t="73513" x="7034213" y="2938463"/>
          <p14:tracePt t="73525" x="6970713" y="2957513"/>
          <p14:tracePt t="73536" x="6902450" y="2974975"/>
          <p14:tracePt t="73546" x="6853238" y="2981325"/>
          <p14:tracePt t="73557" x="6796088" y="3000375"/>
          <p14:tracePt t="73572" x="6753225" y="3019425"/>
          <p14:tracePt t="73584" x="6734175" y="3032125"/>
          <p14:tracePt t="73592" x="6715125" y="3038475"/>
          <p14:tracePt t="73603" x="6683375" y="3057525"/>
          <p14:tracePt t="73614" x="6653213" y="3070225"/>
          <p14:tracePt t="73626" x="6608763" y="3087688"/>
          <p14:tracePt t="73637" x="6564313" y="3113088"/>
          <p14:tracePt t="73647" x="6546850" y="3125788"/>
          <p14:tracePt t="73660" x="6521450" y="3138488"/>
          <p14:tracePt t="73682" x="6508750" y="3151188"/>
          <p14:tracePt t="73737" x="6502400" y="3163888"/>
          <p14:tracePt t="73760" x="6496050" y="3176588"/>
          <p14:tracePt t="73771" x="6496050" y="3187700"/>
          <p14:tracePt t="73786" x="6496050" y="3200400"/>
          <p14:tracePt t="73795" x="6496050" y="3219450"/>
          <p14:tracePt t="73807" x="6496050" y="3244850"/>
          <p14:tracePt t="73817" x="6496050" y="3270250"/>
          <p14:tracePt t="73827" x="6521450" y="3313113"/>
          <p14:tracePt t="73840" x="6546850" y="3344863"/>
          <p14:tracePt t="73850" x="6589713" y="3376613"/>
          <p14:tracePt t="73861" x="6683375" y="3413125"/>
          <p14:tracePt t="73873" x="6808788" y="3457575"/>
          <p14:tracePt t="73885" x="7083425" y="3519488"/>
          <p14:tracePt t="73907" x="7459663" y="3587750"/>
          <p14:tracePt t="73911" x="7877175" y="3638550"/>
          <p14:tracePt t="73919" x="8340725" y="3676650"/>
          <p14:tracePt t="73929" x="8853488" y="3694113"/>
          <p14:tracePt t="73941" x="9409113" y="3694113"/>
          <p14:tracePt t="73952" x="9991725" y="3694113"/>
          <p14:tracePt t="73963" x="10585450" y="3663950"/>
          <p14:tracePt t="73974" x="11098213" y="3606800"/>
          <p14:tracePt t="73987" x="11547475" y="3532188"/>
          <p14:tracePt t="73997" x="11872913" y="3470275"/>
          <p14:tracePt t="74009" x="12104688" y="3394075"/>
          <p14:tracePt t="74121" x="11779250" y="2919413"/>
          <p14:tracePt t="74131" x="11228388" y="2825750"/>
          <p14:tracePt t="74142" x="10585450" y="2744788"/>
          <p14:tracePt t="74157" x="9947275" y="2687638"/>
          <p14:tracePt t="74165" x="9353550" y="2651125"/>
          <p14:tracePt t="74176" x="8796338" y="2632075"/>
          <p14:tracePt t="74190" x="8359775" y="2644775"/>
          <p14:tracePt t="74199" x="7996238" y="2674938"/>
          <p14:tracePt t="74211" x="7715250" y="2757488"/>
          <p14:tracePt t="74223" x="7521575" y="2838450"/>
          <p14:tracePt t="74232" x="7389813" y="2944813"/>
          <p14:tracePt t="74244" x="7296150" y="3057525"/>
          <p14:tracePt t="74258" x="7246938" y="3176588"/>
          <p14:tracePt t="74266" x="7234238" y="3287713"/>
          <p14:tracePt t="74278" x="7259638" y="3400425"/>
          <p14:tracePt t="74291" x="7346950" y="3494088"/>
          <p14:tracePt t="74304" x="7466013" y="3576638"/>
          <p14:tracePt t="74311" x="7659688" y="3657600"/>
          <p14:tracePt t="74325" x="7908925" y="3713163"/>
          <p14:tracePt t="74334" x="8196263" y="3744913"/>
          <p14:tracePt t="74345" x="8509000" y="3757613"/>
          <p14:tracePt t="74358" x="8796338" y="3751263"/>
          <p14:tracePt t="74368" x="9015413" y="3706813"/>
          <p14:tracePt t="74379" x="9178925" y="3644900"/>
          <p14:tracePt t="74392" x="9272588" y="3563938"/>
          <p14:tracePt t="74402" x="9302750" y="3438525"/>
          <p14:tracePt t="74413" x="9253538" y="3270250"/>
          <p14:tracePt t="74424" x="8978900" y="2994025"/>
          <p14:tracePt t="74435" x="8502650" y="2732088"/>
          <p14:tracePt t="74446" x="7940675" y="2538413"/>
          <p14:tracePt t="74460" x="7415213" y="2425700"/>
          <p14:tracePt t="74469" x="7002463" y="2387600"/>
          <p14:tracePt t="74480" x="6708775" y="2413000"/>
          <p14:tracePt t="74493" x="6515100" y="2513013"/>
          <p14:tracePt t="74504" x="6440488" y="2619375"/>
          <p14:tracePt t="74514" x="6446838" y="2744788"/>
          <p14:tracePt t="74525" x="6577013" y="2925763"/>
          <p14:tracePt t="74537" x="6959600" y="3194050"/>
          <p14:tracePt t="74547" x="7570788" y="3432175"/>
          <p14:tracePt t="74559" x="8259763" y="3613150"/>
          <p14:tracePt t="74572" x="8828088" y="3687763"/>
          <p14:tracePt t="74582" x="9234488" y="3706813"/>
          <p14:tracePt t="74592" x="9485313" y="3670300"/>
          <p14:tracePt t="74605" x="9591675" y="3606800"/>
          <p14:tracePt t="74616" x="9615488" y="3519488"/>
          <p14:tracePt t="74626" x="9572625" y="3425825"/>
          <p14:tracePt t="74639" x="9359900" y="3319463"/>
          <p14:tracePt t="74649" x="8959850" y="3213100"/>
          <p14:tracePt t="74660" x="8540750" y="3181350"/>
          <p14:tracePt t="74673" x="8208963" y="3187700"/>
          <p14:tracePt t="74683" x="7977188" y="3244850"/>
          <p14:tracePt t="74694" x="7877175" y="3306763"/>
          <p14:tracePt t="74712" x="7847013" y="3387725"/>
          <p14:tracePt t="74717" x="7872413" y="3470275"/>
          <p14:tracePt t="74727" x="8008938" y="3563938"/>
          <p14:tracePt t="74741" x="8321675" y="3657600"/>
          <p14:tracePt t="74750" x="8789988" y="3751263"/>
          <p14:tracePt t="74761" x="9285288" y="3806825"/>
          <p14:tracePt t="74773" x="9747250" y="3819525"/>
          <p14:tracePt t="74786" x="10053638" y="3819525"/>
          <p14:tracePt t="74797" x="10198100" y="3806825"/>
          <p14:tracePt t="74808" x="10266363" y="3757613"/>
          <p14:tracePt t="74819" x="10272713" y="3694113"/>
          <p14:tracePt t="74829" x="10221913" y="3613150"/>
          <p14:tracePt t="74841" x="10079038" y="3513138"/>
          <p14:tracePt t="74852" x="9815513" y="3406775"/>
          <p14:tracePt t="74864" x="9459913" y="3306763"/>
          <p14:tracePt t="74874" x="9059863" y="3238500"/>
          <p14:tracePt t="74888" x="8640763" y="3181350"/>
          <p14:tracePt t="74902" x="8278813" y="3151188"/>
          <p14:tracePt t="74908" x="8015288" y="3138488"/>
          <p14:tracePt t="74919" x="7915275" y="3138488"/>
          <p14:tracePt t="74942" x="7877175" y="3138488"/>
          <p14:tracePt t="74953" x="7866063" y="3144838"/>
          <p14:tracePt t="74963" x="7866063" y="3157538"/>
          <p14:tracePt t="74975" x="7866063" y="3176588"/>
          <p14:tracePt t="74990" x="7872413" y="3187700"/>
          <p14:tracePt t="75066" x="7883525" y="3194050"/>
          <p14:tracePt t="75076" x="7896225" y="3200400"/>
          <p14:tracePt t="75093" x="7921625" y="3200400"/>
          <p14:tracePt t="75099" x="7947025" y="3200400"/>
          <p14:tracePt t="75110" x="7966075" y="3200400"/>
          <p14:tracePt t="75123" x="8002588" y="3200400"/>
          <p14:tracePt t="75133" x="8040688" y="3200400"/>
          <p14:tracePt t="75144" x="8083550" y="3181350"/>
          <p14:tracePt t="75159" x="8115300" y="3170238"/>
          <p14:tracePt t="75167" x="8159750" y="3144838"/>
          <p14:tracePt t="75177" x="8189913" y="3119438"/>
          <p14:tracePt t="75191" x="8221663" y="3076575"/>
          <p14:tracePt t="75200" x="8234363" y="3019425"/>
          <p14:tracePt t="75212" x="8215313" y="2951163"/>
          <p14:tracePt t="75225" x="8108950" y="2881313"/>
          <p14:tracePt t="75234" x="7883525" y="2800350"/>
          <p14:tracePt t="75245" x="7534275" y="2732088"/>
          <p14:tracePt t="75259" x="7146925" y="2700338"/>
          <p14:tracePt t="75268" x="6757988" y="2713038"/>
          <p14:tracePt t="75279" x="6415088" y="2763838"/>
          <p14:tracePt t="75292" x="6183313" y="2832100"/>
          <p14:tracePt t="75302" x="6057900" y="2913063"/>
          <p14:tracePt t="75313" x="5983288" y="3006725"/>
          <p14:tracePt t="75325" x="5951538" y="3100388"/>
          <p14:tracePt t="75335" x="5970588" y="3200400"/>
          <p14:tracePt t="75346" x="6083300" y="3313113"/>
          <p14:tracePt t="75358" x="6383338" y="3476625"/>
          <p14:tracePt t="75368" x="6889750" y="3651250"/>
          <p14:tracePt t="75382" x="7496175" y="3781425"/>
          <p14:tracePt t="75394" x="8166100" y="3863975"/>
          <p14:tracePt t="75403" x="8778875" y="3919538"/>
          <p14:tracePt t="75414" x="9291638" y="3919538"/>
          <p14:tracePt t="75426" x="9659938" y="3876675"/>
          <p14:tracePt t="75437" x="9909175" y="3819525"/>
          <p14:tracePt t="75448" x="10053638" y="3744913"/>
          <p14:tracePt t="75460" x="10121900" y="3676650"/>
          <p14:tracePt t="75472" x="10140950" y="3600450"/>
          <p14:tracePt t="75482" x="10098088" y="3506788"/>
          <p14:tracePt t="75493" x="9959975" y="3425825"/>
          <p14:tracePt t="75506" x="9653588" y="3344863"/>
          <p14:tracePt t="75515" x="9215438" y="3306763"/>
          <p14:tracePt t="75526" x="8753475" y="3319463"/>
          <p14:tracePt t="75538" x="8334375" y="3376613"/>
          <p14:tracePt t="75549" x="8008938" y="3457575"/>
          <p14:tracePt t="75560" x="7747000" y="3544888"/>
          <p14:tracePt t="75571" x="7621588" y="3625850"/>
          <p14:tracePt t="75583" x="7570788" y="3687763"/>
          <p14:tracePt t="75599" x="7583488" y="3738563"/>
          <p14:tracePt t="75607" x="7702550" y="3794125"/>
          <p14:tracePt t="75617" x="7959725" y="3844925"/>
          <p14:tracePt t="75628" x="8396288" y="3900488"/>
          <p14:tracePt t="75641" x="8866188" y="3932238"/>
          <p14:tracePt t="75650" x="9247188" y="3951288"/>
          <p14:tracePt t="75662" x="9385300" y="3951288"/>
          <p14:tracePt t="75674" x="9447213" y="3951288"/>
          <p14:tracePt t="75684" x="9472613" y="3944938"/>
          <p14:tracePt t="75696" x="9472613" y="3925888"/>
          <p14:tracePt t="75709" x="9466263" y="3913188"/>
          <p14:tracePt t="75719" x="9440863" y="3894138"/>
          <p14:tracePt t="75728" x="9409113" y="3883025"/>
          <p14:tracePt t="75741" x="9378950" y="3863975"/>
          <p14:tracePt t="75752" x="9353550" y="3851275"/>
          <p14:tracePt t="75763" x="9321800" y="3832225"/>
          <p14:tracePt t="75774" x="9291638" y="3819525"/>
          <p14:tracePt t="75788" x="9272588" y="3806825"/>
          <p14:tracePt t="75797" x="9259888" y="3800475"/>
          <p14:tracePt t="75932" x="9253538" y="3787775"/>
          <p14:tracePt t="75943" x="9247188" y="3776663"/>
          <p14:tracePt t="75957" x="9240838" y="3751263"/>
          <p14:tracePt t="75965" x="9234488" y="3738563"/>
          <p14:tracePt t="75977" x="9221788" y="3725863"/>
          <p14:tracePt t="75992" x="9209088" y="3719513"/>
          <p14:tracePt t="76000" x="9196388" y="3706813"/>
          <p14:tracePt t="76011" x="9191625" y="3694113"/>
          <p14:tracePt t="76024" x="9178925" y="3681413"/>
          <p14:tracePt t="76033" x="9166225" y="3676650"/>
          <p14:tracePt t="76044" x="9140825" y="3663950"/>
          <p14:tracePt t="76058" x="9121775" y="3644900"/>
          <p14:tracePt t="76066" x="9085263" y="3632200"/>
          <p14:tracePt t="76077" x="9015413" y="3600450"/>
          <p14:tracePt t="76091" x="8915400" y="3570288"/>
          <p14:tracePt t="76104" x="8785225" y="3551238"/>
          <p14:tracePt t="76112" x="8647113" y="3532188"/>
          <p14:tracePt t="76124" x="8534400" y="3506788"/>
          <p14:tracePt t="76136" x="8466138" y="3500438"/>
          <p14:tracePt t="76169" x="8434388" y="3506788"/>
          <p14:tracePt t="76180" x="8421688" y="3532188"/>
          <p14:tracePt t="76192" x="8415338" y="3557588"/>
          <p14:tracePt t="76202" x="8415338" y="3613150"/>
          <p14:tracePt t="76213" x="8466138" y="3681413"/>
          <p14:tracePt t="76224" x="8553450" y="3763963"/>
          <p14:tracePt t="76236" x="8709025" y="3844925"/>
          <p14:tracePt t="76246" x="8966200" y="3938588"/>
          <p14:tracePt t="76259" x="9285288" y="3987800"/>
          <p14:tracePt t="76269" x="9566275" y="3987800"/>
          <p14:tracePt t="76280" x="9791700" y="3951288"/>
          <p14:tracePt t="76292" x="9979025" y="3870325"/>
          <p14:tracePt t="76303" x="10072688" y="3776663"/>
          <p14:tracePt t="76314" x="10140950" y="3638550"/>
          <p14:tracePt t="76325" x="10140950" y="3500438"/>
          <p14:tracePt t="76343" x="10091738" y="3351213"/>
          <p14:tracePt t="76348" x="9921875" y="3181350"/>
          <p14:tracePt t="76360" x="9647238" y="3038475"/>
          <p14:tracePt t="76372" x="9266238" y="2932113"/>
          <p14:tracePt t="76382" x="8828088" y="2900363"/>
          <p14:tracePt t="76394" x="8440738" y="2906713"/>
          <p14:tracePt t="76405" x="8121650" y="2974975"/>
          <p14:tracePt t="76415" x="7877175" y="3081338"/>
          <p14:tracePt t="76426" x="7734300" y="3206750"/>
          <p14:tracePt t="76441" x="7653338" y="3357563"/>
          <p14:tracePt t="76449" x="7615238" y="3506788"/>
          <p14:tracePt t="76460" x="7627938" y="3632200"/>
          <p14:tracePt t="76471" x="7715250" y="3738563"/>
          <p14:tracePt t="76483" x="7889875" y="3851275"/>
          <p14:tracePt t="76495" x="8147050" y="3925888"/>
          <p14:tracePt t="76508" x="8389938" y="3951288"/>
          <p14:tracePt t="76517" x="8578850" y="3944938"/>
          <p14:tracePt t="76527" x="8709025" y="3900488"/>
          <p14:tracePt t="76541" x="8789988" y="3851275"/>
          <p14:tracePt t="76550" x="8828088" y="3781425"/>
          <p14:tracePt t="76561" x="8815388" y="3694113"/>
          <p14:tracePt t="76574" x="8740775" y="3587750"/>
          <p14:tracePt t="76584" x="8559800" y="3457575"/>
          <p14:tracePt t="76595" x="8240713" y="3287713"/>
          <p14:tracePt t="76607" x="7853363" y="3151188"/>
          <p14:tracePt t="76619" x="7496175" y="3063875"/>
          <p14:tracePt t="76629" x="7202488" y="3019425"/>
          <p14:tracePt t="76641" x="7015163" y="3006725"/>
          <p14:tracePt t="76652" x="6889750" y="3013075"/>
          <p14:tracePt t="76663" x="6815138" y="3038475"/>
          <p14:tracePt t="76674" x="6770688" y="3087688"/>
          <p14:tracePt t="76686" x="6740525" y="3151188"/>
          <p14:tracePt t="76699" x="6721475" y="3257550"/>
          <p14:tracePt t="76709" x="6746875" y="3381375"/>
          <p14:tracePt t="76719" x="6870700" y="3544888"/>
          <p14:tracePt t="76730" x="7177088" y="3770313"/>
          <p14:tracePt t="76743" x="7546975" y="3944938"/>
          <p14:tracePt t="76756" x="7934325" y="4064000"/>
          <p14:tracePt t="76764" x="8253413" y="4132263"/>
          <p14:tracePt t="76775" x="8472488" y="4157663"/>
          <p14:tracePt t="76787" x="8585200" y="4151313"/>
          <p14:tracePt t="76798" x="8640763" y="4125913"/>
          <p14:tracePt t="76809" x="8640763" y="4083050"/>
          <p14:tracePt t="76821" x="8578850" y="4038600"/>
          <p14:tracePt t="76831" x="8453438" y="3994150"/>
          <p14:tracePt t="76842" x="8259763" y="3970338"/>
          <p14:tracePt t="76856" x="8040688" y="3938588"/>
          <p14:tracePt t="76865" x="7853363" y="3925888"/>
          <p14:tracePt t="76876" x="7721600" y="3925888"/>
          <p14:tracePt t="76888" x="7615238" y="3932238"/>
          <p14:tracePt t="76902" x="7577138" y="3938588"/>
          <p14:tracePt t="76910" x="7559675" y="3944938"/>
          <p14:tracePt t="76944" x="7546975" y="3951288"/>
          <p14:tracePt t="77180" x="7570788" y="3944938"/>
          <p14:tracePt t="77193" x="7596188" y="3932238"/>
          <p14:tracePt t="77203" x="7627938" y="3925888"/>
          <p14:tracePt t="77214" x="7666038" y="3919538"/>
          <p14:tracePt t="77225" x="7708900" y="3913188"/>
          <p14:tracePt t="77238" x="7740650" y="3900488"/>
          <p14:tracePt t="77247" x="7766050" y="3894138"/>
          <p14:tracePt t="77259" x="7783513" y="3894138"/>
          <p14:tracePt t="77270" x="7815263" y="3887788"/>
          <p14:tracePt t="77282" x="7847013" y="3876675"/>
          <p14:tracePt t="77294" x="7877175" y="3870325"/>
          <p14:tracePt t="77305" x="7902575" y="3857625"/>
          <p14:tracePt t="77315" x="7934325" y="3851275"/>
          <p14:tracePt t="77326" x="7953375" y="3844925"/>
          <p14:tracePt t="77340" x="7966075" y="3838575"/>
          <p14:tracePt t="77349" x="7977188" y="3838575"/>
          <p14:tracePt t="77360" x="7989888" y="3838575"/>
          <p14:tracePt t="77450" x="8002588" y="3838575"/>
          <p14:tracePt t="77463" x="8015288" y="3838575"/>
          <p14:tracePt t="77473" x="8027988" y="3838575"/>
          <p14:tracePt t="77486" x="8034338" y="3838575"/>
          <p14:tracePt t="77495" x="8040688" y="3838575"/>
          <p14:tracePt t="77509" x="8066088" y="3838575"/>
          <p14:tracePt t="77522" x="8083550" y="3838575"/>
          <p14:tracePt t="77529" x="8108950" y="3838575"/>
          <p14:tracePt t="77542" x="8140700" y="3838575"/>
          <p14:tracePt t="77558" x="8178800" y="3838575"/>
          <p14:tracePt t="77563" x="8234363" y="3857625"/>
          <p14:tracePt t="77574" x="8308975" y="3876675"/>
          <p14:tracePt t="77589" x="8402638" y="3906838"/>
          <p14:tracePt t="77600" x="8489950" y="3938588"/>
          <p14:tracePt t="77609" x="8589963" y="3957638"/>
          <p14:tracePt t="77619" x="8685213" y="3976688"/>
          <p14:tracePt t="77632" x="8772525" y="3987800"/>
          <p14:tracePt t="77642" x="8847138" y="4000500"/>
          <p14:tracePt t="77653" x="8921750" y="4006850"/>
          <p14:tracePt t="77664" x="8991600" y="4019550"/>
          <p14:tracePt t="77676" x="9040813" y="4019550"/>
          <p14:tracePt t="77688" x="9091613" y="4025900"/>
          <p14:tracePt t="77698" x="9121775" y="4025900"/>
          <p14:tracePt t="77710" x="9140825" y="4025900"/>
          <p14:tracePt t="77788" x="9153525" y="4025900"/>
          <p14:tracePt t="77799" x="9166225" y="4025900"/>
          <p14:tracePt t="77811" x="9178925" y="4032250"/>
          <p14:tracePt t="77856" x="9185275" y="4032250"/>
          <p14:tracePt t="78193" x="9191625" y="4032250"/>
          <p14:tracePt t="78497" x="9191625" y="4025900"/>
          <p14:tracePt t="78508" x="9191625" y="4013200"/>
          <p14:tracePt t="78521" x="9191625" y="3994150"/>
          <p14:tracePt t="78530" x="9191625" y="3976688"/>
          <p14:tracePt t="81457" x="9191625" y="3963988"/>
          <p14:tracePt t="81511" x="9202738" y="3963988"/>
          <p14:tracePt t="81534" x="9221788" y="3976688"/>
          <p14:tracePt t="81545" x="9221788" y="3983038"/>
          <p14:tracePt t="81570" x="9234488" y="3987800"/>
          <p14:tracePt t="81647" x="9234488" y="4000500"/>
          <p14:tracePt t="81658" x="9234488" y="4019550"/>
          <p14:tracePt t="81684" x="9202738" y="4057650"/>
          <p14:tracePt t="81693" x="9172575" y="4070350"/>
          <p14:tracePt t="81703" x="9128125" y="4087813"/>
          <p14:tracePt t="81714" x="9096375" y="4094163"/>
          <p14:tracePt t="81726" x="9072563" y="4100513"/>
          <p14:tracePt t="81739" x="9028113" y="4106863"/>
          <p14:tracePt t="81748" x="8991600" y="4119563"/>
          <p14:tracePt t="81760" x="8934450" y="4125913"/>
          <p14:tracePt t="81772" x="8859838" y="4144963"/>
          <p14:tracePt t="81782" x="8759825" y="4157663"/>
          <p14:tracePt t="81795" x="8647113" y="4164013"/>
          <p14:tracePt t="81805" x="8547100" y="4176713"/>
          <p14:tracePt t="81816" x="8466138" y="4187825"/>
          <p14:tracePt t="81827" x="8428038" y="4187825"/>
          <p14:tracePt t="81898" x="8408988" y="4187825"/>
          <p14:tracePt t="81907" x="8389938" y="4187825"/>
          <p14:tracePt t="81917" x="8359775" y="4183063"/>
          <p14:tracePt t="81927" x="8328025" y="4170363"/>
          <p14:tracePt t="81941" x="8308975" y="4157663"/>
          <p14:tracePt t="81950" x="8289925" y="4138613"/>
          <p14:tracePt t="81961" x="8272463" y="4132263"/>
          <p14:tracePt t="81973" x="8259763" y="4125913"/>
          <p14:tracePt t="81984" x="8247063" y="4119563"/>
          <p14:tracePt t="81999" x="8234363" y="4119563"/>
          <p14:tracePt t="82254" x="8234363" y="4113213"/>
          <p14:tracePt t="82266" x="8234363" y="4106863"/>
          <p14:tracePt t="82277" x="8234363" y="4100513"/>
          <p14:tracePt t="82299" x="8247063" y="4100513"/>
          <p14:tracePt t="82310" x="8259763" y="4100513"/>
          <p14:tracePt t="82322" x="8272463" y="4100513"/>
          <p14:tracePt t="82332" x="8278813" y="4100513"/>
          <p14:tracePt t="82344" x="8283575" y="4094163"/>
          <p14:tracePt t="82358" x="8289925" y="4094163"/>
          <p14:tracePt t="82412" x="8296275" y="4094163"/>
          <p14:tracePt t="82424" x="8308975" y="4087813"/>
          <p14:tracePt t="82715" x="8321675" y="4083050"/>
          <p14:tracePt t="82918" x="8334375" y="4083050"/>
          <p14:tracePt t="82941" x="8340725" y="4083050"/>
          <p14:tracePt t="118255" x="8334375" y="4070350"/>
          <p14:tracePt t="118266" x="8321675" y="4051300"/>
          <p14:tracePt t="118290" x="8315325" y="4038600"/>
          <p14:tracePt t="118301" x="8315325" y="4025900"/>
          <p14:tracePt t="118324" x="8434388" y="3970338"/>
          <p14:tracePt t="118338" x="8540750" y="3938588"/>
          <p14:tracePt t="118346" x="8628063" y="3906838"/>
          <p14:tracePt t="118357" x="8721725" y="3883025"/>
          <p14:tracePt t="118368" x="8796338" y="3851275"/>
          <p14:tracePt t="118379" x="8840788" y="3844925"/>
          <p14:tracePt t="118392" x="8859838" y="3825875"/>
          <p14:tracePt t="118547" x="8866188" y="3819525"/>
          <p14:tracePt t="118614" x="8859838" y="3819525"/>
          <p14:tracePt t="118626" x="8828088" y="3813175"/>
          <p14:tracePt t="118639" x="8789988" y="3806825"/>
          <p14:tracePt t="118648" x="8734425" y="3787775"/>
          <p14:tracePt t="118660" x="8685213" y="3770313"/>
          <p14:tracePt t="118671" x="8628063" y="3763963"/>
          <p14:tracePt t="118684" x="8602663" y="3757613"/>
          <p14:tracePt t="118696" x="8578850" y="3751263"/>
          <p14:tracePt t="118708" x="8559800" y="3732213"/>
          <p14:tracePt t="118716" x="8521700" y="3725863"/>
          <p14:tracePt t="118727" x="8489950" y="3719513"/>
          <p14:tracePt t="118740" x="8459788" y="3713163"/>
          <p14:tracePt t="118749" x="8421688" y="3700463"/>
          <p14:tracePt t="118761" x="8366125" y="3687763"/>
          <p14:tracePt t="118773" x="8315325" y="3676650"/>
          <p14:tracePt t="118784" x="8266113" y="3670300"/>
          <p14:tracePt t="118798" x="8240713" y="3663950"/>
          <p14:tracePt t="118842" x="8202613" y="3663950"/>
          <p14:tracePt t="118851" x="8178800" y="3663950"/>
          <p14:tracePt t="118863" x="8134350" y="3681413"/>
          <p14:tracePt t="118873" x="8089900" y="3694113"/>
          <p14:tracePt t="118886" x="8040688" y="3706813"/>
          <p14:tracePt t="118897" x="8008938" y="3713163"/>
          <p14:tracePt t="118909" x="7989888" y="3719513"/>
          <p14:tracePt t="118919" x="7966075" y="3719513"/>
          <p14:tracePt t="118929" x="7940675" y="3725863"/>
          <p14:tracePt t="118941" x="7908925" y="3732213"/>
          <p14:tracePt t="118953" x="7872413" y="3744913"/>
          <p14:tracePt t="118963" x="7847013" y="3751263"/>
          <p14:tracePt t="118975" x="7834313" y="3757613"/>
          <p14:tracePt t="119042" x="7821613" y="3757613"/>
          <p14:tracePt t="119056" x="7796213" y="3763963"/>
          <p14:tracePt t="119065" x="7777163" y="3770313"/>
          <p14:tracePt t="119076" x="7759700" y="3776663"/>
          <p14:tracePt t="119089" x="7747000" y="3776663"/>
          <p14:tracePt t="119188" x="7734300" y="3781425"/>
          <p14:tracePt t="119211" x="7734300" y="3794125"/>
          <p14:tracePt t="119225" x="7740650" y="3806825"/>
          <p14:tracePt t="119233" x="7772400" y="3819525"/>
          <p14:tracePt t="119245" x="7815263" y="3838575"/>
          <p14:tracePt t="119258" x="7902575" y="3857625"/>
          <p14:tracePt t="119271" x="8027988" y="3883025"/>
          <p14:tracePt t="119279" x="8183563" y="3900488"/>
          <p14:tracePt t="119291" x="8372475" y="3913188"/>
          <p14:tracePt t="119301" x="8559800" y="3925888"/>
          <p14:tracePt t="119312" x="8747125" y="3938588"/>
          <p14:tracePt t="119324" x="8885238" y="3938588"/>
          <p14:tracePt t="119335" x="8996363" y="3938588"/>
          <p14:tracePt t="119346" x="9085263" y="3938588"/>
          <p14:tracePt t="119358" x="9134475" y="3938588"/>
          <p14:tracePt t="119369" x="9159875" y="3938588"/>
          <p14:tracePt t="119380" x="9191625" y="3938588"/>
          <p14:tracePt t="119395" x="9209088" y="3938588"/>
          <p14:tracePt t="119402" x="9240838" y="3925888"/>
          <p14:tracePt t="119413" x="9285288" y="3906838"/>
          <p14:tracePt t="119425" x="9328150" y="3883025"/>
          <p14:tracePt t="119437" x="9353550" y="3863975"/>
          <p14:tracePt t="119447" x="9378950" y="3844925"/>
          <p14:tracePt t="119458" x="9391650" y="3832225"/>
          <p14:tracePt t="119472" x="9402763" y="3806825"/>
          <p14:tracePt t="119481" x="9409113" y="3794125"/>
          <p14:tracePt t="119492" x="9415463" y="3781425"/>
          <p14:tracePt t="119514" x="9421813" y="3770313"/>
          <p14:tracePt t="119526" x="9428163" y="3757613"/>
          <p14:tracePt t="119540" x="9434513" y="3744913"/>
          <p14:tracePt t="119548" x="9434513" y="3725863"/>
          <p14:tracePt t="119559" x="9434513" y="3706813"/>
          <p14:tracePt t="119571" x="9434513" y="3687763"/>
          <p14:tracePt t="119583" x="9434513" y="3676650"/>
          <p14:tracePt t="119593" x="9434513" y="3651250"/>
          <p14:tracePt t="119606" x="9428163" y="3632200"/>
          <p14:tracePt t="119615" x="9415463" y="3613150"/>
          <p14:tracePt t="119627" x="9385300" y="3587750"/>
          <p14:tracePt t="119639" x="9340850" y="3563938"/>
          <p14:tracePt t="119650" x="9309100" y="3538538"/>
          <p14:tracePt t="119661" x="9278938" y="3519488"/>
          <p14:tracePt t="119673" x="9247188" y="3500438"/>
          <p14:tracePt t="119684" x="9202738" y="3481388"/>
          <p14:tracePt t="119695" x="9159875" y="3463925"/>
          <p14:tracePt t="119709" x="9102725" y="3444875"/>
          <p14:tracePt t="119719" x="9066213" y="3438525"/>
          <p14:tracePt t="119728" x="9009063" y="3419475"/>
          <p14:tracePt t="119741" x="8947150" y="3413125"/>
          <p14:tracePt t="119752" x="8878888" y="3394075"/>
          <p14:tracePt t="119762" x="8802688" y="3381375"/>
          <p14:tracePt t="119773" x="8715375" y="3370263"/>
          <p14:tracePt t="119786" x="8628063" y="3363913"/>
          <p14:tracePt t="119797" x="8547100" y="3344863"/>
          <p14:tracePt t="119809" x="8483600" y="3332163"/>
          <p14:tracePt t="119821" x="8421688" y="3325813"/>
          <p14:tracePt t="119830" x="8340725" y="3306763"/>
          <p14:tracePt t="119841" x="8266113" y="3294063"/>
          <p14:tracePt t="119853" x="8189913" y="3287713"/>
          <p14:tracePt t="119864" x="8115300" y="3287713"/>
          <p14:tracePt t="119874" x="8077200" y="3287713"/>
          <p14:tracePt t="119889" x="8053388" y="3287713"/>
          <p14:tracePt t="119899" x="8034338" y="3287713"/>
          <p14:tracePt t="119908" x="8015288" y="3287713"/>
          <p14:tracePt t="119919" x="7972425" y="3313113"/>
          <p14:tracePt t="119933" x="7940675" y="3325813"/>
          <p14:tracePt t="119942" x="7902575" y="3344863"/>
          <p14:tracePt t="119955" x="7847013" y="3370263"/>
          <p14:tracePt t="119964" x="7789863" y="3400425"/>
          <p14:tracePt t="119975" x="7759700" y="3425825"/>
          <p14:tracePt t="119988" x="7747000" y="3438525"/>
          <p14:tracePt t="119998" x="7727950" y="3457575"/>
          <p14:tracePt t="120009" x="7721600" y="3476625"/>
          <p14:tracePt t="120022" x="7715250" y="3500438"/>
          <p14:tracePt t="120032" x="7715250" y="3519488"/>
          <p14:tracePt t="120043" x="7708900" y="3538538"/>
          <p14:tracePt t="120057" x="7708900" y="3570288"/>
          <p14:tracePt t="120066" x="7708900" y="3594100"/>
          <p14:tracePt t="120077" x="7708900" y="3625850"/>
          <p14:tracePt t="120091" x="7708900" y="3663950"/>
          <p14:tracePt t="120100" x="7708900" y="3681413"/>
          <p14:tracePt t="120111" x="7708900" y="3694113"/>
          <p14:tracePt t="120123" x="7715250" y="3706813"/>
          <p14:tracePt t="120133" x="7715250" y="3719513"/>
          <p14:tracePt t="120145" x="7721600" y="3732213"/>
          <p14:tracePt t="120157" x="7734300" y="3744913"/>
          <p14:tracePt t="120167" x="7759700" y="3763963"/>
          <p14:tracePt t="120178" x="7789863" y="3787775"/>
          <p14:tracePt t="120192" x="7834313" y="3819525"/>
          <p14:tracePt t="120201" x="7902575" y="3844925"/>
          <p14:tracePt t="120212" x="8002588" y="3876675"/>
          <p14:tracePt t="120224" x="8166100" y="3900488"/>
          <p14:tracePt t="120235" x="8383588" y="3938588"/>
          <p14:tracePt t="120246" x="8628063" y="3970338"/>
          <p14:tracePt t="120258" x="8859838" y="3983038"/>
          <p14:tracePt t="120271" x="9096375" y="3994150"/>
          <p14:tracePt t="120280" x="9328150" y="3994150"/>
          <p14:tracePt t="120292" x="9509125" y="3994150"/>
          <p14:tracePt t="120302" x="9647238" y="3994150"/>
          <p14:tracePt t="120314" x="9747250" y="3963988"/>
          <p14:tracePt t="120325" x="9828213" y="3913188"/>
          <p14:tracePt t="120337" x="9885363" y="3851275"/>
          <p14:tracePt t="120348" x="9928225" y="3781425"/>
          <p14:tracePt t="120359" x="9953625" y="3706813"/>
          <p14:tracePt t="120371" x="9966325" y="3632200"/>
          <p14:tracePt t="120381" x="9959975" y="3538538"/>
          <p14:tracePt t="120393" x="9898063" y="3451225"/>
          <p14:tracePt t="120404" x="9791700" y="3351213"/>
          <p14:tracePt t="120414" x="9609138" y="3225800"/>
          <p14:tracePt t="120425" x="9366250" y="3100388"/>
          <p14:tracePt t="120438" x="9102725" y="3006725"/>
          <p14:tracePt t="120448" x="8828088" y="2951163"/>
          <p14:tracePt t="120459" x="8585200" y="2919413"/>
          <p14:tracePt t="120473" x="8353425" y="2925763"/>
          <p14:tracePt t="120482" x="8115300" y="3000375"/>
          <p14:tracePt t="120495" x="7889875" y="3138488"/>
          <p14:tracePt t="120507" x="7702550" y="3313113"/>
          <p14:tracePt t="120516" x="7546975" y="3544888"/>
          <p14:tracePt t="120527" x="7459663" y="3776663"/>
          <p14:tracePt t="120540" x="7434263" y="3994150"/>
          <p14:tracePt t="120549" x="7466013" y="4170363"/>
          <p14:tracePt t="120561" x="7553325" y="4319588"/>
          <p14:tracePt t="120572" x="7683500" y="4413250"/>
          <p14:tracePt t="120590" x="7840663" y="4476750"/>
          <p14:tracePt t="120597" x="8053388" y="4487863"/>
          <p14:tracePt t="120608" x="8302625" y="4438650"/>
          <p14:tracePt t="120619" x="8547100" y="4332288"/>
          <p14:tracePt t="120628" x="8753475" y="4183063"/>
          <p14:tracePt t="120640" x="8921750" y="4013200"/>
          <p14:tracePt t="120657" x="9047163" y="3832225"/>
          <p14:tracePt t="120672" x="9128125" y="3663950"/>
          <p14:tracePt t="120674" x="9147175" y="3538538"/>
          <p14:tracePt t="120685" x="9140825" y="3425825"/>
          <p14:tracePt t="120696" x="9091613" y="3313113"/>
          <p14:tracePt t="120709" x="8996363" y="3219450"/>
          <p14:tracePt t="120718" x="8859838" y="3151188"/>
          <p14:tracePt t="120730" x="8709025" y="3113088"/>
          <p14:tracePt t="120741" x="8585200" y="3113088"/>
          <p14:tracePt t="120753" x="8472488" y="3151188"/>
          <p14:tracePt t="120764" x="8359775" y="3238500"/>
          <p14:tracePt t="120775" x="8266113" y="3370263"/>
          <p14:tracePt t="120788" x="8183563" y="3557588"/>
          <p14:tracePt t="120798" x="8128000" y="3763963"/>
          <p14:tracePt t="120809" x="8115300" y="3944938"/>
          <p14:tracePt t="120820" x="8147050" y="4119563"/>
          <p14:tracePt t="120832" x="8234363" y="4270375"/>
          <p14:tracePt t="120842" x="8483600" y="4406900"/>
          <p14:tracePt t="120857" x="8859838" y="4494213"/>
          <p14:tracePt t="120865" x="9296400" y="4532313"/>
          <p14:tracePt t="120876" x="9791700" y="4500563"/>
          <p14:tracePt t="120890" x="10260013" y="4425950"/>
          <p14:tracePt t="120901" x="10666413" y="4325938"/>
          <p14:tracePt t="120910" x="10947400" y="4225925"/>
          <p14:tracePt t="120924" x="11134725" y="4144963"/>
          <p14:tracePt t="120932" x="11228388" y="4094163"/>
          <p14:tracePt t="120944" x="11285538" y="4051300"/>
          <p14:tracePt t="120957" x="11310938" y="4013200"/>
          <p14:tracePt t="120966" x="11328400" y="3983038"/>
          <p14:tracePt t="120977" x="11334750" y="3957638"/>
          <p14:tracePt t="120991" x="11334750" y="3919538"/>
          <p14:tracePt t="121003" x="11323638" y="3863975"/>
          <p14:tracePt t="121011" x="11285538" y="3806825"/>
          <p14:tracePt t="121025" x="11223625" y="3738563"/>
          <p14:tracePt t="121035" x="11153775" y="3663950"/>
          <p14:tracePt t="121044" x="11072813" y="3594100"/>
          <p14:tracePt t="121058" x="10991850" y="3532188"/>
          <p14:tracePt t="121067" x="10898188" y="3470275"/>
          <p14:tracePt t="121078" x="10828338" y="3413125"/>
          <p14:tracePt t="121091" x="10760075" y="3363913"/>
          <p14:tracePt t="121101" x="10704513" y="3325813"/>
          <p14:tracePt t="121113" x="10660063" y="3300413"/>
          <p14:tracePt t="121124" x="10604500" y="3270250"/>
          <p14:tracePt t="121135" x="10547350" y="3244850"/>
          <p14:tracePt t="121146" x="10485438" y="3213100"/>
          <p14:tracePt t="121158" x="10391775" y="3194050"/>
          <p14:tracePt t="121169" x="10291763" y="3163888"/>
          <p14:tracePt t="121180" x="10179050" y="3132138"/>
          <p14:tracePt t="121193" x="10047288" y="3100388"/>
          <p14:tracePt t="121203" x="9921875" y="3070225"/>
          <p14:tracePt t="121213" x="9785350" y="3044825"/>
          <p14:tracePt t="121225" x="9640888" y="3025775"/>
          <p14:tracePt t="121241" x="9472613" y="3000375"/>
          <p14:tracePt t="121247" x="9328150" y="2981325"/>
          <p14:tracePt t="121259" x="9202738" y="2970213"/>
          <p14:tracePt t="121272" x="9102725" y="2970213"/>
          <p14:tracePt t="121282" x="9015413" y="2970213"/>
          <p14:tracePt t="121293" x="8953500" y="2970213"/>
          <p14:tracePt t="121305" x="8902700" y="2970213"/>
          <p14:tracePt t="121315" x="8859838" y="2970213"/>
          <p14:tracePt t="121326" x="8821738" y="2970213"/>
          <p14:tracePt t="121339" x="8772525" y="2970213"/>
          <p14:tracePt t="121348" x="8721725" y="2970213"/>
          <p14:tracePt t="121360" x="8659813" y="2970213"/>
          <p14:tracePt t="121372" x="8589963" y="2981325"/>
          <p14:tracePt t="121383" x="8528050" y="3006725"/>
          <p14:tracePt t="121393" x="8434388" y="3051175"/>
          <p14:tracePt t="121407" x="8302625" y="3106738"/>
          <p14:tracePt t="121416" x="8108950" y="3200400"/>
          <p14:tracePt t="121427" x="7877175" y="3338513"/>
          <p14:tracePt t="121441" x="7666038" y="3519488"/>
          <p14:tracePt t="121450" x="7496175" y="3757613"/>
          <p14:tracePt t="121461" x="7370763" y="4000500"/>
          <p14:tracePt t="121472" x="7327900" y="4244975"/>
          <p14:tracePt t="121487" x="7396163" y="4476750"/>
          <p14:tracePt t="121494" x="7627938" y="4745038"/>
          <p14:tracePt t="121508" x="8077200" y="5006975"/>
          <p14:tracePt t="121519" x="8740775" y="5226050"/>
          <p14:tracePt t="121529" x="9540875" y="5370513"/>
          <p14:tracePt t="121541" x="10353675" y="5389563"/>
          <p14:tracePt t="121553" x="11104563" y="5294313"/>
          <p14:tracePt t="121562" x="11691938" y="5083175"/>
          <p14:tracePt t="121574" x="12104688" y="4764088"/>
          <p14:tracePt t="121629" x="11517313" y="2374900"/>
          <p14:tracePt t="121642" x="10885488" y="1987550"/>
          <p14:tracePt t="121654" x="10240963" y="1706563"/>
          <p14:tracePt t="121664" x="9685338" y="1557338"/>
          <p14:tracePt t="121675" x="9247188" y="1519238"/>
          <p14:tracePt t="121687" x="8890000" y="1600200"/>
          <p14:tracePt t="121697" x="8628063" y="1812925"/>
          <p14:tracePt t="121711" x="8428038" y="2112963"/>
          <p14:tracePt t="121722" x="8321675" y="2519363"/>
          <p14:tracePt t="121731" x="8334375" y="2981325"/>
          <p14:tracePt t="121743" x="8540750" y="3476625"/>
          <p14:tracePt t="121757" x="8940800" y="3894138"/>
          <p14:tracePt t="121765" x="9491663" y="4206875"/>
          <p14:tracePt t="121776" x="10153650" y="4406900"/>
          <p14:tracePt t="121789" x="10821988" y="4470400"/>
          <p14:tracePt t="121801" x="11360150" y="4419600"/>
          <p14:tracePt t="121810" x="11753850" y="4257675"/>
          <p14:tracePt t="121824" x="11947525" y="4064000"/>
          <p14:tracePt t="121832" x="11991975" y="3813175"/>
          <p14:tracePt t="121843" x="11847513" y="3494088"/>
          <p14:tracePt t="121857" x="11453813" y="3163888"/>
          <p14:tracePt t="121868" x="10853738" y="2819400"/>
          <p14:tracePt t="121877" x="10166350" y="2557463"/>
          <p14:tracePt t="121889" x="9534525" y="2400300"/>
          <p14:tracePt t="121904" x="9040813" y="2344738"/>
          <p14:tracePt t="121918" x="8709025" y="2344738"/>
          <p14:tracePt t="121924" x="8528050" y="2406650"/>
          <p14:tracePt t="121933" x="8440738" y="2487613"/>
          <p14:tracePt t="121945" x="8402638" y="2587625"/>
          <p14:tracePt t="121958" x="8402638" y="2713038"/>
          <p14:tracePt t="121968" x="8453438" y="2863850"/>
          <p14:tracePt t="121979" x="8540750" y="3013075"/>
          <p14:tracePt t="121992" x="8634413" y="3144838"/>
          <p14:tracePt t="122001" x="8721725" y="3257550"/>
          <p14:tracePt t="122012" x="8789988" y="3325813"/>
          <p14:tracePt t="122025" x="8828088" y="3357563"/>
          <p14:tracePt t="122417" x="8840788" y="3370263"/>
          <p14:tracePt t="122428" x="8840788" y="3376613"/>
          <p14:tracePt t="122451" x="8834438" y="3376613"/>
          <p14:tracePt t="122462" x="8821738" y="3376613"/>
          <p14:tracePt t="122474" x="8802688" y="3363913"/>
          <p14:tracePt t="122486" x="8789988" y="3357563"/>
          <p14:tracePt t="122496" x="8778875" y="3351213"/>
          <p14:tracePt t="122509" x="8766175" y="3344863"/>
          <p14:tracePt t="122518" x="8747125" y="3338513"/>
          <p14:tracePt t="122529" x="8715375" y="3325813"/>
          <p14:tracePt t="122542" x="8672513" y="3306763"/>
          <p14:tracePt t="122554" x="8628063" y="3300413"/>
          <p14:tracePt t="122564" x="8589963" y="3294063"/>
          <p14:tracePt t="122575" x="8547100" y="3276600"/>
          <p14:tracePt t="122586" x="8483600" y="3257550"/>
          <p14:tracePt t="122601" x="8378825" y="3238500"/>
          <p14:tracePt t="122609" x="8253413" y="3206750"/>
          <p14:tracePt t="122621" x="8077200" y="3181350"/>
          <p14:tracePt t="122631" x="7683500" y="3144838"/>
          <p14:tracePt t="122642" x="7153275" y="3125788"/>
          <p14:tracePt t="122656" x="6489700" y="3106738"/>
          <p14:tracePt t="122665" x="5751513" y="3144838"/>
          <p14:tracePt t="122676" x="4983163" y="3225800"/>
          <p14:tracePt t="122690" x="4202113" y="3363913"/>
          <p14:tracePt t="122701" x="3444875" y="3613150"/>
          <p14:tracePt t="122710" x="2719388" y="3963988"/>
          <p14:tracePt t="122724" x="2112963" y="4370388"/>
          <p14:tracePt t="122732" x="1644650" y="4800600"/>
          <p14:tracePt t="122743" x="1300163" y="5238750"/>
          <p14:tracePt t="122756" x="1119188" y="5651500"/>
          <p14:tracePt t="122766" x="1087438" y="5945188"/>
          <p14:tracePt t="122777" x="1193800" y="6145213"/>
          <p14:tracePt t="122790" x="1563688" y="6319838"/>
          <p14:tracePt t="122800" x="2138363" y="6413500"/>
          <p14:tracePt t="122811" x="2876550" y="6432550"/>
          <p14:tracePt t="122824" x="3638550" y="6402388"/>
          <p14:tracePt t="122836" x="4308475" y="6338888"/>
          <p14:tracePt t="122844" x="4832350" y="6245225"/>
          <p14:tracePt t="122857" x="5027613" y="6207125"/>
          <p14:tracePt t="122867" x="5121275" y="6164263"/>
          <p14:tracePt t="122878" x="5176838" y="6126163"/>
          <p14:tracePt t="122901" x="5251450" y="6038850"/>
          <p14:tracePt t="122912" x="5302250" y="5957888"/>
          <p14:tracePt t="122926" x="5364163" y="5838825"/>
          <p14:tracePt t="122935" x="5457825" y="5670550"/>
          <p14:tracePt t="122946" x="5534025" y="5500688"/>
          <p14:tracePt t="122958" x="5595938" y="5338763"/>
          <p14:tracePt t="122969" x="5638800" y="5207000"/>
          <p14:tracePt t="122980" x="5657850" y="5083175"/>
          <p14:tracePt t="122993" x="5670550" y="4970463"/>
          <p14:tracePt t="123003" x="5670550" y="4857750"/>
          <p14:tracePt t="123013" x="5645150" y="4745038"/>
          <p14:tracePt t="123025" x="5570538" y="4638675"/>
          <p14:tracePt t="123038" x="5445125" y="4532313"/>
          <p14:tracePt t="123047" x="5202238" y="4406900"/>
          <p14:tracePt t="123059" x="4845050" y="4325938"/>
          <p14:tracePt t="123069" x="4376738" y="4251325"/>
          <p14:tracePt t="123086" x="3889375" y="4238625"/>
          <p14:tracePt t="123093" x="3425825" y="4264025"/>
          <p14:tracePt t="123105" x="3025775" y="4351338"/>
          <p14:tracePt t="123115" x="2689225" y="4470400"/>
          <p14:tracePt t="123140" x="2319338" y="4751388"/>
          <p14:tracePt t="123148" x="2263775" y="4889500"/>
          <p14:tracePt t="123160" x="2263775" y="5026025"/>
          <p14:tracePt t="123171" x="2357438" y="5170488"/>
          <p14:tracePt t="123182" x="2657475" y="5332413"/>
          <p14:tracePt t="123196" x="3144838" y="5483225"/>
          <p14:tracePt t="123209" x="3738563" y="5576888"/>
          <p14:tracePt t="123216" x="4402138" y="5595938"/>
          <p14:tracePt t="123227" x="5070475" y="5545138"/>
          <p14:tracePt t="123240" x="5645150" y="5432425"/>
          <p14:tracePt t="123249" x="6076950" y="5283200"/>
          <p14:tracePt t="123261" x="6351588" y="5138738"/>
          <p14:tracePt t="123272" x="6470650" y="5019675"/>
          <p14:tracePt t="123288" x="6515100" y="4919663"/>
          <p14:tracePt t="123297" x="6489700" y="4800600"/>
          <p14:tracePt t="123308" x="6370638" y="4676775"/>
          <p14:tracePt t="123317" x="6121400" y="4532313"/>
          <p14:tracePt t="123328" x="5740400" y="4413250"/>
          <p14:tracePt t="123340" x="5314950" y="4338638"/>
          <p14:tracePt t="123351" x="4876800" y="4306888"/>
          <p14:tracePt t="123362" x="4464050" y="4319588"/>
          <p14:tracePt t="123373" x="4119563" y="4364038"/>
          <p14:tracePt t="123384" x="3883025" y="4457700"/>
          <p14:tracePt t="123396" x="3732213" y="4557713"/>
          <p14:tracePt t="123408" x="3632200" y="4689475"/>
          <p14:tracePt t="123418" x="3602038" y="4838700"/>
          <p14:tracePt t="123429" x="3632200" y="5013325"/>
          <p14:tracePt t="123441" x="3802063" y="5245100"/>
          <p14:tracePt t="123453" x="4138613" y="5495925"/>
          <p14:tracePt t="123463" x="4632325" y="5719763"/>
          <p14:tracePt t="123475" x="5214938" y="5876925"/>
          <p14:tracePt t="123493" x="5834063" y="5970588"/>
          <p14:tracePt t="123498" x="6446838" y="6013450"/>
          <p14:tracePt t="123509" x="6989763" y="5983288"/>
          <p14:tracePt t="123520" x="7389813" y="5895975"/>
          <p14:tracePt t="123531" x="7646988" y="5800725"/>
          <p14:tracePt t="123542" x="7777163" y="5707063"/>
          <p14:tracePt t="123556" x="7847013" y="5583238"/>
          <p14:tracePt t="123564" x="7859713" y="5445125"/>
          <p14:tracePt t="123576" x="7834313" y="5319713"/>
          <p14:tracePt t="123590" x="7721600" y="5176838"/>
          <p14:tracePt t="123601" x="7515225" y="5013325"/>
          <p14:tracePt t="123610" x="7215188" y="4845050"/>
          <p14:tracePt t="123623" x="6834188" y="4719638"/>
          <p14:tracePt t="123632" x="6408738" y="4632325"/>
          <p14:tracePt t="123644" x="6027738" y="4632325"/>
          <p14:tracePt t="123658" x="5702300" y="4676775"/>
          <p14:tracePt t="123666" x="5495925" y="4745038"/>
          <p14:tracePt t="123677" x="5402263" y="4826000"/>
          <p14:tracePt t="123693" x="5370513" y="4932363"/>
          <p14:tracePt t="123706" x="5421313" y="5045075"/>
          <p14:tracePt t="123711" x="5602288" y="5207000"/>
          <p14:tracePt t="123725" x="6002338" y="5426075"/>
          <p14:tracePt t="123735" x="6540500" y="5613400"/>
          <p14:tracePt t="123745" x="7164388" y="5751513"/>
          <p14:tracePt t="123758" x="7808913" y="5832475"/>
          <p14:tracePt t="123767" x="8347075" y="5832475"/>
          <p14:tracePt t="123778" x="8815388" y="5764213"/>
          <p14:tracePt t="123791" x="9153525" y="5645150"/>
          <p14:tracePt t="123801" x="9378950" y="5495925"/>
          <p14:tracePt t="123812" x="9502775" y="5313363"/>
          <p14:tracePt t="123825" x="9540875" y="5164138"/>
          <p14:tracePt t="123836" x="9498013" y="5006975"/>
          <p14:tracePt t="123846" x="9372600" y="4826000"/>
          <p14:tracePt t="123858" x="9166225" y="4683125"/>
          <p14:tracePt t="123869" x="8853488" y="4564063"/>
          <p14:tracePt t="123880" x="8502650" y="4500563"/>
          <p14:tracePt t="123892" x="8178800" y="4500563"/>
          <p14:tracePt t="123902" x="7877175" y="4538663"/>
          <p14:tracePt t="123914" x="7615238" y="4645025"/>
          <p14:tracePt t="123925" x="7408863" y="4794250"/>
          <p14:tracePt t="123936" x="7283450" y="4976813"/>
          <p14:tracePt t="123947" x="7215188" y="5183188"/>
          <p14:tracePt t="123959" x="7215188" y="5364163"/>
          <p14:tracePt t="123971" x="7289800" y="5551488"/>
          <p14:tracePt t="123981" x="7483475" y="5732463"/>
          <p14:tracePt t="123993" x="7747000" y="5857875"/>
          <p14:tracePt t="124006" x="8072438" y="5919788"/>
          <p14:tracePt t="124015" x="8402638" y="5919788"/>
          <p14:tracePt t="124026" x="8702675" y="5864225"/>
          <p14:tracePt t="124038" x="8940800" y="5776913"/>
          <p14:tracePt t="124048" x="9134475" y="5676900"/>
          <p14:tracePt t="124059" x="9228138" y="5607050"/>
          <p14:tracePt t="124071" x="9291638" y="5538788"/>
          <p14:tracePt t="124086" x="9328150" y="5483225"/>
          <p14:tracePt t="124096" x="9340850" y="5451475"/>
          <p14:tracePt t="124172" x="9340850" y="5426075"/>
          <p14:tracePt t="124185" x="9340850" y="5407025"/>
          <p14:tracePt t="124195" x="9321800" y="5389563"/>
          <p14:tracePt t="124207" x="9296400" y="5364163"/>
          <p14:tracePt t="124217" x="9253538" y="5338763"/>
          <p14:tracePt t="124228" x="9221788" y="5326063"/>
          <p14:tracePt t="124241" x="9191625" y="5307013"/>
          <p14:tracePt t="124251" x="9134475" y="5283200"/>
          <p14:tracePt t="124262" x="9085263" y="5264150"/>
          <p14:tracePt t="124273" x="9015413" y="5245100"/>
          <p14:tracePt t="124286" x="8940800" y="5226050"/>
          <p14:tracePt t="124297" x="8834438" y="5200650"/>
          <p14:tracePt t="124308" x="8696325" y="5183188"/>
          <p14:tracePt t="124318" x="8478838" y="5157788"/>
          <p14:tracePt t="124332" x="8166100" y="5126038"/>
          <p14:tracePt t="124341" x="7802563" y="5106988"/>
          <p14:tracePt t="124352" x="7415213" y="5076825"/>
          <p14:tracePt t="124363" x="7021513" y="5038725"/>
          <p14:tracePt t="124374" x="6683375" y="5006975"/>
          <p14:tracePt t="124388" x="6346825" y="4976813"/>
          <p14:tracePt t="124397" x="6076950" y="4945063"/>
          <p14:tracePt t="124409" x="5883275" y="4919663"/>
          <p14:tracePt t="124420" x="5740400" y="4894263"/>
          <p14:tracePt t="124431" x="5627688" y="4889500"/>
          <p14:tracePt t="124442" x="5502275" y="4876800"/>
          <p14:tracePt t="124456" x="5389563" y="4864100"/>
          <p14:tracePt t="124465" x="5276850" y="4857750"/>
          <p14:tracePt t="124476" x="5176838" y="4845050"/>
          <p14:tracePt t="124490" x="5089525" y="4838700"/>
          <p14:tracePt t="124498" x="5014913" y="4838700"/>
          <p14:tracePt t="124510" x="4951413" y="4838700"/>
          <p14:tracePt t="124523" x="4889500" y="4838700"/>
          <p14:tracePt t="124532" x="4826000" y="4838700"/>
          <p14:tracePt t="124543" x="4738688" y="4838700"/>
          <p14:tracePt t="124556" x="4614863" y="4826000"/>
          <p14:tracePt t="124566" x="4402138" y="4813300"/>
          <p14:tracePt t="124578" x="4089400" y="4783138"/>
          <p14:tracePt t="124590" x="3719513" y="4751388"/>
          <p14:tracePt t="124600" x="3332163" y="4713288"/>
          <p14:tracePt t="124611" x="2970213" y="4700588"/>
          <p14:tracePt t="124623" x="2632075" y="4683125"/>
          <p14:tracePt t="124637" x="2325688" y="4670425"/>
          <p14:tracePt t="124644" x="2063750" y="4651375"/>
          <p14:tracePt t="124658" x="1806575" y="4651375"/>
          <p14:tracePt t="124668" x="1574800" y="4651375"/>
          <p14:tracePt t="124678" x="1370013" y="4651375"/>
          <p14:tracePt t="124693" x="1193800" y="4651375"/>
          <p14:tracePt t="124701" x="1068388" y="4651375"/>
          <p14:tracePt t="124758" x="1006475" y="4651375"/>
          <p14:tracePt t="124769" x="974725" y="4651375"/>
          <p14:tracePt t="124847" x="957263" y="4651375"/>
          <p14:tracePt t="124858" x="925513" y="4651375"/>
          <p14:tracePt t="124869" x="906463" y="4657725"/>
          <p14:tracePt t="124982" x="900113" y="4664075"/>
          <p14:tracePt t="124993" x="900113" y="4670425"/>
          <p14:tracePt t="125006" x="919163" y="4676775"/>
          <p14:tracePt t="125016" x="957263" y="4683125"/>
          <p14:tracePt t="125027" x="1012825" y="4694238"/>
          <p14:tracePt t="125041" x="1087438" y="4700588"/>
          <p14:tracePt t="125051" x="1187450" y="4700588"/>
          <p14:tracePt t="125061" x="1312863" y="4700588"/>
          <p14:tracePt t="125072" x="1463675" y="4700588"/>
          <p14:tracePt t="125087" x="1644650" y="4700588"/>
          <p14:tracePt t="125095" x="1793875" y="4700588"/>
          <p14:tracePt t="125107" x="1919288" y="4700588"/>
          <p14:tracePt t="125118" x="1981200" y="4700588"/>
          <p14:tracePt t="125151" x="2012950" y="4700588"/>
          <p14:tracePt t="125162" x="2032000" y="4700588"/>
          <p14:tracePt t="125176" x="2044700" y="4700588"/>
          <p14:tracePt t="125188" x="2063750" y="4700588"/>
          <p14:tracePt t="125201" x="2082800" y="4700588"/>
          <p14:tracePt t="125208" x="2093913" y="4700588"/>
          <p14:tracePt t="125218" x="2106613" y="4700588"/>
          <p14:tracePt t="125319" x="2138363" y="4700588"/>
          <p14:tracePt t="125330" x="2163763" y="4700588"/>
          <p14:tracePt t="125342" x="2212975" y="4700588"/>
          <p14:tracePt t="125356" x="2300288" y="4713288"/>
          <p14:tracePt t="125365" x="2457450" y="4725988"/>
          <p14:tracePt t="125376" x="2719388" y="4738688"/>
          <p14:tracePt t="125390" x="3057525" y="4770438"/>
          <p14:tracePt t="125398" x="3444875" y="4789488"/>
          <p14:tracePt t="125410" x="3851275" y="4806950"/>
          <p14:tracePt t="125423" x="4264025" y="4819650"/>
          <p14:tracePt t="125432" x="4625975" y="4838700"/>
          <p14:tracePt t="125443" x="4957763" y="4851400"/>
          <p14:tracePt t="125458" x="5238750" y="4851400"/>
          <p14:tracePt t="125466" x="5495925" y="4851400"/>
          <p14:tracePt t="125477" x="5751513" y="4851400"/>
          <p14:tracePt t="125491" x="5957888" y="4851400"/>
          <p14:tracePt t="125502" x="6096000" y="4851400"/>
          <p14:tracePt t="125511" x="6221413" y="4826000"/>
          <p14:tracePt t="125525" x="6308725" y="4806950"/>
          <p14:tracePt t="125534" x="6376988" y="4783138"/>
          <p14:tracePt t="125544" x="6421438" y="4751388"/>
          <p14:tracePt t="125557" x="6451600" y="4732338"/>
          <p14:tracePt t="125567" x="6483350" y="4706938"/>
          <p14:tracePt t="125591" x="6502400" y="4694238"/>
          <p14:tracePt t="125612" x="6502400" y="4689475"/>
          <p14:tracePt t="125623" x="6502400" y="4676775"/>
          <p14:tracePt t="125634" x="6457950" y="4657725"/>
          <p14:tracePt t="125646" x="6370638" y="4651375"/>
          <p14:tracePt t="125658" x="6176963" y="4625975"/>
          <p14:tracePt t="125670" x="5789613" y="4606925"/>
          <p14:tracePt t="125681" x="5202238" y="4589463"/>
          <p14:tracePt t="125692" x="4545013" y="4570413"/>
          <p14:tracePt t="125702" x="3832225" y="4583113"/>
          <p14:tracePt t="125713" x="3138488" y="4645025"/>
          <p14:tracePt t="125727" x="2544763" y="4719638"/>
          <p14:tracePt t="125737" x="2119313" y="4789488"/>
          <p14:tracePt t="125747" x="1870075" y="4851400"/>
          <p14:tracePt t="125759" x="1757363" y="4900613"/>
          <p14:tracePt t="125769" x="1706563" y="4957763"/>
          <p14:tracePt t="125781" x="1731963" y="5026025"/>
          <p14:tracePt t="125795" x="1857375" y="5113338"/>
          <p14:tracePt t="125806" x="2244725" y="5276850"/>
          <p14:tracePt t="125815" x="2876550" y="5432425"/>
          <p14:tracePt t="125826" x="3676650" y="5576888"/>
          <p14:tracePt t="125840" x="4521200" y="5657850"/>
          <p14:tracePt t="125848" x="5334000" y="5700713"/>
          <p14:tracePt t="125872" x="6608763" y="5651500"/>
          <p14:tracePt t="125882" x="7021513" y="5507038"/>
          <p14:tracePt t="125894" x="7302500" y="5326063"/>
          <p14:tracePt t="125907" x="7466013" y="5113338"/>
          <p14:tracePt t="125916" x="7566025" y="4900613"/>
          <p14:tracePt t="125929" x="7608888" y="4676775"/>
          <p14:tracePt t="125942" x="7608888" y="4494213"/>
          <p14:tracePt t="125950" x="7577138" y="4319588"/>
          <p14:tracePt t="125961" x="7508875" y="4200525"/>
          <p14:tracePt t="125972" x="7440613" y="4119563"/>
          <p14:tracePt t="125984" x="7334250" y="4057650"/>
          <p14:tracePt t="125997" x="7208838" y="4025900"/>
          <p14:tracePt t="126008" x="7064375" y="4000500"/>
          <p14:tracePt t="126019" x="6834188" y="3987800"/>
          <p14:tracePt t="126029" x="6489700" y="4013200"/>
          <p14:tracePt t="126041" x="6096000" y="4083050"/>
          <p14:tracePt t="126054" x="5664200" y="4206875"/>
          <p14:tracePt t="126062" x="5245100" y="4370388"/>
          <p14:tracePt t="126076" x="4902200" y="4545013"/>
          <p14:tracePt t="126085" x="4645025" y="4719638"/>
          <p14:tracePt t="126097" x="4521200" y="4864100"/>
          <p14:tracePt t="126108" x="4464050" y="4976813"/>
          <p14:tracePt t="126119" x="4470400" y="5076825"/>
          <p14:tracePt t="126129" x="4532313" y="5157788"/>
          <p14:tracePt t="126154" x="4883150" y="5307013"/>
          <p14:tracePt t="126164" x="5202238" y="5338763"/>
          <p14:tracePt t="126175" x="5557838" y="5338763"/>
          <p14:tracePt t="126189" x="5927725" y="5294313"/>
          <p14:tracePt t="126200" x="6283325" y="5194300"/>
          <p14:tracePt t="126209" x="6570663" y="5064125"/>
          <p14:tracePt t="126222" x="6777038" y="4919663"/>
          <p14:tracePt t="126231" x="6896100" y="4757738"/>
          <p14:tracePt t="126242" x="6970713" y="4613275"/>
          <p14:tracePt t="126256" x="7002463" y="4487863"/>
          <p14:tracePt t="126265" x="7015163" y="4376738"/>
          <p14:tracePt t="126276" x="6989763" y="4287838"/>
          <p14:tracePt t="126289" x="6915150" y="4200525"/>
          <p14:tracePt t="126298" x="6808788" y="4132263"/>
          <p14:tracePt t="126309" x="6640513" y="4057650"/>
          <p14:tracePt t="126322" x="6315075" y="3976688"/>
          <p14:tracePt t="126332" x="5870575" y="3919538"/>
          <p14:tracePt t="126344" x="5327650" y="3883025"/>
          <p14:tracePt t="126357" x="4745038" y="3863975"/>
          <p14:tracePt t="126366" x="4183063" y="3863975"/>
          <p14:tracePt t="126377" x="3676650" y="3876675"/>
          <p14:tracePt t="126390" x="3306763" y="3925888"/>
          <p14:tracePt t="126400" x="3057525" y="3987800"/>
          <p14:tracePt t="126411" x="2938463" y="4038600"/>
          <p14:tracePt t="126424" x="2857500" y="4100513"/>
          <p14:tracePt t="126435" x="2806700" y="4183063"/>
          <p14:tracePt t="126444" x="2776538" y="4257675"/>
          <p14:tracePt t="126458" x="2770188" y="4351338"/>
          <p14:tracePt t="126467" x="2770188" y="4451350"/>
          <p14:tracePt t="126478" x="2794000" y="4551363"/>
          <p14:tracePt t="126493" x="2851150" y="4645025"/>
          <p14:tracePt t="126501" x="2951163" y="4725988"/>
          <p14:tracePt t="126512" x="3119438" y="4813300"/>
          <p14:tracePt t="126524" x="3432175" y="4913313"/>
          <p14:tracePt t="126537" x="3857625" y="5000625"/>
          <p14:tracePt t="126546" x="4402138" y="5094288"/>
          <p14:tracePt t="126558" x="4995863" y="5170488"/>
          <p14:tracePt t="126569" x="5589588" y="5226050"/>
          <p14:tracePt t="126580" x="6127750" y="5264150"/>
          <p14:tracePt t="126593" x="6589713" y="5283200"/>
          <p14:tracePt t="126604" x="6921500" y="5283200"/>
          <p14:tracePt t="126614" x="7134225" y="5276850"/>
          <p14:tracePt t="126625" x="7277100" y="5257800"/>
          <p14:tracePt t="126637" x="7377113" y="5226050"/>
          <p14:tracePt t="126647" x="7446963" y="5194300"/>
          <p14:tracePt t="126659" x="7489825" y="5157788"/>
          <p14:tracePt t="126672" x="7527925" y="5113338"/>
          <p14:tracePt t="126682" x="7553325" y="5070475"/>
          <p14:tracePt t="126693" x="7570788" y="5038725"/>
          <p14:tracePt t="126706" x="7577138" y="5006975"/>
          <p14:tracePt t="126715" x="7583488" y="4989513"/>
          <p14:tracePt t="126726" x="7589838" y="4976813"/>
          <p14:tracePt t="126748" x="7589838" y="4964113"/>
          <p14:tracePt t="126805" x="7596188" y="4951413"/>
          <p14:tracePt t="126817" x="7602538" y="4938713"/>
          <p14:tracePt t="126827" x="7608888" y="4926013"/>
          <p14:tracePt t="126839" x="7615238" y="4919663"/>
          <p14:tracePt t="126850" x="7621588" y="4913313"/>
          <p14:tracePt t="127041" x="7627938" y="4906963"/>
          <p14:tracePt t="127087" x="7634288" y="4900613"/>
          <p14:tracePt t="127097" x="7646988" y="4889500"/>
          <p14:tracePt t="127109" x="7653338" y="4883150"/>
          <p14:tracePt t="127120" x="7659688" y="4876800"/>
          <p14:tracePt t="127131" x="7666038" y="4876800"/>
          <p14:tracePt t="127142" x="7670800" y="4870450"/>
          <p14:tracePt t="127166" x="7683500" y="4864100"/>
          <p14:tracePt t="127176" x="7689850" y="4864100"/>
          <p14:tracePt t="127188" x="7696200" y="4864100"/>
          <p14:tracePt t="127198" x="7708900" y="4857750"/>
          <p14:tracePt t="127469" x="7721600" y="4851400"/>
          <p14:tracePt t="127480" x="7727950" y="4851400"/>
          <p14:tracePt t="127504" x="7734300" y="4851400"/>
          <p14:tracePt t="127547" x="7747000" y="4845050"/>
          <p14:tracePt t="127661" x="7759700" y="4845050"/>
          <p14:tracePt t="127671" x="7789863" y="4832350"/>
          <p14:tracePt t="127682" x="7827963" y="4826000"/>
          <p14:tracePt t="127693" x="7866063" y="4826000"/>
          <p14:tracePt t="127706" x="7934325" y="4826000"/>
          <p14:tracePt t="127716" x="8021638" y="4826000"/>
          <p14:tracePt t="127727" x="8121650" y="4826000"/>
          <p14:tracePt t="127742" x="8240713" y="4832350"/>
          <p14:tracePt t="127750" x="8372475" y="4851400"/>
          <p14:tracePt t="127761" x="8509000" y="4876800"/>
          <p14:tracePt t="127772" x="8678863" y="4894263"/>
          <p14:tracePt t="127785" x="8840788" y="4906963"/>
          <p14:tracePt t="127795" x="8966200" y="4919663"/>
          <p14:tracePt t="127808" x="9091613" y="4932363"/>
          <p14:tracePt t="127818" x="9191625" y="4932363"/>
          <p14:tracePt t="127828" x="9291638" y="4932363"/>
          <p14:tracePt t="127841" x="9378950" y="4932363"/>
          <p14:tracePt t="127852" x="9453563" y="4932363"/>
          <p14:tracePt t="127863" x="9528175" y="4932363"/>
          <p14:tracePt t="127874" x="9591675" y="4932363"/>
          <p14:tracePt t="127889" x="9640888" y="4932363"/>
          <p14:tracePt t="127898" x="9678988" y="4926013"/>
          <p14:tracePt t="127909" x="9721850" y="4919663"/>
          <p14:tracePt t="127919" x="9740900" y="4919663"/>
          <p14:tracePt t="127930" x="9759950" y="4913313"/>
          <p14:tracePt t="127941" x="9772650" y="4913313"/>
          <p14:tracePt t="127953" x="9785350" y="4913313"/>
          <p14:tracePt t="127964" x="9798050" y="4913313"/>
          <p14:tracePt t="127975" x="9809163" y="4913313"/>
          <p14:tracePt t="127990" x="9821863" y="4906963"/>
          <p14:tracePt t="127998" x="9834563" y="4900613"/>
          <p14:tracePt t="128627" x="9840913" y="4900613"/>
          <p14:tracePt t="128639" x="9840913" y="4913313"/>
          <p14:tracePt t="128650" x="9840913" y="4919663"/>
          <p14:tracePt t="128662" x="9840913" y="4932363"/>
          <p14:tracePt t="128672" x="9847263" y="4938713"/>
          <p14:tracePt t="128698" x="9853613" y="4945063"/>
          <p14:tracePt t="128709" x="9859963" y="4951413"/>
          <p14:tracePt t="128718" x="9866313" y="4951413"/>
          <p14:tracePt t="128729" x="9872663" y="4951413"/>
          <p14:tracePt t="128742" x="9898063" y="4951413"/>
          <p14:tracePt t="128751" x="9904413" y="4951413"/>
          <p14:tracePt t="128762" x="9915525" y="4951413"/>
          <p14:tracePt t="128775" x="9928225" y="4951413"/>
          <p14:tracePt t="128788" x="9934575" y="4951413"/>
          <p14:tracePt t="128798" x="9947275" y="4951413"/>
          <p14:tracePt t="128807" x="9979025" y="4945063"/>
          <p14:tracePt t="128818" x="10015538" y="4926013"/>
          <p14:tracePt t="128829" x="10047288" y="4913313"/>
          <p14:tracePt t="128841" x="10104438" y="4900613"/>
          <p14:tracePt t="128854" x="10153650" y="4883150"/>
          <p14:tracePt t="128863" x="10210800" y="4870450"/>
          <p14:tracePt t="128875" x="10253663" y="4851400"/>
          <p14:tracePt t="128890" x="10272713" y="4838700"/>
          <p14:tracePt t="128898" x="10291763" y="4826000"/>
          <p14:tracePt t="128931" x="10347325" y="4800600"/>
          <p14:tracePt t="128942" x="10366375" y="4776788"/>
          <p14:tracePt t="128956" x="10410825" y="4751388"/>
          <p14:tracePt t="128964" x="10466388" y="4713288"/>
          <p14:tracePt t="128977" x="10534650" y="4676775"/>
          <p14:tracePt t="128989" x="10604500" y="4625975"/>
          <p14:tracePt t="128999" x="10660063" y="4589463"/>
          <p14:tracePt t="129010" x="10691813" y="4570413"/>
          <p14:tracePt t="129088" x="10704513" y="4557713"/>
          <p14:tracePt t="129111" x="10710863" y="4545013"/>
          <p14:tracePt t="129123" x="10717213" y="4525963"/>
          <p14:tracePt t="129134" x="10710863" y="4494213"/>
          <p14:tracePt t="129146" x="10691813" y="4451350"/>
          <p14:tracePt t="129158" x="10666413" y="4419600"/>
          <p14:tracePt t="129168" x="10641013" y="4376738"/>
          <p14:tracePt t="129179" x="10617200" y="4344988"/>
          <p14:tracePt t="129193" x="10585450" y="4306888"/>
          <p14:tracePt t="129201" x="10560050" y="4287838"/>
          <p14:tracePt t="129212" x="10541000" y="4270375"/>
          <p14:tracePt t="129225" x="10510838" y="4244975"/>
          <p14:tracePt t="129234" x="10466388" y="4225925"/>
          <p14:tracePt t="129246" x="10434638" y="4219575"/>
          <p14:tracePt t="129257" x="10391775" y="4200525"/>
          <p14:tracePt t="129269" x="10328275" y="4183063"/>
          <p14:tracePt t="129280" x="10260013" y="4164013"/>
          <p14:tracePt t="129293" x="10198100" y="4144963"/>
          <p14:tracePt t="129302" x="10140950" y="4125913"/>
          <p14:tracePt t="129314" x="10091738" y="4106863"/>
          <p14:tracePt t="129325" x="10034588" y="4087813"/>
          <p14:tracePt t="129340" x="9991725" y="4083050"/>
          <p14:tracePt t="129347" x="9953625" y="4076700"/>
          <p14:tracePt t="129358" x="9904413" y="4064000"/>
          <p14:tracePt t="129371" x="9847263" y="4057650"/>
          <p14:tracePt t="129381" x="9798050" y="4051300"/>
          <p14:tracePt t="129395" x="9728200" y="4038600"/>
          <p14:tracePt t="129406" x="9653588" y="4032250"/>
          <p14:tracePt t="129415" x="9566275" y="4019550"/>
          <p14:tracePt t="129426" x="9466263" y="4006850"/>
          <p14:tracePt t="129439" x="9353550" y="4000500"/>
          <p14:tracePt t="129448" x="9240838" y="3987800"/>
          <p14:tracePt t="129460" x="9128125" y="3976688"/>
          <p14:tracePt t="129471" x="9015413" y="3976688"/>
          <p14:tracePt t="129483" x="8890000" y="3976688"/>
          <p14:tracePt t="129496" x="8766175" y="3976688"/>
          <p14:tracePt t="129507" x="8628063" y="3976688"/>
          <p14:tracePt t="129516" x="8478838" y="3976688"/>
          <p14:tracePt t="129527" x="8321675" y="3976688"/>
          <p14:tracePt t="129540" x="8147050" y="3976688"/>
          <p14:tracePt t="129552" x="7989888" y="3976688"/>
          <p14:tracePt t="129561" x="7866063" y="3976688"/>
          <p14:tracePt t="129572" x="7740650" y="3976688"/>
          <p14:tracePt t="129591" x="7615238" y="3976688"/>
          <p14:tracePt t="129598" x="7489825" y="3976688"/>
          <p14:tracePt t="129608" x="7383463" y="3976688"/>
          <p14:tracePt t="129619" x="7270750" y="3976688"/>
          <p14:tracePt t="129640" x="7059613" y="3976688"/>
          <p14:tracePt t="129653" x="6959600" y="3976688"/>
          <p14:tracePt t="129664" x="6870700" y="3976688"/>
          <p14:tracePt t="129673" x="6808788" y="3976688"/>
          <p14:tracePt t="129685" x="6757988" y="3976688"/>
          <p14:tracePt t="129697" x="6696075" y="3976688"/>
          <p14:tracePt t="129707" x="6627813" y="3983038"/>
          <p14:tracePt t="129718" x="6564313" y="3987800"/>
          <p14:tracePt t="129730" x="6515100" y="4000500"/>
          <p14:tracePt t="129741" x="6457950" y="4006850"/>
          <p14:tracePt t="129754" x="6421438" y="4019550"/>
          <p14:tracePt t="129763" x="6396038" y="4025900"/>
          <p14:tracePt t="129778" x="6376988" y="4032250"/>
          <p14:tracePt t="129791" x="6364288" y="4044950"/>
          <p14:tracePt t="129808" x="6346825" y="4057650"/>
          <p14:tracePt t="129821" x="6321425" y="4083050"/>
          <p14:tracePt t="129831" x="6308725" y="4100513"/>
          <p14:tracePt t="129842" x="6289675" y="4132263"/>
          <p14:tracePt t="129855" x="6276975" y="4164013"/>
          <p14:tracePt t="129864" x="6270625" y="4183063"/>
          <p14:tracePt t="129876" x="6270625" y="4219575"/>
          <p14:tracePt t="129888" x="6270625" y="4270375"/>
          <p14:tracePt t="129902" x="6270625" y="4332288"/>
          <p14:tracePt t="129913" x="6283325" y="4413250"/>
          <p14:tracePt t="129923" x="6346825" y="4494213"/>
          <p14:tracePt t="129932" x="6470650" y="4594225"/>
          <p14:tracePt t="129944" x="6715125" y="4719638"/>
          <p14:tracePt t="129958" x="7127875" y="4864100"/>
          <p14:tracePt t="129966" x="7702550" y="4976813"/>
          <p14:tracePt t="129977" x="8353425" y="5076825"/>
          <p14:tracePt t="129992" x="9072563" y="5157788"/>
          <p14:tracePt t="130001" x="9709150" y="5194300"/>
          <p14:tracePt t="130011" x="10247313" y="5232400"/>
          <p14:tracePt t="130024" x="10685463" y="5251450"/>
          <p14:tracePt t="130035" x="10991850" y="5251450"/>
          <p14:tracePt t="130044" x="11204575" y="5238750"/>
          <p14:tracePt t="130058" x="11291888" y="5232400"/>
          <p14:tracePt t="130067" x="11328400" y="5226050"/>
          <p14:tracePt t="130078" x="11353800" y="5213350"/>
          <p14:tracePt t="130091" x="11372850" y="5200650"/>
          <p14:tracePt t="130113" x="11410950" y="5176838"/>
          <p14:tracePt t="130124" x="11434763" y="5157788"/>
          <p14:tracePt t="130135" x="11485563" y="5126038"/>
          <p14:tracePt t="130146" x="11517313" y="5089525"/>
          <p14:tracePt t="130158" x="11560175" y="5051425"/>
          <p14:tracePt t="130169" x="11604625" y="5019675"/>
          <p14:tracePt t="130181" x="11653838" y="4970463"/>
          <p14:tracePt t="130194" x="11685588" y="4945063"/>
          <p14:tracePt t="130202" x="11717338" y="4926013"/>
          <p14:tracePt t="130214" x="11741150" y="4906963"/>
          <p14:tracePt t="130225" x="11766550" y="4889500"/>
          <p14:tracePt t="130240" x="11804650" y="4864100"/>
          <p14:tracePt t="130247" x="11823700" y="4845050"/>
          <p14:tracePt t="130259" x="11841163" y="4826000"/>
          <p14:tracePt t="130271" x="11860213" y="4813300"/>
          <p14:tracePt t="130282" x="11879263" y="4789488"/>
          <p14:tracePt t="130293" x="11891963" y="4776788"/>
          <p14:tracePt t="130306" x="11904663" y="4764088"/>
          <p14:tracePt t="130315" x="11917363" y="4751388"/>
          <p14:tracePt t="130326" x="11923713" y="4738688"/>
          <p14:tracePt t="130340" x="11930063" y="4725988"/>
          <p14:tracePt t="130348" x="11930063" y="4694238"/>
          <p14:tracePt t="130360" x="11930063" y="4670425"/>
          <p14:tracePt t="130371" x="11930063" y="4638675"/>
          <p14:tracePt t="130385" x="11930063" y="4613275"/>
          <p14:tracePt t="130395" x="11923713" y="4576763"/>
          <p14:tracePt t="130406" x="11904663" y="4545013"/>
          <p14:tracePt t="130416" x="11879263" y="4500563"/>
          <p14:tracePt t="130427" x="11847513" y="4464050"/>
          <p14:tracePt t="130440" x="11823700" y="4445000"/>
          <p14:tracePt t="130450" x="11791950" y="4419600"/>
          <p14:tracePt t="130461" x="11747500" y="4383088"/>
          <p14:tracePt t="130472" x="11691938" y="4344988"/>
          <p14:tracePt t="130485" x="11647488" y="4306888"/>
          <p14:tracePt t="130497" x="11604625" y="4283075"/>
          <p14:tracePt t="130507" x="11579225" y="4270375"/>
          <p14:tracePt t="130519" x="11560175" y="4264025"/>
          <p14:tracePt t="130528" x="11547475" y="4257675"/>
          <p14:tracePt t="130541" x="11534775" y="4257675"/>
          <p14:tracePt t="130551" x="11517313" y="4251325"/>
          <p14:tracePt t="130562" x="11498263" y="4244975"/>
          <p14:tracePt t="130576" x="11472863" y="4232275"/>
          <p14:tracePt t="130585" x="11447463" y="4225925"/>
          <p14:tracePt t="130596" x="11417300" y="4219575"/>
          <p14:tracePt t="130608" x="11398250" y="4213225"/>
          <p14:tracePt t="130619" x="11366500" y="4206875"/>
          <p14:tracePt t="130630" x="11310938" y="4187825"/>
          <p14:tracePt t="130641" x="11247438" y="4157663"/>
          <p14:tracePt t="130653" x="11179175" y="4138613"/>
          <p14:tracePt t="130664" x="11104563" y="4119563"/>
          <p14:tracePt t="130675" x="11023600" y="4094163"/>
          <p14:tracePt t="130688" x="10947400" y="4070350"/>
          <p14:tracePt t="130699" x="10866438" y="4051300"/>
          <p14:tracePt t="130709" x="10791825" y="4032250"/>
          <p14:tracePt t="130722" x="10704513" y="4013200"/>
          <p14:tracePt t="130731" x="10598150" y="3994150"/>
          <p14:tracePt t="130742" x="10485438" y="3970338"/>
          <p14:tracePt t="130758" x="10360025" y="3951288"/>
          <p14:tracePt t="130765" x="10204450" y="3925888"/>
          <p14:tracePt t="130776" x="10015538" y="3919538"/>
          <p14:tracePt t="130789" x="9828213" y="3906838"/>
          <p14:tracePt t="130799" x="9572625" y="3906838"/>
          <p14:tracePt t="130810" x="9315450" y="3906838"/>
          <p14:tracePt t="130823" x="9034463" y="3906838"/>
          <p14:tracePt t="130832" x="8778875" y="3906838"/>
          <p14:tracePt t="130843" x="8528050" y="3906838"/>
          <p14:tracePt t="130857" x="8315325" y="3887788"/>
          <p14:tracePt t="130868" x="8153400" y="3883025"/>
          <p14:tracePt t="130877" x="8015288" y="3870325"/>
          <p14:tracePt t="130890" x="7889875" y="3870325"/>
          <p14:tracePt t="130901" x="7777163" y="3870325"/>
          <p14:tracePt t="130911" x="7653338" y="3870325"/>
          <p14:tracePt t="130924" x="7534275" y="3870325"/>
          <p14:tracePt t="130934" x="7421563" y="3870325"/>
          <p14:tracePt t="130944" x="7334250" y="3870325"/>
          <p14:tracePt t="130958" x="7270750" y="3870325"/>
          <p14:tracePt t="130978" x="7240588" y="3870325"/>
          <p14:tracePt t="130991" x="7208838" y="3887788"/>
          <p14:tracePt t="131001" x="7189788" y="3906838"/>
          <p14:tracePt t="131012" x="7153275" y="3938588"/>
          <p14:tracePt t="131023" x="7127875" y="3976688"/>
          <p14:tracePt t="131035" x="7115175" y="4013200"/>
          <p14:tracePt t="131046" x="7096125" y="4070350"/>
          <p14:tracePt t="131058" x="7077075" y="4138613"/>
          <p14:tracePt t="131070" x="7064375" y="4213225"/>
          <p14:tracePt t="131083" x="7064375" y="4300538"/>
          <p14:tracePt t="131092" x="7089775" y="4400550"/>
          <p14:tracePt t="131103" x="7164388" y="4525963"/>
          <p14:tracePt t="131113" x="7334250" y="4676775"/>
          <p14:tracePt t="131124" x="7634288" y="4864100"/>
          <p14:tracePt t="131137" x="8059738" y="5064125"/>
          <p14:tracePt t="131147" x="8640763" y="5238750"/>
          <p14:tracePt t="131158" x="9296400" y="5413375"/>
          <p14:tracePt t="131171" x="9972675" y="5538788"/>
          <p14:tracePt t="131181" x="10617200" y="5613400"/>
          <p14:tracePt t="131195" x="11210925" y="5670550"/>
          <p14:tracePt t="131208" x="11766550" y="5670550"/>
          <p14:tracePt t="131428" x="11960225" y="4094163"/>
          <p14:tracePt t="131440" x="11741150" y="4070350"/>
          <p14:tracePt t="131451" x="11534775" y="4057650"/>
          <p14:tracePt t="131462" x="11298238" y="4044950"/>
          <p14:tracePt t="131474" x="11060113" y="4025900"/>
          <p14:tracePt t="131487" x="10804525" y="4025900"/>
          <p14:tracePt t="131496" x="10547350" y="4025900"/>
          <p14:tracePt t="131508" x="10291763" y="4025900"/>
          <p14:tracePt t="131523" x="10040938" y="4025900"/>
          <p14:tracePt t="131529" x="9785350" y="4025900"/>
          <p14:tracePt t="131541" x="9553575" y="4025900"/>
          <p14:tracePt t="131556" x="9366250" y="4032250"/>
          <p14:tracePt t="131563" x="9196388" y="4057650"/>
          <p14:tracePt t="131575" x="9053513" y="4083050"/>
          <p14:tracePt t="131589" x="8928100" y="4113213"/>
          <p14:tracePt t="131598" x="8815388" y="4144963"/>
          <p14:tracePt t="131608" x="8709025" y="4176713"/>
          <p14:tracePt t="131624" x="8659813" y="4194175"/>
          <p14:tracePt t="131631" x="8628063" y="4200525"/>
          <p14:tracePt t="131689" x="8609013" y="4206875"/>
          <p14:tracePt t="131698" x="8578850" y="4213225"/>
          <p14:tracePt t="131723" x="8566150" y="4219575"/>
          <p14:tracePt t="131732" x="8553450" y="4219575"/>
          <p14:tracePt t="131743" x="8547100" y="4219575"/>
          <p14:tracePt t="131777" x="8534400" y="4225925"/>
          <p14:tracePt t="131790" x="8515350" y="4232275"/>
          <p14:tracePt t="131801" x="8496300" y="4238625"/>
          <p14:tracePt t="131811" x="8472488" y="4244975"/>
          <p14:tracePt t="131824" x="8447088" y="4244975"/>
          <p14:tracePt t="131836" x="8415338" y="4244975"/>
          <p14:tracePt t="131845" x="8378825" y="4257675"/>
          <p14:tracePt t="131857" x="8353425" y="4264025"/>
          <p14:tracePt t="131867" x="8308975" y="4270375"/>
          <p14:tracePt t="131879" x="8259763" y="4276725"/>
          <p14:tracePt t="131892" x="8215313" y="4294188"/>
          <p14:tracePt t="131906" x="8172450" y="4300538"/>
          <p14:tracePt t="131912" x="8147050" y="4313238"/>
          <p14:tracePt t="131927" x="8115300" y="4319588"/>
          <p14:tracePt t="131935" x="8096250" y="4325938"/>
          <p14:tracePt t="131946" x="8077200" y="4332288"/>
          <p14:tracePt t="131958" x="8047038" y="4344988"/>
          <p14:tracePt t="131970" x="8015288" y="4370388"/>
          <p14:tracePt t="131980" x="7972425" y="4387850"/>
          <p14:tracePt t="131993" x="7927975" y="4406900"/>
          <p14:tracePt t="132004" x="7908925" y="4413250"/>
          <p14:tracePt t="132013" x="7883525" y="4425950"/>
          <p14:tracePt t="132025" x="7872413" y="4432300"/>
          <p14:tracePt t="132039" x="7853363" y="4445000"/>
          <p14:tracePt t="132047" x="7834313" y="4457700"/>
          <p14:tracePt t="132059" x="7808913" y="4487863"/>
          <p14:tracePt t="132070" x="7802563" y="4513263"/>
          <p14:tracePt t="132081" x="7796213" y="4551363"/>
          <p14:tracePt t="132095" x="7783513" y="4583113"/>
          <p14:tracePt t="132106" x="7783513" y="4606925"/>
          <p14:tracePt t="132115" x="7783513" y="4638675"/>
          <p14:tracePt t="132126" x="7789863" y="4676775"/>
          <p14:tracePt t="132140" x="7834313" y="4732338"/>
          <p14:tracePt t="132149" x="7915275" y="4794250"/>
          <p14:tracePt t="132160" x="8066088" y="4851400"/>
          <p14:tracePt t="132172" x="8396288" y="4951413"/>
          <p14:tracePt t="132182" x="8921750" y="5045075"/>
          <p14:tracePt t="132197" x="9566275" y="5100638"/>
          <p14:tracePt t="132207" x="10228263" y="5138738"/>
          <p14:tracePt t="132216" x="10891838" y="5183188"/>
          <p14:tracePt t="132227" x="11479213" y="5183188"/>
          <p14:tracePt t="132240" x="11991975" y="5151438"/>
          <p14:tracePt t="132396" x="11760200" y="2500313"/>
          <p14:tracePt t="132408" x="11291888" y="2444750"/>
          <p14:tracePt t="132419" x="10785475" y="2444750"/>
          <p14:tracePt t="132429" x="10215563" y="2474913"/>
          <p14:tracePt t="132441" x="9653588" y="2532063"/>
          <p14:tracePt t="132453" x="9078913" y="2606675"/>
          <p14:tracePt t="132464" x="8528050" y="2719388"/>
          <p14:tracePt t="132475" x="8027988" y="2832100"/>
          <p14:tracePt t="132488" x="7646988" y="2938463"/>
          <p14:tracePt t="132499" x="7366000" y="3032125"/>
          <p14:tracePt t="132509" x="7153275" y="3119438"/>
          <p14:tracePt t="132520" x="7034213" y="3170238"/>
          <p14:tracePt t="132531" x="6940550" y="3219450"/>
          <p14:tracePt t="132543" x="6870700" y="3281363"/>
          <p14:tracePt t="132557" x="6815138" y="3338513"/>
          <p14:tracePt t="132565" x="6746875" y="3406775"/>
          <p14:tracePt t="132576" x="6670675" y="3481388"/>
          <p14:tracePt t="132589" x="6615113" y="3551238"/>
          <p14:tracePt t="132599" x="6564313" y="3619500"/>
          <p14:tracePt t="132610" x="6521450" y="3700463"/>
          <p14:tracePt t="132624" x="6496050" y="3763963"/>
          <p14:tracePt t="132635" x="6477000" y="3844925"/>
          <p14:tracePt t="132643" x="6464300" y="3919538"/>
          <p14:tracePt t="132657" x="6464300" y="4006850"/>
          <p14:tracePt t="132666" x="6470650" y="4094163"/>
          <p14:tracePt t="132678" x="6489700" y="4194175"/>
          <p14:tracePt t="132691" x="6521450" y="4300538"/>
          <p14:tracePt t="132702" x="6570663" y="4400550"/>
          <p14:tracePt t="132711" x="6634163" y="4506913"/>
          <p14:tracePt t="132726" x="6734175" y="4600575"/>
          <p14:tracePt t="132734" x="6889750" y="4713288"/>
          <p14:tracePt t="132745" x="7189788" y="4864100"/>
          <p14:tracePt t="132758" x="7621588" y="5006975"/>
          <p14:tracePt t="132767" x="8147050" y="5119688"/>
          <p14:tracePt t="132778" x="8772525" y="5219700"/>
          <p14:tracePt t="132791" x="9466263" y="5276850"/>
          <p14:tracePt t="132802" x="10153650" y="5313363"/>
          <p14:tracePt t="132812" x="10860088" y="5313363"/>
          <p14:tracePt t="132824" x="11504613" y="5283200"/>
          <p14:tracePt t="132840" x="12072938" y="5207000"/>
          <p14:tracePt t="132959" x="11128375" y="3494088"/>
          <p14:tracePt t="132970" x="10379075" y="3351213"/>
          <p14:tracePt t="132981" x="9609138" y="3270250"/>
          <p14:tracePt t="132993" x="8902700" y="3270250"/>
          <p14:tracePt t="133007" x="8283575" y="3338513"/>
          <p14:tracePt t="133015" x="7772400" y="3494088"/>
          <p14:tracePt t="133026" x="7402513" y="3687763"/>
          <p14:tracePt t="133039" x="7159625" y="3932238"/>
          <p14:tracePt t="133050" x="6996113" y="4206875"/>
          <p14:tracePt t="133059" x="6915150" y="4487863"/>
          <p14:tracePt t="133071" x="6921500" y="4751388"/>
          <p14:tracePt t="133084" x="7015163" y="4983163"/>
          <p14:tracePt t="133096" x="7196138" y="5200650"/>
          <p14:tracePt t="133107" x="7502525" y="5400675"/>
          <p14:tracePt t="133117" x="7889875" y="5545138"/>
          <p14:tracePt t="133127" x="8366125" y="5632450"/>
          <p14:tracePt t="133141" x="8853488" y="5689600"/>
          <p14:tracePt t="133150" x="9366250" y="5689600"/>
          <p14:tracePt t="133161" x="9804400" y="5645150"/>
          <p14:tracePt t="133172" x="10160000" y="5557838"/>
          <p14:tracePt t="133184" x="10398125" y="5470525"/>
          <p14:tracePt t="133200" x="10547350" y="5370513"/>
          <p14:tracePt t="133206" x="10641013" y="5283200"/>
          <p14:tracePt t="133218" x="10704513" y="5200650"/>
          <p14:tracePt t="133228" x="10741025" y="5119688"/>
          <p14:tracePt t="133240" x="10760075" y="5083175"/>
          <p14:tracePt t="133251" x="10766425" y="5057775"/>
          <p14:tracePt t="133375" x="10766425" y="5045075"/>
          <p14:tracePt t="133388" x="10766425" y="5019675"/>
          <p14:tracePt t="133397" x="10766425" y="5000625"/>
          <p14:tracePt t="133408" x="10772775" y="4964113"/>
          <p14:tracePt t="133421" x="10785475" y="4919663"/>
          <p14:tracePt t="133432" x="10785475" y="4894263"/>
          <p14:tracePt t="133442" x="10785475" y="4864100"/>
          <p14:tracePt t="133457" x="10785475" y="4838700"/>
          <p14:tracePt t="133465" x="10785475" y="4800600"/>
          <p14:tracePt t="133477" x="10785475" y="4745038"/>
          <p14:tracePt t="133494" x="10785475" y="4706938"/>
          <p14:tracePt t="133498" x="10785475" y="4657725"/>
          <p14:tracePt t="133510" x="10785475" y="4606925"/>
          <p14:tracePt t="133523" x="10772775" y="4538663"/>
          <p14:tracePt t="133532" x="10741025" y="4487863"/>
          <p14:tracePt t="133543" x="10717213" y="4419600"/>
          <p14:tracePt t="133557" x="10679113" y="4351338"/>
          <p14:tracePt t="133566" x="10634663" y="4294188"/>
          <p14:tracePt t="133577" x="10591800" y="4251325"/>
          <p14:tracePt t="133590" x="10547350" y="4213225"/>
          <p14:tracePt t="133601" x="10504488" y="4176713"/>
          <p14:tracePt t="133611" x="10460038" y="4151313"/>
          <p14:tracePt t="133623" x="10391775" y="4132263"/>
          <p14:tracePt t="133634" x="10315575" y="4113213"/>
          <p14:tracePt t="133645" x="10221913" y="4094163"/>
          <p14:tracePt t="133657" x="10121900" y="4070350"/>
          <p14:tracePt t="133667" x="10021888" y="4051300"/>
          <p14:tracePt t="133679" x="9934575" y="4032250"/>
          <p14:tracePt t="133691" x="9866313" y="4013200"/>
          <p14:tracePt t="133701" x="9815513" y="4000500"/>
          <p14:tracePt t="133713" x="9759950" y="3994150"/>
          <p14:tracePt t="133724" x="9709150" y="3987800"/>
          <p14:tracePt t="133735" x="9640888" y="3976688"/>
          <p14:tracePt t="133746" x="9566275" y="3970338"/>
          <p14:tracePt t="133758" x="9478963" y="3957638"/>
          <p14:tracePt t="133768" x="9391650" y="3938588"/>
          <p14:tracePt t="133780" x="9296400" y="3925888"/>
          <p14:tracePt t="133794" x="9209088" y="3919538"/>
          <p14:tracePt t="133803" x="9147175" y="3906838"/>
          <p14:tracePt t="133813" x="9115425" y="3900488"/>
          <p14:tracePt t="133825" x="9096375" y="3894138"/>
          <p14:tracePt t="133837" x="9072563" y="3894138"/>
          <p14:tracePt t="133847" x="9047163" y="3894138"/>
          <p14:tracePt t="133858" x="9021763" y="3894138"/>
          <p14:tracePt t="133871" x="8985250" y="3894138"/>
          <p14:tracePt t="133881" x="8947150" y="3894138"/>
          <p14:tracePt t="133897" x="8909050" y="3894138"/>
          <p14:tracePt t="133906" x="8866188" y="3894138"/>
          <p14:tracePt t="133915" x="8828088" y="3894138"/>
          <p14:tracePt t="133926" x="8802688" y="3894138"/>
          <p14:tracePt t="133941" x="8778875" y="3894138"/>
          <p14:tracePt t="133948" x="8753475" y="3894138"/>
          <p14:tracePt t="133960" x="8721725" y="3894138"/>
          <p14:tracePt t="133972" x="8696325" y="3894138"/>
          <p14:tracePt t="133982" x="8672513" y="3894138"/>
          <p14:tracePt t="133995" x="8634413" y="3894138"/>
          <p14:tracePt t="134007" x="8589963" y="3894138"/>
          <p14:tracePt t="134017" x="8566150" y="3894138"/>
          <p14:tracePt t="134027" x="8534400" y="3913188"/>
          <p14:tracePt t="134040" x="8509000" y="3919538"/>
          <p14:tracePt t="134053" x="8472488" y="3925888"/>
          <p14:tracePt t="134061" x="8434388" y="3932238"/>
          <p14:tracePt t="134072" x="8389938" y="3944938"/>
          <p14:tracePt t="134085" x="8340725" y="3951288"/>
          <p14:tracePt t="134096" x="8296275" y="3957638"/>
          <p14:tracePt t="134108" x="8259763" y="3970338"/>
          <p14:tracePt t="134119" x="8228013" y="3976688"/>
          <p14:tracePt t="134128" x="8202613" y="3983038"/>
          <p14:tracePt t="134140" x="8178800" y="3987800"/>
          <p14:tracePt t="134153" x="8159750" y="3994150"/>
          <p14:tracePt t="134162" x="8140700" y="4000500"/>
          <p14:tracePt t="134173" x="8108950" y="4006850"/>
          <p14:tracePt t="134187" x="8072438" y="4019550"/>
          <p14:tracePt t="134196" x="8040688" y="4025900"/>
          <p14:tracePt t="134208" x="8008938" y="4032250"/>
          <p14:tracePt t="134218" x="7983538" y="4038600"/>
          <p14:tracePt t="134230" x="7953375" y="4044950"/>
          <p14:tracePt t="134242" x="7915275" y="4057650"/>
          <p14:tracePt t="134255" x="7872413" y="4064000"/>
          <p14:tracePt t="134264" x="7834313" y="4070350"/>
          <p14:tracePt t="134275" x="7802563" y="4076700"/>
          <p14:tracePt t="134288" x="7759700" y="4094163"/>
          <p14:tracePt t="134298" x="7715250" y="4113213"/>
          <p14:tracePt t="134309" x="7677150" y="4119563"/>
          <p14:tracePt t="134321" x="7634288" y="4138613"/>
          <p14:tracePt t="134331" x="7602538" y="4144963"/>
          <p14:tracePt t="134342" x="7577138" y="4151313"/>
          <p14:tracePt t="134355" x="7546975" y="4170363"/>
          <p14:tracePt t="134364" x="7515225" y="4176713"/>
          <p14:tracePt t="134376" x="7496175" y="4187825"/>
          <p14:tracePt t="134390" x="7477125" y="4194175"/>
          <p14:tracePt t="134401" x="7446963" y="4200525"/>
          <p14:tracePt t="134410" x="7415213" y="4206875"/>
          <p14:tracePt t="134423" x="7389813" y="4219575"/>
          <p14:tracePt t="134432" x="7359650" y="4232275"/>
          <p14:tracePt t="134443" x="7327900" y="4238625"/>
          <p14:tracePt t="134457" x="7296150" y="4257675"/>
          <p14:tracePt t="134466" x="7264400" y="4264025"/>
          <p14:tracePt t="134477" x="7253288" y="4270375"/>
          <p14:tracePt t="134490" x="7240588" y="4276725"/>
          <p14:tracePt t="134501" x="7221538" y="4283075"/>
          <p14:tracePt t="134511" x="7202488" y="4283075"/>
          <p14:tracePt t="134524" x="7183438" y="4287838"/>
          <p14:tracePt t="134535" x="7170738" y="4287838"/>
          <p14:tracePt t="134544" x="7159625" y="4294188"/>
          <p14:tracePt t="134579" x="7146925" y="4300538"/>
          <p14:tracePt t="134591" x="7134225" y="4306888"/>
          <p14:tracePt t="134601" x="7108825" y="4313238"/>
          <p14:tracePt t="134612" x="7077075" y="4332288"/>
          <p14:tracePt t="134625" x="7046913" y="4344988"/>
          <p14:tracePt t="134635" x="7027863" y="4357688"/>
          <p14:tracePt t="134646" x="7015163" y="4364038"/>
          <p14:tracePt t="134658" x="7002463" y="4376738"/>
          <p14:tracePt t="134671" x="6989763" y="4383088"/>
          <p14:tracePt t="134681" x="6977063" y="4394200"/>
          <p14:tracePt t="134692" x="6953250" y="4406900"/>
          <p14:tracePt t="134704" x="6940550" y="4419600"/>
          <p14:tracePt t="134781" x="6927850" y="4432300"/>
          <p14:tracePt t="134794" x="6915150" y="4445000"/>
          <p14:tracePt t="134807" x="6908800" y="4457700"/>
          <p14:tracePt t="134815" x="6908800" y="4470400"/>
          <p14:tracePt t="134827" x="6908800" y="4487863"/>
          <p14:tracePt t="134839" x="6908800" y="4513263"/>
          <p14:tracePt t="134850" x="6908800" y="4532313"/>
          <p14:tracePt t="134860" x="6908800" y="4551363"/>
          <p14:tracePt t="134871" x="6908800" y="4570413"/>
          <p14:tracePt t="134883" x="6908800" y="4589463"/>
          <p14:tracePt t="134896" x="6908800" y="4613275"/>
          <p14:tracePt t="134907" x="6908800" y="4632325"/>
          <p14:tracePt t="134917" x="6908800" y="4651375"/>
          <p14:tracePt t="134928" x="6921500" y="4670425"/>
          <p14:tracePt t="134942" x="6953250" y="4694238"/>
          <p14:tracePt t="134951" x="6996113" y="4719638"/>
          <p14:tracePt t="134961" x="7064375" y="4764088"/>
          <p14:tracePt t="134973" x="7170738" y="4789488"/>
          <p14:tracePt t="134985" x="7296150" y="4826000"/>
          <p14:tracePt t="134995" x="7477125" y="4857750"/>
          <p14:tracePt t="135008" x="7747000" y="4906963"/>
          <p14:tracePt t="135020" x="8066088" y="4951413"/>
          <p14:tracePt t="135029" x="8483600" y="5006975"/>
          <p14:tracePt t="135041" x="9028113" y="5064125"/>
          <p14:tracePt t="135052" x="9691688" y="5100638"/>
          <p14:tracePt t="135063" x="10379075" y="5138738"/>
          <p14:tracePt t="135074" x="11066463" y="5157788"/>
          <p14:tracePt t="135087" x="11698288" y="5157788"/>
          <p14:tracePt t="135310" x="11741150" y="4500563"/>
          <p14:tracePt t="135323" x="11360150" y="4383088"/>
          <p14:tracePt t="135332" x="10885488" y="4270375"/>
          <p14:tracePt t="135343" x="10353675" y="4157663"/>
          <p14:tracePt t="135357" x="9809163" y="4083050"/>
          <p14:tracePt t="135367" x="9266238" y="4025900"/>
          <p14:tracePt t="135377" x="8728075" y="3987800"/>
          <p14:tracePt t="135389" x="8215313" y="3970338"/>
          <p14:tracePt t="135401" x="7759700" y="3983038"/>
          <p14:tracePt t="135412" x="7334250" y="4051300"/>
          <p14:tracePt t="135425" x="7002463" y="4151313"/>
          <p14:tracePt t="135435" x="6764338" y="4257675"/>
          <p14:tracePt t="135445" x="6602413" y="4394200"/>
          <p14:tracePt t="135458" x="6521450" y="4519613"/>
          <p14:tracePt t="135467" x="6496050" y="4645025"/>
          <p14:tracePt t="135478" x="6564313" y="4819650"/>
          <p14:tracePt t="135492" x="6808788" y="5064125"/>
          <p14:tracePt t="135501" x="7315200" y="5351463"/>
          <p14:tracePt t="135513" x="7908925" y="5632450"/>
          <p14:tracePt t="135525" x="8447088" y="5845175"/>
          <p14:tracePt t="135536" x="8878888" y="5970588"/>
          <p14:tracePt t="135546" x="9034463" y="6013450"/>
          <p14:tracePt t="135557" x="9115425" y="6032500"/>
          <p14:tracePt t="135572" x="9134475" y="6032500"/>
          <p14:tracePt t="135581" x="9134475" y="6007100"/>
          <p14:tracePt t="135592" x="9072563" y="5945188"/>
          <p14:tracePt t="135603" x="8953500" y="5857875"/>
          <p14:tracePt t="135614" x="8653463" y="5689600"/>
          <p14:tracePt t="135625" x="8259763" y="5532438"/>
          <p14:tracePt t="135637" x="7827963" y="5389563"/>
          <p14:tracePt t="135648" x="7402513" y="5294313"/>
          <p14:tracePt t="135659" x="7027863" y="5232400"/>
          <p14:tracePt t="135672" x="6764338" y="5213350"/>
          <p14:tracePt t="135682" x="6608763" y="5219700"/>
          <p14:tracePt t="135693" x="6515100" y="5264150"/>
          <p14:tracePt t="135707" x="6464300" y="5319713"/>
          <p14:tracePt t="135715" x="6440488" y="5389563"/>
          <p14:tracePt t="135726" x="6427788" y="5464175"/>
          <p14:tracePt t="135741" x="6440488" y="5538788"/>
          <p14:tracePt t="135749" x="6502400" y="5607050"/>
          <p14:tracePt t="135760" x="6596063" y="5664200"/>
          <p14:tracePt t="135772" x="6721475" y="5695950"/>
          <p14:tracePt t="135783" x="6877050" y="5713413"/>
          <p14:tracePt t="135794" x="7002463" y="5726113"/>
          <p14:tracePt t="135807" x="7064375" y="5726113"/>
          <p14:tracePt t="135817" x="7089775" y="5726113"/>
          <p14:tracePt t="135840" x="7064375" y="5713413"/>
          <p14:tracePt t="135851" x="6989763" y="5683250"/>
          <p14:tracePt t="135861" x="6858000" y="5638800"/>
          <p14:tracePt t="135872" x="6653213" y="5589588"/>
          <p14:tracePt t="135886" x="6434138" y="5545138"/>
          <p14:tracePt t="135901" x="6240463" y="5519738"/>
          <p14:tracePt t="135907" x="6076950" y="5507038"/>
          <p14:tracePt t="135918" x="6002338" y="5500688"/>
          <p14:tracePt t="135928" x="5964238" y="5500688"/>
          <p14:tracePt t="135941" x="5945188" y="5500688"/>
          <p14:tracePt t="135989" x="5940425" y="5500688"/>
          <p14:tracePt t="136009" x="5940425" y="5513388"/>
          <p14:tracePt t="136019" x="5951538" y="5532438"/>
          <p14:tracePt t="136030" x="5964238" y="5538788"/>
          <p14:tracePt t="136042" x="5983288" y="5545138"/>
          <p14:tracePt t="136052" x="6008688" y="5551488"/>
          <p14:tracePt t="136064" x="6034088" y="5551488"/>
          <p14:tracePt t="136075" x="6070600" y="5564188"/>
          <p14:tracePt t="136087" x="6102350" y="5570538"/>
          <p14:tracePt t="136097" x="6146800" y="5583238"/>
          <p14:tracePt t="136109" x="6196013" y="5589588"/>
          <p14:tracePt t="136121" x="6257925" y="5600700"/>
          <p14:tracePt t="136131" x="6346825" y="5607050"/>
          <p14:tracePt t="136145" x="6451600" y="5619750"/>
          <p14:tracePt t="136174" x="6715125" y="5651500"/>
          <p14:tracePt t="136178" x="6902450" y="5664200"/>
          <p14:tracePt t="136191" x="7164388" y="5676900"/>
          <p14:tracePt t="136199" x="7496175" y="5695950"/>
          <p14:tracePt t="136210" x="7859713" y="5707063"/>
          <p14:tracePt t="136224" x="8221663" y="5745163"/>
          <p14:tracePt t="136233" x="8566150" y="5776913"/>
          <p14:tracePt t="136244" x="8878888" y="5807075"/>
          <p14:tracePt t="136258" x="9121775" y="5838825"/>
          <p14:tracePt t="136267" x="9315450" y="5864225"/>
          <p14:tracePt t="136278" x="9440863" y="5883275"/>
          <p14:tracePt t="136289" x="9553575" y="5895975"/>
          <p14:tracePt t="136300" x="9653588" y="5913438"/>
          <p14:tracePt t="136311" x="9753600" y="5919788"/>
          <p14:tracePt t="136325" x="9828213" y="5932488"/>
          <p14:tracePt t="136341" x="9898063" y="5938838"/>
          <p14:tracePt t="136345" x="9921875" y="5938838"/>
          <p14:tracePt t="136401" x="9940925" y="5938838"/>
          <p14:tracePt t="136412" x="9966325" y="5938838"/>
          <p14:tracePt t="136424" x="9985375" y="5938838"/>
          <p14:tracePt t="136435" x="10009188" y="5938838"/>
          <p14:tracePt t="136448" x="10040938" y="5938838"/>
          <p14:tracePt t="136459" x="10079038" y="5938838"/>
          <p14:tracePt t="136470" x="10140950" y="5938838"/>
          <p14:tracePt t="136481" x="10204450" y="5938838"/>
          <p14:tracePt t="136493" x="10253663" y="5938838"/>
          <p14:tracePt t="136503" x="10272713" y="5938838"/>
          <p14:tracePt t="136727" x="10298113" y="5926138"/>
          <p14:tracePt t="136740" x="10304463" y="5907088"/>
          <p14:tracePt t="136750" x="10310813" y="5876925"/>
          <p14:tracePt t="136761" x="10315575" y="5826125"/>
          <p14:tracePt t="136772" x="10328275" y="5738813"/>
          <p14:tracePt t="136786" x="10347325" y="5645150"/>
          <p14:tracePt t="136795" x="10360025" y="5545138"/>
          <p14:tracePt t="136807" x="10366375" y="5470525"/>
          <p14:tracePt t="137155" x="10379075" y="5426075"/>
          <p14:tracePt t="137166" x="10379075" y="5413375"/>
          <p14:tracePt t="137447" x="10372725" y="5419725"/>
          <p14:tracePt t="137459" x="10366375" y="5432425"/>
          <p14:tracePt t="137470" x="10360025" y="5445125"/>
          <p14:tracePt t="137482" x="10347325" y="5464175"/>
          <p14:tracePt t="137495" x="10340975" y="5464175"/>
          <p14:tracePt t="137508" x="10328275" y="5476875"/>
          <p14:tracePt t="137515" x="10315575" y="5500688"/>
          <p14:tracePt t="137526" x="10304463" y="5519738"/>
          <p14:tracePt t="137539" x="10291763" y="5551488"/>
          <p14:tracePt t="137549" x="10285413" y="5570538"/>
          <p14:tracePt t="137560" x="10279063" y="5589588"/>
          <p14:tracePt t="137571" x="10272713" y="5613400"/>
          <p14:tracePt t="137583" x="10266363" y="5626100"/>
          <p14:tracePt t="137650" x="10260013" y="5638800"/>
          <p14:tracePt t="137662" x="10260013" y="5657850"/>
          <p14:tracePt t="137673" x="10260013" y="5676900"/>
          <p14:tracePt t="137685" x="10260013" y="5707063"/>
          <p14:tracePt t="137695" x="10260013" y="5745163"/>
          <p14:tracePt t="137708" x="10260013" y="5783263"/>
          <p14:tracePt t="137718" x="10260013" y="5819775"/>
          <p14:tracePt t="137728" x="10279063" y="5864225"/>
          <p14:tracePt t="137743" x="10291763" y="5883275"/>
          <p14:tracePt t="137753" x="10298113" y="5900738"/>
          <p14:tracePt t="137763" x="10315575" y="5913438"/>
          <p14:tracePt t="137774" x="10340975" y="5919788"/>
          <p14:tracePt t="137787" x="10353675" y="5919788"/>
          <p14:tracePt t="137797" x="10372725" y="5919788"/>
          <p14:tracePt t="137809" x="10391775" y="5919788"/>
          <p14:tracePt t="137819" x="10404475" y="5919788"/>
          <p14:tracePt t="137830" x="10415588" y="5919788"/>
          <p14:tracePt t="137854" x="10428288" y="5926138"/>
          <p14:tracePt t="137864" x="10434638" y="5945188"/>
          <p14:tracePt t="137875" x="10434638" y="5976938"/>
          <p14:tracePt t="137889" x="10434638" y="6000750"/>
          <p14:tracePt t="137911" x="10385425" y="6070600"/>
          <p14:tracePt t="137924" x="10347325" y="6113463"/>
          <p14:tracePt t="137931" x="10291763" y="6164263"/>
          <p14:tracePt t="137943" x="10210800" y="6213475"/>
          <p14:tracePt t="137956" x="10104438" y="6264275"/>
          <p14:tracePt t="137964" x="9953625" y="6319838"/>
          <p14:tracePt t="137976" x="9753600" y="6376988"/>
          <p14:tracePt t="137990" x="9559925" y="6402388"/>
          <p14:tracePt t="137998" x="9391650" y="6426200"/>
          <p14:tracePt t="138010" x="9253538" y="6432550"/>
          <p14:tracePt t="138024" x="9128125" y="6432550"/>
          <p14:tracePt t="138032" x="9021763" y="6432550"/>
          <p14:tracePt t="138043" x="8915400" y="6445250"/>
          <p14:tracePt t="138057" x="8802688" y="6457950"/>
          <p14:tracePt t="138066" x="8678863" y="6477000"/>
          <p14:tracePt t="138078" x="8553450" y="6489700"/>
          <p14:tracePt t="138091" x="8428038" y="6496050"/>
          <p14:tracePt t="138104" x="8296275" y="6496050"/>
          <p14:tracePt t="138111" x="8183563" y="6496050"/>
          <p14:tracePt t="138124" x="8128000" y="6496050"/>
          <p14:tracePt t="138135" x="8108950" y="6483350"/>
          <p14:tracePt t="138145" x="8083550" y="6451600"/>
          <p14:tracePt t="138158" x="8066088" y="6407150"/>
          <p14:tracePt t="138168" x="8034338" y="6364288"/>
          <p14:tracePt t="138180" x="8008938" y="6319838"/>
          <p14:tracePt t="138191" x="7989888" y="6276975"/>
          <p14:tracePt t="138201" x="7983538" y="6245225"/>
          <p14:tracePt t="138213" x="7977188" y="6232525"/>
          <p14:tracePt t="138291" x="7977188" y="6219825"/>
          <p14:tracePt t="138306" x="7972425" y="6202363"/>
          <p14:tracePt t="138314" x="7959725" y="6183313"/>
          <p14:tracePt t="138325" x="7947025" y="6151563"/>
          <p14:tracePt t="138340" x="7915275" y="6119813"/>
          <p14:tracePt t="138347" x="7877175" y="6096000"/>
          <p14:tracePt t="138359" x="7840663" y="6076950"/>
          <p14:tracePt t="138371" x="7747000" y="6045200"/>
          <p14:tracePt t="138383" x="7621588" y="6013450"/>
          <p14:tracePt t="138396" x="7421563" y="5964238"/>
          <p14:tracePt t="138407" x="7146925" y="5900738"/>
          <p14:tracePt t="138415" x="6770688" y="5832475"/>
          <p14:tracePt t="138426" x="6351588" y="5764213"/>
          <p14:tracePt t="138440" x="5934075" y="5713413"/>
          <p14:tracePt t="138448" x="5514975" y="5676900"/>
          <p14:tracePt t="138460" x="5132388" y="5664200"/>
          <p14:tracePt t="138471" x="4776788" y="5664200"/>
          <p14:tracePt t="138483" x="4464050" y="5670550"/>
          <p14:tracePt t="138497" x="4219575" y="5700713"/>
          <p14:tracePt t="138507" x="4051300" y="5719763"/>
          <p14:tracePt t="138516" x="3938588" y="5745163"/>
          <p14:tracePt t="138527" x="3863975" y="5764213"/>
          <p14:tracePt t="138541" x="3819525" y="5770563"/>
          <p14:tracePt t="138552" x="3795713" y="5776913"/>
          <p14:tracePt t="138561" x="3763963" y="5776913"/>
          <p14:tracePt t="138574" x="3725863" y="5776913"/>
          <p14:tracePt t="138587" x="3702050" y="5776913"/>
          <p14:tracePt t="138595" x="3663950" y="5776913"/>
          <p14:tracePt t="138608" x="3606800" y="5770563"/>
          <p14:tracePt t="138618" x="3557588" y="5757863"/>
          <p14:tracePt t="138629" x="3489325" y="5751513"/>
          <p14:tracePt t="138640" x="3389313" y="5738813"/>
          <p14:tracePt t="138651" x="3251200" y="5719763"/>
          <p14:tracePt t="138663" x="3082925" y="5695950"/>
          <p14:tracePt t="138674" x="2889250" y="5670550"/>
          <p14:tracePt t="138686" x="2719388" y="5645150"/>
          <p14:tracePt t="138696" x="2570163" y="5607050"/>
          <p14:tracePt t="138709" x="2444750" y="5589588"/>
          <p14:tracePt t="138720" x="2357438" y="5570538"/>
          <p14:tracePt t="138730" x="2276475" y="5551488"/>
          <p14:tracePt t="138742" x="2200275" y="5538788"/>
          <p14:tracePt t="138756" x="2138363" y="5532438"/>
          <p14:tracePt t="138764" x="2070100" y="5513388"/>
          <p14:tracePt t="138775" x="2044700" y="5507038"/>
          <p14:tracePt t="138803" x="2019300" y="5507038"/>
          <p14:tracePt t="138809" x="2012950" y="5507038"/>
          <p14:tracePt t="138823" x="1987550" y="5507038"/>
          <p14:tracePt t="138832" x="1970088" y="5507038"/>
          <p14:tracePt t="138842" x="1931988" y="5519738"/>
          <p14:tracePt t="138856" x="1887538" y="5545138"/>
          <p14:tracePt t="138865" x="1844675" y="5583238"/>
          <p14:tracePt t="138876" x="1806575" y="5607050"/>
          <p14:tracePt t="139000" x="1800225" y="5613400"/>
          <p14:tracePt t="139070" x="1806575" y="5613400"/>
          <p14:tracePt t="139079" x="1825625" y="5613400"/>
          <p14:tracePt t="139091" x="1851025" y="5613400"/>
          <p14:tracePt t="139101" x="1863725" y="5613400"/>
          <p14:tracePt t="139137" x="1876425" y="5613400"/>
          <p14:tracePt t="139146" x="1906588" y="5613400"/>
          <p14:tracePt t="139158" x="1931988" y="5613400"/>
          <p14:tracePt t="139170" x="1981200" y="5613400"/>
          <p14:tracePt t="139180" x="2057400" y="5613400"/>
          <p14:tracePt t="139193" x="2157413" y="5613400"/>
          <p14:tracePt t="139203" x="2257425" y="5613400"/>
          <p14:tracePt t="139214" x="2344738" y="5613400"/>
          <p14:tracePt t="139226" x="2419350" y="5613400"/>
          <p14:tracePt t="139238" x="2482850" y="5613400"/>
          <p14:tracePt t="139247" x="2532063" y="5613400"/>
          <p14:tracePt t="139259" x="2570163" y="5613400"/>
          <p14:tracePt t="139271" x="2606675" y="5613400"/>
          <p14:tracePt t="139281" x="2651125" y="5613400"/>
          <p14:tracePt t="139293" x="2676525" y="5613400"/>
          <p14:tracePt t="139306" x="2689225" y="5613400"/>
          <p14:tracePt t="139315" x="2700338" y="5613400"/>
          <p14:tracePt t="139340" x="2713038" y="5613400"/>
          <p14:tracePt t="139348" x="2732088" y="5613400"/>
          <p14:tracePt t="139359" x="2751138" y="5613400"/>
          <p14:tracePt t="139371" x="2770188" y="5619750"/>
          <p14:tracePt t="139386" x="2794000" y="5626100"/>
          <p14:tracePt t="139394" x="2813050" y="5632450"/>
          <p14:tracePt t="139406" x="2832100" y="5638800"/>
          <p14:tracePt t="139417" x="2863850" y="5657850"/>
          <p14:tracePt t="139427" x="2895600" y="5664200"/>
          <p14:tracePt t="139440" x="2932113" y="5670550"/>
          <p14:tracePt t="139450" x="2963863" y="5676900"/>
          <p14:tracePt t="139462" x="3000375" y="5676900"/>
          <p14:tracePt t="139472" x="3057525" y="5689600"/>
          <p14:tracePt t="139484" x="3106738" y="5707063"/>
          <p14:tracePt t="139496" x="3163888" y="5713413"/>
          <p14:tracePt t="139507" x="3213100" y="5719763"/>
          <p14:tracePt t="139518" x="3270250" y="5738813"/>
          <p14:tracePt t="139528" x="3319463" y="5757863"/>
          <p14:tracePt t="139541" x="3376613" y="5776913"/>
          <p14:tracePt t="139554" x="3438525" y="5795963"/>
          <p14:tracePt t="139562" x="3532188" y="5813425"/>
          <p14:tracePt t="139576" x="3644900" y="5845175"/>
          <p14:tracePt t="139591" x="3770313" y="5876925"/>
          <p14:tracePt t="139596" x="3902075" y="5907088"/>
          <p14:tracePt t="139608" x="4013200" y="5938838"/>
          <p14:tracePt t="139619" x="4125913" y="5970588"/>
          <p14:tracePt t="139630" x="4232275" y="6000750"/>
          <p14:tracePt t="139642" x="4332288" y="6032500"/>
          <p14:tracePt t="139655" x="4432300" y="6057900"/>
          <p14:tracePt t="139664" x="4557713" y="6076950"/>
          <p14:tracePt t="139675" x="4695825" y="6089650"/>
          <p14:tracePt t="139687" x="4851400" y="6096000"/>
          <p14:tracePt t="139701" x="5083175" y="6096000"/>
          <p14:tracePt t="139709" x="5370513" y="6113463"/>
          <p14:tracePt t="139725" x="5676900" y="6113463"/>
          <p14:tracePt t="139731" x="5983288" y="6126163"/>
          <p14:tracePt t="139742" x="6270625" y="6145213"/>
          <p14:tracePt t="139757" x="6557963" y="6157913"/>
          <p14:tracePt t="139765" x="6846888" y="6170613"/>
          <p14:tracePt t="139776" x="7159625" y="6202363"/>
          <p14:tracePt t="139787" x="7470775" y="6219825"/>
          <p14:tracePt t="139798" x="7802563" y="6238875"/>
          <p14:tracePt t="139810" x="8115300" y="6251575"/>
          <p14:tracePt t="139822" x="8434388" y="6283325"/>
          <p14:tracePt t="139832" x="8689975" y="6296025"/>
          <p14:tracePt t="139843" x="8902700" y="6307138"/>
          <p14:tracePt t="139857" x="9040813" y="6319838"/>
          <p14:tracePt t="139866" x="9153525" y="6319838"/>
          <p14:tracePt t="139877" x="9240838" y="6319838"/>
          <p14:tracePt t="139893" x="9302750" y="6319838"/>
          <p14:tracePt t="139901" x="9334500" y="6313488"/>
          <p14:tracePt t="139911" x="9353550" y="6302375"/>
          <p14:tracePt t="139945" x="9372600" y="6302375"/>
          <p14:tracePt t="139957" x="9385300" y="6302375"/>
          <p14:tracePt t="139979" x="9391650" y="6302375"/>
          <p14:tracePt t="139992" x="9398000" y="6302375"/>
          <p14:tracePt t="140001" x="9409113" y="6302375"/>
          <p14:tracePt t="140012" x="9421813" y="6302375"/>
          <p14:tracePt t="140038" x="9453563" y="6302375"/>
          <p14:tracePt t="140046" x="9472613" y="6289675"/>
          <p14:tracePt t="140058" x="9498013" y="6257925"/>
          <p14:tracePt t="140070" x="9521825" y="6213475"/>
          <p14:tracePt t="140081" x="9559925" y="6145213"/>
          <p14:tracePt t="140092" x="9591675" y="6070600"/>
          <p14:tracePt t="140104" x="9621838" y="5989638"/>
          <p14:tracePt t="140113" x="9640888" y="5913438"/>
          <p14:tracePt t="140125" x="9647238" y="5845175"/>
          <p14:tracePt t="140138" x="9659938" y="5795963"/>
          <p14:tracePt t="140147" x="9659938" y="5770563"/>
          <p14:tracePt t="140206" x="9659938" y="5757863"/>
          <p14:tracePt t="140215" x="9653588" y="5757863"/>
          <p14:tracePt t="140226" x="9628188" y="5776913"/>
          <p14:tracePt t="140240" x="9621838" y="5795963"/>
          <p14:tracePt t="140248" x="9615488" y="5826125"/>
          <p14:tracePt t="140260" x="9609138" y="5838825"/>
          <p14:tracePt t="140273" x="9609138" y="5851525"/>
          <p14:tracePt t="140286" x="9602788" y="5864225"/>
          <p14:tracePt t="140294" x="9591675" y="5883275"/>
          <p14:tracePt t="140306" x="9572625" y="5907088"/>
          <p14:tracePt t="140318" x="9553575" y="5926138"/>
          <p14:tracePt t="140327" x="9534525" y="5957888"/>
          <p14:tracePt t="140340" x="9521825" y="5989638"/>
          <p14:tracePt t="140351" x="9509125" y="6019800"/>
          <p14:tracePt t="140361" x="9478963" y="6064250"/>
          <p14:tracePt t="140373" x="9440863" y="6119813"/>
          <p14:tracePt t="140384" x="9409113" y="6164263"/>
          <p14:tracePt t="140395" x="9372600" y="6207125"/>
          <p14:tracePt t="140409" x="9321800" y="6270625"/>
          <p14:tracePt t="140419" x="9278938" y="6313488"/>
          <p14:tracePt t="140429" x="9221788" y="6364288"/>
          <p14:tracePt t="140440" x="9172575" y="6396038"/>
          <p14:tracePt t="140451" x="9153525" y="6419850"/>
          <p14:tracePt t="140474" x="9140825" y="6426200"/>
          <p14:tracePt t="140597" x="9121775" y="6432550"/>
          <p14:tracePt t="140608" x="9096375" y="6432550"/>
          <p14:tracePt t="140620" x="9085263" y="6432550"/>
          <p14:tracePt t="140631" x="9078913" y="6432550"/>
          <p14:tracePt t="140642" x="9066213" y="6432550"/>
          <p14:tracePt t="140655" x="9053513" y="6432550"/>
          <p14:tracePt t="140666" x="9040813" y="6432550"/>
          <p14:tracePt t="140676" x="9028113" y="6432550"/>
          <p14:tracePt t="140688" x="9021763" y="6426200"/>
          <p14:tracePt t="140710" x="9021763" y="6419850"/>
          <p14:tracePt t="140724" x="9021763" y="6413500"/>
          <p14:tracePt t="140733" x="9021763" y="6407150"/>
          <p14:tracePt t="140744" x="9021763" y="6383338"/>
          <p14:tracePt t="140758" x="9021763" y="6357938"/>
          <p14:tracePt t="140766" x="9021763" y="6326188"/>
          <p14:tracePt t="140778" x="9021763" y="6289675"/>
          <p14:tracePt t="140791" x="9021763" y="6251575"/>
          <p14:tracePt t="140801" x="9021763" y="6226175"/>
          <p14:tracePt t="140812" x="9021763" y="6196013"/>
          <p14:tracePt t="140825" x="9021763" y="6170613"/>
          <p14:tracePt t="140835" x="9021763" y="6138863"/>
          <p14:tracePt t="140845" x="9021763" y="6113463"/>
          <p14:tracePt t="140858" x="9015413" y="6083300"/>
          <p14:tracePt t="140868" x="9009063" y="6064250"/>
          <p14:tracePt t="140879" x="8996363" y="6045200"/>
          <p14:tracePt t="140901" x="8985250" y="6007100"/>
          <p14:tracePt t="140912" x="8978900" y="5995988"/>
          <p14:tracePt t="140924" x="8972550" y="5989638"/>
          <p14:tracePt t="140935" x="8966200" y="5983288"/>
          <p14:tracePt t="140946" x="8940800" y="5970588"/>
          <p14:tracePt t="140958" x="8921750" y="5964238"/>
          <p14:tracePt t="140970" x="8885238" y="5951538"/>
          <p14:tracePt t="140981" x="8853488" y="5938838"/>
          <p14:tracePt t="140993" x="8802688" y="5932488"/>
          <p14:tracePt t="141004" x="8734425" y="5926138"/>
          <p14:tracePt t="141014" x="8659813" y="5900738"/>
          <p14:tracePt t="141025" x="8566150" y="5883275"/>
          <p14:tracePt t="141039" x="8489950" y="5864225"/>
          <p14:tracePt t="141047" x="8428038" y="5845175"/>
          <p14:tracePt t="141058" x="8372475" y="5838825"/>
          <p14:tracePt t="141071" x="8321675" y="5826125"/>
          <p14:tracePt t="141081" x="8266113" y="5819775"/>
          <p14:tracePt t="141093" x="8215313" y="5813425"/>
          <p14:tracePt t="141106" x="8166100" y="5813425"/>
          <p14:tracePt t="141115" x="8115300" y="5813425"/>
          <p14:tracePt t="141126" x="8072438" y="5813425"/>
          <p14:tracePt t="141139" x="8053388" y="5813425"/>
          <p14:tracePt t="141148" x="8040688" y="5813425"/>
          <p14:tracePt t="141329" x="8053388" y="5807075"/>
          <p14:tracePt t="141340" x="8072438" y="5800725"/>
          <p14:tracePt t="141351" x="8083550" y="5789613"/>
          <p14:tracePt t="141430" x="8096250" y="5789613"/>
          <p14:tracePt t="141442" x="8102600" y="5789613"/>
          <p14:tracePt t="141475" x="8108950" y="5789613"/>
          <p14:tracePt t="141492" x="8121650" y="5789613"/>
          <p14:tracePt t="141497" x="8140700" y="5789613"/>
          <p14:tracePt t="141509" x="8166100" y="5789613"/>
          <p14:tracePt t="141521" x="8196263" y="5789613"/>
          <p14:tracePt t="141531" x="8215313" y="5789613"/>
          <p14:tracePt t="141542" x="8228013" y="5789613"/>
          <p14:tracePt t="141702" x="8240713" y="5783263"/>
          <p14:tracePt t="141711" x="8253413" y="5776913"/>
          <p14:tracePt t="141733" x="8266113" y="5770563"/>
          <p14:tracePt t="141757" x="8278813" y="5764213"/>
          <p14:tracePt t="141767" x="8283575" y="5738813"/>
          <p14:tracePt t="141779" x="8289925" y="5726113"/>
          <p14:tracePt t="141791" x="8296275" y="5713413"/>
          <p14:tracePt t="141803" x="8308975" y="5695950"/>
          <p14:tracePt t="141812" x="8308975" y="5683250"/>
          <p14:tracePt t="141824" x="8308975" y="5670550"/>
          <p14:tracePt t="141836" x="8308975" y="5664200"/>
          <p14:tracePt t="141846" x="8308975" y="5657850"/>
          <p14:tracePt t="141857" x="8308975" y="5645150"/>
          <p14:tracePt t="141870" x="8308975" y="5638800"/>
          <p14:tracePt t="141891" x="8308975" y="5626100"/>
          <p14:tracePt t="141918" x="8302625" y="5607050"/>
          <p14:tracePt t="141925" x="8289925" y="5600700"/>
          <p14:tracePt t="141937" x="8278813" y="5589588"/>
          <p14:tracePt t="141947" x="8266113" y="5583238"/>
          <p14:tracePt t="141959" x="8240713" y="5576888"/>
          <p14:tracePt t="141970" x="8221663" y="5564188"/>
          <p14:tracePt t="141981" x="8208963" y="5557838"/>
          <p14:tracePt t="141995" x="8189913" y="5557838"/>
          <p14:tracePt t="142006" x="8178800" y="5557838"/>
          <p14:tracePt t="142015" x="8166100" y="5551488"/>
          <p14:tracePt t="142026" x="8153400" y="5551488"/>
          <p14:tracePt t="142039" x="8140700" y="5545138"/>
          <p14:tracePt t="142048" x="8128000" y="5538788"/>
          <p14:tracePt t="142060" x="8108950" y="5538788"/>
          <p14:tracePt t="142072" x="8077200" y="5538788"/>
          <p14:tracePt t="142083" x="8040688" y="5538788"/>
          <p14:tracePt t="142096" x="8015288" y="5538788"/>
          <p14:tracePt t="142107" x="7977188" y="5538788"/>
          <p14:tracePt t="142116" x="7934325" y="5538788"/>
          <p14:tracePt t="142127" x="7872413" y="5538788"/>
          <p14:tracePt t="142140" x="7808913" y="5538788"/>
          <p14:tracePt t="142151" x="7747000" y="5538788"/>
          <p14:tracePt t="142162" x="7683500" y="5538788"/>
          <p14:tracePt t="142172" x="7659688" y="5538788"/>
          <p14:tracePt t="142184" x="7621588" y="5538788"/>
          <p14:tracePt t="142197" x="7577138" y="5538788"/>
          <p14:tracePt t="142207" x="7540625" y="5538788"/>
          <p14:tracePt t="142217" x="7502525" y="5538788"/>
          <p14:tracePt t="142228" x="7440613" y="5538788"/>
          <p14:tracePt t="142240" x="7377113" y="5538788"/>
          <p14:tracePt t="142254" x="7315200" y="5538788"/>
          <p14:tracePt t="142262" x="7264400" y="5538788"/>
          <p14:tracePt t="142273" x="7215188" y="5538788"/>
          <p14:tracePt t="142300" x="7189788" y="5538788"/>
          <p14:tracePt t="142622" x="7183438" y="5538788"/>
          <p14:tracePt t="142971" x="7189788" y="5538788"/>
          <p14:tracePt t="142987" x="7208838" y="5538788"/>
          <p14:tracePt t="142993" x="7240588" y="5538788"/>
          <p14:tracePt t="143008" x="7277100" y="5532438"/>
          <p14:tracePt t="143017" x="7334250" y="5513388"/>
          <p14:tracePt t="143027" x="7377113" y="5500688"/>
          <p14:tracePt t="143040" x="7415213" y="5489575"/>
          <p14:tracePt t="143051" x="7459663" y="5483225"/>
          <p14:tracePt t="143061" x="7508875" y="5476875"/>
          <p14:tracePt t="143072" x="7559675" y="5464175"/>
          <p14:tracePt t="143086" x="7627938" y="5457825"/>
          <p14:tracePt t="143095" x="7677150" y="5445125"/>
          <p14:tracePt t="143108" x="7734300" y="5438775"/>
          <p14:tracePt t="143118" x="7772400" y="5432425"/>
          <p14:tracePt t="143128" x="7802563" y="5432425"/>
          <p14:tracePt t="143140" x="7821613" y="5432425"/>
          <p14:tracePt t="143151" x="7840663" y="5432425"/>
          <p14:tracePt t="143174" x="7853363" y="5432425"/>
          <p14:tracePt t="143207" x="7866063" y="5432425"/>
          <p14:tracePt t="143432" x="7883525" y="5432425"/>
          <p14:tracePt t="143443" x="7896225" y="5426075"/>
          <p14:tracePt t="143457" x="7908925" y="5426075"/>
          <p14:tracePt t="143468" x="7927975" y="5426075"/>
          <p14:tracePt t="143478" x="7947025" y="5426075"/>
          <p14:tracePt t="143490" x="7959725" y="5426075"/>
          <p14:tracePt t="143501" x="7983538" y="5426075"/>
          <p14:tracePt t="143511" x="7989888" y="5426075"/>
          <p14:tracePt t="143524" x="8002588" y="5426075"/>
          <p14:tracePt t="143535" x="8008938" y="5426075"/>
          <p14:tracePt t="143545" x="8015288" y="5426075"/>
          <p14:tracePt t="143558" x="8027988" y="5426075"/>
          <p14:tracePt t="143568" x="8047038" y="5426075"/>
          <p14:tracePt t="143579" x="8077200" y="5426075"/>
          <p14:tracePt t="143593" x="8096250" y="5426075"/>
          <p14:tracePt t="143603" x="8115300" y="5426075"/>
          <p14:tracePt t="143613" x="8140700" y="5426075"/>
          <p14:tracePt t="143624" x="8172450" y="5426075"/>
          <p14:tracePt t="143636" x="8208963" y="5426075"/>
          <p14:tracePt t="143646" x="8234363" y="5426075"/>
          <p14:tracePt t="143658" x="8266113" y="5426075"/>
          <p14:tracePt t="143670" x="8302625" y="5426075"/>
          <p14:tracePt t="143681" x="8340725" y="5426075"/>
          <p14:tracePt t="143694" x="8372475" y="5426075"/>
          <p14:tracePt t="143705" x="8396288" y="5426075"/>
          <p14:tracePt t="143714" x="8428038" y="5426075"/>
          <p14:tracePt t="143726" x="8447088" y="5426075"/>
          <p14:tracePt t="143738" x="8483600" y="5426075"/>
          <p14:tracePt t="143747" x="8509000" y="5426075"/>
          <p14:tracePt t="143759" x="8540750" y="5426075"/>
          <p14:tracePt t="143772" x="8559800" y="5426075"/>
          <p14:tracePt t="143782" x="8578850" y="5426075"/>
          <p14:tracePt t="143794" x="8596313" y="5426075"/>
          <p14:tracePt t="143807" x="8609013" y="5426075"/>
          <p14:tracePt t="143815" x="8621713" y="5426075"/>
          <p14:tracePt t="143826" x="8634413" y="5426075"/>
          <p14:tracePt t="143839" x="8653463" y="5426075"/>
          <p14:tracePt t="143850" x="8672513" y="5426075"/>
          <p14:tracePt t="143860" x="8702675" y="5426075"/>
          <p14:tracePt t="143871" x="8740775" y="5413375"/>
          <p14:tracePt t="143883" x="8785225" y="5407025"/>
          <p14:tracePt t="143895" x="8809038" y="5407025"/>
          <p14:tracePt t="143907" x="8847138" y="5407025"/>
          <p14:tracePt t="143917" x="8902700" y="5400675"/>
          <p14:tracePt t="143927" x="8953500" y="5389563"/>
          <p14:tracePt t="143939" x="9002713" y="5383213"/>
          <p14:tracePt t="143950" x="9034463" y="5383213"/>
          <p14:tracePt t="144165" x="9059863" y="5376863"/>
          <p14:tracePt t="144175" x="9085263" y="5370513"/>
          <p14:tracePt t="144197" x="9096375" y="5357813"/>
          <p14:tracePt t="144310" x="9109075" y="5351463"/>
          <p14:tracePt t="144323" x="9134475" y="5351463"/>
          <p14:tracePt t="144332" x="9166225" y="5351463"/>
          <p14:tracePt t="144343" x="9202738" y="5357813"/>
          <p14:tracePt t="144357" x="9278938" y="5364163"/>
          <p14:tracePt t="144367" x="9372600" y="5383213"/>
          <p14:tracePt t="144377" x="9485313" y="5407025"/>
          <p14:tracePt t="144389" x="9598025" y="5426075"/>
          <p14:tracePt t="144401" x="9698038" y="5445125"/>
          <p14:tracePt t="144411" x="9772650" y="5457825"/>
          <p14:tracePt t="144422" x="9853613" y="5464175"/>
          <p14:tracePt t="144434" x="9915525" y="5476875"/>
          <p14:tracePt t="144445" x="9991725" y="5476875"/>
          <p14:tracePt t="144457" x="10066338" y="5476875"/>
          <p14:tracePt t="144468" x="10153650" y="5476875"/>
          <p14:tracePt t="144479" x="10253663" y="5476875"/>
          <p14:tracePt t="144491" x="10353675" y="5476875"/>
          <p14:tracePt t="144502" x="10466388" y="5476875"/>
          <p14:tracePt t="144512" x="10579100" y="5470525"/>
          <p14:tracePt t="144525" x="10679113" y="5464175"/>
          <p14:tracePt t="144541" x="10741025" y="5451475"/>
          <p14:tracePt t="144546" x="10798175" y="5432425"/>
          <p14:tracePt t="144559" x="10828338" y="5419725"/>
          <p14:tracePt t="144715" x="10841038" y="5413375"/>
          <p14:tracePt t="144726" x="10853738" y="5407025"/>
          <p14:tracePt t="144740" x="10866438" y="5407025"/>
          <p14:tracePt t="144749" x="10879138" y="5407025"/>
          <p14:tracePt t="144760" x="10891838" y="5407025"/>
          <p14:tracePt t="144786" x="10898188" y="5407025"/>
          <p14:tracePt t="144884" x="10917238" y="5407025"/>
          <p14:tracePt t="144895" x="10928350" y="5413375"/>
          <p14:tracePt t="144907" x="10928350" y="5419725"/>
          <p14:tracePt t="144985" x="10934700" y="5419725"/>
          <p14:tracePt t="144996" x="10934700" y="5432425"/>
          <p14:tracePt t="145007" x="10934700" y="5451475"/>
          <p14:tracePt t="145030" x="10934700" y="5476875"/>
          <p14:tracePt t="145041" x="10934700" y="5489575"/>
          <p14:tracePt t="145056" x="10922000" y="5500688"/>
          <p14:tracePt t="145064" x="10917238" y="5507038"/>
          <p14:tracePt t="145075" x="10904538" y="5526088"/>
          <p14:tracePt t="145087" x="10885488" y="5545138"/>
          <p14:tracePt t="145098" x="10872788" y="5557838"/>
          <p14:tracePt t="145109" x="10860088" y="5570538"/>
          <p14:tracePt t="145121" x="10841038" y="5583238"/>
          <p14:tracePt t="145222" x="10828338" y="5589588"/>
          <p14:tracePt t="145289" x="10817225" y="5589588"/>
          <p14:tracePt t="145648" x="10810875" y="5589588"/>
          <p14:tracePt t="145807" x="10804525" y="5589588"/>
          <p14:tracePt t="145817" x="10798175" y="5589588"/>
          <p14:tracePt t="145829" x="10779125" y="5583238"/>
          <p14:tracePt t="145840" x="10753725" y="5583238"/>
          <p14:tracePt t="145853" x="10685463" y="5583238"/>
          <p14:tracePt t="145862" x="10572750" y="5583238"/>
          <p14:tracePt t="145873" x="10404475" y="5583238"/>
          <p14:tracePt t="145886" x="10121900" y="5583238"/>
          <p14:tracePt t="145896" x="9766300" y="5583238"/>
          <p14:tracePt t="145907" x="9378950" y="5589588"/>
          <p14:tracePt t="145918" x="8966200" y="5626100"/>
          <p14:tracePt t="145930" x="8496300" y="5683250"/>
          <p14:tracePt t="145942" x="8002588" y="5751513"/>
          <p14:tracePt t="145955" x="7477125" y="5826125"/>
          <p14:tracePt t="145964" x="6959600" y="5900738"/>
          <p14:tracePt t="145975" x="6434138" y="5995988"/>
          <p14:tracePt t="145990" x="5864225" y="6070600"/>
          <p14:tracePt t="146000" x="5289550" y="6170613"/>
          <p14:tracePt t="146009" x="4770438" y="6238875"/>
          <p14:tracePt t="146022" x="4325938" y="6313488"/>
          <p14:tracePt t="146031" x="3925888" y="6383338"/>
          <p14:tracePt t="146042" x="3582988" y="6432550"/>
          <p14:tracePt t="146055" x="3289300" y="6477000"/>
          <p14:tracePt t="146065" x="3038475" y="6519863"/>
          <p14:tracePt t="146078" x="2844800" y="6564313"/>
          <p14:tracePt t="146089" x="2700338" y="6583363"/>
          <p14:tracePt t="146099" x="2576513" y="6602413"/>
          <p14:tracePt t="146110" x="2519363" y="6613525"/>
          <p14:tracePt t="146245" x="2500313" y="6613525"/>
          <p14:tracePt t="146268" x="2493963" y="6613525"/>
          <p14:tracePt t="146290" x="2513013" y="6602413"/>
          <p14:tracePt t="146302" x="2551113" y="6589713"/>
          <p14:tracePt t="146312" x="2593975" y="6570663"/>
          <p14:tracePt t="146323" x="2663825" y="6538913"/>
          <p14:tracePt t="146335" x="2763838" y="6489700"/>
          <p14:tracePt t="146346" x="2900363" y="6432550"/>
          <p14:tracePt t="146358" x="3063875" y="6357938"/>
          <p14:tracePt t="146370" x="3213100" y="6270625"/>
          <p14:tracePt t="146380" x="3338513" y="6202363"/>
          <p14:tracePt t="146393" x="3432175" y="6151563"/>
          <p14:tracePt t="146403" x="3476625" y="6126163"/>
          <p14:tracePt t="146459" x="3495675" y="6113463"/>
          <p14:tracePt t="146483" x="3506788" y="6107113"/>
          <p14:tracePt t="146515" x="3519488" y="6096000"/>
          <p14:tracePt t="146572" x="3525838" y="6096000"/>
          <p14:tracePt t="146594" x="3519488" y="6083300"/>
          <p14:tracePt t="146607" x="3502025" y="6064250"/>
          <p14:tracePt t="146617" x="3470275" y="6057900"/>
          <p14:tracePt t="146627" x="3406775" y="6057900"/>
          <p14:tracePt t="146640" x="3306763" y="6057900"/>
          <p14:tracePt t="146656" x="3182938" y="6057900"/>
          <p14:tracePt t="146661" x="3057525" y="6057900"/>
          <p14:tracePt t="146672" x="2919413" y="6051550"/>
          <p14:tracePt t="146684" x="2800350" y="6051550"/>
          <p14:tracePt t="146696" x="2693988" y="6038850"/>
          <p14:tracePt t="146707" x="2606675" y="6038850"/>
          <p14:tracePt t="146718" x="2544763" y="6038850"/>
          <p14:tracePt t="146729" x="2493963" y="6038850"/>
          <p14:tracePt t="146740" x="2444750" y="6038850"/>
          <p14:tracePt t="146751" x="2393950" y="6038850"/>
          <p14:tracePt t="146762" x="2344738" y="6038850"/>
          <p14:tracePt t="146774" x="2293938" y="6038850"/>
          <p14:tracePt t="146786" x="2251075" y="6038850"/>
          <p14:tracePt t="146798" x="2232025" y="6038850"/>
          <p14:tracePt t="146820" x="2219325" y="6038850"/>
          <p14:tracePt t="146988" x="2206625" y="6038850"/>
          <p14:tracePt t="146999" x="2193925" y="6038850"/>
          <p14:tracePt t="147010" x="2182813" y="6038850"/>
          <p14:tracePt t="147023" x="2170113" y="6045200"/>
          <p14:tracePt t="147044" x="2157413" y="6051550"/>
          <p14:tracePt t="147291" x="2157413" y="6057900"/>
          <p14:tracePt t="147305" x="2163763" y="6064250"/>
          <p14:tracePt t="147314" x="2193925" y="6070600"/>
          <p14:tracePt t="147325" x="2219325" y="6076950"/>
          <p14:tracePt t="147339" x="2244725" y="6083300"/>
          <p14:tracePt t="147347" x="2257425" y="6083300"/>
          <p14:tracePt t="147359" x="2270125" y="6089650"/>
          <p14:tracePt t="147407" x="2282825" y="6089650"/>
          <p14:tracePt t="147415" x="2300288" y="6089650"/>
          <p14:tracePt t="147426" x="2325688" y="6096000"/>
          <p14:tracePt t="147439" x="2370138" y="6107113"/>
          <p14:tracePt t="147449" x="2406650" y="6113463"/>
          <p14:tracePt t="147460" x="2451100" y="6119813"/>
          <p14:tracePt t="147471" x="2470150" y="6119813"/>
          <p14:tracePt t="147551" x="2489200" y="6119813"/>
          <p14:tracePt t="147562" x="2513013" y="6119813"/>
          <p14:tracePt t="147572" x="2532063" y="6119813"/>
          <p14:tracePt t="147592" x="2557463" y="6119813"/>
          <p14:tracePt t="147595" x="2576513" y="6119813"/>
          <p14:tracePt t="147608" x="2600325" y="6119813"/>
          <p14:tracePt t="147618" x="2613025" y="6126163"/>
          <p14:tracePt t="147629" x="2625725" y="6126163"/>
          <p14:tracePt t="147663" x="2632075" y="6126163"/>
          <p14:tracePt t="147674" x="2644775" y="6126163"/>
          <p14:tracePt t="147688" x="2663825" y="6126163"/>
          <p14:tracePt t="147699" x="2693988" y="6126163"/>
          <p14:tracePt t="147708" x="2732088" y="6126163"/>
          <p14:tracePt t="147719" x="2770188" y="6126163"/>
          <p14:tracePt t="147730" x="2800350" y="6126163"/>
          <p14:tracePt t="147741" x="2819400" y="6126163"/>
          <p14:tracePt t="147755" x="2838450" y="6126163"/>
          <p14:tracePt t="147763" x="2851150" y="6126163"/>
          <p14:tracePt t="147775" x="2863850" y="6126163"/>
          <p14:tracePt t="147789" x="2876550" y="6126163"/>
          <p14:tracePt t="147798" x="2889250" y="6126163"/>
          <p14:tracePt t="147808" x="2906713" y="6126163"/>
          <p14:tracePt t="147821" x="2925763" y="6126163"/>
          <p14:tracePt t="147831" x="2951163" y="6126163"/>
          <p14:tracePt t="147842" x="2982913" y="6126163"/>
          <p14:tracePt t="147857" x="3019425" y="6126163"/>
          <p14:tracePt t="147865" x="3057525" y="6126163"/>
          <p14:tracePt t="147876" x="3095625" y="6126163"/>
          <p14:tracePt t="147890" x="3138488" y="6126163"/>
          <p14:tracePt t="147902" x="3157538" y="6126163"/>
          <p14:tracePt t="147910" x="3176588" y="6126163"/>
          <p14:tracePt t="147923" x="3195638" y="6126163"/>
          <p14:tracePt t="147932" x="3213100" y="6126163"/>
          <p14:tracePt t="147943" x="3238500" y="6126163"/>
          <p14:tracePt t="147956" x="3263900" y="6126163"/>
          <p14:tracePt t="147966" x="3295650" y="6126163"/>
          <p14:tracePt t="147977" x="3325813" y="6126163"/>
          <p14:tracePt t="147990" x="3351213" y="6126163"/>
          <p14:tracePt t="148000" x="3370263" y="6126163"/>
          <p14:tracePt t="148011" x="3389313" y="6126163"/>
          <p14:tracePt t="148037" x="3402013" y="6126163"/>
          <p14:tracePt t="148045" x="3413125" y="6126163"/>
          <p14:tracePt t="148058" x="3425825" y="6126163"/>
          <p14:tracePt t="148070" x="3444875" y="6126163"/>
          <p14:tracePt t="148079" x="3457575" y="6126163"/>
          <p14:tracePt t="148091" x="3482975" y="6126163"/>
          <p14:tracePt t="148103" x="3506788" y="6126163"/>
          <p14:tracePt t="148113" x="3525838" y="6126163"/>
          <p14:tracePt t="148124" x="3551238" y="6126163"/>
          <p14:tracePt t="148135" x="3582988" y="6126163"/>
          <p14:tracePt t="148146" x="3606800" y="6126163"/>
          <p14:tracePt t="148158" x="3638550" y="6126163"/>
          <p14:tracePt t="148170" x="3663950" y="6126163"/>
          <p14:tracePt t="148180" x="3695700" y="6126163"/>
          <p14:tracePt t="148194" x="3719513" y="6126163"/>
          <p14:tracePt t="148204" x="3757613" y="6126163"/>
          <p14:tracePt t="148213" x="3789363" y="6126163"/>
          <p14:tracePt t="148226" x="3825875" y="6126163"/>
          <p14:tracePt t="148238" x="3863975" y="6126163"/>
          <p14:tracePt t="148247" x="3902075" y="6126163"/>
          <p14:tracePt t="148258" x="3938588" y="6126163"/>
          <p14:tracePt t="148273" x="3976688" y="6126163"/>
          <p14:tracePt t="148281" x="4019550" y="6126163"/>
          <p14:tracePt t="148294" x="4057650" y="6126163"/>
          <p14:tracePt t="148306" x="4095750" y="6126163"/>
          <p14:tracePt t="148315" x="4132263" y="6126163"/>
          <p14:tracePt t="148326" x="4164013" y="6126163"/>
          <p14:tracePt t="148339" x="4202113" y="6126163"/>
          <p14:tracePt t="148349" x="4225925" y="6126163"/>
          <p14:tracePt t="148360" x="4257675" y="6126163"/>
          <p14:tracePt t="148371" x="4283075" y="6126163"/>
          <p14:tracePt t="148384" x="4314825" y="6126163"/>
          <p14:tracePt t="148396" x="4351338" y="6126163"/>
          <p14:tracePt t="148408" x="4389438" y="6126163"/>
          <p14:tracePt t="148418" x="4425950" y="6126163"/>
          <p14:tracePt t="148427" x="4489450" y="6126163"/>
          <p14:tracePt t="148440" x="4557713" y="6113463"/>
          <p14:tracePt t="148450" x="4621213" y="6107113"/>
          <p14:tracePt t="148461" x="4695825" y="6089650"/>
          <p14:tracePt t="148474" x="4776788" y="6057900"/>
          <p14:tracePt t="148488" x="4870450" y="6026150"/>
          <p14:tracePt t="148498" x="4932363" y="6000750"/>
          <p14:tracePt t="148507" x="4989513" y="5964238"/>
          <p14:tracePt t="148518" x="5027613" y="5913438"/>
          <p14:tracePt t="148541" x="5051425" y="5819775"/>
          <p14:tracePt t="148553" x="5064125" y="5770563"/>
          <p14:tracePt t="148563" x="5064125" y="5707063"/>
          <p14:tracePt t="148574" x="5051425" y="5638800"/>
          <p14:tracePt t="148585" x="5008563" y="5570538"/>
          <p14:tracePt t="148597" x="4914900" y="5500688"/>
          <p14:tracePt t="148608" x="4708525" y="5395913"/>
          <p14:tracePt t="148619" x="4314825" y="5232400"/>
          <p14:tracePt t="148630" x="3808413" y="5064125"/>
          <p14:tracePt t="148641" x="3244850" y="4889500"/>
          <p14:tracePt t="148653" x="2713038" y="4757738"/>
          <p14:tracePt t="148664" x="2244725" y="4670425"/>
          <p14:tracePt t="148676" x="1851025" y="4613275"/>
          <p14:tracePt t="148690" x="1519238" y="4613275"/>
          <p14:tracePt t="148703" x="1193800" y="4676775"/>
          <p14:tracePt t="148709" x="825500" y="4832350"/>
          <p14:tracePt t="148724" x="444500" y="5106988"/>
          <p14:tracePt t="148731" x="74613" y="5438775"/>
          <p14:tracePt t="148900" x="5245100" y="6470650"/>
          <p14:tracePt t="148911" x="5427663" y="6026150"/>
          <p14:tracePt t="148925" x="5551488" y="5570538"/>
          <p14:tracePt t="148934" x="5608638" y="5151438"/>
          <p14:tracePt t="148945" x="5608638" y="4826000"/>
          <p14:tracePt t="148957" x="5551488" y="4570413"/>
          <p14:tracePt t="148969" x="5414963" y="4387850"/>
          <p14:tracePt t="148979" x="5121275" y="4257675"/>
          <p14:tracePt t="148992" x="4702175" y="4187825"/>
          <p14:tracePt t="149002" x="4164013" y="4187825"/>
          <p14:tracePt t="149012" x="3570288" y="4257675"/>
          <p14:tracePt t="149024" x="2995613" y="4394200"/>
          <p14:tracePt t="149035" x="2500313" y="4583113"/>
          <p14:tracePt t="149046" x="2170113" y="4826000"/>
          <p14:tracePt t="149058" x="1957388" y="5089525"/>
          <p14:tracePt t="149071" x="1863725" y="5351463"/>
          <p14:tracePt t="149081" x="1900238" y="5595938"/>
          <p14:tracePt t="149093" x="2138363" y="5883275"/>
          <p14:tracePt t="149104" x="2619375" y="6189663"/>
          <p14:tracePt t="149114" x="3338513" y="6502400"/>
          <p14:tracePt t="149125" x="4244975" y="6732588"/>
          <p14:tracePt t="149193" x="8077200" y="6670675"/>
          <p14:tracePt t="149205" x="8096250" y="6557963"/>
          <p14:tracePt t="149215" x="8027988" y="6432550"/>
          <p14:tracePt t="149226" x="7753350" y="6276975"/>
          <p14:tracePt t="149240" x="7321550" y="6145213"/>
          <p14:tracePt t="149248" x="6853238" y="6096000"/>
          <p14:tracePt t="149260" x="6470650" y="6096000"/>
          <p14:tracePt t="149271" x="6227763" y="6132513"/>
          <p14:tracePt t="149287" x="6102350" y="6196013"/>
          <p14:tracePt t="149294" x="6070600" y="6302375"/>
          <p14:tracePt t="149306" x="6121400" y="6432550"/>
          <p14:tracePt t="149318" x="6357938" y="6638925"/>
          <p14:tracePt t="149497" x="11691938" y="6757988"/>
          <p14:tracePt t="149508" x="11447463" y="6726238"/>
          <p14:tracePt t="149519" x="11185525" y="6702425"/>
          <p14:tracePt t="149530" x="10922000" y="6683375"/>
          <p14:tracePt t="149541" x="10717213" y="6683375"/>
          <p14:tracePt t="149555" x="10560050" y="6683375"/>
          <p14:tracePt t="149564" x="10453688" y="6683375"/>
          <p14:tracePt t="149575" x="10366375" y="6683375"/>
          <p14:tracePt t="149587" x="10321925" y="6683375"/>
          <p14:tracePt t="149598" x="10304463" y="6683375"/>
          <p14:tracePt t="149677" x="10291763" y="6683375"/>
          <p14:tracePt t="149688" x="10279063" y="6677025"/>
          <p14:tracePt t="149699" x="10272713" y="6677025"/>
          <p14:tracePt t="149723" x="10266363" y="6670675"/>
          <p14:tracePt t="149744" x="10266363" y="6657975"/>
          <p14:tracePt t="149757" x="10260013" y="6645275"/>
          <p14:tracePt t="149766" x="10253663" y="6632575"/>
          <p14:tracePt t="149778" x="10228263" y="6602413"/>
          <p14:tracePt t="149791" x="10204450" y="6577013"/>
          <p14:tracePt t="149803" x="10179050" y="6545263"/>
          <p14:tracePt t="149811" x="10147300" y="6513513"/>
          <p14:tracePt t="149825" x="10115550" y="6489700"/>
          <p14:tracePt t="149836" x="10085388" y="6464300"/>
          <p14:tracePt t="149845" x="10059988" y="6438900"/>
          <p14:tracePt t="149857" x="10040938" y="6426200"/>
          <p14:tracePt t="149868" x="10028238" y="6419850"/>
          <p14:tracePt t="149879" x="10015538" y="6413500"/>
          <p14:tracePt t="149906" x="9998075" y="6402388"/>
          <p14:tracePt t="149913" x="9991725" y="6396038"/>
          <p14:tracePt t="149926" x="9985375" y="6396038"/>
          <p14:tracePt t="149937" x="9972675" y="6383338"/>
          <p14:tracePt t="149958" x="9959975" y="6376988"/>
          <p14:tracePt t="149980" x="9953625" y="6376988"/>
          <p14:tracePt t="149991" x="9947275" y="6370638"/>
          <p14:tracePt t="150014" x="9947275" y="6364288"/>
          <p14:tracePt t="150025" x="9947275" y="6357938"/>
          <p14:tracePt t="150047" x="9947275" y="6338888"/>
          <p14:tracePt t="150059" x="9953625" y="6326188"/>
          <p14:tracePt t="150070" x="9959975" y="6313488"/>
          <p14:tracePt t="150083" x="9979025" y="6302375"/>
          <p14:tracePt t="150094" x="9998075" y="6283325"/>
          <p14:tracePt t="150107" x="10028238" y="6270625"/>
          <p14:tracePt t="150115" x="10059988" y="6257925"/>
          <p14:tracePt t="150126" x="10091738" y="6245225"/>
          <p14:tracePt t="150139" x="10115550" y="6238875"/>
          <p14:tracePt t="150262" x="10140950" y="6238875"/>
          <p14:tracePt t="150295" x="10128250" y="6238875"/>
          <p14:tracePt t="150307" x="10109200" y="6245225"/>
          <p14:tracePt t="150317" x="10085388" y="6251575"/>
          <p14:tracePt t="150329" x="10066338" y="6251575"/>
          <p14:tracePt t="150341" x="10034588" y="6270625"/>
          <p14:tracePt t="150351" x="10015538" y="6276975"/>
          <p14:tracePt t="150363" x="9991725" y="6276975"/>
          <p14:tracePt t="150374" x="9959975" y="6276975"/>
          <p14:tracePt t="150387" x="9947275" y="6276975"/>
          <p14:tracePt t="150452" x="9934575" y="6276975"/>
          <p14:tracePt t="150464" x="9928225" y="6270625"/>
          <p14:tracePt t="150475" x="9928225" y="6238875"/>
          <p14:tracePt t="150489" x="9928225" y="6202363"/>
          <p14:tracePt t="150497" x="9928225" y="6176963"/>
          <p14:tracePt t="150509" x="9928225" y="6138863"/>
          <p14:tracePt t="150522" x="9928225" y="6107113"/>
          <p14:tracePt t="150531" x="9928225" y="6102350"/>
          <p14:tracePt t="151622" x="9928225" y="6089650"/>
          <p14:tracePt t="151634" x="9921875" y="6083300"/>
          <p14:tracePt t="151645" x="9915525" y="6076950"/>
          <p14:tracePt t="151691" x="9904413" y="6076950"/>
          <p14:tracePt t="151702" x="9885363" y="6076950"/>
          <p14:tracePt t="151713" x="9853613" y="6076950"/>
          <p14:tracePt t="151725" x="9828213" y="6076950"/>
          <p14:tracePt t="151736" x="9791700" y="6076950"/>
          <p14:tracePt t="151746" x="9766300" y="6076950"/>
          <p14:tracePt t="151792" x="9747250" y="6076950"/>
          <p14:tracePt t="151805" x="9721850" y="6076950"/>
          <p14:tracePt t="151814" x="9685338" y="6070600"/>
          <p14:tracePt t="151825" x="9653588" y="6070600"/>
          <p14:tracePt t="151838" x="9615488" y="6057900"/>
          <p14:tracePt t="151847" x="9572625" y="6051550"/>
          <p14:tracePt t="151859" x="9534525" y="6045200"/>
          <p14:tracePt t="151871" x="9498013" y="6045200"/>
          <p14:tracePt t="151883" x="9466263" y="6045200"/>
          <p14:tracePt t="151893" x="9447213" y="6045200"/>
          <p14:tracePt t="151906" x="9428163" y="6045200"/>
          <p14:tracePt t="151915" x="9415463" y="6045200"/>
          <p14:tracePt t="151926" x="9402763" y="6045200"/>
          <p14:tracePt t="151938" x="9385300" y="6045200"/>
          <p14:tracePt t="151949" x="9353550" y="6045200"/>
          <p14:tracePt t="151960" x="9315450" y="6038850"/>
          <p14:tracePt t="151971" x="9291638" y="6038850"/>
          <p14:tracePt t="151984" x="9259888" y="6038850"/>
          <p14:tracePt t="151997" x="9221788" y="6038850"/>
          <p14:tracePt t="152007" x="9185275" y="6026150"/>
          <p14:tracePt t="152018" x="9140825" y="6026150"/>
          <p14:tracePt t="152027" x="9115425" y="6026150"/>
          <p14:tracePt t="152297" x="9096375" y="6026150"/>
          <p14:tracePt t="152308" x="9066213" y="6019800"/>
          <p14:tracePt t="152322" x="9047163" y="6019800"/>
          <p14:tracePt t="152331" x="9015413" y="6019800"/>
          <p14:tracePt t="152343" x="8996363" y="6019800"/>
          <p14:tracePt t="152356" x="8978900" y="6019800"/>
          <p14:tracePt t="152367" x="8959850" y="6019800"/>
          <p14:tracePt t="152377" x="8928100" y="6019800"/>
          <p14:tracePt t="152389" x="8902700" y="6019800"/>
          <p14:tracePt t="152400" x="8853488" y="6019800"/>
          <p14:tracePt t="152411" x="8766175" y="6019800"/>
          <p14:tracePt t="152424" x="8666163" y="6019800"/>
          <p14:tracePt t="152433" x="8553450" y="6019800"/>
          <p14:tracePt t="152444" x="8466138" y="6019800"/>
          <p14:tracePt t="152536" x="8428038" y="6013450"/>
          <p14:tracePt t="152545" x="8428038" y="6007100"/>
          <p14:tracePt t="152558" x="8434388" y="5995988"/>
          <p14:tracePt t="152569" x="8466138" y="5983288"/>
          <p14:tracePt t="152579" x="8489950" y="5970588"/>
          <p14:tracePt t="152593" x="8534400" y="5957888"/>
          <p14:tracePt t="152603" x="8578850" y="5945188"/>
          <p14:tracePt t="152613" x="8628063" y="5938838"/>
          <p14:tracePt t="152624" x="8659813" y="5932488"/>
          <p14:tracePt t="152636" x="8696325" y="5926138"/>
          <p14:tracePt t="152646" x="8772525" y="5913438"/>
          <p14:tracePt t="152658" x="8878888" y="5895975"/>
          <p14:tracePt t="152670" x="9002713" y="5870575"/>
          <p14:tracePt t="152681" x="9178925" y="5851525"/>
          <p14:tracePt t="152692" x="9391650" y="5838825"/>
          <p14:tracePt t="152703" x="9578975" y="5826125"/>
          <p14:tracePt t="152714" x="9715500" y="5813425"/>
          <p14:tracePt t="152725" x="9828213" y="5800725"/>
          <p14:tracePt t="152741" x="9879013" y="5795963"/>
          <p14:tracePt t="152770" x="9909175" y="5795963"/>
          <p14:tracePt t="152782" x="9928225" y="5795963"/>
          <p14:tracePt t="152796" x="9966325" y="5795963"/>
          <p14:tracePt t="152806" x="9991725" y="5795963"/>
          <p14:tracePt t="152815" x="10021888" y="5795963"/>
          <p14:tracePt t="152826" x="10047288" y="5795963"/>
          <p14:tracePt t="152839" x="10085388" y="5795963"/>
          <p14:tracePt t="152849" x="10128250" y="5800725"/>
          <p14:tracePt t="152860" x="10166350" y="5813425"/>
          <p14:tracePt t="152872" x="10210800" y="5826125"/>
          <p14:tracePt t="152884" x="10253663" y="5838825"/>
          <p14:tracePt t="152901" x="10285413" y="5851525"/>
          <p14:tracePt t="152908" x="10321925" y="5864225"/>
          <p14:tracePt t="152918" x="10353675" y="5870575"/>
          <p14:tracePt t="153085" x="10372725" y="5876925"/>
          <p14:tracePt t="153096" x="10404475" y="5883275"/>
          <p14:tracePt t="153108" x="10434638" y="5895975"/>
          <p14:tracePt t="153120" x="10460038" y="5907088"/>
          <p14:tracePt t="153130" x="10491788" y="5913438"/>
          <p14:tracePt t="153141" x="10521950" y="5919788"/>
          <p14:tracePt t="153154" x="10528300" y="5919788"/>
          <p14:tracePt t="153164" x="10547350" y="5932488"/>
          <p14:tracePt t="153186" x="10560050" y="5938838"/>
          <p14:tracePt t="153197" x="10572750" y="5945188"/>
          <p14:tracePt t="153209" x="10585450" y="5945188"/>
          <p14:tracePt t="153221" x="10604500" y="5945188"/>
          <p14:tracePt t="153231" x="10628313" y="5945188"/>
          <p14:tracePt t="153242" x="10647363" y="5945188"/>
          <p14:tracePt t="153256" x="10660063" y="5945188"/>
          <p14:tracePt t="153265" x="10685463" y="5951538"/>
          <p14:tracePt t="153290" x="10698163" y="5951538"/>
          <p14:tracePt t="153303" x="10717213" y="5951538"/>
          <p14:tracePt t="153310" x="10734675" y="5951538"/>
          <p14:tracePt t="153324" x="10766425" y="5951538"/>
          <p14:tracePt t="153332" x="10791825" y="5951538"/>
          <p14:tracePt t="153343" x="10828338" y="5951538"/>
          <p14:tracePt t="153357" x="10866438" y="5951538"/>
          <p14:tracePt t="153367" x="10917238" y="5951538"/>
          <p14:tracePt t="153377" x="10966450" y="5951538"/>
          <p14:tracePt t="153391" x="11010900" y="5951538"/>
          <p14:tracePt t="153433" x="11028363" y="5951538"/>
          <p14:tracePt t="153512" x="11041063" y="5951538"/>
          <p14:tracePt t="153524" x="11060113" y="5951538"/>
          <p14:tracePt t="153537" x="11085513" y="5951538"/>
          <p14:tracePt t="153546" x="11117263" y="5951538"/>
          <p14:tracePt t="153557" x="11141075" y="5951538"/>
          <p14:tracePt t="153569" x="11166475" y="5951538"/>
          <p14:tracePt t="153581" x="11179175" y="5957888"/>
          <p14:tracePt t="153659" x="11198225" y="5957888"/>
          <p14:tracePt t="153670" x="11210925" y="5964238"/>
          <p14:tracePt t="153682" x="11228388" y="5964238"/>
          <p14:tracePt t="153693" x="11241088" y="5970588"/>
          <p14:tracePt t="153707" x="11253788" y="5970588"/>
          <p14:tracePt t="153742" x="11260138" y="5970588"/>
          <p14:tracePt t="153749" x="11266488" y="5970588"/>
          <p14:tracePt t="153783" x="11279188" y="5970588"/>
          <p14:tracePt t="153796" x="11291888" y="5970588"/>
          <p14:tracePt t="153807" x="11291888" y="5976938"/>
          <p14:tracePt t="153817" x="11298238" y="5976938"/>
          <p14:tracePt t="153827" x="11310938" y="5976938"/>
          <p14:tracePt t="153840" x="11323638" y="5976938"/>
          <p14:tracePt t="153851" x="11328400" y="5976938"/>
          <p14:tracePt t="153985" x="11341100" y="5976938"/>
          <p14:tracePt t="153996" x="11360150" y="5976938"/>
          <p14:tracePt t="154007" x="11385550" y="5976938"/>
          <p14:tracePt t="154020" x="11410950" y="5976938"/>
          <p14:tracePt t="154030" x="11430000" y="5970588"/>
          <p14:tracePt t="154041" x="11441113" y="5970588"/>
          <p14:tracePt t="154154" x="11453813" y="5964238"/>
          <p14:tracePt t="154165" x="11460163" y="5951538"/>
          <p14:tracePt t="154177" x="11466513" y="5938838"/>
          <p14:tracePt t="154222" x="11466513" y="5926138"/>
          <p14:tracePt t="154255" x="11466513" y="5913438"/>
          <p14:tracePt t="154266" x="11466513" y="5907088"/>
          <p14:tracePt t="154277" x="11460163" y="5900738"/>
          <p14:tracePt t="154290" x="11441113" y="5895975"/>
          <p14:tracePt t="154302" x="11430000" y="5889625"/>
          <p14:tracePt t="154311" x="11410950" y="5883275"/>
          <p14:tracePt t="154323" x="11391900" y="5876925"/>
          <p14:tracePt t="154340" x="11366500" y="5876925"/>
          <p14:tracePt t="154345" x="11347450" y="5870575"/>
          <p14:tracePt t="154357" x="11328400" y="5864225"/>
          <p14:tracePt t="154368" x="11298238" y="5857875"/>
          <p14:tracePt t="154380" x="11279188" y="5857875"/>
          <p14:tracePt t="154395" x="11260138" y="5857875"/>
          <p14:tracePt t="154401" x="11247438" y="5851525"/>
          <p14:tracePt t="154412" x="11241088" y="5851525"/>
          <p14:tracePt t="154637" x="11234738" y="5851525"/>
          <p14:tracePt t="154649" x="11223625" y="5851525"/>
          <p14:tracePt t="154660" x="11204575" y="5851525"/>
          <p14:tracePt t="154672" x="11185525" y="5851525"/>
          <p14:tracePt t="154683" x="11153775" y="5851525"/>
          <p14:tracePt t="154696" x="11128375" y="5851525"/>
          <p14:tracePt t="154708" x="11091863" y="5851525"/>
          <p14:tracePt t="154718" x="11060113" y="5851525"/>
          <p14:tracePt t="154728" x="11023600" y="5851525"/>
          <p14:tracePt t="154742" x="10960100" y="5851525"/>
          <p14:tracePt t="154751" x="10898188" y="5851525"/>
          <p14:tracePt t="154761" x="10821988" y="5851525"/>
          <p14:tracePt t="154775" x="10760075" y="5851525"/>
          <p14:tracePt t="154786" x="10698163" y="5851525"/>
          <p14:tracePt t="154795" x="10621963" y="5851525"/>
          <p14:tracePt t="154808" x="10547350" y="5851525"/>
          <p14:tracePt t="154818" x="10485438" y="5851525"/>
          <p14:tracePt t="154829" x="10421938" y="5851525"/>
          <p14:tracePt t="154840" x="10360025" y="5851525"/>
          <p14:tracePt t="154852" x="10310813" y="5851525"/>
          <p14:tracePt t="154863" x="10266363" y="5851525"/>
          <p14:tracePt t="154874" x="10247313" y="5851525"/>
          <p14:tracePt t="154885" x="10228263" y="5851525"/>
          <p14:tracePt t="154901" x="10215563" y="5851525"/>
          <p14:tracePt t="154907" x="10204450" y="5851525"/>
          <p14:tracePt t="154918" x="10191750" y="5851525"/>
          <p14:tracePt t="154930" x="10179050" y="5851525"/>
          <p14:tracePt t="154955" x="10140950" y="5851525"/>
          <p14:tracePt t="154963" x="10109200" y="5851525"/>
          <p14:tracePt t="154976" x="10085388" y="5851525"/>
          <p14:tracePt t="154990" x="10053638" y="5851525"/>
          <p14:tracePt t="154999" x="10028238" y="5857875"/>
          <p14:tracePt t="155009" x="9998075" y="5864225"/>
          <p14:tracePt t="155031" x="9979025" y="5870575"/>
          <p14:tracePt t="155056" x="9966325" y="5876925"/>
          <p14:tracePt t="155065" x="9953625" y="5883275"/>
          <p14:tracePt t="155077" x="9940925" y="5883275"/>
          <p14:tracePt t="155089" x="9928225" y="5889625"/>
          <p14:tracePt t="155100" x="9898063" y="5889625"/>
          <p14:tracePt t="155110" x="9872663" y="5895975"/>
          <p14:tracePt t="155122" x="9840913" y="5907088"/>
          <p14:tracePt t="155132" x="9804400" y="5913438"/>
          <p14:tracePt t="155144" x="9759950" y="5932488"/>
          <p14:tracePt t="155156" x="9715500" y="5938838"/>
          <p14:tracePt t="155166" x="9678988" y="5945188"/>
          <p14:tracePt t="155179" x="9634538" y="5951538"/>
          <p14:tracePt t="155190" x="9572625" y="5964238"/>
          <p14:tracePt t="155200" x="9498013" y="5970588"/>
          <p14:tracePt t="155212" x="9402763" y="5983288"/>
          <p14:tracePt t="155223" x="9291638" y="6000750"/>
          <p14:tracePt t="155234" x="9178925" y="6026150"/>
          <p14:tracePt t="155245" x="9066213" y="6045200"/>
          <p14:tracePt t="155257" x="8953500" y="6064250"/>
          <p14:tracePt t="155272" x="8840788" y="6089650"/>
          <p14:tracePt t="155279" x="8734425" y="6096000"/>
          <p14:tracePt t="155291" x="8634413" y="6107113"/>
          <p14:tracePt t="155301" x="8547100" y="6113463"/>
          <p14:tracePt t="155313" x="8447088" y="6138863"/>
          <p14:tracePt t="155324" x="8347075" y="6145213"/>
          <p14:tracePt t="155340" x="8247063" y="6157913"/>
          <p14:tracePt t="155346" x="8147050" y="6164263"/>
          <p14:tracePt t="155357" x="8034338" y="6176963"/>
          <p14:tracePt t="155370" x="7908925" y="6189663"/>
          <p14:tracePt t="155383" x="7783513" y="6196013"/>
          <p14:tracePt t="155391" x="7659688" y="6196013"/>
          <p14:tracePt t="155405" x="7521575" y="6207125"/>
          <p14:tracePt t="155414" x="7383463" y="6207125"/>
          <p14:tracePt t="155425" x="7246938" y="6207125"/>
          <p14:tracePt t="155438" x="7096125" y="6207125"/>
          <p14:tracePt t="155447" x="6959600" y="6207125"/>
          <p14:tracePt t="155459" x="6802438" y="6219825"/>
          <p14:tracePt t="155471" x="6621463" y="6232525"/>
          <p14:tracePt t="155482" x="6357938" y="6245225"/>
          <p14:tracePt t="155496" x="6070600" y="6264275"/>
          <p14:tracePt t="155507" x="5757863" y="6276975"/>
          <p14:tracePt t="155527" x="5095875" y="6276975"/>
          <p14:tracePt t="155539" x="4770438" y="6276975"/>
          <p14:tracePt t="155549" x="4432300" y="6296025"/>
          <p14:tracePt t="155560" x="4095750" y="6307138"/>
          <p14:tracePt t="155572" x="3783013" y="6326188"/>
          <p14:tracePt t="155591" x="3495675" y="6357938"/>
          <p14:tracePt t="155599" x="3276600" y="6383338"/>
          <p14:tracePt t="155607" x="3106738" y="6407150"/>
          <p14:tracePt t="155662" x="3032125" y="6413500"/>
          <p14:tracePt t="155673" x="3013075" y="6419850"/>
          <p14:tracePt t="155684" x="3013075" y="6426200"/>
          <p14:tracePt t="155696" x="3025775" y="6438900"/>
          <p14:tracePt t="155708" x="3076575" y="6457950"/>
          <p14:tracePt t="155717" x="3151188" y="6477000"/>
          <p14:tracePt t="155729" x="3263900" y="6496050"/>
          <p14:tracePt t="155741" x="3438525" y="6507163"/>
          <p14:tracePt t="155752" x="3776663" y="6526213"/>
          <p14:tracePt t="155763" x="4208463" y="6526213"/>
          <p14:tracePt t="155774" x="4664075" y="6526213"/>
          <p14:tracePt t="155788" x="5095875" y="6526213"/>
          <p14:tracePt t="155797" x="5476875" y="6526213"/>
          <p14:tracePt t="155808" x="5808663" y="6526213"/>
          <p14:tracePt t="155818" x="6121400" y="6513513"/>
          <p14:tracePt t="155830" x="6434138" y="6483350"/>
          <p14:tracePt t="155841" x="6802438" y="6432550"/>
          <p14:tracePt t="155854" x="7253288" y="6364288"/>
          <p14:tracePt t="155863" x="7847013" y="6264275"/>
          <p14:tracePt t="155875" x="8521700" y="6164263"/>
          <p14:tracePt t="155888" x="9266238" y="6064250"/>
          <p14:tracePt t="155898" x="10015538" y="5964238"/>
          <p14:tracePt t="155909" x="10660063" y="5864225"/>
          <p14:tracePt t="155922" x="11210925" y="5770563"/>
          <p14:tracePt t="155931" x="11634788" y="5683250"/>
          <p14:tracePt t="155943" x="11960225" y="5619750"/>
          <p14:tracePt t="155956" x="12060238" y="5600700"/>
          <p14:tracePt t="156134" x="12091988" y="5589588"/>
          <p14:tracePt t="156157" x="12060238" y="5589588"/>
          <p14:tracePt t="156168" x="11953875" y="5595938"/>
          <p14:tracePt t="156180" x="11779250" y="5619750"/>
          <p14:tracePt t="156197" x="11517313" y="5645150"/>
          <p14:tracePt t="156201" x="11166475" y="5695950"/>
          <p14:tracePt t="156212" x="10798175" y="5745163"/>
          <p14:tracePt t="156224" x="10428288" y="5795963"/>
          <p14:tracePt t="156237" x="10109200" y="5845175"/>
          <p14:tracePt t="156246" x="9847263" y="5876925"/>
          <p14:tracePt t="156258" x="9628188" y="5900738"/>
          <p14:tracePt t="156270" x="9459913" y="5926138"/>
          <p14:tracePt t="156280" x="9285288" y="5964238"/>
          <p14:tracePt t="156293" x="9121775" y="5989638"/>
          <p14:tracePt t="156303" x="8978900" y="6007100"/>
          <p14:tracePt t="156313" x="8847138" y="6032500"/>
          <p14:tracePt t="156325" x="8734425" y="6038850"/>
          <p14:tracePt t="156347" x="8634413" y="6051550"/>
          <p14:tracePt t="156359" x="8509000" y="6051550"/>
          <p14:tracePt t="156371" x="8483600" y="6051550"/>
          <p14:tracePt t="156381" x="8453438" y="6051550"/>
          <p14:tracePt t="156394" x="8415338" y="6051550"/>
          <p14:tracePt t="156408" x="8389938" y="6051550"/>
          <p14:tracePt t="156415" x="8353425" y="6051550"/>
          <p14:tracePt t="156426" x="8289925" y="6051550"/>
          <p14:tracePt t="156439" x="8215313" y="6051550"/>
          <p14:tracePt t="156449" x="8108950" y="6064250"/>
          <p14:tracePt t="156460" x="8008938" y="6070600"/>
          <p14:tracePt t="156472" x="7908925" y="6083300"/>
          <p14:tracePt t="156483" x="7821613" y="6089650"/>
          <p14:tracePt t="156495" x="7734300" y="6102350"/>
          <p14:tracePt t="156507" x="7634288" y="6113463"/>
          <p14:tracePt t="156518" x="7534275" y="6132513"/>
          <p14:tracePt t="156527" x="7427913" y="6151563"/>
          <p14:tracePt t="156540" x="7327900" y="6164263"/>
          <p14:tracePt t="156555" x="7227888" y="6170613"/>
          <p14:tracePt t="156562" x="7153275" y="6183313"/>
          <p14:tracePt t="156686" x="7121525" y="6183313"/>
          <p14:tracePt t="156696" x="7083425" y="6183313"/>
          <p14:tracePt t="156709" x="7046913" y="6189663"/>
          <p14:tracePt t="156719" x="7008813" y="6189663"/>
          <p14:tracePt t="156730" x="6977063" y="6189663"/>
          <p14:tracePt t="156741" x="6964363" y="6189663"/>
          <p14:tracePt t="156809" x="6989763" y="6189663"/>
          <p14:tracePt t="156822" x="7053263" y="6170613"/>
          <p14:tracePt t="156832" x="7170738" y="6151563"/>
          <p14:tracePt t="156842" x="7308850" y="6126163"/>
          <p14:tracePt t="156856" x="7527925" y="6102350"/>
          <p14:tracePt t="156865" x="7740650" y="6076950"/>
          <p14:tracePt t="156877" x="7902575" y="6064250"/>
          <p14:tracePt t="156887" x="8040688" y="6051550"/>
          <p14:tracePt t="156899" x="8140700" y="6038850"/>
          <p14:tracePt t="156913" x="8196263" y="6032500"/>
          <p14:tracePt t="156924" x="8234363" y="6032500"/>
          <p14:tracePt t="156933" x="8272463" y="6032500"/>
          <p14:tracePt t="156944" x="8308975" y="6032500"/>
          <p14:tracePt t="156957" x="8372475" y="6032500"/>
          <p14:tracePt t="156966" x="8447088" y="6032500"/>
          <p14:tracePt t="156978" x="8534400" y="6032500"/>
          <p14:tracePt t="156991" x="8621713" y="6032500"/>
          <p14:tracePt t="157001" x="8685213" y="6032500"/>
          <p14:tracePt t="157011" x="8728075" y="6032500"/>
          <p14:tracePt t="157024" x="8747125" y="6032500"/>
          <p14:tracePt t="157045" x="8772525" y="6032500"/>
          <p14:tracePt t="157057" x="8796338" y="6026150"/>
          <p14:tracePt t="157069" x="8834438" y="6026150"/>
          <p14:tracePt t="157079" x="8866188" y="6026150"/>
          <p14:tracePt t="157092" x="8902700" y="6019800"/>
          <p14:tracePt t="157102" x="8953500" y="6019800"/>
          <p14:tracePt t="157113" x="9015413" y="6019800"/>
          <p14:tracePt t="157124" x="9078913" y="6019800"/>
          <p14:tracePt t="157135" x="9159875" y="6007100"/>
          <p14:tracePt t="157147" x="9221788" y="6000750"/>
          <p14:tracePt t="157158" x="9285288" y="6000750"/>
          <p14:tracePt t="157170" x="9347200" y="6000750"/>
          <p14:tracePt t="157182" x="9398000" y="6000750"/>
          <p14:tracePt t="157192" x="9447213" y="6000750"/>
          <p14:tracePt t="157205" x="9515475" y="6000750"/>
          <p14:tracePt t="157214" x="9578975" y="6000750"/>
          <p14:tracePt t="157225" x="9640888" y="6000750"/>
          <p14:tracePt t="157238" x="9691688" y="6000750"/>
          <p14:tracePt t="157247" x="9715500" y="6000750"/>
          <p14:tracePt t="157259" x="9740900" y="6000750"/>
          <p14:tracePt t="157270" x="9747250" y="6000750"/>
          <p14:tracePt t="157284" x="9759950" y="6000750"/>
          <p14:tracePt t="157292" x="9785350" y="6000750"/>
          <p14:tracePt t="157306" x="9804400" y="6000750"/>
          <p14:tracePt t="157315" x="9840913" y="6000750"/>
          <p14:tracePt t="157326" x="9866313" y="6000750"/>
          <p14:tracePt t="157339" x="9904413" y="6000750"/>
          <p14:tracePt t="157350" x="9966325" y="6000750"/>
          <p14:tracePt t="157360" x="10040938" y="6000750"/>
          <p14:tracePt t="157371" x="10140950" y="6000750"/>
          <p14:tracePt t="157383" x="10240963" y="6000750"/>
          <p14:tracePt t="157396" x="10353675" y="6000750"/>
          <p14:tracePt t="157407" x="10466388" y="6000750"/>
          <p14:tracePt t="157417" x="10579100" y="6000750"/>
          <p14:tracePt t="157427" x="10704513" y="6000750"/>
          <p14:tracePt t="157439" x="10804525" y="6000750"/>
          <p14:tracePt t="157450" x="10879138" y="6000750"/>
          <p14:tracePt t="157462" x="10917238" y="6000750"/>
          <p14:tracePt t="157473" x="10934700" y="6000750"/>
          <p14:tracePt t="157497" x="10947400" y="6000750"/>
          <p14:tracePt t="157508" x="10966450" y="6000750"/>
          <p14:tracePt t="157517" x="10985500" y="6000750"/>
          <p14:tracePt t="157529" x="11017250" y="6000750"/>
          <p14:tracePt t="157541" x="11053763" y="6000750"/>
          <p14:tracePt t="157552" x="11079163" y="6000750"/>
          <p14:tracePt t="157563" x="11091863" y="6000750"/>
          <p14:tracePt t="157574" x="11104563" y="6000750"/>
          <p14:tracePt t="157600" x="11117263" y="6000750"/>
          <p14:tracePt t="157607" x="11134725" y="6000750"/>
          <p14:tracePt t="157620" x="11166475" y="6000750"/>
          <p14:tracePt t="157630" x="11185525" y="6000750"/>
          <p14:tracePt t="157641" x="11210925" y="6000750"/>
          <p14:tracePt t="157654" x="11247438" y="6000750"/>
          <p14:tracePt t="157664" x="11272838" y="6000750"/>
          <p14:tracePt t="157675" x="11285538" y="6000750"/>
          <p14:tracePt t="157689" x="11298238" y="6000750"/>
          <p14:tracePt t="157844" x="11310938" y="6000750"/>
          <p14:tracePt t="157857" x="11317288" y="6000750"/>
          <p14:tracePt t="157868" x="11334750" y="6007100"/>
          <p14:tracePt t="157878" x="11347450" y="6013450"/>
          <p14:tracePt t="157891" x="11353800" y="6013450"/>
          <p14:tracePt t="157902" x="11366500" y="6013450"/>
          <p14:tracePt t="157911" x="11372850" y="6013450"/>
          <p14:tracePt t="158575" x="11385550" y="6013450"/>
          <p14:tracePt t="158597" x="11391900" y="6019800"/>
          <p14:tracePt t="158811" x="11391900" y="6026150"/>
          <p14:tracePt t="158823" x="11391900" y="6032500"/>
          <p14:tracePt t="158834" x="11379200" y="6038850"/>
          <p14:tracePt t="158845" x="11360150" y="6045200"/>
          <p14:tracePt t="158857" x="11328400" y="6045200"/>
          <p14:tracePt t="158868" x="11304588" y="6051550"/>
          <p14:tracePt t="158883" x="11266488" y="6051550"/>
          <p14:tracePt t="158901" x="11160125" y="6064250"/>
          <p14:tracePt t="158913" x="11098213" y="6064250"/>
          <p14:tracePt t="158925" x="11034713" y="6064250"/>
          <p14:tracePt t="158937" x="10972800" y="6070600"/>
          <p14:tracePt t="158946" x="10898188" y="6070600"/>
          <p14:tracePt t="158958" x="10810875" y="6070600"/>
          <p14:tracePt t="158971" x="10710863" y="6070600"/>
          <p14:tracePt t="158980" x="10598150" y="6070600"/>
          <p14:tracePt t="158993" x="10485438" y="6070600"/>
          <p14:tracePt t="159005" x="10360025" y="6070600"/>
          <p14:tracePt t="159014" x="10234613" y="6070600"/>
          <p14:tracePt t="159025" x="10109200" y="6070600"/>
          <p14:tracePt t="159040" x="9998075" y="6070600"/>
          <p14:tracePt t="159047" x="9898063" y="6070600"/>
          <p14:tracePt t="159059" x="9804400" y="6070600"/>
          <p14:tracePt t="159071" x="9702800" y="6070600"/>
          <p14:tracePt t="159081" x="9602788" y="6070600"/>
          <p14:tracePt t="159095" x="9502775" y="6070600"/>
          <p14:tracePt t="159107" x="9402763" y="6070600"/>
          <p14:tracePt t="159115" x="9302750" y="6070600"/>
          <p14:tracePt t="159126" x="9191625" y="6070600"/>
          <p14:tracePt t="159139" x="9091613" y="6070600"/>
          <p14:tracePt t="159149" x="8991600" y="6070600"/>
          <p14:tracePt t="159160" x="8902700" y="6070600"/>
          <p14:tracePt t="159172" x="8828088" y="6070600"/>
          <p14:tracePt t="159187" x="8753475" y="6083300"/>
          <p14:tracePt t="159197" x="8678863" y="6089650"/>
          <p14:tracePt t="159207" x="8609013" y="6102350"/>
          <p14:tracePt t="159217" x="8559800" y="6102350"/>
          <p14:tracePt t="159227" x="8509000" y="6102350"/>
          <p14:tracePt t="159239" x="8459788" y="6102350"/>
          <p14:tracePt t="159251" x="8408988" y="6102350"/>
          <p14:tracePt t="159262" x="8366125" y="6107113"/>
          <p14:tracePt t="159272" x="8328025" y="6107113"/>
          <p14:tracePt t="159284" x="8278813" y="6107113"/>
          <p14:tracePt t="159299" x="8240713" y="6107113"/>
          <p14:tracePt t="159307" x="8202613" y="6107113"/>
          <p14:tracePt t="159321" x="8172450" y="6107113"/>
          <p14:tracePt t="159329" x="8153400" y="6107113"/>
          <p14:tracePt t="159340" x="8121650" y="6107113"/>
          <p14:tracePt t="159352" x="8096250" y="6107113"/>
          <p14:tracePt t="159362" x="8066088" y="6113463"/>
          <p14:tracePt t="159374" x="8040688" y="6113463"/>
          <p14:tracePt t="159388" x="8008938" y="6113463"/>
          <p14:tracePt t="159397" x="7983538" y="6113463"/>
          <p14:tracePt t="159408" x="7953375" y="6113463"/>
          <p14:tracePt t="159419" x="7927975" y="6113463"/>
          <p14:tracePt t="159431" x="7908925" y="6113463"/>
          <p14:tracePt t="159442" x="7877175" y="6113463"/>
          <p14:tracePt t="159455" x="7853363" y="6119813"/>
          <p14:tracePt t="159464" x="7821613" y="6119813"/>
          <p14:tracePt t="159476" x="7783513" y="6119813"/>
          <p14:tracePt t="159490" x="7734300" y="6119813"/>
          <p14:tracePt t="159498" x="7670800" y="6119813"/>
          <p14:tracePt t="159509" x="7621588" y="6119813"/>
          <p14:tracePt t="159523" x="7596188" y="6119813"/>
          <p14:tracePt t="159532" x="7589838" y="6119813"/>
          <p14:tracePt t="159542" x="7577138" y="6119813"/>
          <p14:tracePt t="159556" x="7553325" y="6119813"/>
          <p14:tracePt t="159565" x="7515225" y="6119813"/>
          <p14:tracePt t="159576" x="7489825" y="6119813"/>
          <p14:tracePt t="159589" x="7453313" y="6119813"/>
          <p14:tracePt t="159599" x="7389813" y="6119813"/>
          <p14:tracePt t="159610" x="7327900" y="6119813"/>
          <p14:tracePt t="159623" x="7264400" y="6119813"/>
          <p14:tracePt t="159633" x="7227888" y="6119813"/>
          <p14:tracePt t="159645" x="7202488" y="6119813"/>
          <p14:tracePt t="159678" x="7183438" y="6119813"/>
          <p14:tracePt t="159692" x="7159625" y="6119813"/>
          <p14:tracePt t="159701" x="7121525" y="6119813"/>
          <p14:tracePt t="159712" x="7077075" y="6119813"/>
          <p14:tracePt t="159724" x="7059613" y="6119813"/>
          <p14:tracePt t="159914" x="7077075" y="6119813"/>
          <p14:tracePt t="159925" x="7102475" y="6107113"/>
          <p14:tracePt t="159938" x="7159625" y="6102350"/>
          <p14:tracePt t="159947" x="7196138" y="6089650"/>
          <p14:tracePt t="159959" x="7240588" y="6083300"/>
          <p14:tracePt t="159971" x="7259638" y="6076950"/>
          <p14:tracePt t="159983" x="7270750" y="6076950"/>
          <p14:tracePt t="159993" x="7289800" y="6076950"/>
          <p14:tracePt t="160007" x="7321550" y="6076950"/>
          <p14:tracePt t="160016" x="7359650" y="6070600"/>
          <p14:tracePt t="160026" x="7408863" y="6057900"/>
          <p14:tracePt t="160040" x="7489825" y="6051550"/>
          <p14:tracePt t="160049" x="7602538" y="6038850"/>
          <p14:tracePt t="160060" x="7734300" y="6026150"/>
          <p14:tracePt t="160072" x="7889875" y="6019800"/>
          <p14:tracePt t="160096" x="8240713" y="5995988"/>
          <p14:tracePt t="160107" x="8366125" y="5983288"/>
          <p14:tracePt t="160118" x="8478838" y="5970588"/>
          <p14:tracePt t="160127" x="8578850" y="5964238"/>
          <p14:tracePt t="160140" x="8653463" y="5951538"/>
          <p14:tracePt t="160151" x="8715375" y="5951538"/>
          <p14:tracePt t="160162" x="8785225" y="5945188"/>
          <p14:tracePt t="160172" x="8847138" y="5945188"/>
          <p14:tracePt t="160186" x="8896350" y="5945188"/>
          <p14:tracePt t="160196" x="8934450" y="5945188"/>
          <p14:tracePt t="160206" x="8953500" y="5945188"/>
          <p14:tracePt t="160217" x="8978900" y="5945188"/>
          <p14:tracePt t="160253" x="8991600" y="5945188"/>
          <p14:tracePt t="160262" x="9015413" y="5945188"/>
          <p14:tracePt t="160274" x="9047163" y="5945188"/>
          <p14:tracePt t="160288" x="9078913" y="5945188"/>
          <p14:tracePt t="160299" x="9109075" y="5945188"/>
          <p14:tracePt t="160308" x="9134475" y="5945188"/>
          <p14:tracePt t="160323" x="9166225" y="5938838"/>
          <p14:tracePt t="160330" x="9196388" y="5938838"/>
          <p14:tracePt t="160342" x="9221788" y="5938838"/>
          <p14:tracePt t="160355" x="9240838" y="5938838"/>
          <p14:tracePt t="160364" x="9253538" y="5938838"/>
          <p14:tracePt t="160375" x="9259888" y="5938838"/>
          <p14:tracePt t="160409" x="9266238" y="5938838"/>
          <p14:tracePt t="160423" x="9272588" y="5932488"/>
          <p14:tracePt t="160432" x="9278938" y="5932488"/>
          <p14:tracePt t="160443" x="9285288" y="5932488"/>
          <p14:tracePt t="160457" x="9309100" y="5932488"/>
          <p14:tracePt t="160467" x="9321800" y="5932488"/>
          <p14:tracePt t="160476" x="9328150" y="5932488"/>
          <p14:tracePt t="160499" x="9340850" y="5932488"/>
          <p14:tracePt t="160510" x="9347200" y="5932488"/>
          <p14:tracePt t="160523" x="9359900" y="5932488"/>
          <p14:tracePt t="160536" x="9385300" y="5932488"/>
          <p14:tracePt t="160544" x="9415463" y="5932488"/>
          <p14:tracePt t="160557" x="9453563" y="5932488"/>
          <p14:tracePt t="160567" x="9491663" y="5932488"/>
          <p14:tracePt t="160578" x="9528175" y="5932488"/>
          <p14:tracePt t="160591" x="9585325" y="5932488"/>
          <p14:tracePt t="160602" x="9647238" y="5945188"/>
          <p14:tracePt t="160612" x="9709150" y="5951538"/>
          <p14:tracePt t="160623" x="9779000" y="5964238"/>
          <p14:tracePt t="160635" x="9840913" y="5970588"/>
          <p14:tracePt t="160645" x="9904413" y="5983288"/>
          <p14:tracePt t="160657" x="9966325" y="5983288"/>
          <p14:tracePt t="160668" x="10034588" y="5989638"/>
          <p14:tracePt t="160679" x="10098088" y="5989638"/>
          <p14:tracePt t="160693" x="10185400" y="6000750"/>
          <p14:tracePt t="160703" x="10272713" y="6007100"/>
          <p14:tracePt t="160713" x="10372725" y="6007100"/>
          <p14:tracePt t="160724" x="10485438" y="6019800"/>
          <p14:tracePt t="160737" x="10585450" y="6026150"/>
          <p14:tracePt t="160747" x="10685463" y="6038850"/>
          <p14:tracePt t="160759" x="10741025" y="6038850"/>
          <p14:tracePt t="160771" x="10760075" y="6038850"/>
          <p14:tracePt t="160814" x="10772775" y="6038850"/>
          <p14:tracePt t="160826" x="10785475" y="6038850"/>
          <p14:tracePt t="160839" x="10798175" y="6038850"/>
          <p14:tracePt t="160848" x="10804525" y="6038850"/>
          <p14:tracePt t="160859" x="10817225" y="6038850"/>
          <p14:tracePt t="160871" x="10841038" y="6038850"/>
          <p14:tracePt t="160882" x="10860088" y="6038850"/>
          <p14:tracePt t="160893" x="10872788" y="6032500"/>
          <p14:tracePt t="160907" x="10885488" y="6026150"/>
          <p14:tracePt t="160915" x="10898188" y="6019800"/>
          <p14:tracePt t="160927" x="10904538" y="6019800"/>
          <p14:tracePt t="160939" x="10910888" y="6013450"/>
          <p14:tracePt t="161816" x="10928350" y="6013450"/>
          <p14:tracePt t="161826" x="10953750" y="6019800"/>
          <p14:tracePt t="161838" x="10985500" y="6038850"/>
          <p14:tracePt t="161849" x="11010900" y="6045200"/>
          <p14:tracePt t="161860" x="11023600" y="6051550"/>
          <p14:tracePt t="161916" x="11028363" y="6057900"/>
          <p14:tracePt t="161927" x="11041063" y="6057900"/>
          <p14:tracePt t="161939" x="11072813" y="6057900"/>
          <p14:tracePt t="161950" x="11091863" y="6057900"/>
          <p14:tracePt t="161964" x="11104563" y="6057900"/>
          <p14:tracePt t="162051" x="11110913" y="6057900"/>
          <p14:tracePt t="162063" x="11123613" y="6051550"/>
          <p14:tracePt t="162074" x="11128375" y="6032500"/>
          <p14:tracePt t="162088" x="11141075" y="6007100"/>
          <p14:tracePt t="162096" x="11147425" y="5989638"/>
          <p14:tracePt t="162108" x="11153775" y="5976938"/>
          <p14:tracePt t="162120" x="11160125" y="5964238"/>
          <p14:tracePt t="162141" x="11166475" y="5951538"/>
          <p14:tracePt t="162187" x="11179175" y="5938838"/>
          <p14:tracePt t="162198" x="11204575" y="5932488"/>
          <p14:tracePt t="162209" x="11223625" y="5926138"/>
          <p14:tracePt t="162222" x="11241088" y="5926138"/>
          <p14:tracePt t="162231" x="11266488" y="5913438"/>
          <p14:tracePt t="162242" x="11272838" y="5913438"/>
          <p14:tracePt t="162257" x="11298238" y="5907088"/>
          <p14:tracePt t="170490" x="11310938" y="5895975"/>
          <p14:tracePt t="170658" x="11298238" y="5889625"/>
          <p14:tracePt t="170669" x="11272838" y="5870575"/>
          <p14:tracePt t="170680" x="11247438" y="5864225"/>
          <p14:tracePt t="170692" x="11210925" y="5857875"/>
          <p14:tracePt t="170707" x="11172825" y="5851525"/>
          <p14:tracePt t="170714" x="11134725" y="5851525"/>
          <p14:tracePt t="170725" x="11091863" y="5838825"/>
          <p14:tracePt t="171054" x="11072813" y="5838825"/>
          <p14:tracePt t="171063" x="11060113" y="5838825"/>
          <p14:tracePt t="171074" x="11053763" y="5838825"/>
          <p14:tracePt t="171087" x="11047413" y="5838825"/>
          <p14:tracePt t="171108" x="11034713" y="5832475"/>
          <p14:tracePt t="171119" x="11017250" y="5826125"/>
          <p14:tracePt t="171130" x="10985500" y="5819775"/>
          <p14:tracePt t="171141" x="10947400" y="5813425"/>
          <p14:tracePt t="171154" x="10891838" y="5795963"/>
          <p14:tracePt t="171164" x="10841038" y="5776913"/>
          <p14:tracePt t="171175" x="10772775" y="5745163"/>
          <p14:tracePt t="171192" x="10704513" y="5726113"/>
          <p14:tracePt t="171198" x="10653713" y="5713413"/>
          <p14:tracePt t="171209" x="10585450" y="5695950"/>
          <p14:tracePt t="171223" x="10521950" y="5683250"/>
          <p14:tracePt t="171232" x="10460038" y="5683250"/>
          <p14:tracePt t="171243" x="10385425" y="5683250"/>
          <p14:tracePt t="171256" x="10310813" y="5683250"/>
          <p14:tracePt t="171265" x="10221913" y="5683250"/>
          <p14:tracePt t="171277" x="10134600" y="5683250"/>
          <p14:tracePt t="171290" x="10098088" y="5683250"/>
          <p14:tracePt t="171310" x="10072688" y="5683250"/>
          <p14:tracePt t="171344" x="10059988" y="5683250"/>
          <p14:tracePt t="171356" x="10053638" y="5683250"/>
          <p14:tracePt t="171378" x="10047288" y="5683250"/>
          <p14:tracePt t="171414" x="10040938" y="5676900"/>
          <p14:tracePt t="171423" x="10034588" y="5657850"/>
          <p14:tracePt t="171434" x="10034588" y="5632450"/>
          <p14:tracePt t="171445" x="10034588" y="5595938"/>
          <p14:tracePt t="171457" x="10066338" y="5526088"/>
          <p14:tracePt t="171469" x="10104438" y="5457825"/>
          <p14:tracePt t="171480" x="10140950" y="5376863"/>
          <p14:tracePt t="171493" x="10204450" y="5283200"/>
          <p14:tracePt t="171505" x="10279063" y="5189538"/>
          <p14:tracePt t="171513" x="10347325" y="5094288"/>
          <p14:tracePt t="171525" x="10421938" y="5000625"/>
          <p14:tracePt t="171536" x="10510838" y="4906963"/>
          <p14:tracePt t="171546" x="10591800" y="4826000"/>
          <p14:tracePt t="171558" x="10672763" y="4757738"/>
          <p14:tracePt t="171570" x="10753725" y="4694238"/>
          <p14:tracePt t="171580" x="10821988" y="4645025"/>
          <p14:tracePt t="171593" x="10853738" y="4632325"/>
          <p14:tracePt t="171605" x="10866438" y="4613275"/>
          <p14:tracePt t="171638" x="10879138" y="4606925"/>
          <p14:tracePt t="171682" x="10898188" y="4600575"/>
          <p14:tracePt t="171695" x="10910888" y="4594225"/>
          <p14:tracePt t="171708" x="10917238" y="4583113"/>
          <p14:tracePt t="171727" x="10922000" y="4576763"/>
          <p14:tracePt t="171740" x="10928350" y="4570413"/>
          <p14:tracePt t="171750" x="10934700" y="4570413"/>
          <p14:tracePt t="171760" x="10941050" y="4564063"/>
          <p14:tracePt t="171772" x="10953750" y="4557713"/>
          <p14:tracePt t="171784" x="10972800" y="4545013"/>
          <p14:tracePt t="171796" x="10991850" y="4525963"/>
          <p14:tracePt t="171808" x="11017250" y="4519613"/>
          <p14:tracePt t="171817" x="11028363" y="4513263"/>
          <p14:tracePt t="171828" x="11034713" y="4506913"/>
          <p14:tracePt t="171851" x="11041063" y="4500563"/>
          <p14:tracePt t="171863" x="11053763" y="4494213"/>
          <p14:tracePt t="171873" x="11066463" y="4487863"/>
          <p14:tracePt t="171885" x="11091863" y="4470400"/>
          <p14:tracePt t="171900" x="11110913" y="4457700"/>
          <p14:tracePt t="171908" x="11128375" y="4445000"/>
          <p14:tracePt t="171918" x="11153775" y="4438650"/>
          <p14:tracePt t="171929" x="11166475" y="4432300"/>
          <p14:tracePt t="171941" x="11172825" y="4425950"/>
          <p14:tracePt t="171974" x="11185525" y="4419600"/>
          <p14:tracePt t="171988" x="11210925" y="4406900"/>
          <p14:tracePt t="171996" x="11241088" y="4387850"/>
          <p14:tracePt t="172008" x="11260138" y="4376738"/>
          <p14:tracePt t="172020" x="11272838" y="4364038"/>
          <p14:tracePt t="172030" x="11285538" y="4351338"/>
          <p14:tracePt t="172041" x="11298238" y="4344988"/>
          <p14:tracePt t="172055" x="11310938" y="4338638"/>
          <p14:tracePt t="172064" x="11328400" y="4325938"/>
          <p14:tracePt t="172076" x="11341100" y="4300538"/>
          <p14:tracePt t="172090" x="11360150" y="4270375"/>
          <p14:tracePt t="172101" x="11398250" y="4238625"/>
          <p14:tracePt t="172109" x="11441113" y="4200525"/>
          <p14:tracePt t="172123" x="11479213" y="4157663"/>
          <p14:tracePt t="172132" x="11510963" y="4125913"/>
          <p14:tracePt t="172143" x="11547475" y="4087813"/>
          <p14:tracePt t="172157" x="11591925" y="4051300"/>
          <p14:tracePt t="172165" x="11647488" y="4006850"/>
          <p14:tracePt t="172177" x="11704638" y="3957638"/>
          <p14:tracePt t="172191" x="11760200" y="3906838"/>
          <p14:tracePt t="172200" x="11817350" y="3870325"/>
          <p14:tracePt t="172210" x="11866563" y="3838575"/>
          <p14:tracePt t="172224" x="11898313" y="3800475"/>
          <p14:tracePt t="172234" x="11936413" y="3770313"/>
          <p14:tracePt t="172244" x="11953875" y="3744913"/>
          <p14:tracePt t="172257" x="11972925" y="3732213"/>
          <p14:tracePt t="172267" x="11985625" y="3725863"/>
          <p14:tracePt t="172278" x="12004675" y="3713163"/>
          <p14:tracePt t="172311" x="12017375" y="3706813"/>
          <p14:tracePt t="172323" x="12030075" y="3700463"/>
          <p14:tracePt t="172338" x="12041188" y="3694113"/>
          <p14:tracePt t="172345" x="12053888" y="3694113"/>
          <p14:tracePt t="172357" x="12072938" y="3687763"/>
          <p14:tracePt t="172369" x="12098338" y="3687763"/>
          <p14:tracePt t="172380" x="12130088" y="3687763"/>
          <p14:tracePt t="172390" x="12147550" y="3681413"/>
          <p14:tracePt t="172403" x="12179300" y="3670300"/>
          <p14:tracePt t="172886" x="11904663" y="3876675"/>
          <p14:tracePt t="172897" x="11623675" y="4057650"/>
          <p14:tracePt t="172910" x="11317288" y="4257675"/>
          <p14:tracePt t="172920" x="11010900" y="4464050"/>
          <p14:tracePt t="172930" x="10710863" y="4670425"/>
          <p14:tracePt t="172942" x="10379075" y="4876800"/>
          <p14:tracePt t="172956" x="9979025" y="5089525"/>
          <p14:tracePt t="172964" x="9559925" y="5313363"/>
          <p14:tracePt t="172976" x="9115425" y="5513388"/>
          <p14:tracePt t="172988" x="8721725" y="5676900"/>
          <p14:tracePt t="172999" x="8359775" y="5813425"/>
          <p14:tracePt t="173009" x="8053388" y="5926138"/>
          <p14:tracePt t="173023" x="7789863" y="6019800"/>
          <p14:tracePt t="173032" x="7577138" y="6107113"/>
          <p14:tracePt t="173043" x="7440613" y="6164263"/>
          <p14:tracePt t="173057" x="7321550" y="6202363"/>
          <p14:tracePt t="173065" x="7208838" y="6232525"/>
          <p14:tracePt t="173077" x="7096125" y="6264275"/>
          <p14:tracePt t="173090" x="6977063" y="6296025"/>
          <p14:tracePt t="173100" x="6864350" y="6319838"/>
          <p14:tracePt t="173111" x="6764338" y="6338888"/>
          <p14:tracePt t="173123" x="6677025" y="6357938"/>
          <p14:tracePt t="173134" x="6596063" y="6370638"/>
          <p14:tracePt t="173144" x="6521450" y="6376988"/>
          <p14:tracePt t="173156" x="6446838" y="6389688"/>
          <p14:tracePt t="173167" x="6357938" y="6396038"/>
          <p14:tracePt t="173178" x="6234113" y="6407150"/>
          <p14:tracePt t="173191" x="6076950" y="6419850"/>
          <p14:tracePt t="173201" x="5889625" y="6432550"/>
          <p14:tracePt t="173211" x="5727700" y="6445250"/>
          <p14:tracePt t="173223" x="5583238" y="6464300"/>
          <p14:tracePt t="173234" x="5521325" y="6477000"/>
          <p14:tracePt t="173313" x="5508625" y="6477000"/>
          <p14:tracePt t="173324" x="5514975" y="6464300"/>
          <p14:tracePt t="173337" x="5534025" y="6451600"/>
          <p14:tracePt t="173346" x="5570538" y="6445250"/>
          <p14:tracePt t="173358" x="5651500" y="6426200"/>
          <p14:tracePt t="173369" x="5764213" y="6407150"/>
          <p14:tracePt t="173381" x="5940425" y="6383338"/>
          <p14:tracePt t="173396" x="6283325" y="6351588"/>
          <p14:tracePt t="173406" x="6721475" y="6332538"/>
          <p14:tracePt t="173414" x="7234238" y="6296025"/>
          <p14:tracePt t="173425" x="7821613" y="6257925"/>
          <p14:tracePt t="173439" x="8408988" y="6238875"/>
          <p14:tracePt t="173448" x="8947150" y="6219825"/>
          <p14:tracePt t="173459" x="9428163" y="6219825"/>
          <p14:tracePt t="173471" x="9809163" y="6219825"/>
          <p14:tracePt t="173482" x="10040938" y="6219825"/>
          <p14:tracePt t="173539" x="10128250" y="6219825"/>
          <p14:tracePt t="173550" x="10191750" y="6219825"/>
          <p14:tracePt t="173561" x="10240963" y="6219825"/>
          <p14:tracePt t="173572" x="10266363" y="6219825"/>
          <p14:tracePt t="173586" x="10291763" y="6219825"/>
          <p14:tracePt t="173597" x="10304463" y="6226175"/>
          <p14:tracePt t="173607" x="10315575" y="6238875"/>
          <p14:tracePt t="173617" x="10328275" y="6251575"/>
          <p14:tracePt t="173628" x="10340975" y="6276975"/>
          <p14:tracePt t="173650" x="10353675" y="6289675"/>
          <p14:tracePt t="173662" x="10379075" y="6302375"/>
          <p14:tracePt t="173673" x="10398125" y="6307138"/>
          <p14:tracePt t="173685" x="10421938" y="6307138"/>
          <p14:tracePt t="173696" x="10472738" y="6307138"/>
          <p14:tracePt t="173707" x="10547350" y="6307138"/>
          <p14:tracePt t="173718" x="10628313" y="6289675"/>
          <p14:tracePt t="173729" x="10717213" y="6257925"/>
          <p14:tracePt t="173740" x="10810875" y="6213475"/>
          <p14:tracePt t="173754" x="10891838" y="6164263"/>
          <p14:tracePt t="173763" x="10972800" y="6107113"/>
          <p14:tracePt t="173774" x="11041063" y="6032500"/>
          <p14:tracePt t="173787" x="11104563" y="5964238"/>
          <p14:tracePt t="173796" x="11153775" y="5883275"/>
          <p14:tracePt t="173808" x="11191875" y="5800725"/>
          <p14:tracePt t="173820" x="11241088" y="5713413"/>
          <p14:tracePt t="173830" x="11298238" y="5595938"/>
          <p14:tracePt t="173842" x="11347450" y="5464175"/>
          <p14:tracePt t="173855" x="11410950" y="5300663"/>
          <p14:tracePt t="173864" x="11491913" y="5132388"/>
          <p14:tracePt t="173875" x="11579225" y="4964113"/>
          <p14:tracePt t="173887" x="11653838" y="4819650"/>
          <p14:tracePt t="173898" x="11723688" y="4694238"/>
          <p14:tracePt t="173912" x="11760200" y="4594225"/>
          <p14:tracePt t="173923" x="11791950" y="4500563"/>
          <p14:tracePt t="173932" x="11823700" y="4438650"/>
          <p14:tracePt t="173943" x="11847513" y="4383088"/>
          <p14:tracePt t="173956" x="11872913" y="4325938"/>
          <p14:tracePt t="173966" x="11904663" y="4270375"/>
          <p14:tracePt t="173977" x="11941175" y="4225925"/>
          <p14:tracePt t="173990" x="11979275" y="4170363"/>
          <p14:tracePt t="174000" x="12004675" y="4125913"/>
          <p14:tracePt t="174011" x="12030075" y="4094163"/>
          <p14:tracePt t="174024" x="12053888" y="4057650"/>
          <p14:tracePt t="174035" x="12079288" y="4025900"/>
          <p14:tracePt t="174044" x="12104688" y="3983038"/>
          <p14:tracePt t="174057" x="12130088" y="3925888"/>
          <p14:tracePt t="174070" x="12160250" y="3876675"/>
          <p14:tracePt t="174078" x="12185650" y="3832225"/>
          <p14:tracePt t="175326" x="12166600" y="3913188"/>
          <p14:tracePt t="175339" x="12160250" y="3932238"/>
          <p14:tracePt t="175361" x="12153900" y="3944938"/>
          <p14:tracePt t="175461" x="12147550" y="3957638"/>
          <p14:tracePt t="177892" x="12147550" y="3951288"/>
          <p14:tracePt t="177904" x="12147550" y="3944938"/>
          <p14:tracePt t="177936" x="12160250" y="3932238"/>
          <p14:tracePt t="177952" x="12185650" y="3906838"/>
          <p14:tracePt t="178848" x="11898313" y="3657600"/>
          <p14:tracePt t="178859" x="11430000" y="3732213"/>
          <p14:tracePt t="178870" x="10785475" y="3806825"/>
          <p14:tracePt t="178885" x="9991725" y="3870325"/>
          <p14:tracePt t="178900" x="9153525" y="3913188"/>
          <p14:tracePt t="178906" x="8283575" y="3951288"/>
          <p14:tracePt t="178915" x="7470775" y="3970338"/>
          <p14:tracePt t="178926" x="6764338" y="3970338"/>
          <p14:tracePt t="178941" x="6102350" y="3957638"/>
          <p14:tracePt t="178950" x="5464175" y="3938588"/>
          <p14:tracePt t="178961" x="4857750" y="3938588"/>
          <p14:tracePt t="178972" x="4276725" y="3938588"/>
          <p14:tracePt t="178984" x="3695700" y="3938588"/>
          <p14:tracePt t="179000" x="3106738" y="3938588"/>
          <p14:tracePt t="179007" x="2576513" y="3938588"/>
          <p14:tracePt t="179018" x="2138363" y="3951288"/>
          <p14:tracePt t="179028" x="1831975" y="3970338"/>
          <p14:tracePt t="179040" x="1651000" y="3970338"/>
          <p14:tracePt t="179051" x="1574800" y="3976688"/>
          <p14:tracePt t="179062" x="1538288" y="3976688"/>
          <p14:tracePt t="179073" x="1493838" y="3983038"/>
          <p14:tracePt t="179087" x="1457325" y="3994150"/>
          <p14:tracePt t="179098" x="1400175" y="4000500"/>
          <p14:tracePt t="179108" x="1363663" y="4000500"/>
          <p14:tracePt t="179118" x="1312863" y="4000500"/>
          <p14:tracePt t="179129" x="1263650" y="4000500"/>
          <p14:tracePt t="179140" x="1200150" y="4000500"/>
          <p14:tracePt t="179156" x="1131888" y="4000500"/>
          <p14:tracePt t="179163" x="1050925" y="4000500"/>
          <p14:tracePt t="179174" x="950913" y="4000500"/>
          <p14:tracePt t="179188" x="825500" y="4000500"/>
          <p14:tracePt t="179199" x="668338" y="4000500"/>
          <p14:tracePt t="179208" x="493713" y="4000500"/>
          <p14:tracePt t="179221" x="261938" y="4000500"/>
          <p14:tracePt t="179230" x="31750" y="4000500"/>
          <p14:tracePt t="180379" x="219075" y="3506788"/>
          <p14:tracePt t="180389" x="425450" y="3506788"/>
          <p14:tracePt t="180401" x="731838" y="3506788"/>
          <p14:tracePt t="180412" x="1163638" y="3506788"/>
          <p14:tracePt t="180423" x="1744663" y="3506788"/>
          <p14:tracePt t="180434" x="2457450" y="3506788"/>
          <p14:tracePt t="180445" x="3213100" y="3506788"/>
          <p14:tracePt t="180457" x="3976688" y="3506788"/>
          <p14:tracePt t="180468" x="4708525" y="3506788"/>
          <p14:tracePt t="180480" x="5364163" y="3506788"/>
          <p14:tracePt t="180494" x="5976938" y="3506788"/>
          <p14:tracePt t="180505" x="6534150" y="3506788"/>
          <p14:tracePt t="180513" x="7040563" y="3506788"/>
          <p14:tracePt t="180524" x="7577138" y="3487738"/>
          <p14:tracePt t="180536" x="8089900" y="3451225"/>
          <p14:tracePt t="180546" x="8578850" y="3413125"/>
          <p14:tracePt t="180558" x="9047163" y="3376613"/>
          <p14:tracePt t="180570" x="9434513" y="3344863"/>
          <p14:tracePt t="180581" x="9747250" y="3313113"/>
          <p14:tracePt t="180593" x="9959975" y="3300413"/>
          <p14:tracePt t="180614" x="10153650" y="3281363"/>
          <p14:tracePt t="180672" x="10191750" y="3281363"/>
          <p14:tracePt t="180682" x="10240963" y="3281363"/>
          <p14:tracePt t="180694" x="10279063" y="3281363"/>
          <p14:tracePt t="180707" x="10353675" y="3281363"/>
          <p14:tracePt t="180717" x="10440988" y="3281363"/>
          <p14:tracePt t="180727" x="10528300" y="3294063"/>
          <p14:tracePt t="180741" x="10604500" y="3294063"/>
          <p14:tracePt t="180750" x="10685463" y="3294063"/>
          <p14:tracePt t="180761" x="10747375" y="3300413"/>
          <p14:tracePt t="180772" x="10798175" y="3313113"/>
          <p14:tracePt t="180787" x="10866438" y="3319463"/>
          <p14:tracePt t="180796" x="10928350" y="3332163"/>
          <p14:tracePt t="180808" x="11004550" y="3332163"/>
          <p14:tracePt t="180817" x="11079163" y="3332163"/>
          <p14:tracePt t="180828" x="11153775" y="3332163"/>
          <p14:tracePt t="180840" x="11204575" y="3332163"/>
          <p14:tracePt t="180852" x="11241088" y="3332163"/>
          <p14:tracePt t="180862" x="11285538" y="3332163"/>
          <p14:tracePt t="180874" x="11323638" y="3332163"/>
          <p14:tracePt t="180887" x="11372850" y="3332163"/>
          <p14:tracePt t="180896" x="11447463" y="3332163"/>
          <p14:tracePt t="180908" x="11547475" y="3338513"/>
          <p14:tracePt t="180918" x="11685588" y="3351213"/>
          <p14:tracePt t="180930" x="11841163" y="3363913"/>
          <p14:tracePt t="180942" x="12004675" y="3370263"/>
          <p14:tracePt t="180955" x="12166600" y="3394075"/>
          <p14:tracePt t="181514" x="12036425" y="3476625"/>
          <p14:tracePt t="181525" x="11947525" y="3487738"/>
          <p14:tracePt t="181539" x="11872913" y="3494088"/>
          <p14:tracePt t="181548" x="11841163" y="3506788"/>
          <p14:tracePt t="181684" x="11836400" y="3506788"/>
          <p14:tracePt t="181698" x="11841163" y="3506788"/>
          <p14:tracePt t="181708" x="11860213" y="3481388"/>
          <p14:tracePt t="181717" x="11898313" y="3457575"/>
          <p14:tracePt t="181728" x="11941175" y="3413125"/>
          <p14:tracePt t="181741" x="12004675" y="3344863"/>
          <p14:tracePt t="181751" x="12053888" y="3238500"/>
          <p14:tracePt t="181762" x="12098338" y="3106738"/>
          <p14:tracePt t="181773" x="12117388" y="2963863"/>
          <p14:tracePt t="181787" x="12130088" y="2806700"/>
          <p14:tracePt t="181798" x="12111038" y="2587625"/>
          <p14:tracePt t="181807" x="12053888" y="2363788"/>
          <p14:tracePt t="181818" x="11930063" y="2093913"/>
          <p14:tracePt t="181829" x="11730038" y="1831975"/>
          <p14:tracePt t="181840" x="11498263" y="1568450"/>
          <p14:tracePt t="181854" x="11210925" y="1331913"/>
          <p14:tracePt t="181863" x="10834688" y="1093788"/>
          <p14:tracePt t="181874" x="10315575" y="887413"/>
          <p14:tracePt t="181887" x="9759950" y="712788"/>
          <p14:tracePt t="181896" x="9109075" y="574675"/>
          <p14:tracePt t="181908" x="8434388" y="474663"/>
          <p14:tracePt t="181920" x="7789863" y="419100"/>
          <p14:tracePt t="181931" x="7159625" y="400050"/>
          <p14:tracePt t="181942" x="6596063" y="412750"/>
          <p14:tracePt t="181955" x="6102350" y="461963"/>
          <p14:tracePt t="181964" x="5634038" y="538163"/>
          <p14:tracePt t="181976" x="5227638" y="644525"/>
          <p14:tracePt t="181992" x="4857750" y="800100"/>
          <p14:tracePt t="181998" x="4538663" y="968375"/>
          <p14:tracePt t="182010" x="4276725" y="1162050"/>
          <p14:tracePt t="182023" x="4076700" y="1381125"/>
          <p14:tracePt t="182032" x="3919538" y="1631950"/>
          <p14:tracePt t="182043" x="3825875" y="1919288"/>
          <p14:tracePt t="182056" x="3757613" y="2244725"/>
          <p14:tracePt t="182066" x="3757613" y="2600325"/>
          <p14:tracePt t="182077" x="3819525" y="2944813"/>
          <p14:tracePt t="182089" x="3976688" y="3287713"/>
          <p14:tracePt t="182101" x="4238625" y="3625850"/>
          <p14:tracePt t="182110" x="4651375" y="3963988"/>
          <p14:tracePt t="182123" x="5208588" y="4276725"/>
          <p14:tracePt t="182134" x="5840413" y="4494213"/>
          <p14:tracePt t="182144" x="6546850" y="4638675"/>
          <p14:tracePt t="182157" x="7259638" y="4676775"/>
          <p14:tracePt t="182167" x="7921625" y="4645025"/>
          <p14:tracePt t="182179" x="8528050" y="4506913"/>
          <p14:tracePt t="182191" x="9091613" y="4276725"/>
          <p14:tracePt t="182201" x="9598025" y="3983038"/>
          <p14:tracePt t="182212" x="10053638" y="3638550"/>
          <p14:tracePt t="182224" x="10453688" y="3244850"/>
          <p14:tracePt t="182234" x="10810875" y="2825750"/>
          <p14:tracePt t="182245" x="11091863" y="2419350"/>
          <p14:tracePt t="182257" x="11266488" y="2051050"/>
          <p14:tracePt t="182271" x="11379200" y="1738313"/>
          <p14:tracePt t="182279" x="11441113" y="1462088"/>
          <p14:tracePt t="182291" x="11453813" y="1300163"/>
          <p14:tracePt t="182304" x="11447463" y="1187450"/>
          <p14:tracePt t="182324" x="11430000" y="1125538"/>
          <p14:tracePt t="182338" x="11404600" y="1093788"/>
          <p14:tracePt t="182347" x="11372850" y="1074738"/>
          <p14:tracePt t="182358" x="11323638" y="1074738"/>
          <p14:tracePt t="182369" x="11241088" y="1106488"/>
          <p14:tracePt t="182383" x="11134725" y="1168400"/>
          <p14:tracePt t="182392" x="11010900" y="1274763"/>
          <p14:tracePt t="182405" x="10885488" y="1412875"/>
          <p14:tracePt t="182414" x="10747375" y="1574800"/>
          <p14:tracePt t="182427" x="10634663" y="1757363"/>
          <p14:tracePt t="182439" x="10560050" y="1919288"/>
          <p14:tracePt t="182448" x="10510838" y="2100263"/>
          <p14:tracePt t="182459" x="10472738" y="2251075"/>
          <p14:tracePt t="182471" x="10453688" y="2374900"/>
          <p14:tracePt t="182483" x="10460038" y="2487613"/>
          <p14:tracePt t="182496" x="10491788" y="2600325"/>
          <p14:tracePt t="182507" x="10541000" y="2693988"/>
          <p14:tracePt t="182517" x="10610850" y="2774950"/>
          <p14:tracePt t="182527" x="10691813" y="2838450"/>
          <p14:tracePt t="182540" x="10810875" y="2881313"/>
          <p14:tracePt t="182550" x="10941050" y="2925763"/>
          <p14:tracePt t="182561" x="11117263" y="2974975"/>
          <p14:tracePt t="182572" x="11317288" y="3013075"/>
          <p14:tracePt t="182584" x="11523663" y="3070225"/>
          <p14:tracePt t="182596" x="11691938" y="3106738"/>
          <p14:tracePt t="182607" x="11841163" y="3138488"/>
          <p14:tracePt t="182619" x="11960225" y="3170238"/>
          <p14:tracePt t="182628" x="12047538" y="3194050"/>
          <p14:tracePt t="182651" x="12091988" y="3206750"/>
          <p14:tracePt t="182663" x="12123738" y="3225800"/>
          <p14:tracePt t="182673" x="12153900" y="3251200"/>
          <p14:tracePt t="183485" x="11911013" y="3694113"/>
          <p14:tracePt t="183494" x="11691938" y="3813175"/>
          <p14:tracePt t="183506" x="11441113" y="3957638"/>
          <p14:tracePt t="183517" x="11147425" y="4100513"/>
          <p14:tracePt t="183528" x="10772775" y="4276725"/>
          <p14:tracePt t="183540" x="10360025" y="4457700"/>
          <p14:tracePt t="183555" x="9915525" y="4645025"/>
          <p14:tracePt t="183562" x="9502775" y="4826000"/>
          <p14:tracePt t="183573" x="9109075" y="5000625"/>
          <p14:tracePt t="183585" x="8740775" y="5176838"/>
          <p14:tracePt t="183595" x="8421688" y="5313363"/>
          <p14:tracePt t="183606" x="8183563" y="5419725"/>
          <p14:tracePt t="183618" x="8008938" y="5507038"/>
          <p14:tracePt t="183629" x="7896225" y="5564188"/>
          <p14:tracePt t="183640" x="7815263" y="5600700"/>
          <p14:tracePt t="183690" x="7772400" y="5626100"/>
          <p14:tracePt t="183701" x="7753350" y="5645150"/>
          <p14:tracePt t="183709" x="7721600" y="5657850"/>
          <p14:tracePt t="183724" x="7689850" y="5670550"/>
          <p14:tracePt t="183731" x="7659688" y="5683250"/>
          <p14:tracePt t="183742" x="7627938" y="5695950"/>
          <p14:tracePt t="183757" x="7589838" y="5713413"/>
          <p14:tracePt t="183765" x="7546975" y="5726113"/>
          <p14:tracePt t="183776" x="7502525" y="5745163"/>
          <p14:tracePt t="183789" x="7446963" y="5776913"/>
          <p14:tracePt t="183801" x="7377113" y="5800725"/>
          <p14:tracePt t="183809" x="7264400" y="5857875"/>
          <p14:tracePt t="183824" x="7108825" y="5938838"/>
          <p14:tracePt t="183834" x="6883400" y="6057900"/>
          <p14:tracePt t="183843" x="6640513" y="6183313"/>
          <p14:tracePt t="183856" x="6427788" y="6283325"/>
          <p14:tracePt t="183866" x="6234113" y="6364288"/>
          <p14:tracePt t="183877" x="6121400" y="6413500"/>
          <p14:tracePt t="183934" x="6064250" y="6445250"/>
          <p14:tracePt t="183957" x="6070600" y="6445250"/>
          <p14:tracePt t="183967" x="6096000" y="6445250"/>
          <p14:tracePt t="183978" x="6134100" y="6438900"/>
          <p14:tracePt t="183992" x="6176963" y="6426200"/>
          <p14:tracePt t="184000" x="6234113" y="6413500"/>
          <p14:tracePt t="184012" x="6296025" y="6407150"/>
          <p14:tracePt t="184024" x="6383338" y="6407150"/>
          <p14:tracePt t="184038" x="6521450" y="6407150"/>
          <p14:tracePt t="184045" x="6708775" y="6407150"/>
          <p14:tracePt t="184057" x="7021513" y="6389688"/>
          <p14:tracePt t="184069" x="7402513" y="6376988"/>
          <p14:tracePt t="184079" x="7872413" y="6338888"/>
          <p14:tracePt t="184092" x="8359775" y="6283325"/>
          <p14:tracePt t="184103" x="8859838" y="6207125"/>
          <p14:tracePt t="184113" x="9302750" y="6157913"/>
          <p14:tracePt t="184124" x="9698038" y="6107113"/>
          <p14:tracePt t="184136" x="10009188" y="6076950"/>
          <p14:tracePt t="184147" x="10272713" y="6057900"/>
          <p14:tracePt t="184158" x="10453688" y="6057900"/>
          <p14:tracePt t="184170" x="10585450" y="6057900"/>
          <p14:tracePt t="184181" x="10698163" y="6057900"/>
          <p14:tracePt t="184194" x="10810875" y="6057900"/>
          <p14:tracePt t="184205" x="10922000" y="6057900"/>
          <p14:tracePt t="184214" x="11034713" y="6057900"/>
          <p14:tracePt t="184226" x="11160125" y="6057900"/>
          <p14:tracePt t="184240" x="11285538" y="6057900"/>
          <p14:tracePt t="184248" x="11417300" y="6051550"/>
          <p14:tracePt t="184259" x="11579225" y="6013450"/>
          <p14:tracePt t="184271" x="11836400" y="5938838"/>
          <p14:tracePt t="184282" x="12147550" y="5845175"/>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486603" y="250621"/>
            <a:ext cx="2646878"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货币的起源和发展</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508CAE91-7898-46BA-86F8-9852492ED22E}"/>
              </a:ext>
            </a:extLst>
          </p:cNvPr>
          <p:cNvSpPr txBox="1"/>
          <p:nvPr/>
        </p:nvSpPr>
        <p:spPr>
          <a:xfrm>
            <a:off x="941295" y="2521059"/>
            <a:ext cx="10309411" cy="1815882"/>
          </a:xfrm>
          <a:prstGeom prst="rect">
            <a:avLst/>
          </a:prstGeom>
          <a:noFill/>
        </p:spPr>
        <p:txBody>
          <a:bodyPr wrap="square" rtlCol="0">
            <a:spAutoFit/>
          </a:bodyPr>
          <a:lstStyle/>
          <a:p>
            <a:r>
              <a:rPr lang="zh-CN" altLang="en-US" sz="2800" dirty="0"/>
              <a:t>货币的形式与演化：</a:t>
            </a:r>
            <a:r>
              <a:rPr lang="en-US" altLang="zh-CN" sz="2800" dirty="0"/>
              <a:t>P12-15</a:t>
            </a:r>
          </a:p>
          <a:p>
            <a:r>
              <a:rPr lang="zh-CN" altLang="en-US" sz="2800" dirty="0"/>
              <a:t>实物货币→金属铸币→表征货币（</a:t>
            </a:r>
            <a:r>
              <a:rPr lang="zh-CN" altLang="en-US" sz="2800" dirty="0">
                <a:solidFill>
                  <a:srgbClr val="FF0000"/>
                </a:solidFill>
              </a:rPr>
              <a:t>银行券</a:t>
            </a:r>
            <a:r>
              <a:rPr lang="zh-CN" altLang="en-US" sz="2800" dirty="0"/>
              <a:t>、辅币）→信用货币→电子货币</a:t>
            </a:r>
            <a:endParaRPr lang="en-US" altLang="zh-CN" sz="2800" dirty="0"/>
          </a:p>
          <a:p>
            <a:r>
              <a:rPr lang="en-US" altLang="zh-CN" sz="2800" dirty="0">
                <a:solidFill>
                  <a:srgbClr val="FF0000"/>
                </a:solidFill>
              </a:rPr>
              <a:t>P13</a:t>
            </a:r>
            <a:r>
              <a:rPr lang="zh-CN" altLang="en-US" sz="2800" dirty="0">
                <a:solidFill>
                  <a:srgbClr val="FF0000"/>
                </a:solidFill>
              </a:rPr>
              <a:t>的银行券的特征记忆一下</a:t>
            </a:r>
          </a:p>
        </p:txBody>
      </p:sp>
    </p:spTree>
    <p:extLst>
      <p:ext uri="{BB962C8B-B14F-4D97-AF65-F5344CB8AC3E}">
        <p14:creationId xmlns:p14="http://schemas.microsoft.com/office/powerpoint/2010/main" val="4184589397"/>
      </p:ext>
    </p:extLst>
  </p:cSld>
  <p:clrMapOvr>
    <a:masterClrMapping/>
  </p:clrMapOvr>
  <mc:AlternateContent xmlns:mc="http://schemas.openxmlformats.org/markup-compatibility/2006" xmlns:p14="http://schemas.microsoft.com/office/powerpoint/2010/main">
    <mc:Choice Requires="p14">
      <p:transition spd="slow" p14:dur="2000" advTm="174322"/>
    </mc:Choice>
    <mc:Fallback xmlns="">
      <p:transition spd="slow" advTm="174322"/>
    </mc:Fallback>
  </mc:AlternateContent>
  <p:extLst>
    <p:ext uri="{3A86A75C-4F4B-4683-9AE1-C65F6400EC91}">
      <p14:laserTraceLst xmlns:p14="http://schemas.microsoft.com/office/powerpoint/2010/main">
        <p14:tracePtLst>
          <p14:tracePt t="1214" x="11917363" y="3213100"/>
          <p14:tracePt t="1225" x="11660188" y="3138488"/>
          <p14:tracePt t="1236" x="11379200" y="3057525"/>
          <p14:tracePt t="1247" x="11104563" y="2994025"/>
          <p14:tracePt t="1258" x="10834688" y="2951163"/>
          <p14:tracePt t="1270" x="10515600" y="2906713"/>
          <p14:tracePt t="1284" x="10172700" y="2857500"/>
          <p14:tracePt t="1292" x="9779000" y="2819400"/>
          <p14:tracePt t="1306" x="9366250" y="2787650"/>
          <p14:tracePt t="1315" x="8953500" y="2751138"/>
          <p14:tracePt t="1326" x="8566150" y="2738438"/>
          <p14:tracePt t="1340" x="8228013" y="2719388"/>
          <p14:tracePt t="1348" x="7947025" y="2706688"/>
          <p14:tracePt t="1360" x="7715250" y="2706688"/>
          <p14:tracePt t="1373" x="7534275" y="2706688"/>
          <p14:tracePt t="1383" x="7353300" y="2706688"/>
          <p14:tracePt t="1395" x="7170738" y="2706688"/>
          <p14:tracePt t="1407" x="7040563" y="2706688"/>
          <p14:tracePt t="1417" x="6902450" y="2706688"/>
          <p14:tracePt t="1428" x="6764338" y="2706688"/>
          <p14:tracePt t="1442" x="6640513" y="2706688"/>
          <p14:tracePt t="1451" x="6527800" y="2706688"/>
          <p14:tracePt t="1462" x="6415088" y="2719388"/>
          <p14:tracePt t="1473" x="6315075" y="2719388"/>
          <p14:tracePt t="1485" x="6202363" y="2719388"/>
          <p14:tracePt t="1497" x="6076950" y="2719388"/>
          <p14:tracePt t="1508" x="5945188" y="2719388"/>
          <p14:tracePt t="1519" x="5770563" y="2719388"/>
          <p14:tracePt t="1529" x="5570538" y="2719388"/>
          <p14:tracePt t="1542" x="5314950" y="2719388"/>
          <p14:tracePt t="1553" x="5051425" y="2732088"/>
          <p14:tracePt t="1562" x="4764088" y="2751138"/>
          <p14:tracePt t="1575" x="4476750" y="2774950"/>
          <p14:tracePt t="1586" x="4183063" y="2806700"/>
          <p14:tracePt t="1596" x="3895725" y="2838450"/>
          <p14:tracePt t="1609" x="3625850" y="2870200"/>
          <p14:tracePt t="1619" x="3382963" y="2913063"/>
          <p14:tracePt t="1630" x="3138488" y="2944813"/>
          <p14:tracePt t="1642" x="2919413" y="2981325"/>
          <p14:tracePt t="1653" x="2725738" y="3006725"/>
          <p14:tracePt t="1664" x="2525713" y="3051175"/>
          <p14:tracePt t="1675" x="2332038" y="3076575"/>
          <p14:tracePt t="1689" x="2170113" y="3100388"/>
          <p14:tracePt t="1698" x="1976438" y="3125788"/>
          <p14:tracePt t="1709" x="1806575" y="3144838"/>
          <p14:tracePt t="1720" x="1638300" y="3170238"/>
          <p14:tracePt t="1731" x="1444625" y="3194050"/>
          <p14:tracePt t="1742" x="1238250" y="3213100"/>
          <p14:tracePt t="1754" x="1031875" y="3213100"/>
          <p14:tracePt t="1765" x="850900" y="3213100"/>
          <p14:tracePt t="1776" x="712788" y="3213100"/>
          <p14:tracePt t="1790" x="600075" y="3219450"/>
          <p14:tracePt t="1800" x="512763" y="3232150"/>
          <p14:tracePt t="1810" x="438150" y="3232150"/>
          <p14:tracePt t="1825" x="374650" y="3232150"/>
          <p14:tracePt t="1832" x="344488" y="3238500"/>
          <p14:tracePt t="1844" x="325438" y="3244850"/>
          <p14:tracePt t="1878" x="312738" y="3244850"/>
          <p14:tracePt t="1890" x="306388" y="3244850"/>
          <p14:tracePt t="1901" x="300038" y="3232150"/>
          <p14:tracePt t="1911" x="300038" y="3213100"/>
          <p14:tracePt t="1924" x="300038" y="3194050"/>
          <p14:tracePt t="1945" x="300038" y="3176588"/>
          <p14:tracePt t="1958" x="300038" y="3163888"/>
          <p14:tracePt t="1967" x="312738" y="3144838"/>
          <p14:tracePt t="1979" x="338138" y="3138488"/>
          <p14:tracePt t="1992" x="355600" y="3132138"/>
          <p14:tracePt t="2003" x="387350" y="3125788"/>
          <p14:tracePt t="2013" x="412750" y="3119438"/>
          <p14:tracePt t="2025" x="461963" y="3119438"/>
          <p14:tracePt t="2042" x="538163" y="3119438"/>
          <p14:tracePt t="2046" x="650875" y="3119438"/>
          <p14:tracePt t="2059" x="800100" y="3119438"/>
          <p14:tracePt t="2070" x="981075" y="3119438"/>
          <p14:tracePt t="2080" x="1119188" y="3119438"/>
          <p14:tracePt t="2093" x="1231900" y="3125788"/>
          <p14:tracePt t="2103" x="1319213" y="3132138"/>
          <p14:tracePt t="2114" x="1387475" y="3144838"/>
          <p14:tracePt t="2125" x="1425575" y="3151188"/>
          <p14:tracePt t="2136" x="1457325" y="3151188"/>
          <p14:tracePt t="2147" x="1481138" y="3151188"/>
          <p14:tracePt t="2159" x="1519238" y="3151188"/>
          <p14:tracePt t="2170" x="1557338" y="3151188"/>
          <p14:tracePt t="2183" x="1593850" y="3151188"/>
          <p14:tracePt t="2195" x="1663700" y="3151188"/>
          <p14:tracePt t="2207" x="1738313" y="3151188"/>
          <p14:tracePt t="2215" x="1825625" y="3151188"/>
          <p14:tracePt t="2226" x="1919288" y="3151188"/>
          <p14:tracePt t="2241" x="2044700" y="3163888"/>
          <p14:tracePt t="2249" x="2206625" y="3181350"/>
          <p14:tracePt t="2260" x="2376488" y="3206750"/>
          <p14:tracePt t="2272" x="2538413" y="3219450"/>
          <p14:tracePt t="2284" x="2676525" y="3232150"/>
          <p14:tracePt t="2294" x="2794000" y="3232150"/>
          <p14:tracePt t="2308" x="2906713" y="3232150"/>
          <p14:tracePt t="2316" x="2995613" y="3232150"/>
          <p14:tracePt t="2327" x="3057525" y="3232150"/>
          <p14:tracePt t="2340" x="3119438" y="3232150"/>
          <p14:tracePt t="2350" x="3163888" y="3232150"/>
          <p14:tracePt t="2361" x="3200400" y="3232150"/>
          <p14:tracePt t="2373" x="3219450" y="3232150"/>
          <p14:tracePt t="2385" x="3238500" y="3232150"/>
          <p14:tracePt t="2396" x="3251200" y="3232150"/>
          <p14:tracePt t="2409" x="3270250" y="3232150"/>
          <p14:tracePt t="2418" x="3302000" y="3238500"/>
          <p14:tracePt t="2429" x="3325813" y="3238500"/>
          <p14:tracePt t="2442" x="3351213" y="3238500"/>
          <p14:tracePt t="2452" x="3376613" y="3238500"/>
          <p14:tracePt t="2463" x="3425825" y="3244850"/>
          <p14:tracePt t="2475" x="3476625" y="3244850"/>
          <p14:tracePt t="2487" x="3525838" y="3244850"/>
          <p14:tracePt t="2499" x="3576638" y="3244850"/>
          <p14:tracePt t="2508" x="3625850" y="3244850"/>
          <p14:tracePt t="2519" x="3683000" y="3244850"/>
          <p14:tracePt t="2530" x="3719513" y="3244850"/>
          <p14:tracePt t="2541" x="3757613" y="3244850"/>
          <p14:tracePt t="2553" x="3783013" y="3244850"/>
          <p14:tracePt t="2563" x="3795713" y="3244850"/>
          <p14:tracePt t="2575" x="3819525" y="3238500"/>
          <p14:tracePt t="2586" x="3838575" y="3225800"/>
          <p14:tracePt t="2600" x="3876675" y="3206750"/>
          <p14:tracePt t="2609" x="3908425" y="3194050"/>
          <p14:tracePt t="2620" x="3951288" y="3163888"/>
          <p14:tracePt t="2631" x="4008438" y="3125788"/>
          <p14:tracePt t="2642" x="4076700" y="3087688"/>
          <p14:tracePt t="2656" x="4144963" y="3063875"/>
          <p14:tracePt t="2665" x="4202113" y="3032125"/>
          <p14:tracePt t="2676" x="4232275" y="3019425"/>
          <p14:tracePt t="2710" x="4251325" y="3006725"/>
          <p14:tracePt t="2723" x="4276725" y="2987675"/>
          <p14:tracePt t="2732" x="4295775" y="2974975"/>
          <p14:tracePt t="2744" x="4308475" y="2957513"/>
          <p14:tracePt t="2757" x="4319588" y="2944813"/>
          <p14:tracePt t="2778" x="4332288" y="2925763"/>
          <p14:tracePt t="2823" x="4338638" y="2913063"/>
          <p14:tracePt t="2834" x="4344988" y="2900363"/>
          <p14:tracePt t="2845" x="4344988" y="2887663"/>
          <p14:tracePt t="2857" x="4344988" y="2870200"/>
          <p14:tracePt t="2868" x="4344988" y="2857500"/>
          <p14:tracePt t="2881" x="4344988" y="2838450"/>
          <p14:tracePt t="2893" x="4344988" y="2825750"/>
          <p14:tracePt t="2904" x="4338638" y="2806700"/>
          <p14:tracePt t="2912" x="4325938" y="2794000"/>
          <p14:tracePt t="2924" x="4319588" y="2781300"/>
          <p14:tracePt t="2935" x="4308475" y="2763838"/>
          <p14:tracePt t="2993" x="4295775" y="2757488"/>
          <p14:tracePt t="3004" x="4276725" y="2751138"/>
          <p14:tracePt t="3014" x="4244975" y="2738438"/>
          <p14:tracePt t="3025" x="4202113" y="2732088"/>
          <p14:tracePt t="3041" x="4176713" y="2719388"/>
          <p14:tracePt t="3047" x="4144963" y="2706688"/>
          <p14:tracePt t="3059" x="4114800" y="2693988"/>
          <p14:tracePt t="3071" x="4057650" y="2681288"/>
          <p14:tracePt t="3081" x="3970338" y="2663825"/>
          <p14:tracePt t="3095" x="3857625" y="2632075"/>
          <p14:tracePt t="3105" x="3713163" y="2606675"/>
          <p14:tracePt t="3115" x="3544888" y="2587625"/>
          <p14:tracePt t="3126" x="3402013" y="2563813"/>
          <p14:tracePt t="3140" x="3257550" y="2544763"/>
          <p14:tracePt t="3149" x="3113088" y="2519363"/>
          <p14:tracePt t="3160" x="2951163" y="2506663"/>
          <p14:tracePt t="3187" x="2638425" y="2493963"/>
          <p14:tracePt t="3194" x="2500313" y="2493963"/>
          <p14:tracePt t="3208" x="2363788" y="2493963"/>
          <p14:tracePt t="3216" x="2232025" y="2493963"/>
          <p14:tracePt t="3227" x="2119313" y="2493963"/>
          <p14:tracePt t="3241" x="2025650" y="2500313"/>
          <p14:tracePt t="3250" x="1963738" y="2506663"/>
          <p14:tracePt t="3261" x="1893888" y="2538413"/>
          <p14:tracePt t="3272" x="1844675" y="2563813"/>
          <p14:tracePt t="3285" x="1793875" y="2600325"/>
          <p14:tracePt t="3299" x="1751013" y="2625725"/>
          <p14:tracePt t="3308" x="1719263" y="2663825"/>
          <p14:tracePt t="3319" x="1693863" y="2693988"/>
          <p14:tracePt t="3329" x="1676400" y="2738438"/>
          <p14:tracePt t="3341" x="1670050" y="2774950"/>
          <p14:tracePt t="3352" x="1670050" y="2813050"/>
          <p14:tracePt t="3363" x="1700213" y="2863850"/>
          <p14:tracePt t="3374" x="1800225" y="2913063"/>
          <p14:tracePt t="3386" x="1987550" y="2963863"/>
          <p14:tracePt t="3399" x="2325688" y="2994025"/>
          <p14:tracePt t="3409" x="2789238" y="3032125"/>
          <p14:tracePt t="3419" x="3325813" y="3051175"/>
          <p14:tracePt t="3430" x="3932238" y="3051175"/>
          <p14:tracePt t="3443" x="4545013" y="3051175"/>
          <p14:tracePt t="3453" x="5051425" y="3038475"/>
          <p14:tracePt t="3463" x="5470525" y="3000375"/>
          <p14:tracePt t="3475" x="5764213" y="2957513"/>
          <p14:tracePt t="3490" x="5940425" y="2919413"/>
          <p14:tracePt t="3498" x="6027738" y="2887663"/>
          <p14:tracePt t="3509" x="6083300" y="2851150"/>
          <p14:tracePt t="3521" x="6121400" y="2806700"/>
          <p14:tracePt t="3531" x="6140450" y="2763838"/>
          <p14:tracePt t="3542" x="6146800" y="2719388"/>
          <p14:tracePt t="3555" x="6146800" y="2670175"/>
          <p14:tracePt t="3565" x="6121400" y="2625725"/>
          <p14:tracePt t="3576" x="6070600" y="2581275"/>
          <p14:tracePt t="3588" x="5989638" y="2532063"/>
          <p14:tracePt t="3599" x="5857875" y="2487613"/>
          <p14:tracePt t="3611" x="5634038" y="2432050"/>
          <p14:tracePt t="3623" x="5314950" y="2381250"/>
          <p14:tracePt t="3632" x="4921250" y="2332038"/>
          <p14:tracePt t="3644" x="4483100" y="2293938"/>
          <p14:tracePt t="3658" x="4019550" y="2274888"/>
          <p14:tracePt t="3666" x="3582988" y="2287588"/>
          <p14:tracePt t="3678" x="3219450" y="2319338"/>
          <p14:tracePt t="3692" x="2919413" y="2381250"/>
          <p14:tracePt t="3702" x="2706688" y="2470150"/>
          <p14:tracePt t="3711" x="2525713" y="2593975"/>
          <p14:tracePt t="3724" x="2376488" y="2763838"/>
          <p14:tracePt t="3734" x="2282825" y="2932113"/>
          <p14:tracePt t="3745" x="2219325" y="3094038"/>
          <p14:tracePt t="3758" x="2187575" y="3219450"/>
          <p14:tracePt t="3768" x="2187575" y="3344863"/>
          <p14:tracePt t="3779" x="2225675" y="3457575"/>
          <p14:tracePt t="3792" x="2325688" y="3570288"/>
          <p14:tracePt t="3802" x="2570163" y="3694113"/>
          <p14:tracePt t="3813" x="2995613" y="3781425"/>
          <p14:tracePt t="3825" x="3582988" y="3819525"/>
          <p14:tracePt t="3836" x="4244975" y="3787775"/>
          <p14:tracePt t="3847" x="4921250" y="3687763"/>
          <p14:tracePt t="3858" x="5527675" y="3532188"/>
          <p14:tracePt t="3870" x="6034088" y="3363913"/>
          <p14:tracePt t="3881" x="6402388" y="3187700"/>
          <p14:tracePt t="3893" x="6608763" y="3038475"/>
          <p14:tracePt t="3903" x="6715125" y="2925763"/>
          <p14:tracePt t="3914" x="6764338" y="2819400"/>
          <p14:tracePt t="3925" x="6789738" y="2738438"/>
          <p14:tracePt t="3937" x="6777038" y="2687638"/>
          <p14:tracePt t="3947" x="6740525" y="2644775"/>
          <p14:tracePt t="3959" x="6683375" y="2613025"/>
          <p14:tracePt t="3971" x="6621463" y="2593975"/>
          <p14:tracePt t="3981" x="6540500" y="2587625"/>
          <p14:tracePt t="3994" x="6451600" y="2587625"/>
          <p14:tracePt t="4004" x="6376988" y="2600325"/>
          <p14:tracePt t="4015" x="6346825" y="2606675"/>
          <p14:tracePt t="4026" x="6327775" y="2619375"/>
          <p14:tracePt t="4039" x="6321425" y="2632075"/>
          <p14:tracePt t="4048" x="6315075" y="2638425"/>
          <p14:tracePt t="4060" x="6315075" y="2644775"/>
          <p14:tracePt t="4073" x="6315075" y="2651125"/>
          <p14:tracePt t="4094" x="6321425" y="2657475"/>
          <p14:tracePt t="4106" x="6327775" y="2657475"/>
          <p14:tracePt t="4116" x="6340475" y="2657475"/>
          <p14:tracePt t="4127" x="6351588" y="2657475"/>
          <p14:tracePt t="18258" x="6383338" y="2657475"/>
          <p14:tracePt t="18271" x="6457950" y="2644775"/>
          <p14:tracePt t="18280" x="6583363" y="2651125"/>
          <p14:tracePt t="18292" x="6746875" y="2681288"/>
          <p14:tracePt t="18304" x="6964363" y="2713038"/>
          <p14:tracePt t="18314" x="7102475" y="2719388"/>
          <p14:tracePt t="18325" x="7164388" y="2719388"/>
          <p14:tracePt t="18438" x="7196138" y="2719388"/>
          <p14:tracePt t="18483" x="7183438" y="2725738"/>
          <p14:tracePt t="18494" x="7127875" y="2725738"/>
          <p14:tracePt t="18506" x="6953250" y="2725738"/>
          <p14:tracePt t="18516" x="6415088" y="2693988"/>
          <p14:tracePt t="18528" x="5551488" y="2651125"/>
          <p14:tracePt t="18540" x="4364038" y="2632075"/>
          <p14:tracePt t="18552" x="3019425" y="2687638"/>
          <p14:tracePt t="18561" x="1776413" y="2774950"/>
          <p14:tracePt t="18572" x="806450" y="2838450"/>
          <p14:tracePt t="18585" x="161925" y="2900363"/>
          <p14:tracePt t="18730" x="481013" y="5213350"/>
          <p14:tracePt t="18741" x="1025525" y="5183188"/>
          <p14:tracePt t="18755" x="1725613" y="5045075"/>
          <p14:tracePt t="18764" x="2557463" y="4813300"/>
          <p14:tracePt t="18776" x="3444875" y="4557713"/>
          <p14:tracePt t="18789" x="4325938" y="4306888"/>
          <p14:tracePt t="18801" x="5189538" y="4032250"/>
          <p14:tracePt t="18809" x="5976938" y="3787775"/>
          <p14:tracePt t="18821" x="6721475" y="3494088"/>
          <p14:tracePt t="18831" x="7366000" y="3194050"/>
          <p14:tracePt t="18843" x="7966075" y="2851150"/>
          <p14:tracePt t="18856" x="8496300" y="2474913"/>
          <p14:tracePt t="18865" x="8985250" y="2106613"/>
          <p14:tracePt t="18877" x="9428163" y="1744663"/>
          <p14:tracePt t="18891" x="9815513" y="1412875"/>
          <p14:tracePt t="18902" x="10128250" y="1150938"/>
          <p14:tracePt t="18910" x="10347325" y="950913"/>
          <p14:tracePt t="18924" x="10466388" y="825500"/>
          <p14:tracePt t="18933" x="10528300" y="744538"/>
          <p14:tracePt t="18944" x="10553700" y="681038"/>
          <p14:tracePt t="18957" x="10566400" y="612775"/>
          <p14:tracePt t="18966" x="10566400" y="550863"/>
          <p14:tracePt t="18978" x="10553700" y="500063"/>
          <p14:tracePt t="18991" x="10528300" y="455613"/>
          <p14:tracePt t="19000" x="10485438" y="419100"/>
          <p14:tracePt t="19011" x="10404475" y="387350"/>
          <p14:tracePt t="19024" x="10279063" y="355600"/>
          <p14:tracePt t="19039" x="10104438" y="331788"/>
          <p14:tracePt t="19045" x="9809163" y="300038"/>
          <p14:tracePt t="19057" x="9521825" y="287338"/>
          <p14:tracePt t="19067" x="9191625" y="287338"/>
          <p14:tracePt t="19079" x="8809038" y="287338"/>
          <p14:tracePt t="19091" x="8402638" y="287338"/>
          <p14:tracePt t="19101" x="7972425" y="287338"/>
          <p14:tracePt t="19113" x="7489825" y="287338"/>
          <p14:tracePt t="19124" x="6953250" y="319088"/>
          <p14:tracePt t="19135" x="6357938" y="393700"/>
          <p14:tracePt t="19146" x="5802313" y="531813"/>
          <p14:tracePt t="19158" x="5289550" y="700088"/>
          <p14:tracePt t="19170" x="4845050" y="900113"/>
          <p14:tracePt t="19181" x="4445000" y="1138238"/>
          <p14:tracePt t="19193" x="4025900" y="1519238"/>
          <p14:tracePt t="19203" x="3576638" y="1987550"/>
          <p14:tracePt t="19214" x="3095625" y="2532063"/>
          <p14:tracePt t="19225" x="2625725" y="3119438"/>
          <p14:tracePt t="19237" x="2238375" y="3751263"/>
          <p14:tracePt t="19248" x="1957388" y="4445000"/>
          <p14:tracePt t="19259" x="1793875" y="5100638"/>
          <p14:tracePt t="19271" x="1793875" y="5657850"/>
          <p14:tracePt t="19284" x="1938338" y="6138863"/>
          <p14:tracePt t="19294" x="2238375" y="6570663"/>
          <p14:tracePt t="19383" x="8459788" y="6364288"/>
          <p14:tracePt t="19395" x="9072563" y="5938838"/>
          <p14:tracePt t="19408" x="9540875" y="5483225"/>
          <p14:tracePt t="19417" x="9866313" y="5000625"/>
          <p14:tracePt t="19428" x="10034588" y="4494213"/>
          <p14:tracePt t="19443" x="9985375" y="3900488"/>
          <p14:tracePt t="19450" x="9659938" y="3225800"/>
          <p14:tracePt t="19462" x="9047163" y="2513013"/>
          <p14:tracePt t="19473" x="8108950" y="1812925"/>
          <p14:tracePt t="19492" x="6959600" y="1238250"/>
          <p14:tracePt t="19498" x="5664200" y="812800"/>
          <p14:tracePt t="19508" x="4457700" y="574675"/>
          <p14:tracePt t="19520" x="3419475" y="506413"/>
          <p14:tracePt t="19529" x="2600325" y="581025"/>
          <p14:tracePt t="19541" x="1938338" y="825500"/>
          <p14:tracePt t="19554" x="1425575" y="1219200"/>
          <p14:tracePt t="19563" x="1044575" y="1774825"/>
          <p14:tracePt t="19574" x="800100" y="2487613"/>
          <p14:tracePt t="19587" x="738188" y="3357563"/>
          <p14:tracePt t="19601" x="900113" y="4306888"/>
          <p14:tracePt t="19608" x="1287463" y="5251450"/>
          <p14:tracePt t="19620" x="1812925" y="6013450"/>
          <p14:tracePt t="19630" x="2432050" y="6570663"/>
          <p14:tracePt t="19691" x="5045075" y="6070600"/>
          <p14:tracePt t="19698" x="5102225" y="5507038"/>
          <p14:tracePt t="19710" x="4883150" y="4819650"/>
          <p14:tracePt t="19721" x="4314825" y="4083050"/>
          <p14:tracePt t="19731" x="3495675" y="3370263"/>
          <p14:tracePt t="19743" x="2538413" y="2757488"/>
          <p14:tracePt t="19756" x="1587500" y="2325688"/>
          <p14:tracePt t="19765" x="806450" y="2100263"/>
          <p14:tracePt t="19776" x="261938" y="2025650"/>
          <p14:tracePt t="19844" x="619125" y="4532313"/>
          <p14:tracePt t="19857" x="1331913" y="5076825"/>
          <p14:tracePt t="19867" x="2151063" y="5483225"/>
          <p14:tracePt t="19878" x="2989263" y="5707063"/>
          <p14:tracePt t="19891" x="3725863" y="5751513"/>
          <p14:tracePt t="19902" x="4376738" y="5638800"/>
          <p14:tracePt t="19911" x="4876800" y="5370513"/>
          <p14:tracePt t="19925" x="5232400" y="4951413"/>
          <p14:tracePt t="19935" x="5402263" y="4445000"/>
          <p14:tracePt t="19945" x="5370513" y="3825875"/>
          <p14:tracePt t="19958" x="5083175" y="3113088"/>
          <p14:tracePt t="19968" x="4514850" y="2351088"/>
          <p14:tracePt t="19979" x="3695700" y="1612900"/>
          <p14:tracePt t="19992" x="2732088" y="1006475"/>
          <p14:tracePt t="20001" x="1763713" y="574675"/>
          <p14:tracePt t="20013" x="931863" y="361950"/>
          <p14:tracePt t="20024" x="319088" y="325438"/>
          <p14:tracePt t="20105" x="638175" y="3070225"/>
          <p14:tracePt t="20114" x="1393825" y="3532188"/>
          <p14:tracePt t="20125" x="2238375" y="3887788"/>
          <p14:tracePt t="20137" x="3119438" y="4119563"/>
          <p14:tracePt t="20148" x="3963988" y="4200525"/>
          <p14:tracePt t="20159" x="4725988" y="4187825"/>
          <p14:tracePt t="20171" x="5376863" y="4070350"/>
          <p14:tracePt t="20182" x="5857875" y="3900488"/>
          <p14:tracePt t="20195" x="6164263" y="3700463"/>
          <p14:tracePt t="20207" x="6334125" y="3487738"/>
          <p14:tracePt t="20215" x="6370638" y="3287713"/>
          <p14:tracePt t="20227" x="6251575" y="3019425"/>
          <p14:tracePt t="20240" x="5915025" y="2738438"/>
          <p14:tracePt t="20249" x="5270500" y="2474913"/>
          <p14:tracePt t="20260" x="4389438" y="2268538"/>
          <p14:tracePt t="20272" x="3444875" y="2181225"/>
          <p14:tracePt t="20283" x="2600325" y="2238375"/>
          <p14:tracePt t="20297" x="1970088" y="2413000"/>
          <p14:tracePt t="20307" x="1587500" y="2687638"/>
          <p14:tracePt t="20319" x="1438275" y="2981325"/>
          <p14:tracePt t="20328" x="1463675" y="3300413"/>
          <p14:tracePt t="20340" x="1670050" y="3625850"/>
          <p14:tracePt t="20350" x="2057400" y="3919538"/>
          <p14:tracePt t="20362" x="2576513" y="4151313"/>
          <p14:tracePt t="20373" x="3182938" y="4306888"/>
          <p14:tracePt t="20384" x="3751263" y="4383088"/>
          <p14:tracePt t="20396" x="4214813" y="4357688"/>
          <p14:tracePt t="20409" x="4508500" y="4225925"/>
          <p14:tracePt t="20418" x="4657725" y="4019550"/>
          <p14:tracePt t="20429" x="4657725" y="3713163"/>
          <p14:tracePt t="20442" x="4476750" y="3251200"/>
          <p14:tracePt t="20452" x="4076700" y="2713038"/>
          <p14:tracePt t="20463" x="3582988" y="2212975"/>
          <p14:tracePt t="20474" x="3019425" y="1768475"/>
          <p14:tracePt t="20489" x="2463800" y="1438275"/>
          <p14:tracePt t="20498" x="1993900" y="1212850"/>
          <p14:tracePt t="20508" x="1657350" y="1093788"/>
          <p14:tracePt t="20520" x="1438275" y="1050925"/>
          <p14:tracePt t="20530" x="1293813" y="1068388"/>
          <p14:tracePt t="20541" x="1187450" y="1131888"/>
          <p14:tracePt t="20554" x="1112838" y="1225550"/>
          <p14:tracePt t="20564" x="1063625" y="1338263"/>
          <p14:tracePt t="20590" x="1012825" y="1557338"/>
          <p14:tracePt t="20600" x="1000125" y="1644650"/>
          <p14:tracePt t="20609" x="1000125" y="1719263"/>
          <p14:tracePt t="20620" x="1006475" y="1781175"/>
          <p14:tracePt t="20631" x="1012825" y="1825625"/>
          <p14:tracePt t="20656" x="1019175" y="1851025"/>
          <p14:tracePt t="20665" x="1019175" y="1874838"/>
          <p14:tracePt t="20676" x="1019175" y="1900238"/>
          <p14:tracePt t="20690" x="1000125" y="1931988"/>
          <p14:tracePt t="20699" x="993775" y="1944688"/>
          <p14:tracePt t="20723" x="987425" y="1957388"/>
          <p14:tracePt t="20733" x="987425" y="1968500"/>
          <p14:tracePt t="20744" x="987425" y="2000250"/>
          <p14:tracePt t="20757" x="987425" y="2025650"/>
          <p14:tracePt t="20766" x="987425" y="2074863"/>
          <p14:tracePt t="20778" x="993775" y="2151063"/>
          <p14:tracePt t="20791" x="1012825" y="2251075"/>
          <p14:tracePt t="20802" x="1044575" y="2357438"/>
          <p14:tracePt t="20812" x="1087438" y="2444750"/>
          <p14:tracePt t="20824" x="1125538" y="2513013"/>
          <p14:tracePt t="20836" x="1150938" y="2570163"/>
          <p14:tracePt t="20845" x="1187450" y="2613025"/>
          <p14:tracePt t="20857" x="1219200" y="2651125"/>
          <p14:tracePt t="20868" x="1238250" y="2663825"/>
          <p14:tracePt t="20879" x="1250950" y="2674938"/>
          <p14:tracePt t="20894" x="1263650" y="2687638"/>
          <p14:tracePt t="20901" x="1270000" y="2693988"/>
          <p14:tracePt t="20913" x="1281113" y="2706688"/>
          <p14:tracePt t="20924" x="1293813" y="2725738"/>
          <p14:tracePt t="20935" x="1319213" y="2757488"/>
          <p14:tracePt t="20946" x="1338263" y="2787650"/>
          <p14:tracePt t="20958" x="1393825" y="2825750"/>
          <p14:tracePt t="20971" x="1474788" y="2870200"/>
          <p14:tracePt t="20981" x="1581150" y="2919413"/>
          <p14:tracePt t="20992" x="1693863" y="2974975"/>
          <p14:tracePt t="21004" x="1812925" y="3013075"/>
          <p14:tracePt t="21014" x="1900238" y="3044825"/>
          <p14:tracePt t="21048" x="1944688" y="3051175"/>
          <p14:tracePt t="21059" x="1976438" y="3063875"/>
          <p14:tracePt t="21072" x="2012950" y="3070225"/>
          <p14:tracePt t="21083" x="2044700" y="3070225"/>
          <p14:tracePt t="21093" x="2070100" y="3070225"/>
          <p14:tracePt t="21104" x="2119313" y="3070225"/>
          <p14:tracePt t="21115" x="2182813" y="3070225"/>
          <p14:tracePt t="21126" x="2257425" y="3070225"/>
          <p14:tracePt t="21139" x="2332038" y="3057525"/>
          <p14:tracePt t="21149" x="2413000" y="3025775"/>
          <p14:tracePt t="21160" x="2493963" y="2987675"/>
          <p14:tracePt t="21172" x="2563813" y="2938463"/>
          <p14:tracePt t="21185" x="2606675" y="2887663"/>
          <p14:tracePt t="21197" x="2632075" y="2844800"/>
          <p14:tracePt t="21209" x="2651125" y="2794000"/>
          <p14:tracePt t="21217" x="2657475" y="2725738"/>
          <p14:tracePt t="21228" x="2638425" y="2651125"/>
          <p14:tracePt t="21241" x="2551113" y="2557463"/>
          <p14:tracePt t="21253" x="2413000" y="2474913"/>
          <p14:tracePt t="21261" x="2251075" y="2413000"/>
          <p14:tracePt t="21273" x="2057400" y="2374900"/>
          <p14:tracePt t="21285" x="1851025" y="2374900"/>
          <p14:tracePt t="21297" x="1625600" y="2406650"/>
          <p14:tracePt t="21308" x="1370013" y="2500313"/>
          <p14:tracePt t="21318" x="1100138" y="2606675"/>
          <p14:tracePt t="21329" x="906463" y="2719388"/>
          <p14:tracePt t="21341" x="725488" y="2844800"/>
          <p14:tracePt t="21351" x="606425" y="2951163"/>
          <p14:tracePt t="21363" x="550863" y="3087688"/>
          <p14:tracePt t="21374" x="581025" y="3263900"/>
          <p14:tracePt t="21386" x="774700" y="3519488"/>
          <p14:tracePt t="21399" x="1138238" y="3794125"/>
          <p14:tracePt t="21411" x="1631950" y="4038600"/>
          <p14:tracePt t="21420" x="2212975" y="4213225"/>
          <p14:tracePt t="21430" x="2738438" y="4287838"/>
          <p14:tracePt t="21442" x="3170238" y="4276725"/>
          <p14:tracePt t="21455" x="3519488" y="4213225"/>
          <p14:tracePt t="21464" x="3783013" y="4100513"/>
          <p14:tracePt t="21475" x="3944938" y="3970338"/>
          <p14:tracePt t="21490" x="4025900" y="3800475"/>
          <p14:tracePt t="21499" x="4025900" y="3619500"/>
          <p14:tracePt t="21509" x="3944938" y="3406775"/>
          <p14:tracePt t="21521" x="3763963" y="3194050"/>
          <p14:tracePt t="21531" x="3432175" y="2987675"/>
          <p14:tracePt t="21543" x="3095625" y="2851150"/>
          <p14:tracePt t="21555" x="2813050" y="2774950"/>
          <p14:tracePt t="21565" x="2651125" y="2763838"/>
          <p14:tracePt t="21576" x="2563813" y="2763838"/>
          <p14:tracePt t="21588" x="2506663" y="2800350"/>
          <p14:tracePt t="21600" x="2470150" y="2863850"/>
          <p14:tracePt t="21612" x="2451100" y="2925763"/>
          <p14:tracePt t="21624" x="2444750" y="2987675"/>
          <p14:tracePt t="21633" x="2444750" y="3063875"/>
          <p14:tracePt t="21644" x="2463800" y="3144838"/>
          <p14:tracePt t="21656" x="2525713" y="3213100"/>
          <p14:tracePt t="21666" x="2606675" y="3276600"/>
          <p14:tracePt t="21678" x="2713038" y="3319463"/>
          <p14:tracePt t="21691" x="2813050" y="3338513"/>
          <p14:tracePt t="21701" x="2913063" y="3338513"/>
          <p14:tracePt t="21711" x="3013075" y="3313113"/>
          <p14:tracePt t="21724" x="3095625" y="3251200"/>
          <p14:tracePt t="21735" x="3144838" y="3170238"/>
          <p14:tracePt t="21745" x="3176588" y="3081338"/>
          <p14:tracePt t="21758" x="3163888" y="2974975"/>
          <p14:tracePt t="21768" x="3076575" y="2870200"/>
          <p14:tracePt t="21779" x="2851150" y="2732088"/>
          <p14:tracePt t="21793" x="2563813" y="2625725"/>
          <p14:tracePt t="21805" x="2238375" y="2557463"/>
          <p14:tracePt t="21813" x="1981200" y="2557463"/>
          <p14:tracePt t="21825" x="1806575" y="2587625"/>
          <p14:tracePt t="21836" x="1719263" y="2638425"/>
          <p14:tracePt t="21846" x="1657350" y="2719388"/>
          <p14:tracePt t="21858" x="1612900" y="2813050"/>
          <p14:tracePt t="21871" x="1612900" y="2913063"/>
          <p14:tracePt t="21881" x="1631950" y="3013075"/>
          <p14:tracePt t="21892" x="1681163" y="3106738"/>
          <p14:tracePt t="21904" x="1751013" y="3187700"/>
          <p14:tracePt t="21914" x="1831975" y="3251200"/>
          <p14:tracePt t="21925" x="1900238" y="3287713"/>
          <p14:tracePt t="21938" x="1970088" y="3319463"/>
          <p14:tracePt t="21948" x="1993900" y="3325813"/>
          <p14:tracePt t="21959" x="2019300" y="3325813"/>
          <p14:tracePt t="21971" x="2032000" y="3319463"/>
          <p14:tracePt t="22634" x="2044700" y="3313113"/>
          <p14:tracePt t="22645" x="2051050" y="3313113"/>
          <p14:tracePt t="22658" x="2063750" y="3313113"/>
          <p14:tracePt t="22691" x="2076450" y="3313113"/>
          <p14:tracePt t="22701" x="2087563" y="3313113"/>
          <p14:tracePt t="22713" x="2100263" y="3313113"/>
          <p14:tracePt t="22738" x="2106613" y="3313113"/>
          <p14:tracePt t="22746" x="2112963" y="3313113"/>
          <p14:tracePt t="22758" x="2119313" y="3313113"/>
          <p14:tracePt t="22770" x="2125663" y="3313113"/>
          <p14:tracePt t="22781" x="2132013" y="3313113"/>
          <p14:tracePt t="22793" x="2151063" y="3313113"/>
          <p14:tracePt t="22803" x="2182813" y="3319463"/>
          <p14:tracePt t="22814" x="2225675" y="3338513"/>
          <p14:tracePt t="22825" x="2276475" y="3351213"/>
          <p14:tracePt t="22837" x="2306638" y="3363913"/>
          <p14:tracePt t="22848" x="2338388" y="3370263"/>
          <p14:tracePt t="22859" x="2363788" y="3376613"/>
          <p14:tracePt t="22871" x="2382838" y="3381375"/>
          <p14:tracePt t="22881" x="2406650" y="3387725"/>
          <p14:tracePt t="22896" x="2425700" y="3387725"/>
          <p14:tracePt t="22905" x="2444750" y="3387725"/>
          <p14:tracePt t="22915" x="2463800" y="3387725"/>
          <p14:tracePt t="22927" x="2493963" y="3387725"/>
          <p14:tracePt t="22940" x="2513013" y="3387725"/>
          <p14:tracePt t="22949" x="2532063" y="3387725"/>
          <p14:tracePt t="22961" x="2551113" y="3387725"/>
          <p14:tracePt t="22972" x="2563813" y="3387725"/>
          <p14:tracePt t="22984" x="2570163" y="3387725"/>
          <p14:tracePt t="22996" x="2582863" y="3387725"/>
          <p14:tracePt t="23007" x="2600325" y="3387725"/>
          <p14:tracePt t="23016" x="2625725" y="3381375"/>
          <p14:tracePt t="23028" x="2644775" y="3376613"/>
          <p14:tracePt t="23043" x="2676525" y="3357563"/>
          <p14:tracePt t="23051" x="2700338" y="3325813"/>
          <p14:tracePt t="23061" x="2713038" y="3276600"/>
          <p14:tracePt t="23073" x="2738438" y="3194050"/>
          <p14:tracePt t="23085" x="2744788" y="3106738"/>
          <p14:tracePt t="23099" x="2744788" y="3019425"/>
          <p14:tracePt t="23108" x="2732088" y="2932113"/>
          <p14:tracePt t="23118" x="2713038" y="2863850"/>
          <p14:tracePt t="23144" x="2693988" y="2819400"/>
          <p14:tracePt t="23153" x="2670175" y="2787650"/>
          <p14:tracePt t="23163" x="2651125" y="2774950"/>
          <p14:tracePt t="23174" x="2632075" y="2763838"/>
          <p14:tracePt t="23186" x="2600325" y="2751138"/>
          <p14:tracePt t="23201" x="2570163" y="2744788"/>
          <p14:tracePt t="23209" x="2532063" y="2744788"/>
          <p14:tracePt t="23220" x="2482850" y="2744788"/>
          <p14:tracePt t="23230" x="2419350" y="2738438"/>
          <p14:tracePt t="23242" x="2357438" y="2738438"/>
          <p14:tracePt t="23255" x="2293938" y="2738438"/>
          <p14:tracePt t="23264" x="2232025" y="2738438"/>
          <p14:tracePt t="23275" x="2200275" y="2738438"/>
          <p14:tracePt t="23289" x="2182813" y="2732088"/>
          <p14:tracePt t="23302" x="2163763" y="2732088"/>
          <p14:tracePt t="23309" x="2132013" y="2732088"/>
          <p14:tracePt t="23322" x="2112963" y="2732088"/>
          <p14:tracePt t="23331" x="2076450" y="2732088"/>
          <p14:tracePt t="23343" x="2025650" y="2732088"/>
          <p14:tracePt t="23356" x="1951038" y="2732088"/>
          <p14:tracePt t="23365" x="1876425" y="2732088"/>
          <p14:tracePt t="23377" x="1800225" y="2732088"/>
          <p14:tracePt t="23390" x="1770063" y="2732088"/>
          <p14:tracePt t="23401" x="1751013" y="2732088"/>
          <p14:tracePt t="23444" x="1738313" y="2732088"/>
          <p14:tracePt t="23457" x="1725613" y="2732088"/>
          <p14:tracePt t="23466" x="1712913" y="2732088"/>
          <p14:tracePt t="23478" x="1693863" y="2732088"/>
          <p14:tracePt t="23491" x="1676400" y="2732088"/>
          <p14:tracePt t="23502" x="1663700" y="2732088"/>
          <p14:tracePt t="23512" x="1644650" y="2732088"/>
          <p14:tracePt t="23524" x="1619250" y="2732088"/>
          <p14:tracePt t="23536" x="1612900" y="2732088"/>
          <p14:tracePt t="23545" x="1600200" y="2732088"/>
          <p14:tracePt t="23568" x="1587500" y="2732088"/>
          <p14:tracePt t="23579" x="1574800" y="2732088"/>
          <p14:tracePt t="23592" x="1570038" y="2732088"/>
          <p14:tracePt t="23601" x="1557338" y="2732088"/>
          <p14:tracePt t="23613" x="1544638" y="2732088"/>
          <p14:tracePt t="23625" x="1525588" y="2738438"/>
          <p14:tracePt t="23635" x="1500188" y="2744788"/>
          <p14:tracePt t="23646" x="1481138" y="2751138"/>
          <p14:tracePt t="23658" x="1463675" y="2757488"/>
          <p14:tracePt t="23670" x="1444625" y="2770188"/>
          <p14:tracePt t="23681" x="1419225" y="2787650"/>
          <p14:tracePt t="23693" x="1387475" y="2800350"/>
          <p14:tracePt t="23705" x="1357313" y="2819400"/>
          <p14:tracePt t="23714" x="1325563" y="2838450"/>
          <p14:tracePt t="23726" x="1306513" y="2857500"/>
          <p14:tracePt t="23740" x="1293813" y="2870200"/>
          <p14:tracePt t="23748" x="1281113" y="2874963"/>
          <p14:tracePt t="23759" x="1274763" y="2881313"/>
          <p14:tracePt t="23772" x="1263650" y="2894013"/>
          <p14:tracePt t="23782" x="1250950" y="2913063"/>
          <p14:tracePt t="23795" x="1225550" y="2944813"/>
          <p14:tracePt t="23807" x="1200150" y="2987675"/>
          <p14:tracePt t="23816" x="1174750" y="3019425"/>
          <p14:tracePt t="23827" x="1138238" y="3057525"/>
          <p14:tracePt t="23840" x="1119188" y="3076575"/>
          <p14:tracePt t="23849" x="1106488" y="3087688"/>
          <p14:tracePt t="23860" x="1100138" y="3100388"/>
          <p14:tracePt t="23899" x="1093788" y="3113088"/>
          <p14:tracePt t="23908" x="1087438" y="3125788"/>
          <p14:tracePt t="23917" x="1081088" y="3138488"/>
          <p14:tracePt t="23928" x="1074738" y="3144838"/>
          <p14:tracePt t="23940" x="1068388" y="3151188"/>
          <p14:tracePt t="23985" x="1068388" y="3163888"/>
          <p14:tracePt t="23996" x="1063625" y="3176588"/>
          <p14:tracePt t="24007" x="1057275" y="3194050"/>
          <p14:tracePt t="24019" x="1057275" y="3206750"/>
          <p14:tracePt t="24029" x="1050925" y="3232150"/>
          <p14:tracePt t="24041" x="1050925" y="3238500"/>
          <p14:tracePt t="24063" x="1050925" y="3251200"/>
          <p14:tracePt t="24074" x="1050925" y="3263900"/>
          <p14:tracePt t="24087" x="1050925" y="3276600"/>
          <p14:tracePt t="24100" x="1050925" y="3281363"/>
          <p14:tracePt t="24108" x="1050925" y="3287713"/>
          <p14:tracePt t="24130" x="1050925" y="3294063"/>
          <p14:tracePt t="24143" x="1050925" y="3306763"/>
          <p14:tracePt t="24164" x="1050925" y="3313113"/>
          <p14:tracePt t="24175" x="1050925" y="3332163"/>
          <p14:tracePt t="24190" x="1057275" y="3332163"/>
          <p14:tracePt t="24198" x="1063625" y="3338513"/>
          <p14:tracePt t="24211" x="1063625" y="3344863"/>
          <p14:tracePt t="24222" x="1068388" y="3357563"/>
          <p14:tracePt t="24243" x="1074738" y="3363913"/>
          <p14:tracePt t="24257" x="1081088" y="3370263"/>
          <p14:tracePt t="24265" x="1087438" y="3381375"/>
          <p14:tracePt t="24277" x="1093788" y="3381375"/>
          <p14:tracePt t="24301" x="1100138" y="3387725"/>
          <p14:tracePt t="24310" x="1106488" y="3394075"/>
          <p14:tracePt t="24324" x="1106488" y="3400425"/>
          <p14:tracePt t="24333" x="1112838" y="3406775"/>
          <p14:tracePt t="24344" x="1125538" y="3413125"/>
          <p14:tracePt t="24357" x="1138238" y="3419475"/>
          <p14:tracePt t="24367" x="1150938" y="3432175"/>
          <p14:tracePt t="24378" x="1174750" y="3438525"/>
          <p14:tracePt t="24392" x="1193800" y="3444875"/>
          <p14:tracePt t="24402" x="1225550" y="3463925"/>
          <p14:tracePt t="24412" x="1263650" y="3470275"/>
          <p14:tracePt t="24425" x="1293813" y="3476625"/>
          <p14:tracePt t="24435" x="1331913" y="3481388"/>
          <p14:tracePt t="24445" x="1387475" y="3494088"/>
          <p14:tracePt t="24458" x="1438275" y="3500438"/>
          <p14:tracePt t="24468" x="1500188" y="3513138"/>
          <p14:tracePt t="24479" x="1570038" y="3519488"/>
          <p14:tracePt t="24492" x="1631950" y="3532188"/>
          <p14:tracePt t="24502" x="1687513" y="3538538"/>
          <p14:tracePt t="24513" x="1738313" y="3538538"/>
          <p14:tracePt t="24524" x="1787525" y="3544888"/>
          <p14:tracePt t="24535" x="1825625" y="3544888"/>
          <p14:tracePt t="24546" x="1876425" y="3544888"/>
          <p14:tracePt t="24558" x="1919288" y="3544888"/>
          <p14:tracePt t="24573" x="1957388" y="3544888"/>
          <p14:tracePt t="24580" x="1993900" y="3544888"/>
          <p14:tracePt t="24591" x="2032000" y="3544888"/>
          <p14:tracePt t="24605" x="2070100" y="3544888"/>
          <p14:tracePt t="24614" x="2112963" y="3544888"/>
          <p14:tracePt t="24625" x="2151063" y="3544888"/>
          <p14:tracePt t="24638" x="2187575" y="3544888"/>
          <p14:tracePt t="24648" x="2206625" y="3544888"/>
          <p14:tracePt t="24659" x="2225675" y="3544888"/>
          <p14:tracePt t="24672" x="2251075" y="3544888"/>
          <p14:tracePt t="24682" x="2270125" y="3544888"/>
          <p14:tracePt t="24695" x="2287588" y="3538538"/>
          <p14:tracePt t="24715" x="2306638" y="3532188"/>
          <p14:tracePt t="24726" x="2319338" y="3525838"/>
          <p14:tracePt t="24740" x="2332038" y="3519488"/>
          <p14:tracePt t="24749" x="2357438" y="3506788"/>
          <p14:tracePt t="24761" x="2387600" y="3487738"/>
          <p14:tracePt t="24772" x="2406650" y="3476625"/>
          <p14:tracePt t="24787" x="2419350" y="3470275"/>
          <p14:tracePt t="24796" x="2438400" y="3457575"/>
          <p14:tracePt t="24808" x="2451100" y="3451225"/>
          <p14:tracePt t="24817" x="2470150" y="3444875"/>
          <p14:tracePt t="24828" x="2489200" y="3432175"/>
          <p14:tracePt t="24840" x="2506663" y="3413125"/>
          <p14:tracePt t="24852" x="2532063" y="3394075"/>
          <p14:tracePt t="24862" x="2551113" y="3370263"/>
          <p14:tracePt t="24873" x="2563813" y="3351213"/>
          <p14:tracePt t="24885" x="2582863" y="3338513"/>
          <p14:tracePt t="24897" x="2593975" y="3325813"/>
          <p14:tracePt t="24908" x="2625725" y="3294063"/>
          <p14:tracePt t="24918" x="2638425" y="3270250"/>
          <p14:tracePt t="24929" x="2651125" y="3251200"/>
          <p14:tracePt t="24942" x="2663825" y="3232150"/>
          <p14:tracePt t="24952" x="2682875" y="3200400"/>
          <p14:tracePt t="24963" x="2689225" y="3176588"/>
          <p14:tracePt t="24974" x="2693988" y="3151188"/>
          <p14:tracePt t="24989" x="2700338" y="3132138"/>
          <p14:tracePt t="24999" x="2706688" y="3100388"/>
          <p14:tracePt t="25009" x="2706688" y="3076575"/>
          <p14:tracePt t="25021" x="2706688" y="3051175"/>
          <p14:tracePt t="25030" x="2706688" y="3025775"/>
          <p14:tracePt t="25041" x="2706688" y="3006725"/>
          <p14:tracePt t="25054" x="2706688" y="2974975"/>
          <p14:tracePt t="25064" x="2706688" y="2951163"/>
          <p14:tracePt t="25075" x="2706688" y="2919413"/>
          <p14:tracePt t="25089" x="2706688" y="2894013"/>
          <p14:tracePt t="25098" x="2706688" y="2863850"/>
          <p14:tracePt t="25109" x="2706688" y="2838450"/>
          <p14:tracePt t="25121" x="2693988" y="2806700"/>
          <p14:tracePt t="25131" x="2670175" y="2781300"/>
          <p14:tracePt t="25144" x="2651125" y="2763838"/>
          <p14:tracePt t="25156" x="2613025" y="2725738"/>
          <p14:tracePt t="25165" x="2570163" y="2687638"/>
          <p14:tracePt t="25177" x="2513013" y="2651125"/>
          <p14:tracePt t="25190" x="2457450" y="2625725"/>
          <p14:tracePt t="25202" x="2400300" y="2600325"/>
          <p14:tracePt t="25211" x="2338388" y="2570163"/>
          <p14:tracePt t="25225" x="2257425" y="2538413"/>
          <p14:tracePt t="25233" x="2170113" y="2519363"/>
          <p14:tracePt t="25244" x="2070100" y="2500313"/>
          <p14:tracePt t="25258" x="1951038" y="2481263"/>
          <p14:tracePt t="25267" x="1838325" y="2457450"/>
          <p14:tracePt t="25278" x="1725613" y="2438400"/>
          <p14:tracePt t="25292" x="1612900" y="2425700"/>
          <p14:tracePt t="25302" x="1512888" y="2425700"/>
          <p14:tracePt t="25312" x="1438275" y="2425700"/>
          <p14:tracePt t="25324" x="1374775" y="2425700"/>
          <p14:tracePt t="25335" x="1319213" y="2432050"/>
          <p14:tracePt t="25345" x="1270000" y="2438400"/>
          <p14:tracePt t="25357" x="1219200" y="2451100"/>
          <p14:tracePt t="25369" x="1163638" y="2463800"/>
          <p14:tracePt t="25380" x="1106488" y="2493963"/>
          <p14:tracePt t="25393" x="1063625" y="2519363"/>
          <p14:tracePt t="25402" x="1019175" y="2544763"/>
          <p14:tracePt t="25413" x="987425" y="2581275"/>
          <p14:tracePt t="25426" x="950913" y="2625725"/>
          <p14:tracePt t="25435" x="912813" y="2681288"/>
          <p14:tracePt t="25447" x="863600" y="2738438"/>
          <p14:tracePt t="25459" x="812800" y="2806700"/>
          <p14:tracePt t="25472" x="768350" y="2863850"/>
          <p14:tracePt t="25481" x="731838" y="2919413"/>
          <p14:tracePt t="25493" x="693738" y="2970213"/>
          <p14:tracePt t="25504" x="668338" y="3000375"/>
          <p14:tracePt t="25514" x="657225" y="3019425"/>
          <p14:tracePt t="25526" x="650875" y="3057525"/>
          <p14:tracePt t="25538" x="638175" y="3087688"/>
          <p14:tracePt t="25548" x="638175" y="3125788"/>
          <p14:tracePt t="25559" x="638175" y="3163888"/>
          <p14:tracePt t="25571" x="638175" y="3200400"/>
          <p14:tracePt t="25586" x="644525" y="3244850"/>
          <p14:tracePt t="25595" x="681038" y="3300413"/>
          <p14:tracePt t="25607" x="750888" y="3370263"/>
          <p14:tracePt t="25617" x="874713" y="3463925"/>
          <p14:tracePt t="25627" x="1068388" y="3557588"/>
          <p14:tracePt t="25640" x="1287463" y="3663950"/>
          <p14:tracePt t="25649" x="1500188" y="3744913"/>
          <p14:tracePt t="25661" x="1681163" y="3813175"/>
          <p14:tracePt t="25672" x="1831975" y="3844925"/>
          <p14:tracePt t="25683" x="1938338" y="3870325"/>
          <p14:tracePt t="25728" x="1976438" y="3876675"/>
          <p14:tracePt t="25741" x="2006600" y="3883025"/>
          <p14:tracePt t="25751" x="2025650" y="3883025"/>
          <p14:tracePt t="25762" x="2044700" y="3876675"/>
          <p14:tracePt t="25773" x="2076450" y="3857625"/>
          <p14:tracePt t="25788" x="2119313" y="3825875"/>
          <p14:tracePt t="25795" x="2182813" y="3776663"/>
          <p14:tracePt t="25808" x="2251075" y="3725863"/>
          <p14:tracePt t="25818" x="2332038" y="3663950"/>
          <p14:tracePt t="25829" x="2425700" y="3600450"/>
          <p14:tracePt t="25840" x="2519363" y="3532188"/>
          <p14:tracePt t="25851" x="2638425" y="3438525"/>
          <p14:tracePt t="25863" x="2751138" y="3351213"/>
          <p14:tracePt t="25874" x="2863850" y="3263900"/>
          <p14:tracePt t="25887" x="2957513" y="3187700"/>
          <p14:tracePt t="25899" x="3025775" y="3119438"/>
          <p14:tracePt t="25908" x="3076575" y="3051175"/>
          <p14:tracePt t="25920" x="3100388" y="2994025"/>
          <p14:tracePt t="25930" x="3119438" y="2963863"/>
          <p14:tracePt t="25942" x="3125788" y="2944813"/>
          <p14:tracePt t="25955" x="3125788" y="2932113"/>
          <p14:tracePt t="25964" x="3119438" y="2919413"/>
          <p14:tracePt t="25975" x="3089275" y="2900363"/>
          <p14:tracePt t="25991" x="3044825" y="2887663"/>
          <p14:tracePt t="26000" x="2982913" y="2870200"/>
          <p14:tracePt t="26010" x="2889250" y="2851150"/>
          <p14:tracePt t="26022" x="2789238" y="2825750"/>
          <p14:tracePt t="26031" x="2676525" y="2806700"/>
          <p14:tracePt t="26043" x="2551113" y="2794000"/>
          <p14:tracePt t="26056" x="2425700" y="2794000"/>
          <p14:tracePt t="26065" x="2300288" y="2794000"/>
          <p14:tracePt t="26077" x="2144713" y="2813050"/>
          <p14:tracePt t="26091" x="1963738" y="2863850"/>
          <p14:tracePt t="26104" x="1800225" y="2938463"/>
          <p14:tracePt t="26110" x="1651000" y="3025775"/>
          <p14:tracePt t="26125" x="1544638" y="3100388"/>
          <p14:tracePt t="26133" x="1463675" y="3181350"/>
          <p14:tracePt t="26144" x="1412875" y="3251200"/>
          <p14:tracePt t="26158" x="1381125" y="3332163"/>
          <p14:tracePt t="26166" x="1387475" y="3406775"/>
          <p14:tracePt t="26186" x="1444625" y="3487738"/>
          <p14:tracePt t="26193" x="1574800" y="3594100"/>
          <p14:tracePt t="26202" x="1751013" y="3700463"/>
          <p14:tracePt t="26212" x="1970088" y="3806825"/>
          <p14:tracePt t="26225" x="2200275" y="3876675"/>
          <p14:tracePt t="26237" x="2444750" y="3919538"/>
          <p14:tracePt t="26245" x="2689225" y="3951288"/>
          <p14:tracePt t="26257" x="2876550" y="3944938"/>
          <p14:tracePt t="26268" x="3025775" y="3894138"/>
          <p14:tracePt t="26279" x="3176588" y="3819525"/>
          <p14:tracePt t="26294" x="3270250" y="3725863"/>
          <p14:tracePt t="26302" x="3338513" y="3619500"/>
          <p14:tracePt t="26313" x="3382963" y="3506788"/>
          <p14:tracePt t="26324" x="3406775" y="3381375"/>
          <p14:tracePt t="26336" x="3389313" y="3257550"/>
          <p14:tracePt t="26346" x="3313113" y="3132138"/>
          <p14:tracePt t="26358" x="3151188" y="3000375"/>
          <p14:tracePt t="26371" x="2925763" y="2881313"/>
          <p14:tracePt t="26381" x="2719388" y="2813050"/>
          <p14:tracePt t="26395" x="2544763" y="2774950"/>
          <p14:tracePt t="26404" x="2406650" y="2763838"/>
          <p14:tracePt t="26415" x="2293938" y="2787650"/>
          <p14:tracePt t="26427" x="2176463" y="2851150"/>
          <p14:tracePt t="26440" x="2070100" y="2970213"/>
          <p14:tracePt t="26448" x="2000250" y="3113088"/>
          <p14:tracePt t="26460" x="1951038" y="3270250"/>
          <p14:tracePt t="26472" x="1957388" y="3432175"/>
          <p14:tracePt t="26482" x="2019300" y="3613150"/>
          <p14:tracePt t="26493" x="2176463" y="3781425"/>
          <p14:tracePt t="26507" x="2406650" y="3932238"/>
          <p14:tracePt t="26515" x="2693988" y="4044950"/>
          <p14:tracePt t="26527" x="3063875" y="4094163"/>
          <p14:tracePt t="26540" x="3419475" y="4087813"/>
          <p14:tracePt t="26549" x="3719513" y="4019550"/>
          <p14:tracePt t="26560" x="3932238" y="3938588"/>
          <p14:tracePt t="26572" x="4064000" y="3844925"/>
          <p14:tracePt t="26585" x="4151313" y="3694113"/>
          <p14:tracePt t="26597" x="4189413" y="3544888"/>
          <p14:tracePt t="26607" x="4170363" y="3351213"/>
          <p14:tracePt t="26618" x="4070350" y="3132138"/>
          <p14:tracePt t="26628" x="3902075" y="2919413"/>
          <p14:tracePt t="26640" x="3613150" y="2681288"/>
          <p14:tracePt t="26651" x="3289300" y="2493963"/>
          <p14:tracePt t="26662" x="2951163" y="2381250"/>
          <p14:tracePt t="26673" x="2625725" y="2293938"/>
          <p14:tracePt t="26685" x="2363788" y="2281238"/>
          <p14:tracePt t="26697" x="2151063" y="2287588"/>
          <p14:tracePt t="26707" x="1976438" y="2338388"/>
          <p14:tracePt t="26718" x="1806575" y="2419350"/>
          <p14:tracePt t="26729" x="1670050" y="2532063"/>
          <p14:tracePt t="26740" x="1581150" y="2638425"/>
          <p14:tracePt t="26752" x="1512888" y="2781300"/>
          <p14:tracePt t="26763" x="1487488" y="2906713"/>
          <p14:tracePt t="26774" x="1493838" y="3032125"/>
          <p14:tracePt t="26788" x="1563688" y="3170238"/>
          <p14:tracePt t="26800" x="1663700" y="3287713"/>
          <p14:tracePt t="26809" x="1844675" y="3413125"/>
          <p14:tracePt t="26819" x="2157413" y="3525838"/>
          <p14:tracePt t="26830" x="2532063" y="3613150"/>
          <p14:tracePt t="26841" x="2851150" y="3657600"/>
          <p14:tracePt t="26854" x="3057525" y="3657600"/>
          <p14:tracePt t="26864" x="3182938" y="3632200"/>
          <p14:tracePt t="26875" x="3276600" y="3594100"/>
          <p14:tracePt t="26888" x="3319463" y="3557588"/>
          <p14:tracePt t="26901" x="3344863" y="3538538"/>
          <p14:tracePt t="26909" x="3351213" y="3513138"/>
          <p14:tracePt t="26922" x="3357563" y="3500438"/>
          <p14:tracePt t="26932" x="3357563" y="3481388"/>
          <p14:tracePt t="26943" x="3357563" y="3470275"/>
          <p14:tracePt t="26956" x="3357563" y="3451225"/>
          <p14:tracePt t="26965" x="3357563" y="3432175"/>
          <p14:tracePt t="37643" x="3357563" y="3332163"/>
          <p14:tracePt t="37655" x="3332163" y="3206750"/>
          <p14:tracePt t="37664" x="3289300" y="3057525"/>
          <p14:tracePt t="37676" x="3213100" y="2894013"/>
          <p14:tracePt t="37688" x="3132138" y="2763838"/>
          <p14:tracePt t="37698" x="3051175" y="2681288"/>
          <p14:tracePt t="37710" x="2957513" y="2606675"/>
          <p14:tracePt t="37722" x="2876550" y="2557463"/>
          <p14:tracePt t="37732" x="2806700" y="2532063"/>
          <p14:tracePt t="37743" x="2751138" y="2500313"/>
          <p14:tracePt t="37757" x="2700338" y="2481263"/>
          <p14:tracePt t="37766" x="2644775" y="2470150"/>
          <p14:tracePt t="37777" x="2593975" y="2457450"/>
          <p14:tracePt t="37791" x="2525713" y="2438400"/>
          <p14:tracePt t="37799" x="2451100" y="2432050"/>
          <p14:tracePt t="37811" x="2382838" y="2419350"/>
          <p14:tracePt t="37824" x="2319338" y="2413000"/>
          <p14:tracePt t="37834" x="2257425" y="2400300"/>
          <p14:tracePt t="37844" x="2187575" y="2393950"/>
          <p14:tracePt t="37858" x="2112963" y="2381250"/>
          <p14:tracePt t="37868" x="2012950" y="2363788"/>
          <p14:tracePt t="37878" x="1912938" y="2344738"/>
          <p14:tracePt t="37890" x="1800225" y="2319338"/>
          <p14:tracePt t="37901" x="1681163" y="2312988"/>
          <p14:tracePt t="37912" x="1581150" y="2300288"/>
          <p14:tracePt t="37924" x="1519238" y="2293938"/>
          <p14:tracePt t="37957" x="1493838" y="2293938"/>
          <p14:tracePt t="37968" x="1470025" y="2293938"/>
          <p14:tracePt t="37979" x="1450975" y="2325688"/>
          <p14:tracePt t="37993" x="1412875" y="2381250"/>
          <p14:tracePt t="38002" x="1381125" y="2457450"/>
          <p14:tracePt t="38013" x="1350963" y="2563813"/>
          <p14:tracePt t="38025" x="1319213" y="2674938"/>
          <p14:tracePt t="38039" x="1300163" y="2800350"/>
          <p14:tracePt t="38047" x="1287463" y="2925763"/>
          <p14:tracePt t="38059" x="1287463" y="3038475"/>
          <p14:tracePt t="38070" x="1300163" y="3138488"/>
          <p14:tracePt t="38081" x="1350963" y="3232150"/>
          <p14:tracePt t="38092" x="1431925" y="3306763"/>
          <p14:tracePt t="38105" x="1587500" y="3376613"/>
          <p14:tracePt t="38114" x="1887538" y="3438525"/>
          <p14:tracePt t="38125" x="2276475" y="3470275"/>
          <p14:tracePt t="38138" x="2682875" y="3470275"/>
          <p14:tracePt t="38148" x="3106738" y="3406775"/>
          <p14:tracePt t="38159" x="3489325" y="3306763"/>
          <p14:tracePt t="38171" x="3808413" y="3132138"/>
          <p14:tracePt t="38185" x="4064000" y="2957513"/>
          <p14:tracePt t="38196" x="4232275" y="2787650"/>
          <p14:tracePt t="38207" x="4332288" y="2657475"/>
          <p14:tracePt t="38215" x="4383088" y="2551113"/>
          <p14:tracePt t="38226" x="4395788" y="2463800"/>
          <p14:tracePt t="38241" x="4370388" y="2393950"/>
          <p14:tracePt t="38249" x="4302125" y="2351088"/>
          <p14:tracePt t="38260" x="4202113" y="2319338"/>
          <p14:tracePt t="38272" x="4019550" y="2293938"/>
          <p14:tracePt t="38284" x="3813175" y="2293938"/>
          <p14:tracePt t="38296" x="3551238" y="2319338"/>
          <p14:tracePt t="38307" x="3244850" y="2393950"/>
          <p14:tracePt t="38318" x="2925763" y="2551113"/>
          <p14:tracePt t="38328" x="2625725" y="2732088"/>
          <p14:tracePt t="38340" x="2363788" y="2944813"/>
          <p14:tracePt t="38351" x="2170113" y="3138488"/>
          <p14:tracePt t="38364" x="2051050" y="3300413"/>
          <p14:tracePt t="38373" x="1993900" y="3400425"/>
          <p14:tracePt t="38385" x="1970088" y="3470275"/>
          <p14:tracePt t="38400" x="1970088" y="3506788"/>
          <p14:tracePt t="38408" x="1976438" y="3532188"/>
          <p14:tracePt t="38418" x="2025650" y="3544888"/>
          <p14:tracePt t="38429" x="2125663" y="3557588"/>
          <p14:tracePt t="38441" x="2263775" y="3551238"/>
          <p14:tracePt t="38453" x="2438400" y="3525838"/>
          <p14:tracePt t="38463" x="2644775" y="3476625"/>
          <p14:tracePt t="38474" x="2776538" y="3432175"/>
          <p14:tracePt t="38487" x="2844800" y="3400425"/>
          <p14:tracePt t="38576" x="2863850" y="3394075"/>
          <p14:tracePt t="38598" x="2876550" y="3394075"/>
          <p14:tracePt t="38610" x="2882900" y="3394075"/>
          <p14:tracePt t="38632" x="2895600" y="3406775"/>
          <p14:tracePt t="38643" x="2913063" y="3413125"/>
          <p14:tracePt t="38658" x="2932113" y="3413125"/>
          <p14:tracePt t="38666" x="2944813" y="3413125"/>
          <p14:tracePt t="38677" x="2957513" y="3413125"/>
          <p14:tracePt t="38692" x="2970213" y="3413125"/>
          <p14:tracePt t="38701" x="2989263" y="3413125"/>
          <p14:tracePt t="38711" x="3019425" y="3413125"/>
          <p14:tracePt t="38724" x="3076575" y="3413125"/>
          <p14:tracePt t="38733" x="3163888" y="3413125"/>
          <p14:tracePt t="38744" x="3251200" y="3413125"/>
          <p14:tracePt t="38757" x="3351213" y="3413125"/>
          <p14:tracePt t="38767" x="3438525" y="3413125"/>
          <p14:tracePt t="38778" x="3513138" y="3413125"/>
          <p14:tracePt t="38790" x="3538538" y="3413125"/>
          <p14:tracePt t="38804" x="3563938" y="3413125"/>
          <p14:tracePt t="38879" x="3570288" y="3413125"/>
          <p14:tracePt t="38891" x="3595688" y="3413125"/>
          <p14:tracePt t="38902" x="3613150" y="3406775"/>
          <p14:tracePt t="38913" x="3632200" y="3387725"/>
          <p14:tracePt t="38924" x="3657600" y="3381375"/>
          <p14:tracePt t="38936" x="3689350" y="3370263"/>
          <p14:tracePt t="38947" x="3732213" y="3344863"/>
          <p14:tracePt t="38958" x="3776663" y="3306763"/>
          <p14:tracePt t="38969" x="3819525" y="3281363"/>
          <p14:tracePt t="38982" x="3863975" y="3244850"/>
          <p14:tracePt t="38995" x="3895725" y="3219450"/>
          <p14:tracePt t="39006" x="3932238" y="3176588"/>
          <p14:tracePt t="39014" x="3951288" y="3151188"/>
          <p14:tracePt t="39025" x="3970338" y="3119438"/>
          <p14:tracePt t="39042" x="3976688" y="3094038"/>
          <p14:tracePt t="39048" x="3983038" y="3081338"/>
          <p14:tracePt t="39161" x="3983038" y="3070225"/>
          <p14:tracePt t="39172" x="3983038" y="3063875"/>
          <p14:tracePt t="39185" x="3983038" y="3057525"/>
          <p14:tracePt t="39194" x="3970338" y="3044825"/>
          <p14:tracePt t="39208" x="3957638" y="3032125"/>
          <p14:tracePt t="39218" x="3938588" y="3019425"/>
          <p14:tracePt t="39228" x="3908425" y="3000375"/>
          <p14:tracePt t="39241" x="3876675" y="2994025"/>
          <p14:tracePt t="39252" x="3857625" y="2987675"/>
          <p14:tracePt t="39262" x="3825875" y="2981325"/>
          <p14:tracePt t="39273" x="3808413" y="2974975"/>
          <p14:tracePt t="39287" x="3783013" y="2970213"/>
          <p14:tracePt t="39296" x="3738563" y="2957513"/>
          <p14:tracePt t="39308" x="3702050" y="2951163"/>
          <p14:tracePt t="39318" x="3670300" y="2944813"/>
          <p14:tracePt t="39329" x="3625850" y="2938463"/>
          <p14:tracePt t="39341" x="3576638" y="2925763"/>
          <p14:tracePt t="39352" x="3525838" y="2919413"/>
          <p14:tracePt t="39364" x="3470275" y="2913063"/>
          <p14:tracePt t="39375" x="3419475" y="2900363"/>
          <p14:tracePt t="39389" x="3363913" y="2894013"/>
          <p14:tracePt t="39398" x="3313113" y="2881313"/>
          <p14:tracePt t="39409" x="3276600" y="2881313"/>
          <p14:tracePt t="39420" x="3257550" y="2881313"/>
          <p14:tracePt t="39431" x="3232150" y="2881313"/>
          <p14:tracePt t="39456" x="3219450" y="2881313"/>
          <p14:tracePt t="39464" x="3195638" y="2881313"/>
          <p14:tracePt t="39475" x="3163888" y="2881313"/>
          <p14:tracePt t="39491" x="3119438" y="2913063"/>
          <p14:tracePt t="39498" x="3063875" y="2957513"/>
          <p14:tracePt t="39509" x="2982913" y="3032125"/>
          <p14:tracePt t="39523" x="2900363" y="3113088"/>
          <p14:tracePt t="39532" x="2825750" y="3194050"/>
          <p14:tracePt t="39543" x="2763838" y="3287713"/>
          <p14:tracePt t="39556" x="2725738" y="3370263"/>
          <p14:tracePt t="39565" x="2706688" y="3457575"/>
          <p14:tracePt t="39576" x="2693988" y="3544888"/>
          <p14:tracePt t="39590" x="2706688" y="3638550"/>
          <p14:tracePt t="39601" x="2794000" y="3732213"/>
          <p14:tracePt t="39611" x="2989263" y="3851275"/>
          <p14:tracePt t="39623" x="3376613" y="3970338"/>
          <p14:tracePt t="39633" x="3844925" y="4064000"/>
          <p14:tracePt t="39645" x="4308475" y="4076700"/>
          <p14:tracePt t="39656" x="4745038" y="4051300"/>
          <p14:tracePt t="39667" x="5102225" y="3951288"/>
          <p14:tracePt t="39678" x="5357813" y="3787775"/>
          <p14:tracePt t="39691" x="5521325" y="3581400"/>
          <p14:tracePt t="39701" x="5627688" y="3338513"/>
          <p14:tracePt t="39712" x="5657850" y="3100388"/>
          <p14:tracePt t="39724" x="5634038" y="2881313"/>
          <p14:tracePt t="39736" x="5551488" y="2670175"/>
          <p14:tracePt t="39745" x="5402263" y="2463800"/>
          <p14:tracePt t="39757" x="5214938" y="2300288"/>
          <p14:tracePt t="39768" x="5014913" y="2187575"/>
          <p14:tracePt t="39779" x="4802188" y="2100263"/>
          <p14:tracePt t="39791" x="4576763" y="2063750"/>
          <p14:tracePt t="39802" x="4344988" y="2068513"/>
          <p14:tracePt t="39815" x="4070350" y="2132013"/>
          <p14:tracePt t="39824" x="3757613" y="2225675"/>
          <p14:tracePt t="39837" x="3438525" y="2393950"/>
          <p14:tracePt t="39847" x="3132138" y="2600325"/>
          <p14:tracePt t="39858" x="2889250" y="2825750"/>
          <p14:tracePt t="39870" x="2706688" y="3038475"/>
          <p14:tracePt t="39881" x="2593975" y="3238500"/>
          <p14:tracePt t="39894" x="2532063" y="3400425"/>
          <p14:tracePt t="39906" x="2500313" y="3513138"/>
          <p14:tracePt t="39914" x="2489200" y="3570288"/>
          <p14:tracePt t="39925" x="2482850" y="3594100"/>
          <p14:tracePt t="39948" x="2482850" y="3619500"/>
          <p14:tracePt t="39959" x="2482850" y="3632200"/>
          <p14:tracePt t="39972" x="2493963" y="3644900"/>
          <p14:tracePt t="39982" x="2506663" y="3651250"/>
          <p14:tracePt t="39993" x="2525713" y="3663950"/>
          <p14:tracePt t="40007" x="2532063" y="3676650"/>
          <p14:tracePt t="40016" x="2532063" y="3681413"/>
          <p14:tracePt t="40049" x="2544763" y="3694113"/>
          <p14:tracePt t="40060" x="2570163" y="3706813"/>
          <p14:tracePt t="40073" x="2589213" y="3719513"/>
          <p14:tracePt t="40083" x="2619375" y="3744913"/>
          <p14:tracePt t="40095" x="2676525" y="3794125"/>
          <p14:tracePt t="40108" x="2770188" y="3844925"/>
          <p14:tracePt t="40118" x="2900363" y="3887788"/>
          <p14:tracePt t="40128" x="3076575" y="3925888"/>
          <p14:tracePt t="40140" x="3238500" y="3951288"/>
          <p14:tracePt t="40151" x="3419475" y="3951288"/>
          <p14:tracePt t="40161" x="3595688" y="3919538"/>
          <p14:tracePt t="40173" x="3789363" y="3819525"/>
          <p14:tracePt t="40185" x="3995738" y="3687763"/>
          <p14:tracePt t="40199" x="4183063" y="3513138"/>
          <p14:tracePt t="40208" x="4344988" y="3325813"/>
          <p14:tracePt t="40222" x="4457700" y="3125788"/>
          <p14:tracePt t="40229" x="4514850" y="2900363"/>
          <p14:tracePt t="40242" x="4495800" y="2657475"/>
          <p14:tracePt t="40253" x="4370388" y="2413000"/>
          <p14:tracePt t="40263" x="4189413" y="2200275"/>
          <p14:tracePt t="40275" x="3951288" y="2025650"/>
          <p14:tracePt t="40288" x="3732213" y="1906588"/>
          <p14:tracePt t="40300" x="3570288" y="1844675"/>
          <p14:tracePt t="40309" x="3444875" y="1825625"/>
          <p14:tracePt t="40320" x="3332163" y="1831975"/>
          <p14:tracePt t="40330" x="3195638" y="1900238"/>
          <p14:tracePt t="40342" x="3044825" y="2063750"/>
          <p14:tracePt t="40355" x="2863850" y="2344738"/>
          <p14:tracePt t="40364" x="2725738" y="2706688"/>
          <p14:tracePt t="40376" x="2638425" y="3106738"/>
          <p14:tracePt t="40390" x="2600325" y="3470275"/>
          <p14:tracePt t="40401" x="2625725" y="3763963"/>
          <p14:tracePt t="40410" x="2682875" y="3944938"/>
          <p14:tracePt t="40424" x="2719388" y="4044950"/>
          <p14:tracePt t="40432" x="2782888" y="4100513"/>
          <p14:tracePt t="40444" x="2844800" y="4119563"/>
          <p14:tracePt t="40457" x="2938463" y="4100513"/>
          <p14:tracePt t="40465" x="3044825" y="4000500"/>
          <p14:tracePt t="40477" x="3182938" y="3838575"/>
          <p14:tracePt t="40489" x="3313113" y="3632200"/>
          <p14:tracePt t="40499" x="3413125" y="3413125"/>
          <p14:tracePt t="40511" x="3470275" y="3213100"/>
          <p14:tracePt t="40523" x="3470275" y="3076575"/>
          <p14:tracePt t="40534" x="3432175" y="2944813"/>
          <p14:tracePt t="40544" x="3344863" y="2851150"/>
          <p14:tracePt t="40557" x="3257550" y="2787650"/>
          <p14:tracePt t="40567" x="3151188" y="2757488"/>
          <p14:tracePt t="40578" x="3038475" y="2751138"/>
          <p14:tracePt t="40590" x="2925763" y="2751138"/>
          <p14:tracePt t="40601" x="2838450" y="2781300"/>
          <p14:tracePt t="40611" x="2782888" y="2813050"/>
          <p14:tracePt t="40623" x="2744788" y="2838450"/>
          <p14:tracePt t="40634" x="2725738" y="2857500"/>
          <p14:tracePt t="40645" x="2713038" y="2874963"/>
          <p14:tracePt t="40659" x="2706688" y="2900363"/>
          <p14:tracePt t="40692" x="2700338" y="2913063"/>
          <p14:tracePt t="40724" x="2700338" y="2919413"/>
          <p14:tracePt t="40736" x="2700338" y="2938463"/>
          <p14:tracePt t="40747" x="2713038" y="2957513"/>
          <p14:tracePt t="40758" x="2732088" y="2974975"/>
          <p14:tracePt t="40771" x="2757488" y="3000375"/>
          <p14:tracePt t="40781" x="2800350" y="3025775"/>
          <p14:tracePt t="40792" x="2889250" y="3070225"/>
          <p14:tracePt t="40805" x="3057525" y="3113088"/>
          <p14:tracePt t="40814" x="3382963" y="3176588"/>
          <p14:tracePt t="40826" x="3776663" y="3244850"/>
          <p14:tracePt t="40840" x="4219575" y="3281363"/>
          <p14:tracePt t="40848" x="4602163" y="3300413"/>
          <p14:tracePt t="40860" x="4938713" y="3287713"/>
          <p14:tracePt t="40871" x="5164138" y="3232150"/>
          <p14:tracePt t="40885" x="5308600" y="3163888"/>
          <p14:tracePt t="40896" x="5383213" y="3087688"/>
          <p14:tracePt t="40906" x="5434013" y="3000375"/>
          <p14:tracePt t="40916" x="5438775" y="2887663"/>
          <p14:tracePt t="40927" x="5395913" y="2770188"/>
          <p14:tracePt t="40940" x="5245100" y="2632075"/>
          <p14:tracePt t="40950" x="4927600" y="2481263"/>
          <p14:tracePt t="40961" x="4521200" y="2357438"/>
          <p14:tracePt t="40972" x="4051300" y="2287588"/>
          <p14:tracePt t="40984" x="3606800" y="2232025"/>
          <p14:tracePt t="40996" x="3276600" y="2232025"/>
          <p14:tracePt t="41007" x="3013075" y="2238375"/>
          <p14:tracePt t="41019" x="2832100" y="2293938"/>
          <p14:tracePt t="41028" x="2732088" y="2363788"/>
          <p14:tracePt t="41041" x="2657475" y="2457450"/>
          <p14:tracePt t="41052" x="2600325" y="2574925"/>
          <p14:tracePt t="41062" x="2582863" y="2687638"/>
          <p14:tracePt t="41073" x="2589213" y="2800350"/>
          <p14:tracePt t="41084" x="2638425" y="2919413"/>
          <p14:tracePt t="41095" x="2700338" y="3013075"/>
          <p14:tracePt t="41107" x="2738438" y="3057525"/>
          <p14:tracePt t="41152" x="2757488" y="3070225"/>
          <p14:tracePt t="41164" x="2770188" y="3070225"/>
          <p14:tracePt t="41175" x="2782888" y="3070225"/>
          <p14:tracePt t="41185" x="2789238" y="3063875"/>
          <p14:tracePt t="41221" x="2789238" y="3057525"/>
          <p14:tracePt t="41230" x="2789238" y="3051175"/>
          <p14:tracePt t="41242" x="2789238" y="3038475"/>
          <p14:tracePt t="41255" x="2776538" y="3032125"/>
          <p14:tracePt t="41264" x="2744788" y="3019425"/>
          <p14:tracePt t="41276" x="2706688" y="3019425"/>
          <p14:tracePt t="41290" x="2657475" y="3019425"/>
          <p14:tracePt t="41299" x="2593975" y="3019425"/>
          <p14:tracePt t="41309" x="2506663" y="3019425"/>
          <p14:tracePt t="41323" x="2406650" y="3019425"/>
          <p14:tracePt t="41332" x="2293938" y="3019425"/>
          <p14:tracePt t="41343" x="2170113" y="3019425"/>
          <p14:tracePt t="41356" x="2038350" y="3019425"/>
          <p14:tracePt t="41366" x="1881188" y="3019425"/>
          <p14:tracePt t="41377" x="1731963" y="3019425"/>
          <p14:tracePt t="41392" x="1593850" y="3019425"/>
          <p14:tracePt t="41402" x="1470025" y="3013075"/>
          <p14:tracePt t="41411" x="1370013" y="3013075"/>
          <p14:tracePt t="41426" x="1312863" y="3000375"/>
          <p14:tracePt t="41444" x="1293813" y="3000375"/>
          <p14:tracePt t="41568" x="1281113" y="3000375"/>
          <p14:tracePt t="41580" x="1263650" y="3000375"/>
          <p14:tracePt t="41590" x="1244600" y="3000375"/>
          <p14:tracePt t="41602" x="1231900" y="3000375"/>
          <p14:tracePt t="41613" x="1219200" y="3000375"/>
          <p14:tracePt t="41624" x="1212850" y="3000375"/>
          <p14:tracePt t="41636" x="1206500" y="3000375"/>
          <p14:tracePt t="41646" x="1200150" y="3000375"/>
          <p14:tracePt t="41670" x="1193800" y="3000375"/>
          <p14:tracePt t="41759" x="1181100" y="3000375"/>
          <p14:tracePt t="41771" x="1174750" y="3000375"/>
          <p14:tracePt t="41782" x="1168400" y="3000375"/>
          <p14:tracePt t="41838" x="1157288" y="3000375"/>
          <p14:tracePt t="41849" x="1131888" y="3000375"/>
          <p14:tracePt t="41861" x="1112838" y="3000375"/>
          <p14:tracePt t="41872" x="1081088" y="3013075"/>
          <p14:tracePt t="41886" x="1063625" y="3019425"/>
          <p14:tracePt t="41895" x="1050925" y="3025775"/>
          <p14:tracePt t="41907" x="1038225" y="3032125"/>
          <p14:tracePt t="41918" x="1025525" y="3038475"/>
          <p14:tracePt t="41928" x="1000125" y="3051175"/>
          <p14:tracePt t="41941" x="987425" y="3057525"/>
          <p14:tracePt t="41951" x="974725" y="3070225"/>
          <p14:tracePt t="41962" x="963613" y="3081338"/>
          <p14:tracePt t="42007" x="957263" y="3087688"/>
          <p14:tracePt t="42052" x="944563" y="3100388"/>
          <p14:tracePt t="42063" x="931863" y="3106738"/>
          <p14:tracePt t="42074" x="919163" y="3113088"/>
          <p14:tracePt t="42089" x="906463" y="3125788"/>
          <p14:tracePt t="42121" x="893763" y="3138488"/>
          <p14:tracePt t="42334" x="887413" y="3151188"/>
          <p14:tracePt t="42344" x="881063" y="3157538"/>
          <p14:tracePt t="42368" x="881063" y="3170238"/>
          <p14:tracePt t="42390" x="881063" y="3181350"/>
          <p14:tracePt t="42423" x="881063" y="3187700"/>
          <p14:tracePt t="42445" x="881063" y="3194050"/>
          <p14:tracePt t="42479" x="881063" y="3200400"/>
          <p14:tracePt t="42491" x="881063" y="3206750"/>
          <p14:tracePt t="42513" x="887413" y="3225800"/>
          <p14:tracePt t="42524" x="900113" y="3244850"/>
          <p14:tracePt t="42536" x="925513" y="3276600"/>
          <p14:tracePt t="42547" x="968375" y="3313113"/>
          <p14:tracePt t="42558" x="1012825" y="3338513"/>
          <p14:tracePt t="42569" x="1093788" y="3370263"/>
          <p14:tracePt t="42583" x="1206500" y="3406775"/>
          <p14:tracePt t="42595" x="1374775" y="3470275"/>
          <p14:tracePt t="42605" x="1657350" y="3544888"/>
          <p14:tracePt t="42614" x="2006600" y="3613150"/>
          <p14:tracePt t="42625" x="2351088" y="3663950"/>
          <p14:tracePt t="42638" x="2663825" y="3694113"/>
          <p14:tracePt t="42648" x="2951163" y="3706813"/>
          <p14:tracePt t="42659" x="3189288" y="3719513"/>
          <p14:tracePt t="42671" x="3363913" y="3719513"/>
          <p14:tracePt t="42682" x="3502025" y="3719513"/>
          <p14:tracePt t="42695" x="3613150" y="3706813"/>
          <p14:tracePt t="42707" x="3708400" y="3687763"/>
          <p14:tracePt t="42716" x="3770313" y="3670300"/>
          <p14:tracePt t="42727" x="3825875" y="3657600"/>
          <p14:tracePt t="42741" x="3876675" y="3651250"/>
          <p14:tracePt t="42749" x="3925888" y="3644900"/>
          <p14:tracePt t="42761" x="3970338" y="3632200"/>
          <p14:tracePt t="42772" x="4002088" y="3625850"/>
          <p14:tracePt t="42784" x="4025900" y="3625850"/>
          <p14:tracePt t="42797" x="4064000" y="3619500"/>
          <p14:tracePt t="42808" x="4114800" y="3619500"/>
          <p14:tracePt t="42819" x="4170363" y="3613150"/>
          <p14:tracePt t="42828" x="4244975" y="3600450"/>
          <p14:tracePt t="42841" x="4319588" y="3594100"/>
          <p14:tracePt t="42854" x="4389438" y="3581400"/>
          <p14:tracePt t="42862" x="4425950" y="3563938"/>
          <p14:tracePt t="42952" x="4457700" y="3551238"/>
          <p14:tracePt t="42974" x="4483100" y="3544888"/>
          <p14:tracePt t="43008" x="4495800" y="3532188"/>
          <p14:tracePt t="43190" x="4502150" y="3525838"/>
          <p14:tracePt t="43233" x="4502150" y="3513138"/>
          <p14:tracePt t="43267" x="4495800" y="3506788"/>
          <p14:tracePt t="43278" x="4489450" y="3494088"/>
          <p14:tracePt t="43291" x="4483100" y="3487738"/>
          <p14:tracePt t="43302" x="4476750" y="3481388"/>
          <p14:tracePt t="43312" x="4476750" y="3476625"/>
          <p14:tracePt t="43323" x="4470400" y="3463925"/>
          <p14:tracePt t="43335" x="4470400" y="3457575"/>
          <p14:tracePt t="43345" x="4470400" y="3438525"/>
          <p14:tracePt t="43357" x="4464050" y="3425825"/>
          <p14:tracePt t="43370" x="4457700" y="3406775"/>
          <p14:tracePt t="43379" x="4451350" y="3387725"/>
          <p14:tracePt t="43392" x="4438650" y="3376613"/>
          <p14:tracePt t="43402" x="4432300" y="3363913"/>
          <p14:tracePt t="43413" x="4425950" y="3351213"/>
          <p14:tracePt t="43425" x="4419600" y="3332163"/>
          <p14:tracePt t="43436" x="4414838" y="3319463"/>
          <p14:tracePt t="43459" x="4376738" y="3276600"/>
          <p14:tracePt t="43470" x="4364038" y="3257550"/>
          <p14:tracePt t="43481" x="4338638" y="3225800"/>
          <p14:tracePt t="43493" x="4325938" y="3200400"/>
          <p14:tracePt t="43505" x="4314825" y="3187700"/>
          <p14:tracePt t="43514" x="4302125" y="3176588"/>
          <p14:tracePt t="43526" x="4283075" y="3163888"/>
          <p14:tracePt t="43538" x="4270375" y="3151188"/>
          <p14:tracePt t="43548" x="4251325" y="3138488"/>
          <p14:tracePt t="43559" x="4219575" y="3106738"/>
          <p14:tracePt t="43573" x="4189413" y="3081338"/>
          <p14:tracePt t="43582" x="4144963" y="3063875"/>
          <p14:tracePt t="43594" x="4102100" y="3038475"/>
          <p14:tracePt t="43608" x="4070350" y="3019425"/>
          <p14:tracePt t="43620" x="4038600" y="3006725"/>
          <p14:tracePt t="43627" x="4008438" y="3000375"/>
          <p14:tracePt t="43642" x="3970338" y="2987675"/>
          <p14:tracePt t="43649" x="3925888" y="2981325"/>
          <p14:tracePt t="43661" x="3876675" y="2963863"/>
          <p14:tracePt t="43672" x="3808413" y="2944813"/>
          <p14:tracePt t="43684" x="3738563" y="2919413"/>
          <p14:tracePt t="43696" x="3663950" y="2887663"/>
          <p14:tracePt t="43708" x="3582988" y="2870200"/>
          <p14:tracePt t="43718" x="3495675" y="2844800"/>
          <p14:tracePt t="43728" x="3419475" y="2825750"/>
          <p14:tracePt t="43742" x="3351213" y="2806700"/>
          <p14:tracePt t="43751" x="3302000" y="2800350"/>
          <p14:tracePt t="43762" x="3257550" y="2800350"/>
          <p14:tracePt t="43773" x="3232150" y="2800350"/>
          <p14:tracePt t="43785" x="3200400" y="2800350"/>
          <p14:tracePt t="43800" x="3176588" y="2800350"/>
          <p14:tracePt t="43808" x="3144838" y="2800350"/>
          <p14:tracePt t="43818" x="3100388" y="2800350"/>
          <p14:tracePt t="43829" x="3038475" y="2800350"/>
          <p14:tracePt t="43841" x="2976563" y="2800350"/>
          <p14:tracePt t="43852" x="2900363" y="2800350"/>
          <p14:tracePt t="43864" x="2838450" y="2800350"/>
          <p14:tracePt t="43874" x="2782888" y="2800350"/>
          <p14:tracePt t="43887" x="2744788" y="2800350"/>
          <p14:tracePt t="43901" x="2706688" y="2800350"/>
          <p14:tracePt t="43908" x="2676525" y="2800350"/>
          <p14:tracePt t="43920" x="2651125" y="2806700"/>
          <p14:tracePt t="43931" x="2619375" y="2813050"/>
          <p14:tracePt t="43942" x="2593975" y="2825750"/>
          <p14:tracePt t="43956" x="2570163" y="2832100"/>
          <p14:tracePt t="43964" x="2557463" y="2832100"/>
          <p14:tracePt t="43975" x="2551113" y="2832100"/>
          <p14:tracePt t="44000" x="2538413" y="2838450"/>
          <p14:tracePt t="44010" x="2513013" y="2844800"/>
          <p14:tracePt t="44022" x="2476500" y="2857500"/>
          <p14:tracePt t="44032" x="2444750" y="2863850"/>
          <p14:tracePt t="44043" x="2406650" y="2874963"/>
          <p14:tracePt t="44056" x="2351088" y="2894013"/>
          <p14:tracePt t="44065" x="2287588" y="2900363"/>
          <p14:tracePt t="44077" x="2212975" y="2919413"/>
          <p14:tracePt t="44088" x="2144713" y="2938463"/>
          <p14:tracePt t="44100" x="2112963" y="2944813"/>
          <p14:tracePt t="44178" x="2087563" y="2944813"/>
          <p14:tracePt t="46012" x="2082800" y="2944813"/>
          <p14:tracePt t="46034" x="2087563" y="2944813"/>
          <p14:tracePt t="46045" x="2100263" y="2951163"/>
          <p14:tracePt t="46058" x="2119313" y="2957513"/>
          <p14:tracePt t="46068" x="2151063" y="2974975"/>
          <p14:tracePt t="46080" x="2187575" y="2994025"/>
          <p14:tracePt t="46090" x="2238375" y="3019425"/>
          <p14:tracePt t="46103" x="2287588" y="3038475"/>
          <p14:tracePt t="46115" x="2370138" y="3057525"/>
          <p14:tracePt t="46125" x="2470150" y="3094038"/>
          <p14:tracePt t="46135" x="2619375" y="3144838"/>
          <p14:tracePt t="46147" x="2770188" y="3176588"/>
          <p14:tracePt t="46159" x="2895600" y="3206750"/>
          <p14:tracePt t="46170" x="3006725" y="3225800"/>
          <p14:tracePt t="46181" x="3089275" y="3251200"/>
          <p14:tracePt t="46195" x="3125788" y="3257550"/>
          <p14:tracePt t="46226" x="3144838" y="3257550"/>
          <p14:tracePt t="46241" x="3157538" y="3257550"/>
          <p14:tracePt t="46248" x="3189288" y="3257550"/>
          <p14:tracePt t="46259" x="3213100" y="3257550"/>
          <p14:tracePt t="46271" x="3251200" y="3251200"/>
          <p14:tracePt t="46283" x="3306763" y="3238500"/>
          <p14:tracePt t="46295" x="3344863" y="3232150"/>
          <p14:tracePt t="46306" x="3370263" y="3225800"/>
          <p14:tracePt t="46349" x="3389313" y="3219450"/>
          <p14:tracePt t="46361" x="3406775" y="3213100"/>
          <p14:tracePt t="46372" x="3457575" y="3213100"/>
          <p14:tracePt t="46384" x="3544888" y="3213100"/>
          <p14:tracePt t="46397" x="3657600" y="3213100"/>
          <p14:tracePt t="46408" x="3795713" y="3213100"/>
          <p14:tracePt t="46418" x="3919538" y="3200400"/>
          <p14:tracePt t="46428" x="4019550" y="3187700"/>
          <p14:tracePt t="46441" x="4070350" y="3181350"/>
          <p14:tracePt t="46462" x="4089400" y="3157538"/>
          <p14:tracePt t="46473" x="4108450" y="3138488"/>
          <p14:tracePt t="46486" x="4114800" y="3125788"/>
          <p14:tracePt t="46498" x="4114800" y="3106738"/>
          <p14:tracePt t="46508" x="4108450" y="3081338"/>
          <p14:tracePt t="46523" x="4083050" y="3070225"/>
          <p14:tracePt t="46529" x="4051300" y="3057525"/>
          <p14:tracePt t="46541" x="4025900" y="3051175"/>
          <p14:tracePt t="46553" x="3976688" y="3051175"/>
          <p14:tracePt t="46564" x="3902075" y="3051175"/>
          <p14:tracePt t="46575" x="3813175" y="3051175"/>
          <p14:tracePt t="46587" x="3725863" y="3051175"/>
          <p14:tracePt t="46601" x="3625850" y="3051175"/>
          <p14:tracePt t="46609" x="3513138" y="3051175"/>
          <p14:tracePt t="46621" x="3389313" y="3051175"/>
          <p14:tracePt t="46631" x="3263900" y="3051175"/>
          <p14:tracePt t="46642" x="3125788" y="3051175"/>
          <p14:tracePt t="46656" x="2976563" y="3051175"/>
          <p14:tracePt t="46665" x="2838450" y="3051175"/>
          <p14:tracePt t="46676" x="2725738" y="3051175"/>
          <p14:tracePt t="46690" x="2663825" y="3051175"/>
          <p14:tracePt t="46700" x="2638425" y="3051175"/>
          <p14:tracePt t="46723" x="2613025" y="3057525"/>
          <p14:tracePt t="46732" x="2593975" y="3076575"/>
          <p14:tracePt t="46743" x="2582863" y="3087688"/>
          <p14:tracePt t="46757" x="2570163" y="3094038"/>
          <p14:tracePt t="46766" x="2563813" y="3100388"/>
          <p14:tracePt t="46777" x="2557463" y="3106738"/>
          <p14:tracePt t="47002" x="2557463" y="3113088"/>
          <p14:tracePt t="47025" x="2576513" y="3113088"/>
          <p14:tracePt t="47040" x="2600325" y="3113088"/>
          <p14:tracePt t="47047" x="2619375" y="3113088"/>
          <p14:tracePt t="54553" x="2663825" y="3113088"/>
          <p14:tracePt t="54564" x="2738438" y="3113088"/>
          <p14:tracePt t="54574" x="2825750" y="3113088"/>
          <p14:tracePt t="54590" x="2913063" y="3113088"/>
          <p14:tracePt t="54596" x="3006725" y="3113088"/>
          <p14:tracePt t="54609" x="3095625" y="3113088"/>
          <p14:tracePt t="54618" x="3182938" y="3113088"/>
          <p14:tracePt t="54629" x="3270250" y="3113088"/>
          <p14:tracePt t="54641" x="3344863" y="3113088"/>
          <p14:tracePt t="54653" x="3413125" y="3113088"/>
          <p14:tracePt t="54666" x="3463925" y="3113088"/>
          <p14:tracePt t="54675" x="3502025" y="3113088"/>
          <p14:tracePt t="54687" x="3538538" y="3113088"/>
          <p14:tracePt t="54697" x="3570288" y="3119438"/>
          <p14:tracePt t="54709" x="3589338" y="3119438"/>
          <p14:tracePt t="54721" x="3606800" y="3125788"/>
          <p14:tracePt t="54731" x="3619500" y="3132138"/>
          <p14:tracePt t="54742" x="3644900" y="3151188"/>
          <p14:tracePt t="54756" x="3657600" y="3163888"/>
          <p14:tracePt t="54764" x="3689350" y="3181350"/>
          <p14:tracePt t="54776" x="3719513" y="3200400"/>
          <p14:tracePt t="54790" x="3751263" y="3213100"/>
          <p14:tracePt t="54802" x="3802063" y="3244850"/>
          <p14:tracePt t="54810" x="3857625" y="3270250"/>
          <p14:tracePt t="54824" x="3913188" y="3287713"/>
          <p14:tracePt t="54832" x="3970338" y="3306763"/>
          <p14:tracePt t="54844" x="3995738" y="3313113"/>
          <p14:tracePt t="54857" x="4019550" y="3325813"/>
          <p14:tracePt t="54867" x="4032250" y="3332163"/>
          <p14:tracePt t="54879" x="4044950" y="3332163"/>
          <p14:tracePt t="54891" x="4044950" y="3338513"/>
          <p14:tracePt t="54903" x="4051300" y="3338513"/>
          <p14:tracePt t="54911" x="4064000" y="3344863"/>
          <p14:tracePt t="54926" x="4076700" y="3344863"/>
          <p14:tracePt t="54934" x="4095750" y="3351213"/>
          <p14:tracePt t="54944" x="4108450" y="3351213"/>
          <p14:tracePt t="54958" x="4125913" y="3351213"/>
          <p14:tracePt t="54967" x="4144963" y="3357563"/>
          <p14:tracePt t="55035" x="4151313" y="3357563"/>
          <p14:tracePt t="55046" x="4157663" y="3363913"/>
          <p14:tracePt t="55113" x="4164013" y="3363913"/>
          <p14:tracePt t="55125" x="4176713" y="3363913"/>
          <p14:tracePt t="55136" x="4189413" y="3357563"/>
          <p14:tracePt t="55147" x="4195763" y="3351213"/>
          <p14:tracePt t="55158" x="4208463" y="3338513"/>
          <p14:tracePt t="55170" x="4214813" y="3313113"/>
          <p14:tracePt t="55182" x="4219575" y="3281363"/>
          <p14:tracePt t="55201" x="4225925" y="3244850"/>
          <p14:tracePt t="55206" x="4225925" y="3200400"/>
          <p14:tracePt t="55214" x="4225925" y="3163888"/>
          <p14:tracePt t="55226" x="4225925" y="3125788"/>
          <p14:tracePt t="55241" x="4225925" y="3087688"/>
          <p14:tracePt t="55249" x="4225925" y="3070225"/>
          <p14:tracePt t="55260" x="4225925" y="3057525"/>
          <p14:tracePt t="55272" x="4225925" y="3044825"/>
          <p14:tracePt t="55283" x="4225925" y="3038475"/>
          <p14:tracePt t="55294" x="4225925" y="3025775"/>
          <p14:tracePt t="55316" x="4225925" y="3013075"/>
          <p14:tracePt t="55327" x="4225925" y="3000375"/>
          <p14:tracePt t="55341" x="4219575" y="2987675"/>
          <p14:tracePt t="55351" x="4214813" y="2981325"/>
          <p14:tracePt t="55361" x="4208463" y="2970213"/>
          <p14:tracePt t="55384" x="4195763" y="2963863"/>
          <p14:tracePt t="55396" x="4170363" y="2944813"/>
          <p14:tracePt t="55407" x="4151313" y="2932113"/>
          <p14:tracePt t="55418" x="4119563" y="2919413"/>
          <p14:tracePt t="55428" x="4076700" y="2894013"/>
          <p14:tracePt t="55442" x="4032250" y="2874963"/>
          <p14:tracePt t="55451" x="3989388" y="2851150"/>
          <p14:tracePt t="55465" x="3944938" y="2819400"/>
          <p14:tracePt t="55473" x="3895725" y="2794000"/>
          <p14:tracePt t="55489" x="3851275" y="2787650"/>
          <p14:tracePt t="55496" x="3808413" y="2770188"/>
          <p14:tracePt t="55508" x="3757613" y="2751138"/>
          <p14:tracePt t="55519" x="3702050" y="2744788"/>
          <p14:tracePt t="55529" x="3651250" y="2725738"/>
          <p14:tracePt t="55541" x="3595688" y="2713038"/>
          <p14:tracePt t="55552" x="3544888" y="2706688"/>
          <p14:tracePt t="55563" x="3502025" y="2700338"/>
          <p14:tracePt t="55574" x="3476625" y="2693988"/>
          <p14:tracePt t="55590" x="3444875" y="2693988"/>
          <p14:tracePt t="55597" x="3413125" y="2681288"/>
          <p14:tracePt t="55609" x="3376613" y="2674938"/>
          <p14:tracePt t="55622" x="3325813" y="2674938"/>
          <p14:tracePt t="55631" x="3251200" y="2674938"/>
          <p14:tracePt t="55642" x="3163888" y="2674938"/>
          <p14:tracePt t="55656" x="3076575" y="2674938"/>
          <p14:tracePt t="55664" x="2976563" y="2674938"/>
          <p14:tracePt t="55676" x="2876550" y="2670175"/>
          <p14:tracePt t="55690" x="2789238" y="2670175"/>
          <p14:tracePt t="55698" x="2713038" y="2657475"/>
          <p14:tracePt t="55710" x="2657475" y="2657475"/>
          <p14:tracePt t="55723" x="2606675" y="2657475"/>
          <p14:tracePt t="55732" x="2570163" y="2657475"/>
          <p14:tracePt t="55743" x="2519363" y="2657475"/>
          <p14:tracePt t="55757" x="2470150" y="2657475"/>
          <p14:tracePt t="55766" x="2406650" y="2657475"/>
          <p14:tracePt t="55777" x="2344738" y="2657475"/>
          <p14:tracePt t="55792" x="2270125" y="2657475"/>
          <p14:tracePt t="55802" x="2193925" y="2657475"/>
          <p14:tracePt t="55811" x="2125663" y="2657475"/>
          <p14:tracePt t="55824" x="2076450" y="2657475"/>
          <p14:tracePt t="55835" x="2012950" y="2657475"/>
          <p14:tracePt t="55845" x="1963738" y="2657475"/>
          <p14:tracePt t="55858" x="1900238" y="2657475"/>
          <p14:tracePt t="55869" x="1825625" y="2657475"/>
          <p14:tracePt t="55879" x="1751013" y="2657475"/>
          <p14:tracePt t="55890" x="1663700" y="2657475"/>
          <p14:tracePt t="55900" x="1574800" y="2663825"/>
          <p14:tracePt t="55912" x="1506538" y="2670175"/>
          <p14:tracePt t="55924" x="1444625" y="2681288"/>
          <p14:tracePt t="55934" x="1393825" y="2687638"/>
          <p14:tracePt t="55946" x="1357313" y="2687638"/>
          <p14:tracePt t="55957" x="1300163" y="2693988"/>
          <p14:tracePt t="55969" x="1250950" y="2693988"/>
          <p14:tracePt t="55980" x="1200150" y="2706688"/>
          <p14:tracePt t="55992" x="1144588" y="2713038"/>
          <p14:tracePt t="56003" x="1093788" y="2725738"/>
          <p14:tracePt t="56014" x="1038225" y="2732088"/>
          <p14:tracePt t="56025" x="1000125" y="2738438"/>
          <p14:tracePt t="56037" x="957263" y="2751138"/>
          <p14:tracePt t="56047" x="919163" y="2757488"/>
          <p14:tracePt t="56058" x="874713" y="2763838"/>
          <p14:tracePt t="56071" x="838200" y="2770188"/>
          <p14:tracePt t="56082" x="781050" y="2787650"/>
          <p14:tracePt t="56093" x="738188" y="2806700"/>
          <p14:tracePt t="56105" x="700088" y="2813050"/>
          <p14:tracePt t="56114" x="668338" y="2819400"/>
          <p14:tracePt t="56139" x="650875" y="2838450"/>
          <p14:tracePt t="56149" x="638175" y="2851150"/>
          <p14:tracePt t="56159" x="631825" y="2857500"/>
          <p14:tracePt t="56171" x="625475" y="2863850"/>
          <p14:tracePt t="56183" x="612775" y="2870200"/>
          <p14:tracePt t="56251" x="606425" y="2874963"/>
          <p14:tracePt t="56778" x="606425" y="2887663"/>
          <p14:tracePt t="56791" x="612775" y="2900363"/>
          <p14:tracePt t="56801" x="638175" y="2919413"/>
          <p14:tracePt t="56812" x="657225" y="2925763"/>
          <p14:tracePt t="56824" x="674688" y="2932113"/>
          <p14:tracePt t="56835" x="687388" y="2938463"/>
          <p14:tracePt t="56858" x="700088" y="2944813"/>
          <p14:tracePt t="56893" x="706438" y="2951163"/>
          <p14:tracePt t="56961" x="712788" y="2951163"/>
          <p14:tracePt t="56970" x="719138" y="2957513"/>
          <p14:tracePt t="56980" x="731838" y="2970213"/>
          <p14:tracePt t="57005" x="738188" y="2974975"/>
          <p14:tracePt t="57026" x="750888" y="2981325"/>
          <p14:tracePt t="57083" x="750888" y="2987675"/>
          <p14:tracePt t="57106" x="762000" y="2994025"/>
          <p14:tracePt t="57138" x="768350" y="3000375"/>
          <p14:tracePt t="57184" x="774700" y="3013075"/>
          <p14:tracePt t="57194" x="781050" y="3013075"/>
          <p14:tracePt t="57217" x="787400" y="3019425"/>
          <p14:tracePt t="57228" x="793750" y="3032125"/>
          <p14:tracePt t="57241" x="806450" y="3044825"/>
          <p14:tracePt t="57250" x="819150" y="3057525"/>
          <p14:tracePt t="57264" x="825500" y="3070225"/>
          <p14:tracePt t="57274" x="831850" y="3076575"/>
          <p14:tracePt t="57288" x="838200" y="3081338"/>
          <p14:tracePt t="57296" x="844550" y="3087688"/>
          <p14:tracePt t="57319" x="850900" y="3100388"/>
          <p14:tracePt t="57329" x="857250" y="3113088"/>
          <p14:tracePt t="57341" x="868363" y="3125788"/>
          <p14:tracePt t="57354" x="881063" y="3138488"/>
          <p14:tracePt t="57364" x="893763" y="3144838"/>
          <p14:tracePt t="57375" x="900113" y="3151188"/>
          <p14:tracePt t="57400" x="906463" y="3157538"/>
          <p14:tracePt t="57408" x="925513" y="3157538"/>
          <p14:tracePt t="57422" x="938213" y="3163888"/>
          <p14:tracePt t="57431" x="963613" y="3176588"/>
          <p14:tracePt t="57442" x="993775" y="3194050"/>
          <p14:tracePt t="57456" x="1025525" y="3206750"/>
          <p14:tracePt t="57464" x="1057275" y="3219450"/>
          <p14:tracePt t="57476" x="1100138" y="3232150"/>
          <p14:tracePt t="57493" x="1125538" y="3238500"/>
          <p14:tracePt t="57502" x="1150938" y="3244850"/>
          <p14:tracePt t="57510" x="1163638" y="3251200"/>
          <p14:tracePt t="57524" x="1174750" y="3263900"/>
          <p14:tracePt t="57544" x="1181100" y="3263900"/>
          <p14:tracePt t="57566" x="1187450" y="3263900"/>
          <p14:tracePt t="57577" x="1200150" y="3263900"/>
          <p14:tracePt t="57589" x="1206500" y="3270250"/>
          <p14:tracePt t="57600" x="1219200" y="3270250"/>
          <p14:tracePt t="57611" x="1231900" y="3276600"/>
          <p14:tracePt t="57624" x="1238250" y="3276600"/>
          <p14:tracePt t="57635" x="1257300" y="3281363"/>
          <p14:tracePt t="57645" x="1274763" y="3287713"/>
          <p14:tracePt t="57658" x="1325563" y="3306763"/>
          <p14:tracePt t="57667" x="1400175" y="3325813"/>
          <p14:tracePt t="57679" x="1506538" y="3357563"/>
          <p14:tracePt t="57693" x="1631950" y="3387725"/>
          <p14:tracePt t="57701" x="1757363" y="3419475"/>
          <p14:tracePt t="57712" x="1870075" y="3451225"/>
          <p14:tracePt t="57725" x="1976438" y="3470275"/>
          <p14:tracePt t="57735" x="2063750" y="3494088"/>
          <p14:tracePt t="57746" x="2138363" y="3513138"/>
          <p14:tracePt t="57757" x="2206625" y="3519488"/>
          <p14:tracePt t="57771" x="2270125" y="3538538"/>
          <p14:tracePt t="57780" x="2338388" y="3557588"/>
          <p14:tracePt t="57792" x="2425700" y="3576638"/>
          <p14:tracePt t="57804" x="2525713" y="3600450"/>
          <p14:tracePt t="57814" x="2644775" y="3619500"/>
          <p14:tracePt t="57825" x="2770188" y="3638550"/>
          <p14:tracePt t="57839" x="2895600" y="3670300"/>
          <p14:tracePt t="57847" x="3057525" y="3706813"/>
          <p14:tracePt t="57858" x="3257550" y="3744913"/>
          <p14:tracePt t="57870" x="3502025" y="3787775"/>
          <p14:tracePt t="57882" x="3825875" y="3857625"/>
          <p14:tracePt t="57893" x="4195763" y="3919538"/>
          <p14:tracePt t="57906" x="4545013" y="3970338"/>
          <p14:tracePt t="57915" x="4838700" y="4019550"/>
          <p14:tracePt t="57926" x="5051425" y="4044950"/>
          <p14:tracePt t="57939" x="5176838" y="4057650"/>
          <p14:tracePt t="57948" x="5289550" y="4057650"/>
          <p14:tracePt t="57960" x="5395913" y="4044950"/>
          <p14:tracePt t="57971" x="5495925" y="4013200"/>
          <p14:tracePt t="57982" x="5614988" y="3944938"/>
          <p14:tracePt t="57994" x="5740400" y="3863975"/>
          <p14:tracePt t="58007" x="5845175" y="3800475"/>
          <p14:tracePt t="65959" x="5851525" y="3800475"/>
          <p14:tracePt t="65970" x="5857875" y="3800475"/>
          <p14:tracePt t="65981" x="5864225" y="3800475"/>
          <p14:tracePt t="65992" x="5883275" y="3800475"/>
          <p14:tracePt t="66006" x="5908675" y="3813175"/>
          <p14:tracePt t="66015" x="5945188" y="3838575"/>
          <p14:tracePt t="66026" x="5976938" y="3857625"/>
          <p14:tracePt t="66051" x="5989638" y="3876675"/>
          <p14:tracePt t="66060" x="6002338" y="3887788"/>
          <p14:tracePt t="66071" x="6021388" y="3900488"/>
          <p14:tracePt t="66139" x="6040438" y="3913188"/>
          <p14:tracePt t="66150" x="6064250" y="3913188"/>
          <p14:tracePt t="66161" x="6115050" y="3900488"/>
          <p14:tracePt t="66184" x="6257925" y="3825875"/>
          <p14:tracePt t="66196" x="6334125" y="3763963"/>
          <p14:tracePt t="66208" x="6383338" y="3694113"/>
          <p14:tracePt t="66217" x="6408738" y="3619500"/>
          <p14:tracePt t="66228" x="6427788" y="3525838"/>
          <p14:tracePt t="66242" x="6427788" y="3438525"/>
          <p14:tracePt t="66252" x="6396038" y="3363913"/>
          <p14:tracePt t="66263" x="6327775" y="3276600"/>
          <p14:tracePt t="66274" x="6202363" y="3200400"/>
          <p14:tracePt t="66286" x="6057900" y="3125788"/>
          <p14:tracePt t="66297" x="5902325" y="3081338"/>
          <p14:tracePt t="66309" x="5751513" y="3044825"/>
          <p14:tracePt t="66320" x="5638800" y="3025775"/>
          <p14:tracePt t="66330" x="5551488" y="3013075"/>
          <p14:tracePt t="66341" x="5483225" y="3006725"/>
          <p14:tracePt t="66354" x="5421313" y="3006725"/>
          <p14:tracePt t="66364" x="5338763" y="3057525"/>
          <p14:tracePt t="66375" x="5257800" y="3144838"/>
          <p14:tracePt t="66389" x="5189538" y="3276600"/>
          <p14:tracePt t="66401" x="5127625" y="3463925"/>
          <p14:tracePt t="66409" x="5102225" y="3632200"/>
          <p14:tracePt t="66422" x="5121275" y="3800475"/>
          <p14:tracePt t="66431" x="5189538" y="3944938"/>
          <p14:tracePt t="66443" x="5334000" y="4070350"/>
          <p14:tracePt t="66457" x="5570538" y="4176713"/>
          <p14:tracePt t="66465" x="5921375" y="4264025"/>
          <p14:tracePt t="66476" x="6434138" y="4276725"/>
          <p14:tracePt t="66492" x="7027863" y="4225925"/>
          <p14:tracePt t="66502" x="7627938" y="4113213"/>
          <p14:tracePt t="66510" x="8159750" y="3983038"/>
          <p14:tracePt t="66525" x="8547100" y="3819525"/>
          <p14:tracePt t="66532" x="8778875" y="3651250"/>
          <p14:tracePt t="66544" x="8902700" y="3470275"/>
          <p14:tracePt t="66558" x="8953500" y="3313113"/>
          <p14:tracePt t="66566" x="8953500" y="3176588"/>
          <p14:tracePt t="66578" x="8940800" y="3063875"/>
          <p14:tracePt t="66591" x="8921750" y="3006725"/>
          <p14:tracePt t="66603" x="8896350" y="2974975"/>
          <p14:tracePt t="66623" x="8866188" y="2963863"/>
          <p14:tracePt t="66635" x="8847138" y="2963863"/>
          <p14:tracePt t="66646" x="8815388" y="2987675"/>
          <p14:tracePt t="66657" x="8772525" y="3051175"/>
          <p14:tracePt t="66669" x="8747125" y="3144838"/>
          <p14:tracePt t="66679" x="8715375" y="3244850"/>
          <p14:tracePt t="66692" x="8689975" y="3363913"/>
          <p14:tracePt t="66701" x="8685213" y="3463925"/>
          <p14:tracePt t="66713" x="8685213" y="3538538"/>
          <p14:tracePt t="66725" x="8696325" y="3587750"/>
          <p14:tracePt t="66735" x="8709025" y="3619500"/>
          <p14:tracePt t="66746" x="8728075" y="3638550"/>
          <p14:tracePt t="66758" x="8753475" y="3651250"/>
          <p14:tracePt t="66771" x="8778875" y="3657600"/>
          <p14:tracePt t="66781" x="8809038" y="3657600"/>
          <p14:tracePt t="66792" x="8821738" y="3657600"/>
          <p14:tracePt t="66804" x="8828088" y="3638550"/>
          <p14:tracePt t="66814" x="8828088" y="3625850"/>
          <p14:tracePt t="66825" x="8828088" y="3600450"/>
          <p14:tracePt t="66838" x="8815388" y="3587750"/>
          <p14:tracePt t="66847" x="8796338" y="3581400"/>
          <p14:tracePt t="66859" x="8753475" y="3576638"/>
          <p14:tracePt t="66869" x="8702675" y="3570288"/>
          <p14:tracePt t="66883" x="8653463" y="3557588"/>
          <p14:tracePt t="66897" x="8585200" y="3557588"/>
          <p14:tracePt t="66906" x="8521700" y="3557588"/>
          <p14:tracePt t="66915" x="8447088" y="3557588"/>
          <p14:tracePt t="66926" x="8347075" y="3557588"/>
          <p14:tracePt t="66941" x="8228013" y="3557588"/>
          <p14:tracePt t="66948" x="8089900" y="3557588"/>
          <p14:tracePt t="66960" x="7940675" y="3557588"/>
          <p14:tracePt t="66971" x="7759700" y="3557588"/>
          <p14:tracePt t="66983" x="7602538" y="3557588"/>
          <p14:tracePt t="66995" x="7466013" y="3557588"/>
          <p14:tracePt t="67006" x="7340600" y="3557588"/>
          <p14:tracePt t="67018" x="7240588" y="3557588"/>
          <p14:tracePt t="67027" x="7140575" y="3563938"/>
          <p14:tracePt t="67041" x="7064375" y="3570288"/>
          <p14:tracePt t="67051" x="7002463" y="3581400"/>
          <p14:tracePt t="67061" x="6970713" y="3587750"/>
          <p14:tracePt t="67074" x="6953250" y="3594100"/>
          <p14:tracePt t="67085" x="6921500" y="3600450"/>
          <p14:tracePt t="67094" x="6902450" y="3606800"/>
          <p14:tracePt t="67106" x="6889750" y="3619500"/>
          <p14:tracePt t="67117" x="6877050" y="3632200"/>
          <p14:tracePt t="67141" x="6870700" y="3638550"/>
          <p14:tracePt t="67747" x="6858000" y="3638550"/>
          <p14:tracePt t="67863" x="6853238" y="3644900"/>
          <p14:tracePt t="88944" x="6846888" y="3651250"/>
          <p14:tracePt t="88956" x="6834188" y="3651250"/>
          <p14:tracePt t="88967" x="6815138" y="3663950"/>
          <p14:tracePt t="88977" x="6789738" y="3670300"/>
          <p14:tracePt t="88990" x="6746875" y="3687763"/>
          <p14:tracePt t="88999" x="6689725" y="3700463"/>
          <p14:tracePt t="89010" x="6653213" y="3706813"/>
          <p14:tracePt t="89022" x="6608763" y="3713163"/>
          <p14:tracePt t="89038" x="6557963" y="3713163"/>
          <p14:tracePt t="89043" x="6508750" y="3713163"/>
          <p14:tracePt t="89056" x="6457950" y="3713163"/>
          <p14:tracePt t="89068" x="6402388" y="3700463"/>
          <p14:tracePt t="89078" x="6357938" y="3687763"/>
          <p14:tracePt t="89091" x="6334125" y="3676650"/>
          <p14:tracePt t="89100" x="6302375" y="3657600"/>
          <p14:tracePt t="89112" x="6264275" y="3632200"/>
          <p14:tracePt t="89124" x="6234113" y="3606800"/>
          <p14:tracePt t="89134" x="6208713" y="3576638"/>
          <p14:tracePt t="89145" x="6170613" y="3525838"/>
          <p14:tracePt t="89156" x="6146800" y="3476625"/>
          <p14:tracePt t="89168" x="6108700" y="3406775"/>
          <p14:tracePt t="89179" x="6076950" y="3351213"/>
          <p14:tracePt t="89192" x="6064250" y="3294063"/>
          <p14:tracePt t="89202" x="6051550" y="3263900"/>
          <p14:tracePt t="89213" x="6045200" y="3251200"/>
          <p14:tracePt t="89239" x="6040438" y="3238500"/>
          <p14:tracePt t="89246" x="6034088" y="3225800"/>
          <p14:tracePt t="89258" x="6021388" y="3213100"/>
          <p14:tracePt t="89270" x="6008688" y="3206750"/>
          <p14:tracePt t="89280" x="6002338" y="3200400"/>
          <p14:tracePt t="89292" x="5989638" y="3187700"/>
          <p14:tracePt t="89304" x="5957888" y="3157538"/>
          <p14:tracePt t="89319" x="5940425" y="3138488"/>
          <p14:tracePt t="89325" x="5883275" y="3106738"/>
          <p14:tracePt t="89337" x="5802313" y="3070225"/>
          <p14:tracePt t="89347" x="5702300" y="3025775"/>
          <p14:tracePt t="89359" x="5583238" y="2987675"/>
          <p14:tracePt t="89370" x="5470525" y="2957513"/>
          <p14:tracePt t="89382" x="5370513" y="2925763"/>
          <p14:tracePt t="89394" x="5276850" y="2906713"/>
          <p14:tracePt t="89410" x="5202238" y="2887663"/>
          <p14:tracePt t="89416" x="5132388" y="2874963"/>
          <p14:tracePt t="89427" x="5083175" y="2870200"/>
          <p14:tracePt t="89440" x="5032375" y="2870200"/>
          <p14:tracePt t="89449" x="4983163" y="2870200"/>
          <p14:tracePt t="89461" x="4945063" y="2870200"/>
          <p14:tracePt t="89471" x="4914900" y="2870200"/>
          <p14:tracePt t="89483" x="4876800" y="2870200"/>
          <p14:tracePt t="89497" x="4838700" y="2870200"/>
          <p14:tracePt t="89506" x="4783138" y="2870200"/>
          <p14:tracePt t="89517" x="4708525" y="2887663"/>
          <p14:tracePt t="89528" x="4625975" y="2919413"/>
          <p14:tracePt t="89540" x="4551363" y="2951163"/>
          <p14:tracePt t="89550" x="4470400" y="2987675"/>
          <p14:tracePt t="89561" x="4389438" y="3038475"/>
          <p14:tracePt t="89574" x="4332288" y="3087688"/>
          <p14:tracePt t="89586" x="4289425" y="3132138"/>
          <p14:tracePt t="89596" x="4251325" y="3176588"/>
          <p14:tracePt t="89609" x="4214813" y="3232150"/>
          <p14:tracePt t="89618" x="4183063" y="3287713"/>
          <p14:tracePt t="89629" x="4164013" y="3357563"/>
          <p14:tracePt t="89641" x="4157663" y="3432175"/>
          <p14:tracePt t="89653" x="4144963" y="3506788"/>
          <p14:tracePt t="89663" x="4144963" y="3570288"/>
          <p14:tracePt t="89674" x="4144963" y="3606800"/>
          <p14:tracePt t="89687" x="4144963" y="3651250"/>
          <p14:tracePt t="89697" x="4151313" y="3676650"/>
          <p14:tracePt t="89709" x="4164013" y="3706813"/>
          <p14:tracePt t="89722" x="4189413" y="3738563"/>
          <p14:tracePt t="89730" x="4214813" y="3776663"/>
          <p14:tracePt t="89742" x="4257675" y="3806825"/>
          <p14:tracePt t="89756" x="4302125" y="3857625"/>
          <p14:tracePt t="89764" x="4370388" y="3906838"/>
          <p14:tracePt t="89776" x="4464050" y="3970338"/>
          <p14:tracePt t="89790" x="4583113" y="4032250"/>
          <p14:tracePt t="89799" x="4751388" y="4106863"/>
          <p14:tracePt t="89809" x="4964113" y="4194175"/>
          <p14:tracePt t="89822" x="5183188" y="4294188"/>
          <p14:tracePt t="89831" x="5445125" y="4406900"/>
          <p14:tracePt t="89842" x="5734050" y="4500563"/>
          <p14:tracePt t="89856" x="6008688" y="4576763"/>
          <p14:tracePt t="89865" x="6283325" y="4638675"/>
          <p14:tracePt t="89876" x="6534150" y="4683125"/>
          <p14:tracePt t="89890" x="6746875" y="4706938"/>
          <p14:tracePt t="89905" x="6934200" y="4719638"/>
          <p14:tracePt t="89910" x="7070725" y="4719638"/>
          <p14:tracePt t="89924" x="7196138" y="4706938"/>
          <p14:tracePt t="89934" x="7321550" y="4676775"/>
          <p14:tracePt t="89944" x="7459663" y="4619625"/>
          <p14:tracePt t="89957" x="7577138" y="4551363"/>
          <p14:tracePt t="89967" x="7683500" y="4476750"/>
          <p14:tracePt t="89980" x="7789863" y="4394200"/>
          <p14:tracePt t="89991" x="7908925" y="4287838"/>
          <p14:tracePt t="90001" x="8021638" y="4183063"/>
          <p14:tracePt t="90011" x="8115300" y="4087813"/>
          <p14:tracePt t="90023" x="8202613" y="3994150"/>
          <p14:tracePt t="90038" x="8272463" y="3900488"/>
          <p14:tracePt t="90045" x="8334375" y="3819525"/>
          <p14:tracePt t="90057" x="8378825" y="3725863"/>
          <p14:tracePt t="90070" x="8402638" y="3651250"/>
          <p14:tracePt t="90079" x="8428038" y="3570288"/>
          <p14:tracePt t="90091" x="8447088" y="3506788"/>
          <p14:tracePt t="90102" x="8453438" y="3444875"/>
          <p14:tracePt t="90112" x="8453438" y="3413125"/>
          <p14:tracePt t="90137" x="8453438" y="3376613"/>
          <p14:tracePt t="90146" x="8421688" y="3351213"/>
          <p14:tracePt t="90158" x="8389938" y="3332163"/>
          <p14:tracePt t="90169" x="8359775" y="3319463"/>
          <p14:tracePt t="90184" x="8321675" y="3313113"/>
          <p14:tracePt t="90196" x="8266113" y="3300413"/>
          <p14:tracePt t="90204" x="8202613" y="3281363"/>
          <p14:tracePt t="90214" x="8121650" y="3276600"/>
          <p14:tracePt t="90226" x="8034338" y="3257550"/>
          <p14:tracePt t="90239" x="7921625" y="3232150"/>
          <p14:tracePt t="90247" x="7777163" y="3200400"/>
          <p14:tracePt t="90259" x="7596188" y="3151188"/>
          <p14:tracePt t="90270" x="7396163" y="3094038"/>
          <p14:tracePt t="90282" x="7196138" y="3057525"/>
          <p14:tracePt t="90295" x="7021513" y="3019425"/>
          <p14:tracePt t="90306" x="6870700" y="2981325"/>
          <p14:tracePt t="90315" x="6757988" y="2963863"/>
          <p14:tracePt t="90326" x="6657975" y="2951163"/>
          <p14:tracePt t="90338" x="6557963" y="2944813"/>
          <p14:tracePt t="90349" x="6457950" y="2944813"/>
          <p14:tracePt t="90361" x="6357938" y="2944813"/>
          <p14:tracePt t="90372" x="6270625" y="2944813"/>
          <p14:tracePt t="90383" x="6183313" y="2944813"/>
          <p14:tracePt t="90396" x="6108700" y="2944813"/>
          <p14:tracePt t="90409" x="6034088" y="2944813"/>
          <p14:tracePt t="90417" x="5970588" y="2944813"/>
          <p14:tracePt t="90428" x="5915025" y="2944813"/>
          <p14:tracePt t="90440" x="5876925" y="2944813"/>
          <p14:tracePt t="90451" x="5851525" y="2944813"/>
          <p14:tracePt t="90462" x="5834063" y="2944813"/>
          <p14:tracePt t="90473" x="5802313" y="2944813"/>
          <p14:tracePt t="90488" x="5757863" y="2970213"/>
          <p14:tracePt t="90498" x="5702300" y="3006725"/>
          <p14:tracePt t="90507" x="5670550" y="3032125"/>
          <p14:tracePt t="90518" x="5627688" y="3070225"/>
          <p14:tracePt t="90529" x="5576888" y="3100388"/>
          <p14:tracePt t="90540" x="5521325" y="3151188"/>
          <p14:tracePt t="90553" x="5476875" y="3206750"/>
          <p14:tracePt t="90562" x="5427663" y="3270250"/>
          <p14:tracePt t="90574" x="5389563" y="3325813"/>
          <p14:tracePt t="90586" x="5357813" y="3400425"/>
          <p14:tracePt t="90598" x="5338763" y="3500438"/>
          <p14:tracePt t="90609" x="5321300" y="3619500"/>
          <p14:tracePt t="90620" x="5308600" y="3744913"/>
          <p14:tracePt t="90630" x="5314950" y="3876675"/>
          <p14:tracePt t="90641" x="5345113" y="4038600"/>
          <p14:tracePt t="90656" x="5445125" y="4238625"/>
          <p14:tracePt t="90664" x="5583238" y="4419600"/>
          <p14:tracePt t="90675" x="5764213" y="4613275"/>
          <p14:tracePt t="90690" x="6027738" y="4826000"/>
          <p14:tracePt t="90699" x="6376988" y="5038725"/>
          <p14:tracePt t="90709" x="6796088" y="5219700"/>
          <p14:tracePt t="90724" x="7259638" y="5383213"/>
          <p14:tracePt t="90732" x="7708900" y="5495925"/>
          <p14:tracePt t="90743" x="8134350" y="5564188"/>
          <p14:tracePt t="90757" x="8521700" y="5613400"/>
          <p14:tracePt t="90765" x="8859838" y="5632450"/>
          <p14:tracePt t="90776" x="9091613" y="5632450"/>
          <p14:tracePt t="90790" x="9285288" y="5607050"/>
          <p14:tracePt t="90801" x="9440863" y="5564188"/>
          <p14:tracePt t="90810" x="9578975" y="5507038"/>
          <p14:tracePt t="90824" x="9728200" y="5419725"/>
          <p14:tracePt t="90835" x="9879013" y="5313363"/>
          <p14:tracePt t="90844" x="10040938" y="5194300"/>
          <p14:tracePt t="90857" x="10179050" y="5070475"/>
          <p14:tracePt t="90866" x="10298113" y="4951413"/>
          <p14:tracePt t="90877" x="10404475" y="4832350"/>
          <p14:tracePt t="90891" x="10510838" y="4719638"/>
          <p14:tracePt t="90907" x="10579100" y="4613275"/>
          <p14:tracePt t="90911" x="10621963" y="4494213"/>
          <p14:tracePt t="90924" x="10653713" y="4370388"/>
          <p14:tracePt t="90935" x="10647363" y="4213225"/>
          <p14:tracePt t="90945" x="10566400" y="4000500"/>
          <p14:tracePt t="90958" x="10415588" y="3794125"/>
          <p14:tracePt t="90969" x="10240963" y="3600450"/>
          <p14:tracePt t="90979" x="10028238" y="3419475"/>
          <p14:tracePt t="90992" x="9772650" y="3263900"/>
          <p14:tracePt t="91002" x="9534525" y="3157538"/>
          <p14:tracePt t="91012" x="9347200" y="3087688"/>
          <p14:tracePt t="91024" x="9221788" y="3057525"/>
          <p14:tracePt t="91039" x="9109075" y="3051175"/>
          <p14:tracePt t="91046" x="8996363" y="3063875"/>
          <p14:tracePt t="91058" x="8890000" y="3106738"/>
          <p14:tracePt t="91069" x="8796338" y="3157538"/>
          <p14:tracePt t="91083" x="8702675" y="3225800"/>
          <p14:tracePt t="91095" x="8609013" y="3300413"/>
          <p14:tracePt t="91106" x="8509000" y="3376613"/>
          <p14:tracePt t="91114" x="8415338" y="3451225"/>
          <p14:tracePt t="91125" x="8321675" y="3513138"/>
          <p14:tracePt t="91138" x="8240713" y="3563938"/>
          <p14:tracePt t="91147" x="8172450" y="3600450"/>
          <p14:tracePt t="91159" x="8128000" y="3625850"/>
          <p14:tracePt t="91170" x="8096250" y="3651250"/>
          <p14:tracePt t="91186" x="8072438" y="3670300"/>
          <p14:tracePt t="91196" x="8053388" y="3687763"/>
          <p14:tracePt t="91206" x="8027988" y="3706813"/>
          <p14:tracePt t="91215" x="8015288" y="3719513"/>
          <p14:tracePt t="91227" x="8002588" y="3725863"/>
          <p14:tracePt t="91249" x="7996238" y="3732213"/>
          <p14:tracePt t="91271" x="7989888" y="3744913"/>
          <p14:tracePt t="91286" x="7977188" y="3763963"/>
          <p14:tracePt t="91296" x="7972425" y="3776663"/>
          <p14:tracePt t="91307" x="7959725" y="3794125"/>
          <p14:tracePt t="91318" x="7953375" y="3813175"/>
          <p14:tracePt t="91327" x="7940675" y="3844925"/>
          <p14:tracePt t="91339" x="7927975" y="3883025"/>
          <p14:tracePt t="91351" x="7921625" y="3913188"/>
          <p14:tracePt t="91361" x="7921625" y="3938588"/>
          <p14:tracePt t="91373" x="7921625" y="3970338"/>
          <p14:tracePt t="91386" x="7921625" y="3994150"/>
          <p14:tracePt t="91395" x="7921625" y="4013200"/>
          <p14:tracePt t="91407" x="7934325" y="4044950"/>
          <p14:tracePt t="91418" x="7953375" y="4076700"/>
          <p14:tracePt t="91429" x="7989888" y="4113213"/>
          <p14:tracePt t="91442" x="8034338" y="4151313"/>
          <p14:tracePt t="91454" x="8115300" y="4187825"/>
          <p14:tracePt t="91463" x="8215313" y="4238625"/>
          <p14:tracePt t="91475" x="8366125" y="4287838"/>
          <p14:tracePt t="91487" x="8547100" y="4338638"/>
          <p14:tracePt t="91497" x="8759825" y="4364038"/>
          <p14:tracePt t="91508" x="8978900" y="4387850"/>
          <p14:tracePt t="91520" x="9215438" y="4406900"/>
          <p14:tracePt t="91530" x="9447213" y="4406900"/>
          <p14:tracePt t="91541" x="9685338" y="4383088"/>
          <p14:tracePt t="91554" x="9915525" y="4325938"/>
          <p14:tracePt t="91564" x="10098088" y="4257675"/>
          <p14:tracePt t="91575" x="10247313" y="4176713"/>
          <p14:tracePt t="91587" x="10340975" y="4100513"/>
          <p14:tracePt t="91599" x="10404475" y="4019550"/>
          <p14:tracePt t="91609" x="10434638" y="3925888"/>
          <p14:tracePt t="91622" x="10453688" y="3851275"/>
          <p14:tracePt t="91632" x="10453688" y="3763963"/>
          <p14:tracePt t="91643" x="10415588" y="3670300"/>
          <p14:tracePt t="91656" x="10334625" y="3576638"/>
          <p14:tracePt t="91666" x="10140950" y="3457575"/>
          <p14:tracePt t="91677" x="9821863" y="3306763"/>
          <p14:tracePt t="91689" x="9440863" y="3206750"/>
          <p14:tracePt t="91699" x="9015413" y="3138488"/>
          <p14:tracePt t="91710" x="8609013" y="3144838"/>
          <p14:tracePt t="91724" x="8172450" y="3270250"/>
          <p14:tracePt t="91734" x="7772400" y="3506788"/>
          <p14:tracePt t="91744" x="7440613" y="3900488"/>
          <p14:tracePt t="91756" x="7208838" y="4394200"/>
          <p14:tracePt t="91766" x="7115175" y="4894263"/>
          <p14:tracePt t="91778" x="7202488" y="5389563"/>
          <p14:tracePt t="91791" x="7546975" y="5826125"/>
          <p14:tracePt t="91801" x="8121650" y="6145213"/>
          <p14:tracePt t="91811" x="8847138" y="6270625"/>
          <p14:tracePt t="91824" x="9615488" y="6170613"/>
          <p14:tracePt t="91834" x="10340975" y="5845175"/>
          <p14:tracePt t="91845" x="10834688" y="5345113"/>
          <p14:tracePt t="91857" x="11072813" y="4732338"/>
          <p14:tracePt t="91867" x="10985500" y="4083050"/>
          <p14:tracePt t="91881" x="10617200" y="3457575"/>
          <p14:tracePt t="91892" x="10098088" y="2994025"/>
          <p14:tracePt t="91902" x="9602788" y="2751138"/>
          <p14:tracePt t="91913" x="9228138" y="2681288"/>
          <p14:tracePt t="91925" x="8966200" y="2781300"/>
          <p14:tracePt t="91936" x="8778875" y="3019425"/>
          <p14:tracePt t="91946" x="8634413" y="3406775"/>
          <p14:tracePt t="91958" x="8585200" y="3851275"/>
          <p14:tracePt t="91971" x="8634413" y="4319588"/>
          <p14:tracePt t="91981" x="8778875" y="4751388"/>
          <p14:tracePt t="91992" x="9009063" y="5132388"/>
          <p14:tracePt t="92005" x="9328150" y="5432425"/>
          <p14:tracePt t="92014" x="9728200" y="5651500"/>
          <p14:tracePt t="92025" x="10160000" y="5776913"/>
          <p14:tracePt t="92037" x="10521950" y="5807075"/>
          <p14:tracePt t="92050" x="10821988" y="5751513"/>
          <p14:tracePt t="92059" x="11028363" y="5619750"/>
          <p14:tracePt t="92072" x="11147425" y="5400675"/>
          <p14:tracePt t="92082" x="11147425" y="5119688"/>
          <p14:tracePt t="92093" x="10928350" y="4694238"/>
          <p14:tracePt t="92105" x="10528300" y="4251325"/>
          <p14:tracePt t="92115" x="9940925" y="3851275"/>
          <p14:tracePt t="92127" x="9321800" y="3551238"/>
          <p14:tracePt t="92139" x="8785225" y="3376613"/>
          <p14:tracePt t="92149" x="8389938" y="3325813"/>
          <p14:tracePt t="92160" x="8147050" y="3363913"/>
          <p14:tracePt t="92171" x="8008938" y="3476625"/>
          <p14:tracePt t="92184" x="7915275" y="3644900"/>
          <p14:tracePt t="92201" x="7889875" y="3863975"/>
          <p14:tracePt t="92207" x="7915275" y="4106863"/>
          <p14:tracePt t="92217" x="7983538" y="4313238"/>
          <p14:tracePt t="92227" x="8047038" y="4432300"/>
          <p14:tracePt t="92240" x="8121650" y="4513263"/>
          <p14:tracePt t="92257" x="8178800" y="4564063"/>
          <p14:tracePt t="92262" x="8228013" y="4576763"/>
          <p14:tracePt t="92273" x="8296275" y="4551363"/>
          <p14:tracePt t="92285" x="8359775" y="4470400"/>
          <p14:tracePt t="92297" x="8428038" y="4313238"/>
          <p14:tracePt t="92307" x="8528050" y="4006850"/>
          <p14:tracePt t="92319" x="8596313" y="3613150"/>
          <p14:tracePt t="92328" x="8615363" y="3151188"/>
          <p14:tracePt t="92340" x="8566150" y="2657475"/>
          <p14:tracePt t="92352" x="8453438" y="2206625"/>
          <p14:tracePt t="92364" x="8278813" y="1812925"/>
          <p14:tracePt t="92375" x="8072438" y="1506538"/>
          <p14:tracePt t="92388" x="7883525" y="1331913"/>
          <p14:tracePt t="92400" x="7683500" y="1212850"/>
          <p14:tracePt t="92408" x="7496175" y="1150938"/>
          <p14:tracePt t="92421" x="7321550" y="1112838"/>
          <p14:tracePt t="92430" x="7170738" y="1112838"/>
          <p14:tracePt t="92442" x="6983413" y="1119188"/>
          <p14:tracePt t="92455" x="6764338" y="1144588"/>
          <p14:tracePt t="92465" x="6546850" y="1187450"/>
          <p14:tracePt t="92475" x="6296025" y="1244600"/>
          <p14:tracePt t="92490" x="6057900" y="1319213"/>
          <p14:tracePt t="92501" x="5857875" y="1374775"/>
          <p14:tracePt t="92509" x="5676900" y="1425575"/>
          <p14:tracePt t="92522" x="5564188" y="1468438"/>
          <p14:tracePt t="92532" x="5470525" y="1506538"/>
          <p14:tracePt t="92543" x="5389563" y="1544638"/>
          <p14:tracePt t="92557" x="5321300" y="1593850"/>
          <p14:tracePt t="92565" x="5251450" y="1644650"/>
          <p14:tracePt t="92576" x="5183188" y="1693863"/>
          <p14:tracePt t="92588" x="5114925" y="1757363"/>
          <p14:tracePt t="92599" x="5045075" y="1812925"/>
          <p14:tracePt t="92610" x="4989513" y="1868488"/>
          <p14:tracePt t="92624" x="4951413" y="1931988"/>
          <p14:tracePt t="92634" x="4921250" y="1981200"/>
          <p14:tracePt t="92644" x="4908550" y="2012950"/>
          <p14:tracePt t="92656" x="4895850" y="2057400"/>
          <p14:tracePt t="92666" x="4889500" y="2106613"/>
          <p14:tracePt t="92679" x="4889500" y="2144713"/>
          <p14:tracePt t="92694" x="4889500" y="2187575"/>
          <p14:tracePt t="92701" x="4889500" y="2238375"/>
          <p14:tracePt t="92711" x="4889500" y="2300288"/>
          <p14:tracePt t="92724" x="4889500" y="2374900"/>
          <p14:tracePt t="92734" x="4914900" y="2463800"/>
          <p14:tracePt t="92745" x="4951413" y="2570163"/>
          <p14:tracePt t="92757" x="5021263" y="2687638"/>
          <p14:tracePt t="92770" x="5138738" y="2844800"/>
          <p14:tracePt t="92779" x="5308600" y="3000375"/>
          <p14:tracePt t="92793" x="5538788" y="3170238"/>
          <p14:tracePt t="92808" x="5815013" y="3351213"/>
          <p14:tracePt t="92813" x="6164263" y="3525838"/>
          <p14:tracePt t="92838" x="6883400" y="3763963"/>
          <p14:tracePt t="92847" x="7227888" y="3832225"/>
          <p14:tracePt t="92858" x="7546975" y="3876675"/>
          <p14:tracePt t="92871" x="7834313" y="3894138"/>
          <p14:tracePt t="92881" x="8121650" y="3883025"/>
          <p14:tracePt t="92892" x="8421688" y="3819525"/>
          <p14:tracePt t="92905" x="8728075" y="3725863"/>
          <p14:tracePt t="92914" x="9021763" y="3594100"/>
          <p14:tracePt t="92925" x="9296400" y="3432175"/>
          <p14:tracePt t="92939" x="9534525" y="3244850"/>
          <p14:tracePt t="92948" x="9709150" y="3051175"/>
          <p14:tracePt t="92959" x="9809163" y="2894013"/>
          <p14:tracePt t="92970" x="9885363" y="2751138"/>
          <p14:tracePt t="92983" x="9915525" y="2651125"/>
          <p14:tracePt t="92993" x="9934575" y="2570163"/>
          <p14:tracePt t="93005" x="9940925" y="2506663"/>
          <p14:tracePt t="93015" x="9940925" y="2457450"/>
          <p14:tracePt t="93026" x="9904413" y="2400300"/>
          <p14:tracePt t="93039" x="9821863" y="2338388"/>
          <p14:tracePt t="93050" x="9702800" y="2274888"/>
          <p14:tracePt t="93060" x="9534525" y="2193925"/>
          <p14:tracePt t="93073" x="9278938" y="2106613"/>
          <p14:tracePt t="93083" x="8921750" y="2000250"/>
          <p14:tracePt t="93094" x="8540750" y="1900238"/>
          <p14:tracePt t="93107" x="8115300" y="1812925"/>
          <p14:tracePt t="93117" x="7715250" y="1738313"/>
          <p14:tracePt t="93127" x="7377113" y="1706563"/>
          <p14:tracePt t="93139" x="7034213" y="1674813"/>
          <p14:tracePt t="93150" x="6753225" y="1687513"/>
          <p14:tracePt t="93161" x="6502400" y="1725613"/>
          <p14:tracePt t="93172" x="6270625" y="1800225"/>
          <p14:tracePt t="93186" x="6076950" y="1900238"/>
          <p14:tracePt t="93200" x="5921375" y="2019300"/>
          <p14:tracePt t="93207" x="5808663" y="2151063"/>
          <p14:tracePt t="93218" x="5715000" y="2325688"/>
          <p14:tracePt t="93229" x="5657850" y="2525713"/>
          <p14:tracePt t="93241" x="5621338" y="2725738"/>
          <p14:tracePt t="93252" x="5627688" y="2963863"/>
          <p14:tracePt t="93262" x="5683250" y="3187700"/>
          <p14:tracePt t="93274" x="5815013" y="3457575"/>
          <p14:tracePt t="93287" x="5989638" y="3713163"/>
          <p14:tracePt t="93299" x="6234113" y="3957638"/>
          <p14:tracePt t="93308" x="6546850" y="4200525"/>
          <p14:tracePt t="93319" x="6902450" y="4432300"/>
          <p14:tracePt t="93330" x="7270750" y="4606925"/>
          <p14:tracePt t="93341" x="7602538" y="4725988"/>
          <p14:tracePt t="93355" x="7902575" y="4789488"/>
          <p14:tracePt t="93364" x="8147050" y="4813300"/>
          <p14:tracePt t="93375" x="8328025" y="4813300"/>
          <p14:tracePt t="93389" x="8453438" y="4800600"/>
          <p14:tracePt t="93400" x="8540750" y="4764088"/>
          <p14:tracePt t="93410" x="8609013" y="4700588"/>
          <p14:tracePt t="93423" x="8659813" y="4632325"/>
          <p14:tracePt t="93431" x="8689975" y="4564063"/>
          <p14:tracePt t="93442" x="8709025" y="4487863"/>
          <p14:tracePt t="93457" x="8721725" y="4419600"/>
          <p14:tracePt t="93466" x="8728075" y="4357688"/>
          <p14:tracePt t="93476" x="8728075" y="4294188"/>
          <p14:tracePt t="93489" x="8728075" y="4232275"/>
          <p14:tracePt t="93499" x="8728075" y="4170363"/>
          <p14:tracePt t="93510" x="8728075" y="4119563"/>
          <p14:tracePt t="93523" x="8728075" y="4087813"/>
          <p14:tracePt t="93535" x="8721725" y="4070350"/>
          <p14:tracePt t="93645" x="8721725" y="4057650"/>
          <p14:tracePt t="93657" x="8734425" y="4044950"/>
          <p14:tracePt t="93668" x="8747125" y="4025900"/>
          <p14:tracePt t="93679" x="8772525" y="4000500"/>
          <p14:tracePt t="93694" x="8789988" y="3976688"/>
          <p14:tracePt t="93702" x="8815388" y="3944938"/>
          <p14:tracePt t="93713" x="8834438" y="3900488"/>
          <p14:tracePt t="93725" x="8840788" y="3870325"/>
          <p14:tracePt t="93737" x="8847138" y="3832225"/>
          <p14:tracePt t="93747" x="8859838" y="3781425"/>
          <p14:tracePt t="93758" x="8859838" y="3713163"/>
          <p14:tracePt t="93770" x="8859838" y="3638550"/>
          <p14:tracePt t="93781" x="8859838" y="3563938"/>
          <p14:tracePt t="93792" x="8859838" y="3487738"/>
          <p14:tracePt t="93805" x="8847138" y="3413125"/>
          <p14:tracePt t="93815" x="8821738" y="3332163"/>
          <p14:tracePt t="93825" x="8796338" y="3270250"/>
          <p14:tracePt t="93839" x="8766175" y="3200400"/>
          <p14:tracePt t="93848" x="8740775" y="3144838"/>
          <p14:tracePt t="93859" x="8702675" y="3087688"/>
          <p14:tracePt t="93870" x="8653463" y="3019425"/>
          <p14:tracePt t="93882" x="8596313" y="2963863"/>
          <p14:tracePt t="93897" x="8534400" y="2900363"/>
          <p14:tracePt t="93906" x="8466138" y="2844800"/>
          <p14:tracePt t="93916" x="8408988" y="2794000"/>
          <p14:tracePt t="93926" x="8353425" y="2751138"/>
          <p14:tracePt t="93940" x="8321675" y="2725738"/>
          <p14:tracePt t="93949" x="8289925" y="2706688"/>
          <p14:tracePt t="93960" x="8259763" y="2693988"/>
          <p14:tracePt t="93971" x="8228013" y="2687638"/>
          <p14:tracePt t="93984" x="8196263" y="2674938"/>
          <p14:tracePt t="93997" x="8172450" y="2670175"/>
          <p14:tracePt t="94006" x="8140700" y="2663825"/>
          <p14:tracePt t="94020" x="8115300" y="2657475"/>
          <p14:tracePt t="94027" x="8072438" y="2638425"/>
          <p14:tracePt t="94039" x="8027988" y="2632075"/>
          <p14:tracePt t="94051" x="7989888" y="2625725"/>
          <p14:tracePt t="94061" x="7947025" y="2613025"/>
          <p14:tracePt t="94073" x="7908925" y="2606675"/>
          <p14:tracePt t="94085" x="7866063" y="2600325"/>
          <p14:tracePt t="94096" x="7815263" y="2587625"/>
          <p14:tracePt t="94108" x="7747000" y="2581275"/>
          <p14:tracePt t="94119" x="7670800" y="2570163"/>
          <p14:tracePt t="94129" x="7596188" y="2551113"/>
          <p14:tracePt t="94140" x="7508875" y="2544763"/>
          <p14:tracePt t="94152" x="7402513" y="2519363"/>
          <p14:tracePt t="94163" x="7302500" y="2513013"/>
          <p14:tracePt t="94174" x="7215188" y="2493963"/>
          <p14:tracePt t="94185" x="7127875" y="2481263"/>
          <p14:tracePt t="94200" x="7040563" y="2470150"/>
          <p14:tracePt t="94208" x="6940550" y="2470150"/>
          <p14:tracePt t="94220" x="6840538" y="2470150"/>
          <p14:tracePt t="94230" x="6753225" y="2470150"/>
          <p14:tracePt t="94241" x="6664325" y="2470150"/>
          <p14:tracePt t="94254" x="6577013" y="2470150"/>
          <p14:tracePt t="94264" x="6489700" y="2470150"/>
          <p14:tracePt t="94275" x="6415088" y="2470150"/>
          <p14:tracePt t="94288" x="6340475" y="2470150"/>
          <p14:tracePt t="94300" x="6264275" y="2470150"/>
          <p14:tracePt t="94309" x="6189663" y="2470150"/>
          <p14:tracePt t="94321" x="6115050" y="2470150"/>
          <p14:tracePt t="94331" x="6034088" y="2470150"/>
          <p14:tracePt t="94342" x="5970588" y="2470150"/>
          <p14:tracePt t="94355" x="5921375" y="2470150"/>
          <p14:tracePt t="94365" x="5870575" y="2474913"/>
          <p14:tracePt t="94377" x="5815013" y="2481263"/>
          <p14:tracePt t="94390" x="5776913" y="2493963"/>
          <p14:tracePt t="94406" x="5745163" y="2500313"/>
          <p14:tracePt t="94411" x="5708650" y="2513013"/>
          <p14:tracePt t="94424" x="5676900" y="2525713"/>
          <p14:tracePt t="94434" x="5645150" y="2538413"/>
          <p14:tracePt t="94444" x="5614988" y="2557463"/>
          <p14:tracePt t="94457" x="5595938" y="2570163"/>
          <p14:tracePt t="94467" x="5564188" y="2581275"/>
          <p14:tracePt t="94478" x="5534025" y="2587625"/>
          <p14:tracePt t="94491" x="5502275" y="2606675"/>
          <p14:tracePt t="94500" x="5457825" y="2625725"/>
          <p14:tracePt t="94511" x="5414963" y="2651125"/>
          <p14:tracePt t="94523" x="5370513" y="2674938"/>
          <p14:tracePt t="94535" x="5327650" y="2713038"/>
          <p14:tracePt t="94545" x="5295900" y="2738438"/>
          <p14:tracePt t="94558" x="5264150" y="2770188"/>
          <p14:tracePt t="94568" x="5227638" y="2800350"/>
          <p14:tracePt t="94580" x="5170488" y="2851150"/>
          <p14:tracePt t="94593" x="5114925" y="2900363"/>
          <p14:tracePt t="94603" x="5045075" y="2951163"/>
          <p14:tracePt t="94613" x="4976813" y="2994025"/>
          <p14:tracePt t="94624" x="4908550" y="3038475"/>
          <p14:tracePt t="94636" x="4838700" y="3076575"/>
          <p14:tracePt t="94647" x="4795838" y="3113088"/>
          <p14:tracePt t="94658" x="4751388" y="3144838"/>
          <p14:tracePt t="94670" x="4714875" y="3181350"/>
          <p14:tracePt t="94682" x="4683125" y="3213100"/>
          <p14:tracePt t="94691" x="4657725" y="3238500"/>
          <p14:tracePt t="94705" x="4645025" y="3257550"/>
          <p14:tracePt t="94714" x="4638675" y="3270250"/>
          <p14:tracePt t="94725" x="4632325" y="3281363"/>
          <p14:tracePt t="94740" x="4625975" y="3306763"/>
          <p14:tracePt t="94748" x="4625975" y="3313113"/>
          <p14:tracePt t="94759" x="4625975" y="3338513"/>
          <p14:tracePt t="94770" x="4625975" y="3351213"/>
          <p14:tracePt t="94785" x="4625975" y="3370263"/>
          <p14:tracePt t="94794" x="4625975" y="3387725"/>
          <p14:tracePt t="94806" x="4625975" y="3406775"/>
          <p14:tracePt t="94826" x="4625975" y="3419475"/>
          <p14:tracePt t="94840" x="4625975" y="3438525"/>
          <p14:tracePt t="94850" x="4632325" y="3481388"/>
          <p14:tracePt t="94860" x="4670425" y="3513138"/>
          <p14:tracePt t="94872" x="4695825" y="3544888"/>
          <p14:tracePt t="94882" x="4738688" y="3581400"/>
          <p14:tracePt t="94895" x="4808538" y="3632200"/>
          <p14:tracePt t="94907" x="4902200" y="3694113"/>
          <p14:tracePt t="94917" x="5038725" y="3776663"/>
          <p14:tracePt t="94928" x="5214938" y="3870325"/>
          <p14:tracePt t="94941" x="5427663" y="3970338"/>
          <p14:tracePt t="94950" x="5657850" y="4038600"/>
          <p14:tracePt t="94962" x="5889625" y="4094163"/>
          <p14:tracePt t="94973" x="6157913" y="4144963"/>
          <p14:tracePt t="94986" x="6470650" y="4176713"/>
          <p14:tracePt t="94995" x="6834188" y="4187825"/>
          <p14:tracePt t="95007" x="7246938" y="4206875"/>
          <p14:tracePt t="95017" x="7677150" y="4206875"/>
          <p14:tracePt t="95029" x="8108950" y="4206875"/>
          <p14:tracePt t="95040" x="8496300" y="4194175"/>
          <p14:tracePt t="95053" x="8834438" y="4164013"/>
          <p14:tracePt t="95062" x="9159875" y="4100513"/>
          <p14:tracePt t="95074" x="9440863" y="4006850"/>
          <p14:tracePt t="95087" x="9685338" y="3900488"/>
          <p14:tracePt t="95097" x="9859963" y="3794125"/>
          <p14:tracePt t="95108" x="10015538" y="3687763"/>
          <p14:tracePt t="95121" x="10109200" y="3594100"/>
          <p14:tracePt t="95131" x="10179050" y="3500438"/>
          <p14:tracePt t="95141" x="10221913" y="3406775"/>
          <p14:tracePt t="95155" x="10253663" y="3332163"/>
          <p14:tracePt t="95165" x="10260013" y="3263900"/>
          <p14:tracePt t="95175" x="10247313" y="3187700"/>
          <p14:tracePt t="95187" x="10198100" y="3106738"/>
          <p14:tracePt t="95200" x="10104438" y="3025775"/>
          <p14:tracePt t="95209" x="9979025" y="2919413"/>
          <p14:tracePt t="95221" x="9798050" y="2813050"/>
          <p14:tracePt t="95231" x="9578975" y="2693988"/>
          <p14:tracePt t="95243" x="9315450" y="2581275"/>
          <p14:tracePt t="95256" x="9002713" y="2487613"/>
          <p14:tracePt t="95265" x="8702675" y="2406650"/>
          <p14:tracePt t="95277" x="8402638" y="2344738"/>
          <p14:tracePt t="95290" x="8108950" y="2300288"/>
          <p14:tracePt t="95305" x="7840663" y="2268538"/>
          <p14:tracePt t="95310" x="7577138" y="2251075"/>
          <p14:tracePt t="95323" x="7353300" y="2251075"/>
          <p14:tracePt t="95334" x="7121525" y="2251075"/>
          <p14:tracePt t="95344" x="6940550" y="2251075"/>
          <p14:tracePt t="95355" x="6764338" y="2281238"/>
          <p14:tracePt t="95367" x="6608763" y="2332038"/>
          <p14:tracePt t="95378" x="6446838" y="2393950"/>
          <p14:tracePt t="95391" x="6302375" y="2470150"/>
          <p14:tracePt t="95400" x="6183313" y="2532063"/>
          <p14:tracePt t="95412" x="6070600" y="2619375"/>
          <p14:tracePt t="95424" x="5964238" y="2706688"/>
          <p14:tracePt t="95434" x="5876925" y="2781300"/>
          <p14:tracePt t="95445" x="5795963" y="2851150"/>
          <p14:tracePt t="95458" x="5740400" y="2925763"/>
          <p14:tracePt t="95469" x="5676900" y="3006725"/>
          <p14:tracePt t="95479" x="5627688" y="3076575"/>
          <p14:tracePt t="95491" x="5564188" y="3157538"/>
          <p14:tracePt t="95503" x="5514975" y="3238500"/>
          <p14:tracePt t="95513" x="5476875" y="3300413"/>
          <p14:tracePt t="95525" x="5445125" y="3370263"/>
          <p14:tracePt t="95536" x="5427663" y="3451225"/>
          <p14:tracePt t="95546" x="5421313" y="3525838"/>
          <p14:tracePt t="95558" x="5408613" y="3600450"/>
          <p14:tracePt t="95570" x="5414963" y="3676650"/>
          <p14:tracePt t="95581" x="5451475" y="3744913"/>
          <p14:tracePt t="95592" x="5534025" y="3819525"/>
          <p14:tracePt t="95605" x="5651500" y="3883025"/>
          <p14:tracePt t="95615" x="5815013" y="3944938"/>
          <p14:tracePt t="95625" x="5995988" y="3994150"/>
          <p14:tracePt t="95639" x="6146800" y="4032250"/>
          <p14:tracePt t="95648" x="6270625" y="4051300"/>
          <p14:tracePt t="95659" x="6370638" y="4051300"/>
          <p14:tracePt t="95670" x="6470650" y="4025900"/>
          <p14:tracePt t="95684" x="6553200" y="3944938"/>
          <p14:tracePt t="95694" x="6634163" y="3806825"/>
          <p14:tracePt t="95708" x="6689725" y="3576638"/>
          <p14:tracePt t="95715" x="6727825" y="3263900"/>
          <p14:tracePt t="95726" x="6715125" y="2951163"/>
          <p14:tracePt t="95740" x="6621463" y="2644775"/>
          <p14:tracePt t="95749" x="6421438" y="2363788"/>
          <p14:tracePt t="95760" x="6151563" y="2112963"/>
          <p14:tracePt t="95772" x="5851525" y="1944688"/>
          <p14:tracePt t="95785" x="5538788" y="1831975"/>
          <p14:tracePt t="95794" x="5227638" y="1800225"/>
          <p14:tracePt t="95808" x="4932363" y="1825625"/>
          <p14:tracePt t="95818" x="4695825" y="1912938"/>
          <p14:tracePt t="95828" x="4489450" y="2057400"/>
          <p14:tracePt t="95841" x="4357688" y="2219325"/>
          <p14:tracePt t="95850" x="4270375" y="2432050"/>
          <p14:tracePt t="95862" x="4257675" y="2644775"/>
          <p14:tracePt t="95873" x="4344988" y="2906713"/>
          <p14:tracePt t="95888" x="4532313" y="3144838"/>
          <p14:tracePt t="95900" x="4845050" y="3381375"/>
          <p14:tracePt t="95911" x="5289550" y="3587750"/>
          <p14:tracePt t="95918" x="5795963" y="3738563"/>
          <p14:tracePt t="95929" x="6321425" y="3832225"/>
          <p14:tracePt t="95941" x="6727825" y="3851275"/>
          <p14:tracePt t="95955" x="7021513" y="3806825"/>
          <p14:tracePt t="95963" x="7234238" y="3738563"/>
          <p14:tracePt t="95974" x="7359650" y="3657600"/>
          <p14:tracePt t="95990" x="7434263" y="3576638"/>
          <p14:tracePt t="95999" x="7483475" y="3494088"/>
          <p14:tracePt t="96008" x="7508875" y="3438525"/>
          <p14:tracePt t="96099" x="7515225" y="3413125"/>
          <p14:tracePt t="96109" x="7515225" y="3406775"/>
          <p14:tracePt t="96121" x="7515225" y="3413125"/>
          <p14:tracePt t="96131" x="7508875" y="3438525"/>
          <p14:tracePt t="96142" x="7502525" y="3481388"/>
          <p14:tracePt t="96156" x="7502525" y="3500438"/>
          <p14:tracePt t="96192" x="7496175" y="3513138"/>
          <p14:tracePt t="96210" x="7483475" y="3519488"/>
          <p14:tracePt t="96224" x="7459663" y="3525838"/>
          <p14:tracePt t="96233" x="7415213" y="3525838"/>
          <p14:tracePt t="96244" x="7315200" y="3525838"/>
          <p14:tracePt t="96255" x="7177088" y="3525838"/>
          <p14:tracePt t="96266" x="6964363" y="3519488"/>
          <p14:tracePt t="96278" x="6702425" y="3487738"/>
          <p14:tracePt t="96290" x="6383338" y="3457575"/>
          <p14:tracePt t="96300" x="6045200" y="3425825"/>
          <p14:tracePt t="96311" x="5683250" y="3394075"/>
          <p14:tracePt t="96324" x="5338763" y="3363913"/>
          <p14:tracePt t="96334" x="5083175" y="3344863"/>
          <p14:tracePt t="96345" x="4895850" y="3332163"/>
          <p14:tracePt t="96356" x="4770438" y="3325813"/>
          <p14:tracePt t="96370" x="4708525" y="3325813"/>
          <p14:tracePt t="96469" x="4676775" y="3325813"/>
          <p14:tracePt t="96559" x="4664075" y="3325813"/>
          <p14:tracePt t="96571" x="4670425" y="3325813"/>
          <p14:tracePt t="96581" x="4721225" y="3338513"/>
          <p14:tracePt t="96593" x="4851400" y="3381375"/>
          <p14:tracePt t="96604" x="5327650" y="3494088"/>
          <p14:tracePt t="96615" x="5957888" y="3632200"/>
          <p14:tracePt t="96627" x="6557963" y="3751263"/>
          <p14:tracePt t="96639" x="7027863" y="3819525"/>
          <p14:tracePt t="96694" x="7153275" y="3844925"/>
          <p14:tracePt t="96707" x="7196138" y="3851275"/>
          <p14:tracePt t="96716" x="7202488" y="3851275"/>
          <p14:tracePt t="96727" x="7196138" y="3851275"/>
          <p14:tracePt t="96740" x="7177088" y="3851275"/>
          <p14:tracePt t="96755" x="7127875" y="3851275"/>
          <p14:tracePt t="96761" x="7040563" y="3851275"/>
          <p14:tracePt t="96773" x="6940550" y="3851275"/>
          <p14:tracePt t="96786" x="6827838" y="3851275"/>
          <p14:tracePt t="96796" x="6715125" y="3851275"/>
          <p14:tracePt t="96808" x="6615113" y="3851275"/>
          <p14:tracePt t="96818" x="6564313" y="3851275"/>
          <p14:tracePt t="96852" x="6546850" y="3851275"/>
          <p14:tracePt t="96874" x="6577013" y="3851275"/>
          <p14:tracePt t="96886" x="6664325" y="3851275"/>
          <p14:tracePt t="96897" x="6789738" y="3851275"/>
          <p14:tracePt t="96909" x="6959600" y="3851275"/>
          <p14:tracePt t="96920" x="7164388" y="3851275"/>
          <p14:tracePt t="96930" x="7346950" y="3851275"/>
          <p14:tracePt t="96941" x="7483475" y="3851275"/>
          <p14:tracePt t="96955" x="7596188" y="3851275"/>
          <p14:tracePt t="96964" x="7646988" y="3844925"/>
          <p14:tracePt t="96975" x="7677150" y="3838575"/>
          <p14:tracePt t="96990" x="7689850" y="3832225"/>
          <p14:tracePt t="97089" x="7702550" y="3819525"/>
          <p14:tracePt t="97100" x="7734300" y="3794125"/>
          <p14:tracePt t="97110" x="7759700" y="3763963"/>
          <p14:tracePt t="97122" x="7789863" y="3732213"/>
          <p14:tracePt t="97137" x="7821613" y="3694113"/>
          <p14:tracePt t="97144" x="7859713" y="3663950"/>
          <p14:tracePt t="97156" x="7877175" y="3651250"/>
          <p14:tracePt t="97166" x="7889875" y="3625850"/>
          <p14:tracePt t="97178" x="7908925" y="3613150"/>
          <p14:tracePt t="97192" x="7908925" y="3606800"/>
          <p14:tracePt t="97235" x="7921625" y="3600450"/>
          <p14:tracePt t="97245" x="7934325" y="3587750"/>
          <p14:tracePt t="97257" x="7953375" y="3581400"/>
          <p14:tracePt t="97269" x="7972425" y="3570288"/>
          <p14:tracePt t="97279" x="7989888" y="3551238"/>
          <p14:tracePt t="97292" x="8015288" y="3532188"/>
          <p14:tracePt t="97425" x="8034338" y="3525838"/>
          <p14:tracePt t="97438" x="8047038" y="3506788"/>
          <p14:tracePt t="97447" x="8053388" y="3476625"/>
          <p14:tracePt t="97459" x="8053388" y="3438525"/>
          <p14:tracePt t="97470" x="8053388" y="3413125"/>
          <p14:tracePt t="97482" x="8053388" y="3381375"/>
          <p14:tracePt t="97496" x="8040688" y="3338513"/>
          <p14:tracePt t="97507" x="8008938" y="3281363"/>
          <p14:tracePt t="97515" x="7972425" y="3213100"/>
          <p14:tracePt t="97526" x="7908925" y="3132138"/>
          <p14:tracePt t="97540" x="7796213" y="3032125"/>
          <p14:tracePt t="97549" x="7615238" y="2906713"/>
          <p14:tracePt t="97561" x="7389813" y="2774950"/>
          <p14:tracePt t="97572" x="7121525" y="2632075"/>
          <p14:tracePt t="97584" x="6808788" y="2500313"/>
          <p14:tracePt t="97594" x="6496050" y="2381250"/>
          <p14:tracePt t="97607" x="6240463" y="2306638"/>
          <p14:tracePt t="97617" x="6064250" y="2268538"/>
          <p14:tracePt t="97629" x="5940425" y="2251075"/>
          <p14:tracePt t="97640" x="5840413" y="2238375"/>
          <p14:tracePt t="97650" x="5783263" y="2232025"/>
          <p14:tracePt t="97662" x="5757863" y="2232025"/>
          <p14:tracePt t="97717" x="5740400" y="2232025"/>
          <p14:tracePt t="97729" x="5727700" y="2232025"/>
          <p14:tracePt t="97741" x="5715000" y="2238375"/>
          <p14:tracePt t="97752" x="5702300" y="2257425"/>
          <p14:tracePt t="97763" x="5695950" y="2274888"/>
          <p14:tracePt t="97774" x="5695950" y="2312988"/>
          <p14:tracePt t="97787" x="5702300" y="2381250"/>
          <p14:tracePt t="97798" x="5734050" y="2481263"/>
          <p14:tracePt t="97808" x="5789613" y="2632075"/>
          <p14:tracePt t="97821" x="5889625" y="2851150"/>
          <p14:tracePt t="97830" x="6045200" y="3100388"/>
          <p14:tracePt t="97841" x="6196013" y="3313113"/>
          <p14:tracePt t="97856" x="6340475" y="3494088"/>
          <p14:tracePt t="97864" x="6451600" y="3632200"/>
          <p14:tracePt t="97875" x="6534150" y="3713163"/>
          <p14:tracePt t="97888" x="6602413" y="3776663"/>
          <p14:tracePt t="97898" x="6657975" y="3813175"/>
          <p14:tracePt t="97909" x="6702425" y="3838575"/>
          <p14:tracePt t="97923" x="6746875" y="3857625"/>
          <p14:tracePt t="97931" x="6789738" y="3870325"/>
          <p14:tracePt t="97943" x="6840538" y="3887788"/>
          <p14:tracePt t="97957" x="6896100" y="3900488"/>
          <p14:tracePt t="97965" x="6946900" y="3906838"/>
          <p14:tracePt t="97977" x="7008813" y="3906838"/>
          <p14:tracePt t="97991" x="7083425" y="3906838"/>
          <p14:tracePt t="98002" x="7170738" y="3919538"/>
          <p14:tracePt t="98010" x="7270750" y="3919538"/>
          <p14:tracePt t="98024" x="7370763" y="3919538"/>
          <p14:tracePt t="98038" x="7483475" y="3919538"/>
          <p14:tracePt t="98044" x="7583488" y="3919538"/>
          <p14:tracePt t="98056" x="7683500" y="3919538"/>
          <p14:tracePt t="98072" x="7772400" y="3919538"/>
          <p14:tracePt t="98078" x="7847013" y="3919538"/>
          <p14:tracePt t="98089" x="7889875" y="3913188"/>
          <p14:tracePt t="98103" x="7908925" y="3913188"/>
          <p14:tracePt t="98114" x="7927975" y="3906838"/>
          <p14:tracePt t="98125" x="7940675" y="3906838"/>
          <p14:tracePt t="98134" x="7959725" y="3900488"/>
          <p14:tracePt t="98191" x="7966075" y="3894138"/>
          <p14:tracePt t="98202" x="7972425" y="3887788"/>
          <p14:tracePt t="98213" x="7977188" y="3887788"/>
          <p14:tracePt t="98506" x="7989888" y="3883025"/>
          <p14:tracePt t="98516" x="8008938" y="3857625"/>
          <p14:tracePt t="98528" x="8040688" y="3844925"/>
          <p14:tracePt t="98539" x="8072438" y="3825875"/>
          <p14:tracePt t="98552" x="8102600" y="3800475"/>
          <p14:tracePt t="98696" x="8128000" y="3787775"/>
          <p14:tracePt t="98708" x="8128000" y="3770313"/>
          <p14:tracePt t="98720" x="8115300" y="3744913"/>
          <p14:tracePt t="98730" x="8108950" y="3725863"/>
          <p14:tracePt t="115079" x="8121650" y="3676650"/>
          <p14:tracePt t="115088" x="8153400" y="3613150"/>
          <p14:tracePt t="115099" x="8196263" y="3544888"/>
          <p14:tracePt t="115110" x="8247063" y="3476625"/>
          <p14:tracePt t="115121" x="8296275" y="3413125"/>
          <p14:tracePt t="115133" x="8334375" y="3370263"/>
          <p14:tracePt t="115156" x="8359775" y="3325813"/>
          <p14:tracePt t="115166" x="8383588" y="3294063"/>
          <p14:tracePt t="115178" x="8396288" y="3263900"/>
          <p14:tracePt t="115194" x="8402638" y="3232150"/>
          <p14:tracePt t="115201" x="8421688" y="3200400"/>
          <p14:tracePt t="115212" x="8440738" y="3163888"/>
          <p14:tracePt t="115223" x="8453438" y="3119438"/>
          <p14:tracePt t="115241" x="8466138" y="3076575"/>
          <p14:tracePt t="115245" x="8472488" y="3038475"/>
          <p14:tracePt t="115257" x="8472488" y="3000375"/>
          <p14:tracePt t="115269" x="8472488" y="2957513"/>
          <p14:tracePt t="115279" x="8472488" y="2932113"/>
          <p14:tracePt t="115291" x="8472488" y="2900363"/>
          <p14:tracePt t="115305" x="8472488" y="2874963"/>
          <p14:tracePt t="115313" x="8472488" y="2844800"/>
          <p14:tracePt t="115324" x="8472488" y="2819400"/>
          <p14:tracePt t="115337" x="8466138" y="2800350"/>
          <p14:tracePt t="115347" x="8459788" y="2787650"/>
          <p14:tracePt t="115370" x="8453438" y="2770188"/>
          <p14:tracePt t="115381" x="8447088" y="2757488"/>
          <p14:tracePt t="115393" x="8440738" y="2757488"/>
          <p14:tracePt t="115406" x="8434388" y="2751138"/>
          <p14:tracePt t="115415" x="8415338" y="2744788"/>
          <p14:tracePt t="115426" x="8402638" y="2744788"/>
          <p14:tracePt t="115439" x="8396288" y="2738438"/>
          <p14:tracePt t="115448" x="8378825" y="2732088"/>
          <p14:tracePt t="115459" x="8353425" y="2732088"/>
          <p14:tracePt t="115470" x="8315325" y="2732088"/>
          <p14:tracePt t="115486" x="8240713" y="2719388"/>
          <p14:tracePt t="115497" x="8147050" y="2713038"/>
          <p14:tracePt t="115506" x="8047038" y="2700338"/>
          <p14:tracePt t="115517" x="7959725" y="2700338"/>
          <p14:tracePt t="115527" x="7896225" y="2700338"/>
          <p14:tracePt t="115540" x="7872413" y="2700338"/>
          <p14:tracePt t="115550" x="7853363" y="2700338"/>
          <p14:tracePt t="115572" x="7827963" y="2700338"/>
          <p14:tracePt t="115585" x="7808913" y="2719388"/>
          <p14:tracePt t="115594" x="7783513" y="2744788"/>
          <p14:tracePt t="115607" x="7772400" y="2770188"/>
          <p14:tracePt t="115621" x="7759700" y="2800350"/>
          <p14:tracePt t="115628" x="7740650" y="2832100"/>
          <p14:tracePt t="115641" x="7715250" y="2863850"/>
          <p14:tracePt t="115650" x="7702550" y="2881313"/>
          <p14:tracePt t="115662" x="7689850" y="2913063"/>
          <p14:tracePt t="115674" x="7670800" y="2932113"/>
          <p14:tracePt t="115688" x="7666038" y="2944813"/>
          <p14:tracePt t="115696" x="7659688" y="2970213"/>
          <p14:tracePt t="115707" x="7653338" y="2987675"/>
          <p14:tracePt t="115719" x="7646988" y="3006725"/>
          <p14:tracePt t="115729" x="7646988" y="3038475"/>
          <p14:tracePt t="115740" x="7646988" y="3076575"/>
          <p14:tracePt t="115754" x="7666038" y="3119438"/>
          <p14:tracePt t="115763" x="7683500" y="3157538"/>
          <p14:tracePt t="115774" x="7708900" y="3200400"/>
          <p14:tracePt t="115787" x="7753350" y="3251200"/>
          <p14:tracePt t="115798" x="7821613" y="3300413"/>
          <p14:tracePt t="115808" x="7902575" y="3357563"/>
          <p14:tracePt t="115821" x="7996238" y="3413125"/>
          <p14:tracePt t="115830" x="8089900" y="3463925"/>
          <p14:tracePt t="115841" x="8183563" y="3513138"/>
          <p14:tracePt t="115856" x="8234363" y="3538538"/>
          <p14:tracePt t="115889" x="8259763" y="3557588"/>
          <p14:tracePt t="115902" x="8278813" y="3563938"/>
          <p14:tracePt t="115909" x="8308975" y="3563938"/>
          <p14:tracePt t="115924" x="8334375" y="3563938"/>
          <p14:tracePt t="115932" x="8366125" y="3563938"/>
          <p14:tracePt t="115943" x="8389938" y="3563938"/>
          <p14:tracePt t="115956" x="8434388" y="3544888"/>
          <p14:tracePt t="115965" x="8478838" y="3525838"/>
          <p14:tracePt t="115977" x="8509000" y="3513138"/>
          <p14:tracePt t="115991" x="8540750" y="3487738"/>
          <p14:tracePt t="116001" x="8559800" y="3476625"/>
          <p14:tracePt t="116011" x="8572500" y="3463925"/>
          <p14:tracePt t="116024" x="8578850" y="3444875"/>
          <p14:tracePt t="116037" x="8585200" y="3425825"/>
          <p14:tracePt t="116044" x="8596313" y="3406775"/>
          <p14:tracePt t="116057" x="8602663" y="3376613"/>
          <p14:tracePt t="116067" x="8609013" y="3357563"/>
          <p14:tracePt t="116079" x="8615363" y="3338513"/>
          <p14:tracePt t="116089" x="8615363" y="3313113"/>
          <p14:tracePt t="116102" x="8615363" y="3287713"/>
          <p14:tracePt t="116117" x="8615363" y="3270250"/>
          <p14:tracePt t="116124" x="8615363" y="3238500"/>
          <p14:tracePt t="116135" x="8615363" y="3213100"/>
          <p14:tracePt t="116145" x="8609013" y="3187700"/>
          <p14:tracePt t="116156" x="8602663" y="3176588"/>
          <p14:tracePt t="116169" x="8589963" y="3163888"/>
          <p14:tracePt t="116192" x="8572500" y="3151188"/>
          <p14:tracePt t="116204" x="8559800" y="3144838"/>
          <p14:tracePt t="116213" x="8540750" y="3138488"/>
          <p14:tracePt t="116224" x="8521700" y="3132138"/>
          <p14:tracePt t="116239" x="8483600" y="3125788"/>
          <p14:tracePt t="116246" x="8440738" y="3113088"/>
          <p14:tracePt t="116258" x="8389938" y="3106738"/>
          <p14:tracePt t="116270" x="8334375" y="3100388"/>
          <p14:tracePt t="116280" x="8283575" y="3100388"/>
          <p14:tracePt t="116293" x="8253413" y="3087688"/>
          <p14:tracePt t="116306" x="8228013" y="3087688"/>
          <p14:tracePt t="116314" x="8208963" y="3087688"/>
          <p14:tracePt t="116325" x="8189913" y="3087688"/>
          <p14:tracePt t="116338" x="8159750" y="3087688"/>
          <p14:tracePt t="116348" x="8140700" y="3087688"/>
          <p14:tracePt t="116359" x="8108950" y="3087688"/>
          <p14:tracePt t="116371" x="8083550" y="3087688"/>
          <p14:tracePt t="116382" x="8053388" y="3087688"/>
          <p14:tracePt t="116393" x="8034338" y="3087688"/>
          <p14:tracePt t="116406" x="8015288" y="3087688"/>
          <p14:tracePt t="116417" x="7996238" y="3087688"/>
          <p14:tracePt t="116429" x="7966075" y="3087688"/>
          <p14:tracePt t="116440" x="7927975" y="3087688"/>
          <p14:tracePt t="116450" x="7889875" y="3087688"/>
          <p14:tracePt t="116461" x="7840663" y="3094038"/>
          <p14:tracePt t="116472" x="7783513" y="3113088"/>
          <p14:tracePt t="116487" x="7753350" y="3119438"/>
          <p14:tracePt t="116495" x="7734300" y="3132138"/>
          <p14:tracePt t="116507" x="7715250" y="3151188"/>
          <p14:tracePt t="116518" x="7683500" y="3194050"/>
          <p14:tracePt t="116528" x="7670800" y="3225800"/>
          <p14:tracePt t="116540" x="7666038" y="3257550"/>
          <p14:tracePt t="116550" x="7666038" y="3287713"/>
          <p14:tracePt t="116561" x="7666038" y="3313113"/>
          <p14:tracePt t="116573" x="7666038" y="3351213"/>
          <p14:tracePt t="116586" x="7683500" y="3381375"/>
          <p14:tracePt t="116606" x="7727950" y="3419475"/>
          <p14:tracePt t="116610" x="7802563" y="3457575"/>
          <p14:tracePt t="116619" x="7921625" y="3487738"/>
          <p14:tracePt t="116629" x="8083550" y="3525838"/>
          <p14:tracePt t="116642" x="8296275" y="3551238"/>
          <p14:tracePt t="116655" x="8483600" y="3563938"/>
          <p14:tracePt t="116664" x="8621713" y="3563938"/>
          <p14:tracePt t="116674" x="8696325" y="3563938"/>
          <p14:tracePt t="116688" x="8728075" y="3544888"/>
          <p14:tracePt t="116700" x="8753475" y="3525838"/>
          <p14:tracePt t="116709" x="8766175" y="3494088"/>
          <p14:tracePt t="116722" x="8778875" y="3438525"/>
          <p14:tracePt t="116730" x="8778875" y="3376613"/>
          <p14:tracePt t="116742" x="8778875" y="3300413"/>
          <p14:tracePt t="116756" x="8778875" y="3238500"/>
          <p14:tracePt t="116764" x="8778875" y="3176588"/>
          <p14:tracePt t="116775" x="8778875" y="3113088"/>
          <p14:tracePt t="116789" x="8766175" y="3057525"/>
          <p14:tracePt t="116799" x="8740775" y="3025775"/>
          <p14:tracePt t="116809" x="8696325" y="3000375"/>
          <p14:tracePt t="116821" x="8640763" y="2981325"/>
          <p14:tracePt t="116832" x="8578850" y="2974975"/>
          <p14:tracePt t="116843" x="8509000" y="2963863"/>
          <p14:tracePt t="116856" x="8447088" y="2963863"/>
          <p14:tracePt t="116865" x="8372475" y="2970213"/>
          <p14:tracePt t="116877" x="8289925" y="3006725"/>
          <p14:tracePt t="116890" x="8208963" y="3070225"/>
          <p14:tracePt t="116901" x="8140700" y="3151188"/>
          <p14:tracePt t="116911" x="8089900" y="3257550"/>
          <p14:tracePt t="116922" x="8059738" y="3357563"/>
          <p14:tracePt t="116933" x="8034338" y="3457575"/>
          <p14:tracePt t="116944" x="8027988" y="3557588"/>
          <p14:tracePt t="116956" x="8027988" y="3644900"/>
          <p14:tracePt t="116966" x="8059738" y="3725863"/>
          <p14:tracePt t="116978" x="8108950" y="3794125"/>
          <p14:tracePt t="116990" x="8140700" y="3819525"/>
          <p14:tracePt t="117001" x="8159750" y="3825875"/>
          <p14:tracePt t="117011" x="8202613" y="3819525"/>
          <p14:tracePt t="117023" x="8259763" y="3757613"/>
          <p14:tracePt t="117039" x="8334375" y="3663950"/>
          <p14:tracePt t="117045" x="8421688" y="3557588"/>
          <p14:tracePt t="117057" x="8502650" y="3432175"/>
          <p14:tracePt t="117070" x="8553450" y="3313113"/>
          <p14:tracePt t="117079" x="8596313" y="3200400"/>
          <p14:tracePt t="117090" x="8615363" y="3106738"/>
          <p14:tracePt t="117106" x="8634413" y="3044825"/>
          <p14:tracePt t="117117" x="8640763" y="2987675"/>
          <p14:tracePt t="117125" x="8640763" y="2951163"/>
          <p14:tracePt t="117137" x="8621713" y="2919413"/>
          <p14:tracePt t="117146" x="8602663" y="2894013"/>
          <p14:tracePt t="117158" x="8572500" y="2870200"/>
          <p14:tracePt t="117170" x="8515350" y="2857500"/>
          <p14:tracePt t="117180" x="8453438" y="2838450"/>
          <p14:tracePt t="117200" x="8359775" y="2813050"/>
          <p14:tracePt t="117205" x="8247063" y="2794000"/>
          <p14:tracePt t="117214" x="8121650" y="2781300"/>
          <p14:tracePt t="117225" x="7983538" y="2774950"/>
          <p14:tracePt t="117240" x="7859713" y="2763838"/>
          <p14:tracePt t="117248" x="7747000" y="2763838"/>
          <p14:tracePt t="117259" x="7646988" y="2763838"/>
          <p14:tracePt t="117271" x="7570788" y="2763838"/>
          <p14:tracePt t="117284" x="7521575" y="2763838"/>
          <p14:tracePt t="117295" x="7496175" y="2763838"/>
          <p14:tracePt t="117306" x="7470775" y="2770188"/>
          <p14:tracePt t="117339" x="7459663" y="2774950"/>
          <p14:tracePt t="117350" x="7446963" y="2781300"/>
          <p14:tracePt t="117360" x="7440613" y="2787650"/>
          <p14:tracePt t="117373" x="7434263" y="2794000"/>
          <p14:tracePt t="117383" x="7427913" y="2806700"/>
          <p14:tracePt t="117407" x="7408863" y="2819400"/>
          <p14:tracePt t="117417" x="7396163" y="2844800"/>
          <p14:tracePt t="117428" x="7389813" y="2863850"/>
          <p14:tracePt t="117441" x="7377113" y="2881313"/>
          <p14:tracePt t="117452" x="7370763" y="2894013"/>
          <p14:tracePt t="117462" x="7366000" y="2919413"/>
          <p14:tracePt t="117473" x="7366000" y="2938463"/>
          <p14:tracePt t="117485" x="7366000" y="2957513"/>
          <p14:tracePt t="117496" x="7366000" y="2981325"/>
          <p14:tracePt t="117507" x="7366000" y="3013075"/>
          <p14:tracePt t="117520" x="7366000" y="3032125"/>
          <p14:tracePt t="117529" x="7366000" y="3051175"/>
          <p14:tracePt t="117540" x="7389813" y="3094038"/>
          <p14:tracePt t="117553" x="7421563" y="3138488"/>
          <p14:tracePt t="117563" x="7470775" y="3181350"/>
          <p14:tracePt t="117574" x="7515225" y="3232150"/>
          <p14:tracePt t="117585" x="7570788" y="3276600"/>
          <p14:tracePt t="117598" x="7640638" y="3319463"/>
          <p14:tracePt t="117610" x="7721600" y="3357563"/>
          <p14:tracePt t="117622" x="7834313" y="3387725"/>
          <p14:tracePt t="117630" x="7996238" y="3413125"/>
          <p14:tracePt t="117644" x="8278813" y="3425825"/>
          <p14:tracePt t="117656" x="8589963" y="3419475"/>
          <p14:tracePt t="117664" x="8915400" y="3351213"/>
          <p14:tracePt t="117676" x="9196388" y="3257550"/>
          <p14:tracePt t="117690" x="9440863" y="3151188"/>
          <p14:tracePt t="117700" x="9598025" y="3032125"/>
          <p14:tracePt t="117709" x="9702800" y="2919413"/>
          <p14:tracePt t="117724" x="9747250" y="2800350"/>
          <p14:tracePt t="117732" x="9747250" y="2693988"/>
          <p14:tracePt t="117743" x="9709150" y="2574925"/>
          <p14:tracePt t="117757" x="9647238" y="2493963"/>
          <p14:tracePt t="117766" x="9578975" y="2438400"/>
          <p14:tracePt t="117777" x="9509125" y="2406650"/>
          <p14:tracePt t="117791" x="9434513" y="2387600"/>
          <p14:tracePt t="117801" x="9334500" y="2387600"/>
          <p14:tracePt t="117811" x="9178925" y="2463800"/>
          <p14:tracePt t="117824" x="8972550" y="2606675"/>
          <p14:tracePt t="117834" x="8728075" y="2857500"/>
          <p14:tracePt t="117844" x="8483600" y="3163888"/>
          <p14:tracePt t="117856" x="8302625" y="3557588"/>
          <p14:tracePt t="117867" x="8178800" y="3987800"/>
          <p14:tracePt t="117880" x="8128000" y="4383088"/>
          <p14:tracePt t="117892" x="8140700" y="4719638"/>
          <p14:tracePt t="117900" x="8234363" y="5000625"/>
          <p14:tracePt t="117912" x="8378825" y="5213350"/>
          <p14:tracePt t="117924" x="8578850" y="5326063"/>
          <p14:tracePt t="117935" x="8821738" y="5351463"/>
          <p14:tracePt t="117946" x="9072563" y="5300663"/>
          <p14:tracePt t="117957" x="9347200" y="5138738"/>
          <p14:tracePt t="117970" x="9634538" y="4800600"/>
          <p14:tracePt t="117980" x="9859963" y="4325938"/>
          <p14:tracePt t="117991" x="9972675" y="3800475"/>
          <p14:tracePt t="118004" x="9959975" y="3287713"/>
          <p14:tracePt t="118013" x="9809163" y="2832100"/>
          <p14:tracePt t="118025" x="9585325" y="2474913"/>
          <p14:tracePt t="118038" x="9366250" y="2274888"/>
          <p14:tracePt t="118047" x="9228138" y="2163763"/>
          <p14:tracePt t="118058" x="9147175" y="2132013"/>
          <p14:tracePt t="118072" x="9102725" y="2163763"/>
          <p14:tracePt t="118082" x="9085263" y="2325688"/>
          <p14:tracePt t="118092" x="9140825" y="2670175"/>
          <p14:tracePt t="118104" x="9347200" y="3163888"/>
          <p14:tracePt t="118114" x="9702800" y="3694113"/>
          <p14:tracePt t="118126" x="10210800" y="4238625"/>
          <p14:tracePt t="118139" x="10798175" y="4683125"/>
          <p14:tracePt t="118150" x="11298238" y="4976813"/>
          <p14:tracePt t="118160" x="11679238" y="5094288"/>
          <p14:tracePt t="118171" x="11917363" y="5106988"/>
          <p14:tracePt t="118182" x="12041188" y="5032375"/>
          <p14:tracePt t="118195" x="12098338" y="4857750"/>
          <p14:tracePt t="118207" x="12072938" y="4564063"/>
          <p14:tracePt t="118217" x="11972925" y="4232275"/>
          <p14:tracePt t="118226" x="11830050" y="3963988"/>
          <p14:tracePt t="118240" x="11698288" y="3757613"/>
          <p14:tracePt t="118250" x="11591925" y="3606800"/>
          <p14:tracePt t="118306" x="11547475" y="3557588"/>
          <p14:tracePt t="118316" x="11534775" y="3557588"/>
          <p14:tracePt t="118328" x="11530013" y="3563938"/>
          <p14:tracePt t="118339" x="11523663" y="3581400"/>
          <p14:tracePt t="118373" x="11523663" y="3594100"/>
          <p14:tracePt t="118418" x="11517313" y="3600450"/>
          <p14:tracePt t="118429" x="11498263" y="3594100"/>
          <p14:tracePt t="118440" x="11479213" y="3581400"/>
          <p14:tracePt t="118458" x="11417300" y="3557588"/>
          <p14:tracePt t="118463" x="11291888" y="3513138"/>
          <p14:tracePt t="118475" x="10960100" y="3425825"/>
          <p14:tracePt t="118487" x="10510838" y="3338513"/>
          <p14:tracePt t="118496" x="9985375" y="3244850"/>
          <p14:tracePt t="118508" x="9515475" y="3176588"/>
          <p14:tracePt t="118520" x="9096375" y="3100388"/>
          <p14:tracePt t="118531" x="8796338" y="3057525"/>
          <p14:tracePt t="118542" x="8602663" y="3019425"/>
          <p14:tracePt t="118612" x="8483600" y="2994025"/>
          <p14:tracePt t="118623" x="8434388" y="2994025"/>
          <p14:tracePt t="118632" x="8396288" y="3000375"/>
          <p14:tracePt t="118644" x="8378825" y="3006725"/>
          <p14:tracePt t="118658" x="8359775" y="3019425"/>
          <p14:tracePt t="118667" x="8359775" y="3025775"/>
          <p14:tracePt t="118690" x="8353425" y="3032125"/>
          <p14:tracePt t="118710" x="8347075" y="3057525"/>
          <p14:tracePt t="118721" x="8334375" y="3070225"/>
          <p14:tracePt t="118733" x="8334375" y="3081338"/>
          <p14:tracePt t="118744" x="8334375" y="3094038"/>
          <p14:tracePt t="118756" x="8334375" y="3106738"/>
          <p14:tracePt t="118767" x="8334375" y="3125788"/>
          <p14:tracePt t="118778" x="8334375" y="3138488"/>
          <p14:tracePt t="118790" x="8340725" y="3157538"/>
          <p14:tracePt t="118800" x="8359775" y="3163888"/>
          <p14:tracePt t="118811" x="8378825" y="3170238"/>
          <p14:tracePt t="118823" x="8408988" y="3176588"/>
          <p14:tracePt t="118835" x="8434388" y="3181350"/>
          <p14:tracePt t="118845" x="8466138" y="3181350"/>
          <p14:tracePt t="118857" x="8478838" y="3181350"/>
          <p14:tracePt t="118992" x="8489950" y="3181350"/>
          <p14:tracePt t="119005" x="8496300" y="3170238"/>
          <p14:tracePt t="119014" x="8496300" y="3144838"/>
          <p14:tracePt t="119025" x="8478838" y="3113088"/>
          <p14:tracePt t="119039" x="8447088" y="3076575"/>
          <p14:tracePt t="119048" x="8389938" y="3038475"/>
          <p14:tracePt t="119059" x="8289925" y="3019425"/>
          <p14:tracePt t="119072" x="8108950" y="2994025"/>
          <p14:tracePt t="119082" x="7777163" y="2981325"/>
          <p14:tracePt t="119093" x="7289800" y="2981325"/>
          <p14:tracePt t="119106" x="6734175" y="2981325"/>
          <p14:tracePt t="119118" x="6121400" y="2994025"/>
          <p14:tracePt t="119127" x="5583238" y="3032125"/>
          <p14:tracePt t="119139" x="5164138" y="3081338"/>
          <p14:tracePt t="119153" x="4889500" y="3144838"/>
          <p14:tracePt t="119161" x="4751388" y="3200400"/>
          <p14:tracePt t="119172" x="4689475" y="3270250"/>
          <p14:tracePt t="119185" x="4683125" y="3351213"/>
          <p14:tracePt t="119196" x="4725988" y="3438525"/>
          <p14:tracePt t="119208" x="4870450" y="3551238"/>
          <p14:tracePt t="119217" x="5214938" y="3700463"/>
          <p14:tracePt t="119228" x="5670550" y="3832225"/>
          <p14:tracePt t="119239" x="6189663" y="3906838"/>
          <p14:tracePt t="119251" x="6702425" y="3944938"/>
          <p14:tracePt t="119261" x="7164388" y="3932238"/>
          <p14:tracePt t="119276" x="7566025" y="3844925"/>
          <p14:tracePt t="119287" x="7908925" y="3687763"/>
          <p14:tracePt t="119296" x="8140700" y="3519488"/>
          <p14:tracePt t="119307" x="8259763" y="3357563"/>
          <p14:tracePt t="119319" x="8272463" y="3225800"/>
          <p14:tracePt t="119329" x="8153400" y="3057525"/>
          <p14:tracePt t="119340" x="7759700" y="2863850"/>
          <p14:tracePt t="119353" x="7177088" y="2706688"/>
          <p14:tracePt t="119364" x="6553200" y="2606675"/>
          <p14:tracePt t="119375" x="5964238" y="2570163"/>
          <p14:tracePt t="119387" x="5527675" y="2581275"/>
          <p14:tracePt t="119398" x="5232400" y="2632075"/>
          <p14:tracePt t="119409" x="5076825" y="2674938"/>
          <p14:tracePt t="119422" x="4983163" y="2738438"/>
          <p14:tracePt t="119431" x="4932363" y="2819400"/>
          <p14:tracePt t="119442" x="4902200" y="2900363"/>
          <p14:tracePt t="119456" x="4908550" y="2987675"/>
          <p14:tracePt t="119465" x="4945063" y="3070225"/>
          <p14:tracePt t="119475" x="4995863" y="3125788"/>
          <p14:tracePt t="119488" x="5051425" y="3170238"/>
          <p14:tracePt t="119498" x="5108575" y="3206750"/>
          <p14:tracePt t="119509" x="5164138" y="3225800"/>
          <p14:tracePt t="119521" x="5195888" y="3244850"/>
          <p14:tracePt t="119532" x="5214938" y="3251200"/>
          <p14:tracePt t="119543" x="5232400" y="3251200"/>
          <p14:tracePt t="119556" x="5245100" y="3251200"/>
          <p14:tracePt t="119567" x="5264150" y="3251200"/>
          <p14:tracePt t="119577" x="5283200" y="3251200"/>
          <p14:tracePt t="119588" x="5314950" y="3251200"/>
          <p14:tracePt t="119600" x="5338763" y="3251200"/>
          <p14:tracePt t="119615" x="5376863" y="3251200"/>
          <p14:tracePt t="119624" x="5434013" y="3257550"/>
          <p14:tracePt t="119633" x="5495925" y="3257550"/>
          <p14:tracePt t="119645" x="5557838" y="3257550"/>
          <p14:tracePt t="119656" x="5634038" y="3257550"/>
          <p14:tracePt t="119668" x="5721350" y="3257550"/>
          <p14:tracePt t="119679" x="5808663" y="3257550"/>
          <p14:tracePt t="119691" x="5895975" y="3257550"/>
          <p14:tracePt t="119705" x="5970588" y="3257550"/>
          <p14:tracePt t="119712" x="6034088" y="3257550"/>
          <p14:tracePt t="119835" x="6064250" y="3263900"/>
          <p14:tracePt t="119847" x="6076950" y="3270250"/>
          <p14:tracePt t="119859" x="6083300" y="3276600"/>
          <p14:tracePt t="119869" x="6083300" y="3287713"/>
          <p14:tracePt t="119881" x="6096000" y="3300413"/>
          <p14:tracePt t="119893" x="6146800" y="3325813"/>
          <p14:tracePt t="119905" x="6289675" y="3363913"/>
          <p14:tracePt t="119914" x="6634163" y="3406775"/>
          <p14:tracePt t="119925" x="7177088" y="3463925"/>
          <p14:tracePt t="119940" x="7840663" y="3506788"/>
          <p14:tracePt t="119948" x="8502650" y="3525838"/>
          <p14:tracePt t="119959" x="9066213" y="3544888"/>
          <p14:tracePt t="119971" x="9498013" y="3544888"/>
          <p14:tracePt t="119982" x="9779000" y="3544888"/>
          <p14:tracePt t="120040" x="9872663" y="3544888"/>
          <p14:tracePt t="120049" x="9898063" y="3538538"/>
          <p14:tracePt t="120061" x="9898063" y="3525838"/>
          <p14:tracePt t="120072" x="9891713" y="3500438"/>
          <p14:tracePt t="120087" x="9866313" y="3481388"/>
          <p14:tracePt t="120095" x="9821863" y="3444875"/>
          <p14:tracePt t="120107" x="9740900" y="3394075"/>
          <p14:tracePt t="120118" x="9621838" y="3332163"/>
          <p14:tracePt t="120128" x="9453563" y="3251200"/>
          <p14:tracePt t="120140" x="9266238" y="3170238"/>
          <p14:tracePt t="120151" x="9078913" y="3087688"/>
          <p14:tracePt t="120162" x="8915400" y="3025775"/>
          <p14:tracePt t="120173" x="8796338" y="2987675"/>
          <p14:tracePt t="120186" x="8696325" y="2957513"/>
          <p14:tracePt t="120195" x="8596313" y="2932113"/>
          <p14:tracePt t="120208" x="8509000" y="2925763"/>
          <p14:tracePt t="120220" x="8396288" y="2925763"/>
          <p14:tracePt t="120229" x="8253413" y="2938463"/>
          <p14:tracePt t="120241" x="8102600" y="2974975"/>
          <p14:tracePt t="120254" x="7947025" y="3025775"/>
          <p14:tracePt t="120263" x="7815263" y="3070225"/>
          <p14:tracePt t="120274" x="7708900" y="3119438"/>
          <p14:tracePt t="120289" x="7640638" y="3170238"/>
          <p14:tracePt t="120298" x="7602538" y="3225800"/>
          <p14:tracePt t="120308" x="7577138" y="3281363"/>
          <p14:tracePt t="120322" x="7566025" y="3332163"/>
          <p14:tracePt t="120331" x="7570788" y="3387725"/>
          <p14:tracePt t="120342" x="7596188" y="3432175"/>
          <p14:tracePt t="120355" x="7627938" y="3451225"/>
          <p14:tracePt t="120364" x="7659688" y="3470275"/>
          <p14:tracePt t="120376" x="7702550" y="3476625"/>
          <p14:tracePt t="120389" x="7753350" y="3476625"/>
          <p14:tracePt t="120399" x="7821613" y="3438525"/>
          <p14:tracePt t="120409" x="7889875" y="3387725"/>
          <p14:tracePt t="120422" x="7959725" y="3325813"/>
          <p14:tracePt t="120432" x="8040688" y="3257550"/>
          <p14:tracePt t="120443" x="8115300" y="3176588"/>
          <p14:tracePt t="120457" x="8166100" y="3106738"/>
          <p14:tracePt t="120478" x="8202613" y="3038475"/>
          <p14:tracePt t="120490" x="8215313" y="3006725"/>
          <p14:tracePt t="120500" x="8221663" y="2981325"/>
          <p14:tracePt t="120556" x="8221663" y="2974975"/>
          <p14:tracePt t="120612" x="8221663" y="2981325"/>
          <p14:tracePt t="120623" x="8221663" y="2994025"/>
          <p14:tracePt t="120635" x="8221663" y="3006725"/>
          <p14:tracePt t="120646" x="8221663" y="3038475"/>
          <p14:tracePt t="120657" x="8240713" y="3057525"/>
          <p14:tracePt t="120668" x="8334375" y="3100388"/>
          <p14:tracePt t="120680" x="8502650" y="3157538"/>
          <p14:tracePt t="120693" x="8785225" y="3238500"/>
          <p14:tracePt t="120703" x="9102725" y="3281363"/>
          <p14:tracePt t="120713" x="9391650" y="3313113"/>
          <p14:tracePt t="120725" x="9585325" y="3338513"/>
          <p14:tracePt t="120740" x="9685338" y="3338513"/>
          <p14:tracePt t="120747" x="9740900" y="3325813"/>
          <p14:tracePt t="120758" x="9753600" y="3287713"/>
          <p14:tracePt t="120771" x="9721850" y="3232150"/>
          <p14:tracePt t="120781" x="9598025" y="3138488"/>
          <p14:tracePt t="120794" x="9321800" y="2974975"/>
          <p14:tracePt t="120806" x="8959850" y="2819400"/>
          <p14:tracePt t="120814" x="8553450" y="2693988"/>
          <p14:tracePt t="120825" x="8178800" y="2625725"/>
          <p14:tracePt t="120838" x="7859713" y="2581275"/>
          <p14:tracePt t="120848" x="7666038" y="2557463"/>
          <p14:tracePt t="120860" x="7540625" y="2557463"/>
          <p14:tracePt t="120872" x="7466013" y="2557463"/>
          <p14:tracePt t="120882" x="7408863" y="2587625"/>
          <p14:tracePt t="120896" x="7377113" y="2619375"/>
          <p14:tracePt t="120906" x="7346950" y="2674938"/>
          <p14:tracePt t="120918" x="7327900" y="2751138"/>
          <p14:tracePt t="120927" x="7334250" y="2851150"/>
          <p14:tracePt t="120940" x="7383463" y="2957513"/>
          <p14:tracePt t="120951" x="7483475" y="3070225"/>
          <p14:tracePt t="120961" x="7670800" y="3213100"/>
          <p14:tracePt t="120972" x="7883525" y="3313113"/>
          <p14:tracePt t="120984" x="8140700" y="3370263"/>
          <p14:tracePt t="120995" x="8347075" y="3381375"/>
          <p14:tracePt t="121006" x="8540750" y="3363913"/>
          <p14:tracePt t="121017" x="8696325" y="3319463"/>
          <p14:tracePt t="121028" x="8802688" y="3276600"/>
          <p14:tracePt t="121039" x="8866188" y="3238500"/>
          <p14:tracePt t="121051" x="8902700" y="3213100"/>
          <p14:tracePt t="121096" x="8921750" y="3206750"/>
          <p14:tracePt t="121121" x="8934450" y="3200400"/>
          <p14:tracePt t="121140" x="8947150" y="3200400"/>
          <p14:tracePt t="121154" x="8959850" y="3200400"/>
          <p14:tracePt t="121163" x="8985250" y="3200400"/>
          <p14:tracePt t="121175" x="9021763" y="3200400"/>
          <p14:tracePt t="121188" x="9085263" y="3200400"/>
          <p14:tracePt t="121198" x="9159875" y="3200400"/>
          <p14:tracePt t="121209" x="9234488" y="3200400"/>
          <p14:tracePt t="121221" x="9291638" y="3200400"/>
          <p14:tracePt t="121264" x="9315450" y="3200400"/>
          <p14:tracePt t="121275" x="9334500" y="3200400"/>
          <p14:tracePt t="121298" x="9347200" y="3200400"/>
          <p14:tracePt t="121309" x="9359900" y="3200400"/>
          <p14:tracePt t="121322" x="9378950" y="3200400"/>
          <p14:tracePt t="121332" x="9409113" y="3200400"/>
          <p14:tracePt t="121343" x="9434513" y="3200400"/>
          <p14:tracePt t="121355" x="9472613" y="3200400"/>
          <p14:tracePt t="121366" x="9528175" y="3206750"/>
          <p14:tracePt t="121377" x="9578975" y="3219450"/>
          <p14:tracePt t="121391" x="9609138" y="3219450"/>
          <p14:tracePt t="121546" x="9634538" y="3225800"/>
          <p14:tracePt t="121557" x="9666288" y="3232150"/>
          <p14:tracePt t="121569" x="9698038" y="3238500"/>
          <p14:tracePt t="121580" x="9734550" y="3244850"/>
          <p14:tracePt t="121591" x="9791700" y="3263900"/>
          <p14:tracePt t="121604" x="9866313" y="3294063"/>
          <p14:tracePt t="121614" x="9959975" y="3325813"/>
          <p14:tracePt t="121624" x="10072688" y="3357563"/>
          <p14:tracePt t="121637" x="10179050" y="3387725"/>
          <p14:tracePt t="121647" x="10266363" y="3406775"/>
          <p14:tracePt t="121940" x="10298113" y="3413125"/>
          <p14:tracePt t="122108" x="10310813" y="3413125"/>
          <p14:tracePt t="122142" x="10310813" y="3400425"/>
          <p14:tracePt t="122155" x="10310813" y="3394075"/>
          <p14:tracePt t="122165" x="10310813" y="3381375"/>
          <p14:tracePt t="122175" x="10310813" y="3370263"/>
          <p14:tracePt t="122189" x="10304463" y="3357563"/>
          <p14:tracePt t="122198" x="10298113" y="3332163"/>
          <p14:tracePt t="122210" x="10279063" y="3300413"/>
          <p14:tracePt t="122222" x="10240963" y="3276600"/>
          <p14:tracePt t="122232" x="10210800" y="3257550"/>
          <p14:tracePt t="122243" x="10140950" y="3213100"/>
          <p14:tracePt t="122257" x="10040938" y="3176588"/>
          <p14:tracePt t="122266" x="9904413" y="3119438"/>
          <p14:tracePt t="122277" x="9740900" y="3044825"/>
          <p14:tracePt t="122290" x="9578975" y="2981325"/>
          <p14:tracePt t="122303" x="9415463" y="2919413"/>
          <p14:tracePt t="122310" x="9253538" y="2857500"/>
          <p14:tracePt t="122322" x="9078913" y="2800350"/>
          <p14:tracePt t="122334" x="8902700" y="2770188"/>
          <p14:tracePt t="122344" x="8702675" y="2725738"/>
          <p14:tracePt t="122356" x="8483600" y="2700338"/>
          <p14:tracePt t="122367" x="8247063" y="2670175"/>
          <p14:tracePt t="122379" x="8008938" y="2657475"/>
          <p14:tracePt t="122392" x="7772400" y="2644775"/>
          <p14:tracePt t="122401" x="7559675" y="2632075"/>
          <p14:tracePt t="122412" x="7402513" y="2619375"/>
          <p14:tracePt t="122424" x="7277100" y="2606675"/>
          <p14:tracePt t="122435" x="7164388" y="2600325"/>
          <p14:tracePt t="122445" x="7053263" y="2587625"/>
          <p14:tracePt t="122459" x="6940550" y="2574925"/>
          <p14:tracePt t="122470" x="6815138" y="2570163"/>
          <p14:tracePt t="122479" x="6677025" y="2557463"/>
          <p14:tracePt t="122492" x="6553200" y="2544763"/>
          <p14:tracePt t="122504" x="6440488" y="2538413"/>
          <p14:tracePt t="122513" x="6340475" y="2538413"/>
          <p14:tracePt t="122524" x="6251575" y="2538413"/>
          <p14:tracePt t="122537" x="6189663" y="2538413"/>
          <p14:tracePt t="122547" x="6157913" y="2538413"/>
          <p14:tracePt t="122558" x="6134100" y="2538413"/>
          <p14:tracePt t="122570" x="6096000" y="2538413"/>
          <p14:tracePt t="122582" x="6064250" y="2538413"/>
          <p14:tracePt t="122594" x="6021388" y="2538413"/>
          <p14:tracePt t="122606" x="5927725" y="2551113"/>
          <p14:tracePt t="122615" x="5815013" y="2570163"/>
          <p14:tracePt t="122626" x="5689600" y="2600325"/>
          <p14:tracePt t="122639" x="5502275" y="2651125"/>
          <p14:tracePt t="122649" x="5302250" y="2706688"/>
          <p14:tracePt t="122660" x="5076825" y="2763838"/>
          <p14:tracePt t="122671" x="4864100" y="2832100"/>
          <p14:tracePt t="122683" x="4689475" y="2881313"/>
          <p14:tracePt t="122696" x="4551363" y="2925763"/>
          <p14:tracePt t="122707" x="4451350" y="2970213"/>
          <p14:tracePt t="122717" x="4408488" y="2994025"/>
          <p14:tracePt t="122728" x="4383088" y="3013075"/>
          <p14:tracePt t="122740" x="4370388" y="3032125"/>
          <p14:tracePt t="122750" x="4364038" y="3044825"/>
          <p14:tracePt t="122761" x="4357688" y="3051175"/>
          <p14:tracePt t="122772" x="4357688" y="3057525"/>
          <p14:tracePt t="122786" x="4357688" y="3070225"/>
          <p14:tracePt t="122797" x="4357688" y="3081338"/>
          <p14:tracePt t="122806" x="4357688" y="3094038"/>
          <p14:tracePt t="122817" x="4364038" y="3125788"/>
          <p14:tracePt t="122841" x="4408488" y="3170238"/>
          <p14:tracePt t="122851" x="4438650" y="3187700"/>
          <p14:tracePt t="122862" x="4457700" y="3200400"/>
          <p14:tracePt t="122873" x="4470400" y="3206750"/>
          <p14:tracePt t="122885" x="4476750" y="3213100"/>
          <p14:tracePt t="122897" x="4483100" y="3213100"/>
          <p14:tracePt t="122907" x="4502150" y="3219450"/>
          <p14:tracePt t="122919" x="4525963" y="3225800"/>
          <p14:tracePt t="122931" x="4570413" y="3232150"/>
          <p14:tracePt t="122941" x="4608513" y="3232150"/>
          <p14:tracePt t="122955" x="4657725" y="3232150"/>
          <p14:tracePt t="122964" x="4732338" y="3232150"/>
          <p14:tracePt t="122974" x="4821238" y="3244850"/>
          <p14:tracePt t="122989" x="4932363" y="3251200"/>
          <p14:tracePt t="122997" x="5057775" y="3263900"/>
          <p14:tracePt t="123008" x="5238750" y="3287713"/>
          <p14:tracePt t="123020" x="5421313" y="3300413"/>
          <p14:tracePt t="123030" x="5583238" y="3313113"/>
          <p14:tracePt t="123042" x="5708650" y="3319463"/>
          <p14:tracePt t="123055" x="5821363" y="3332163"/>
          <p14:tracePt t="123064" x="5870575" y="3332163"/>
          <p14:tracePt t="123076" x="5902325" y="3332163"/>
          <p14:tracePt t="123087" x="5927725" y="3332163"/>
          <p14:tracePt t="123101" x="5964238" y="3332163"/>
          <p14:tracePt t="123111" x="5995988" y="3319463"/>
          <p14:tracePt t="123122" x="6034088" y="3294063"/>
          <p14:tracePt t="123133" x="6089650" y="3251200"/>
          <p14:tracePt t="123143" x="6146800" y="3194050"/>
          <p14:tracePt t="123155" x="6208713" y="3113088"/>
          <p14:tracePt t="123165" x="6270625" y="3025775"/>
          <p14:tracePt t="123182" x="6321425" y="2938463"/>
          <p14:tracePt t="123189" x="6351588" y="2857500"/>
          <p14:tracePt t="123199" x="6370638" y="2781300"/>
          <p14:tracePt t="123210" x="6370638" y="2719388"/>
          <p14:tracePt t="123222" x="6334125" y="2651125"/>
          <p14:tracePt t="123233" x="6251575" y="2574925"/>
          <p14:tracePt t="123244" x="6102350" y="2506663"/>
          <p14:tracePt t="123256" x="5751513" y="2438400"/>
          <p14:tracePt t="123267" x="5357813" y="2387600"/>
          <p14:tracePt t="123278" x="5027613" y="2387600"/>
          <p14:tracePt t="123291" x="4738688" y="2413000"/>
          <p14:tracePt t="123301" x="4508500" y="2470150"/>
          <p14:tracePt t="123312" x="4344988" y="2544763"/>
          <p14:tracePt t="123324" x="4189413" y="2651125"/>
          <p14:tracePt t="123335" x="4095750" y="2781300"/>
          <p14:tracePt t="123345" x="4013200" y="2951163"/>
          <p14:tracePt t="123357" x="3989388" y="3113088"/>
          <p14:tracePt t="123370" x="4013200" y="3332163"/>
          <p14:tracePt t="123380" x="4119563" y="3576638"/>
          <p14:tracePt t="123391" x="4270375" y="3800475"/>
          <p14:tracePt t="123404" x="4489450" y="4006850"/>
          <p14:tracePt t="123413" x="4770438" y="4200525"/>
          <p14:tracePt t="123425" x="5132388" y="4344988"/>
          <p14:tracePt t="123437" x="5583238" y="4432300"/>
          <p14:tracePt t="123447" x="6121400" y="4470400"/>
          <p14:tracePt t="123458" x="6708775" y="4457700"/>
          <p14:tracePt t="123469" x="7327900" y="4400550"/>
          <p14:tracePt t="123482" x="7921625" y="4300538"/>
          <p14:tracePt t="123495" x="8421688" y="4206875"/>
          <p14:tracePt t="123506" x="8821738" y="4138613"/>
          <p14:tracePt t="123514" x="9121775" y="4076700"/>
          <p14:tracePt t="123582" x="9221788" y="4057650"/>
          <p14:tracePt t="123593" x="9285288" y="4038600"/>
          <p14:tracePt t="123606" x="9328150" y="4032250"/>
          <p14:tracePt t="123617" x="9353550" y="4032250"/>
          <p14:tracePt t="123627" x="9378950" y="4032250"/>
          <p14:tracePt t="123638" x="9402763" y="4032250"/>
          <p14:tracePt t="123649" x="9440863" y="4032250"/>
          <p14:tracePt t="123660" x="9478963" y="4032250"/>
          <p14:tracePt t="123672" x="9521825" y="4032250"/>
          <p14:tracePt t="123686" x="9559925" y="4019550"/>
          <p14:tracePt t="123697" x="9602788" y="4013200"/>
          <p14:tracePt t="123707" x="9640888" y="4013200"/>
          <p14:tracePt t="123717" x="9691688" y="4006850"/>
          <p14:tracePt t="123728" x="9734550" y="3994150"/>
          <p14:tracePt t="123741" x="9772650" y="3994150"/>
          <p14:tracePt t="123751" x="9791700" y="3987800"/>
          <p14:tracePt t="123829" x="9809163" y="3983038"/>
          <p14:tracePt t="123841" x="9840913" y="3970338"/>
          <p14:tracePt t="123854" x="9872663" y="3951288"/>
          <p14:tracePt t="123863" x="9904413" y="3938588"/>
          <p14:tracePt t="123876" x="9934575" y="3919538"/>
          <p14:tracePt t="123886" x="9966325" y="3906838"/>
          <p14:tracePt t="123897" x="9998075" y="3883025"/>
          <p14:tracePt t="123908" x="10021888" y="3863975"/>
          <p14:tracePt t="123922" x="10053638" y="3838575"/>
          <p14:tracePt t="123930" x="10072688" y="3813175"/>
          <p14:tracePt t="123942" x="10098088" y="3794125"/>
          <p14:tracePt t="123956" x="10109200" y="3770313"/>
          <p14:tracePt t="123964" x="10121900" y="3757613"/>
          <p14:tracePt t="123976" x="10134600" y="3738563"/>
          <p14:tracePt t="123990" x="10147300" y="3719513"/>
          <p14:tracePt t="124002" x="10153650" y="3694113"/>
          <p14:tracePt t="124009" x="10160000" y="3676650"/>
          <p14:tracePt t="124022" x="10160000" y="3657600"/>
          <p14:tracePt t="124034" x="10166350" y="3632200"/>
          <p14:tracePt t="124043" x="10166350" y="3606800"/>
          <p14:tracePt t="124055" x="10166350" y="3587750"/>
          <p14:tracePt t="124066" x="10166350" y="3557588"/>
          <p14:tracePt t="124076" x="10172700" y="3538538"/>
          <p14:tracePt t="124088" x="10172700" y="3506788"/>
          <p14:tracePt t="124103" x="10172700" y="3481388"/>
          <p14:tracePt t="124114" x="10172700" y="3470275"/>
          <p14:tracePt t="124124" x="10172700" y="3451225"/>
          <p14:tracePt t="124134" x="10172700" y="3438525"/>
          <p14:tracePt t="124144" x="10172700" y="3425825"/>
          <p14:tracePt t="124156" x="10172700" y="3406775"/>
          <p14:tracePt t="124168" x="10166350" y="3394075"/>
          <p14:tracePt t="124178" x="10166350" y="3381375"/>
          <p14:tracePt t="124190" x="10160000" y="3370263"/>
          <p14:tracePt t="124223" x="10153650" y="3363913"/>
          <p14:tracePt t="124235" x="10153650" y="3357563"/>
          <p14:tracePt t="124245" x="10140950" y="3344863"/>
          <p14:tracePt t="124256" x="10134600" y="3332163"/>
          <p14:tracePt t="124269" x="10121900" y="3313113"/>
          <p14:tracePt t="124279" x="10115550" y="3300413"/>
          <p14:tracePt t="124295" x="10109200" y="3287713"/>
          <p14:tracePt t="124304" x="10104438" y="3270250"/>
          <p14:tracePt t="124313" x="10104438" y="3251200"/>
          <p14:tracePt t="124324" x="10098088" y="3232150"/>
          <p14:tracePt t="124338" x="10091738" y="3213100"/>
          <p14:tracePt t="124347" x="10072688" y="3187700"/>
          <p14:tracePt t="124358" x="10059988" y="3170238"/>
          <p14:tracePt t="124370" x="10053638" y="3151188"/>
          <p14:tracePt t="124381" x="10047288" y="3125788"/>
          <p14:tracePt t="124392" x="10040938" y="3113088"/>
          <p14:tracePt t="124406" x="10028238" y="3100388"/>
          <p14:tracePt t="124415" x="10021888" y="3094038"/>
          <p14:tracePt t="124426" x="10015538" y="3081338"/>
          <p14:tracePt t="124448" x="10009188" y="3070225"/>
          <p14:tracePt t="124460" x="10004425" y="3057525"/>
          <p14:tracePt t="124471" x="9998075" y="3051175"/>
          <p14:tracePt t="124485" x="9991725" y="3032125"/>
          <p14:tracePt t="124507" x="9979025" y="3019425"/>
          <p14:tracePt t="124516" x="9966325" y="3006725"/>
          <p14:tracePt t="124527" x="9953625" y="2981325"/>
          <p14:tracePt t="124540" x="9928225" y="2963863"/>
          <p14:tracePt t="124554" x="9909175" y="2951163"/>
          <p14:tracePt t="124561" x="9898063" y="2944813"/>
          <p14:tracePt t="124574" x="9885363" y="2938463"/>
          <p14:tracePt t="124617" x="9872663" y="2925763"/>
          <p14:tracePt t="124629" x="9859963" y="2925763"/>
          <p14:tracePt t="124640" x="9834563" y="2919413"/>
          <p14:tracePt t="124651" x="9815513" y="2913063"/>
          <p14:tracePt t="124662" x="9785350" y="2906713"/>
          <p14:tracePt t="124673" x="9747250" y="2887663"/>
          <p14:tracePt t="124687" x="9691688" y="2881313"/>
          <p14:tracePt t="124696" x="9640888" y="2863850"/>
          <p14:tracePt t="124708" x="9585325" y="2844800"/>
          <p14:tracePt t="124719" x="9566275" y="2838450"/>
          <p14:tracePt t="124729" x="9553575" y="2838450"/>
          <p14:tracePt t="124774" x="9540875" y="2838450"/>
          <p14:tracePt t="124789" x="9528175" y="2838450"/>
          <p14:tracePt t="124800" x="9509125" y="2838450"/>
          <p14:tracePt t="124809" x="9478963" y="2838450"/>
          <p14:tracePt t="124822" x="9440863" y="2838450"/>
          <p14:tracePt t="124831" x="9415463" y="2838450"/>
          <p14:tracePt t="124842" x="9378950" y="2838450"/>
          <p14:tracePt t="124856" x="9334500" y="2851150"/>
          <p14:tracePt t="124864" x="9291638" y="2863850"/>
          <p14:tracePt t="124876" x="9259888" y="2881313"/>
          <p14:tracePt t="124887" x="9215438" y="2906713"/>
          <p14:tracePt t="124899" x="9166225" y="2938463"/>
          <p14:tracePt t="124911" x="9091613" y="2981325"/>
          <p14:tracePt t="124922" x="9021763" y="3044825"/>
          <p14:tracePt t="124933" x="8953500" y="3106738"/>
          <p14:tracePt t="124943" x="8885238" y="3151188"/>
          <p14:tracePt t="124956" x="8840788" y="3200400"/>
          <p14:tracePt t="124965" x="8802688" y="3232150"/>
          <p14:tracePt t="124976" x="8789988" y="3263900"/>
          <p14:tracePt t="124990" x="8785225" y="3276600"/>
          <p14:tracePt t="124999" x="8778875" y="3287713"/>
          <p14:tracePt t="125044" x="8778875" y="3294063"/>
          <p14:tracePt t="125068" x="8778875" y="3306763"/>
          <p14:tracePt t="125080" x="8778875" y="3313113"/>
          <p14:tracePt t="125090" x="8789988" y="3325813"/>
          <p14:tracePt t="125101" x="8809038" y="3338513"/>
          <p14:tracePt t="125112" x="8828088" y="3351213"/>
          <p14:tracePt t="125123" x="8859838" y="3370263"/>
          <p14:tracePt t="125134" x="8890000" y="3387725"/>
          <p14:tracePt t="125146" x="8934450" y="3406775"/>
          <p14:tracePt t="125157" x="8991600" y="3438525"/>
          <p14:tracePt t="125169" x="9034463" y="3463925"/>
          <p14:tracePt t="125179" x="9078913" y="3481388"/>
          <p14:tracePt t="125200" x="9102725" y="3487738"/>
          <p14:tracePt t="125205" x="9134475" y="3500438"/>
          <p14:tracePt t="125213" x="9147175" y="3506788"/>
          <p14:tracePt t="125248" x="9159875" y="3506788"/>
          <p14:tracePt t="125258" x="9172575" y="3506788"/>
          <p14:tracePt t="125270" x="9191625" y="3506788"/>
          <p14:tracePt t="125282" x="9215438" y="3506788"/>
          <p14:tracePt t="125294" x="9240838" y="3506788"/>
          <p14:tracePt t="125306" x="9259888" y="3513138"/>
          <p14:tracePt t="125315" x="9285288" y="3513138"/>
          <p14:tracePt t="125326" x="9309100" y="3519488"/>
          <p14:tracePt t="125338" x="9340850" y="3519488"/>
          <p14:tracePt t="125348" x="9385300" y="3532188"/>
          <p14:tracePt t="125359" x="9453563" y="3551238"/>
          <p14:tracePt t="125371" x="9540875" y="3570288"/>
          <p14:tracePt t="125383" x="9640888" y="3581400"/>
          <p14:tracePt t="125395" x="9747250" y="3600450"/>
          <p14:tracePt t="125407" x="9847263" y="3606800"/>
          <p14:tracePt t="125417" x="9934575" y="3619500"/>
          <p14:tracePt t="125427" x="9998075" y="3625850"/>
          <p14:tracePt t="125440" x="10053638" y="3638550"/>
          <p14:tracePt t="125450" x="10104438" y="3638550"/>
          <p14:tracePt t="125461" x="10140950" y="3638550"/>
          <p14:tracePt t="125472" x="10172700" y="3638550"/>
          <p14:tracePt t="125485" x="10210800" y="3638550"/>
          <p14:tracePt t="125494" x="10247313" y="3638550"/>
          <p14:tracePt t="125507" x="10285413" y="3638550"/>
          <p14:tracePt t="125519" x="10328275" y="3625850"/>
          <p14:tracePt t="125528" x="10353675" y="3619500"/>
          <p14:tracePt t="125540" x="10385425" y="3613150"/>
          <p14:tracePt t="125551" x="10415588" y="3606800"/>
          <p14:tracePt t="125562" x="10453688" y="3594100"/>
          <p14:tracePt t="125573" x="10485438" y="3587750"/>
          <p14:tracePt t="125586" x="10510838" y="3581400"/>
          <p14:tracePt t="125596" x="10541000" y="3576638"/>
          <p14:tracePt t="125609" x="10572750" y="3570288"/>
          <p14:tracePt t="125620" x="10598150" y="3563938"/>
          <p14:tracePt t="125630" x="10621963" y="3544888"/>
          <p14:tracePt t="125641" x="10641013" y="3538538"/>
          <p14:tracePt t="125655" x="10653713" y="3532188"/>
          <p14:tracePt t="125663" x="10666413" y="3525838"/>
          <p14:tracePt t="125674" x="10679113" y="3513138"/>
          <p14:tracePt t="125697" x="10685463" y="3500438"/>
          <p14:tracePt t="125710" x="10698163" y="3487738"/>
          <p14:tracePt t="125723" x="10704513" y="3470275"/>
          <p14:tracePt t="125730" x="10721975" y="3438525"/>
          <p14:tracePt t="125742" x="10728325" y="3406775"/>
          <p14:tracePt t="125756" x="10734675" y="3370263"/>
          <p14:tracePt t="125764" x="10734675" y="3338513"/>
          <p14:tracePt t="125776" x="10734675" y="3313113"/>
          <p14:tracePt t="125789" x="10734675" y="3281363"/>
          <p14:tracePt t="125799" x="10734675" y="3263900"/>
          <p14:tracePt t="125809" x="10734675" y="3251200"/>
          <p14:tracePt t="125822" x="10734675" y="3238500"/>
          <p14:tracePt t="125833" x="10734675" y="3225800"/>
          <p14:tracePt t="125843" x="10734675" y="3219450"/>
          <p14:tracePt t="125866" x="10734675" y="3206750"/>
          <p14:tracePt t="125891" x="10721975" y="3194050"/>
          <p14:tracePt t="125899" x="10710863" y="3176588"/>
          <p14:tracePt t="125911" x="10691813" y="3163888"/>
          <p14:tracePt t="125923" x="10666413" y="3151188"/>
          <p14:tracePt t="125933" x="10641013" y="3138488"/>
          <p14:tracePt t="125944" x="10617200" y="3113088"/>
          <p14:tracePt t="125957" x="10598150" y="3100388"/>
          <p14:tracePt t="125968" x="10566400" y="3081338"/>
          <p14:tracePt t="125978" x="10534650" y="3070225"/>
          <p14:tracePt t="125991" x="10504488" y="3044825"/>
          <p14:tracePt t="126002" x="10472738" y="3032125"/>
          <p14:tracePt t="126012" x="10440988" y="3013075"/>
          <p14:tracePt t="126023" x="10398125" y="2994025"/>
          <p14:tracePt t="126035" x="10328275" y="2970213"/>
          <p14:tracePt t="126045" x="10253663" y="2925763"/>
          <p14:tracePt t="126057" x="10160000" y="2900363"/>
          <p14:tracePt t="126070" x="10072688" y="2870200"/>
          <p14:tracePt t="126079" x="9979025" y="2838450"/>
          <p14:tracePt t="126090" x="9928225" y="2819400"/>
          <p14:tracePt t="126104" x="9885363" y="2813050"/>
          <p14:tracePt t="126114" x="9853613" y="2806700"/>
          <p14:tracePt t="126124" x="9828213" y="2806700"/>
          <p14:tracePt t="126137" x="9809163" y="2806700"/>
          <p14:tracePt t="126147" x="9785350" y="2806700"/>
          <p14:tracePt t="126158" x="9766300" y="2806700"/>
          <p14:tracePt t="126170" x="9747250" y="2806700"/>
          <p14:tracePt t="126181" x="9721850" y="2806700"/>
          <p14:tracePt t="126199" x="9691688" y="2806700"/>
          <p14:tracePt t="126206" x="9672638" y="2806700"/>
          <p14:tracePt t="126214" x="9653588" y="2806700"/>
          <p14:tracePt t="126225" x="9640888" y="2806700"/>
          <p14:tracePt t="126239" x="9621838" y="2806700"/>
          <p14:tracePt t="126248" x="9591675" y="2806700"/>
          <p14:tracePt t="126259" x="9559925" y="2813050"/>
          <p14:tracePt t="126270" x="9521825" y="2819400"/>
          <p14:tracePt t="126287" x="9491663" y="2825750"/>
          <p14:tracePt t="126297" x="9447213" y="2844800"/>
          <p14:tracePt t="126306" x="9409113" y="2863850"/>
          <p14:tracePt t="126316" x="9353550" y="2887663"/>
          <p14:tracePt t="126327" x="9296400" y="2919413"/>
          <p14:tracePt t="126339" x="9240838" y="2944813"/>
          <p14:tracePt t="126350" x="9196388" y="2963863"/>
          <p14:tracePt t="126361" x="9166225" y="2974975"/>
          <p14:tracePt t="126372" x="9153525" y="2987675"/>
          <p14:tracePt t="126384" x="9140825" y="2994025"/>
          <p14:tracePt t="126395" x="9128125" y="3013075"/>
          <p14:tracePt t="126407" x="9109075" y="3025775"/>
          <p14:tracePt t="126418" x="9085263" y="3038475"/>
          <p14:tracePt t="126428" x="9053513" y="3063875"/>
          <p14:tracePt t="126439" x="9034463" y="3081338"/>
          <p14:tracePt t="126451" x="9021763" y="3094038"/>
          <p14:tracePt t="126462" x="9009063" y="3119438"/>
          <p14:tracePt t="126473" x="8991600" y="3132138"/>
          <p14:tracePt t="126486" x="8991600" y="3138488"/>
          <p14:tracePt t="126496" x="8985250" y="3144838"/>
          <p14:tracePt t="126508" x="8978900" y="3151188"/>
          <p14:tracePt t="126520" x="8972550" y="3176588"/>
          <p14:tracePt t="126529" x="8966200" y="3187700"/>
          <p14:tracePt t="126541" x="8959850" y="3200400"/>
          <p14:tracePt t="126553" x="8953500" y="3213100"/>
          <p14:tracePt t="126563" x="8953500" y="3232150"/>
          <p14:tracePt t="126574" x="8953500" y="3244850"/>
          <p14:tracePt t="126587" x="8953500" y="3263900"/>
          <p14:tracePt t="126597" x="8953500" y="3281363"/>
          <p14:tracePt t="126608" x="8953500" y="3306763"/>
          <p14:tracePt t="126621" x="8953500" y="3325813"/>
          <p14:tracePt t="126631" x="8959850" y="3357563"/>
          <p14:tracePt t="126643" x="8972550" y="3376613"/>
          <p14:tracePt t="126655" x="8996363" y="3406775"/>
          <p14:tracePt t="126665" x="9015413" y="3425825"/>
          <p14:tracePt t="126676" x="9047163" y="3444875"/>
          <p14:tracePt t="126689" x="9085263" y="3470275"/>
          <p14:tracePt t="126698" x="9115425" y="3494088"/>
          <p14:tracePt t="126709" x="9159875" y="3519488"/>
          <p14:tracePt t="126724" x="9215438" y="3544888"/>
          <p14:tracePt t="126733" x="9291638" y="3576638"/>
          <p14:tracePt t="126743" x="9372600" y="3594100"/>
          <p14:tracePt t="126756" x="9459913" y="3613150"/>
          <p14:tracePt t="126766" x="9534525" y="3625850"/>
          <p14:tracePt t="126777" x="9628188" y="3644900"/>
          <p14:tracePt t="126792" x="9715500" y="3663950"/>
          <p14:tracePt t="126807" x="9791700" y="3676650"/>
          <p14:tracePt t="126811" x="9866313" y="3681413"/>
          <p14:tracePt t="126824" x="9940925" y="3681413"/>
          <p14:tracePt t="126833" x="10009188" y="3681413"/>
          <p14:tracePt t="126845" x="10034588" y="3681413"/>
          <p14:tracePt t="126857" x="10053638" y="3681413"/>
          <p14:tracePt t="126869" x="10072688" y="3681413"/>
          <p14:tracePt t="126879" x="10104438" y="3681413"/>
          <p14:tracePt t="126891" x="10134600" y="3676650"/>
          <p14:tracePt t="126901" x="10172700" y="3657600"/>
          <p14:tracePt t="126912" x="10228263" y="3632200"/>
          <p14:tracePt t="126923" x="10272713" y="3613150"/>
          <p14:tracePt t="126935" x="10304463" y="3600450"/>
          <p14:tracePt t="126945" x="10334625" y="3581400"/>
          <p14:tracePt t="126957" x="10366375" y="3570288"/>
          <p14:tracePt t="126970" x="10385425" y="3551238"/>
          <p14:tracePt t="126980" x="10398125" y="3538538"/>
          <p14:tracePt t="126992" x="10410825" y="3519488"/>
          <p14:tracePt t="127004" x="10415588" y="3500438"/>
          <p14:tracePt t="127014" x="10415588" y="3481388"/>
          <p14:tracePt t="127024" x="10415588" y="3457575"/>
          <p14:tracePt t="127039" x="10415588" y="3438525"/>
          <p14:tracePt t="127047" x="10415588" y="3419475"/>
          <p14:tracePt t="127058" x="10415588" y="3400425"/>
          <p14:tracePt t="127072" x="10415588" y="3381375"/>
          <p14:tracePt t="127082" x="10415588" y="3357563"/>
          <p14:tracePt t="127092" x="10415588" y="3344863"/>
          <p14:tracePt t="127104" x="10415588" y="3325813"/>
          <p14:tracePt t="127114" x="10415588" y="3313113"/>
          <p14:tracePt t="127125" x="10415588" y="3294063"/>
          <p14:tracePt t="127138" x="10415588" y="3276600"/>
          <p14:tracePt t="127148" x="10404475" y="3251200"/>
          <p14:tracePt t="127160" x="10398125" y="3232150"/>
          <p14:tracePt t="127170" x="10391775" y="3213100"/>
          <p14:tracePt t="127183" x="10379075" y="3194050"/>
          <p14:tracePt t="127195" x="10366375" y="3176588"/>
          <p14:tracePt t="127216" x="10353675" y="3157538"/>
          <p14:tracePt t="127227" x="10334625" y="3138488"/>
          <p14:tracePt t="127239" x="10315575" y="3113088"/>
          <p14:tracePt t="127250" x="10291763" y="3081338"/>
          <p14:tracePt t="127261" x="10272713" y="3063875"/>
          <p14:tracePt t="127272" x="10247313" y="3044825"/>
          <p14:tracePt t="127284" x="10228263" y="3032125"/>
          <p14:tracePt t="127297" x="10215563" y="3013075"/>
          <p14:tracePt t="127306" x="10198100" y="3000375"/>
          <p14:tracePt t="127328" x="10198100" y="2994025"/>
          <p14:tracePt t="127352" x="10191750" y="2987675"/>
          <p14:tracePt t="127363" x="10185400" y="2981325"/>
          <p14:tracePt t="127373" x="10179050" y="2974975"/>
          <p14:tracePt t="127385" x="10172700" y="2963863"/>
          <p14:tracePt t="127400" x="10160000" y="2951163"/>
          <p14:tracePt t="127407" x="10147300" y="2938463"/>
          <p14:tracePt t="127421" x="10134600" y="2925763"/>
          <p14:tracePt t="127429" x="10109200" y="2900363"/>
          <p14:tracePt t="127441" x="10091738" y="2887663"/>
          <p14:tracePt t="127454" x="10059988" y="2874963"/>
          <p14:tracePt t="127464" x="10028238" y="2857500"/>
          <p14:tracePt t="127475" x="9998075" y="2851150"/>
          <p14:tracePt t="127490" x="9972675" y="2838450"/>
          <p14:tracePt t="127502" x="9940925" y="2819400"/>
          <p14:tracePt t="127509" x="9898063" y="2813050"/>
          <p14:tracePt t="127523" x="9859963" y="2806700"/>
          <p14:tracePt t="127530" x="9828213" y="2794000"/>
          <p14:tracePt t="127542" x="9785350" y="2787650"/>
          <p14:tracePt t="127556" x="9747250" y="2787650"/>
          <p14:tracePt t="127564" x="9709150" y="2787650"/>
          <p14:tracePt t="127576" x="9659938" y="2787650"/>
          <p14:tracePt t="127588" x="9585325" y="2787650"/>
          <p14:tracePt t="127599" x="9509125" y="2787650"/>
          <p14:tracePt t="127610" x="9421813" y="2787650"/>
          <p14:tracePt t="127623" x="9321800" y="2794000"/>
          <p14:tracePt t="127633" x="9215438" y="2813050"/>
          <p14:tracePt t="127644" x="9140825" y="2844800"/>
          <p14:tracePt t="127656" x="9059863" y="2894013"/>
          <p14:tracePt t="127667" x="9002713" y="2938463"/>
          <p14:tracePt t="127677" x="8953500" y="2987675"/>
          <p14:tracePt t="127690" x="8928100" y="3032125"/>
          <p14:tracePt t="127700" x="8915400" y="3076575"/>
          <p14:tracePt t="127711" x="8902700" y="3113088"/>
          <p14:tracePt t="127723" x="8902700" y="3144838"/>
          <p14:tracePt t="127733" x="8928100" y="3176588"/>
          <p14:tracePt t="127745" x="8972550" y="3213100"/>
          <p14:tracePt t="127757" x="9034463" y="3257550"/>
          <p14:tracePt t="127769" x="9115425" y="3306763"/>
          <p14:tracePt t="127779" x="9228138" y="3363913"/>
          <p14:tracePt t="127790" x="9359900" y="3419475"/>
          <p14:tracePt t="127801" x="9547225" y="3481388"/>
          <p14:tracePt t="127812" x="9734550" y="3563938"/>
          <p14:tracePt t="127823" x="9921875" y="3632200"/>
          <p14:tracePt t="127835" x="10079038" y="3676650"/>
          <p14:tracePt t="127845" x="10191750" y="3706813"/>
          <p14:tracePt t="127857" x="10291763" y="3732213"/>
          <p14:tracePt t="127869" x="10347325" y="3738563"/>
          <p14:tracePt t="128082" x="10360025" y="3738563"/>
          <p14:tracePt t="128096" x="10360025" y="3732213"/>
          <p14:tracePt t="128104" x="10347325" y="3725863"/>
          <p14:tracePt t="128117" x="10310813" y="3719513"/>
          <p14:tracePt t="128127" x="10260013" y="3713163"/>
          <p14:tracePt t="128139" x="10172700" y="3713163"/>
          <p14:tracePt t="128150" x="10072688" y="3713163"/>
          <p14:tracePt t="128160" x="9959975" y="3713163"/>
          <p14:tracePt t="128172" x="9821863" y="3713163"/>
          <p14:tracePt t="128183" x="9653588" y="3713163"/>
          <p14:tracePt t="128200" x="9421813" y="3713163"/>
          <p14:tracePt t="128207" x="9153525" y="3681413"/>
          <p14:tracePt t="128217" x="8890000" y="3651250"/>
          <p14:tracePt t="128228" x="8647113" y="3625850"/>
          <p14:tracePt t="128240" x="8447088" y="3581400"/>
          <p14:tracePt t="128252" x="8321675" y="3551238"/>
          <p14:tracePt t="128262" x="8221663" y="3513138"/>
          <p14:tracePt t="128273" x="8128000" y="3470275"/>
          <p14:tracePt t="128285" x="8047038" y="3432175"/>
          <p14:tracePt t="128297" x="7972425" y="3387725"/>
          <p14:tracePt t="128308" x="7877175" y="3351213"/>
          <p14:tracePt t="128320" x="7772400" y="3306763"/>
          <p14:tracePt t="128329" x="7670800" y="3270250"/>
          <p14:tracePt t="128340" x="7577138" y="3225800"/>
          <p14:tracePt t="128353" x="7502525" y="3187700"/>
          <p14:tracePt t="128364" x="7421563" y="3144838"/>
          <p14:tracePt t="128375" x="7353300" y="3106738"/>
          <p14:tracePt t="128386" x="7296150" y="3081338"/>
          <p14:tracePt t="128397" x="7227888" y="3051175"/>
          <p14:tracePt t="128408" x="7164388" y="3025775"/>
          <p14:tracePt t="128421" x="7096125" y="2994025"/>
          <p14:tracePt t="128430" x="7015163" y="2974975"/>
          <p14:tracePt t="128442" x="6927850" y="2944813"/>
          <p14:tracePt t="128456" x="6840538" y="2925763"/>
          <p14:tracePt t="128464" x="6757988" y="2906713"/>
          <p14:tracePt t="128476" x="6696075" y="2887663"/>
          <p14:tracePt t="128490" x="6627813" y="2870200"/>
          <p14:tracePt t="128498" x="6577013" y="2857500"/>
          <p14:tracePt t="128510" x="6521450" y="2851150"/>
          <p14:tracePt t="128523" x="6457950" y="2851150"/>
          <p14:tracePt t="128534" x="6396038" y="2851150"/>
          <p14:tracePt t="128543" x="6334125" y="2851150"/>
          <p14:tracePt t="128556" x="6257925" y="2851150"/>
          <p14:tracePt t="128567" x="6170613" y="2838450"/>
          <p14:tracePt t="128577" x="6083300" y="2832100"/>
          <p14:tracePt t="128588" x="5983288" y="2832100"/>
          <p14:tracePt t="128601" x="5857875" y="2832100"/>
          <p14:tracePt t="128611" x="5721350" y="2832100"/>
          <p14:tracePt t="128623" x="5583238" y="2832100"/>
          <p14:tracePt t="128634" x="5445125" y="2832100"/>
          <p14:tracePt t="128645" x="5327650" y="2832100"/>
          <p14:tracePt t="128657" x="5227638" y="2832100"/>
          <p14:tracePt t="128669" x="5127625" y="2832100"/>
          <p14:tracePt t="128679" x="5038725" y="2832100"/>
          <p14:tracePt t="128691" x="4932363" y="2863850"/>
          <p14:tracePt t="128700" x="4821238" y="2906713"/>
          <p14:tracePt t="128713" x="4702175" y="2951163"/>
          <p14:tracePt t="128724" x="4589463" y="3000375"/>
          <p14:tracePt t="128735" x="4483100" y="3051175"/>
          <p14:tracePt t="128746" x="4395788" y="3094038"/>
          <p14:tracePt t="128757" x="4314825" y="3132138"/>
          <p14:tracePt t="128768" x="4232275" y="3181350"/>
          <p14:tracePt t="128780" x="4151313" y="3232150"/>
          <p14:tracePt t="128793" x="4083050" y="3281363"/>
          <p14:tracePt t="128806" x="4025900" y="3319463"/>
          <p14:tracePt t="128814" x="3983038" y="3357563"/>
          <p14:tracePt t="128824" x="3957638" y="3381375"/>
          <p14:tracePt t="128838" x="3951288" y="3394075"/>
          <p14:tracePt t="128847" x="3944938" y="3406775"/>
          <p14:tracePt t="128858" x="3944938" y="3419475"/>
          <p14:tracePt t="128872" x="3944938" y="3444875"/>
          <p14:tracePt t="128881" x="3944938" y="3463925"/>
          <p14:tracePt t="128892" x="3944938" y="3494088"/>
          <p14:tracePt t="128906" x="3944938" y="3519488"/>
          <p14:tracePt t="128914" x="3944938" y="3557588"/>
          <p14:tracePt t="128926" x="3970338" y="3594100"/>
          <p14:tracePt t="128940" x="4019550" y="3638550"/>
          <p14:tracePt t="128949" x="4064000" y="3676650"/>
          <p14:tracePt t="128959" x="4095750" y="3700463"/>
          <p14:tracePt t="128971" x="4138613" y="3732213"/>
          <p14:tracePt t="128983" x="4202113" y="3794125"/>
          <p14:tracePt t="128994" x="4270375" y="3851275"/>
          <p14:tracePt t="129006" x="4364038" y="3913188"/>
          <p14:tracePt t="129022" x="4445000" y="3963988"/>
          <p14:tracePt t="129027" x="4532313" y="3994150"/>
          <p14:tracePt t="129041" x="4621213" y="4013200"/>
          <p14:tracePt t="129051" x="4732338" y="4025900"/>
          <p14:tracePt t="129061" x="4870450" y="4038600"/>
          <p14:tracePt t="129072" x="5064125" y="4038600"/>
          <p14:tracePt t="129085" x="5321300" y="4025900"/>
          <p14:tracePt t="129099" x="5589588" y="4000500"/>
          <p14:tracePt t="129106" x="5851525" y="3970338"/>
          <p14:tracePt t="129117" x="6102350" y="3925888"/>
          <p14:tracePt t="129129" x="6321425" y="3883025"/>
          <p14:tracePt t="129140" x="6489700" y="3857625"/>
          <p14:tracePt t="129151" x="6615113" y="3838575"/>
          <p14:tracePt t="129162" x="6734175" y="3819525"/>
          <p14:tracePt t="129173" x="6834188" y="3800475"/>
          <p14:tracePt t="129189" x="6946900" y="3776663"/>
          <p14:tracePt t="129200" x="7059613" y="3770313"/>
          <p14:tracePt t="129208" x="7170738" y="3744913"/>
          <p14:tracePt t="129218" x="7296150" y="3725863"/>
          <p14:tracePt t="129229" x="7440613" y="3700463"/>
          <p14:tracePt t="129241" x="7566025" y="3681413"/>
          <p14:tracePt t="129255" x="7689850" y="3663950"/>
          <p14:tracePt t="129263" x="7815263" y="3651250"/>
          <p14:tracePt t="129275" x="7927975" y="3632200"/>
          <p14:tracePt t="129288" x="8027988" y="3619500"/>
          <p14:tracePt t="129297" x="8128000" y="3613150"/>
          <p14:tracePt t="129308" x="8228013" y="3613150"/>
          <p14:tracePt t="129320" x="8321675" y="3600450"/>
          <p14:tracePt t="129330" x="8408988" y="3587750"/>
          <p14:tracePt t="129342" x="8483600" y="3581400"/>
          <p14:tracePt t="129355" x="8547100" y="3570288"/>
          <p14:tracePt t="129365" x="8615363" y="3563938"/>
          <p14:tracePt t="129376" x="8666163" y="3557588"/>
          <p14:tracePt t="129389" x="8715375" y="3544888"/>
          <p14:tracePt t="129400" x="8772525" y="3525838"/>
          <p14:tracePt t="129409" x="8821738" y="3519488"/>
          <p14:tracePt t="129425" x="8878888" y="3506788"/>
          <p14:tracePt t="129433" x="8928100" y="3500438"/>
          <p14:tracePt t="129443" x="8985250" y="3481388"/>
          <p14:tracePt t="129457" x="9028113" y="3463925"/>
          <p14:tracePt t="129467" x="9072563" y="3451225"/>
          <p14:tracePt t="129477" x="9096375" y="3444875"/>
          <p14:tracePt t="129491" x="9121775" y="3425825"/>
          <p14:tracePt t="129500" x="9134475" y="3413125"/>
          <p14:tracePt t="129511" x="9147175" y="3400425"/>
          <p14:tracePt t="129522" x="9159875" y="3381375"/>
          <p14:tracePt t="129533" x="9166225" y="3357563"/>
          <p14:tracePt t="129544" x="9185275" y="3332163"/>
          <p14:tracePt t="129556" x="9196388" y="3306763"/>
          <p14:tracePt t="129568" x="9202738" y="3287713"/>
          <p14:tracePt t="129579" x="9209088" y="3257550"/>
          <p14:tracePt t="129589" x="9215438" y="3238500"/>
          <p14:tracePt t="129602" x="9215438" y="3219450"/>
          <p14:tracePt t="129612" x="9215438" y="3200400"/>
          <p14:tracePt t="129624" x="9215438" y="3187700"/>
          <p14:tracePt t="129635" x="9215438" y="3170238"/>
          <p14:tracePt t="129646" x="9215438" y="3138488"/>
          <p14:tracePt t="129657" x="9215438" y="3119438"/>
          <p14:tracePt t="129668" x="9215438" y="3100388"/>
          <p14:tracePt t="129684" x="9202738" y="3076575"/>
          <p14:tracePt t="129694" x="9191625" y="3057525"/>
          <p14:tracePt t="129705" x="9178925" y="3038475"/>
          <p14:tracePt t="129713" x="9166225" y="3013075"/>
          <p14:tracePt t="129725" x="9159875" y="3000375"/>
          <p14:tracePt t="129739" x="9147175" y="2981325"/>
          <p14:tracePt t="129747" x="9134475" y="2957513"/>
          <p14:tracePt t="129758" x="9121775" y="2944813"/>
          <p14:tracePt t="129770" x="9096375" y="2932113"/>
          <p14:tracePt t="129781" x="9066213" y="2906713"/>
          <p14:tracePt t="129794" x="9034463" y="2881313"/>
          <p14:tracePt t="129805" x="9002713" y="2857500"/>
          <p14:tracePt t="129815" x="8972550" y="2838450"/>
          <p14:tracePt t="129825" x="8947150" y="2819400"/>
          <p14:tracePt t="129839" x="8928100" y="2813050"/>
          <p14:tracePt t="129849" x="8915400" y="2800350"/>
          <p14:tracePt t="129859" x="8902700" y="2794000"/>
          <p14:tracePt t="129872" x="8890000" y="2787650"/>
          <p14:tracePt t="129883" x="8859838" y="2774950"/>
          <p14:tracePt t="129893" x="8828088" y="2751138"/>
          <p14:tracePt t="129906" x="8796338" y="2744788"/>
          <p14:tracePt t="129916" x="8778875" y="2738438"/>
          <p14:tracePt t="129927" x="8747125" y="2725738"/>
          <p14:tracePt t="129939" x="8715375" y="2713038"/>
          <p14:tracePt t="129950" x="8696325" y="2700338"/>
          <p14:tracePt t="129961" x="8666163" y="2687638"/>
          <p14:tracePt t="129972" x="8640763" y="2681288"/>
          <p14:tracePt t="129988" x="8596313" y="2674938"/>
          <p14:tracePt t="129997" x="8534400" y="2657475"/>
          <p14:tracePt t="130006" x="8466138" y="2638425"/>
          <p14:tracePt t="130017" x="8389938" y="2619375"/>
          <p14:tracePt t="130028" x="8308975" y="2600325"/>
          <p14:tracePt t="130040" x="8247063" y="2581275"/>
          <p14:tracePt t="130052" x="8178800" y="2570163"/>
          <p14:tracePt t="130062" x="8102600" y="2563813"/>
          <p14:tracePt t="130073" x="8027988" y="2551113"/>
          <p14:tracePt t="130086" x="7940675" y="2544763"/>
          <p14:tracePt t="130096" x="7840663" y="2532063"/>
          <p14:tracePt t="130107" x="7740650" y="2532063"/>
          <p14:tracePt t="130120" x="7627938" y="2532063"/>
          <p14:tracePt t="130129" x="7540625" y="2532063"/>
          <p14:tracePt t="130141" x="7453313" y="2532063"/>
          <p14:tracePt t="130154" x="7377113" y="2532063"/>
          <p14:tracePt t="130163" x="7315200" y="2532063"/>
          <p14:tracePt t="130186" x="7270750" y="2532063"/>
          <p14:tracePt t="130197" x="7234238" y="2532063"/>
          <p14:tracePt t="130208" x="7208838" y="2532063"/>
          <p14:tracePt t="130222" x="7170738" y="2532063"/>
          <p14:tracePt t="130231" x="7134225" y="2532063"/>
          <p14:tracePt t="130242" x="7077075" y="2532063"/>
          <p14:tracePt t="130255" x="7015163" y="2532063"/>
          <p14:tracePt t="130264" x="6927850" y="2532063"/>
          <p14:tracePt t="130276" x="6840538" y="2532063"/>
          <p14:tracePt t="130290" x="6740525" y="2532063"/>
          <p14:tracePt t="130298" x="6646863" y="2532063"/>
          <p14:tracePt t="130309" x="6546850" y="2532063"/>
          <p14:tracePt t="130321" x="6446838" y="2532063"/>
          <p14:tracePt t="130336" x="6334125" y="2532063"/>
          <p14:tracePt t="130343" x="6208713" y="2532063"/>
          <p14:tracePt t="130355" x="6070600" y="2538413"/>
          <p14:tracePt t="130366" x="5945188" y="2544763"/>
          <p14:tracePt t="130377" x="5808663" y="2544763"/>
          <p14:tracePt t="130391" x="5670550" y="2544763"/>
          <p14:tracePt t="130400" x="5551488" y="2544763"/>
          <p14:tracePt t="130411" x="5438775" y="2544763"/>
          <p14:tracePt t="130423" x="5351463" y="2544763"/>
          <p14:tracePt t="130434" x="5314950" y="2544763"/>
          <p14:tracePt t="130444" x="5289550" y="2544763"/>
          <p14:tracePt t="130456" x="5270500" y="2544763"/>
          <p14:tracePt t="130469" x="5245100" y="2557463"/>
          <p14:tracePt t="130479" x="5214938" y="2563813"/>
          <p14:tracePt t="130491" x="5170488" y="2574925"/>
          <p14:tracePt t="130502" x="5121275" y="2587625"/>
          <p14:tracePt t="130514" x="5051425" y="2606675"/>
          <p14:tracePt t="130524" x="5002213" y="2613025"/>
          <p14:tracePt t="130535" x="4970463" y="2619375"/>
          <p14:tracePt t="130545" x="4951413" y="2619375"/>
          <p14:tracePt t="130557" x="4938713" y="2625725"/>
          <p14:tracePt t="130571" x="4921250" y="2644775"/>
          <p14:tracePt t="130580" x="4889500" y="2651125"/>
          <p14:tracePt t="130591" x="4845050" y="2670175"/>
          <p14:tracePt t="130604" x="4814888" y="2681288"/>
          <p14:tracePt t="130614" x="4770438" y="2700338"/>
          <p14:tracePt t="130625" x="4732338" y="2713038"/>
          <p14:tracePt t="130637" x="4676775" y="2744788"/>
          <p14:tracePt t="130647" x="4645025" y="2757488"/>
          <p14:tracePt t="130658" x="4621213" y="2774950"/>
          <p14:tracePt t="130670" x="4614863" y="2787650"/>
          <p14:tracePt t="130695" x="4602163" y="2800350"/>
          <p14:tracePt t="130706" x="4595813" y="2825750"/>
          <p14:tracePt t="130714" x="4589463" y="2844800"/>
          <p14:tracePt t="130726" x="4589463" y="2863850"/>
          <p14:tracePt t="130740" x="4589463" y="2881313"/>
          <p14:tracePt t="130748" x="4576763" y="2906713"/>
          <p14:tracePt t="130760" x="4570413" y="2932113"/>
          <p14:tracePt t="130771" x="4564063" y="2963863"/>
          <p14:tracePt t="130783" x="4564063" y="2987675"/>
          <p14:tracePt t="130796" x="4564063" y="3019425"/>
          <p14:tracePt t="130808" x="4557713" y="3044825"/>
          <p14:tracePt t="130817" x="4551363" y="3076575"/>
          <p14:tracePt t="130827" x="4551363" y="3106738"/>
          <p14:tracePt t="130840" x="4551363" y="3125788"/>
          <p14:tracePt t="130852" x="4551363" y="3138488"/>
          <p14:tracePt t="130861" x="4551363" y="3151188"/>
          <p14:tracePt t="130872" x="4551363" y="3163888"/>
          <p14:tracePt t="130888" x="4551363" y="3176588"/>
          <p14:tracePt t="130899" x="4551363" y="3181350"/>
          <p14:tracePt t="130906" x="4551363" y="3206750"/>
          <p14:tracePt t="130918" x="4551363" y="3232150"/>
          <p14:tracePt t="130928" x="4551363" y="3244850"/>
          <p14:tracePt t="130940" x="4551363" y="3263900"/>
          <p14:tracePt t="130951" x="4551363" y="3276600"/>
          <p14:tracePt t="130962" x="4551363" y="3294063"/>
          <p14:tracePt t="130974" x="4551363" y="3319463"/>
          <p14:tracePt t="130986" x="4564063" y="3338513"/>
          <p14:tracePt t="130999" x="4589463" y="3370263"/>
          <p14:tracePt t="131007" x="4625975" y="3413125"/>
          <p14:tracePt t="131020" x="4657725" y="3457575"/>
          <p14:tracePt t="131029" x="4708525" y="3506788"/>
          <p14:tracePt t="131040" x="4745038" y="3551238"/>
          <p14:tracePt t="131054" x="4776788" y="3576638"/>
          <p14:tracePt t="131063" x="4808538" y="3587750"/>
          <p14:tracePt t="131074" x="4826000" y="3606800"/>
          <p14:tracePt t="131085" x="4838700" y="3613150"/>
          <p14:tracePt t="131098" x="4851400" y="3625850"/>
          <p14:tracePt t="131108" x="4883150" y="3632200"/>
          <p14:tracePt t="131122" x="4908550" y="3638550"/>
          <p14:tracePt t="131130" x="4938713" y="3644900"/>
          <p14:tracePt t="131142" x="4976813" y="3644900"/>
          <p14:tracePt t="131155" x="5045075" y="3657600"/>
          <p14:tracePt t="131164" x="5121275" y="3663950"/>
          <p14:tracePt t="131176" x="5195888" y="3676650"/>
          <p14:tracePt t="131189" x="5283200" y="3676650"/>
          <p14:tracePt t="131198" x="5357813" y="3681413"/>
          <p14:tracePt t="131210" x="5434013" y="3681413"/>
          <p14:tracePt t="131232" x="5551488" y="3700463"/>
          <p14:tracePt t="131243" x="5602288" y="3700463"/>
          <p14:tracePt t="131256" x="5651500" y="3700463"/>
          <p14:tracePt t="131266" x="5695950" y="3700463"/>
          <p14:tracePt t="131277" x="5745163" y="3700463"/>
          <p14:tracePt t="131289" x="5808663" y="3700463"/>
          <p14:tracePt t="131301" x="5870575" y="3700463"/>
          <p14:tracePt t="131311" x="5934075" y="3700463"/>
          <p14:tracePt t="131323" x="6008688" y="3700463"/>
          <p14:tracePt t="131334" x="6070600" y="3700463"/>
          <p14:tracePt t="131344" x="6134100" y="3700463"/>
          <p14:tracePt t="131357" x="6196013" y="3700463"/>
          <p14:tracePt t="131369" x="6270625" y="3700463"/>
          <p14:tracePt t="131379" x="6346825" y="3700463"/>
          <p14:tracePt t="131392" x="6434138" y="3700463"/>
          <p14:tracePt t="131400" x="6508750" y="3700463"/>
          <p14:tracePt t="131412" x="6583363" y="3700463"/>
          <p14:tracePt t="131425" x="6657975" y="3700463"/>
          <p14:tracePt t="131435" x="6734175" y="3700463"/>
          <p14:tracePt t="131446" x="6802438" y="3700463"/>
          <p14:tracePt t="131459" x="6853238" y="3700463"/>
          <p14:tracePt t="131469" x="6902450" y="3700463"/>
          <p14:tracePt t="131480" x="6953250" y="3700463"/>
          <p14:tracePt t="131492" x="7015163" y="3700463"/>
          <p14:tracePt t="131504" x="7077075" y="3700463"/>
          <p14:tracePt t="131514" x="7153275" y="3700463"/>
          <p14:tracePt t="131525" x="7240588" y="3700463"/>
          <p14:tracePt t="131538" x="7327900" y="3700463"/>
          <p14:tracePt t="131547" x="7415213" y="3700463"/>
          <p14:tracePt t="131558" x="7489825" y="3700463"/>
          <p14:tracePt t="131571" x="7566025" y="3700463"/>
          <p14:tracePt t="131581" x="7627938" y="3700463"/>
          <p14:tracePt t="131592" x="7689850" y="3700463"/>
          <p14:tracePt t="131606" x="7753350" y="3700463"/>
          <p14:tracePt t="131617" x="7834313" y="3700463"/>
          <p14:tracePt t="131626" x="7908925" y="3700463"/>
          <p14:tracePt t="131639" x="7972425" y="3700463"/>
          <p14:tracePt t="131648" x="8034338" y="3700463"/>
          <p14:tracePt t="131661" x="8096250" y="3700463"/>
          <p14:tracePt t="131671" x="8159750" y="3700463"/>
          <p14:tracePt t="131685" x="8208963" y="3700463"/>
          <p14:tracePt t="131694" x="8266113" y="3687763"/>
          <p14:tracePt t="131707" x="8302625" y="3681413"/>
          <p14:tracePt t="131717" x="8340725" y="3681413"/>
          <p14:tracePt t="131727" x="8396288" y="3676650"/>
          <p14:tracePt t="131740" x="8447088" y="3663950"/>
          <p14:tracePt t="131752" x="8502650" y="3657600"/>
          <p14:tracePt t="131761" x="8553450" y="3644900"/>
          <p14:tracePt t="131772" x="8602663" y="3638550"/>
          <p14:tracePt t="131787" x="8672513" y="3625850"/>
          <p14:tracePt t="131797" x="8721725" y="3619500"/>
          <p14:tracePt t="131806" x="8785225" y="3619500"/>
          <p14:tracePt t="131817" x="8853488" y="3613150"/>
          <p14:tracePt t="131829" x="8902700" y="3600450"/>
          <p14:tracePt t="131840" x="8953500" y="3594100"/>
          <p14:tracePt t="131852" x="9009063" y="3576638"/>
          <p14:tracePt t="131864" x="9053513" y="3557588"/>
          <p14:tracePt t="131874" x="9072563" y="3551238"/>
          <p14:tracePt t="131885" x="9085263" y="3544888"/>
          <p14:tracePt t="131896" x="9091613" y="3538538"/>
          <p14:tracePt t="131922" x="9096375" y="3532188"/>
          <p14:tracePt t="131941" x="9109075" y="3519488"/>
          <p14:tracePt t="131956" x="9115425" y="3519488"/>
          <p14:tracePt t="131964" x="9128125" y="3506788"/>
          <p14:tracePt t="131974" x="9140825" y="3481388"/>
          <p14:tracePt t="131988" x="9147175" y="3463925"/>
          <p14:tracePt t="131999" x="9153525" y="3444875"/>
          <p14:tracePt t="132008" x="9159875" y="3419475"/>
          <p14:tracePt t="132020" x="9166225" y="3400425"/>
          <p14:tracePt t="132030" x="9172575" y="3387725"/>
          <p14:tracePt t="132041" x="9172575" y="3363913"/>
          <p14:tracePt t="132055" x="9172575" y="3338513"/>
          <p14:tracePt t="132065" x="9172575" y="3325813"/>
          <p14:tracePt t="132075" x="9172575" y="3319463"/>
          <p14:tracePt t="132089" x="9172575" y="3306763"/>
          <p14:tracePt t="132099" x="9172575" y="3294063"/>
          <p14:tracePt t="132110" x="9172575" y="3281363"/>
          <p14:tracePt t="132122" x="9172575" y="3270250"/>
          <p14:tracePt t="132133" x="9172575" y="3251200"/>
          <p14:tracePt t="132143" x="9159875" y="3232150"/>
          <p14:tracePt t="132166" x="9153525" y="3219450"/>
          <p14:tracePt t="132177" x="9147175" y="3219450"/>
          <p14:tracePt t="132190" x="9134475" y="3206750"/>
          <p14:tracePt t="132200" x="9128125" y="3200400"/>
          <p14:tracePt t="132211" x="9115425" y="3194050"/>
          <p14:tracePt t="132222" x="9102725" y="3187700"/>
          <p14:tracePt t="132233" x="9091613" y="3181350"/>
          <p14:tracePt t="132244" x="9091613" y="3176588"/>
          <p14:tracePt t="132256" x="9085263" y="3170238"/>
          <p14:tracePt t="132270" x="9072563" y="3163888"/>
          <p14:tracePt t="132278" x="9066213" y="3163888"/>
          <p14:tracePt t="132291" x="9053513" y="3157538"/>
          <p14:tracePt t="132305" x="9040813" y="3151188"/>
          <p14:tracePt t="132312" x="9021763" y="3144838"/>
          <p14:tracePt t="132324" x="8996363" y="3132138"/>
          <p14:tracePt t="132335" x="8978900" y="3125788"/>
          <p14:tracePt t="132345" x="8947150" y="3119438"/>
          <p14:tracePt t="132357" x="8921750" y="3106738"/>
          <p14:tracePt t="132370" x="8890000" y="3100388"/>
          <p14:tracePt t="132380" x="8872538" y="3087688"/>
          <p14:tracePt t="132392" x="8840788" y="3076575"/>
          <p14:tracePt t="132405" x="8821738" y="3057525"/>
          <p14:tracePt t="132413" x="8796338" y="3051175"/>
          <p14:tracePt t="132424" x="8785225" y="3038475"/>
          <p14:tracePt t="132437" x="8772525" y="3032125"/>
          <p14:tracePt t="132447" x="8753475" y="3025775"/>
          <p14:tracePt t="132458" x="8721725" y="3019425"/>
          <p14:tracePt t="132469" x="8702675" y="3006725"/>
          <p14:tracePt t="132486" x="8672513" y="2994025"/>
          <p14:tracePt t="132495" x="8653463" y="2987675"/>
          <p14:tracePt t="132506" x="8615363" y="2974975"/>
          <p14:tracePt t="132514" x="8589963" y="2963863"/>
          <p14:tracePt t="132526" x="8566150" y="2951163"/>
          <p14:tracePt t="132538" x="8534400" y="2938463"/>
          <p14:tracePt t="132549" x="8489950" y="2919413"/>
          <p14:tracePt t="132559" x="8447088" y="2906713"/>
          <p14:tracePt t="132573" x="8408988" y="2894013"/>
          <p14:tracePt t="132583" x="8378825" y="2881313"/>
          <p14:tracePt t="132593" x="8347075" y="2874963"/>
          <p14:tracePt t="132607" x="8321675" y="2863850"/>
          <p14:tracePt t="132617" x="8296275" y="2857500"/>
          <p14:tracePt t="132641" x="8278813" y="2851150"/>
          <p14:tracePt t="132650" x="8247063" y="2851150"/>
          <p14:tracePt t="132661" x="8228013" y="2844800"/>
          <p14:tracePt t="132672" x="8208963" y="2844800"/>
          <p14:tracePt t="132685" x="8178800" y="2838450"/>
          <p14:tracePt t="132694" x="8153400" y="2838450"/>
          <p14:tracePt t="132706" x="8121650" y="2832100"/>
          <p14:tracePt t="132717" x="8102600" y="2832100"/>
          <p14:tracePt t="132728" x="8089900" y="2832100"/>
          <p14:tracePt t="132741" x="8077200" y="2832100"/>
          <p14:tracePt t="132753" x="8072438" y="2832100"/>
          <p14:tracePt t="132762" x="8066088" y="2832100"/>
          <p14:tracePt t="132774" x="8059738" y="2832100"/>
          <p14:tracePt t="132785" x="8047038" y="2832100"/>
          <p14:tracePt t="132798" x="8034338" y="2832100"/>
          <p14:tracePt t="132807" x="8015288" y="2832100"/>
          <p14:tracePt t="132820" x="7983538" y="2832100"/>
          <p14:tracePt t="132829" x="7940675" y="2832100"/>
          <p14:tracePt t="132841" x="7877175" y="2832100"/>
          <p14:tracePt t="132855" x="7808913" y="2832100"/>
          <p14:tracePt t="132865" x="7734300" y="2832100"/>
          <p14:tracePt t="132874" x="7659688" y="2832100"/>
          <p14:tracePt t="132886" x="7583488" y="2832100"/>
          <p14:tracePt t="132897" x="7508875" y="2832100"/>
          <p14:tracePt t="132908" x="7434263" y="2832100"/>
          <p14:tracePt t="132920" x="7346950" y="2832100"/>
          <p14:tracePt t="132931" x="7259638" y="2832100"/>
          <p14:tracePt t="132942" x="7159625" y="2832100"/>
          <p14:tracePt t="132955" x="7053263" y="2832100"/>
          <p14:tracePt t="132964" x="6940550" y="2832100"/>
          <p14:tracePt t="132976" x="6853238" y="2832100"/>
          <p14:tracePt t="132999" x="6702425" y="2832100"/>
          <p14:tracePt t="133009" x="6646863" y="2832100"/>
          <p14:tracePt t="133022" x="6621463" y="2832100"/>
          <p14:tracePt t="133036" x="6602413" y="2832100"/>
          <p14:tracePt t="133043" x="6570663" y="2832100"/>
          <p14:tracePt t="133055" x="6546850" y="2832100"/>
          <p14:tracePt t="133070" x="6508750" y="2832100"/>
          <p14:tracePt t="133077" x="6470650" y="2832100"/>
          <p14:tracePt t="133088" x="6440488" y="2832100"/>
          <p14:tracePt t="133101" x="6415088" y="2832100"/>
          <p14:tracePt t="133111" x="6389688" y="2832100"/>
          <p14:tracePt t="133123" x="6370638" y="2832100"/>
          <p14:tracePt t="133133" x="6357938" y="2832100"/>
          <p14:tracePt t="133144" x="6340475" y="2832100"/>
          <p14:tracePt t="133156" x="6308725" y="2838450"/>
          <p14:tracePt t="133169" x="6246813" y="2857500"/>
          <p14:tracePt t="133179" x="6151563" y="2887663"/>
          <p14:tracePt t="133190" x="5989638" y="2925763"/>
          <p14:tracePt t="133216" x="5489575" y="3038475"/>
          <p14:tracePt t="133223" x="5221288" y="3087688"/>
          <p14:tracePt t="133236" x="4970463" y="3144838"/>
          <p14:tracePt t="133246" x="4795838" y="3181350"/>
          <p14:tracePt t="133257" x="4670425" y="3200400"/>
          <p14:tracePt t="133269" x="4602163" y="3219450"/>
          <p14:tracePt t="133279" x="4583113" y="3238500"/>
          <p14:tracePt t="133292" x="4564063" y="3257550"/>
          <p14:tracePt t="133305" x="4557713" y="3287713"/>
          <p14:tracePt t="133313" x="4557713" y="3313113"/>
          <p14:tracePt t="133324" x="4564063" y="3351213"/>
          <p14:tracePt t="133337" x="4608513" y="3406775"/>
          <p14:tracePt t="133347" x="4689475" y="3481388"/>
          <p14:tracePt t="133359" x="4870450" y="3581400"/>
          <p14:tracePt t="133370" x="5164138" y="3732213"/>
          <p14:tracePt t="133381" x="5570538" y="3851275"/>
          <p14:tracePt t="133392" x="5976938" y="3957638"/>
          <p14:tracePt t="133406" x="6370638" y="4025900"/>
          <p14:tracePt t="133415" x="6715125" y="4076700"/>
          <p14:tracePt t="133426" x="7034213" y="4106863"/>
          <p14:tracePt t="133439" x="7289800" y="4125913"/>
          <p14:tracePt t="133449" x="7470775" y="4125913"/>
          <p14:tracePt t="133460" x="7583488" y="4119563"/>
          <p14:tracePt t="133470" x="7677150" y="4100513"/>
          <p14:tracePt t="133486" x="7727950" y="4070350"/>
          <p14:tracePt t="133496" x="7777163" y="4038600"/>
          <p14:tracePt t="133506" x="7808913" y="4013200"/>
          <p14:tracePt t="133518" x="7840663" y="3976688"/>
          <p14:tracePt t="133527" x="7866063" y="3957638"/>
          <p14:tracePt t="133540" x="7877175" y="3932238"/>
          <p14:tracePt t="133550" x="7883525" y="3919538"/>
          <p14:tracePt t="133561" x="7883525" y="3906838"/>
          <p14:tracePt t="133608" x="7883525" y="3900488"/>
          <p14:tracePt t="133617" x="7883525" y="3876675"/>
          <p14:tracePt t="133628" x="7877175" y="3857625"/>
          <p14:tracePt t="133640" x="7834313" y="3832225"/>
          <p14:tracePt t="133651" x="7753350" y="3781425"/>
          <p14:tracePt t="133662" x="7640638" y="3732213"/>
          <p14:tracePt t="133674" x="7508875" y="3676650"/>
          <p14:tracePt t="133686" x="7366000" y="3613150"/>
          <p14:tracePt t="133696" x="7208838" y="3570288"/>
          <p14:tracePt t="133708" x="7059613" y="3519488"/>
          <p14:tracePt t="133723" x="6883400" y="3481388"/>
          <p14:tracePt t="133730" x="6689725" y="3457575"/>
          <p14:tracePt t="133741" x="6470650" y="3432175"/>
          <p14:tracePt t="133756" x="6234113" y="3419475"/>
          <p14:tracePt t="133763" x="6034088" y="3419475"/>
          <p14:tracePt t="133775" x="5851525" y="3419475"/>
          <p14:tracePt t="133788" x="5727700" y="3419475"/>
          <p14:tracePt t="133831" x="5676900" y="3419475"/>
          <p14:tracePt t="133842" x="5651500" y="3425825"/>
          <p14:tracePt t="133856" x="5638800" y="3444875"/>
          <p14:tracePt t="133865" x="5638800" y="3470275"/>
          <p14:tracePt t="133876" x="5645150" y="3481388"/>
          <p14:tracePt t="133893" x="5695950" y="3487738"/>
          <p14:tracePt t="133900" x="5783263" y="3500438"/>
          <p14:tracePt t="133910" x="5908675" y="3500438"/>
          <p14:tracePt t="133923" x="6057900" y="3500438"/>
          <p14:tracePt t="133933" x="6246813" y="3494088"/>
          <p14:tracePt t="133943" x="6408738" y="3481388"/>
          <p14:tracePt t="133957" x="6602413" y="3457575"/>
          <p14:tracePt t="133968" x="6802438" y="3400425"/>
          <p14:tracePt t="133978" x="6970713" y="3325813"/>
          <p14:tracePt t="133990" x="7115175" y="3251200"/>
          <p14:tracePt t="133999" x="7196138" y="3187700"/>
          <p14:tracePt t="134011" x="7240588" y="3144838"/>
          <p14:tracePt t="134022" x="7264400" y="3100388"/>
          <p14:tracePt t="134038" x="7283450" y="3057525"/>
          <p14:tracePt t="134045" x="7264400" y="3013075"/>
          <p14:tracePt t="134056" x="7170738" y="2963863"/>
          <p14:tracePt t="134068" x="6934200" y="2913063"/>
          <p14:tracePt t="134079" x="6521450" y="2874963"/>
          <p14:tracePt t="134090" x="6008688" y="2838450"/>
          <p14:tracePt t="134105" x="5421313" y="2819400"/>
          <p14:tracePt t="134118" x="4889500" y="2819400"/>
          <p14:tracePt t="134124" x="4419600" y="2851150"/>
          <p14:tracePt t="134137" x="4083050" y="2881313"/>
          <p14:tracePt t="134146" x="3838575" y="2925763"/>
          <p14:tracePt t="134157" x="3683000" y="2974975"/>
          <p14:tracePt t="134169" x="3613150" y="2994025"/>
          <p14:tracePt t="134181" x="3595688" y="3006725"/>
          <p14:tracePt t="134192" x="3582988" y="3019425"/>
          <p14:tracePt t="134204" x="3582988" y="3051175"/>
          <p14:tracePt t="134213" x="3606800" y="3081338"/>
          <p14:tracePt t="134225" x="3625850" y="3100388"/>
          <p14:tracePt t="134237" x="3670300" y="3132138"/>
          <p14:tracePt t="134247" x="3751263" y="3170238"/>
          <p14:tracePt t="134258" x="3883025" y="3213100"/>
          <p14:tracePt t="134269" x="4114800" y="3281363"/>
          <p14:tracePt t="134284" x="4370388" y="3357563"/>
          <p14:tracePt t="134294" x="4645025" y="3438525"/>
          <p14:tracePt t="134305" x="4895850" y="3481388"/>
          <p14:tracePt t="134314" x="5064125" y="3506788"/>
          <p14:tracePt t="134326" x="5208588" y="3525838"/>
          <p14:tracePt t="134338" x="5321300" y="3538538"/>
          <p14:tracePt t="134349" x="5421313" y="3538538"/>
          <p14:tracePt t="134360" x="5534025" y="3538538"/>
          <p14:tracePt t="134371" x="5638800" y="3538538"/>
          <p14:tracePt t="134384" x="5795963" y="3538538"/>
          <p14:tracePt t="134394" x="5970588" y="3538538"/>
          <p14:tracePt t="134407" x="6176963" y="3538538"/>
          <p14:tracePt t="134417" x="6383338" y="3538538"/>
          <p14:tracePt t="134428" x="6589713" y="3538538"/>
          <p14:tracePt t="134441" x="6746875" y="3538538"/>
          <p14:tracePt t="134450" x="6858000" y="3538538"/>
          <p14:tracePt t="134461" x="6946900" y="3538538"/>
          <p14:tracePt t="134472" x="7021513" y="3538538"/>
          <p14:tracePt t="134486" x="7083425" y="3538538"/>
          <p14:tracePt t="134496" x="7146925" y="3532188"/>
          <p14:tracePt t="134506" x="7221538" y="3525838"/>
          <p14:tracePt t="134519" x="7296150" y="3513138"/>
          <p14:tracePt t="134528" x="7377113" y="3506788"/>
          <p14:tracePt t="134540" x="7440613" y="3494088"/>
          <p14:tracePt t="134551" x="7489825" y="3487738"/>
          <p14:tracePt t="134563" x="7521575" y="3470275"/>
          <p14:tracePt t="134573" x="7546975" y="3463925"/>
          <p14:tracePt t="134585" x="7559675" y="3457575"/>
          <p14:tracePt t="134596" x="7589838" y="3444875"/>
          <p14:tracePt t="134607" x="7627938" y="3425825"/>
          <p14:tracePt t="134621" x="7670800" y="3413125"/>
          <p14:tracePt t="134629" x="7753350" y="3387725"/>
          <p14:tracePt t="134641" x="7877175" y="3370263"/>
          <p14:tracePt t="134654" x="8053388" y="3344863"/>
          <p14:tracePt t="134664" x="8221663" y="3319463"/>
          <p14:tracePt t="134676" x="8296275" y="3300413"/>
          <p14:tracePt t="134730" x="8340725" y="3287713"/>
          <p14:tracePt t="134742" x="8359775" y="3281363"/>
          <p14:tracePt t="134755" x="8378825" y="3263900"/>
          <p14:tracePt t="134765" x="8389938" y="3244850"/>
          <p14:tracePt t="134776" x="8402638" y="3238500"/>
          <p14:tracePt t="134789" x="8434388" y="3213100"/>
          <p14:tracePt t="134799" x="8453438" y="3194050"/>
          <p14:tracePt t="134809" x="8466138" y="3181350"/>
          <p14:tracePt t="134833" x="8472488" y="3176588"/>
          <p14:tracePt t="134844" x="8478838" y="3170238"/>
          <p14:tracePt t="134856" x="8483600" y="3163888"/>
          <p14:tracePt t="134866" x="8496300" y="3157538"/>
          <p14:tracePt t="134877" x="8502650" y="3151188"/>
          <p14:tracePt t="134889" x="8515350" y="3138488"/>
          <p14:tracePt t="134900" x="8528050" y="3125788"/>
          <p14:tracePt t="134910" x="8540750" y="3113088"/>
          <p14:tracePt t="134922" x="8553450" y="3100388"/>
          <p14:tracePt t="134933" x="8559800" y="3087688"/>
          <p14:tracePt t="134944" x="8566150" y="3076575"/>
          <p14:tracePt t="134956" x="8572500" y="3063875"/>
          <p14:tracePt t="134991" x="8572500" y="3051175"/>
          <p14:tracePt t="135530" x="8572500" y="3044825"/>
          <p14:tracePt t="135541" x="8566150" y="3038475"/>
          <p14:tracePt t="135555" x="8547100" y="3038475"/>
          <p14:tracePt t="135563" x="8515350" y="3038475"/>
          <p14:tracePt t="135575" x="8489950" y="3038475"/>
          <p14:tracePt t="135586" x="8466138" y="3038475"/>
          <p14:tracePt t="135598" x="8434388" y="3038475"/>
          <p14:tracePt t="135611" x="8415338" y="3038475"/>
          <p14:tracePt t="135622" x="8383588" y="3038475"/>
          <p14:tracePt t="135630" x="8359775" y="3038475"/>
          <p14:tracePt t="135642" x="8308975" y="3038475"/>
          <p14:tracePt t="135655" x="8221663" y="3038475"/>
          <p14:tracePt t="135664" x="8108950" y="3038475"/>
          <p14:tracePt t="135676" x="7989888" y="3038475"/>
          <p14:tracePt t="135693" x="7866063" y="3038475"/>
          <p14:tracePt t="135700" x="7753350" y="3038475"/>
          <p14:tracePt t="135710" x="7666038" y="3038475"/>
          <p14:tracePt t="135732" x="7602538" y="3038475"/>
          <p14:tracePt t="135743" x="7570788" y="3038475"/>
          <p14:tracePt t="135756" x="7534275" y="3038475"/>
          <p14:tracePt t="135766" x="7508875" y="3038475"/>
          <p14:tracePt t="135778" x="7470775" y="3038475"/>
          <p14:tracePt t="135791" x="7402513" y="3051175"/>
          <p14:tracePt t="135802" x="7315200" y="3057525"/>
          <p14:tracePt t="135811" x="7227888" y="3081338"/>
          <p14:tracePt t="135824" x="7140575" y="3087688"/>
          <p14:tracePt t="135835" x="7096125" y="3100388"/>
          <p14:tracePt t="135856" x="7064375" y="3106738"/>
          <p14:tracePt t="135867" x="7027863" y="3113088"/>
          <p14:tracePt t="135880" x="6983413" y="3132138"/>
          <p14:tracePt t="135891" x="6940550" y="3144838"/>
          <p14:tracePt t="135901" x="6902450" y="3163888"/>
          <p14:tracePt t="135912" x="6858000" y="3181350"/>
          <p14:tracePt t="135924" x="6827838" y="3194050"/>
          <p14:tracePt t="135936" x="6802438" y="3213100"/>
          <p14:tracePt t="136069" x="6796088" y="3225800"/>
          <p14:tracePt t="136092" x="6796088" y="3232150"/>
          <p14:tracePt t="136463" x="6815138" y="3232150"/>
          <p14:tracePt t="136475" x="6846888" y="3225800"/>
          <p14:tracePt t="136490" x="6864350" y="3219450"/>
          <p14:tracePt t="136497" x="6883400" y="3219450"/>
          <p14:tracePt t="136521" x="6896100" y="3219450"/>
          <p14:tracePt t="136542" x="6934200" y="3251200"/>
          <p14:tracePt t="144012" x="7046913" y="3270250"/>
          <p14:tracePt t="144023" x="7315200" y="3319463"/>
          <p14:tracePt t="144038" x="7821613" y="3432175"/>
          <p14:tracePt t="144046" x="8447088" y="3570288"/>
          <p14:tracePt t="144057" x="9102725" y="3732213"/>
          <p14:tracePt t="144070" x="9785350" y="3906838"/>
          <p14:tracePt t="144079" x="10440988" y="4070350"/>
          <p14:tracePt t="144091" x="11041063" y="4206875"/>
          <p14:tracePt t="144104" x="11566525" y="4319588"/>
          <p14:tracePt t="144113" x="11966575" y="4387850"/>
          <p14:tracePt t="144338" x="11785600" y="3238500"/>
          <p14:tracePt t="144350" x="11447463" y="2994025"/>
          <p14:tracePt t="144361" x="11166475" y="2774950"/>
          <p14:tracePt t="144372" x="10953750" y="2613025"/>
          <p14:tracePt t="144386" x="10798175" y="2493963"/>
          <p14:tracePt t="144397" x="10641013" y="2387600"/>
          <p14:tracePt t="144407" x="10466388" y="2293938"/>
          <p14:tracePt t="144419" x="10304463" y="2219325"/>
          <p14:tracePt t="144428" x="10140950" y="2157413"/>
          <p14:tracePt t="144440" x="10009188" y="2112963"/>
          <p14:tracePt t="144453" x="9891713" y="2081213"/>
          <p14:tracePt t="144462" x="9804400" y="2063750"/>
          <p14:tracePt t="144475" x="9728200" y="2051050"/>
          <p14:tracePt t="144487" x="9653588" y="2057400"/>
          <p14:tracePt t="144497" x="9585325" y="2074863"/>
          <p14:tracePt t="144507" x="9498013" y="2093913"/>
          <p14:tracePt t="144520" x="9402763" y="2125663"/>
          <p14:tracePt t="144530" x="9291638" y="2157413"/>
          <p14:tracePt t="144541" x="9178925" y="2200275"/>
          <p14:tracePt t="144556" x="9072563" y="2238375"/>
          <p14:tracePt t="144564" x="8978900" y="2287588"/>
          <p14:tracePt t="144575" x="8896350" y="2351088"/>
          <p14:tracePt t="144587" x="8828088" y="2419350"/>
          <p14:tracePt t="144598" x="8766175" y="2500313"/>
          <p14:tracePt t="144609" x="8715375" y="2593975"/>
          <p14:tracePt t="144623" x="8672513" y="2700338"/>
          <p14:tracePt t="144631" x="8640763" y="2800350"/>
          <p14:tracePt t="144643" x="8621713" y="2900363"/>
          <p14:tracePt t="144657" x="8615363" y="3000375"/>
          <p14:tracePt t="144665" x="8615363" y="3087688"/>
          <p14:tracePt t="144676" x="8634413" y="3170238"/>
          <p14:tracePt t="144690" x="8696325" y="3251200"/>
          <p14:tracePt t="144700" x="8789988" y="3313113"/>
          <p14:tracePt t="144710" x="8940800" y="3370263"/>
          <p14:tracePt t="144724" x="9172575" y="3444875"/>
          <p14:tracePt t="144733" x="9440863" y="3487738"/>
          <p14:tracePt t="144743" x="9734550" y="3519488"/>
          <p14:tracePt t="144756" x="10047288" y="3551238"/>
          <p14:tracePt t="144766" x="10334625" y="3563938"/>
          <p14:tracePt t="144777" x="10541000" y="3563938"/>
          <p14:tracePt t="144790" x="10710863" y="3551238"/>
          <p14:tracePt t="144800" x="10821988" y="3519488"/>
          <p14:tracePt t="144811" x="10904538" y="3470275"/>
          <p14:tracePt t="144823" x="10972800" y="3394075"/>
          <p14:tracePt t="144834" x="11047413" y="3325813"/>
          <p14:tracePt t="144845" x="11104563" y="3257550"/>
          <p14:tracePt t="144857" x="11153775" y="3200400"/>
          <p14:tracePt t="144870" x="11185525" y="3151188"/>
          <p14:tracePt t="144880" x="11223625" y="3106738"/>
          <p14:tracePt t="144891" x="11247438" y="3087688"/>
          <p14:tracePt t="144902" x="11266488" y="3063875"/>
          <p14:tracePt t="144912" x="11279188" y="3044825"/>
          <p14:tracePt t="144924" x="11298238" y="3025775"/>
          <p14:tracePt t="144935" x="11304588" y="3000375"/>
          <p14:tracePt t="144946" x="11310938" y="2974975"/>
          <p14:tracePt t="144958" x="11317288" y="2951163"/>
          <p14:tracePt t="144970" x="11323638" y="2932113"/>
          <p14:tracePt t="144980" x="11323638" y="2913063"/>
          <p14:tracePt t="144992" x="11323638" y="2894013"/>
          <p14:tracePt t="145005" x="11323638" y="2870200"/>
          <p14:tracePt t="145014" x="11323638" y="2844800"/>
          <p14:tracePt t="145025" x="11323638" y="2813050"/>
          <p14:tracePt t="145039" x="11323638" y="2787650"/>
          <p14:tracePt t="145047" x="11317288" y="2757488"/>
          <p14:tracePt t="145058" x="11298238" y="2725738"/>
          <p14:tracePt t="145069" x="11285538" y="2713038"/>
          <p14:tracePt t="145085" x="11279188" y="2700338"/>
          <p14:tracePt t="145094" x="11266488" y="2687638"/>
          <p14:tracePt t="145106" x="11253788" y="2674938"/>
          <p14:tracePt t="145116" x="11223625" y="2651125"/>
          <p14:tracePt t="145126" x="11191875" y="2625725"/>
          <p14:tracePt t="145138" x="11160125" y="2613025"/>
          <p14:tracePt t="145150" x="11141075" y="2606675"/>
          <p14:tracePt t="145159" x="11123613" y="2600325"/>
          <p14:tracePt t="145171" x="11110913" y="2593975"/>
          <p14:tracePt t="145207" x="11104563" y="2593975"/>
          <p14:tracePt t="145216" x="11098213" y="2593975"/>
          <p14:tracePt t="145227" x="11091863" y="2593975"/>
          <p14:tracePt t="145241" x="11079163" y="2593975"/>
          <p14:tracePt t="145250" x="11072813" y="2593975"/>
          <p14:tracePt t="145261" x="11066463" y="2587625"/>
          <p14:tracePt t="145734" x="11060113" y="2581275"/>
          <p14:tracePt t="145756" x="11053763" y="2581275"/>
          <p14:tracePt t="145768" x="11047413" y="2581275"/>
          <p14:tracePt t="145779" x="11034713" y="2581275"/>
          <p14:tracePt t="145803" x="11028363" y="2581275"/>
          <p14:tracePt t="145880" x="11017250" y="2581275"/>
          <p14:tracePt t="145893" x="11004550" y="2581275"/>
          <p14:tracePt t="145903" x="10998200" y="2581275"/>
          <p14:tracePt t="145913" x="10985500" y="2581275"/>
          <p14:tracePt t="145924" x="10979150" y="2581275"/>
          <p14:tracePt t="145937" x="10972800" y="2581275"/>
          <p14:tracePt t="145947" x="10960100" y="2581275"/>
          <p14:tracePt t="145971" x="10953750" y="2581275"/>
          <p14:tracePt t="145984" x="10947400" y="2581275"/>
          <p14:tracePt t="146005" x="10934700" y="2587625"/>
          <p14:tracePt t="146016" x="10922000" y="2593975"/>
          <p14:tracePt t="146026" x="10904538" y="2606675"/>
          <p14:tracePt t="146041" x="10885488" y="2625725"/>
          <p14:tracePt t="146052" x="10853738" y="2651125"/>
          <p14:tracePt t="146059" x="10828338" y="2681288"/>
          <p14:tracePt t="146071" x="10791825" y="2732088"/>
          <p14:tracePt t="146082" x="10766425" y="2774950"/>
          <p14:tracePt t="146093" x="10741025" y="2806700"/>
          <p14:tracePt t="146105" x="10728325" y="2838450"/>
          <p14:tracePt t="146118" x="10710863" y="2870200"/>
          <p14:tracePt t="146127" x="10698163" y="2881313"/>
          <p14:tracePt t="146139" x="10691813" y="2900363"/>
          <p14:tracePt t="146151" x="10685463" y="2919413"/>
          <p14:tracePt t="146161" x="10660063" y="2951163"/>
          <p14:tracePt t="146172" x="10647363" y="2974975"/>
          <p14:tracePt t="146187" x="10621963" y="3006725"/>
          <p14:tracePt t="146196" x="10591800" y="3038475"/>
          <p14:tracePt t="146207" x="10566400" y="3063875"/>
          <p14:tracePt t="146218" x="10534650" y="3087688"/>
          <p14:tracePt t="146228" x="10504488" y="3119438"/>
          <p14:tracePt t="146240" x="10466388" y="3144838"/>
          <p14:tracePt t="146252" x="10447338" y="3163888"/>
          <p14:tracePt t="146262" x="10428288" y="3181350"/>
          <p14:tracePt t="146273" x="10404475" y="3200400"/>
          <p14:tracePt t="146286" x="10385425" y="3213100"/>
          <p14:tracePt t="146296" x="10360025" y="3238500"/>
          <p14:tracePt t="146307" x="10347325" y="3257550"/>
          <p14:tracePt t="146319" x="10328275" y="3270250"/>
          <p14:tracePt t="146330" x="10315575" y="3281363"/>
          <p14:tracePt t="146354" x="10310813" y="3287713"/>
          <p14:tracePt t="146363" x="10310813" y="3294063"/>
          <p14:tracePt t="146443" x="10310813" y="3300413"/>
          <p14:tracePt t="146455" x="10315575" y="3300413"/>
          <p14:tracePt t="146466" x="10340975" y="3276600"/>
          <p14:tracePt t="146476" x="10379075" y="3244850"/>
          <p14:tracePt t="146490" x="10415588" y="3200400"/>
          <p14:tracePt t="146499" x="10440988" y="3170238"/>
          <p14:tracePt t="146510" x="10453688" y="3138488"/>
          <p14:tracePt t="146522" x="10472738" y="3106738"/>
          <p14:tracePt t="146534" x="10479088" y="3063875"/>
          <p14:tracePt t="146543" x="10485438" y="3013075"/>
          <p14:tracePt t="146555" x="10498138" y="2957513"/>
          <p14:tracePt t="146567" x="10498138" y="2919413"/>
          <p14:tracePt t="146577" x="10498138" y="2881313"/>
          <p14:tracePt t="146588" x="10498138" y="2851150"/>
          <p14:tracePt t="146600" x="10498138" y="2825750"/>
          <p14:tracePt t="146613" x="10498138" y="2806700"/>
          <p14:tracePt t="146623" x="10479088" y="2794000"/>
          <p14:tracePt t="146635" x="10466388" y="2774950"/>
          <p14:tracePt t="146645" x="10434638" y="2763838"/>
          <p14:tracePt t="146656" x="10398125" y="2744788"/>
          <p14:tracePt t="146669" x="10340975" y="2725738"/>
          <p14:tracePt t="146679" x="10279063" y="2706688"/>
          <p14:tracePt t="146690" x="10210800" y="2700338"/>
          <p14:tracePt t="146702" x="10134600" y="2687638"/>
          <p14:tracePt t="146712" x="10047288" y="2681288"/>
          <p14:tracePt t="146724" x="9972675" y="2670175"/>
          <p14:tracePt t="146737" x="9904413" y="2663825"/>
          <p14:tracePt t="146746" x="9840913" y="2663825"/>
          <p14:tracePt t="146757" x="9791700" y="2663825"/>
          <p14:tracePt t="146769" x="9753600" y="2663825"/>
          <p14:tracePt t="146780" x="9715500" y="2663825"/>
          <p14:tracePt t="146792" x="9672638" y="2663825"/>
          <p14:tracePt t="146805" x="9653588" y="2663825"/>
          <p14:tracePt t="146813" x="9628188" y="2663825"/>
          <p14:tracePt t="146824" x="9602788" y="2670175"/>
          <p14:tracePt t="146838" x="9578975" y="2681288"/>
          <p14:tracePt t="146847" x="9540875" y="2706688"/>
          <p14:tracePt t="146859" x="9502775" y="2725738"/>
          <p14:tracePt t="146870" x="9459913" y="2751138"/>
          <p14:tracePt t="146881" x="9421813" y="2774950"/>
          <p14:tracePt t="146892" x="9391650" y="2794000"/>
          <p14:tracePt t="146906" x="9372600" y="2806700"/>
          <p14:tracePt t="146917" x="9353550" y="2813050"/>
          <p14:tracePt t="146926" x="9340850" y="2825750"/>
          <p14:tracePt t="146940" x="9315450" y="2838450"/>
          <p14:tracePt t="146949" x="9302750" y="2857500"/>
          <p14:tracePt t="146960" x="9285288" y="2874963"/>
          <p14:tracePt t="146971" x="9259888" y="2894013"/>
          <p14:tracePt t="146983" x="9228138" y="2919413"/>
          <p14:tracePt t="146995" x="9196388" y="2957513"/>
          <p14:tracePt t="147007" x="9159875" y="2981325"/>
          <p14:tracePt t="147018" x="9140825" y="3000375"/>
          <p14:tracePt t="147027" x="9128125" y="3025775"/>
          <p14:tracePt t="147040" x="9109075" y="3038475"/>
          <p14:tracePt t="147050" x="9096375" y="3051175"/>
          <p14:tracePt t="147061" x="9085263" y="3063875"/>
          <p14:tracePt t="147072" x="9078913" y="3076575"/>
          <p14:tracePt t="147095" x="9072563" y="3087688"/>
          <p14:tracePt t="147107" x="9066213" y="3106738"/>
          <p14:tracePt t="147119" x="9059863" y="3119438"/>
          <p14:tracePt t="147129" x="9059863" y="3144838"/>
          <p14:tracePt t="147140" x="9059863" y="3151188"/>
          <p14:tracePt t="147151" x="9059863" y="3176588"/>
          <p14:tracePt t="147162" x="9059863" y="3187700"/>
          <p14:tracePt t="147175" x="9059863" y="3206750"/>
          <p14:tracePt t="147188" x="9059863" y="3225800"/>
          <p14:tracePt t="147200" x="9059863" y="3251200"/>
          <p14:tracePt t="147208" x="9059863" y="3281363"/>
          <p14:tracePt t="147221" x="9059863" y="3300413"/>
          <p14:tracePt t="147229" x="9059863" y="3338513"/>
          <p14:tracePt t="147241" x="9059863" y="3376613"/>
          <p14:tracePt t="147254" x="9059863" y="3406775"/>
          <p14:tracePt t="147263" x="9059863" y="3425825"/>
          <p14:tracePt t="147275" x="9066213" y="3438525"/>
          <p14:tracePt t="147289" x="9072563" y="3457575"/>
          <p14:tracePt t="147308" x="9078913" y="3476625"/>
          <p14:tracePt t="147321" x="9085263" y="3487738"/>
          <p14:tracePt t="147331" x="9091613" y="3487738"/>
          <p14:tracePt t="147342" x="9096375" y="3500438"/>
          <p14:tracePt t="147355" x="9102725" y="3513138"/>
          <p14:tracePt t="147366" x="9109075" y="3519488"/>
          <p14:tracePt t="147376" x="9121775" y="3532188"/>
          <p14:tracePt t="147387" x="9134475" y="3544888"/>
          <p14:tracePt t="147402" x="9147175" y="3557588"/>
          <p14:tracePt t="147410" x="9172575" y="3576638"/>
          <p14:tracePt t="147423" x="9191625" y="3587750"/>
          <p14:tracePt t="147433" x="9215438" y="3594100"/>
          <p14:tracePt t="147444" x="9247188" y="3600450"/>
          <p14:tracePt t="147457" x="9291638" y="3613150"/>
          <p14:tracePt t="147467" x="9340850" y="3625850"/>
          <p14:tracePt t="147478" x="9409113" y="3644900"/>
          <p14:tracePt t="147491" x="9485313" y="3676650"/>
          <p14:tracePt t="147500" x="9591675" y="3706813"/>
          <p14:tracePt t="147511" x="9734550" y="3738563"/>
          <p14:tracePt t="147524" x="9885363" y="3776663"/>
          <p14:tracePt t="147534" x="10059988" y="3813175"/>
          <p14:tracePt t="147545" x="10253663" y="3851275"/>
          <p14:tracePt t="147556" x="10421938" y="3876675"/>
          <p14:tracePt t="147568" x="10585450" y="3887788"/>
          <p14:tracePt t="147579" x="10710863" y="3883025"/>
          <p14:tracePt t="147589" x="10821988" y="3863975"/>
          <p14:tracePt t="147602" x="10928350" y="3819525"/>
          <p14:tracePt t="147613" x="11023600" y="3770313"/>
          <p14:tracePt t="147624" x="11091863" y="3713163"/>
          <p14:tracePt t="147637" x="11141075" y="3632200"/>
          <p14:tracePt t="147646" x="11166475" y="3551238"/>
          <p14:tracePt t="147657" x="11198225" y="3463925"/>
          <p14:tracePt t="147670" x="11217275" y="3381375"/>
          <p14:tracePt t="147680" x="11228388" y="3306763"/>
          <p14:tracePt t="147691" x="11234738" y="3244850"/>
          <p14:tracePt t="147705" x="11247438" y="3176588"/>
          <p14:tracePt t="147714" x="11247438" y="3125788"/>
          <p14:tracePt t="147725" x="11247438" y="3076575"/>
          <p14:tracePt t="147739" x="11247438" y="3025775"/>
          <p14:tracePt t="147747" x="11234738" y="2970213"/>
          <p14:tracePt t="147759" x="11210925" y="2925763"/>
          <p14:tracePt t="147770" x="11172825" y="2894013"/>
          <p14:tracePt t="147783" x="11141075" y="2870200"/>
          <p14:tracePt t="147794" x="11123613" y="2857500"/>
          <p14:tracePt t="147805" x="11091863" y="2838450"/>
          <p14:tracePt t="147815" x="11060113" y="2825750"/>
          <p14:tracePt t="147826" x="11028363" y="2806700"/>
          <p14:tracePt t="147839" x="10985500" y="2794000"/>
          <p14:tracePt t="147850" x="10922000" y="2763838"/>
          <p14:tracePt t="147860" x="10841038" y="2732088"/>
          <p14:tracePt t="147871" x="10753725" y="2700338"/>
          <p14:tracePt t="147883" x="10660063" y="2681288"/>
          <p14:tracePt t="147894" x="10572750" y="2663825"/>
          <p14:tracePt t="147906" x="10491788" y="2644775"/>
          <p14:tracePt t="147917" x="10428288" y="2625725"/>
          <p14:tracePt t="147928" x="10372725" y="2606675"/>
          <p14:tracePt t="147940" x="10321925" y="2587625"/>
          <p14:tracePt t="147951" x="10266363" y="2570163"/>
          <p14:tracePt t="147961" x="10210800" y="2551113"/>
          <p14:tracePt t="147972" x="10172700" y="2544763"/>
          <p14:tracePt t="147985" x="10140950" y="2538413"/>
          <p14:tracePt t="147995" x="10121900" y="2538413"/>
          <p14:tracePt t="148006" x="10104438" y="2538413"/>
          <p14:tracePt t="148018" x="10091738" y="2538413"/>
          <p14:tracePt t="148028" x="10059988" y="2538413"/>
          <p14:tracePt t="148039" x="10021888" y="2538413"/>
          <p14:tracePt t="148054" x="9998075" y="2538413"/>
          <p14:tracePt t="148062" x="9966325" y="2538413"/>
          <p14:tracePt t="148073" x="9928225" y="2538413"/>
          <p14:tracePt t="148086" x="9879013" y="2538413"/>
          <p14:tracePt t="148096" x="9815513" y="2538413"/>
          <p14:tracePt t="148109" x="9766300" y="2538413"/>
          <p14:tracePt t="148120" x="9715500" y="2538413"/>
          <p14:tracePt t="148131" x="9659938" y="2551113"/>
          <p14:tracePt t="148141" x="9615488" y="2563813"/>
          <p14:tracePt t="148154" x="9578975" y="2581275"/>
          <p14:tracePt t="148163" x="9534525" y="2587625"/>
          <p14:tracePt t="148175" x="9502775" y="2606675"/>
          <p14:tracePt t="148188" x="9472613" y="2619375"/>
          <p14:tracePt t="148199" x="9440863" y="2638425"/>
          <p14:tracePt t="148209" x="9409113" y="2651125"/>
          <p14:tracePt t="148221" x="9391650" y="2670175"/>
          <p14:tracePt t="148231" x="9359900" y="2687638"/>
          <p14:tracePt t="148242" x="9340850" y="2706688"/>
          <p14:tracePt t="148255" x="9309100" y="2719388"/>
          <p14:tracePt t="148264" x="9285288" y="2738438"/>
          <p14:tracePt t="148276" x="9240838" y="2774950"/>
          <p14:tracePt t="148288" x="9196388" y="2813050"/>
          <p14:tracePt t="148299" x="9153525" y="2851150"/>
          <p14:tracePt t="148309" x="9102725" y="2894013"/>
          <p14:tracePt t="148322" x="9072563" y="2925763"/>
          <p14:tracePt t="148336" x="9040813" y="2963863"/>
          <p14:tracePt t="148343" x="9021763" y="2981325"/>
          <p14:tracePt t="148356" x="9009063" y="3006725"/>
          <p14:tracePt t="148367" x="8996363" y="3025775"/>
          <p14:tracePt t="148379" x="8985250" y="3044825"/>
          <p14:tracePt t="148391" x="8966200" y="3076575"/>
          <p14:tracePt t="148400" x="8953500" y="3119438"/>
          <p14:tracePt t="148411" x="8934450" y="3151188"/>
          <p14:tracePt t="148422" x="8921750" y="3181350"/>
          <p14:tracePt t="148434" x="8909050" y="3206750"/>
          <p14:tracePt t="148444" x="8896350" y="3238500"/>
          <p14:tracePt t="148457" x="8890000" y="3270250"/>
          <p14:tracePt t="148468" x="8885238" y="3300413"/>
          <p14:tracePt t="148479" x="8885238" y="3319463"/>
          <p14:tracePt t="148491" x="8885238" y="3338513"/>
          <p14:tracePt t="148502" x="8885238" y="3370263"/>
          <p14:tracePt t="148512" x="8885238" y="3387725"/>
          <p14:tracePt t="148523" x="8885238" y="3406775"/>
          <p14:tracePt t="148536" x="8885238" y="3432175"/>
          <p14:tracePt t="148546" x="8885238" y="3457575"/>
          <p14:tracePt t="148571" x="8885238" y="3476625"/>
          <p14:tracePt t="148580" x="8885238" y="3487738"/>
          <p14:tracePt t="148591" x="8885238" y="3500438"/>
          <p14:tracePt t="148605" x="8885238" y="3506788"/>
          <p14:tracePt t="148615" x="8885238" y="3513138"/>
          <p14:tracePt t="148625" x="8890000" y="3525838"/>
          <p14:tracePt t="148638" x="8896350" y="3544888"/>
          <p14:tracePt t="148647" x="8902700" y="3557588"/>
          <p14:tracePt t="148659" x="8915400" y="3570288"/>
          <p14:tracePt t="148670" x="8928100" y="3581400"/>
          <p14:tracePt t="148684" x="8940800" y="3600450"/>
          <p14:tracePt t="148696" x="8947150" y="3613150"/>
          <p14:tracePt t="148706" x="8959850" y="3625850"/>
          <p14:tracePt t="148715" x="8966200" y="3638550"/>
          <p14:tracePt t="148726" x="8991600" y="3651250"/>
          <p14:tracePt t="148738" x="9002713" y="3657600"/>
          <p14:tracePt t="148749" x="9015413" y="3670300"/>
          <p14:tracePt t="148759" x="9034463" y="3681413"/>
          <p14:tracePt t="148771" x="9066213" y="3706813"/>
          <p14:tracePt t="148784" x="9085263" y="3713163"/>
          <p14:tracePt t="148795" x="9128125" y="3725863"/>
          <p14:tracePt t="148807" x="9178925" y="3744913"/>
          <p14:tracePt t="148817" x="9247188" y="3776663"/>
          <p14:tracePt t="148827" x="9340850" y="3806825"/>
          <p14:tracePt t="148839" x="9453563" y="3838575"/>
          <p14:tracePt t="148850" x="9585325" y="3883025"/>
          <p14:tracePt t="148861" x="9734550" y="3913188"/>
          <p14:tracePt t="148872" x="9859963" y="3944938"/>
          <p14:tracePt t="148886" x="9985375" y="3963988"/>
          <p14:tracePt t="148897" x="10109200" y="3976688"/>
          <p14:tracePt t="148906" x="10234613" y="3987800"/>
          <p14:tracePt t="148919" x="10360025" y="3987800"/>
          <p14:tracePt t="148929" x="10472738" y="3987800"/>
          <p14:tracePt t="148940" x="10572750" y="3987800"/>
          <p14:tracePt t="148952" x="10660063" y="3987800"/>
          <p14:tracePt t="148962" x="10734675" y="3983038"/>
          <p14:tracePt t="148973" x="10798175" y="3976688"/>
          <p14:tracePt t="148989" x="10841038" y="3970338"/>
          <p14:tracePt t="148996" x="10879138" y="3957638"/>
          <p14:tracePt t="149007" x="10910888" y="3951288"/>
          <p14:tracePt t="149020" x="10941050" y="3938588"/>
          <p14:tracePt t="149029" x="10972800" y="3913188"/>
          <p14:tracePt t="149041" x="11017250" y="3876675"/>
          <p14:tracePt t="149054" x="11060113" y="3838575"/>
          <p14:tracePt t="149064" x="11110913" y="3800475"/>
          <p14:tracePt t="149075" x="11166475" y="3757613"/>
          <p14:tracePt t="149087" x="11210925" y="3719513"/>
          <p14:tracePt t="149098" x="11241088" y="3687763"/>
          <p14:tracePt t="149110" x="11279188" y="3638550"/>
          <p14:tracePt t="149121" x="11304588" y="3606800"/>
          <p14:tracePt t="149131" x="11323638" y="3563938"/>
          <p14:tracePt t="149142" x="11328400" y="3525838"/>
          <p14:tracePt t="149155" x="11334750" y="3481388"/>
          <p14:tracePt t="149164" x="11347450" y="3444875"/>
          <p14:tracePt t="149176" x="11347450" y="3406775"/>
          <p14:tracePt t="149189" x="11347450" y="3363913"/>
          <p14:tracePt t="149199" x="11347450" y="3338513"/>
          <p14:tracePt t="149221" x="11347450" y="3319463"/>
          <p14:tracePt t="149257" x="11347450" y="3294063"/>
          <p14:tracePt t="149267" x="11323638" y="3263900"/>
          <p14:tracePt t="149278" x="11266488" y="3219450"/>
          <p14:tracePt t="149289" x="11185525" y="3144838"/>
          <p14:tracePt t="149308" x="11072813" y="3063875"/>
          <p14:tracePt t="149311" x="10966450" y="2970213"/>
          <p14:tracePt t="149323" x="10860088" y="2906713"/>
          <p14:tracePt t="149335" x="10817225" y="2874963"/>
          <p14:tracePt t="149379" x="10772775" y="2857500"/>
          <p14:tracePt t="149391" x="10728325" y="2851150"/>
          <p14:tracePt t="149402" x="10666413" y="2838450"/>
          <p14:tracePt t="149413" x="10579100" y="2819400"/>
          <p14:tracePt t="149424" x="10466388" y="2800350"/>
          <p14:tracePt t="149437" x="10334625" y="2774950"/>
          <p14:tracePt t="149446" x="10210800" y="2757488"/>
          <p14:tracePt t="149458" x="10072688" y="2732088"/>
          <p14:tracePt t="149468" x="9934575" y="2725738"/>
          <p14:tracePt t="149480" x="9809163" y="2713038"/>
          <p14:tracePt t="149491" x="9685338" y="2700338"/>
          <p14:tracePt t="149504" x="9572625" y="2693988"/>
          <p14:tracePt t="149513" x="9472613" y="2693988"/>
          <p14:tracePt t="149525" x="9385300" y="2693988"/>
          <p14:tracePt t="149539" x="9309100" y="2693988"/>
          <p14:tracePt t="149551" x="9247188" y="2693988"/>
          <p14:tracePt t="149558" x="9191625" y="2706688"/>
          <p14:tracePt t="149572" x="9134475" y="2732088"/>
          <p14:tracePt t="149582" x="9066213" y="2770188"/>
          <p14:tracePt t="149592" x="8996363" y="2819400"/>
          <p14:tracePt t="149606" x="8940800" y="2887663"/>
          <p14:tracePt t="149616" x="8878888" y="2970213"/>
          <p14:tracePt t="149626" x="8828088" y="3063875"/>
          <p14:tracePt t="149639" x="8785225" y="3157538"/>
          <p14:tracePt t="149649" x="8753475" y="3257550"/>
          <p14:tracePt t="149660" x="8734425" y="3344863"/>
          <p14:tracePt t="149671" x="8728075" y="3451225"/>
          <p14:tracePt t="149684" x="8740775" y="3551238"/>
          <p14:tracePt t="149695" x="8789988" y="3663950"/>
          <p14:tracePt t="149707" x="8902700" y="3806825"/>
          <p14:tracePt t="149717" x="9115425" y="3994150"/>
          <p14:tracePt t="149727" x="9391650" y="4176713"/>
          <p14:tracePt t="149740" x="9691688" y="4319588"/>
          <p14:tracePt t="149750" x="10004425" y="4438650"/>
          <p14:tracePt t="149761" x="10347325" y="4500563"/>
          <p14:tracePt t="149772" x="10728325" y="4500563"/>
          <p14:tracePt t="149787" x="11104563" y="4438650"/>
          <p14:tracePt t="149798" x="11466513" y="4283075"/>
          <p14:tracePt t="149806" x="11798300" y="4057650"/>
          <p14:tracePt t="149818" x="12079288" y="3763963"/>
          <p14:tracePt t="149908" x="12047538" y="1419225"/>
          <p14:tracePt t="149920" x="11911013" y="1362075"/>
          <p14:tracePt t="149930" x="11747500" y="1350963"/>
          <p14:tracePt t="149941" x="11534775" y="1368425"/>
          <p14:tracePt t="149955" x="11253788" y="1450975"/>
          <p14:tracePt t="149965" x="10917238" y="1568450"/>
          <p14:tracePt t="149975" x="10579100" y="1719263"/>
          <p14:tracePt t="149988" x="10210800" y="1893888"/>
          <p14:tracePt t="149997" x="9859963" y="2087563"/>
          <p14:tracePt t="150008" x="9553575" y="2293938"/>
          <p14:tracePt t="150021" x="9315450" y="2481263"/>
          <p14:tracePt t="150031" x="9147175" y="2651125"/>
          <p14:tracePt t="150042" x="9034463" y="2787650"/>
          <p14:tracePt t="150056" x="8959850" y="2894013"/>
          <p14:tracePt t="150065" x="8921750" y="2981325"/>
          <p14:tracePt t="150076" x="8890000" y="3063875"/>
          <p14:tracePt t="150089" x="8872538" y="3138488"/>
          <p14:tracePt t="150100" x="8859838" y="3219450"/>
          <p14:tracePt t="150110" x="8866188" y="3294063"/>
          <p14:tracePt t="150123" x="8885238" y="3357563"/>
          <p14:tracePt t="150133" x="8921750" y="3425825"/>
          <p14:tracePt t="150143" x="8972550" y="3487738"/>
          <p14:tracePt t="150156" x="9053513" y="3544888"/>
          <p14:tracePt t="150167" x="9153525" y="3600450"/>
          <p14:tracePt t="150178" x="9272588" y="3651250"/>
          <p14:tracePt t="150190" x="9421813" y="3706813"/>
          <p14:tracePt t="150200" x="9602788" y="3763963"/>
          <p14:tracePt t="150211" x="9785350" y="3813175"/>
          <p14:tracePt t="150225" x="9953625" y="3851275"/>
          <p14:tracePt t="150245" x="10185400" y="3883025"/>
          <p14:tracePt t="150257" x="10260013" y="3887788"/>
          <p14:tracePt t="150269" x="10321925" y="3887788"/>
          <p14:tracePt t="150279" x="10372725" y="3887788"/>
          <p14:tracePt t="150291" x="10410825" y="3887788"/>
          <p14:tracePt t="150302" x="10453688" y="3887788"/>
          <p14:tracePt t="150312" x="10491788" y="3883025"/>
          <p14:tracePt t="150323" x="10521950" y="3863975"/>
          <p14:tracePt t="150336" x="10553700" y="3851275"/>
          <p14:tracePt t="150346" x="10579100" y="3832225"/>
          <p14:tracePt t="150357" x="10591800" y="3819525"/>
          <p14:tracePt t="150370" x="10610850" y="3800475"/>
          <p14:tracePt t="150380" x="10621963" y="3787775"/>
          <p14:tracePt t="150392" x="10647363" y="3770313"/>
          <p14:tracePt t="150405" x="10660063" y="3757613"/>
          <p14:tracePt t="150414" x="10672763" y="3744913"/>
          <p14:tracePt t="150425" x="10685463" y="3732213"/>
          <p14:tracePt t="150438" x="10698163" y="3719513"/>
          <p14:tracePt t="150447" x="10721975" y="3706813"/>
          <p14:tracePt t="150459" x="10741025" y="3681413"/>
          <p14:tracePt t="150470" x="10753725" y="3663950"/>
          <p14:tracePt t="150485" x="10779125" y="3638550"/>
          <p14:tracePt t="150493" x="10804525" y="3606800"/>
          <p14:tracePt t="150505" x="10821988" y="3576638"/>
          <p14:tracePt t="150515" x="10841038" y="3544888"/>
          <p14:tracePt t="150526" x="10860088" y="3500438"/>
          <p14:tracePt t="150538" x="10866438" y="3463925"/>
          <p14:tracePt t="150550" x="10872788" y="3419475"/>
          <p14:tracePt t="150560" x="10885488" y="3381375"/>
          <p14:tracePt t="150571" x="10885488" y="3351213"/>
          <p14:tracePt t="150583" x="10885488" y="3313113"/>
          <p14:tracePt t="150596" x="10885488" y="3287713"/>
          <p14:tracePt t="150606" x="10885488" y="3251200"/>
          <p14:tracePt t="150618" x="10885488" y="3213100"/>
          <p14:tracePt t="150627" x="10885488" y="3187700"/>
          <p14:tracePt t="150639" x="10885488" y="3163888"/>
          <p14:tracePt t="150650" x="10879138" y="3132138"/>
          <p14:tracePt t="150661" x="10866438" y="3100388"/>
          <p14:tracePt t="150673" x="10860088" y="3076575"/>
          <p14:tracePt t="150687" x="10834688" y="3032125"/>
          <p14:tracePt t="150696" x="10785475" y="2981325"/>
          <p14:tracePt t="150707" x="10741025" y="2957513"/>
          <p14:tracePt t="150718" x="10672763" y="2919413"/>
          <p14:tracePt t="150728" x="10560050" y="2863850"/>
          <p14:tracePt t="150740" x="10391775" y="2806700"/>
          <p14:tracePt t="150753" x="10134600" y="2732088"/>
          <p14:tracePt t="150762" x="9859963" y="2670175"/>
          <p14:tracePt t="150774" x="9566275" y="2625725"/>
          <p14:tracePt t="150787" x="9272588" y="2593975"/>
          <p14:tracePt t="150796" x="9015413" y="2593975"/>
          <p14:tracePt t="150807" x="8796338" y="2625725"/>
          <p14:tracePt t="150820" x="8628063" y="2706688"/>
          <p14:tracePt t="150830" x="8459788" y="2857500"/>
          <p14:tracePt t="150841" x="8296275" y="3070225"/>
          <p14:tracePt t="150855" x="8153400" y="3338513"/>
          <p14:tracePt t="150864" x="8040688" y="3625850"/>
          <p14:tracePt t="150875" x="7977188" y="3951288"/>
          <p14:tracePt t="150889" x="7983538" y="4287838"/>
          <p14:tracePt t="150898" x="8102600" y="4645025"/>
          <p14:tracePt t="150908" x="8334375" y="4976813"/>
          <p14:tracePt t="150921" x="8647113" y="5238750"/>
          <p14:tracePt t="150931" x="9066213" y="5419725"/>
          <p14:tracePt t="150942" x="9585325" y="5513388"/>
          <p14:tracePt t="150955" x="10121900" y="5500688"/>
          <p14:tracePt t="150965" x="10628313" y="5370513"/>
          <p14:tracePt t="150976" x="11072813" y="5145088"/>
          <p14:tracePt t="150989" x="11485563" y="4832350"/>
          <p14:tracePt t="150999" x="11847513" y="4413250"/>
          <p14:tracePt t="151009" x="12130088" y="3938588"/>
          <p14:tracePt t="151089" x="11953875" y="1993900"/>
          <p14:tracePt t="151102" x="11830050" y="1968500"/>
          <p14:tracePt t="151111" x="11666538" y="1987550"/>
          <p14:tracePt t="151123" x="11430000" y="2074863"/>
          <p14:tracePt t="151134" x="11185525" y="2212975"/>
          <p14:tracePt t="151145" x="10928350" y="2387600"/>
          <p14:tracePt t="151156" x="10685463" y="2600325"/>
          <p14:tracePt t="151169" x="10504488" y="2813050"/>
          <p14:tracePt t="151180" x="10391775" y="3013075"/>
          <p14:tracePt t="151190" x="10334625" y="3151188"/>
          <p14:tracePt t="151202" x="10304463" y="3219450"/>
          <p14:tracePt t="151291" x="10304463" y="3232150"/>
          <p14:tracePt t="151305" x="10315575" y="3219450"/>
          <p14:tracePt t="151313" x="10340975" y="3200400"/>
          <p14:tracePt t="151325" x="10353675" y="3187700"/>
          <p14:tracePt t="162363" x="10366375" y="3176588"/>
          <p14:tracePt t="162373" x="10510838" y="3063875"/>
          <p14:tracePt t="162392" x="10766425" y="2870200"/>
          <p14:tracePt t="162395" x="10985500" y="2670175"/>
          <p14:tracePt t="162408" x="11123613" y="2506663"/>
          <p14:tracePt t="162418" x="11185525" y="2400300"/>
          <p14:tracePt t="162430" x="11210925" y="2344738"/>
          <p14:tracePt t="162455" x="11228388" y="2312988"/>
          <p14:tracePt t="162463" x="11228388" y="2300288"/>
          <p14:tracePt t="162474" x="11228388" y="2293938"/>
          <p14:tracePt t="162487" x="11217275" y="2287588"/>
          <p14:tracePt t="162498" x="11198225" y="2287588"/>
          <p14:tracePt t="162508" x="11160125" y="2287588"/>
          <p14:tracePt t="162523" x="11123613" y="2287588"/>
          <p14:tracePt t="162530" x="11098213" y="2287588"/>
          <p14:tracePt t="162564" x="11079163" y="2287588"/>
          <p14:tracePt t="162575" x="11060113" y="2287588"/>
          <p14:tracePt t="162586" x="11010900" y="2287588"/>
          <p14:tracePt t="162601" x="10910888" y="2287588"/>
          <p14:tracePt t="162609" x="10785475" y="2300288"/>
          <p14:tracePt t="162623" x="10647363" y="2325688"/>
          <p14:tracePt t="162632" x="10498138" y="2357438"/>
          <p14:tracePt t="162643" x="10372725" y="2387600"/>
          <p14:tracePt t="162656" x="10253663" y="2419350"/>
          <p14:tracePt t="162666" x="10166350" y="2451100"/>
          <p14:tracePt t="162677" x="10072688" y="2481263"/>
          <p14:tracePt t="162689" x="9998075" y="2519363"/>
          <p14:tracePt t="162699" x="9928225" y="2557463"/>
          <p14:tracePt t="162710" x="9847263" y="2606675"/>
          <p14:tracePt t="162724" x="9779000" y="2670175"/>
          <p14:tracePt t="162733" x="9715500" y="2738438"/>
          <p14:tracePt t="162744" x="9653588" y="2806700"/>
          <p14:tracePt t="162756" x="9598025" y="2870200"/>
          <p14:tracePt t="162768" x="9528175" y="2913063"/>
          <p14:tracePt t="162778" x="9447213" y="2957513"/>
          <p14:tracePt t="162792" x="9385300" y="2981325"/>
          <p14:tracePt t="162800" x="9315450" y="3013075"/>
          <p14:tracePt t="162811" x="9259888" y="3038475"/>
          <p14:tracePt t="162823" x="9202738" y="3076575"/>
          <p14:tracePt t="162834" x="9159875" y="3106738"/>
          <p14:tracePt t="162845" x="9128125" y="3138488"/>
          <p14:tracePt t="162856" x="9091613" y="3181350"/>
          <p14:tracePt t="162869" x="9053513" y="3232150"/>
          <p14:tracePt t="162878" x="9015413" y="3276600"/>
          <p14:tracePt t="162890" x="8972550" y="3332163"/>
          <p14:tracePt t="162904" x="8921750" y="3376613"/>
          <p14:tracePt t="162916" x="8885238" y="3432175"/>
          <p14:tracePt t="162924" x="8847138" y="3487738"/>
          <p14:tracePt t="162940" x="8809038" y="3538538"/>
          <p14:tracePt t="162946" x="8785225" y="3587750"/>
          <p14:tracePt t="162957" x="8766175" y="3644900"/>
          <p14:tracePt t="162970" x="8747125" y="3700463"/>
          <p14:tracePt t="162980" x="8728075" y="3751263"/>
          <p14:tracePt t="162993" x="8721725" y="3806825"/>
          <p14:tracePt t="163004" x="8715375" y="3857625"/>
          <p14:tracePt t="163014" x="8702675" y="3919538"/>
          <p14:tracePt t="163025" x="8702675" y="3976688"/>
          <p14:tracePt t="163039" x="8702675" y="4013200"/>
          <p14:tracePt t="163047" x="8702675" y="4032250"/>
          <p14:tracePt t="163072" x="8702675" y="4051300"/>
          <p14:tracePt t="163081" x="8721725" y="4076700"/>
          <p14:tracePt t="163092" x="8740775" y="4087813"/>
          <p14:tracePt t="163104" x="8778875" y="4113213"/>
          <p14:tracePt t="163115" x="8847138" y="4151313"/>
          <p14:tracePt t="163126" x="8928100" y="4200525"/>
          <p14:tracePt t="163138" x="9047163" y="4264025"/>
          <p14:tracePt t="163149" x="9215438" y="4344988"/>
          <p14:tracePt t="163160" x="9398000" y="4406900"/>
          <p14:tracePt t="163171" x="9653588" y="4470400"/>
          <p14:tracePt t="163184" x="9940925" y="4500563"/>
          <p14:tracePt t="163195" x="10285413" y="4532313"/>
          <p14:tracePt t="163207" x="10641013" y="4545013"/>
          <p14:tracePt t="163216" x="10972800" y="4545013"/>
          <p14:tracePt t="163227" x="11253788" y="4545013"/>
          <p14:tracePt t="163239" x="11441113" y="4538663"/>
          <p14:tracePt t="163250" x="11591925" y="4506913"/>
          <p14:tracePt t="163261" x="11698288" y="4457700"/>
          <p14:tracePt t="163272" x="11785600" y="4394200"/>
          <p14:tracePt t="163287" x="11860213" y="4319588"/>
          <p14:tracePt t="163299" x="11917363" y="4238625"/>
          <p14:tracePt t="163307" x="11979275" y="4157663"/>
          <p14:tracePt t="163319" x="12023725" y="4083050"/>
          <p14:tracePt t="163329" x="12060238" y="4000500"/>
          <p14:tracePt t="163340" x="12079288" y="3919538"/>
          <p14:tracePt t="163352" x="12098338" y="3844925"/>
          <p14:tracePt t="163362" x="12111038" y="3757613"/>
          <p14:tracePt t="163374" x="12111038" y="3681413"/>
          <p14:tracePt t="163386" x="12111038" y="3606800"/>
          <p14:tracePt t="163397" x="12111038" y="3532188"/>
          <p14:tracePt t="163408" x="12111038" y="3457575"/>
          <p14:tracePt t="163421" x="12111038" y="3394075"/>
          <p14:tracePt t="163430" x="12111038" y="3332163"/>
          <p14:tracePt t="163441" x="12111038" y="3257550"/>
          <p14:tracePt t="163455" x="12098338" y="3176588"/>
          <p14:tracePt t="163464" x="12053888" y="3081338"/>
          <p14:tracePt t="163475" x="12004675" y="2994025"/>
          <p14:tracePt t="163490" x="11941175" y="2913063"/>
          <p14:tracePt t="163498" x="11872913" y="2838450"/>
          <p14:tracePt t="163509" x="11804650" y="2770188"/>
          <p14:tracePt t="163522" x="11723688" y="2700338"/>
          <p14:tracePt t="163535" x="11647488" y="2638425"/>
          <p14:tracePt t="163542" x="11591925" y="2581275"/>
          <p14:tracePt t="163556" x="11534775" y="2519363"/>
          <p14:tracePt t="163569" x="11485563" y="2463800"/>
          <p14:tracePt t="163576" x="11447463" y="2419350"/>
          <p14:tracePt t="163587" x="11404600" y="2381250"/>
          <p14:tracePt t="163599" x="11360150" y="2351088"/>
          <p14:tracePt t="163610" x="11317288" y="2312988"/>
          <p14:tracePt t="163623" x="11272838" y="2287588"/>
          <p14:tracePt t="163633" x="11228388" y="2257425"/>
          <p14:tracePt t="163644" x="11204575" y="2244725"/>
          <p14:tracePt t="163655" x="11185525" y="2238375"/>
          <p14:tracePt t="163666" x="11166475" y="2232025"/>
          <p14:tracePt t="163678" x="11134725" y="2219325"/>
          <p14:tracePt t="163693" x="11104563" y="2206625"/>
          <p14:tracePt t="163701" x="11066463" y="2200275"/>
          <p14:tracePt t="163711" x="10998200" y="2193925"/>
          <p14:tracePt t="163723" x="10934700" y="2181225"/>
          <p14:tracePt t="163738" x="10872788" y="2174875"/>
          <p14:tracePt t="163745" x="10804525" y="2163763"/>
          <p14:tracePt t="163757" x="10753725" y="2157413"/>
          <p14:tracePt t="163770" x="10704513" y="2157413"/>
          <p14:tracePt t="163780" x="10653713" y="2157413"/>
          <p14:tracePt t="163791" x="10617200" y="2157413"/>
          <p14:tracePt t="163803" x="10560050" y="2157413"/>
          <p14:tracePt t="163814" x="10510838" y="2157413"/>
          <p14:tracePt t="163823" x="10472738" y="2157413"/>
          <p14:tracePt t="163837" x="10434638" y="2157413"/>
          <p14:tracePt t="163846" x="10398125" y="2157413"/>
          <p14:tracePt t="163857" x="10347325" y="2157413"/>
          <p14:tracePt t="163869" x="10285413" y="2157413"/>
          <p14:tracePt t="163881" x="10215563" y="2157413"/>
          <p14:tracePt t="163891" x="10128250" y="2157413"/>
          <p14:tracePt t="163904" x="10040938" y="2157413"/>
          <p14:tracePt t="163913" x="9953625" y="2157413"/>
          <p14:tracePt t="163925" x="9866313" y="2157413"/>
          <p14:tracePt t="163938" x="9785350" y="2157413"/>
          <p14:tracePt t="163947" x="9698038" y="2157413"/>
          <p14:tracePt t="163959" x="9609138" y="2157413"/>
          <p14:tracePt t="163970" x="9521825" y="2157413"/>
          <p14:tracePt t="163982" x="9415463" y="2168525"/>
          <p14:tracePt t="163994" x="9315450" y="2187575"/>
          <p14:tracePt t="164005" x="9215438" y="2206625"/>
          <p14:tracePt t="164016" x="9109075" y="2238375"/>
          <p14:tracePt t="164026" x="9034463" y="2268538"/>
          <p14:tracePt t="164038" x="8953500" y="2312988"/>
          <p14:tracePt t="164049" x="8885238" y="2351088"/>
          <p14:tracePt t="164060" x="8840788" y="2381250"/>
          <p14:tracePt t="164071" x="8796338" y="2432050"/>
          <p14:tracePt t="164083" x="8759825" y="2474913"/>
          <p14:tracePt t="164093" x="8721725" y="2519363"/>
          <p14:tracePt t="164106" x="8685213" y="2574925"/>
          <p14:tracePt t="164116" x="8659813" y="2632075"/>
          <p14:tracePt t="164127" x="8640763" y="2687638"/>
          <p14:tracePt t="164138" x="8621713" y="2738438"/>
          <p14:tracePt t="164155" x="8615363" y="2781300"/>
          <p14:tracePt t="164161" x="8615363" y="2819400"/>
          <p14:tracePt t="164173" x="8615363" y="2857500"/>
          <p14:tracePt t="164184" x="8615363" y="2887663"/>
          <p14:tracePt t="164216" x="8615363" y="2974975"/>
          <p14:tracePt t="164220" x="8615363" y="3025775"/>
          <p14:tracePt t="164228" x="8628063" y="3094038"/>
          <p14:tracePt t="164240" x="8653463" y="3157538"/>
          <p14:tracePt t="164253" x="8685213" y="3225800"/>
          <p14:tracePt t="164262" x="8721725" y="3294063"/>
          <p14:tracePt t="164274" x="8759825" y="3351213"/>
          <p14:tracePt t="164288" x="8809038" y="3406775"/>
          <p14:tracePt t="164298" x="8853488" y="3463925"/>
          <p14:tracePt t="164308" x="8921750" y="3525838"/>
          <p14:tracePt t="164321" x="8996363" y="3581400"/>
          <p14:tracePt t="164330" x="9078913" y="3644900"/>
          <p14:tracePt t="164341" x="9178925" y="3700463"/>
          <p14:tracePt t="164354" x="9285288" y="3751263"/>
          <p14:tracePt t="164364" x="9398000" y="3794125"/>
          <p14:tracePt t="164375" x="9515475" y="3832225"/>
          <p14:tracePt t="164386" x="9647238" y="3876675"/>
          <p14:tracePt t="164398" x="9779000" y="3919538"/>
          <p14:tracePt t="164411" x="9928225" y="3957638"/>
          <p14:tracePt t="164423" x="10079038" y="3987800"/>
          <p14:tracePt t="164433" x="10221913" y="4013200"/>
          <p14:tracePt t="164442" x="10360025" y="4025900"/>
          <p14:tracePt t="164456" x="10485438" y="4019550"/>
          <p14:tracePt t="164465" x="10598150" y="4000500"/>
          <p14:tracePt t="164477" x="10710863" y="3957638"/>
          <p14:tracePt t="164491" x="10817225" y="3894138"/>
          <p14:tracePt t="164500" x="10922000" y="3819525"/>
          <p14:tracePt t="164510" x="11004550" y="3738563"/>
          <p14:tracePt t="164523" x="11066463" y="3657600"/>
          <p14:tracePt t="164536" x="11117263" y="3563938"/>
          <p14:tracePt t="164544" x="11160125" y="3470275"/>
          <p14:tracePt t="164557" x="11185525" y="3394075"/>
          <p14:tracePt t="164567" x="11204575" y="3313113"/>
          <p14:tracePt t="164578" x="11223625" y="3251200"/>
          <p14:tracePt t="164589" x="11241088" y="3181350"/>
          <p14:tracePt t="164604" x="11253788" y="3119438"/>
          <p14:tracePt t="164612" x="11260138" y="3044825"/>
          <p14:tracePt t="164624" x="11260138" y="2970213"/>
          <p14:tracePt t="164634" x="11260138" y="2881313"/>
          <p14:tracePt t="164645" x="11228388" y="2800350"/>
          <p14:tracePt t="164658" x="11179175" y="2706688"/>
          <p14:tracePt t="164669" x="11117263" y="2625725"/>
          <p14:tracePt t="164679" x="11060113" y="2557463"/>
          <p14:tracePt t="164694" x="10998200" y="2500313"/>
          <p14:tracePt t="164704" x="10953750" y="2438400"/>
          <p14:tracePt t="164712" x="10904538" y="2406650"/>
          <p14:tracePt t="164723" x="10860088" y="2370138"/>
          <p14:tracePt t="164738" x="10804525" y="2332038"/>
          <p14:tracePt t="164746" x="10734675" y="2300288"/>
          <p14:tracePt t="164758" x="10672763" y="2274888"/>
          <p14:tracePt t="164770" x="10591800" y="2244725"/>
          <p14:tracePt t="164780" x="10504488" y="2225675"/>
          <p14:tracePt t="164791" x="10404475" y="2206625"/>
          <p14:tracePt t="164805" x="10310813" y="2181225"/>
          <p14:tracePt t="164814" x="10221913" y="2163763"/>
          <p14:tracePt t="164825" x="10121900" y="2157413"/>
          <p14:tracePt t="164838" x="10009188" y="2144713"/>
          <p14:tracePt t="164847" x="9885363" y="2144713"/>
          <p14:tracePt t="164859" x="9747250" y="2151063"/>
          <p14:tracePt t="164870" x="9591675" y="2168525"/>
          <p14:tracePt t="164894" x="9253538" y="2268538"/>
          <p14:tracePt t="164908" x="9109075" y="2344738"/>
          <p14:tracePt t="164916" x="8985250" y="2425700"/>
          <p14:tracePt t="164926" x="8872538" y="2513013"/>
          <p14:tracePt t="164938" x="8785225" y="2619375"/>
          <p14:tracePt t="164949" x="8709025" y="2763838"/>
          <p14:tracePt t="164960" x="8659813" y="2944813"/>
          <p14:tracePt t="164971" x="8634413" y="3163888"/>
          <p14:tracePt t="164990" x="8709025" y="3487738"/>
          <p14:tracePt t="164996" x="8921750" y="3863975"/>
          <p14:tracePt t="165005" x="9296400" y="4257675"/>
          <p14:tracePt t="165016" x="9804400" y="4613275"/>
          <p14:tracePt t="165027" x="10398125" y="4870450"/>
          <p14:tracePt t="165040" x="11053763" y="5006975"/>
          <p14:tracePt t="165050" x="11634788" y="5026025"/>
          <p14:tracePt t="165061" x="12141200" y="4919663"/>
          <p14:tracePt t="165140" x="11017250" y="1231900"/>
          <p14:tracePt t="165154" x="10579100" y="868363"/>
          <p14:tracePt t="165162" x="10298113" y="668338"/>
          <p14:tracePt t="165174" x="10140950" y="625475"/>
          <p14:tracePt t="165188" x="10009188" y="661988"/>
          <p14:tracePt t="165196" x="9840913" y="812800"/>
          <p14:tracePt t="165209" x="9647238" y="1074738"/>
          <p14:tracePt t="165224" x="9415463" y="1450975"/>
          <p14:tracePt t="165230" x="9153525" y="1881188"/>
          <p14:tracePt t="165243" x="8872538" y="2332038"/>
          <p14:tracePt t="165255" x="8609013" y="2763838"/>
          <p14:tracePt t="165264" x="8415338" y="3106738"/>
          <p14:tracePt t="165275" x="8289925" y="3376613"/>
          <p14:tracePt t="165288" x="8215313" y="3544888"/>
          <p14:tracePt t="165297" x="8183563" y="3644900"/>
          <p14:tracePt t="165309" x="8183563" y="3706813"/>
          <p14:tracePt t="165321" x="8189913" y="3738563"/>
          <p14:tracePt t="165332" x="8215313" y="3763963"/>
          <p14:tracePt t="165343" x="8234363" y="3776663"/>
          <p14:tracePt t="165355" x="8259763" y="3781425"/>
          <p14:tracePt t="165367" x="8278813" y="3781425"/>
          <p14:tracePt t="165377" x="8296275" y="3781425"/>
          <p14:tracePt t="165390" x="8308975" y="3781425"/>
          <p14:tracePt t="165400" x="8328025" y="3776663"/>
          <p14:tracePt t="165411" x="8353425" y="3763963"/>
          <p14:tracePt t="165422" x="8372475" y="3757613"/>
          <p14:tracePt t="165432" x="8402638" y="3744913"/>
          <p14:tracePt t="165444" x="8453438" y="3738563"/>
          <p14:tracePt t="165457" x="8515350" y="3732213"/>
          <p14:tracePt t="165468" x="8609013" y="3719513"/>
          <p14:tracePt t="165478" x="8696325" y="3706813"/>
          <p14:tracePt t="165492" x="8796338" y="3706813"/>
          <p14:tracePt t="165504" x="8896350" y="3706813"/>
          <p14:tracePt t="165511" x="8996363" y="3700463"/>
          <p14:tracePt t="165523" x="9096375" y="3687763"/>
          <p14:tracePt t="165536" x="9196388" y="3687763"/>
          <p14:tracePt t="165545" x="9285288" y="3681413"/>
          <p14:tracePt t="165556" x="9359900" y="3670300"/>
          <p14:tracePt t="165570" x="9421813" y="3663950"/>
          <p14:tracePt t="165579" x="9478963" y="3651250"/>
          <p14:tracePt t="165591" x="9509125" y="3644900"/>
          <p14:tracePt t="165603" x="9528175" y="3638550"/>
          <p14:tracePt t="165613" x="9553575" y="3632200"/>
          <p14:tracePt t="165624" x="9598025" y="3613150"/>
          <p14:tracePt t="165637" x="9640888" y="3587750"/>
          <p14:tracePt t="165646" x="9685338" y="3563938"/>
          <p14:tracePt t="165658" x="9715500" y="3544888"/>
          <p14:tracePt t="165669" x="9759950" y="3532188"/>
          <p14:tracePt t="165680" x="9821863" y="3513138"/>
          <p14:tracePt t="165694" x="9915525" y="3481388"/>
          <p14:tracePt t="165706" x="10004425" y="3451225"/>
          <p14:tracePt t="165714" x="10109200" y="3419475"/>
          <p14:tracePt t="165725" x="10210800" y="3387725"/>
          <p14:tracePt t="165739" x="10304463" y="3357563"/>
          <p14:tracePt t="165747" x="10379075" y="3325813"/>
          <p14:tracePt t="165759" x="10460038" y="3300413"/>
          <p14:tracePt t="165770" x="10528300" y="3263900"/>
          <p14:tracePt t="165785" x="10598150" y="3219450"/>
          <p14:tracePt t="165794" x="10666413" y="3170238"/>
          <p14:tracePt t="165805" x="10734675" y="3125788"/>
          <p14:tracePt t="165815" x="10791825" y="3076575"/>
          <p14:tracePt t="165826" x="10834688" y="3032125"/>
          <p14:tracePt t="165837" x="10885488" y="2981325"/>
          <p14:tracePt t="165850" x="10928350" y="2944813"/>
          <p14:tracePt t="165860" x="10966450" y="2900363"/>
          <p14:tracePt t="165871" x="10991850" y="2870200"/>
          <p14:tracePt t="165883" x="11004550" y="2825750"/>
          <p14:tracePt t="165894" x="11010900" y="2806700"/>
          <p14:tracePt t="165906" x="11017250" y="2794000"/>
          <p14:tracePt t="165916" x="11017250" y="2787650"/>
          <p14:tracePt t="165927" x="11017250" y="2781300"/>
          <p14:tracePt t="165939" x="11017250" y="2774950"/>
          <p14:tracePt t="165950" x="11017250" y="2770188"/>
          <p14:tracePt t="165961" x="11004550" y="2770188"/>
          <p14:tracePt t="165973" x="10979150" y="2770188"/>
          <p14:tracePt t="165986" x="10953750" y="2770188"/>
          <p14:tracePt t="165997" x="10898188" y="2770188"/>
          <p14:tracePt t="166006" x="10810875" y="2770188"/>
          <p14:tracePt t="166018" x="10698163" y="2770188"/>
          <p14:tracePt t="166029" x="10547350" y="2770188"/>
          <p14:tracePt t="166040" x="10366375" y="2770188"/>
          <p14:tracePt t="166051" x="10185400" y="2770188"/>
          <p14:tracePt t="166062" x="10004425" y="2770188"/>
          <p14:tracePt t="166073" x="9853613" y="2770188"/>
          <p14:tracePt t="166085" x="9728200" y="2770188"/>
          <p14:tracePt t="166096" x="9615488" y="2787650"/>
          <p14:tracePt t="166110" x="9509125" y="2806700"/>
          <p14:tracePt t="166121" x="9409113" y="2838450"/>
          <p14:tracePt t="166130" x="9302750" y="2870200"/>
          <p14:tracePt t="166141" x="9215438" y="2900363"/>
          <p14:tracePt t="166154" x="9128125" y="2919413"/>
          <p14:tracePt t="166164" x="9059863" y="2938463"/>
          <p14:tracePt t="166175" x="9015413" y="2963863"/>
          <p14:tracePt t="166191" x="8985250" y="2981325"/>
          <p14:tracePt t="166209" x="8966200" y="2994025"/>
          <p14:tracePt t="166221" x="8953500" y="3006725"/>
          <p14:tracePt t="166310" x="8953500" y="3013075"/>
          <p14:tracePt t="166321" x="8953500" y="3025775"/>
          <p14:tracePt t="166332" x="8966200" y="3038475"/>
          <p14:tracePt t="166343" x="8991600" y="3051175"/>
          <p14:tracePt t="166356" x="9040813" y="3087688"/>
          <p14:tracePt t="166368" x="9078913" y="3106738"/>
          <p14:tracePt t="166378" x="9134475" y="3125788"/>
          <p14:tracePt t="166390" x="9215438" y="3163888"/>
          <p14:tracePt t="166400" x="9315450" y="3206750"/>
          <p14:tracePt t="166412" x="9434513" y="3244850"/>
          <p14:tracePt t="166424" x="9566275" y="3300413"/>
          <p14:tracePt t="166434" x="9698038" y="3344863"/>
          <p14:tracePt t="166446" x="9815513" y="3387725"/>
          <p14:tracePt t="166457" x="9915525" y="3425825"/>
          <p14:tracePt t="166469" x="10021888" y="3457575"/>
          <p14:tracePt t="166480" x="10098088" y="3481388"/>
          <p14:tracePt t="166491" x="10140950" y="3487738"/>
          <p14:tracePt t="166636" x="10160000" y="3494088"/>
          <p14:tracePt t="166647" x="10179050" y="3500438"/>
          <p14:tracePt t="166659" x="10210800" y="3506788"/>
          <p14:tracePt t="166670" x="10228263" y="3519488"/>
          <p14:tracePt t="166685" x="10253663" y="3532188"/>
          <p14:tracePt t="166693" x="10279063" y="3538538"/>
          <p14:tracePt t="166996" x="10291763" y="3544888"/>
          <p14:tracePt t="167020" x="10285413" y="3544888"/>
          <p14:tracePt t="167030" x="10266363" y="3544888"/>
          <p14:tracePt t="167041" x="10240963" y="3544888"/>
          <p14:tracePt t="167054" x="10191750" y="3544888"/>
          <p14:tracePt t="167064" x="10104438" y="3544888"/>
          <p14:tracePt t="167075" x="9966325" y="3544888"/>
          <p14:tracePt t="167086" x="9740900" y="3544888"/>
          <p14:tracePt t="167100" x="9328150" y="3532188"/>
          <p14:tracePt t="167109" x="8715375" y="3476625"/>
          <p14:tracePt t="167122" x="8015288" y="3394075"/>
          <p14:tracePt t="167133" x="7246938" y="3313113"/>
          <p14:tracePt t="167142" x="6451600" y="3232150"/>
          <p14:tracePt t="167155" x="5689600" y="3170238"/>
          <p14:tracePt t="167165" x="4970463" y="3132138"/>
          <p14:tracePt t="167176" x="4314825" y="3113088"/>
          <p14:tracePt t="167190" x="3725863" y="3113088"/>
          <p14:tracePt t="167200" x="3189288" y="3144838"/>
          <p14:tracePt t="167210" x="2770188" y="3213100"/>
          <p14:tracePt t="167223" x="2457450" y="3313113"/>
          <p14:tracePt t="167232" x="2244725" y="3413125"/>
          <p14:tracePt t="167243" x="2112963" y="3494088"/>
          <p14:tracePt t="167255" x="2019300" y="3557588"/>
          <p14:tracePt t="167267" x="1963738" y="3613150"/>
          <p14:tracePt t="167278" x="1912938" y="3670300"/>
          <p14:tracePt t="167290" x="1881188" y="3706813"/>
          <p14:tracePt t="167301" x="1857375" y="3738563"/>
          <p14:tracePt t="167311" x="1838325" y="3757613"/>
          <p14:tracePt t="167322" x="1812925" y="3781425"/>
          <p14:tracePt t="167369" x="1793875" y="3794125"/>
          <p14:tracePt t="167380" x="1763713" y="3806825"/>
          <p14:tracePt t="167391" x="1731963" y="3819525"/>
          <p14:tracePt t="167404" x="1681163" y="3832225"/>
          <p14:tracePt t="167413" x="1587500" y="3857625"/>
          <p14:tracePt t="167424" x="1487488" y="3876675"/>
          <p14:tracePt t="167438" x="1374775" y="3894138"/>
          <p14:tracePt t="167446" x="1274763" y="3925888"/>
          <p14:tracePt t="167458" x="1219200" y="3938588"/>
          <p14:tracePt t="167469" x="1200150" y="3944938"/>
          <p14:tracePt t="167494" x="1181100" y="3951288"/>
          <p14:tracePt t="167505" x="1174750" y="3957638"/>
          <p14:tracePt t="167514" x="1174750" y="3963988"/>
          <p14:tracePt t="167525" x="1200150" y="3970338"/>
          <p14:tracePt t="167539" x="1250950" y="3983038"/>
          <p14:tracePt t="167548" x="1331913" y="3987800"/>
          <p14:tracePt t="167559" x="1444625" y="4000500"/>
          <p14:tracePt t="167570" x="1581150" y="4006850"/>
          <p14:tracePt t="167582" x="1731963" y="4019550"/>
          <p14:tracePt t="167594" x="1944688" y="4032250"/>
          <p14:tracePt t="167605" x="2182813" y="4051300"/>
          <p14:tracePt t="167616" x="2470150" y="4064000"/>
          <p14:tracePt t="167626" x="2751138" y="4064000"/>
          <p14:tracePt t="167639" x="3057525" y="4064000"/>
          <p14:tracePt t="167649" x="3357563" y="4064000"/>
          <p14:tracePt t="167661" x="3644900" y="4057650"/>
          <p14:tracePt t="167671" x="3889375" y="4025900"/>
          <p14:tracePt t="167684" x="4102100" y="4000500"/>
          <p14:tracePt t="167695" x="4264025" y="3987800"/>
          <p14:tracePt t="167707" x="4402138" y="3976688"/>
          <p14:tracePt t="167716" x="4514850" y="3970338"/>
          <p14:tracePt t="167728" x="4625975" y="3957638"/>
          <p14:tracePt t="167739" x="4725988" y="3957638"/>
          <p14:tracePt t="167751" x="4826000" y="3957638"/>
          <p14:tracePt t="167762" x="4914900" y="3957638"/>
          <p14:tracePt t="167772" x="5002213" y="3957638"/>
          <p14:tracePt t="167785" x="5089525" y="3957638"/>
          <p14:tracePt t="167796" x="5170488" y="3970338"/>
          <p14:tracePt t="167807" x="5245100" y="3970338"/>
          <p14:tracePt t="167819" x="5321300" y="3970338"/>
          <p14:tracePt t="167829" x="5395913" y="3970338"/>
          <p14:tracePt t="167840" x="5470525" y="3970338"/>
          <p14:tracePt t="167851" x="5545138" y="3970338"/>
          <p14:tracePt t="167862" x="5608638" y="3970338"/>
          <p14:tracePt t="167874" x="5657850" y="3970338"/>
          <p14:tracePt t="167885" x="5683250" y="3970338"/>
          <p14:tracePt t="167964" x="5708650" y="3970338"/>
          <p14:tracePt t="168009" x="5721350" y="3970338"/>
          <p14:tracePt t="168035" x="5734050" y="3970338"/>
          <p14:tracePt t="168042" x="5740400" y="3970338"/>
          <p14:tracePt t="168054" x="5764213" y="3970338"/>
          <p14:tracePt t="168066" x="5783263" y="3970338"/>
          <p14:tracePt t="168076" x="5808663" y="3970338"/>
          <p14:tracePt t="168088" x="5834063" y="3970338"/>
          <p14:tracePt t="168099" x="5857875" y="3970338"/>
          <p14:tracePt t="168110" x="5889625" y="3970338"/>
          <p14:tracePt t="168122" x="5915025" y="3970338"/>
          <p14:tracePt t="168135" x="5951538" y="3970338"/>
          <p14:tracePt t="168144" x="6002338" y="3970338"/>
          <p14:tracePt t="168155" x="6064250" y="3970338"/>
          <p14:tracePt t="168167" x="6146800" y="3957638"/>
          <p14:tracePt t="168178" x="6221413" y="3944938"/>
          <p14:tracePt t="168195" x="6296025" y="3938588"/>
          <p14:tracePt t="168200" x="6346825" y="3938588"/>
          <p14:tracePt t="168211" x="6389688" y="3932238"/>
          <p14:tracePt t="168222" x="6408738" y="3932238"/>
          <p14:tracePt t="168235" x="6421438" y="3932238"/>
          <p14:tracePt t="168245" x="6440488" y="3925888"/>
          <p14:tracePt t="168256" x="6470650" y="3913188"/>
          <p14:tracePt t="168268" x="6496050" y="3913188"/>
          <p14:tracePt t="168279" x="6540500" y="3906838"/>
          <p14:tracePt t="168292" x="6577013" y="3906838"/>
          <p14:tracePt t="168302" x="6640513" y="3906838"/>
          <p14:tracePt t="168312" x="6740525" y="3906838"/>
          <p14:tracePt t="168323" x="6864350" y="3906838"/>
          <p14:tracePt t="168337" x="6996113" y="3906838"/>
          <p14:tracePt t="168346" x="7153275" y="3906838"/>
          <p14:tracePt t="168357" x="7283450" y="3906838"/>
          <p14:tracePt t="168370" x="7421563" y="3906838"/>
          <p14:tracePt t="168380" x="7534275" y="3906838"/>
          <p14:tracePt t="168392" x="7646988" y="3906838"/>
          <p14:tracePt t="168405" x="7734300" y="3906838"/>
          <p14:tracePt t="168414" x="7772400" y="3906838"/>
          <p14:tracePt t="168438" x="7789863" y="3906838"/>
          <p14:tracePt t="168448" x="7802563" y="3906838"/>
          <p14:tracePt t="168459" x="7815263" y="3906838"/>
          <p14:tracePt t="168470" x="7827963" y="3906838"/>
          <p14:tracePt t="168482" x="7840663" y="3906838"/>
          <p14:tracePt t="168495" x="7853363" y="3906838"/>
          <p14:tracePt t="168506" x="7866063" y="3906838"/>
          <p14:tracePt t="168526" x="7877175" y="3906838"/>
          <p14:tracePt t="168549" x="7883525" y="3906838"/>
          <p14:tracePt t="168572" x="7889875" y="3906838"/>
          <p14:tracePt t="168583" x="7896225" y="3906838"/>
          <p14:tracePt t="168594" x="7902575" y="3906838"/>
          <p14:tracePt t="168617" x="7908925" y="3906838"/>
          <p14:tracePt t="168629" x="7921625" y="3906838"/>
          <p14:tracePt t="168639" x="7940675" y="3906838"/>
          <p14:tracePt t="168650" x="7959725" y="3906838"/>
          <p14:tracePt t="168662" x="7989888" y="3906838"/>
          <p14:tracePt t="168673" x="8015288" y="3906838"/>
          <p14:tracePt t="168684" x="8047038" y="3906838"/>
          <p14:tracePt t="168698" x="8083550" y="3906838"/>
          <p14:tracePt t="168707" x="8121650" y="3906838"/>
          <p14:tracePt t="168720" x="8172450" y="3906838"/>
          <p14:tracePt t="168729" x="8221663" y="3906838"/>
          <p14:tracePt t="168740" x="8259763" y="3906838"/>
          <p14:tracePt t="168755" x="8278813" y="3906838"/>
          <p14:tracePt t="168774" x="8289925" y="3906838"/>
          <p14:tracePt t="169235" x="8302625" y="3906838"/>
          <p14:tracePt t="169629" x="8308975" y="3906838"/>
          <p14:tracePt t="169640" x="8328025" y="3906838"/>
          <p14:tracePt t="169654" x="8359775" y="3906838"/>
          <p14:tracePt t="169664" x="8396288" y="3900488"/>
          <p14:tracePt t="169674" x="8440738" y="3887788"/>
          <p14:tracePt t="169685" x="8466138" y="3887788"/>
          <p14:tracePt t="169696" x="8502650" y="3887788"/>
          <p14:tracePt t="169707" x="8534400" y="3887788"/>
          <p14:tracePt t="169722" x="8553450" y="3887788"/>
          <p14:tracePt t="169730" x="8572500" y="3887788"/>
          <p14:tracePt t="169741" x="8585200" y="3887788"/>
          <p14:tracePt t="169755" x="8589963" y="3887788"/>
          <p14:tracePt t="169764" x="8602663" y="3887788"/>
          <p14:tracePt t="169876" x="8621713" y="3883025"/>
          <p14:tracePt t="169888" x="8640763" y="3870325"/>
          <p14:tracePt t="169899" x="8672513" y="3844925"/>
          <p14:tracePt t="169910" x="8685213" y="3832225"/>
          <p14:tracePt t="169921" x="8696325" y="3819525"/>
          <p14:tracePt t="169932" x="8715375" y="3806825"/>
          <p14:tracePt t="170056" x="8715375" y="3813175"/>
          <p14:tracePt t="170080" x="8715375" y="3825875"/>
          <p14:tracePt t="170191" x="8721725" y="3832225"/>
          <p14:tracePt t="170247" x="8728075" y="3838575"/>
          <p14:tracePt t="170261" x="8747125" y="3838575"/>
          <p14:tracePt t="170274" x="8772525" y="3838575"/>
          <p14:tracePt t="170286" x="8802688" y="3838575"/>
          <p14:tracePt t="170293" x="8840788" y="3838575"/>
          <p14:tracePt t="170305" x="8878888" y="3838575"/>
          <p14:tracePt t="170317" x="8896350" y="3838575"/>
          <p14:tracePt t="170338" x="8909050" y="3844925"/>
          <p14:tracePt t="170350" x="8921750" y="3851275"/>
          <p14:tracePt t="170372" x="8928100" y="3851275"/>
          <p14:tracePt t="170383" x="8940800" y="3857625"/>
          <p14:tracePt t="170395" x="8953500" y="3857625"/>
          <p14:tracePt t="170408" x="8972550" y="3857625"/>
          <p14:tracePt t="170416" x="8996363" y="3851275"/>
          <p14:tracePt t="170428" x="9034463" y="3819525"/>
          <p14:tracePt t="170440" x="9078913" y="3787775"/>
          <p14:tracePt t="170451" x="9121775" y="3757613"/>
          <p14:tracePt t="170462" x="9178925" y="3719513"/>
          <p14:tracePt t="170473" x="9234488" y="3687763"/>
          <p14:tracePt t="170529" x="9266238" y="3676650"/>
          <p14:tracePt t="170540" x="9272588" y="3676650"/>
          <p14:tracePt t="170554" x="9272588" y="3681413"/>
          <p14:tracePt t="170563" x="9253538" y="3700463"/>
          <p14:tracePt t="170574" x="9209088" y="3738563"/>
          <p14:tracePt t="170586" x="9166225" y="3763963"/>
          <p14:tracePt t="170599" x="9121775" y="3787775"/>
          <p14:tracePt t="170609" x="9066213" y="3806825"/>
          <p14:tracePt t="170621" x="9021763" y="3825875"/>
          <p14:tracePt t="170630" x="9002713" y="3832225"/>
          <p14:tracePt t="170654" x="8991600" y="3838575"/>
          <p14:tracePt t="170664" x="8972550" y="3838575"/>
          <p14:tracePt t="170675" x="8940800" y="3838575"/>
          <p14:tracePt t="170690" x="8902700" y="3838575"/>
          <p14:tracePt t="170700" x="8878888" y="3838575"/>
          <p14:tracePt t="170709" x="8840788" y="3838575"/>
          <p14:tracePt t="170722" x="8785225" y="3838575"/>
          <p14:tracePt t="170732" x="8734425" y="3838575"/>
          <p14:tracePt t="170990" x="8715375" y="3838575"/>
          <p14:tracePt t="171082" x="8715375" y="3832225"/>
          <p14:tracePt t="171091" x="8721725" y="3825875"/>
          <p14:tracePt t="171114" x="8728075" y="3819525"/>
          <p14:tracePt t="171249" x="8734425" y="3819525"/>
          <p14:tracePt t="171261" x="8734425" y="3813175"/>
          <p14:tracePt t="171288" x="8740775" y="3806825"/>
          <p14:tracePt t="171598" x="8747125" y="3800475"/>
          <p14:tracePt t="172835" x="8759825" y="3794125"/>
          <p14:tracePt t="173262" x="8772525" y="3794125"/>
          <p14:tracePt t="173274" x="8789988" y="3787775"/>
          <p14:tracePt t="173286" x="8809038" y="3781425"/>
          <p14:tracePt t="173296" x="8834438" y="3781425"/>
          <p14:tracePt t="173307" x="8872538" y="3776663"/>
          <p14:tracePt t="173320" x="8947150" y="3757613"/>
          <p14:tracePt t="173330" x="9053513" y="3732213"/>
          <p14:tracePt t="173341" x="9166225" y="3713163"/>
          <p14:tracePt t="173355" x="9291638" y="3681413"/>
          <p14:tracePt t="173364" x="9434513" y="3651250"/>
          <p14:tracePt t="173375" x="9585325" y="3613150"/>
          <p14:tracePt t="173387" x="9715500" y="3570288"/>
          <p14:tracePt t="173398" x="9898063" y="3519488"/>
          <p14:tracePt t="173412" x="10098088" y="3476625"/>
          <p14:tracePt t="173424" x="10372725" y="3419475"/>
          <p14:tracePt t="173432" x="10691813" y="3370263"/>
          <p14:tracePt t="173443" x="11060113" y="3300413"/>
          <p14:tracePt t="173456" x="11434763" y="3232150"/>
          <p14:tracePt t="173466" x="11734800" y="3170238"/>
          <p14:tracePt t="173477" x="11960225" y="3132138"/>
          <p14:tracePt t="173491" x="12072938" y="3100388"/>
          <p14:tracePt t="173566" x="12130088" y="3081338"/>
          <p14:tracePt t="173578" x="12153900" y="3076575"/>
          <p14:tracePt t="173589" x="12166600" y="3076575"/>
          <p14:tracePt t="173636" x="12172950" y="3087688"/>
          <p14:tracePt t="173645" x="12179300" y="3125788"/>
          <p14:tracePt t="173658" x="12179300" y="320040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66"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货币的职能</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左大括号 1">
            <a:extLst>
              <a:ext uri="{FF2B5EF4-FFF2-40B4-BE49-F238E27FC236}">
                <a16:creationId xmlns:a16="http://schemas.microsoft.com/office/drawing/2014/main" id="{CB3353DF-464C-4D88-8794-E55B3157CD42}"/>
              </a:ext>
            </a:extLst>
          </p:cNvPr>
          <p:cNvSpPr/>
          <p:nvPr/>
        </p:nvSpPr>
        <p:spPr>
          <a:xfrm>
            <a:off x="1873623" y="1281949"/>
            <a:ext cx="564777" cy="46168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FA22FC9-18B1-4B31-AE14-1A61A37168DF}"/>
              </a:ext>
            </a:extLst>
          </p:cNvPr>
          <p:cNvSpPr txBox="1"/>
          <p:nvPr/>
        </p:nvSpPr>
        <p:spPr>
          <a:xfrm>
            <a:off x="38800" y="3174861"/>
            <a:ext cx="1834823" cy="830997"/>
          </a:xfrm>
          <a:prstGeom prst="rect">
            <a:avLst/>
          </a:prstGeom>
          <a:noFill/>
        </p:spPr>
        <p:txBody>
          <a:bodyPr wrap="squar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货币的职能（</a:t>
            </a:r>
            <a:r>
              <a:rPr lang="zh-CN" altLang="en-US" sz="2400" dirty="0">
                <a:latin typeface="字魂35号-经典雅黑" panose="02000000000000000000" pitchFamily="2" charset="-122"/>
                <a:ea typeface="字魂35号-经典雅黑" panose="02000000000000000000" pitchFamily="2" charset="-122"/>
                <a:cs typeface="+mn-ea"/>
                <a:sym typeface="Arial" panose="020B0604020202020204" pitchFamily="34" charset="0"/>
              </a:rPr>
              <a:t>马克思</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p>
        </p:txBody>
      </p:sp>
      <p:sp>
        <p:nvSpPr>
          <p:cNvPr id="7" name="文本框 6">
            <a:extLst>
              <a:ext uri="{FF2B5EF4-FFF2-40B4-BE49-F238E27FC236}">
                <a16:creationId xmlns:a16="http://schemas.microsoft.com/office/drawing/2014/main" id="{9F5ADDFF-A930-42CE-98AE-DC96FB029E49}"/>
              </a:ext>
            </a:extLst>
          </p:cNvPr>
          <p:cNvSpPr txBox="1"/>
          <p:nvPr/>
        </p:nvSpPr>
        <p:spPr>
          <a:xfrm>
            <a:off x="2494005" y="1101860"/>
            <a:ext cx="9384230" cy="830997"/>
          </a:xfrm>
          <a:prstGeom prst="rect">
            <a:avLst/>
          </a:prstGeom>
          <a:noFill/>
        </p:spPr>
        <p:txBody>
          <a:bodyPr wrap="square" rtlCol="0">
            <a:spAutoFit/>
          </a:bodyPr>
          <a:lstStyle/>
          <a:p>
            <a:pP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价值尺度：</a:t>
            </a:r>
            <a:r>
              <a:rPr lang="zh-CN" altLang="en-US" sz="2400" dirty="0">
                <a:latin typeface="字魂35号-经典雅黑" panose="02000000000000000000" pitchFamily="2" charset="-122"/>
                <a:ea typeface="字魂35号-经典雅黑" panose="02000000000000000000" pitchFamily="2" charset="-122"/>
                <a:cs typeface="+mn-ea"/>
                <a:sym typeface="Arial" panose="020B0604020202020204" pitchFamily="34" charset="0"/>
              </a:rPr>
              <a:t>衡量商品价值量大小（因此货币必须是</a:t>
            </a:r>
            <a:r>
              <a:rPr lang="zh-CN" altLang="en-US" sz="2400" dirty="0">
                <a:solidFill>
                  <a:srgbClr val="FF0000"/>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足值</a:t>
            </a:r>
            <a:r>
              <a:rPr lang="zh-CN" altLang="en-US" sz="2400" dirty="0">
                <a:latin typeface="字魂35号-经典雅黑" panose="02000000000000000000" pitchFamily="2" charset="-122"/>
                <a:ea typeface="字魂35号-经典雅黑" panose="02000000000000000000" pitchFamily="2" charset="-122"/>
                <a:cs typeface="+mn-ea"/>
                <a:sym typeface="Arial" panose="020B0604020202020204" pitchFamily="34" charset="0"/>
              </a:rPr>
              <a:t>的，但可以是观念上的货币）</a:t>
            </a:r>
          </a:p>
        </p:txBody>
      </p:sp>
      <p:sp>
        <p:nvSpPr>
          <p:cNvPr id="9" name="文本框 8">
            <a:extLst>
              <a:ext uri="{FF2B5EF4-FFF2-40B4-BE49-F238E27FC236}">
                <a16:creationId xmlns:a16="http://schemas.microsoft.com/office/drawing/2014/main" id="{7471EACC-1F76-4A5D-9872-9175917C8BD6}"/>
              </a:ext>
            </a:extLst>
          </p:cNvPr>
          <p:cNvSpPr txBox="1"/>
          <p:nvPr/>
        </p:nvSpPr>
        <p:spPr>
          <a:xfrm>
            <a:off x="2494006" y="2243380"/>
            <a:ext cx="9563524" cy="830997"/>
          </a:xfrm>
          <a:prstGeom prst="rect">
            <a:avLst/>
          </a:prstGeom>
          <a:noFill/>
        </p:spPr>
        <p:txBody>
          <a:bodyPr wrap="square" rtlCol="0">
            <a:spAutoFit/>
          </a:bodyPr>
          <a:lstStyle/>
          <a:p>
            <a:pP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流通手段：</a:t>
            </a:r>
            <a:r>
              <a:rPr lang="zh-CN" altLang="en-US" sz="2400" dirty="0">
                <a:latin typeface="字魂35号-经典雅黑" panose="02000000000000000000" pitchFamily="2" charset="-122"/>
                <a:ea typeface="字魂35号-经典雅黑" panose="02000000000000000000" pitchFamily="2" charset="-122"/>
                <a:cs typeface="+mn-ea"/>
                <a:sym typeface="Arial" panose="020B0604020202020204" pitchFamily="34" charset="0"/>
              </a:rPr>
              <a:t>在商品流通中充当</a:t>
            </a:r>
            <a:r>
              <a:rPr lang="zh-CN" altLang="en-US" sz="2400" dirty="0">
                <a:solidFill>
                  <a:srgbClr val="FF0000"/>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媒介</a:t>
            </a:r>
            <a:r>
              <a:rPr lang="zh-CN" altLang="en-US" sz="2400" dirty="0">
                <a:latin typeface="字魂35号-经典雅黑" panose="02000000000000000000" pitchFamily="2" charset="-122"/>
                <a:ea typeface="字魂35号-经典雅黑" panose="02000000000000000000" pitchFamily="2" charset="-122"/>
                <a:cs typeface="+mn-ea"/>
                <a:sym typeface="Arial" panose="020B0604020202020204" pitchFamily="34" charset="0"/>
              </a:rPr>
              <a:t>，实现（货物→商品→货物）；因此要求货币必须是</a:t>
            </a:r>
            <a:r>
              <a:rPr lang="zh-CN" altLang="en-US" sz="2400" dirty="0">
                <a:solidFill>
                  <a:srgbClr val="FF0000"/>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真实存在</a:t>
            </a:r>
            <a:r>
              <a:rPr lang="zh-CN" altLang="en-US" sz="2400" dirty="0">
                <a:latin typeface="字魂35号-经典雅黑" panose="02000000000000000000" pitchFamily="2" charset="-122"/>
                <a:ea typeface="字魂35号-经典雅黑" panose="02000000000000000000" pitchFamily="2" charset="-122"/>
                <a:cs typeface="+mn-ea"/>
                <a:sym typeface="Arial" panose="020B0604020202020204" pitchFamily="34" charset="0"/>
              </a:rPr>
              <a:t>的，但是不一定是足值的</a:t>
            </a:r>
          </a:p>
        </p:txBody>
      </p:sp>
      <p:sp>
        <p:nvSpPr>
          <p:cNvPr id="10" name="文本框 9">
            <a:extLst>
              <a:ext uri="{FF2B5EF4-FFF2-40B4-BE49-F238E27FC236}">
                <a16:creationId xmlns:a16="http://schemas.microsoft.com/office/drawing/2014/main" id="{5A80D6AA-B1E8-4924-BB3C-CFC1A267150E}"/>
              </a:ext>
            </a:extLst>
          </p:cNvPr>
          <p:cNvSpPr txBox="1"/>
          <p:nvPr/>
        </p:nvSpPr>
        <p:spPr>
          <a:xfrm>
            <a:off x="2494005" y="4526420"/>
            <a:ext cx="9110186" cy="461665"/>
          </a:xfrm>
          <a:prstGeom prst="rect">
            <a:avLst/>
          </a:prstGeom>
          <a:noFill/>
        </p:spPr>
        <p:txBody>
          <a:bodyPr wrap="none" rtlCol="0">
            <a:spAutoFit/>
          </a:bodyPr>
          <a:lstStyle/>
          <a:p>
            <a:pP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支付手段：</a:t>
            </a:r>
            <a:r>
              <a:rPr lang="zh-CN" altLang="en-US" sz="2400" dirty="0">
                <a:solidFill>
                  <a:srgbClr val="FF0000"/>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单方面转移支付</a:t>
            </a:r>
            <a:r>
              <a:rPr lang="zh-CN" altLang="en-US" sz="2400" dirty="0">
                <a:latin typeface="字魂35号-经典雅黑" panose="02000000000000000000" pitchFamily="2" charset="-122"/>
                <a:ea typeface="字魂35号-经典雅黑" panose="02000000000000000000" pitchFamily="2" charset="-122"/>
                <a:cs typeface="+mn-ea"/>
                <a:sym typeface="Arial" panose="020B0604020202020204" pitchFamily="34" charset="0"/>
              </a:rPr>
              <a:t>（如支付租金，税赋，工资，债务等）</a:t>
            </a:r>
          </a:p>
        </p:txBody>
      </p:sp>
      <p:sp>
        <p:nvSpPr>
          <p:cNvPr id="11" name="文本框 10">
            <a:extLst>
              <a:ext uri="{FF2B5EF4-FFF2-40B4-BE49-F238E27FC236}">
                <a16:creationId xmlns:a16="http://schemas.microsoft.com/office/drawing/2014/main" id="{C73E67ED-2658-4765-817E-8A43CDDA6E0B}"/>
              </a:ext>
            </a:extLst>
          </p:cNvPr>
          <p:cNvSpPr txBox="1"/>
          <p:nvPr/>
        </p:nvSpPr>
        <p:spPr>
          <a:xfrm>
            <a:off x="2494005" y="3384900"/>
            <a:ext cx="9384230" cy="830997"/>
          </a:xfrm>
          <a:prstGeom prst="rect">
            <a:avLst/>
          </a:prstGeom>
          <a:noFill/>
        </p:spPr>
        <p:txBody>
          <a:bodyPr wrap="square" rtlCol="0">
            <a:spAutoFit/>
          </a:bodyPr>
          <a:lstStyle/>
          <a:p>
            <a:pP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贮藏手段：真实的足值货币</a:t>
            </a:r>
            <a:r>
              <a:rPr lang="zh-CN" altLang="en-US" sz="2400" dirty="0">
                <a:latin typeface="字魂35号-经典雅黑" panose="02000000000000000000" pitchFamily="2" charset="-122"/>
                <a:ea typeface="字魂35号-经典雅黑" panose="02000000000000000000" pitchFamily="2" charset="-122"/>
                <a:cs typeface="+mn-ea"/>
                <a:sym typeface="Arial" panose="020B0604020202020204" pitchFamily="34" charset="0"/>
              </a:rPr>
              <a:t>退出流通，一般指金属货币条件下金银原始条块的贮藏</a:t>
            </a:r>
          </a:p>
        </p:txBody>
      </p:sp>
      <p:sp>
        <p:nvSpPr>
          <p:cNvPr id="12" name="文本框 11">
            <a:extLst>
              <a:ext uri="{FF2B5EF4-FFF2-40B4-BE49-F238E27FC236}">
                <a16:creationId xmlns:a16="http://schemas.microsoft.com/office/drawing/2014/main" id="{DE3E34FD-ACA1-4038-B451-8F52C8FC673A}"/>
              </a:ext>
            </a:extLst>
          </p:cNvPr>
          <p:cNvSpPr txBox="1"/>
          <p:nvPr/>
        </p:nvSpPr>
        <p:spPr>
          <a:xfrm>
            <a:off x="2494005" y="5667939"/>
            <a:ext cx="5109091" cy="461665"/>
          </a:xfrm>
          <a:prstGeom prst="rect">
            <a:avLst/>
          </a:prstGeom>
          <a:noFill/>
        </p:spPr>
        <p:txBody>
          <a:bodyPr wrap="none" rtlCol="0">
            <a:spAutoFit/>
          </a:bodyPr>
          <a:lstStyle/>
          <a:p>
            <a:pP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世界货币：</a:t>
            </a:r>
            <a:r>
              <a:rPr lang="zh-CN" altLang="en-US" sz="2400" dirty="0">
                <a:latin typeface="字魂35号-经典雅黑" panose="02000000000000000000" pitchFamily="2" charset="-122"/>
                <a:ea typeface="字魂35号-经典雅黑" panose="02000000000000000000" pitchFamily="2" charset="-122"/>
                <a:cs typeface="+mn-ea"/>
                <a:sym typeface="Arial" panose="020B0604020202020204" pitchFamily="34" charset="0"/>
              </a:rPr>
              <a:t>货币流通超越国界的限制</a:t>
            </a:r>
          </a:p>
        </p:txBody>
      </p:sp>
    </p:spTree>
    <p:extLst>
      <p:ext uri="{BB962C8B-B14F-4D97-AF65-F5344CB8AC3E}">
        <p14:creationId xmlns:p14="http://schemas.microsoft.com/office/powerpoint/2010/main" val="3042912723"/>
      </p:ext>
    </p:extLst>
  </p:cSld>
  <p:clrMapOvr>
    <a:masterClrMapping/>
  </p:clrMapOvr>
  <mc:AlternateContent xmlns:mc="http://schemas.openxmlformats.org/markup-compatibility/2006" xmlns:p14="http://schemas.microsoft.com/office/powerpoint/2010/main">
    <mc:Choice Requires="p14">
      <p:transition spd="slow" p14:dur="2000" advTm="350050"/>
    </mc:Choice>
    <mc:Fallback xmlns="">
      <p:transition spd="slow" advTm="350050"/>
    </mc:Fallback>
  </mc:AlternateContent>
  <p:extLst>
    <p:ext uri="{3A86A75C-4F4B-4683-9AE1-C65F6400EC91}">
      <p14:laserTraceLst xmlns:p14="http://schemas.microsoft.com/office/powerpoint/2010/main">
        <p14:tracePtLst>
          <p14:tracePt t="402" x="12104688" y="3694113"/>
          <p14:tracePt t="413" x="12041188" y="3713163"/>
          <p14:tracePt t="429" x="11972925" y="3732213"/>
          <p14:tracePt t="436" x="11898313" y="3751263"/>
          <p14:tracePt t="447" x="11785600" y="3763963"/>
          <p14:tracePt t="458" x="11641138" y="3781425"/>
          <p14:tracePt t="473" x="11479213" y="3806825"/>
          <p14:tracePt t="482" x="11304588" y="3844925"/>
          <p14:tracePt t="494" x="11172825" y="3876675"/>
          <p14:tracePt t="506" x="11060113" y="3894138"/>
          <p14:tracePt t="514" x="11010900" y="3906838"/>
          <p14:tracePt t="548" x="10991850" y="3913188"/>
          <p14:tracePt t="573" x="10966450" y="3919538"/>
          <p14:tracePt t="582" x="10953750" y="3925888"/>
          <p14:tracePt t="594" x="10934700" y="3938588"/>
          <p14:tracePt t="605" x="10904538" y="3957638"/>
          <p14:tracePt t="616" x="10885488" y="3970338"/>
          <p14:tracePt t="630" x="10860088" y="3976688"/>
          <p14:tracePt t="639" x="10841038" y="3983038"/>
          <p14:tracePt t="649" x="10828338" y="3987800"/>
          <p14:tracePt t="661" x="10817225" y="3987800"/>
          <p14:tracePt t="739" x="10804525" y="3987800"/>
          <p14:tracePt t="752" x="10798175" y="3983038"/>
          <p14:tracePt t="762" x="10785475" y="3963988"/>
          <p14:tracePt t="773" x="10766425" y="3919538"/>
          <p14:tracePt t="787" x="10753725" y="3883025"/>
          <p14:tracePt t="798" x="10734675" y="3838575"/>
          <p14:tracePt t="810" x="10717213" y="3794125"/>
          <p14:tracePt t="818" x="10704513" y="3751263"/>
          <p14:tracePt t="829" x="10691813" y="3713163"/>
          <p14:tracePt t="842" x="10685463" y="3670300"/>
          <p14:tracePt t="852" x="10679113" y="3632200"/>
          <p14:tracePt t="863" x="10672763" y="3606800"/>
          <p14:tracePt t="876" x="10672763" y="3587750"/>
          <p14:tracePt t="898" x="10672763" y="3576638"/>
          <p14:tracePt t="976" x="10672763" y="3563938"/>
          <p14:tracePt t="988" x="10679113" y="3557588"/>
          <p14:tracePt t="998" x="10698163" y="3557588"/>
          <p14:tracePt t="1010" x="10717213" y="3557588"/>
          <p14:tracePt t="1021" x="10753725" y="3563938"/>
          <p14:tracePt t="1032" x="10810875" y="3576638"/>
          <p14:tracePt t="1044" x="10885488" y="3600450"/>
          <p14:tracePt t="1056" x="10979150" y="3625850"/>
          <p14:tracePt t="1067" x="11091863" y="3657600"/>
          <p14:tracePt t="1077" x="11204575" y="3687763"/>
          <p14:tracePt t="1091" x="11334750" y="3719513"/>
          <p14:tracePt t="1102" x="11447463" y="3744913"/>
          <p14:tracePt t="1111" x="11534775" y="3751263"/>
          <p14:tracePt t="1123" x="11610975" y="3763963"/>
          <p14:tracePt t="1134" x="11660188" y="3763963"/>
          <p14:tracePt t="1145" x="11704638" y="3763963"/>
          <p14:tracePt t="1157" x="11753850" y="3763963"/>
          <p14:tracePt t="1168" x="11817350" y="3763963"/>
          <p14:tracePt t="1179" x="11891963" y="3763963"/>
          <p14:tracePt t="1193" x="11991975" y="3763963"/>
          <p14:tracePt t="1201" x="12091988" y="3763963"/>
          <p14:tracePt t="1539" x="11811000" y="3676650"/>
          <p14:tracePt t="1551" x="11172825" y="3657600"/>
          <p14:tracePt t="1561" x="10334625" y="3638550"/>
          <p14:tracePt t="1573" x="9398000" y="3594100"/>
          <p14:tracePt t="1583" x="8408988" y="3551238"/>
          <p14:tracePt t="1595" x="7470775" y="3532188"/>
          <p14:tracePt t="1608" x="6608763" y="3513138"/>
          <p14:tracePt t="1617" x="5870575" y="3513138"/>
          <p14:tracePt t="1628" x="5264150" y="3513138"/>
          <p14:tracePt t="1645" x="4757738" y="3513138"/>
          <p14:tracePt t="1651" x="4338638" y="3538538"/>
          <p14:tracePt t="1662" x="3995738" y="3587750"/>
          <p14:tracePt t="1676" x="3725863" y="3632200"/>
          <p14:tracePt t="1687" x="3551238" y="3670300"/>
          <p14:tracePt t="1696" x="3419475" y="3719513"/>
          <p14:tracePt t="1709" x="3332163" y="3744913"/>
          <p14:tracePt t="1718" x="3251200" y="3776663"/>
          <p14:tracePt t="1729" x="3182938" y="3806825"/>
          <p14:tracePt t="1743" x="3119438" y="3825875"/>
          <p14:tracePt t="1755" x="3051175" y="3844925"/>
          <p14:tracePt t="1764" x="2976563" y="3851275"/>
          <p14:tracePt t="1775" x="2889250" y="3863975"/>
          <p14:tracePt t="1787" x="2800350" y="3870325"/>
          <p14:tracePt t="1799" x="2693988" y="3883025"/>
          <p14:tracePt t="1810" x="2570163" y="3894138"/>
          <p14:tracePt t="1820" x="2419350" y="3900488"/>
          <p14:tracePt t="1831" x="2157413" y="3919538"/>
          <p14:tracePt t="1843" x="1793875" y="3932238"/>
          <p14:tracePt t="1854" x="1331913" y="3951288"/>
          <p14:tracePt t="1864" x="825500" y="3951288"/>
          <p14:tracePt t="1878" x="319088" y="3938588"/>
          <p14:tracePt t="2281" x="161925" y="3576638"/>
          <p14:tracePt t="2298" x="238125" y="3563938"/>
          <p14:tracePt t="2304" x="312738" y="3557588"/>
          <p14:tracePt t="2315" x="419100" y="3544888"/>
          <p14:tracePt t="2327" x="544513" y="3532188"/>
          <p14:tracePt t="2338" x="700088" y="3513138"/>
          <p14:tracePt t="2348" x="938213" y="3494088"/>
          <p14:tracePt t="2359" x="1344613" y="3481388"/>
          <p14:tracePt t="2372" x="1881188" y="3463925"/>
          <p14:tracePt t="2382" x="2544763" y="3463925"/>
          <p14:tracePt t="2393" x="3325813" y="3463925"/>
          <p14:tracePt t="2405" x="4238625" y="3463925"/>
          <p14:tracePt t="2417" x="5221288" y="3463925"/>
          <p14:tracePt t="2427" x="6234113" y="3463925"/>
          <p14:tracePt t="2439" x="7270750" y="3463925"/>
          <p14:tracePt t="2449" x="8234363" y="3463925"/>
          <p14:tracePt t="2463" x="9091613" y="3463925"/>
          <p14:tracePt t="2475" x="9828213" y="3463925"/>
          <p14:tracePt t="2485" x="10410825" y="3463925"/>
          <p14:tracePt t="2495" x="10817225" y="3463925"/>
          <p14:tracePt t="2507" x="11072813" y="3463925"/>
          <p14:tracePt t="2652" x="11160125" y="3463925"/>
          <p14:tracePt t="2664" x="11210925" y="3451225"/>
          <p14:tracePt t="2677" x="11253788" y="3444875"/>
          <p14:tracePt t="2686" x="11279188" y="3438525"/>
          <p14:tracePt t="2697" x="11310938" y="3438525"/>
          <p14:tracePt t="2709" x="11328400" y="3438525"/>
          <p14:tracePt t="2776" x="11341100" y="3438525"/>
          <p14:tracePt t="2789" x="11360150" y="3438525"/>
          <p14:tracePt t="2798" x="11379200" y="3438525"/>
          <p14:tracePt t="2810" x="11417300" y="3438525"/>
          <p14:tracePt t="2821" x="11485563" y="3438525"/>
          <p14:tracePt t="2832" x="11547475" y="3451225"/>
          <p14:tracePt t="2843" x="11623675" y="3457575"/>
          <p14:tracePt t="2855" x="11691938" y="3470275"/>
          <p14:tracePt t="2866" x="11753850" y="3476625"/>
          <p14:tracePt t="2879" x="11804650" y="3487738"/>
          <p14:tracePt t="2890" x="11830050" y="3487738"/>
          <p14:tracePt t="2903" x="11853863" y="3487738"/>
          <p14:tracePt t="2911" x="11872913" y="3487738"/>
          <p14:tracePt t="2923" x="11891963" y="3487738"/>
          <p14:tracePt t="2933" x="11923713" y="3487738"/>
          <p14:tracePt t="2946" x="11947525" y="3487738"/>
          <p14:tracePt t="2960" x="11979275" y="3494088"/>
          <p14:tracePt t="2967" x="12023725" y="3500438"/>
          <p14:tracePt t="2980" x="12060238" y="3506788"/>
          <p14:tracePt t="2992" x="12111038" y="3519488"/>
          <p14:tracePt t="3001" x="12141200" y="3519488"/>
          <p14:tracePt t="3012" x="12160250" y="3519488"/>
          <p14:tracePt t="3080" x="12172950" y="3519488"/>
          <p14:tracePt t="3417" x="11872913" y="3563938"/>
          <p14:tracePt t="3428" x="11460163" y="3581400"/>
          <p14:tracePt t="3443" x="10853738" y="3600450"/>
          <p14:tracePt t="3452" x="10091738" y="3600450"/>
          <p14:tracePt t="3463" x="9185275" y="3600450"/>
          <p14:tracePt t="3476" x="8172450" y="3600450"/>
          <p14:tracePt t="3485" x="7108825" y="3600450"/>
          <p14:tracePt t="3497" x="6070600" y="3600450"/>
          <p14:tracePt t="3508" x="5132388" y="3600450"/>
          <p14:tracePt t="3518" x="4325938" y="3600450"/>
          <p14:tracePt t="3530" x="3670300" y="3600450"/>
          <p14:tracePt t="3543" x="3182938" y="3600450"/>
          <p14:tracePt t="3552" x="2876550" y="3600450"/>
          <p14:tracePt t="3564" x="2770188" y="3600450"/>
          <p14:tracePt t="3642" x="2725738" y="3600450"/>
          <p14:tracePt t="3653" x="2713038" y="3600450"/>
          <p14:tracePt t="3665" x="2713038" y="3587750"/>
          <p14:tracePt t="3677" x="2719388" y="3581400"/>
          <p14:tracePt t="3688" x="2738438" y="3570288"/>
          <p14:tracePt t="3699" x="2757488" y="3563938"/>
          <p14:tracePt t="3710" x="2776538" y="3557588"/>
          <p14:tracePt t="3726" x="2800350" y="3544888"/>
          <p14:tracePt t="3732" x="2813050" y="3538538"/>
          <p14:tracePt t="3744" x="2825750" y="3525838"/>
          <p14:tracePt t="3755" x="2838450" y="3525838"/>
          <p14:tracePt t="3766" x="2851150" y="3519488"/>
          <p14:tracePt t="3779" x="2863850" y="3513138"/>
          <p14:tracePt t="3790" x="2882900" y="3506788"/>
          <p14:tracePt t="3800" x="2900363" y="3500438"/>
          <p14:tracePt t="3811" x="2932113" y="3494088"/>
          <p14:tracePt t="3823" x="2951163" y="3481388"/>
          <p14:tracePt t="3834" x="2963863" y="3476625"/>
          <p14:tracePt t="3845" x="2976563" y="3470275"/>
          <p14:tracePt t="3857" x="2982913" y="3470275"/>
          <p14:tracePt t="4115" x="2989263" y="3470275"/>
          <p14:tracePt t="4127" x="2995613" y="3470275"/>
          <p14:tracePt t="4137" x="2995613" y="3476625"/>
          <p14:tracePt t="4149" x="2995613" y="3500438"/>
          <p14:tracePt t="4160" x="2995613" y="3525838"/>
          <p14:tracePt t="4174" x="2982913" y="3570288"/>
          <p14:tracePt t="4185" x="2976563" y="3606800"/>
          <p14:tracePt t="4195" x="2976563" y="3644900"/>
          <p14:tracePt t="4205" x="2970213" y="3676650"/>
          <p14:tracePt t="4227" x="2963863" y="3687763"/>
          <p14:tracePt t="4520" x="2963863" y="3694113"/>
          <p14:tracePt t="11371" x="2932113" y="3576638"/>
          <p14:tracePt t="11382" x="2863850" y="3370263"/>
          <p14:tracePt t="11394" x="2757488" y="3151188"/>
          <p14:tracePt t="11406" x="2682875" y="2981325"/>
          <p14:tracePt t="11416" x="2632075" y="2894013"/>
          <p14:tracePt t="11821" x="2613025" y="2851150"/>
          <p14:tracePt t="11832" x="2613025" y="2838450"/>
          <p14:tracePt t="11844" x="2613025" y="2832100"/>
          <p14:tracePt t="11855" x="2613025" y="2825750"/>
          <p14:tracePt t="11867" x="2619375" y="2825750"/>
          <p14:tracePt t="11880" x="2625725" y="2825750"/>
          <p14:tracePt t="11889" x="2632075" y="2825750"/>
          <p14:tracePt t="11911" x="2638425" y="2825750"/>
          <p14:tracePt t="11933" x="2644775" y="2825750"/>
          <p14:tracePt t="11947" x="2651125" y="2825750"/>
          <p14:tracePt t="11957" x="2657475" y="2838450"/>
          <p14:tracePt t="11968" x="2663825" y="2851150"/>
          <p14:tracePt t="11980" x="2663825" y="2863850"/>
          <p14:tracePt t="11993" x="2663825" y="2874963"/>
          <p14:tracePt t="12002" x="2663825" y="2887663"/>
          <p14:tracePt t="12012" x="2663825" y="2894013"/>
          <p14:tracePt t="12026" x="2670175" y="2906713"/>
          <p14:tracePt t="12035" x="2676525" y="2906713"/>
          <p14:tracePt t="12046" x="2682875" y="2925763"/>
          <p14:tracePt t="12060" x="2693988" y="2951163"/>
          <p14:tracePt t="12069" x="2713038" y="2970213"/>
          <p14:tracePt t="12080" x="2757488" y="2994025"/>
          <p14:tracePt t="12094" x="2794000" y="3019425"/>
          <p14:tracePt t="12104" x="2838450" y="3044825"/>
          <p14:tracePt t="12114" x="2882900" y="3081338"/>
          <p14:tracePt t="12128" x="2938463" y="3132138"/>
          <p14:tracePt t="12137" x="3006725" y="3170238"/>
          <p14:tracePt t="12148" x="3076575" y="3206750"/>
          <p14:tracePt t="12159" x="3144838" y="3251200"/>
          <p14:tracePt t="12172" x="3200400" y="3287713"/>
          <p14:tracePt t="12181" x="3232150" y="3300413"/>
          <p14:tracePt t="12194" x="3244850" y="3306763"/>
          <p14:tracePt t="12417" x="3257550" y="3319463"/>
          <p14:tracePt t="12429" x="3270250" y="3351213"/>
          <p14:tracePt t="12442" x="3295650" y="3370263"/>
          <p14:tracePt t="12453" x="3313113" y="3394075"/>
          <p14:tracePt t="12463" x="3338513" y="3425825"/>
          <p14:tracePt t="12477" x="3357563" y="3438525"/>
          <p14:tracePt t="12486" x="3389313" y="3444875"/>
          <p14:tracePt t="12496" x="3419475" y="3457575"/>
          <p14:tracePt t="12510" x="3482975" y="3457575"/>
          <p14:tracePt t="12519" x="3595688" y="3451225"/>
          <p14:tracePt t="12530" x="3776663" y="3413125"/>
          <p14:tracePt t="12543" x="4095750" y="3370263"/>
          <p14:tracePt t="12553" x="4514850" y="3294063"/>
          <p14:tracePt t="12564" x="4989513" y="3225800"/>
          <p14:tracePt t="12578" x="5476875" y="3170238"/>
          <p14:tracePt t="12587" x="5945188" y="3132138"/>
          <p14:tracePt t="12599" x="6389688" y="3081338"/>
          <p14:tracePt t="12610" x="6753225" y="3044825"/>
          <p14:tracePt t="12620" x="7040563" y="3019425"/>
          <p14:tracePt t="12631" x="7283450" y="2987675"/>
          <p14:tracePt t="12643" x="7446963" y="2974975"/>
          <p14:tracePt t="12654" x="7508875" y="2970213"/>
          <p14:tracePt t="12878" x="7540625" y="2970213"/>
          <p14:tracePt t="12893" x="7540625" y="2974975"/>
          <p14:tracePt t="12901" x="7534275" y="2981325"/>
          <p14:tracePt t="12912" x="7521575" y="2994025"/>
          <p14:tracePt t="12937" x="7496175" y="3000375"/>
          <p14:tracePt t="13138" x="7515225" y="3000375"/>
          <p14:tracePt t="13150" x="7546975" y="3000375"/>
          <p14:tracePt t="13160" x="7566025" y="2994025"/>
          <p14:tracePt t="13178" x="7577138" y="2994025"/>
          <p14:tracePt t="13206" x="7589838" y="2994025"/>
          <p14:tracePt t="13216" x="7602538" y="2994025"/>
          <p14:tracePt t="13227" x="7627938" y="2994025"/>
          <p14:tracePt t="13242" x="7646988" y="2994025"/>
          <p14:tracePt t="13250" x="7677150" y="2994025"/>
          <p14:tracePt t="13261" x="7715250" y="3000375"/>
          <p14:tracePt t="13273" x="7759700" y="3019425"/>
          <p14:tracePt t="13285" x="7802563" y="3032125"/>
          <p14:tracePt t="13297" x="7821613" y="3051175"/>
          <p14:tracePt t="13309" x="7834313" y="3057525"/>
          <p14:tracePt t="13318" x="7847013" y="3057525"/>
          <p14:tracePt t="13329" x="7872413" y="3057525"/>
          <p14:tracePt t="13342" x="7896225" y="3063875"/>
          <p14:tracePt t="13351" x="7934325" y="3063875"/>
          <p14:tracePt t="13362" x="8008938" y="3063875"/>
          <p14:tracePt t="13376" x="8108950" y="3063875"/>
          <p14:tracePt t="13386" x="8221663" y="3076575"/>
          <p14:tracePt t="13396" x="8334375" y="3081338"/>
          <p14:tracePt t="13409" x="8428038" y="3094038"/>
          <p14:tracePt t="13418" x="8489950" y="3100388"/>
          <p14:tracePt t="13445" x="8521700" y="3106738"/>
          <p14:tracePt t="13452" x="8547100" y="3106738"/>
          <p14:tracePt t="13463" x="8578850" y="3106738"/>
          <p14:tracePt t="13476" x="8609013" y="3106738"/>
          <p14:tracePt t="13497" x="8689975" y="3106738"/>
          <p14:tracePt t="13509" x="8766175" y="3106738"/>
          <p14:tracePt t="13520" x="8866188" y="3106738"/>
          <p14:tracePt t="13531" x="8978900" y="3094038"/>
          <p14:tracePt t="13543" x="9102725" y="3094038"/>
          <p14:tracePt t="13554" x="9253538" y="3094038"/>
          <p14:tracePt t="13565" x="9434513" y="3094038"/>
          <p14:tracePt t="13577" x="9615488" y="3094038"/>
          <p14:tracePt t="13587" x="9821863" y="3094038"/>
          <p14:tracePt t="13599" x="10021888" y="3094038"/>
          <p14:tracePt t="13610" x="10228263" y="3094038"/>
          <p14:tracePt t="13632" x="10547350" y="3094038"/>
          <p14:tracePt t="13643" x="10672763" y="3094038"/>
          <p14:tracePt t="13656" x="10798175" y="3081338"/>
          <p14:tracePt t="13667" x="10904538" y="3081338"/>
          <p14:tracePt t="13679" x="11004550" y="3081338"/>
          <p14:tracePt t="13690" x="11091863" y="3081338"/>
          <p14:tracePt t="13700" x="11191875" y="3081338"/>
          <p14:tracePt t="13711" x="11291888" y="3081338"/>
          <p14:tracePt t="13725" x="11404600" y="3081338"/>
          <p14:tracePt t="13733" x="11517313" y="3081338"/>
          <p14:tracePt t="13744" x="11630025" y="3081338"/>
          <p14:tracePt t="13758" x="11730038" y="3081338"/>
          <p14:tracePt t="13767" x="11830050" y="3076575"/>
          <p14:tracePt t="13778" x="11917363" y="3063875"/>
          <p14:tracePt t="13792" x="11991975" y="3057525"/>
          <p14:tracePt t="13804" x="12036425" y="3057525"/>
          <p14:tracePt t="14052" x="12053888" y="3057525"/>
          <p14:tracePt t="14078" x="12066588" y="3057525"/>
          <p14:tracePt t="14082" x="12079288" y="3057525"/>
          <p14:tracePt t="14116" x="12091988" y="3057525"/>
          <p14:tracePt t="14206" x="12104688" y="3057525"/>
          <p14:tracePt t="14217" x="12111038" y="3057525"/>
          <p14:tracePt t="14228" x="12117388" y="3057525"/>
          <p14:tracePt t="14241" x="12123738" y="3057525"/>
          <p14:tracePt t="14253" x="12130088" y="3063875"/>
          <p14:tracePt t="14263" x="12130088" y="3070225"/>
          <p14:tracePt t="14288" x="12136438" y="3076575"/>
          <p14:tracePt t="14310" x="12141200" y="3081338"/>
          <p14:tracePt t="14319" x="12147550" y="3087688"/>
          <p14:tracePt t="14330" x="12160250" y="3094038"/>
          <p14:tracePt t="14397" x="12172950" y="3094038"/>
          <p14:tracePt t="27335" x="11772900" y="2051050"/>
          <p14:tracePt t="27346" x="11491913" y="2038350"/>
          <p14:tracePt t="27357" x="11198225" y="2006600"/>
          <p14:tracePt t="27371" x="10960100" y="1974850"/>
          <p14:tracePt t="27380" x="10760075" y="1938338"/>
          <p14:tracePt t="27394" x="10560050" y="1900238"/>
          <p14:tracePt t="27404" x="10366375" y="1857375"/>
          <p14:tracePt t="27415" x="10134600" y="1800225"/>
          <p14:tracePt t="27426" x="9909175" y="1744663"/>
          <p14:tracePt t="27436" x="9728200" y="1693863"/>
          <p14:tracePt t="27448" x="9572625" y="1644650"/>
          <p14:tracePt t="27459" x="9459913" y="1612900"/>
          <p14:tracePt t="27476" x="9372600" y="1593850"/>
          <p14:tracePt t="27483" x="9291638" y="1574800"/>
          <p14:tracePt t="27493" x="9228138" y="1568450"/>
          <p14:tracePt t="27505" x="9140825" y="1568450"/>
          <p14:tracePt t="27515" x="9028113" y="1568450"/>
          <p14:tracePt t="27526" x="8878888" y="1568450"/>
          <p14:tracePt t="27538" x="8672513" y="1568450"/>
          <p14:tracePt t="27549" x="8415338" y="1568450"/>
          <p14:tracePt t="27560" x="8134350" y="1568450"/>
          <p14:tracePt t="27576" x="7802563" y="1568450"/>
          <p14:tracePt t="27583" x="7421563" y="1568450"/>
          <p14:tracePt t="27594" x="7015163" y="1568450"/>
          <p14:tracePt t="27607" x="6534150" y="1568450"/>
          <p14:tracePt t="27616" x="5902325" y="1568450"/>
          <p14:tracePt t="27628" x="5189538" y="1568450"/>
          <p14:tracePt t="27642" x="4483100" y="1568450"/>
          <p14:tracePt t="27650" x="3802063" y="1568450"/>
          <p14:tracePt t="27661" x="3213100" y="1568450"/>
          <p14:tracePt t="27677" x="2732088" y="1568450"/>
          <p14:tracePt t="27687" x="2376488" y="1568450"/>
          <p14:tracePt t="27696" x="2138363" y="1574800"/>
          <p14:tracePt t="27710" x="1981200" y="1587500"/>
          <p14:tracePt t="27717" x="1876425" y="1593850"/>
          <p14:tracePt t="27729" x="1800225" y="1606550"/>
          <p14:tracePt t="27743" x="1757363" y="1619250"/>
          <p14:tracePt t="27808" x="1757363" y="1625600"/>
          <p14:tracePt t="27841" x="1763713" y="1625600"/>
          <p14:tracePt t="27910" x="1781175" y="1625600"/>
          <p14:tracePt t="27920" x="1800225" y="1619250"/>
          <p14:tracePt t="27931" x="1844675" y="1606550"/>
          <p14:tracePt t="27945" x="1870075" y="1600200"/>
          <p14:tracePt t="27955" x="1912938" y="1587500"/>
          <p14:tracePt t="27966" x="2000250" y="1581150"/>
          <p14:tracePt t="27977" x="2112963" y="1568450"/>
          <p14:tracePt t="27988" x="2270125" y="1557338"/>
          <p14:tracePt t="27999" x="2432050" y="1544638"/>
          <p14:tracePt t="28010" x="2582863" y="1544638"/>
          <p14:tracePt t="28033" x="2844800" y="1544638"/>
          <p14:tracePt t="28044" x="2944813" y="1538288"/>
          <p14:tracePt t="28058" x="3019425" y="1538288"/>
          <p14:tracePt t="28067" x="3089275" y="1525588"/>
          <p14:tracePt t="28078" x="3113088" y="1519238"/>
          <p14:tracePt t="28179" x="3144838" y="1506538"/>
          <p14:tracePt t="28192" x="3176588" y="1487488"/>
          <p14:tracePt t="28201" x="3189288" y="1481138"/>
          <p14:tracePt t="28212" x="3200400" y="1474788"/>
          <p14:tracePt t="28225" x="3213100" y="1468438"/>
          <p14:tracePt t="28235" x="3225800" y="1462088"/>
          <p14:tracePt t="28246" x="3238500" y="1457325"/>
          <p14:tracePt t="28260" x="3244850" y="1450975"/>
          <p14:tracePt t="28281" x="3251200" y="1444625"/>
          <p14:tracePt t="28293" x="3257550" y="1444625"/>
          <p14:tracePt t="28303" x="3263900" y="1438275"/>
          <p14:tracePt t="28314" x="3270250" y="1438275"/>
          <p14:tracePt t="28327" x="3276600" y="1431925"/>
          <p14:tracePt t="28371" x="3282950" y="1425575"/>
          <p14:tracePt t="28384" x="3289300" y="1419225"/>
          <p14:tracePt t="28482" x="3295650" y="1412875"/>
          <p14:tracePt t="28595" x="3295650" y="1400175"/>
          <p14:tracePt t="28608" x="3289300" y="1387475"/>
          <p14:tracePt t="28617" x="3276600" y="1374775"/>
          <p14:tracePt t="28629" x="3244850" y="1350963"/>
          <p14:tracePt t="28642" x="3213100" y="1338263"/>
          <p14:tracePt t="28653" x="3182938" y="1319213"/>
          <p14:tracePt t="28663" x="3151188" y="1306513"/>
          <p14:tracePt t="28678" x="3132138" y="1300163"/>
          <p14:tracePt t="28685" x="3100388" y="1293813"/>
          <p14:tracePt t="28696" x="3082925" y="1287463"/>
          <p14:tracePt t="28708" x="3063875" y="1287463"/>
          <p14:tracePt t="28720" x="3032125" y="1287463"/>
          <p14:tracePt t="28730" x="3006725" y="1287463"/>
          <p14:tracePt t="28742" x="2976563" y="1287463"/>
          <p14:tracePt t="28757" x="2938463" y="1287463"/>
          <p14:tracePt t="28764" x="2900363" y="1287463"/>
          <p14:tracePt t="28775" x="2870200" y="1293813"/>
          <p14:tracePt t="28788" x="2851150" y="1306513"/>
          <p14:tracePt t="28802" x="2832100" y="1331913"/>
          <p14:tracePt t="28809" x="2825750" y="1357313"/>
          <p14:tracePt t="28820" x="2825750" y="1387475"/>
          <p14:tracePt t="28831" x="2825750" y="1406525"/>
          <p14:tracePt t="28843" x="2851150" y="1431925"/>
          <p14:tracePt t="28855" x="2895600" y="1457325"/>
          <p14:tracePt t="28866" x="2970213" y="1474788"/>
          <p14:tracePt t="28879" x="3113088" y="1506538"/>
          <p14:tracePt t="28888" x="3382963" y="1538288"/>
          <p14:tracePt t="28903" x="3795713" y="1568450"/>
          <p14:tracePt t="28911" x="4257675" y="1587500"/>
          <p14:tracePt t="28921" x="4664075" y="1587500"/>
          <p14:tracePt t="28932" x="4921250" y="1587500"/>
          <p14:tracePt t="28957" x="5045075" y="1587500"/>
          <p14:tracePt t="28967" x="5095875" y="1574800"/>
          <p14:tracePt t="28978" x="5095875" y="1563688"/>
          <p14:tracePt t="28991" x="5045075" y="1538288"/>
          <p14:tracePt t="29000" x="4945063" y="1500188"/>
          <p14:tracePt t="29011" x="4795838" y="1450975"/>
          <p14:tracePt t="29024" x="4595813" y="1400175"/>
          <p14:tracePt t="29034" x="4370388" y="1357313"/>
          <p14:tracePt t="29045" x="4125913" y="1312863"/>
          <p14:tracePt t="29059" x="3832225" y="1281113"/>
          <p14:tracePt t="29068" x="3544888" y="1268413"/>
          <p14:tracePt t="29079" x="3270250" y="1268413"/>
          <p14:tracePt t="29093" x="2976563" y="1293813"/>
          <p14:tracePt t="29103" x="2751138" y="1350963"/>
          <p14:tracePt t="29113" x="2576513" y="1457325"/>
          <p14:tracePt t="29126" x="2470150" y="1574800"/>
          <p14:tracePt t="29135" x="2393950" y="1719263"/>
          <p14:tracePt t="29147" x="2351088" y="1874838"/>
          <p14:tracePt t="29158" x="2351088" y="2025650"/>
          <p14:tracePt t="29170" x="2425700" y="2219325"/>
          <p14:tracePt t="29183" x="2606675" y="2432050"/>
          <p14:tracePt t="29194" x="2895600" y="2651125"/>
          <p14:tracePt t="29205" x="3244850" y="2863850"/>
          <p14:tracePt t="29214" x="3589338" y="3013075"/>
          <p14:tracePt t="29226" x="3944938" y="3113088"/>
          <p14:tracePt t="29239" x="4238625" y="3163888"/>
          <p14:tracePt t="29247" x="4445000" y="3163888"/>
          <p14:tracePt t="29260" x="4557713" y="3151188"/>
          <p14:tracePt t="29270" x="4638675" y="3100388"/>
          <p14:tracePt t="29282" x="4676775" y="3032125"/>
          <p14:tracePt t="29295" x="4683125" y="2951163"/>
          <p14:tracePt t="29304" x="4651375" y="2874963"/>
          <p14:tracePt t="29316" x="4583113" y="2794000"/>
          <p14:tracePt t="29327" x="4502150" y="2732088"/>
          <p14:tracePt t="29339" x="4408488" y="2687638"/>
          <p14:tracePt t="29349" x="4319588" y="2670175"/>
          <p14:tracePt t="29360" x="4238625" y="2681288"/>
          <p14:tracePt t="29373" x="4183063" y="2719388"/>
          <p14:tracePt t="29382" x="4138613" y="2774950"/>
          <p14:tracePt t="29394" x="4108450" y="2857500"/>
          <p14:tracePt t="29406" x="4089400" y="2932113"/>
          <p14:tracePt t="29416" x="4076700" y="3025775"/>
          <p14:tracePt t="29428" x="4083050" y="3113088"/>
          <p14:tracePt t="29441" x="4132263" y="3181350"/>
          <p14:tracePt t="29450" x="4232275" y="3232150"/>
          <p14:tracePt t="29462" x="4376738" y="3270250"/>
          <p14:tracePt t="29475" x="4538663" y="3276600"/>
          <p14:tracePt t="29486" x="4751388" y="3270250"/>
          <p14:tracePt t="29495" x="4976813" y="3213100"/>
          <p14:tracePt t="29509" x="5170488" y="3132138"/>
          <p14:tracePt t="29518" x="5276850" y="3044825"/>
          <p14:tracePt t="29529" x="5351463" y="2938463"/>
          <p14:tracePt t="29542" x="5383213" y="2825750"/>
          <p14:tracePt t="29551" x="5370513" y="2713038"/>
          <p14:tracePt t="29562" x="5283200" y="2600325"/>
          <p14:tracePt t="29577" x="5095875" y="2463800"/>
          <p14:tracePt t="29586" x="4857750" y="2357438"/>
          <p14:tracePt t="29596" x="4551363" y="2274888"/>
          <p14:tracePt t="29608" x="4208463" y="2225675"/>
          <p14:tracePt t="29620" x="3851275" y="2212975"/>
          <p14:tracePt t="29630" x="3506788" y="2238375"/>
          <p14:tracePt t="29642" x="3213100" y="2281238"/>
          <p14:tracePt t="29652" x="2957513" y="2357438"/>
          <p14:tracePt t="29664" x="2738438" y="2457450"/>
          <p14:tracePt t="29678" x="2557463" y="2581275"/>
          <p14:tracePt t="29687" x="2419350" y="2713038"/>
          <p14:tracePt t="29697" x="2287588" y="2851150"/>
          <p14:tracePt t="29709" x="2206625" y="2981325"/>
          <p14:tracePt t="29720" x="2170113" y="3094038"/>
          <p14:tracePt t="29731" x="2138363" y="3213100"/>
          <p14:tracePt t="29743" x="2112963" y="3313113"/>
          <p14:tracePt t="29755" x="2119313" y="3425825"/>
          <p14:tracePt t="29765" x="2151063" y="3538538"/>
          <p14:tracePt t="29776" x="2206625" y="3657600"/>
          <p14:tracePt t="29791" x="2282825" y="3776663"/>
          <p14:tracePt t="29804" x="2406650" y="3919538"/>
          <p14:tracePt t="29810" x="2593975" y="4057650"/>
          <p14:tracePt t="29825" x="2794000" y="4176713"/>
          <p14:tracePt t="29832" x="2976563" y="4238625"/>
          <p14:tracePt t="29844" x="3125788" y="4276725"/>
          <p14:tracePt t="29855" x="3251200" y="4294188"/>
          <p14:tracePt t="29868" x="3363913" y="4294188"/>
          <p14:tracePt t="29880" x="3457575" y="4283075"/>
          <p14:tracePt t="29891" x="3532188" y="4244975"/>
          <p14:tracePt t="29905" x="3613150" y="4187825"/>
          <p14:tracePt t="29912" x="3695700" y="4119563"/>
          <p14:tracePt t="29926" x="3783013" y="4051300"/>
          <p14:tracePt t="29934" x="3863975" y="3963988"/>
          <p14:tracePt t="29947" x="3944938" y="3870325"/>
          <p14:tracePt t="29957" x="4008438" y="3776663"/>
          <p14:tracePt t="29968" x="4057650" y="3676650"/>
          <p14:tracePt t="29979" x="4089400" y="3594100"/>
          <p14:tracePt t="29992" x="4108450" y="3532188"/>
          <p14:tracePt t="30002" x="4119563" y="3476625"/>
          <p14:tracePt t="30012" x="4114800" y="3438525"/>
          <p14:tracePt t="30025" x="4083050" y="3400425"/>
          <p14:tracePt t="30035" x="4013200" y="3363913"/>
          <p14:tracePt t="30046" x="3913188" y="3332163"/>
          <p14:tracePt t="30060" x="3770313" y="3313113"/>
          <p14:tracePt t="30072" x="3557588" y="3294063"/>
          <p14:tracePt t="30081" x="3325813" y="3294063"/>
          <p14:tracePt t="30094" x="3076575" y="3294063"/>
          <p14:tracePt t="30104" x="2813050" y="3306763"/>
          <p14:tracePt t="30115" x="2570163" y="3332163"/>
          <p14:tracePt t="30128" x="2351088" y="3376613"/>
          <p14:tracePt t="30137" x="2163763" y="3444875"/>
          <p14:tracePt t="30148" x="2019300" y="3513138"/>
          <p14:tracePt t="30159" x="1925638" y="3594100"/>
          <p14:tracePt t="30171" x="1863725" y="3719513"/>
          <p14:tracePt t="30182" x="1812925" y="3870325"/>
          <p14:tracePt t="30195" x="1787525" y="4038600"/>
          <p14:tracePt t="30204" x="1793875" y="4225925"/>
          <p14:tracePt t="30216" x="1844675" y="4406900"/>
          <p14:tracePt t="30228" x="1919288" y="4551363"/>
          <p14:tracePt t="30238" x="2012950" y="4683125"/>
          <p14:tracePt t="30249" x="2157413" y="4813300"/>
          <p14:tracePt t="30261" x="2338388" y="4932363"/>
          <p14:tracePt t="30272" x="2576513" y="5038725"/>
          <p14:tracePt t="30283" x="2882900" y="5119688"/>
          <p14:tracePt t="30295" x="3251200" y="5189538"/>
          <p14:tracePt t="30307" x="3719513" y="5245100"/>
          <p14:tracePt t="30319" x="4208463" y="5276850"/>
          <p14:tracePt t="30328" x="4645025" y="5294313"/>
          <p14:tracePt t="30342" x="4989513" y="5270500"/>
          <p14:tracePt t="30350" x="5232400" y="5226050"/>
          <p14:tracePt t="30361" x="5370513" y="5170488"/>
          <p14:tracePt t="30374" x="5451475" y="5094288"/>
          <p14:tracePt t="30383" x="5470525" y="5032375"/>
          <p14:tracePt t="30395" x="5445125" y="4951413"/>
          <p14:tracePt t="30407" x="5364163" y="4857750"/>
          <p14:tracePt t="30417" x="5208588" y="4757738"/>
          <p14:tracePt t="30429" x="4995863" y="4676775"/>
          <p14:tracePt t="30442" x="4764088" y="4619625"/>
          <p14:tracePt t="30451" x="4521200" y="4576763"/>
          <p14:tracePt t="30462" x="4289425" y="4576763"/>
          <p14:tracePt t="30476" x="4064000" y="4606925"/>
          <p14:tracePt t="30489" x="3857625" y="4683125"/>
          <p14:tracePt t="30497" x="3683000" y="4789488"/>
          <p14:tracePt t="30509" x="3544888" y="4900613"/>
          <p14:tracePt t="30524" x="3432175" y="5038725"/>
          <p14:tracePt t="30530" x="3338513" y="5207000"/>
          <p14:tracePt t="30542" x="3295650" y="5338763"/>
          <p14:tracePt t="30558" x="3289300" y="5464175"/>
          <p14:tracePt t="30564" x="3313113" y="5583238"/>
          <p14:tracePt t="30575" x="3389313" y="5683250"/>
          <p14:tracePt t="30587" x="3513138" y="5776913"/>
          <p14:tracePt t="30599" x="3676650" y="5851525"/>
          <p14:tracePt t="30610" x="3883025" y="5907088"/>
          <p14:tracePt t="30620" x="4051300" y="5932488"/>
          <p14:tracePt t="30631" x="4183063" y="5932488"/>
          <p14:tracePt t="30643" x="4289425" y="5919788"/>
          <p14:tracePt t="30654" x="4351338" y="5889625"/>
          <p14:tracePt t="30668" x="4402138" y="5851525"/>
          <p14:tracePt t="30678" x="4425950" y="5795963"/>
          <p14:tracePt t="30688" x="4425950" y="5732463"/>
          <p14:tracePt t="30699" x="4402138" y="5657850"/>
          <p14:tracePt t="30710" x="4351338" y="5576888"/>
          <p14:tracePt t="30729" x="4257675" y="5500688"/>
          <p14:tracePt t="30732" x="4144963" y="5457825"/>
          <p14:tracePt t="30744" x="3983038" y="5426075"/>
          <p14:tracePt t="30758" x="3719513" y="5413375"/>
          <p14:tracePt t="30767" x="3432175" y="5419725"/>
          <p14:tracePt t="30778" x="3138488" y="5464175"/>
          <p14:tracePt t="30793" x="2882900" y="5538788"/>
          <p14:tracePt t="30801" x="2693988" y="5619750"/>
          <p14:tracePt t="30812" x="2563813" y="5719763"/>
          <p14:tracePt t="30826" x="2489200" y="5800725"/>
          <p14:tracePt t="30834" x="2438400" y="5895975"/>
          <p14:tracePt t="30845" x="2406650" y="5983288"/>
          <p14:tracePt t="30857" x="2406650" y="6070600"/>
          <p14:tracePt t="30868" x="2419350" y="6164263"/>
          <p14:tracePt t="30879" x="2493963" y="6257925"/>
          <p14:tracePt t="30903" x="2863850" y="6464300"/>
          <p14:tracePt t="30913" x="3213100" y="6532563"/>
          <p14:tracePt t="30928" x="3651250" y="6564313"/>
          <p14:tracePt t="30935" x="4132263" y="6564313"/>
          <p14:tracePt t="30947" x="4602163" y="6519863"/>
          <p14:tracePt t="30958" x="5027613" y="6426200"/>
          <p14:tracePt t="30971" x="5357813" y="6332538"/>
          <p14:tracePt t="30983" x="5608638" y="6189663"/>
          <p14:tracePt t="30993" x="5727700" y="6070600"/>
          <p14:tracePt t="31005" x="5764213" y="5919788"/>
          <p14:tracePt t="31013" x="5734050" y="5745163"/>
          <p14:tracePt t="31025" x="5589588" y="5564188"/>
          <p14:tracePt t="31037" x="5351463" y="5351463"/>
          <p14:tracePt t="31059" x="4757738" y="5038725"/>
          <p14:tracePt t="31071" x="4457700" y="4976813"/>
          <p14:tracePt t="31082" x="4225925" y="4976813"/>
          <p14:tracePt t="31094" x="4013200" y="5057775"/>
          <p14:tracePt t="31104" x="3870325" y="5183188"/>
          <p14:tracePt t="31115" x="3757613" y="5383213"/>
          <p14:tracePt t="31127" x="3702050" y="5632450"/>
          <p14:tracePt t="31138" x="3708400" y="5870575"/>
          <p14:tracePt t="31149" x="3825875" y="6113463"/>
          <p14:tracePt t="31161" x="4044950" y="6313488"/>
          <p14:tracePt t="31176" x="4389438" y="6470650"/>
          <p14:tracePt t="31184" x="4789488" y="6538913"/>
          <p14:tracePt t="31195" x="5202238" y="6513513"/>
          <p14:tracePt t="31208" x="5634038" y="6383338"/>
          <p14:tracePt t="31217" x="5983288" y="6196013"/>
          <p14:tracePt t="31228" x="6196013" y="5932488"/>
          <p14:tracePt t="31240" x="6270625" y="5651500"/>
          <p14:tracePt t="31250" x="6176963" y="5319713"/>
          <p14:tracePt t="31262" x="5783263" y="4919663"/>
          <p14:tracePt t="31275" x="5108575" y="4576763"/>
          <p14:tracePt t="31285" x="4344988" y="4306888"/>
          <p14:tracePt t="31296" x="3644900" y="4187825"/>
          <p14:tracePt t="31309" x="3106738" y="4170363"/>
          <p14:tracePt t="31318" x="2751138" y="4264025"/>
          <p14:tracePt t="31329" x="2538413" y="4445000"/>
          <p14:tracePt t="31342" x="2432050" y="4689475"/>
          <p14:tracePt t="31353" x="2457450" y="4976813"/>
          <p14:tracePt t="31363" x="2676525" y="5376863"/>
          <p14:tracePt t="31374" x="3144838" y="5807075"/>
          <p14:tracePt t="31385" x="3876675" y="6245225"/>
          <p14:tracePt t="31396" x="4795838" y="6651625"/>
          <p14:tracePt t="31498" x="9578975" y="6607175"/>
          <p14:tracePt t="31511" x="9534525" y="6457950"/>
          <p14:tracePt t="31520" x="9447213" y="6289675"/>
          <p14:tracePt t="31532" x="9334500" y="6151563"/>
          <p14:tracePt t="31544" x="9259888" y="6070600"/>
          <p14:tracePt t="31554" x="9221788" y="6019800"/>
          <p14:tracePt t="31610" x="9196388" y="6007100"/>
          <p14:tracePt t="31623" x="9140825" y="5989638"/>
          <p14:tracePt t="31632" x="9059863" y="5970588"/>
          <p14:tracePt t="31646" x="8947150" y="5951538"/>
          <p14:tracePt t="31655" x="8821738" y="5913438"/>
          <p14:tracePt t="31668" x="8659813" y="5883275"/>
          <p14:tracePt t="31680" x="8478838" y="5832475"/>
          <p14:tracePt t="31690" x="8253413" y="5776913"/>
          <p14:tracePt t="31700" x="7953375" y="5713413"/>
          <p14:tracePt t="31711" x="7583488" y="5664200"/>
          <p14:tracePt t="31726" x="7140575" y="5589588"/>
          <p14:tracePt t="31734" x="6670675" y="5532438"/>
          <p14:tracePt t="31745" x="6202363" y="5483225"/>
          <p14:tracePt t="31759" x="5789613" y="5445125"/>
          <p14:tracePt t="31767" x="5427663" y="5432425"/>
          <p14:tracePt t="31779" x="5145088" y="5432425"/>
          <p14:tracePt t="31793" x="4964113" y="5432425"/>
          <p14:tracePt t="31802" x="4832350" y="5432425"/>
          <p14:tracePt t="31814" x="4721225" y="5432425"/>
          <p14:tracePt t="31826" x="4608513" y="5432425"/>
          <p14:tracePt t="31835" x="4508500" y="5432425"/>
          <p14:tracePt t="31847" x="4395788" y="5432425"/>
          <p14:tracePt t="31857" x="4270375" y="5445125"/>
          <p14:tracePt t="31870" x="4132263" y="5445125"/>
          <p14:tracePt t="31883" x="3983038" y="5445125"/>
          <p14:tracePt t="31892" x="3802063" y="5445125"/>
          <p14:tracePt t="31905" x="3595688" y="5445125"/>
          <p14:tracePt t="31914" x="3363913" y="5445125"/>
          <p14:tracePt t="31928" x="3082925" y="5445125"/>
          <p14:tracePt t="31937" x="2725738" y="5445125"/>
          <p14:tracePt t="31948" x="2319338" y="5445125"/>
          <p14:tracePt t="31959" x="1863725" y="5445125"/>
          <p14:tracePt t="31975" x="1406525" y="5445125"/>
          <p14:tracePt t="31983" x="993775" y="5464175"/>
          <p14:tracePt t="31993" x="661988" y="5476875"/>
          <p14:tracePt t="32005" x="419100" y="5507038"/>
          <p14:tracePt t="32015" x="293688" y="5526088"/>
          <p14:tracePt t="32026" x="238125" y="5545138"/>
          <p14:tracePt t="32038" x="212725" y="5576888"/>
          <p14:tracePt t="32049" x="200025" y="5619750"/>
          <p14:tracePt t="32061" x="187325" y="5670550"/>
          <p14:tracePt t="32073" x="206375" y="5764213"/>
          <p14:tracePt t="32087" x="244475" y="5864225"/>
          <p14:tracePt t="32095" x="325438" y="6007100"/>
          <p14:tracePt t="32108" x="474663" y="6213475"/>
          <p14:tracePt t="32117" x="681038" y="6451600"/>
          <p14:tracePt t="32128" x="968375" y="6689725"/>
          <p14:tracePt t="32244" x="6283325" y="6413500"/>
          <p14:tracePt t="32252" x="6602413" y="6151563"/>
          <p14:tracePt t="32263" x="6821488" y="5932488"/>
          <p14:tracePt t="32274" x="6964363" y="5745163"/>
          <p14:tracePt t="32287" x="7040563" y="5619750"/>
          <p14:tracePt t="32299" x="7096125" y="5526088"/>
          <p14:tracePt t="32314" x="7121525" y="5470525"/>
          <p14:tracePt t="32320" x="7127875" y="5451475"/>
          <p14:tracePt t="32330" x="7134225" y="5426075"/>
          <p14:tracePt t="32343" x="7140575" y="5413375"/>
          <p14:tracePt t="32353" x="7140575" y="5395913"/>
          <p14:tracePt t="32364" x="7140575" y="5370513"/>
          <p14:tracePt t="32380" x="7140575" y="5332413"/>
          <p14:tracePt t="32398" x="7140575" y="5300663"/>
          <p14:tracePt t="32410" x="7140575" y="5289550"/>
          <p14:tracePt t="32420" x="7140575" y="5276850"/>
          <p14:tracePt t="32510" x="7134225" y="5257800"/>
          <p14:tracePt t="32524" x="7115175" y="5245100"/>
          <p14:tracePt t="32533" x="7083425" y="5219700"/>
          <p14:tracePt t="32544" x="7053263" y="5207000"/>
          <p14:tracePt t="32557" x="6996113" y="5189538"/>
          <p14:tracePt t="32567" x="6908800" y="5170488"/>
          <p14:tracePt t="32578" x="6783388" y="5145088"/>
          <p14:tracePt t="32591" x="6621463" y="5113338"/>
          <p14:tracePt t="32600" x="6389688" y="5057775"/>
          <p14:tracePt t="32611" x="6115050" y="4994275"/>
          <p14:tracePt t="32624" x="5795963" y="4926013"/>
          <p14:tracePt t="32633" x="5402263" y="4876800"/>
          <p14:tracePt t="32646" x="4957763" y="4826000"/>
          <p14:tracePt t="32656" x="4464050" y="4770438"/>
          <p14:tracePt t="32670" x="3976688" y="4732338"/>
          <p14:tracePt t="32679" x="3482975" y="4694238"/>
          <p14:tracePt t="32693" x="3051175" y="4683125"/>
          <p14:tracePt t="32702" x="2693988" y="4683125"/>
          <p14:tracePt t="32712" x="2363788" y="4683125"/>
          <p14:tracePt t="32726" x="2082800" y="4683125"/>
          <p14:tracePt t="32735" x="1844675" y="4689475"/>
          <p14:tracePt t="32748" x="1644650" y="4738688"/>
          <p14:tracePt t="32757" x="1474788" y="4819650"/>
          <p14:tracePt t="32769" x="1319213" y="4919663"/>
          <p14:tracePt t="32783" x="1193800" y="5064125"/>
          <p14:tracePt t="32795" x="1087438" y="5213350"/>
          <p14:tracePt t="32804" x="1025525" y="5400675"/>
          <p14:tracePt t="32814" x="987425" y="5576888"/>
          <p14:tracePt t="32826" x="987425" y="5726113"/>
          <p14:tracePt t="32837" x="1031875" y="5907088"/>
          <p14:tracePt t="32849" x="1193800" y="6096000"/>
          <p14:tracePt t="32859" x="1470025" y="6276975"/>
          <p14:tracePt t="32871" x="1881188" y="6419850"/>
          <p14:tracePt t="32883" x="2406650" y="6513513"/>
          <p14:tracePt t="32894" x="3070225" y="6570663"/>
          <p14:tracePt t="32905" x="3838575" y="6613525"/>
          <p14:tracePt t="32915" x="4621213" y="6632575"/>
          <p14:tracePt t="32928" x="5408613" y="6632575"/>
          <p14:tracePt t="32939" x="6170613" y="6619875"/>
          <p14:tracePt t="32949" x="6864350" y="6538913"/>
          <p14:tracePt t="32960" x="7489825" y="6419850"/>
          <p14:tracePt t="32973" x="8047038" y="6270625"/>
          <p14:tracePt t="32982" x="8509000" y="6083300"/>
          <p14:tracePt t="32994" x="8866188" y="5870575"/>
          <p14:tracePt t="33006" x="9078913" y="5670550"/>
          <p14:tracePt t="33016" x="9209088" y="5470525"/>
          <p14:tracePt t="33027" x="9259888" y="5313363"/>
          <p14:tracePt t="33040" x="9228138" y="5138738"/>
          <p14:tracePt t="33050" x="9034463" y="4945063"/>
          <p14:tracePt t="33062" x="8589963" y="4738688"/>
          <p14:tracePt t="33074" x="7908925" y="4557713"/>
          <p14:tracePt t="33084" x="7059613" y="4432300"/>
          <p14:tracePt t="33096" x="6196013" y="4394200"/>
          <p14:tracePt t="33110" x="5402263" y="4470400"/>
          <p14:tracePt t="33118" x="4745038" y="4606925"/>
          <p14:tracePt t="33129" x="4283075" y="4794250"/>
          <p14:tracePt t="33143" x="3995738" y="5032375"/>
          <p14:tracePt t="33153" x="3838575" y="5283200"/>
          <p14:tracePt t="33164" x="3808413" y="5545138"/>
          <p14:tracePt t="33177" x="3908425" y="5813425"/>
          <p14:tracePt t="33193" x="4151313" y="6038850"/>
          <p14:tracePt t="33197" x="4521200" y="6213475"/>
          <p14:tracePt t="33210" x="4951413" y="6319838"/>
          <p14:tracePt t="33221" x="5338763" y="6357938"/>
          <p14:tracePt t="33230" x="5657850" y="6332538"/>
          <p14:tracePt t="33244" x="5908675" y="6257925"/>
          <p14:tracePt t="33255" x="6089650" y="6145213"/>
          <p14:tracePt t="33264" x="6189663" y="6032500"/>
          <p14:tracePt t="33275" x="6257925" y="5907088"/>
          <p14:tracePt t="33287" x="6302375" y="5795963"/>
          <p14:tracePt t="33299" x="6308725" y="5695950"/>
          <p14:tracePt t="33310" x="6283325" y="5589588"/>
          <p14:tracePt t="33319" x="6208713" y="5489575"/>
          <p14:tracePt t="33331" x="6064250" y="5376863"/>
          <p14:tracePt t="33342" x="5827713" y="5270500"/>
          <p14:tracePt t="33354" x="5495925" y="5170488"/>
          <p14:tracePt t="33369" x="5095875" y="5100638"/>
          <p14:tracePt t="33379" x="4657725" y="5070475"/>
          <p14:tracePt t="33387" x="4170363" y="5032375"/>
          <p14:tracePt t="33399" x="3657600" y="5045075"/>
          <p14:tracePt t="33411" x="3163888" y="5119688"/>
          <p14:tracePt t="33422" x="2682875" y="5245100"/>
          <p14:tracePt t="33432" x="2287588" y="5426075"/>
          <p14:tracePt t="33444" x="2000250" y="5645150"/>
          <p14:tracePt t="33456" x="1787525" y="5907088"/>
          <p14:tracePt t="33467" x="1657350" y="6219825"/>
          <p14:tracePt t="33478" x="1606550" y="6538913"/>
          <p14:tracePt t="33624" x="9366250" y="6402388"/>
          <p14:tracePt t="33635" x="9409113" y="6126163"/>
          <p14:tracePt t="33647" x="9372600" y="5857875"/>
          <p14:tracePt t="33657" x="9228138" y="5583238"/>
          <p14:tracePt t="33673" x="9040813" y="5370513"/>
          <p14:tracePt t="33680" x="8834438" y="5207000"/>
          <p14:tracePt t="33693" x="8634413" y="5094288"/>
          <p14:tracePt t="33703" x="8472488" y="5032375"/>
          <p14:tracePt t="33714" x="8321675" y="4994275"/>
          <p14:tracePt t="33728" x="8208963" y="4976813"/>
          <p14:tracePt t="33739" x="8096250" y="4976813"/>
          <p14:tracePt t="33748" x="8008938" y="4976813"/>
          <p14:tracePt t="33760" x="7934325" y="4976813"/>
          <p14:tracePt t="33771" x="7872413" y="4989513"/>
          <p14:tracePt t="33782" x="7815263" y="4994275"/>
          <p14:tracePt t="33795" x="7766050" y="5006975"/>
          <p14:tracePt t="33804" x="7740650" y="5013325"/>
          <p14:tracePt t="33874" x="7721600" y="5013325"/>
          <p14:tracePt t="33882" x="7708900" y="5013325"/>
          <p14:tracePt t="33895" x="7696200" y="5013325"/>
          <p14:tracePt t="33905" x="7677150" y="5019675"/>
          <p14:tracePt t="33916" x="7646988" y="5026025"/>
          <p14:tracePt t="33927" x="7621588" y="5026025"/>
          <p14:tracePt t="33940" x="7583488" y="5026025"/>
          <p14:tracePt t="33951" x="7559675" y="5026025"/>
          <p14:tracePt t="33962" x="7521575" y="5026025"/>
          <p14:tracePt t="33975" x="7466013" y="5026025"/>
          <p14:tracePt t="33984" x="7402513" y="5026025"/>
          <p14:tracePt t="33995" x="7327900" y="5026025"/>
          <p14:tracePt t="34008" x="7240588" y="5026025"/>
          <p14:tracePt t="34018" x="7140575" y="5026025"/>
          <p14:tracePt t="34029" x="7040563" y="5026025"/>
          <p14:tracePt t="34042" x="6940550" y="5026025"/>
          <p14:tracePt t="34052" x="6846888" y="5026025"/>
          <p14:tracePt t="34063" x="6721475" y="5026025"/>
          <p14:tracePt t="34075" x="6596063" y="5026025"/>
          <p14:tracePt t="34086" x="6470650" y="5026025"/>
          <p14:tracePt t="34097" x="6357938" y="5026025"/>
          <p14:tracePt t="34111" x="6246813" y="5026025"/>
          <p14:tracePt t="34121" x="6146800" y="5026025"/>
          <p14:tracePt t="34131" x="6045200" y="5026025"/>
          <p14:tracePt t="34144" x="5945188" y="5026025"/>
          <p14:tracePt t="34154" x="5851525" y="5026025"/>
          <p14:tracePt t="34165" x="5740400" y="5026025"/>
          <p14:tracePt t="34179" x="5627688" y="5026025"/>
          <p14:tracePt t="34190" x="5514975" y="5026025"/>
          <p14:tracePt t="34198" x="5414963" y="5026025"/>
          <p14:tracePt t="34212" x="5314950" y="5026025"/>
          <p14:tracePt t="34220" x="5238750" y="5026025"/>
          <p14:tracePt t="34231" x="5176838" y="5026025"/>
          <p14:tracePt t="34245" x="5127625" y="5026025"/>
          <p14:tracePt t="34254" x="5076825" y="5026025"/>
          <p14:tracePt t="34265" x="5021263" y="5026025"/>
          <p14:tracePt t="34277" x="4970463" y="5026025"/>
          <p14:tracePt t="34289" x="4908550" y="5026025"/>
          <p14:tracePt t="34299" x="4821238" y="5026025"/>
          <p14:tracePt t="34311" x="4695825" y="5026025"/>
          <p14:tracePt t="34323" x="4508500" y="5026025"/>
          <p14:tracePt t="34333" x="4195763" y="5013325"/>
          <p14:tracePt t="34345" x="3783013" y="4983163"/>
          <p14:tracePt t="34357" x="3295650" y="4945063"/>
          <p14:tracePt t="34368" x="2732088" y="4906963"/>
          <p14:tracePt t="34379" x="2119313" y="4889500"/>
          <p14:tracePt t="34392" x="1481138" y="4900613"/>
          <p14:tracePt t="34401" x="863600" y="4957763"/>
          <p14:tracePt t="34412" x="312738" y="5076825"/>
          <p14:tracePt t="34536" x="1068388" y="6557963"/>
          <p14:tracePt t="34547" x="1870075" y="6702425"/>
          <p14:tracePt t="34559" x="2719388" y="6802438"/>
          <p14:tracePt t="34614" x="6076950" y="6683375"/>
          <p14:tracePt t="34626" x="6534150" y="6551613"/>
          <p14:tracePt t="34636" x="6896100" y="6432550"/>
          <p14:tracePt t="34648" x="7183438" y="6319838"/>
          <p14:tracePt t="34659" x="7377113" y="6226175"/>
          <p14:tracePt t="34672" x="7502525" y="6157913"/>
          <p14:tracePt t="34683" x="7577138" y="6107113"/>
          <p14:tracePt t="34694" x="7627938" y="6070600"/>
          <p14:tracePt t="34704" x="7659688" y="6051550"/>
          <p14:tracePt t="34715" x="7677150" y="6026150"/>
          <p14:tracePt t="34728" x="7702550" y="6007100"/>
          <p14:tracePt t="34738" x="7734300" y="5983288"/>
          <p14:tracePt t="34749" x="7753350" y="5957888"/>
          <p14:tracePt t="34760" x="7777163" y="5938838"/>
          <p14:tracePt t="34773" x="7789863" y="5913438"/>
          <p14:tracePt t="34783" x="7796213" y="5895975"/>
          <p14:tracePt t="34795" x="7802563" y="5883275"/>
          <p14:tracePt t="34807" x="7808913" y="5870575"/>
          <p14:tracePt t="34818" x="7815263" y="5864225"/>
          <p14:tracePt t="34828" x="7815263" y="5851525"/>
          <p14:tracePt t="34841" x="7815263" y="5838825"/>
          <p14:tracePt t="34862" x="7815263" y="5819775"/>
          <p14:tracePt t="34875" x="7796213" y="5800725"/>
          <p14:tracePt t="34886" x="7759700" y="5776913"/>
          <p14:tracePt t="34903" x="7696200" y="5745163"/>
          <p14:tracePt t="34908" x="7577138" y="5700713"/>
          <p14:tracePt t="34917" x="7377113" y="5651500"/>
          <p14:tracePt t="34929" x="6953250" y="5545138"/>
          <p14:tracePt t="34942" x="6327775" y="5451475"/>
          <p14:tracePt t="34951" x="5557838" y="5370513"/>
          <p14:tracePt t="34962" x="4689475" y="5307013"/>
          <p14:tracePt t="34976" x="3825875" y="5264150"/>
          <p14:tracePt t="34988" x="2989263" y="5245100"/>
          <p14:tracePt t="34997" x="2251075" y="5257800"/>
          <p14:tracePt t="35009" x="1606550" y="5313363"/>
          <p14:tracePt t="35021" x="1138238" y="5389563"/>
          <p14:tracePt t="35030" x="838200" y="5451475"/>
          <p14:tracePt t="35043" x="657225" y="5500688"/>
          <p14:tracePt t="35053" x="581025" y="5532438"/>
          <p14:tracePt t="35066" x="538163" y="5557838"/>
          <p14:tracePt t="35078" x="512763" y="5595938"/>
          <p14:tracePt t="35088" x="506413" y="5619750"/>
          <p14:tracePt t="35098" x="500063" y="5651500"/>
          <p14:tracePt t="35110" x="500063" y="5676900"/>
          <p14:tracePt t="35121" x="500063" y="5695950"/>
          <p14:tracePt t="35132" x="500063" y="5707063"/>
          <p14:tracePt t="35144" x="500063" y="5719763"/>
          <p14:tracePt t="35155" x="500063" y="5745163"/>
          <p14:tracePt t="35166" x="506413" y="5764213"/>
          <p14:tracePt t="35180" x="512763" y="5789613"/>
          <p14:tracePt t="35189" x="531813" y="5832475"/>
          <p14:tracePt t="35199" x="544513" y="5864225"/>
          <p14:tracePt t="35211" x="581025" y="5900738"/>
          <p14:tracePt t="35224" x="625475" y="5945188"/>
          <p14:tracePt t="35233" x="693738" y="5995988"/>
          <p14:tracePt t="35244" x="800100" y="6045200"/>
          <p14:tracePt t="35257" x="931863" y="6102350"/>
          <p14:tracePt t="35266" x="1163638" y="6176963"/>
          <p14:tracePt t="35277" x="1487488" y="6257925"/>
          <p14:tracePt t="35290" x="1944688" y="6364288"/>
          <p14:tracePt t="35300" x="2519363" y="6483350"/>
          <p14:tracePt t="35311" x="3170238" y="6577013"/>
          <p14:tracePt t="35324" x="3913188" y="6677025"/>
          <p14:tracePt t="35334" x="4708525" y="6757988"/>
          <p14:tracePt t="35345" x="5495925" y="6802438"/>
          <p14:tracePt t="35357" x="6264275" y="6838950"/>
          <p14:tracePt t="35374" x="6946900" y="6838950"/>
          <p14:tracePt t="35381" x="7559675" y="6807200"/>
          <p14:tracePt t="35392" x="8083550" y="6732588"/>
          <p14:tracePt t="35402" x="8509000" y="6626225"/>
          <p14:tracePt t="35412" x="8828088" y="6496050"/>
          <p14:tracePt t="35426" x="9021763" y="6383338"/>
          <p14:tracePt t="35437" x="9115425" y="6296025"/>
          <p14:tracePt t="35446" x="9178925" y="6213475"/>
          <p14:tracePt t="35458" x="9221788" y="6126163"/>
          <p14:tracePt t="35470" x="9240838" y="6032500"/>
          <p14:tracePt t="35481" x="9234488" y="5919788"/>
          <p14:tracePt t="35493" x="9172575" y="5800725"/>
          <p14:tracePt t="35506" x="8953500" y="5600700"/>
          <p14:tracePt t="35514" x="8521700" y="5319713"/>
          <p14:tracePt t="35526" x="7827963" y="5038725"/>
          <p14:tracePt t="35537" x="6846888" y="4732338"/>
          <p14:tracePt t="35547" x="5564188" y="4513263"/>
          <p14:tracePt t="35559" x="4064000" y="4383088"/>
          <p14:tracePt t="35570" x="2551113" y="4357688"/>
          <p14:tracePt t="35582" x="1174750" y="4506913"/>
          <p14:tracePt t="35593" x="87313" y="4789488"/>
          <p14:tracePt t="35773" x="5827713" y="6213475"/>
          <p14:tracePt t="35784" x="5383213" y="5813425"/>
          <p14:tracePt t="35797" x="4757738" y="5445125"/>
          <p14:tracePt t="35812" x="4089400" y="5183188"/>
          <p14:tracePt t="35818" x="3489325" y="5070475"/>
          <p14:tracePt t="35829" x="3076575" y="5076825"/>
          <p14:tracePt t="35841" x="2813050" y="5189538"/>
          <p14:tracePt t="35851" x="2700338" y="5389563"/>
          <p14:tracePt t="35863" x="2706688" y="5695950"/>
          <p14:tracePt t="35877" x="2932113" y="6145213"/>
          <p14:tracePt t="35888" x="3406775" y="6638925"/>
          <p14:tracePt t="35993" x="9709150" y="6113463"/>
          <p14:tracePt t="35998" x="9653588" y="5495925"/>
          <p14:tracePt t="36011" x="9434513" y="4806950"/>
          <p14:tracePt t="36021" x="9015413" y="4083050"/>
          <p14:tracePt t="36031" x="8489950" y="3344863"/>
          <p14:tracePt t="36043" x="7883525" y="2651125"/>
          <p14:tracePt t="36055" x="7277100" y="2006600"/>
          <p14:tracePt t="36066" x="6702425" y="1457325"/>
          <p14:tracePt t="36079" x="6215063" y="1044575"/>
          <p14:tracePt t="36089" x="5851525" y="774700"/>
          <p14:tracePt t="36099" x="5727700" y="693738"/>
          <p14:tracePt t="36111" x="5664200" y="674688"/>
          <p14:tracePt t="36122" x="5634038" y="674688"/>
          <p14:tracePt t="36133" x="5621338" y="687388"/>
          <p14:tracePt t="36145" x="5614988" y="725488"/>
          <p14:tracePt t="36157" x="5602288" y="781050"/>
          <p14:tracePt t="36167" x="5602288" y="806450"/>
          <p14:tracePt t="36212" x="5595938" y="819150"/>
          <p14:tracePt t="36357" x="5583238" y="850900"/>
          <p14:tracePt t="36369" x="5557838" y="868363"/>
          <p14:tracePt t="36380" x="5534025" y="906463"/>
          <p14:tracePt t="36393" x="5502275" y="938213"/>
          <p14:tracePt t="36403" x="5470525" y="968375"/>
          <p14:tracePt t="36415" x="5434013" y="1006475"/>
          <p14:tracePt t="36427" x="5408613" y="1038225"/>
          <p14:tracePt t="36437" x="5389563" y="1062038"/>
          <p14:tracePt t="36447" x="5364163" y="1081088"/>
          <p14:tracePt t="36459" x="5334000" y="1106488"/>
          <p14:tracePt t="36472" x="5302250" y="1138238"/>
          <p14:tracePt t="36481" x="5270500" y="1181100"/>
          <p14:tracePt t="36493" x="5238750" y="1231900"/>
          <p14:tracePt t="36504" x="5202238" y="1262063"/>
          <p14:tracePt t="36515" x="5170488" y="1293813"/>
          <p14:tracePt t="36527" x="5132388" y="1331913"/>
          <p14:tracePt t="36538" x="5114925" y="1350963"/>
          <p14:tracePt t="36549" x="5102225" y="1374775"/>
          <p14:tracePt t="36560" x="5095875" y="1387475"/>
          <p14:tracePt t="36572" x="5089525" y="1393825"/>
          <p14:tracePt t="36786" x="5095875" y="1393825"/>
          <p14:tracePt t="36797" x="5127625" y="1381125"/>
          <p14:tracePt t="36810" x="5151438" y="1368425"/>
          <p14:tracePt t="36820" x="5183188" y="1350963"/>
          <p14:tracePt t="36830" x="5208588" y="1344613"/>
          <p14:tracePt t="36843" x="5227638" y="1331913"/>
          <p14:tracePt t="36855" x="5238750" y="1325563"/>
          <p14:tracePt t="38450" x="5251450" y="1325563"/>
          <p14:tracePt t="38462" x="5264150" y="1319213"/>
          <p14:tracePt t="38475" x="5270500" y="1312863"/>
          <p14:tracePt t="38484" x="5276850" y="1306513"/>
          <p14:tracePt t="38619" x="5283200" y="1293813"/>
          <p14:tracePt t="38652" x="5283200" y="1287463"/>
          <p14:tracePt t="38665" x="5283200" y="1281113"/>
          <p14:tracePt t="38675" x="5264150" y="1281113"/>
          <p14:tracePt t="38686" x="5245100" y="1268413"/>
          <p14:tracePt t="38698" x="5214938" y="1268413"/>
          <p14:tracePt t="38709" x="5176838" y="1262063"/>
          <p14:tracePt t="38725" x="5145088" y="1257300"/>
          <p14:tracePt t="38731" x="5121275" y="1250950"/>
          <p14:tracePt t="38743" x="5108575" y="1250950"/>
          <p14:tracePt t="38758" x="5095875" y="1250950"/>
          <p14:tracePt t="38791" x="5083175" y="1250950"/>
          <p14:tracePt t="38803" x="5064125" y="1250950"/>
          <p14:tracePt t="38810" x="5021263" y="1257300"/>
          <p14:tracePt t="38824" x="4957763" y="1274763"/>
          <p14:tracePt t="38833" x="4876800" y="1306513"/>
          <p14:tracePt t="38844" x="4789488" y="1350963"/>
          <p14:tracePt t="38856" x="4708525" y="1387475"/>
          <p14:tracePt t="38867" x="4638675" y="1419225"/>
          <p14:tracePt t="38879" x="4583113" y="1444625"/>
          <p14:tracePt t="38891" x="4538663" y="1468438"/>
          <p14:tracePt t="38900" x="4495800" y="1493838"/>
          <p14:tracePt t="38920" x="4451350" y="1525588"/>
          <p14:tracePt t="38927" x="4395788" y="1550988"/>
          <p14:tracePt t="38934" x="4344988" y="1574800"/>
          <p14:tracePt t="38945" x="4276725" y="1606550"/>
          <p14:tracePt t="38957" x="4219575" y="1638300"/>
          <p14:tracePt t="38968" x="4176713" y="1663700"/>
          <p14:tracePt t="38979" x="4132263" y="1674813"/>
          <p14:tracePt t="38992" x="4114800" y="1693863"/>
          <p14:tracePt t="39003" x="4083050" y="1700213"/>
          <p14:tracePt t="39013" x="4064000" y="1712913"/>
          <p14:tracePt t="39027" x="4032250" y="1725613"/>
          <p14:tracePt t="39038" x="3989388" y="1757363"/>
          <p14:tracePt t="39047" x="3944938" y="1768475"/>
          <p14:tracePt t="39058" x="3925888" y="1787525"/>
          <p14:tracePt t="39069" x="3908425" y="1800225"/>
          <p14:tracePt t="39094" x="3895725" y="1812925"/>
          <p14:tracePt t="39148" x="3889375" y="1819275"/>
          <p14:tracePt t="39171" x="3883025" y="1825625"/>
          <p14:tracePt t="39194" x="3883025" y="1838325"/>
          <p14:tracePt t="39205" x="3883025" y="1844675"/>
          <p14:tracePt t="39215" x="3883025" y="1857375"/>
          <p14:tracePt t="39228" x="3883025" y="1863725"/>
          <p14:tracePt t="39238" x="3883025" y="1874838"/>
          <p14:tracePt t="39249" x="3889375" y="1887538"/>
          <p14:tracePt t="39261" x="3902075" y="1900238"/>
          <p14:tracePt t="39274" x="3919538" y="1919288"/>
          <p14:tracePt t="39283" x="3951288" y="1931988"/>
          <p14:tracePt t="39295" x="3983038" y="1957388"/>
          <p14:tracePt t="39308" x="4019550" y="1987550"/>
          <p14:tracePt t="39316" x="4064000" y="2012950"/>
          <p14:tracePt t="39327" x="4108450" y="2044700"/>
          <p14:tracePt t="39340" x="4151313" y="2068513"/>
          <p14:tracePt t="39350" x="4195763" y="2093913"/>
          <p14:tracePt t="39361" x="4238625" y="2112963"/>
          <p14:tracePt t="39374" x="4289425" y="2132013"/>
          <p14:tracePt t="39384" x="4332288" y="2144713"/>
          <p14:tracePt t="39395" x="4389438" y="2157413"/>
          <p14:tracePt t="39408" x="4425950" y="2163763"/>
          <p14:tracePt t="39418" x="4470400" y="2168525"/>
          <p14:tracePt t="39429" x="4495800" y="2181225"/>
          <p14:tracePt t="39442" x="4514850" y="2181225"/>
          <p14:tracePt t="39452" x="4545013" y="2187575"/>
          <p14:tracePt t="39463" x="4564063" y="2193925"/>
          <p14:tracePt t="39477" x="4595813" y="2200275"/>
          <p14:tracePt t="39486" x="4638675" y="2219325"/>
          <p14:tracePt t="39496" x="4676775" y="2232025"/>
          <p14:tracePt t="39509" x="4721225" y="2244725"/>
          <p14:tracePt t="39525" x="4757738" y="2251075"/>
          <p14:tracePt t="39530" x="4802188" y="2268538"/>
          <p14:tracePt t="39543" x="4826000" y="2274888"/>
          <p14:tracePt t="39554" x="4838700" y="2287588"/>
          <p14:tracePt t="39565" x="4851400" y="2293938"/>
          <p14:tracePt t="39588" x="4857750" y="2300288"/>
          <p14:tracePt t="39633" x="4864100" y="2306638"/>
          <p14:tracePt t="39665" x="4876800" y="2312988"/>
          <p14:tracePt t="39678" x="4889500" y="2312988"/>
          <p14:tracePt t="39688" x="4908550" y="2319338"/>
          <p14:tracePt t="39699" x="4938713" y="2325688"/>
          <p14:tracePt t="39710" x="4976813" y="2332038"/>
          <p14:tracePt t="39726" x="5008563" y="2332038"/>
          <p14:tracePt t="39733" x="5038725" y="2338388"/>
          <p14:tracePt t="39744" x="5089525" y="2357438"/>
          <p14:tracePt t="39757" x="5145088" y="2370138"/>
          <p14:tracePt t="39767" x="5195888" y="2374900"/>
          <p14:tracePt t="39778" x="5245100" y="2381250"/>
          <p14:tracePt t="39791" x="5289550" y="2393950"/>
          <p14:tracePt t="39803" x="5308600" y="2400300"/>
          <p14:tracePt t="39811" x="5321300" y="2400300"/>
          <p14:tracePt t="39857" x="5327650" y="2406650"/>
          <p14:tracePt t="39935" x="5334000" y="2406650"/>
          <p14:tracePt t="39947" x="5338763" y="2406650"/>
          <p14:tracePt t="40216" x="5351463" y="2413000"/>
          <p14:tracePt t="40228" x="5351463" y="2419350"/>
          <p14:tracePt t="40240" x="5357813" y="2425700"/>
          <p14:tracePt t="40250" x="5370513" y="2432050"/>
          <p14:tracePt t="40262" x="5376863" y="2438400"/>
          <p14:tracePt t="40273" x="5389563" y="2451100"/>
          <p14:tracePt t="40288" x="5402263" y="2463800"/>
          <p14:tracePt t="40297" x="5414963" y="2474913"/>
          <p14:tracePt t="40309" x="5427663" y="2493963"/>
          <p14:tracePt t="40318" x="5438775" y="2519363"/>
          <p14:tracePt t="40329" x="5451475" y="2538413"/>
          <p14:tracePt t="40342" x="5476875" y="2570163"/>
          <p14:tracePt t="40352" x="5495925" y="2600325"/>
          <p14:tracePt t="40363" x="5534025" y="2651125"/>
          <p14:tracePt t="40377" x="5557838" y="2681288"/>
          <p14:tracePt t="40389" x="5595938" y="2725738"/>
          <p14:tracePt t="40397" x="5638800" y="2770188"/>
          <p14:tracePt t="40410" x="5676900" y="2806700"/>
          <p14:tracePt t="40420" x="5708650" y="2832100"/>
          <p14:tracePt t="40430" x="5740400" y="2863850"/>
          <p14:tracePt t="40444" x="5783263" y="2900363"/>
          <p14:tracePt t="40453" x="5845175" y="2938463"/>
          <p14:tracePt t="40464" x="5902325" y="2981325"/>
          <p14:tracePt t="40478" x="5957888" y="3032125"/>
          <p14:tracePt t="40486" x="6015038" y="3070225"/>
          <p14:tracePt t="40497" x="6070600" y="3106738"/>
          <p14:tracePt t="40509" x="6127750" y="3144838"/>
          <p14:tracePt t="40520" x="6170613" y="3170238"/>
          <p14:tracePt t="40532" x="6215063" y="3187700"/>
          <p14:tracePt t="40543" x="6257925" y="3206750"/>
          <p14:tracePt t="40555" x="6283325" y="3213100"/>
          <p14:tracePt t="40567" x="6315075" y="3225800"/>
          <p14:tracePt t="40577" x="6346825" y="3244850"/>
          <p14:tracePt t="40588" x="6402388" y="3263900"/>
          <p14:tracePt t="40599" x="6457950" y="3287713"/>
          <p14:tracePt t="40610" x="6521450" y="3319463"/>
          <p14:tracePt t="40623" x="6589713" y="3338513"/>
          <p14:tracePt t="40632" x="6657975" y="3363913"/>
          <p14:tracePt t="40644" x="6721475" y="3381375"/>
          <p14:tracePt t="40656" x="6789738" y="3400425"/>
          <p14:tracePt t="40667" x="6840538" y="3419475"/>
          <p14:tracePt t="40680" x="6883400" y="3432175"/>
          <p14:tracePt t="40692" x="6921500" y="3438525"/>
          <p14:tracePt t="40700" x="6989763" y="3444875"/>
          <p14:tracePt t="40711" x="7053263" y="3457575"/>
          <p14:tracePt t="40726" x="7127875" y="3463925"/>
          <p14:tracePt t="40734" x="7215188" y="3476625"/>
          <p14:tracePt t="40745" x="7302500" y="3476625"/>
          <p14:tracePt t="40759" x="7377113" y="3476625"/>
          <p14:tracePt t="40768" x="7421563" y="3476625"/>
          <p14:tracePt t="40835" x="7427913" y="3470275"/>
          <p14:tracePt t="40847" x="7408863" y="3438525"/>
          <p14:tracePt t="40859" x="7383463" y="3419475"/>
          <p14:tracePt t="40875" x="7327900" y="3381375"/>
          <p14:tracePt t="40881" x="7246938" y="3325813"/>
          <p14:tracePt t="40894" x="7146925" y="3276600"/>
          <p14:tracePt t="40903" x="7027863" y="3232150"/>
          <p14:tracePt t="40920" x="6927850" y="3194050"/>
          <p14:tracePt t="40927" x="6821488" y="3163888"/>
          <p14:tracePt t="40937" x="6734175" y="3132138"/>
          <p14:tracePt t="40948" x="6646863" y="3113088"/>
          <p14:tracePt t="40959" x="6553200" y="3094038"/>
          <p14:tracePt t="40973" x="6464300" y="3076575"/>
          <p14:tracePt t="40983" x="6364288" y="3051175"/>
          <p14:tracePt t="40993" x="6251575" y="3044825"/>
          <p14:tracePt t="41004" x="6127750" y="3032125"/>
          <p14:tracePt t="41015" x="5989638" y="3019425"/>
          <p14:tracePt t="41027" x="5845175" y="3000375"/>
          <p14:tracePt t="41039" x="5702300" y="2974975"/>
          <p14:tracePt t="41049" x="5557838" y="2957513"/>
          <p14:tracePt t="41060" x="5421313" y="2944813"/>
          <p14:tracePt t="41075" x="5295900" y="2932113"/>
          <p14:tracePt t="41085" x="5170488" y="2925763"/>
          <p14:tracePt t="41094" x="5051425" y="2925763"/>
          <p14:tracePt t="41107" x="4938713" y="2925763"/>
          <p14:tracePt t="41117" x="4814888" y="2925763"/>
          <p14:tracePt t="41128" x="4702175" y="2925763"/>
          <p14:tracePt t="41141" x="4589463" y="2925763"/>
          <p14:tracePt t="41150" x="4476750" y="2925763"/>
          <p14:tracePt t="41162" x="4376738" y="2925763"/>
          <p14:tracePt t="41175" x="4289425" y="2925763"/>
          <p14:tracePt t="41184" x="4202113" y="2925763"/>
          <p14:tracePt t="41196" x="4125913" y="2925763"/>
          <p14:tracePt t="41209" x="4051300" y="2925763"/>
          <p14:tracePt t="41218" x="3976688" y="2925763"/>
          <p14:tracePt t="41229" x="3913188" y="2925763"/>
          <p14:tracePt t="41243" x="3838575" y="2925763"/>
          <p14:tracePt t="41253" x="3763963" y="2925763"/>
          <p14:tracePt t="41263" x="3676650" y="2925763"/>
          <p14:tracePt t="41275" x="3589338" y="2925763"/>
          <p14:tracePt t="41286" x="3502025" y="2925763"/>
          <p14:tracePt t="41297" x="3425825" y="2925763"/>
          <p14:tracePt t="41310" x="3357563" y="2938463"/>
          <p14:tracePt t="41321" x="3295650" y="2944813"/>
          <p14:tracePt t="41331" x="3244850" y="2957513"/>
          <p14:tracePt t="41344" x="3195638" y="2957513"/>
          <p14:tracePt t="41355" x="3138488" y="2963863"/>
          <p14:tracePt t="41365" x="3089275" y="2970213"/>
          <p14:tracePt t="41379" x="3044825" y="2981325"/>
          <p14:tracePt t="41387" x="3006725" y="2981325"/>
          <p14:tracePt t="41398" x="2957513" y="2981325"/>
          <p14:tracePt t="41410" x="2913063" y="2987675"/>
          <p14:tracePt t="41420" x="2863850" y="2994025"/>
          <p14:tracePt t="41431" x="2813050" y="3006725"/>
          <p14:tracePt t="41443" x="2757488" y="3013075"/>
          <p14:tracePt t="41454" x="2693988" y="3032125"/>
          <p14:tracePt t="41466" x="2613025" y="3044825"/>
          <p14:tracePt t="41479" x="2538413" y="3063875"/>
          <p14:tracePt t="41491" x="2463800" y="3081338"/>
          <p14:tracePt t="41499" x="2406650" y="3087688"/>
          <p14:tracePt t="41510" x="2351088" y="3106738"/>
          <p14:tracePt t="41523" x="2312988" y="3119438"/>
          <p14:tracePt t="41533" x="2270125" y="3132138"/>
          <p14:tracePt t="41544" x="2225675" y="3151188"/>
          <p14:tracePt t="41557" x="2193925" y="3163888"/>
          <p14:tracePt t="41567" x="2163763" y="3181350"/>
          <p14:tracePt t="41578" x="2144713" y="3194050"/>
          <p14:tracePt t="41591" x="2132013" y="3200400"/>
          <p14:tracePt t="41602" x="2125663" y="3213100"/>
          <p14:tracePt t="41612" x="2112963" y="3225800"/>
          <p14:tracePt t="41624" x="2100263" y="3244850"/>
          <p14:tracePt t="41634" x="2093913" y="3263900"/>
          <p14:tracePt t="41646" x="2076450" y="3300413"/>
          <p14:tracePt t="41657" x="2057400" y="3344863"/>
          <p14:tracePt t="41671" x="2044700" y="3387725"/>
          <p14:tracePt t="41682" x="2025650" y="3425825"/>
          <p14:tracePt t="41693" x="2019300" y="3457575"/>
          <p14:tracePt t="41702" x="2012950" y="3500438"/>
          <p14:tracePt t="41713" x="2012950" y="3519488"/>
          <p14:tracePt t="41726" x="2012950" y="3544888"/>
          <p14:tracePt t="41736" x="2012950" y="3570288"/>
          <p14:tracePt t="41746" x="2012950" y="3587750"/>
          <p14:tracePt t="41759" x="2012950" y="3613150"/>
          <p14:tracePt t="41769" x="2012950" y="3644900"/>
          <p14:tracePt t="41780" x="2012950" y="3681413"/>
          <p14:tracePt t="41792" x="2019300" y="3713163"/>
          <p14:tracePt t="41803" x="2025650" y="3738563"/>
          <p14:tracePt t="41814" x="2044700" y="3770313"/>
          <p14:tracePt t="41825" x="2057400" y="3800475"/>
          <p14:tracePt t="41836" x="2082800" y="3844925"/>
          <p14:tracePt t="41847" x="2100263" y="3876675"/>
          <p14:tracePt t="41859" x="2112963" y="3894138"/>
          <p14:tracePt t="41874" x="2144713" y="3925888"/>
          <p14:tracePt t="41882" x="2170113" y="3963988"/>
          <p14:tracePt t="41894" x="2193925" y="3994150"/>
          <p14:tracePt t="41905" x="2225675" y="4025900"/>
          <p14:tracePt t="41915" x="2270125" y="4051300"/>
          <p14:tracePt t="41930" x="2312988" y="4070350"/>
          <p14:tracePt t="41938" x="2370138" y="4087813"/>
          <p14:tracePt t="41949" x="2432050" y="4106863"/>
          <p14:tracePt t="41960" x="2538413" y="4125913"/>
          <p14:tracePt t="41976" x="2651125" y="4151313"/>
          <p14:tracePt t="41986" x="2794000" y="4183063"/>
          <p14:tracePt t="41994" x="2963863" y="4206875"/>
          <p14:tracePt t="42008" x="3132138" y="4244975"/>
          <p14:tracePt t="42016" x="3325813" y="4270375"/>
          <p14:tracePt t="42028" x="3519488" y="4294188"/>
          <p14:tracePt t="42041" x="3713163" y="4319588"/>
          <p14:tracePt t="42051" x="3908425" y="4357688"/>
          <p14:tracePt t="42062" x="4102100" y="4387850"/>
          <p14:tracePt t="42074" x="4289425" y="4394200"/>
          <p14:tracePt t="42084" x="4451350" y="4406900"/>
          <p14:tracePt t="42095" x="4608513" y="4406900"/>
          <p14:tracePt t="42109" x="4738688" y="4406900"/>
          <p14:tracePt t="42118" x="4876800" y="4406900"/>
          <p14:tracePt t="42129" x="5002213" y="4406900"/>
          <p14:tracePt t="42144" x="5127625" y="4406900"/>
          <p14:tracePt t="42152" x="5251450" y="4406900"/>
          <p14:tracePt t="42163" x="5376863" y="4406900"/>
          <p14:tracePt t="42177" x="5483225" y="4406900"/>
          <p14:tracePt t="42186" x="5583238" y="4406900"/>
          <p14:tracePt t="42197" x="5670550" y="4406900"/>
          <p14:tracePt t="42209" x="5770563" y="4406900"/>
          <p14:tracePt t="42222" x="5857875" y="4406900"/>
          <p14:tracePt t="42230" x="5945188" y="4406900"/>
          <p14:tracePt t="42243" x="6021388" y="4406900"/>
          <p14:tracePt t="42256" x="6096000" y="4406900"/>
          <p14:tracePt t="42264" x="6170613" y="4406900"/>
          <p14:tracePt t="42276" x="6234113" y="4406900"/>
          <p14:tracePt t="42288" x="6302375" y="4406900"/>
          <p14:tracePt t="42301" x="6351588" y="4406900"/>
          <p14:tracePt t="42310" x="6402388" y="4406900"/>
          <p14:tracePt t="42321" x="6440488" y="4406900"/>
          <p14:tracePt t="42332" x="6477000" y="4406900"/>
          <p14:tracePt t="42343" x="6515100" y="4406900"/>
          <p14:tracePt t="42354" x="6546850" y="4406900"/>
          <p14:tracePt t="42365" x="6583363" y="4406900"/>
          <p14:tracePt t="42378" x="6621463" y="4406900"/>
          <p14:tracePt t="42388" x="6657975" y="4406900"/>
          <p14:tracePt t="42399" x="6708775" y="4406900"/>
          <p14:tracePt t="42410" x="6770688" y="4406900"/>
          <p14:tracePt t="42423" x="6846888" y="4406900"/>
          <p14:tracePt t="42432" x="6921500" y="4406900"/>
          <p14:tracePt t="42444" x="7002463" y="4406900"/>
          <p14:tracePt t="42456" x="7089775" y="4406900"/>
          <p14:tracePt t="42467" x="7177088" y="4406900"/>
          <p14:tracePt t="42480" x="7253288" y="4406900"/>
          <p14:tracePt t="42490" x="7327900" y="4406900"/>
          <p14:tracePt t="42500" x="7402513" y="4406900"/>
          <p14:tracePt t="42511" x="7489825" y="4406900"/>
          <p14:tracePt t="42524" x="7577138" y="4406900"/>
          <p14:tracePt t="42534" x="7666038" y="4406900"/>
          <p14:tracePt t="42545" x="7766050" y="4406900"/>
          <p14:tracePt t="42557" x="7859713" y="4406900"/>
          <p14:tracePt t="42571" x="7959725" y="4406900"/>
          <p14:tracePt t="42581" x="8072438" y="4406900"/>
          <p14:tracePt t="42592" x="8183563" y="4406900"/>
          <p14:tracePt t="42602" x="8296275" y="4406900"/>
          <p14:tracePt t="42613" x="8396288" y="4406900"/>
          <p14:tracePt t="42625" x="8496300" y="4406900"/>
          <p14:tracePt t="42635" x="8596313" y="4406900"/>
          <p14:tracePt t="42647" x="8685213" y="4406900"/>
          <p14:tracePt t="42658" x="8759825" y="4394200"/>
          <p14:tracePt t="42670" x="8834438" y="4394200"/>
          <p14:tracePt t="42682" x="8915400" y="4387850"/>
          <p14:tracePt t="42693" x="8991600" y="4376738"/>
          <p14:tracePt t="42703" x="9078913" y="4370388"/>
          <p14:tracePt t="42714" x="9153525" y="4344988"/>
          <p14:tracePt t="42726" x="9247188" y="4338638"/>
          <p14:tracePt t="42737" x="9334500" y="4325938"/>
          <p14:tracePt t="42747" x="9421813" y="4306888"/>
          <p14:tracePt t="42759" x="9498013" y="4300538"/>
          <p14:tracePt t="42771" x="9578975" y="4283075"/>
          <p14:tracePt t="42783" x="9653588" y="4270375"/>
          <p14:tracePt t="42794" x="9728200" y="4257675"/>
          <p14:tracePt t="42804" x="9809163" y="4251325"/>
          <p14:tracePt t="42815" x="9872663" y="4232275"/>
          <p14:tracePt t="42826" x="9940925" y="4213225"/>
          <p14:tracePt t="42839" x="10015538" y="4200525"/>
          <p14:tracePt t="42849" x="10091738" y="4183063"/>
          <p14:tracePt t="42860" x="10185400" y="4164013"/>
          <p14:tracePt t="42874" x="10285413" y="4132263"/>
          <p14:tracePt t="42883" x="10410825" y="4100513"/>
          <p14:tracePt t="42903" x="10572750" y="4070350"/>
          <p14:tracePt t="42906" x="10747375" y="4032250"/>
          <p14:tracePt t="42916" x="10922000" y="3994150"/>
          <p14:tracePt t="42928" x="11066463" y="3970338"/>
          <p14:tracePt t="42942" x="11204575" y="3957638"/>
          <p14:tracePt t="42950" x="11304588" y="3951288"/>
          <p14:tracePt t="42962" x="11391900" y="3938588"/>
          <p14:tracePt t="42976" x="11434763" y="3932238"/>
          <p14:tracePt t="42984" x="11460163" y="3932238"/>
          <p14:tracePt t="42995" x="11479213" y="3925888"/>
          <p14:tracePt t="43018" x="11491913" y="3925888"/>
          <p14:tracePt t="43029" x="11504613" y="3919538"/>
          <p14:tracePt t="43043" x="11517313" y="3913188"/>
          <p14:tracePt t="43052" x="11530013" y="3906838"/>
          <p14:tracePt t="43063" x="11553825" y="3900488"/>
          <p14:tracePt t="43078" x="11566525" y="3894138"/>
          <p14:tracePt t="43089" x="11585575" y="3894138"/>
          <p14:tracePt t="43097" x="11598275" y="3887788"/>
          <p14:tracePt t="43110" x="11610975" y="3883025"/>
          <p14:tracePt t="43120" x="11623675" y="3876675"/>
          <p14:tracePt t="43132" x="11641138" y="3863975"/>
          <p14:tracePt t="43143" x="11666538" y="3857625"/>
          <p14:tracePt t="43154" x="11691938" y="3851275"/>
          <p14:tracePt t="43165" x="11723688" y="3838575"/>
          <p14:tracePt t="43178" x="11753850" y="3832225"/>
          <p14:tracePt t="43190" x="11772900" y="3819525"/>
          <p14:tracePt t="43198" x="11785600" y="3813175"/>
          <p14:tracePt t="43211" x="11798300" y="3806825"/>
          <p14:tracePt t="43255" x="11811000" y="3800475"/>
          <p14:tracePt t="43265" x="11823700" y="3794125"/>
          <p14:tracePt t="43276" x="11836400" y="3787775"/>
          <p14:tracePt t="43289" x="11847513" y="3781425"/>
          <p14:tracePt t="43333" x="11866563" y="3776663"/>
          <p14:tracePt t="43356" x="11866563" y="3770313"/>
          <p14:tracePt t="43367" x="11879263" y="3763963"/>
          <p14:tracePt t="43391" x="11885613" y="3763963"/>
          <p14:tracePt t="43400" x="11891963" y="3757613"/>
          <p14:tracePt t="43425" x="11898313" y="3751263"/>
          <p14:tracePt t="43434" x="11904663" y="3738563"/>
          <p14:tracePt t="43445" x="11911013" y="3732213"/>
          <p14:tracePt t="43457" x="11917363" y="3725863"/>
          <p14:tracePt t="43468" x="11923713" y="3713163"/>
          <p14:tracePt t="43479" x="11936413" y="3700463"/>
          <p14:tracePt t="43492" x="11941175" y="3681413"/>
          <p14:tracePt t="43503" x="11947525" y="3670300"/>
          <p14:tracePt t="43513" x="11953875" y="3657600"/>
          <p14:tracePt t="43525" x="11960225" y="3644900"/>
          <p14:tracePt t="43538" x="11960225" y="3625850"/>
          <p14:tracePt t="43546" x="11960225" y="3600450"/>
          <p14:tracePt t="43559" x="11960225" y="3587750"/>
          <p14:tracePt t="43585" x="11960225" y="3581400"/>
          <p14:tracePt t="43594" x="11960225" y="3570288"/>
          <p14:tracePt t="43682" x="11960225" y="3557588"/>
          <p14:tracePt t="43693" x="11960225" y="3544888"/>
          <p14:tracePt t="43705" x="11947525" y="3538538"/>
          <p14:tracePt t="43715" x="11936413" y="3532188"/>
          <p14:tracePt t="43727" x="11930063" y="3525838"/>
          <p14:tracePt t="43739" x="11917363" y="3513138"/>
          <p14:tracePt t="43749" x="11911013" y="3506788"/>
          <p14:tracePt t="43761" x="11898313" y="3500438"/>
          <p14:tracePt t="43772" x="11885613" y="3494088"/>
          <p14:tracePt t="43787" x="11872913" y="3487738"/>
          <p14:tracePt t="43796" x="11853863" y="3481388"/>
          <p14:tracePt t="43808" x="11823700" y="3476625"/>
          <p14:tracePt t="43817" x="11791950" y="3470275"/>
          <p14:tracePt t="43828" x="11753850" y="3451225"/>
          <p14:tracePt t="43842" x="11710988" y="3444875"/>
          <p14:tracePt t="43850" x="11653838" y="3425825"/>
          <p14:tracePt t="43862" x="11617325" y="3419475"/>
          <p14:tracePt t="43875" x="11572875" y="3406775"/>
          <p14:tracePt t="43885" x="11510963" y="3400425"/>
          <p14:tracePt t="43895" x="11460163" y="3381375"/>
          <p14:tracePt t="43908" x="11391900" y="3363913"/>
          <p14:tracePt t="43918" x="11328400" y="3351213"/>
          <p14:tracePt t="43929" x="11260138" y="3344863"/>
          <p14:tracePt t="43941" x="11198225" y="3338513"/>
          <p14:tracePt t="43952" x="11134725" y="3325813"/>
          <p14:tracePt t="43963" x="11066463" y="3319463"/>
          <p14:tracePt t="43976" x="11004550" y="3306763"/>
          <p14:tracePt t="43986" x="10928350" y="3300413"/>
          <p14:tracePt t="43997" x="10853738" y="3287713"/>
          <p14:tracePt t="44009" x="10772775" y="3281363"/>
          <p14:tracePt t="44020" x="10698163" y="3270250"/>
          <p14:tracePt t="44030" x="10621963" y="3270250"/>
          <p14:tracePt t="44043" x="10560050" y="3263900"/>
          <p14:tracePt t="44056" x="10485438" y="3263900"/>
          <p14:tracePt t="44064" x="10404475" y="3251200"/>
          <p14:tracePt t="44078" x="10315575" y="3238500"/>
          <p14:tracePt t="44089" x="10204450" y="3238500"/>
          <p14:tracePt t="44098" x="10053638" y="3238500"/>
          <p14:tracePt t="44110" x="9821863" y="3238500"/>
          <p14:tracePt t="44122" x="9540875" y="3238500"/>
          <p14:tracePt t="44133" x="9185275" y="3238500"/>
          <p14:tracePt t="44144" x="8802688" y="3238500"/>
          <p14:tracePt t="44154" x="8396288" y="3238500"/>
          <p14:tracePt t="44165" x="8015288" y="3238500"/>
          <p14:tracePt t="44178" x="7634288" y="3238500"/>
          <p14:tracePt t="44189" x="7302500" y="3238500"/>
          <p14:tracePt t="44199" x="6946900" y="3238500"/>
          <p14:tracePt t="44211" x="6589713" y="3238500"/>
          <p14:tracePt t="44226" x="6257925" y="3238500"/>
          <p14:tracePt t="44232" x="5951538" y="3238500"/>
          <p14:tracePt t="44244" x="5645150" y="3238500"/>
          <p14:tracePt t="44256" x="5370513" y="3238500"/>
          <p14:tracePt t="44266" x="5089525" y="3238500"/>
          <p14:tracePt t="44277" x="4832350" y="3238500"/>
          <p14:tracePt t="44291" x="4602163" y="3238500"/>
          <p14:tracePt t="44300" x="4395788" y="3238500"/>
          <p14:tracePt t="44312" x="4238625" y="3238500"/>
          <p14:tracePt t="44324" x="4114800" y="3238500"/>
          <p14:tracePt t="44334" x="4002088" y="3244850"/>
          <p14:tracePt t="44346" x="3902075" y="3257550"/>
          <p14:tracePt t="44357" x="3802063" y="3263900"/>
          <p14:tracePt t="44368" x="3713163" y="3276600"/>
          <p14:tracePt t="44382" x="3625850" y="3281363"/>
          <p14:tracePt t="44393" x="3525838" y="3306763"/>
          <p14:tracePt t="44402" x="3419475" y="3338513"/>
          <p14:tracePt t="44413" x="3319463" y="3370263"/>
          <p14:tracePt t="44426" x="3213100" y="3394075"/>
          <p14:tracePt t="44437" x="3163888" y="3413125"/>
          <p14:tracePt t="44446" x="3132138" y="3432175"/>
          <p14:tracePt t="48969" x="3113088" y="3438525"/>
          <p14:tracePt t="48980" x="3106738" y="3438525"/>
          <p14:tracePt t="49014" x="3106738" y="3432175"/>
          <p14:tracePt t="49026" x="3132138" y="3419475"/>
          <p14:tracePt t="49043" x="3163888" y="3400425"/>
          <p14:tracePt t="49048" x="3200400" y="3376613"/>
          <p14:tracePt t="49060" x="3244850" y="3338513"/>
          <p14:tracePt t="49074" x="3282950" y="3294063"/>
          <p14:tracePt t="49082" x="3306763" y="3238500"/>
          <p14:tracePt t="49094" x="3338513" y="3176588"/>
          <p14:tracePt t="49105" x="3357563" y="3081338"/>
          <p14:tracePt t="49116" x="3376613" y="2994025"/>
          <p14:tracePt t="49128" x="3395663" y="2919413"/>
          <p14:tracePt t="49141" x="3406775" y="2851150"/>
          <p14:tracePt t="49149" x="3413125" y="2825750"/>
          <p14:tracePt t="49161" x="3419475" y="2794000"/>
          <p14:tracePt t="49184" x="3419475" y="2774950"/>
          <p14:tracePt t="49307" x="3419475" y="2763838"/>
          <p14:tracePt t="49319" x="3413125" y="2763838"/>
          <p14:tracePt t="49329" x="3395663" y="2763838"/>
          <p14:tracePt t="49342" x="3363913" y="2770188"/>
          <p14:tracePt t="49352" x="3319463" y="2774950"/>
          <p14:tracePt t="49369" x="3270250" y="2794000"/>
          <p14:tracePt t="49377" x="3200400" y="2813050"/>
          <p14:tracePt t="49387" x="3125788" y="2844800"/>
          <p14:tracePt t="49397" x="3044825" y="2874963"/>
          <p14:tracePt t="49408" x="2970213" y="2894013"/>
          <p14:tracePt t="49419" x="2900363" y="2913063"/>
          <p14:tracePt t="49431" x="2832100" y="2938463"/>
          <p14:tracePt t="49443" x="2770188" y="2970213"/>
          <p14:tracePt t="49453" x="2713038" y="2994025"/>
          <p14:tracePt t="49464" x="2670175" y="3025775"/>
          <p14:tracePt t="49477" x="2644775" y="3044825"/>
          <p14:tracePt t="49487" x="2625725" y="3057525"/>
          <p14:tracePt t="49498" x="2613025" y="3076575"/>
          <p14:tracePt t="49509" x="2600325" y="3094038"/>
          <p14:tracePt t="49521" x="2582863" y="3125788"/>
          <p14:tracePt t="49531" x="2576513" y="3163888"/>
          <p14:tracePt t="49543" x="2570163" y="3194050"/>
          <p14:tracePt t="49556" x="2570163" y="3232150"/>
          <p14:tracePt t="49566" x="2563813" y="3263900"/>
          <p14:tracePt t="49577" x="2563813" y="3287713"/>
          <p14:tracePt t="49590" x="2563813" y="3319463"/>
          <p14:tracePt t="49599" x="2563813" y="3357563"/>
          <p14:tracePt t="49610" x="2563813" y="3381375"/>
          <p14:tracePt t="49623" x="2563813" y="3413125"/>
          <p14:tracePt t="49633" x="2576513" y="3451225"/>
          <p14:tracePt t="49644" x="2606675" y="3506788"/>
          <p14:tracePt t="49655" x="2632075" y="3563938"/>
          <p14:tracePt t="49668" x="2670175" y="3606800"/>
          <p14:tracePt t="49681" x="2706688" y="3657600"/>
          <p14:tracePt t="49694" x="2763838" y="3694113"/>
          <p14:tracePt t="49700" x="2832100" y="3719513"/>
          <p14:tracePt t="49711" x="2932113" y="3738563"/>
          <p14:tracePt t="49726" x="3070225" y="3763963"/>
          <p14:tracePt t="49734" x="3257550" y="3776663"/>
          <p14:tracePt t="49745" x="3419475" y="3787775"/>
          <p14:tracePt t="49758" x="3582988" y="3800475"/>
          <p14:tracePt t="49768" x="3719513" y="3806825"/>
          <p14:tracePt t="49779" x="3844925" y="3819525"/>
          <p14:tracePt t="49791" x="3970338" y="3819525"/>
          <p14:tracePt t="49802" x="4089400" y="3819525"/>
          <p14:tracePt t="49815" x="4225925" y="3819525"/>
          <p14:tracePt t="49825" x="4364038" y="3819525"/>
          <p14:tracePt t="49837" x="4502150" y="3819525"/>
          <p14:tracePt t="49847" x="4625975" y="3819525"/>
          <p14:tracePt t="49858" x="4738688" y="3813175"/>
          <p14:tracePt t="49870" x="4826000" y="3794125"/>
          <p14:tracePt t="49884" x="4895850" y="3776663"/>
          <p14:tracePt t="49903" x="4989513" y="3744913"/>
          <p14:tracePt t="49914" x="5021263" y="3719513"/>
          <p14:tracePt t="49928" x="5045075" y="3700463"/>
          <p14:tracePt t="49941" x="5057775" y="3676650"/>
          <p14:tracePt t="49948" x="5064125" y="3632200"/>
          <p14:tracePt t="49959" x="5064125" y="3606800"/>
          <p14:tracePt t="49972" x="5064125" y="3570288"/>
          <p14:tracePt t="49983" x="5064125" y="3525838"/>
          <p14:tracePt t="49994" x="5064125" y="3506788"/>
          <p14:tracePt t="50006" x="5064125" y="3481388"/>
          <p14:tracePt t="50018" x="5064125" y="3457575"/>
          <p14:tracePt t="50027" x="5051425" y="3432175"/>
          <p14:tracePt t="50039" x="5014913" y="3394075"/>
          <p14:tracePt t="50049" x="4970463" y="3351213"/>
          <p14:tracePt t="50061" x="4902200" y="3300413"/>
          <p14:tracePt t="50074" x="4832350" y="3251200"/>
          <p14:tracePt t="50084" x="4751388" y="3200400"/>
          <p14:tracePt t="50096" x="4683125" y="3163888"/>
          <p14:tracePt t="50108" x="4614863" y="3132138"/>
          <p14:tracePt t="50117" x="4564063" y="3106738"/>
          <p14:tracePt t="50129" x="4508500" y="3087688"/>
          <p14:tracePt t="50142" x="4451350" y="3070225"/>
          <p14:tracePt t="50151" x="4402138" y="3063875"/>
          <p14:tracePt t="50162" x="4344988" y="3051175"/>
          <p14:tracePt t="50175" x="4295775" y="3044825"/>
          <p14:tracePt t="50184" x="4244975" y="3032125"/>
          <p14:tracePt t="50196" x="4176713" y="3025775"/>
          <p14:tracePt t="50209" x="4125913" y="3019425"/>
          <p14:tracePt t="50218" x="4064000" y="3019425"/>
          <p14:tracePt t="50229" x="4002088" y="3019425"/>
          <p14:tracePt t="50243" x="3925888" y="3019425"/>
          <p14:tracePt t="50254" x="3851275" y="3019425"/>
          <p14:tracePt t="50263" x="3776663" y="3019425"/>
          <p14:tracePt t="50275" x="3702050" y="3019425"/>
          <p14:tracePt t="50286" x="3625850" y="3019425"/>
          <p14:tracePt t="50297" x="3538538" y="3019425"/>
          <p14:tracePt t="50311" x="3438525" y="3019425"/>
          <p14:tracePt t="50320" x="3325813" y="3019425"/>
          <p14:tracePt t="50331" x="3225800" y="3019425"/>
          <p14:tracePt t="50344" x="3125788" y="3019425"/>
          <p14:tracePt t="50356" x="3038475" y="3019425"/>
          <p14:tracePt t="50365" x="2951163" y="3019425"/>
          <p14:tracePt t="50378" x="2876550" y="3019425"/>
          <p14:tracePt t="50387" x="2813050" y="3019425"/>
          <p14:tracePt t="50398" x="2763838" y="3019425"/>
          <p14:tracePt t="50410" x="2719388" y="3019425"/>
          <p14:tracePt t="50421" x="2682875" y="3019425"/>
          <p14:tracePt t="50432" x="2632075" y="3019425"/>
          <p14:tracePt t="50443" x="2582863" y="3019425"/>
          <p14:tracePt t="50455" x="2513013" y="3038475"/>
          <p14:tracePt t="50467" x="2451100" y="3057525"/>
          <p14:tracePt t="50478" x="2382838" y="3087688"/>
          <p14:tracePt t="50490" x="2312988" y="3125788"/>
          <p14:tracePt t="50499" x="2244725" y="3176588"/>
          <p14:tracePt t="50510" x="2176463" y="3232150"/>
          <p14:tracePt t="50522" x="2119313" y="3294063"/>
          <p14:tracePt t="50533" x="2057400" y="3363913"/>
          <p14:tracePt t="50544" x="2006600" y="3419475"/>
          <p14:tracePt t="50556" x="1970088" y="3476625"/>
          <p14:tracePt t="50567" x="1944688" y="3519488"/>
          <p14:tracePt t="50579" x="1938338" y="3538538"/>
          <p14:tracePt t="50591" x="1931988" y="3551238"/>
          <p14:tracePt t="50600" x="1931988" y="3557588"/>
          <p14:tracePt t="50679" x="1925638" y="3570288"/>
          <p14:tracePt t="50702" x="1925638" y="3576638"/>
          <p14:tracePt t="50713" x="1925638" y="3587750"/>
          <p14:tracePt t="50726" x="1925638" y="3594100"/>
          <p14:tracePt t="50737" x="1938338" y="3594100"/>
          <p14:tracePt t="50747" x="1957388" y="3606800"/>
          <p14:tracePt t="50759" x="1970088" y="3606800"/>
          <p14:tracePt t="50794" x="1981200" y="3606800"/>
          <p14:tracePt t="50825" x="1993900" y="3606800"/>
          <p14:tracePt t="50836" x="2019300" y="3606800"/>
          <p14:tracePt t="50849" x="2051050" y="3606800"/>
          <p14:tracePt t="50859" x="2087563" y="3606800"/>
          <p14:tracePt t="50873" x="2138363" y="3606800"/>
          <p14:tracePt t="50885" x="2212975" y="3606800"/>
          <p14:tracePt t="50894" x="2312988" y="3606800"/>
          <p14:tracePt t="50905" x="2425700" y="3606800"/>
          <p14:tracePt t="50915" x="2551113" y="3606800"/>
          <p14:tracePt t="50928" x="2676525" y="3600450"/>
          <p14:tracePt t="50942" x="2800350" y="3587750"/>
          <p14:tracePt t="50949" x="2925763" y="3570288"/>
          <p14:tracePt t="50961" x="3051175" y="3551238"/>
          <p14:tracePt t="50974" x="3176588" y="3525838"/>
          <p14:tracePt t="50987" x="3302000" y="3506788"/>
          <p14:tracePt t="50994" x="3413125" y="3487738"/>
          <p14:tracePt t="51009" x="3506788" y="3457575"/>
          <p14:tracePt t="51017" x="3570288" y="3425825"/>
          <p14:tracePt t="51028" x="3613150" y="3400425"/>
          <p14:tracePt t="51041" x="3657600" y="3376613"/>
          <p14:tracePt t="51053" x="3695700" y="3351213"/>
          <p14:tracePt t="51062" x="3713163" y="3325813"/>
          <p14:tracePt t="51075" x="3725863" y="3306763"/>
          <p14:tracePt t="51085" x="3738563" y="3276600"/>
          <p14:tracePt t="51096" x="3738563" y="3257550"/>
          <p14:tracePt t="51109" x="3738563" y="3238500"/>
          <p14:tracePt t="51118" x="3732213" y="3206750"/>
          <p14:tracePt t="51130" x="3719513" y="3187700"/>
          <p14:tracePt t="51143" x="3708400" y="3170238"/>
          <p14:tracePt t="51152" x="3689350" y="3151188"/>
          <p14:tracePt t="51163" x="3663950" y="3144838"/>
          <p14:tracePt t="51175" x="3644900" y="3138488"/>
          <p14:tracePt t="51185" x="3625850" y="3132138"/>
          <p14:tracePt t="51196" x="3595688" y="3125788"/>
          <p14:tracePt t="51208" x="3544888" y="3119438"/>
          <p14:tracePt t="51219" x="3451225" y="3106738"/>
          <p14:tracePt t="51230" x="3351213" y="3094038"/>
          <p14:tracePt t="51242" x="3232150" y="3094038"/>
          <p14:tracePt t="51253" x="3106738" y="3094038"/>
          <p14:tracePt t="51264" x="2995613" y="3094038"/>
          <p14:tracePt t="51275" x="2895600" y="3094038"/>
          <p14:tracePt t="51287" x="2794000" y="3094038"/>
          <p14:tracePt t="51298" x="2706688" y="3094038"/>
          <p14:tracePt t="51310" x="2619375" y="3100388"/>
          <p14:tracePt t="51320" x="2525713" y="3119438"/>
          <p14:tracePt t="51332" x="2451100" y="3151188"/>
          <p14:tracePt t="51343" x="2370138" y="3170238"/>
          <p14:tracePt t="51354" x="2293938" y="3200400"/>
          <p14:tracePt t="51366" x="2225675" y="3238500"/>
          <p14:tracePt t="51380" x="2170113" y="3276600"/>
          <p14:tracePt t="51389" x="2125663" y="3313113"/>
          <p14:tracePt t="51399" x="2100263" y="3344863"/>
          <p14:tracePt t="51410" x="2076450" y="3376613"/>
          <p14:tracePt t="51425" x="2057400" y="3419475"/>
          <p14:tracePt t="51433" x="2051050" y="3470275"/>
          <p14:tracePt t="51444" x="2051050" y="3532188"/>
          <p14:tracePt t="51456" x="2051050" y="3594100"/>
          <p14:tracePt t="51467" x="2051050" y="3663950"/>
          <p14:tracePt t="51480" x="2051050" y="3725863"/>
          <p14:tracePt t="51491" x="2070100" y="3787775"/>
          <p14:tracePt t="51501" x="2100263" y="3857625"/>
          <p14:tracePt t="51511" x="2138363" y="3913188"/>
          <p14:tracePt t="51525" x="2193925" y="3970338"/>
          <p14:tracePt t="51534" x="2287588" y="4025900"/>
          <p14:tracePt t="51545" x="2400300" y="4076700"/>
          <p14:tracePt t="51558" x="2557463" y="4132263"/>
          <p14:tracePt t="51568" x="2732088" y="4187825"/>
          <p14:tracePt t="51579" x="2982913" y="4244975"/>
          <p14:tracePt t="51591" x="3257550" y="4287838"/>
          <p14:tracePt t="51603" x="3544888" y="4319588"/>
          <p14:tracePt t="51613" x="3832225" y="4338638"/>
          <p14:tracePt t="51626" x="4114800" y="4338638"/>
          <p14:tracePt t="51637" x="4357688" y="4300538"/>
          <p14:tracePt t="51649" x="4570413" y="4225925"/>
          <p14:tracePt t="51658" x="4745038" y="4119563"/>
          <p14:tracePt t="51670" x="4883150" y="4006850"/>
          <p14:tracePt t="51682" x="4970463" y="3900488"/>
          <p14:tracePt t="51693" x="5045075" y="3794125"/>
          <p14:tracePt t="51703" x="5095875" y="3687763"/>
          <p14:tracePt t="51714" x="5127625" y="3587750"/>
          <p14:tracePt t="51727" x="5145088" y="3481388"/>
          <p14:tracePt t="51737" x="5157788" y="3381375"/>
          <p14:tracePt t="51748" x="5151438" y="3294063"/>
          <p14:tracePt t="51760" x="5127625" y="3225800"/>
          <p14:tracePt t="51772" x="5076825" y="3170238"/>
          <p14:tracePt t="51782" x="5008563" y="3119438"/>
          <p14:tracePt t="51795" x="4914900" y="3081338"/>
          <p14:tracePt t="51805" x="4802188" y="3063875"/>
          <p14:tracePt t="51816" x="4645025" y="3038475"/>
          <p14:tracePt t="51827" x="4457700" y="3025775"/>
          <p14:tracePt t="51841" x="4276725" y="3025775"/>
          <p14:tracePt t="51849" x="4108450" y="3044825"/>
          <p14:tracePt t="51860" x="3925888" y="3094038"/>
          <p14:tracePt t="51875" x="3789363" y="3151188"/>
          <p14:tracePt t="51888" x="3663950" y="3232150"/>
          <p14:tracePt t="51894" x="3551238" y="3319463"/>
          <p14:tracePt t="51906" x="3482975" y="3413125"/>
          <p14:tracePt t="51917" x="3425825" y="3506788"/>
          <p14:tracePt t="51928" x="3406775" y="3606800"/>
          <p14:tracePt t="51940" x="3406775" y="3694113"/>
          <p14:tracePt t="51950" x="3444875" y="3787775"/>
          <p14:tracePt t="51962" x="3532188" y="3894138"/>
          <p14:tracePt t="51974" x="3689350" y="4013200"/>
          <p14:tracePt t="51984" x="3908425" y="4132263"/>
          <p14:tracePt t="51995" x="4189413" y="4213225"/>
          <p14:tracePt t="52008" x="4489450" y="4276725"/>
          <p14:tracePt t="52018" x="4826000" y="4306888"/>
          <p14:tracePt t="52029" x="5157788" y="4306888"/>
          <p14:tracePt t="52042" x="5476875" y="4283075"/>
          <p14:tracePt t="52055" x="5751513" y="4219575"/>
          <p14:tracePt t="52063" x="5983288" y="4144963"/>
          <p14:tracePt t="52078" x="6202363" y="4044950"/>
          <p14:tracePt t="52087" x="6376988" y="3938588"/>
          <p14:tracePt t="52097" x="6508750" y="3838575"/>
          <p14:tracePt t="52110" x="6621463" y="3751263"/>
          <p14:tracePt t="52119" x="6689725" y="3681413"/>
          <p14:tracePt t="52130" x="6746875" y="3613150"/>
          <p14:tracePt t="52142" x="6789738" y="3544888"/>
          <p14:tracePt t="52153" x="6815138" y="3487738"/>
          <p14:tracePt t="52167" x="6834188" y="3457575"/>
          <p14:tracePt t="52178" x="6840538" y="3438525"/>
          <p14:tracePt t="52188" x="6840538" y="3425825"/>
          <p14:tracePt t="52310" x="6840538" y="3413125"/>
          <p14:tracePt t="52378" x="6840538" y="3400425"/>
          <p14:tracePt t="52391" x="6827838" y="3387725"/>
          <p14:tracePt t="52400" x="6802438" y="3376613"/>
          <p14:tracePt t="52412" x="6777038" y="3363913"/>
          <p14:tracePt t="52425" x="6746875" y="3351213"/>
          <p14:tracePt t="52434" x="6702425" y="3332163"/>
          <p14:tracePt t="52457" x="6596063" y="3306763"/>
          <p14:tracePt t="52472" x="6540500" y="3287713"/>
          <p14:tracePt t="52481" x="6477000" y="3270250"/>
          <p14:tracePt t="52492" x="6383338" y="3251200"/>
          <p14:tracePt t="52504" x="6296025" y="3232150"/>
          <p14:tracePt t="52513" x="6196013" y="3206750"/>
          <p14:tracePt t="52526" x="6070600" y="3187700"/>
          <p14:tracePt t="52542" x="5940425" y="3170238"/>
          <p14:tracePt t="52547" x="5808663" y="3157538"/>
          <p14:tracePt t="52558" x="5670550" y="3144838"/>
          <p14:tracePt t="52570" x="5514975" y="3144838"/>
          <p14:tracePt t="52585" x="5334000" y="3151188"/>
          <p14:tracePt t="52592" x="5108575" y="3194050"/>
          <p14:tracePt t="52604" x="4870450" y="3281363"/>
          <p14:tracePt t="52614" x="4621213" y="3425825"/>
          <p14:tracePt t="52626" x="4408488" y="3606800"/>
          <p14:tracePt t="52637" x="4257675" y="3838575"/>
          <p14:tracePt t="52648" x="4164013" y="4094163"/>
          <p14:tracePt t="52660" x="4119563" y="4370388"/>
          <p14:tracePt t="52672" x="4157663" y="4638675"/>
          <p14:tracePt t="52683" x="4308475" y="4932363"/>
          <p14:tracePt t="52694" x="4608513" y="5251450"/>
          <p14:tracePt t="52705" x="5057775" y="5532438"/>
          <p14:tracePt t="52715" x="5602288" y="5745163"/>
          <p14:tracePt t="52727" x="6183313" y="5900738"/>
          <p14:tracePt t="52738" x="6653213" y="5976938"/>
          <p14:tracePt t="52749" x="7008813" y="5976938"/>
          <p14:tracePt t="52760" x="7270750" y="5964238"/>
          <p14:tracePt t="52773" x="7396163" y="5932488"/>
          <p14:tracePt t="52784" x="7477125" y="5883275"/>
          <p14:tracePt t="52794" x="7527925" y="5826125"/>
          <p14:tracePt t="52808" x="7553325" y="5757863"/>
          <p14:tracePt t="52817" x="7570788" y="5695950"/>
          <p14:tracePt t="52828" x="7583488" y="5632450"/>
          <p14:tracePt t="52841" x="7589838" y="5576888"/>
          <p14:tracePt t="52852" x="7602538" y="5526088"/>
          <p14:tracePt t="52863" x="7615238" y="5470525"/>
          <p14:tracePt t="52874" x="7634288" y="5451475"/>
          <p14:tracePt t="52884" x="7640638" y="5438775"/>
          <p14:tracePt t="56676" x="7646988" y="5432425"/>
          <p14:tracePt t="56687" x="7659688" y="5432425"/>
          <p14:tracePt t="56698" x="7689850" y="5432425"/>
          <p14:tracePt t="56710" x="7734300" y="5432425"/>
          <p14:tracePt t="56726" x="7789863" y="5432425"/>
          <p14:tracePt t="56731" x="7853363" y="5419725"/>
          <p14:tracePt t="56743" x="7902575" y="5419725"/>
          <p14:tracePt t="56756" x="7953375" y="5413375"/>
          <p14:tracePt t="56766" x="8008938" y="5407025"/>
          <p14:tracePt t="56777" x="8072438" y="5395913"/>
          <p14:tracePt t="56788" x="8140700" y="5389563"/>
          <p14:tracePt t="56799" x="8215313" y="5376863"/>
          <p14:tracePt t="56811" x="8289925" y="5370513"/>
          <p14:tracePt t="56823" x="8378825" y="5345113"/>
          <p14:tracePt t="56833" x="8472488" y="5338763"/>
          <p14:tracePt t="56844" x="8559800" y="5326063"/>
          <p14:tracePt t="56856" x="8634413" y="5326063"/>
          <p14:tracePt t="56867" x="8709025" y="5326063"/>
          <p14:tracePt t="56880" x="8772525" y="5326063"/>
          <p14:tracePt t="56891" x="8821738" y="5326063"/>
          <p14:tracePt t="56900" x="8859838" y="5326063"/>
          <p14:tracePt t="56912" x="8902700" y="5319713"/>
          <p14:tracePt t="56925" x="8940800" y="5313363"/>
          <p14:tracePt t="56934" x="8972550" y="5300663"/>
          <p14:tracePt t="56946" x="9002713" y="5294313"/>
          <p14:tracePt t="56956" x="9040813" y="5289550"/>
          <p14:tracePt t="56968" x="9072563" y="5283200"/>
          <p14:tracePt t="56982" x="9102725" y="5264150"/>
          <p14:tracePt t="56992" x="9134475" y="5251450"/>
          <p14:tracePt t="57003" x="9172575" y="5232400"/>
          <p14:tracePt t="57013" x="9215438" y="5213350"/>
          <p14:tracePt t="57026" x="9259888" y="5189538"/>
          <p14:tracePt t="57037" x="9302750" y="5164138"/>
          <p14:tracePt t="57047" x="9359900" y="5138738"/>
          <p14:tracePt t="57058" x="9415463" y="5106988"/>
          <p14:tracePt t="57071" x="9459913" y="5083175"/>
          <p14:tracePt t="57081" x="9502775" y="5057775"/>
          <p14:tracePt t="57094" x="9547225" y="5032375"/>
          <p14:tracePt t="57103" x="9566275" y="5013325"/>
          <p14:tracePt t="57115" x="9591675" y="4994275"/>
          <p14:tracePt t="57127" x="9621838" y="4970463"/>
          <p14:tracePt t="57137" x="9653588" y="4945063"/>
          <p14:tracePt t="57173" x="9728200" y="4889500"/>
          <p14:tracePt t="57183" x="9759950" y="4864100"/>
          <p14:tracePt t="57196" x="9785350" y="4845050"/>
          <p14:tracePt t="57206" x="9815513" y="4813300"/>
          <p14:tracePt t="57216" x="9847263" y="4789488"/>
          <p14:tracePt t="57227" x="9879013" y="4757738"/>
          <p14:tracePt t="57240" x="9928225" y="4719638"/>
          <p14:tracePt t="57249" x="9985375" y="4683125"/>
          <p14:tracePt t="57260" x="10040938" y="4638675"/>
          <p14:tracePt t="57273" x="10098088" y="4589463"/>
          <p14:tracePt t="57283" x="10140950" y="4551363"/>
          <p14:tracePt t="57296" x="10185400" y="4513263"/>
          <p14:tracePt t="57307" x="10234613" y="4470400"/>
          <p14:tracePt t="57317" x="10279063" y="4432300"/>
          <p14:tracePt t="57328" x="10321925" y="4387850"/>
          <p14:tracePt t="57340" x="10360025" y="4344988"/>
          <p14:tracePt t="57350" x="10398125" y="4294188"/>
          <p14:tracePt t="57363" x="10421938" y="4264025"/>
          <p14:tracePt t="57375" x="10460038" y="4219575"/>
          <p14:tracePt t="57384" x="10491788" y="4176713"/>
          <p14:tracePt t="57396" x="10515600" y="4144963"/>
          <p14:tracePt t="57408" x="10541000" y="4106863"/>
          <p14:tracePt t="57418" x="10560050" y="4076700"/>
          <p14:tracePt t="57429" x="10572750" y="4044950"/>
          <p14:tracePt t="57443" x="10585450" y="4025900"/>
          <p14:tracePt t="57452" x="10598150" y="4013200"/>
          <p14:tracePt t="57463" x="10621963" y="3994150"/>
          <p14:tracePt t="57476" x="10634663" y="3976688"/>
          <p14:tracePt t="57488" x="10647363" y="3963988"/>
          <p14:tracePt t="57497" x="10653713" y="3951288"/>
          <p14:tracePt t="57509" x="10660063" y="3938588"/>
          <p14:tracePt t="57565" x="10666413" y="3925888"/>
          <p14:tracePt t="57575" x="10666413" y="3913188"/>
          <p14:tracePt t="57589" x="10666413" y="3900488"/>
          <p14:tracePt t="57599" x="10666413" y="3883025"/>
          <p14:tracePt t="57610" x="10666413" y="3863975"/>
          <p14:tracePt t="57621" x="10660063" y="3825875"/>
          <p14:tracePt t="57632" x="10641013" y="3794125"/>
          <p14:tracePt t="57643" x="10628313" y="3751263"/>
          <p14:tracePt t="57655" x="10604500" y="3719513"/>
          <p14:tracePt t="57665" x="10579100" y="3694113"/>
          <p14:tracePt t="57678" x="10566400" y="3676650"/>
          <p14:tracePt t="57689" x="10547350" y="3670300"/>
          <p14:tracePt t="57699" x="10528300" y="3663950"/>
          <p14:tracePt t="57711" x="10504488" y="3663950"/>
          <p14:tracePt t="57724" x="10485438" y="3663950"/>
          <p14:tracePt t="57733" x="10466388" y="3663950"/>
          <p14:tracePt t="57744" x="10447338" y="3663950"/>
          <p14:tracePt t="57758" x="10415588" y="3663950"/>
          <p14:tracePt t="57767" x="10372725" y="3676650"/>
          <p14:tracePt t="57778" x="10321925" y="3694113"/>
          <p14:tracePt t="57793" x="10266363" y="3725863"/>
          <p14:tracePt t="57801" x="10198100" y="3744913"/>
          <p14:tracePt t="57812" x="10121900" y="3776663"/>
          <p14:tracePt t="57825" x="10040938" y="3800475"/>
          <p14:tracePt t="57834" x="9953625" y="3819525"/>
          <p14:tracePt t="57846" x="9872663" y="3844925"/>
          <p14:tracePt t="57857" x="9798050" y="3851275"/>
          <p14:tracePt t="57869" x="9747250" y="3857625"/>
          <p14:tracePt t="57893" x="9715500" y="3870325"/>
          <p14:tracePt t="57903" x="9698038" y="3870325"/>
          <p14:tracePt t="57913" x="9666288" y="3870325"/>
          <p14:tracePt t="57926" x="9647238" y="3870325"/>
          <p14:tracePt t="57937" x="9609138" y="3857625"/>
          <p14:tracePt t="57947" x="9553575" y="3838575"/>
          <p14:tracePt t="57958" x="9491663" y="3819525"/>
          <p14:tracePt t="57970" x="9434513" y="3800475"/>
          <p14:tracePt t="57982" x="9378950" y="3781425"/>
          <p14:tracePt t="57992" x="9359900" y="3776663"/>
          <p14:tracePt t="58006" x="9340850" y="3770313"/>
          <p14:tracePt t="58014" x="9328150" y="3763963"/>
          <p14:tracePt t="58025" x="9302750" y="3763963"/>
          <p14:tracePt t="58036" x="9285288" y="3763963"/>
          <p14:tracePt t="58048" x="9259888" y="3757613"/>
          <p14:tracePt t="58059" x="9228138" y="3757613"/>
          <p14:tracePt t="58072" x="9202738" y="3751263"/>
          <p14:tracePt t="58183" x="9209088" y="3751263"/>
          <p14:tracePt t="58194" x="9228138" y="3751263"/>
          <p14:tracePt t="58208" x="9253538" y="3751263"/>
          <p14:tracePt t="58217" x="9285288" y="3751263"/>
          <p14:tracePt t="58228" x="9340850" y="3751263"/>
          <p14:tracePt t="58242" x="9440863" y="3751263"/>
          <p14:tracePt t="58251" x="9566275" y="3751263"/>
          <p14:tracePt t="58262" x="9734550" y="3751263"/>
          <p14:tracePt t="58273" x="9991725" y="3751263"/>
          <p14:tracePt t="58285" x="10272713" y="3751263"/>
          <p14:tracePt t="58299" x="10579100" y="3751263"/>
          <p14:tracePt t="58309" x="10810875" y="3738563"/>
          <p14:tracePt t="58318" x="10979150" y="3713163"/>
          <p14:tracePt t="58329" x="11085513" y="3681413"/>
          <p14:tracePt t="58341" x="11134725" y="3663950"/>
          <p14:tracePt t="58351" x="11160125" y="3644900"/>
          <p14:tracePt t="58385" x="11172825" y="3625850"/>
          <p14:tracePt t="58397" x="11179175" y="3625850"/>
          <p14:tracePt t="58409" x="11185525" y="3619500"/>
          <p14:tracePt t="58442" x="11185525" y="3613150"/>
          <p14:tracePt t="58453" x="11185525" y="3606800"/>
          <p14:tracePt t="58464" x="11185525" y="3594100"/>
          <p14:tracePt t="58477" x="11185525" y="3576638"/>
          <p14:tracePt t="58486" x="11185525" y="3563938"/>
          <p14:tracePt t="58498" x="11185525" y="3551238"/>
          <p14:tracePt t="58509" x="11185525" y="3532188"/>
          <p14:tracePt t="58521" x="11185525" y="3519488"/>
          <p14:tracePt t="58532" x="11185525" y="3513138"/>
          <p14:tracePt t="58543" x="11185525" y="3506788"/>
          <p14:tracePt t="58578" x="11185525" y="3500438"/>
          <p14:tracePt t="58589" x="11185525" y="3494088"/>
          <p14:tracePt t="58599" x="11185525" y="3481388"/>
          <p14:tracePt t="58623" x="11185525" y="3470275"/>
          <p14:tracePt t="58633" x="11185525" y="3457575"/>
          <p14:tracePt t="58644" x="11179175" y="3444875"/>
          <p14:tracePt t="58656" x="11160125" y="3425825"/>
          <p14:tracePt t="58667" x="11141075" y="3413125"/>
          <p14:tracePt t="58680" x="11110913" y="3406775"/>
          <p14:tracePt t="58691" x="11066463" y="3394075"/>
          <p14:tracePt t="58701" x="11017250" y="3381375"/>
          <p14:tracePt t="58712" x="10947400" y="3363913"/>
          <p14:tracePt t="58726" x="10872788" y="3344863"/>
          <p14:tracePt t="58734" x="10785475" y="3332163"/>
          <p14:tracePt t="58746" x="10698163" y="3325813"/>
          <p14:tracePt t="58758" x="10591800" y="3313113"/>
          <p14:tracePt t="58768" x="10498138" y="3313113"/>
          <p14:tracePt t="58779" x="10372725" y="3313113"/>
          <p14:tracePt t="58794" x="10247313" y="3313113"/>
          <p14:tracePt t="58805" x="10109200" y="3313113"/>
          <p14:tracePt t="58813" x="9959975" y="3313113"/>
          <p14:tracePt t="58826" x="9821863" y="3313113"/>
          <p14:tracePt t="58838" x="9698038" y="3313113"/>
          <p14:tracePt t="58847" x="9585325" y="3313113"/>
          <p14:tracePt t="58858" x="9485313" y="3313113"/>
          <p14:tracePt t="58870" x="9385300" y="3319463"/>
          <p14:tracePt t="58882" x="9272588" y="3338513"/>
          <p14:tracePt t="58903" x="8953500" y="3406775"/>
          <p14:tracePt t="58914" x="8728075" y="3470275"/>
          <p14:tracePt t="58928" x="8478838" y="3513138"/>
          <p14:tracePt t="58937" x="8234363" y="3551238"/>
          <p14:tracePt t="58948" x="8015288" y="3581400"/>
          <p14:tracePt t="58959" x="7821613" y="3619500"/>
          <p14:tracePt t="58974" x="7696200" y="3644900"/>
          <p14:tracePt t="58987" x="7640638" y="3657600"/>
          <p14:tracePt t="58993" x="7608888" y="3670300"/>
          <p14:tracePt t="59004" x="7577138" y="3681413"/>
          <p14:tracePt t="59015" x="7559675" y="3687763"/>
          <p14:tracePt t="59026" x="7546975" y="3694113"/>
          <p14:tracePt t="59039" x="7534275" y="3706813"/>
          <p14:tracePt t="59049" x="7527925" y="3713163"/>
          <p14:tracePt t="59095" x="7521575" y="3719513"/>
          <p14:tracePt t="59108" x="7508875" y="3725863"/>
          <p14:tracePt t="59117" x="7496175" y="3744913"/>
          <p14:tracePt t="59128" x="7483475" y="3770313"/>
          <p14:tracePt t="59142" x="7470775" y="3787775"/>
          <p14:tracePt t="59151" x="7466013" y="3800475"/>
          <p14:tracePt t="59162" x="7459663" y="3806825"/>
          <p14:tracePt t="59176" x="7453313" y="3819525"/>
          <p14:tracePt t="59186" x="7446963" y="3832225"/>
          <p14:tracePt t="59195" x="7440613" y="3838575"/>
          <p14:tracePt t="59210" x="7434263" y="3844925"/>
          <p14:tracePt t="59218" x="7427913" y="3844925"/>
          <p14:tracePt t="59229" x="7421563" y="3851275"/>
          <p14:tracePt t="59264" x="7415213" y="3857625"/>
          <p14:tracePt t="59274" x="7415213" y="3870325"/>
          <p14:tracePt t="59288" x="7415213" y="3876675"/>
          <p14:tracePt t="59331" x="7415213" y="3883025"/>
          <p14:tracePt t="59353" x="7415213" y="3900488"/>
          <p14:tracePt t="59365" x="7434263" y="3913188"/>
          <p14:tracePt t="59378" x="7483475" y="3925888"/>
          <p14:tracePt t="59387" x="7583488" y="3957638"/>
          <p14:tracePt t="59398" x="7766050" y="3994150"/>
          <p14:tracePt t="59409" x="8034338" y="4038600"/>
          <p14:tracePt t="59423" x="8378825" y="4087813"/>
          <p14:tracePt t="59432" x="8772525" y="4125913"/>
          <p14:tracePt t="59443" x="9185275" y="4157663"/>
          <p14:tracePt t="59456" x="9547225" y="4176713"/>
          <p14:tracePt t="59466" x="9885363" y="4187825"/>
          <p14:tracePt t="59477" x="10109200" y="4187825"/>
          <p14:tracePt t="59490" x="10266363" y="4187825"/>
          <p14:tracePt t="59499" x="10340975" y="4187825"/>
          <p14:tracePt t="59533" x="10379075" y="4187825"/>
          <p14:tracePt t="59544" x="10421938" y="4187825"/>
          <p14:tracePt t="59558" x="10460038" y="4187825"/>
          <p14:tracePt t="59567" x="10498138" y="4187825"/>
          <p14:tracePt t="59578" x="10560050" y="4200525"/>
          <p14:tracePt t="59592" x="10628313" y="4206875"/>
          <p14:tracePt t="59600" x="10704513" y="4219575"/>
          <p14:tracePt t="59612" x="10791825" y="4238625"/>
          <p14:tracePt t="59625" x="10879138" y="4257675"/>
          <p14:tracePt t="59634" x="10960100" y="4276725"/>
          <p14:tracePt t="59646" x="11023600" y="4294188"/>
          <p14:tracePt t="59657" x="11079163" y="4325938"/>
          <p14:tracePt t="59668" x="11110913" y="4338638"/>
          <p14:tracePt t="59702" x="11134725" y="4344988"/>
          <p14:tracePt t="59792" x="11134725" y="4351338"/>
          <p14:tracePt t="59803" x="11123613" y="4364038"/>
          <p14:tracePt t="59814" x="11091863" y="4383088"/>
          <p14:tracePt t="59825" x="11072813" y="4387850"/>
          <p14:tracePt t="59837" x="11028363" y="4394200"/>
          <p14:tracePt t="59848" x="10979150" y="4400550"/>
          <p14:tracePt t="59859" x="10917238" y="4400550"/>
          <p14:tracePt t="59873" x="10841038" y="4400550"/>
          <p14:tracePt t="59882" x="10753725" y="4400550"/>
          <p14:tracePt t="59903" x="10653713" y="4400550"/>
          <p14:tracePt t="59907" x="10553700" y="4400550"/>
          <p14:tracePt t="59915" x="10453688" y="4387850"/>
          <p14:tracePt t="59928" x="10360025" y="4357688"/>
          <p14:tracePt t="59940" x="10272713" y="4325938"/>
          <p14:tracePt t="59949" x="10179050" y="4300538"/>
          <p14:tracePt t="59961" x="10098088" y="4257675"/>
          <p14:tracePt t="59977" x="10034588" y="4219575"/>
          <p14:tracePt t="59983" x="9966325" y="4183063"/>
          <p14:tracePt t="59994" x="9909175" y="4132263"/>
          <p14:tracePt t="60007" x="9847263" y="4083050"/>
          <p14:tracePt t="60017" x="9791700" y="4038600"/>
          <p14:tracePt t="60028" x="9721850" y="3987800"/>
          <p14:tracePt t="60041" x="9653588" y="3938588"/>
          <p14:tracePt t="60050" x="9585325" y="3887788"/>
          <p14:tracePt t="60062" x="9502775" y="3838575"/>
          <p14:tracePt t="60076" x="9421813" y="3787775"/>
          <p14:tracePt t="60087" x="9321800" y="3725863"/>
          <p14:tracePt t="60096" x="9196388" y="3663950"/>
          <p14:tracePt t="60110" x="9085263" y="3606800"/>
          <p14:tracePt t="60118" x="8934450" y="3563938"/>
          <p14:tracePt t="60129" x="8759825" y="3513138"/>
          <p14:tracePt t="60142" x="8609013" y="3476625"/>
          <p14:tracePt t="60154" x="8459788" y="3444875"/>
          <p14:tracePt t="60164" x="8315325" y="3419475"/>
          <p14:tracePt t="60180" x="8147050" y="3394075"/>
          <p14:tracePt t="60187" x="7953375" y="3370263"/>
          <p14:tracePt t="60197" x="7740650" y="3357563"/>
          <p14:tracePt t="60210" x="7477125" y="3344863"/>
          <p14:tracePt t="60220" x="7196138" y="3325813"/>
          <p14:tracePt t="60230" x="6858000" y="3313113"/>
          <p14:tracePt t="60243" x="6546850" y="3294063"/>
          <p14:tracePt t="60254" x="6264275" y="3281363"/>
          <p14:tracePt t="60264" x="5976938" y="3263900"/>
          <p14:tracePt t="60275" x="5715000" y="3251200"/>
          <p14:tracePt t="60289" x="5457825" y="3251200"/>
          <p14:tracePt t="60301" x="5227638" y="3251200"/>
          <p14:tracePt t="60310" x="5002213" y="3251200"/>
          <p14:tracePt t="60321" x="4795838" y="3251200"/>
          <p14:tracePt t="60332" x="4589463" y="3251200"/>
          <p14:tracePt t="60343" x="4383088" y="3251200"/>
          <p14:tracePt t="60355" x="4202113" y="3251200"/>
          <p14:tracePt t="60366" x="4002088" y="3251200"/>
          <p14:tracePt t="60383" x="3795713" y="3251200"/>
          <p14:tracePt t="60390" x="3538538" y="3251200"/>
          <p14:tracePt t="60399" x="3257550" y="3251200"/>
          <p14:tracePt t="60411" x="2976563" y="3251200"/>
          <p14:tracePt t="60424" x="2689225" y="3263900"/>
          <p14:tracePt t="60433" x="2406650" y="3276600"/>
          <p14:tracePt t="60444" x="2151063" y="3276600"/>
          <p14:tracePt t="60457" x="1944688" y="3276600"/>
          <p14:tracePt t="60467" x="1806575" y="3287713"/>
          <p14:tracePt t="60478" x="1706563" y="3287713"/>
          <p14:tracePt t="60492" x="1644650" y="3294063"/>
          <p14:tracePt t="60501" x="1600200" y="3300413"/>
          <p14:tracePt t="60512" x="1581150" y="3306763"/>
          <p14:tracePt t="60525" x="1563688" y="3319463"/>
          <p14:tracePt t="60534" x="1538288" y="3338513"/>
          <p14:tracePt t="60546" x="1506538" y="3370263"/>
          <p14:tracePt t="60559" x="1481138" y="3406775"/>
          <p14:tracePt t="60569" x="1457325" y="3438525"/>
          <p14:tracePt t="60580" x="1444625" y="3470275"/>
          <p14:tracePt t="60591" x="1425575" y="3500438"/>
          <p14:tracePt t="60603" x="1419225" y="3538538"/>
          <p14:tracePt t="60613" x="1406525" y="3581400"/>
          <p14:tracePt t="60625" x="1400175" y="3619500"/>
          <p14:tracePt t="60636" x="1400175" y="3663950"/>
          <p14:tracePt t="60647" x="1400175" y="3687763"/>
          <p14:tracePt t="60658" x="1400175" y="3713163"/>
          <p14:tracePt t="60672" x="1412875" y="3757613"/>
          <p14:tracePt t="60681" x="1438275" y="3800475"/>
          <p14:tracePt t="60692" x="1487488" y="3857625"/>
          <p14:tracePt t="60703" x="1570038" y="3919538"/>
          <p14:tracePt t="60714" x="1687513" y="3994150"/>
          <p14:tracePt t="60726" x="1881188" y="4094163"/>
          <p14:tracePt t="60738" x="2170113" y="4206875"/>
          <p14:tracePt t="60748" x="2557463" y="4325938"/>
          <p14:tracePt t="60760" x="3006725" y="4438650"/>
          <p14:tracePt t="60772" x="3532188" y="4525963"/>
          <p14:tracePt t="60782" x="4125913" y="4625975"/>
          <p14:tracePt t="60794" x="4770438" y="4683125"/>
          <p14:tracePt t="60806" x="5457825" y="4725988"/>
          <p14:tracePt t="60816" x="6146800" y="4745038"/>
          <p14:tracePt t="60827" x="6834188" y="4764088"/>
          <p14:tracePt t="60840" x="7540625" y="4764088"/>
          <p14:tracePt t="60849" x="8278813" y="4764088"/>
          <p14:tracePt t="60861" x="9009063" y="4764088"/>
          <p14:tracePt t="60873" x="9721850" y="4764088"/>
          <p14:tracePt t="60884" x="10410825" y="4732338"/>
          <p14:tracePt t="60895" x="11079163" y="4670425"/>
          <p14:tracePt t="60908" x="11672888" y="4594225"/>
          <p14:tracePt t="61223" x="12030075" y="3387725"/>
          <p14:tracePt t="61232" x="11917363" y="3370263"/>
          <p14:tracePt t="61243" x="11772900" y="3332163"/>
          <p14:tracePt t="61256" x="11530013" y="3306763"/>
          <p14:tracePt t="61265" x="11198225" y="3287713"/>
          <p14:tracePt t="61277" x="10804525" y="3257550"/>
          <p14:tracePt t="61288" x="10391775" y="3219450"/>
          <p14:tracePt t="61300" x="10004425" y="3187700"/>
          <p14:tracePt t="61310" x="9634538" y="3151188"/>
          <p14:tracePt t="61323" x="9278938" y="3138488"/>
          <p14:tracePt t="61333" x="8915400" y="3119438"/>
          <p14:tracePt t="61345" x="8534400" y="3119438"/>
          <p14:tracePt t="61356" x="8077200" y="3119438"/>
          <p14:tracePt t="61367" x="7470775" y="3119438"/>
          <p14:tracePt t="61378" x="6783388" y="3119438"/>
          <p14:tracePt t="61397" x="6076950" y="3119438"/>
          <p14:tracePt t="61400" x="5338763" y="3119438"/>
          <p14:tracePt t="61412" x="4632325" y="3119438"/>
          <p14:tracePt t="61426" x="3951288" y="3119438"/>
          <p14:tracePt t="61434" x="3313113" y="3119438"/>
          <p14:tracePt t="61446" x="2751138" y="3132138"/>
          <p14:tracePt t="61457" x="2212975" y="3170238"/>
          <p14:tracePt t="61473" x="1725613" y="3206750"/>
          <p14:tracePt t="61482" x="1263650" y="3244850"/>
          <p14:tracePt t="61493" x="868363" y="3276600"/>
          <p14:tracePt t="61506" x="581025" y="3306763"/>
          <p14:tracePt t="61513" x="368300" y="3319463"/>
          <p14:tracePt t="61526" x="244475" y="3332163"/>
          <p14:tracePt t="61537" x="193675" y="3338513"/>
          <p14:tracePt t="61547" x="161925" y="3344863"/>
          <p14:tracePt t="61559" x="144463" y="3351213"/>
          <p14:tracePt t="61738" x="144463" y="3363913"/>
          <p14:tracePt t="61749" x="144463" y="3376613"/>
          <p14:tracePt t="61760" x="193675" y="3400425"/>
          <p14:tracePt t="61772" x="306388" y="3444875"/>
          <p14:tracePt t="61786" x="525463" y="3494088"/>
          <p14:tracePt t="61797" x="925513" y="3581400"/>
          <p14:tracePt t="61808" x="1400175" y="3657600"/>
          <p14:tracePt t="61817" x="1919288" y="3713163"/>
          <p14:tracePt t="61828" x="2357438" y="3744913"/>
          <p14:tracePt t="61842" x="2670175" y="3776663"/>
          <p14:tracePt t="61851" x="2857500" y="3787775"/>
          <p14:tracePt t="61862" x="2970213" y="3787775"/>
          <p14:tracePt t="61876" x="3057525" y="3776663"/>
          <p14:tracePt t="61887" x="3125788" y="3757613"/>
          <p14:tracePt t="61896" x="3189288" y="3738563"/>
          <p14:tracePt t="61909" x="3257550" y="3713163"/>
          <p14:tracePt t="61918" x="3325813" y="3681413"/>
          <p14:tracePt t="61929" x="3389313" y="3663950"/>
          <p14:tracePt t="61942" x="3444875" y="3638550"/>
          <p14:tracePt t="61952" x="3502025" y="3619500"/>
          <p14:tracePt t="61965" x="3544888" y="3600450"/>
          <p14:tracePt t="61975" x="3563938" y="3594100"/>
          <p14:tracePt t="61987" x="3595688" y="3576638"/>
          <p14:tracePt t="61997" x="3619500" y="3570288"/>
          <p14:tracePt t="62009" x="3651250" y="3563938"/>
          <p14:tracePt t="62020" x="3689350" y="3557588"/>
          <p14:tracePt t="62030" x="3744913" y="3538538"/>
          <p14:tracePt t="62042" x="3802063" y="3519488"/>
          <p14:tracePt t="62065" x="3819525" y="3513138"/>
          <p14:tracePt t="62076" x="3832225" y="3506788"/>
          <p14:tracePt t="62154" x="3838575" y="3494088"/>
          <p14:tracePt t="62166" x="3838575" y="3487738"/>
          <p14:tracePt t="62199" x="3838575" y="3481388"/>
          <p14:tracePt t="62211" x="3838575" y="3476625"/>
          <p14:tracePt t="62224" x="3832225" y="3470275"/>
          <p14:tracePt t="62233" x="3825875" y="3470275"/>
          <p14:tracePt t="62244" x="3813175" y="3463925"/>
          <p14:tracePt t="62258" x="3789363" y="3451225"/>
          <p14:tracePt t="62268" x="3770313" y="3444875"/>
          <p14:tracePt t="62278" x="3738563" y="3438525"/>
          <p14:tracePt t="62292" x="3713163" y="3432175"/>
          <p14:tracePt t="62301" x="3670300" y="3425825"/>
          <p14:tracePt t="62312" x="3632200" y="3413125"/>
          <p14:tracePt t="62325" x="3589338" y="3406775"/>
          <p14:tracePt t="62335" x="3538538" y="3400425"/>
          <p14:tracePt t="62346" x="3470275" y="3387725"/>
          <p14:tracePt t="62357" x="3406775" y="3381375"/>
          <p14:tracePt t="62369" x="3332163" y="3381375"/>
          <p14:tracePt t="62382" x="3257550" y="3370263"/>
          <p14:tracePt t="62392" x="3182938" y="3363913"/>
          <p14:tracePt t="62403" x="3138488" y="3363913"/>
          <p14:tracePt t="62413" x="3113088" y="3363913"/>
          <p14:tracePt t="62426" x="3095625" y="3363913"/>
          <p14:tracePt t="62436" x="3063875" y="3363913"/>
          <p14:tracePt t="62447" x="3025775" y="3363913"/>
          <p14:tracePt t="62459" x="2989263" y="3363913"/>
          <p14:tracePt t="62470" x="2951163" y="3363913"/>
          <p14:tracePt t="62482" x="2895600" y="3370263"/>
          <p14:tracePt t="62493" x="2832100" y="3381375"/>
          <p14:tracePt t="62504" x="2763838" y="3387725"/>
          <p14:tracePt t="62514" x="2738438" y="3400425"/>
          <p14:tracePt t="62526" x="2719388" y="3406775"/>
          <p14:tracePt t="62559" x="2700338" y="3413125"/>
          <p14:tracePt t="62572" x="2682875" y="3425825"/>
          <p14:tracePt t="62583" x="2663825" y="3438525"/>
          <p14:tracePt t="62594" x="2638425" y="3451225"/>
          <p14:tracePt t="62605" x="2619375" y="3476625"/>
          <p14:tracePt t="62617" x="2600325" y="3487738"/>
          <p14:tracePt t="62627" x="2582863" y="3500438"/>
          <p14:tracePt t="62640" x="2570163" y="3525838"/>
          <p14:tracePt t="62650" x="2557463" y="3538538"/>
          <p14:tracePt t="62661" x="2544763" y="3551238"/>
          <p14:tracePt t="62675" x="2532063" y="3563938"/>
          <p14:tracePt t="62683" x="2519363" y="3581400"/>
          <p14:tracePt t="62694" x="2513013" y="3594100"/>
          <p14:tracePt t="62709" x="2500313" y="3619500"/>
          <p14:tracePt t="62717" x="2493963" y="3638550"/>
          <p14:tracePt t="62728" x="2489200" y="3670300"/>
          <p14:tracePt t="62741" x="2489200" y="3687763"/>
          <p14:tracePt t="62751" x="2489200" y="3713163"/>
          <p14:tracePt t="62762" x="2489200" y="3744913"/>
          <p14:tracePt t="62773" x="2489200" y="3770313"/>
          <p14:tracePt t="62786" x="2489200" y="3787775"/>
          <p14:tracePt t="62799" x="2489200" y="3813175"/>
          <p14:tracePt t="62809" x="2489200" y="3832225"/>
          <p14:tracePt t="62818" x="2489200" y="3844925"/>
          <p14:tracePt t="62829" x="2489200" y="3857625"/>
          <p14:tracePt t="62842" x="2489200" y="3870325"/>
          <p14:tracePt t="62887" x="2493963" y="3876675"/>
          <p14:tracePt t="62897" x="2506663" y="3887788"/>
          <p14:tracePt t="62910" x="2525713" y="3913188"/>
          <p14:tracePt t="62919" x="2551113" y="3932238"/>
          <p14:tracePt t="62931" x="2582863" y="3957638"/>
          <p14:tracePt t="62943" x="2638425" y="3994150"/>
          <p14:tracePt t="62953" x="2719388" y="4044950"/>
          <p14:tracePt t="62965" x="2813050" y="4094163"/>
          <p14:tracePt t="62976" x="2925763" y="4151313"/>
          <p14:tracePt t="62987" x="3057525" y="4206875"/>
          <p14:tracePt t="62998" x="3219450" y="4270375"/>
          <p14:tracePt t="63009" x="3432175" y="4338638"/>
          <p14:tracePt t="63025" x="3625850" y="4376738"/>
          <p14:tracePt t="63032" x="3851275" y="4419600"/>
          <p14:tracePt t="63043" x="4064000" y="4445000"/>
          <p14:tracePt t="63056" x="4302125" y="4457700"/>
          <p14:tracePt t="63066" x="4557713" y="4457700"/>
          <p14:tracePt t="63077" x="4814888" y="4457700"/>
          <p14:tracePt t="63089" x="5095875" y="4457700"/>
          <p14:tracePt t="63103" x="5402263" y="4457700"/>
          <p14:tracePt t="63111" x="5734050" y="4457700"/>
          <p14:tracePt t="63126" x="6089650" y="4457700"/>
          <p14:tracePt t="63133" x="6470650" y="4457700"/>
          <p14:tracePt t="63145" x="6877050" y="4457700"/>
          <p14:tracePt t="63156" x="7283450" y="4457700"/>
          <p14:tracePt t="63168" x="7715250" y="4457700"/>
          <p14:tracePt t="63180" x="8128000" y="4445000"/>
          <p14:tracePt t="63193" x="8489950" y="4413250"/>
          <p14:tracePt t="63201" x="8809038" y="4370388"/>
          <p14:tracePt t="63212" x="9078913" y="4319588"/>
          <p14:tracePt t="63224" x="9302750" y="4283075"/>
          <p14:tracePt t="63234" x="9453563" y="4244975"/>
          <p14:tracePt t="63245" x="9566275" y="4213225"/>
          <p14:tracePt t="63259" x="9659938" y="4176713"/>
          <p14:tracePt t="63268" x="9740900" y="4132263"/>
          <p14:tracePt t="63279" x="9815513" y="4094163"/>
          <p14:tracePt t="63292" x="9885363" y="4057650"/>
          <p14:tracePt t="63302" x="9953625" y="4013200"/>
          <p14:tracePt t="63313" x="10021888" y="3976688"/>
          <p14:tracePt t="63324" x="10079038" y="3932238"/>
          <p14:tracePt t="63336" x="10128250" y="3894138"/>
          <p14:tracePt t="63346" x="10147300" y="3870325"/>
          <p14:tracePt t="63358" x="10172700" y="3838575"/>
          <p14:tracePt t="63374" x="10185400" y="3819525"/>
          <p14:tracePt t="63383" x="10198100" y="3794125"/>
          <p14:tracePt t="63393" x="10215563" y="3776663"/>
          <p14:tracePt t="63403" x="10247313" y="3744913"/>
          <p14:tracePt t="63414" x="10266363" y="3719513"/>
          <p14:tracePt t="63426" x="10291763" y="3700463"/>
          <p14:tracePt t="63437" x="10334625" y="3657600"/>
          <p14:tracePt t="63448" x="10366375" y="3638550"/>
          <p14:tracePt t="63459" x="10398125" y="3606800"/>
          <p14:tracePt t="63475" x="10440988" y="3587750"/>
          <p14:tracePt t="63484" x="10472738" y="3581400"/>
          <p14:tracePt t="63495" x="10521950" y="3570288"/>
          <p14:tracePt t="63505" x="10591800" y="3563938"/>
          <p14:tracePt t="63515" x="10666413" y="3551238"/>
          <p14:tracePt t="63527" x="10753725" y="3551238"/>
          <p14:tracePt t="63542" x="10853738" y="3544888"/>
          <p14:tracePt t="63549" x="10953750" y="3544888"/>
          <p14:tracePt t="63560" x="11053763" y="3532188"/>
          <p14:tracePt t="63575" x="11141075" y="3532188"/>
          <p14:tracePt t="63587" x="11204575" y="3525838"/>
          <p14:tracePt t="63594" x="11253788" y="3525838"/>
          <p14:tracePt t="63608" x="11298238" y="3513138"/>
          <p14:tracePt t="63617" x="11323638" y="3513138"/>
          <p14:tracePt t="63628" x="11347450" y="3506788"/>
          <p14:tracePt t="63640" x="11366500" y="3506788"/>
          <p14:tracePt t="63650" x="11379200" y="3500438"/>
          <p14:tracePt t="63662" x="11398250" y="3500438"/>
          <p14:tracePt t="63684" x="11410950" y="3500438"/>
          <p14:tracePt t="63698" x="11423650" y="3500438"/>
          <p14:tracePt t="63710" x="11434763" y="3494088"/>
          <p14:tracePt t="63719" x="11453813" y="3487738"/>
          <p14:tracePt t="63729" x="11479213" y="3487738"/>
          <p14:tracePt t="63743" x="11504613" y="3481388"/>
          <p14:tracePt t="63754" x="11534775" y="3481388"/>
          <p14:tracePt t="63763" x="11572875" y="3476625"/>
          <p14:tracePt t="63775" x="11610975" y="3476625"/>
          <p14:tracePt t="63788" x="11630025" y="3476625"/>
          <p14:tracePt t="63797" x="11647488" y="3476625"/>
          <p14:tracePt t="64036" x="11653838" y="3476625"/>
          <p14:tracePt t="64045" x="11653838" y="3470275"/>
          <p14:tracePt t="64067" x="11653838" y="3463925"/>
          <p14:tracePt t="64079" x="11641138" y="3457575"/>
          <p14:tracePt t="64093" x="11617325" y="3457575"/>
          <p14:tracePt t="64101" x="11585575" y="3451225"/>
          <p14:tracePt t="64112" x="11560175" y="3444875"/>
          <p14:tracePt t="64126" x="11530013" y="3444875"/>
          <p14:tracePt t="64135" x="11504613" y="3438525"/>
          <p14:tracePt t="64146" x="11472863" y="3438525"/>
          <p14:tracePt t="64157" x="11434763" y="3425825"/>
          <p14:tracePt t="64169" x="11398250" y="3419475"/>
          <p14:tracePt t="64181" x="11353800" y="3413125"/>
          <p14:tracePt t="64193" x="11291888" y="3400425"/>
          <p14:tracePt t="64203" x="11198225" y="3394075"/>
          <p14:tracePt t="64213" x="11085513" y="3381375"/>
          <p14:tracePt t="64227" x="10928350" y="3363913"/>
          <p14:tracePt t="64241" x="10685463" y="3319463"/>
          <p14:tracePt t="64247" x="10415588" y="3287713"/>
          <p14:tracePt t="64259" x="10128250" y="3257550"/>
          <p14:tracePt t="64270" x="9866313" y="3244850"/>
          <p14:tracePt t="64281" x="9653588" y="3232150"/>
          <p14:tracePt t="64293" x="9491663" y="3219450"/>
          <p14:tracePt t="64304" x="9366250" y="3219450"/>
          <p14:tracePt t="64314" x="9259888" y="3219450"/>
          <p14:tracePt t="64325" x="9159875" y="3219450"/>
          <p14:tracePt t="64337" x="9047163" y="3219450"/>
          <p14:tracePt t="64349" x="8921750" y="3219450"/>
          <p14:tracePt t="64360" x="8785225" y="3219450"/>
          <p14:tracePt t="64371" x="8615363" y="3219450"/>
          <p14:tracePt t="64382" x="8434388" y="3219450"/>
          <p14:tracePt t="64393" x="8221663" y="3225800"/>
          <p14:tracePt t="64406" x="8008938" y="3238500"/>
          <p14:tracePt t="64415" x="7802563" y="3251200"/>
          <p14:tracePt t="64427" x="7621588" y="3251200"/>
          <p14:tracePt t="64443" x="7440613" y="3251200"/>
          <p14:tracePt t="64450" x="7259638" y="3251200"/>
          <p14:tracePt t="64461" x="7108825" y="3251200"/>
          <p14:tracePt t="64475" x="6953250" y="3251200"/>
          <p14:tracePt t="64486" x="6815138" y="3251200"/>
          <p14:tracePt t="64495" x="6677025" y="3251200"/>
          <p14:tracePt t="64508" x="6553200" y="3251200"/>
          <p14:tracePt t="64517" x="6446838" y="3251200"/>
          <p14:tracePt t="64528" x="6346825" y="3251200"/>
          <p14:tracePt t="64541" x="6246813" y="3251200"/>
          <p14:tracePt t="64550" x="6146800" y="3251200"/>
          <p14:tracePt t="64562" x="6034088" y="3251200"/>
          <p14:tracePt t="64573" x="5934075" y="3251200"/>
          <p14:tracePt t="64585" x="5834063" y="3251200"/>
          <p14:tracePt t="64598" x="5734050" y="3251200"/>
          <p14:tracePt t="64609" x="5645150" y="3251200"/>
          <p14:tracePt t="64620" x="5557838" y="3251200"/>
          <p14:tracePt t="64629" x="5470525" y="3251200"/>
          <p14:tracePt t="64642" x="5395913" y="3251200"/>
          <p14:tracePt t="64652" x="5308600" y="3251200"/>
          <p14:tracePt t="64663" x="5221288" y="3251200"/>
          <p14:tracePt t="64677" x="5132388" y="3251200"/>
          <p14:tracePt t="64685" x="5045075" y="3251200"/>
          <p14:tracePt t="64697" x="4957763" y="3251200"/>
          <p14:tracePt t="64708" x="4870450" y="3251200"/>
          <p14:tracePt t="64722" x="4783138" y="3251200"/>
          <p14:tracePt t="64730" x="4683125" y="3251200"/>
          <p14:tracePt t="64743" x="4570413" y="3251200"/>
          <p14:tracePt t="64754" x="4457700" y="3251200"/>
          <p14:tracePt t="64765" x="4351338" y="3251200"/>
          <p14:tracePt t="64776" x="4251325" y="3251200"/>
          <p14:tracePt t="64789" x="4151313" y="3251200"/>
          <p14:tracePt t="64799" x="4076700" y="3251200"/>
          <p14:tracePt t="64811" x="4019550" y="3251200"/>
          <p14:tracePt t="64821" x="3995738" y="3251200"/>
          <p14:tracePt t="64833" x="3976688" y="3251200"/>
          <p14:tracePt t="64843" x="3957638" y="3251200"/>
          <p14:tracePt t="64856" x="3932238" y="3251200"/>
          <p14:tracePt t="64866" x="3908425" y="3251200"/>
          <p14:tracePt t="64879" x="3870325" y="3257550"/>
          <p14:tracePt t="64890" x="3832225" y="3257550"/>
          <p14:tracePt t="64900" x="3802063" y="3257550"/>
          <p14:tracePt t="64911" x="3783013" y="3257550"/>
          <p14:tracePt t="64926" x="3763963" y="3257550"/>
          <p14:tracePt t="64933" x="3751263" y="3257550"/>
          <p14:tracePt t="64944" x="3738563" y="3257550"/>
          <p14:tracePt t="64957" x="3719513" y="3257550"/>
          <p14:tracePt t="64967" x="3689350" y="3257550"/>
          <p14:tracePt t="64978" x="3651250" y="3257550"/>
          <p14:tracePt t="64993" x="3602038" y="3257550"/>
          <p14:tracePt t="65003" x="3551238" y="3257550"/>
          <p14:tracePt t="65012" x="3495675" y="3270250"/>
          <p14:tracePt t="65025" x="3444875" y="3270250"/>
          <p14:tracePt t="65034" x="3395663" y="3276600"/>
          <p14:tracePt t="65045" x="3363913" y="3276600"/>
          <p14:tracePt t="65059" x="3338513" y="3281363"/>
          <p14:tracePt t="65071" x="3295650" y="3300413"/>
          <p14:tracePt t="65080" x="3263900" y="3306763"/>
          <p14:tracePt t="65092" x="3232150" y="3325813"/>
          <p14:tracePt t="65102" x="3195638" y="3338513"/>
          <p14:tracePt t="65114" x="3138488" y="3357563"/>
          <p14:tracePt t="65126" x="3076575" y="3376613"/>
          <p14:tracePt t="65136" x="3006725" y="3387725"/>
          <p14:tracePt t="65148" x="2957513" y="3406775"/>
          <p14:tracePt t="65171" x="2844800" y="3438525"/>
          <p14:tracePt t="65181" x="2800350" y="3457575"/>
          <p14:tracePt t="65195" x="2751138" y="3476625"/>
          <p14:tracePt t="65204" x="2693988" y="3494088"/>
          <p14:tracePt t="65215" x="2651125" y="3506788"/>
          <p14:tracePt t="65227" x="2632075" y="3519488"/>
          <p14:tracePt t="65274" x="2619375" y="3525838"/>
          <p14:tracePt t="65282" x="2606675" y="3532188"/>
          <p14:tracePt t="65295" x="2593975" y="3544888"/>
          <p14:tracePt t="65307" x="2589213" y="3563938"/>
          <p14:tracePt t="65316" x="2582863" y="3594100"/>
          <p14:tracePt t="65327" x="2563813" y="3625850"/>
          <p14:tracePt t="65341" x="2551113" y="3644900"/>
          <p14:tracePt t="65350" x="2544763" y="3663950"/>
          <p14:tracePt t="65361" x="2532063" y="3687763"/>
          <p14:tracePt t="65374" x="2519363" y="3706813"/>
          <p14:tracePt t="65384" x="2513013" y="3725863"/>
          <p14:tracePt t="65395" x="2513013" y="3744913"/>
          <p14:tracePt t="65409" x="2513013" y="3776663"/>
          <p14:tracePt t="65417" x="2513013" y="3794125"/>
          <p14:tracePt t="65428" x="2513013" y="3825875"/>
          <p14:tracePt t="65441" x="2544763" y="3870325"/>
          <p14:tracePt t="65451" x="2576513" y="3913188"/>
          <p14:tracePt t="65462" x="2625725" y="3951288"/>
          <p14:tracePt t="65476" x="2682875" y="3994150"/>
          <p14:tracePt t="65486" x="2776538" y="4057650"/>
          <p14:tracePt t="65496" x="2895600" y="4138613"/>
          <p14:tracePt t="65509" x="3095625" y="4251325"/>
          <p14:tracePt t="65519" x="3389313" y="4383088"/>
          <p14:tracePt t="65529" x="3776663" y="4538663"/>
          <p14:tracePt t="65543" x="4183063" y="4664075"/>
          <p14:tracePt t="65558" x="4614863" y="4770438"/>
          <p14:tracePt t="65563" x="5014913" y="4857750"/>
          <p14:tracePt t="65574" x="5383213" y="4906963"/>
          <p14:tracePt t="65588" x="5727700" y="4957763"/>
          <p14:tracePt t="65597" x="6040438" y="4989513"/>
          <p14:tracePt t="65609" x="6402388" y="5006975"/>
          <p14:tracePt t="65619" x="6783388" y="5006975"/>
          <p14:tracePt t="65631" x="7189788" y="5006975"/>
          <p14:tracePt t="65643" x="7646988" y="5006975"/>
          <p14:tracePt t="65655" x="8102600" y="5006975"/>
          <p14:tracePt t="65665" x="8615363" y="5006975"/>
          <p14:tracePt t="65680" x="9147175" y="5006975"/>
          <p14:tracePt t="65687" x="9628188" y="5006975"/>
          <p14:tracePt t="65698" x="10091738" y="4994275"/>
          <p14:tracePt t="65710" x="10504488" y="4957763"/>
          <p14:tracePt t="65722" x="10891838" y="4926013"/>
          <p14:tracePt t="65732" x="11260138" y="4876800"/>
          <p14:tracePt t="65743" x="11604625" y="4826000"/>
          <p14:tracePt t="65755" x="11898313" y="4794250"/>
          <p14:tracePt t="65766" x="12166600" y="4751388"/>
          <p14:tracePt t="66092" x="11960225" y="3463925"/>
          <p14:tracePt t="66103" x="11804650" y="3413125"/>
          <p14:tracePt t="66115" x="11647488" y="3363913"/>
          <p14:tracePt t="66127" x="11498263" y="3332163"/>
          <p14:tracePt t="66138" x="11372850" y="3306763"/>
          <p14:tracePt t="66148" x="11241088" y="3287713"/>
          <p14:tracePt t="66160" x="11110913" y="3276600"/>
          <p14:tracePt t="66171" x="10953750" y="3270250"/>
          <p14:tracePt t="66182" x="10741025" y="3251200"/>
          <p14:tracePt t="66194" x="10504488" y="3238500"/>
          <p14:tracePt t="66210" x="10215563" y="3225800"/>
          <p14:tracePt t="66216" x="9940925" y="3225800"/>
          <p14:tracePt t="66227" x="9634538" y="3225800"/>
          <p14:tracePt t="66241" x="9353550" y="3225800"/>
          <p14:tracePt t="66249" x="9072563" y="3225800"/>
          <p14:tracePt t="66261" x="8789988" y="3225800"/>
          <p14:tracePt t="66274" x="8509000" y="3225800"/>
          <p14:tracePt t="66284" x="8202613" y="3225800"/>
          <p14:tracePt t="66295" x="7872413" y="3225800"/>
          <p14:tracePt t="66309" x="7540625" y="3225800"/>
          <p14:tracePt t="66318" x="7208838" y="3225800"/>
          <p14:tracePt t="66328" x="6870700" y="3232150"/>
          <p14:tracePt t="66342" x="6527800" y="3281363"/>
          <p14:tracePt t="66351" x="6134100" y="3332163"/>
          <p14:tracePt t="66363" x="5740400" y="3400425"/>
          <p14:tracePt t="66376" x="5370513" y="3457575"/>
          <p14:tracePt t="66384" x="5021263" y="3519488"/>
          <p14:tracePt t="66396" x="4702175" y="3570288"/>
          <p14:tracePt t="66410" x="4432300" y="3613150"/>
          <p14:tracePt t="66419" x="4208463" y="3657600"/>
          <p14:tracePt t="66429" x="4057650" y="3687763"/>
          <p14:tracePt t="66443" x="3925888" y="3732213"/>
          <p14:tracePt t="66454" x="3813175" y="3763963"/>
          <p14:tracePt t="66463" x="3732213" y="3794125"/>
          <p14:tracePt t="66476" x="3689350" y="3813175"/>
          <p14:tracePt t="66486" x="3676650" y="3825875"/>
          <p14:tracePt t="66497" x="3670300" y="3844925"/>
          <p14:tracePt t="66509" x="3663950" y="3876675"/>
          <p14:tracePt t="66519" x="3663950" y="3900488"/>
          <p14:tracePt t="66530" x="3670300" y="3932238"/>
          <p14:tracePt t="66542" x="3725863" y="3983038"/>
          <p14:tracePt t="66553" x="3844925" y="4044950"/>
          <p14:tracePt t="66565" x="4138613" y="4176713"/>
          <p14:tracePt t="66576" x="4625975" y="4364038"/>
          <p14:tracePt t="66588" x="5314950" y="4583113"/>
          <p14:tracePt t="66603" x="6146800" y="4794250"/>
          <p14:tracePt t="66611" x="7077075" y="4983163"/>
          <p14:tracePt t="66621" x="8021638" y="5106988"/>
          <p14:tracePt t="66632" x="8866188" y="5151438"/>
          <p14:tracePt t="66644" x="9502775" y="5094288"/>
          <p14:tracePt t="66656" x="9959975" y="4970463"/>
          <p14:tracePt t="66666" x="10215563" y="4813300"/>
          <p14:tracePt t="66680" x="10353675" y="4625975"/>
          <p14:tracePt t="66690" x="10410825" y="4451350"/>
          <p14:tracePt t="66699" x="10391775" y="4257675"/>
          <p14:tracePt t="66710" x="10291763" y="4064000"/>
          <p14:tracePt t="66724" x="10072688" y="3857625"/>
          <p14:tracePt t="66733" x="9702800" y="3663950"/>
          <p14:tracePt t="66745" x="9240838" y="3519488"/>
          <p14:tracePt t="66758" x="8766175" y="3425825"/>
          <p14:tracePt t="66767" x="8253413" y="3370263"/>
          <p14:tracePt t="66778" x="7715250" y="3351213"/>
          <p14:tracePt t="66792" x="7153275" y="3381375"/>
          <p14:tracePt t="66801" x="6608763" y="3438525"/>
          <p14:tracePt t="66812" x="6083300" y="3532188"/>
          <p14:tracePt t="66824" x="5634038" y="3644900"/>
          <p14:tracePt t="66834" x="5295900" y="3744913"/>
          <p14:tracePt t="66846" x="5132388" y="3819525"/>
          <p14:tracePt t="66857" x="5038725" y="3870325"/>
          <p14:tracePt t="66876" x="4989513" y="3925888"/>
          <p14:tracePt t="66882" x="4983163" y="3983038"/>
          <p14:tracePt t="66892" x="5021263" y="4025900"/>
          <p14:tracePt t="66902" x="5127625" y="4070350"/>
          <p14:tracePt t="66920" x="5308600" y="4113213"/>
          <p14:tracePt t="66925" x="5651500" y="4164013"/>
          <p14:tracePt t="66936" x="6045200" y="4200525"/>
          <p14:tracePt t="66947" x="6383338" y="4232275"/>
          <p14:tracePt t="66958" x="6640513" y="4232275"/>
          <p14:tracePt t="66970" x="6740525" y="4232275"/>
          <p14:tracePt t="66982" x="6777038" y="4232275"/>
          <p14:tracePt t="66993" x="6789738" y="4225925"/>
          <p14:tracePt t="67004" x="6796088" y="4219575"/>
          <p14:tracePt t="67138" x="6802438" y="4213225"/>
          <p14:tracePt t="67206" x="6802438" y="4206875"/>
          <p14:tracePt t="67217" x="6789738" y="4206875"/>
          <p14:tracePt t="67228" x="6783388" y="4206875"/>
          <p14:tracePt t="67241" x="6757988" y="4206875"/>
          <p14:tracePt t="67251" x="6746875" y="4206875"/>
          <p14:tracePt t="67262" x="6727825" y="4206875"/>
          <p14:tracePt t="67273" x="6708775" y="4206875"/>
          <p14:tracePt t="67340" x="6696075" y="4206875"/>
          <p14:tracePt t="67352" x="6664325" y="4194175"/>
          <p14:tracePt t="67363" x="6621463" y="4157663"/>
          <p14:tracePt t="67375" x="6596063" y="4125913"/>
          <p14:tracePt t="67385" x="6570663" y="4094163"/>
          <p14:tracePt t="67397" x="6557963" y="4064000"/>
          <p14:tracePt t="67430" x="6553200" y="4038600"/>
          <p14:tracePt t="67734" x="6546850" y="4032250"/>
          <p14:tracePt t="67745" x="6540500" y="4032250"/>
          <p14:tracePt t="67758" x="6527800" y="4032250"/>
          <p14:tracePt t="67770" x="6534150" y="4032250"/>
          <p14:tracePt t="67779" x="6540500" y="4019550"/>
          <p14:tracePt t="67793" x="6546850" y="4006850"/>
          <p14:tracePt t="67803" x="6553200" y="3994150"/>
          <p14:tracePt t="67825" x="6557963" y="3983038"/>
          <p14:tracePt t="67872" x="6557963" y="3970338"/>
          <p14:tracePt t="67883" x="6557963" y="3963988"/>
          <p14:tracePt t="67896" x="6553200" y="3963988"/>
          <p14:tracePt t="67903" x="6527800" y="3963988"/>
          <p14:tracePt t="67914" x="6508750" y="3963988"/>
          <p14:tracePt t="67927" x="6477000" y="3976688"/>
          <p14:tracePt t="67938" x="6440488" y="3987800"/>
          <p14:tracePt t="67948" x="6396038" y="4006850"/>
          <p14:tracePt t="67959" x="6327775" y="4025900"/>
          <p14:tracePt t="67973" x="6215063" y="4057650"/>
          <p14:tracePt t="67982" x="6015038" y="4094163"/>
          <p14:tracePt t="67993" x="5745163" y="4138613"/>
          <p14:tracePt t="68005" x="5434013" y="4170363"/>
          <p14:tracePt t="68015" x="5145088" y="4187825"/>
          <p14:tracePt t="68027" x="4908550" y="4200525"/>
          <p14:tracePt t="68041" x="4751388" y="4200525"/>
          <p14:tracePt t="68049" x="4625975" y="4200525"/>
          <p14:tracePt t="68061" x="4508500" y="4200525"/>
          <p14:tracePt t="68073" x="4383088" y="4200525"/>
          <p14:tracePt t="68084" x="4232275" y="4200525"/>
          <p14:tracePt t="68096" x="4051300" y="4200525"/>
          <p14:tracePt t="68108" x="3819525" y="4200525"/>
          <p14:tracePt t="68117" x="3538538" y="4200525"/>
          <p14:tracePt t="68128" x="3282950" y="4200525"/>
          <p14:tracePt t="68142" x="3051175" y="4200525"/>
          <p14:tracePt t="68151" x="2900363" y="4200525"/>
          <p14:tracePt t="68230" x="2832100" y="4200525"/>
          <p14:tracePt t="68242" x="2819400" y="4194175"/>
          <p14:tracePt t="68252" x="2813050" y="4187825"/>
          <p14:tracePt t="68263" x="2819400" y="4176713"/>
          <p14:tracePt t="68275" x="2825750" y="4170363"/>
          <p14:tracePt t="68290" x="2844800" y="4157663"/>
          <p14:tracePt t="68297" x="2870200" y="4138613"/>
          <p14:tracePt t="68310" x="2889250" y="4125913"/>
          <p14:tracePt t="68320" x="2925763" y="4100513"/>
          <p14:tracePt t="68331" x="2957513" y="4083050"/>
          <p14:tracePt t="68342" x="3000375" y="4070350"/>
          <p14:tracePt t="68354" x="3057525" y="4038600"/>
          <p14:tracePt t="68366" x="3151188" y="4000500"/>
          <p14:tracePt t="68376" x="3251200" y="3957638"/>
          <p14:tracePt t="68388" x="3376613" y="3925888"/>
          <p14:tracePt t="68398" x="3506788" y="3894138"/>
          <p14:tracePt t="68410" x="3619500" y="3876675"/>
          <p14:tracePt t="68422" x="3708400" y="3851275"/>
          <p14:tracePt t="68432" x="3751263" y="3844925"/>
          <p14:tracePt t="68511" x="3776663" y="3844925"/>
          <p14:tracePt t="68525" x="3795713" y="3844925"/>
          <p14:tracePt t="68534" x="3819525" y="3851275"/>
          <p14:tracePt t="68545" x="3832225" y="3851275"/>
          <p14:tracePt t="68556" x="3838575" y="3851275"/>
          <p14:tracePt t="68713" x="3857625" y="3851275"/>
          <p14:tracePt t="68724" x="3883025" y="3851275"/>
          <p14:tracePt t="68736" x="3895725" y="3844925"/>
          <p14:tracePt t="68747" x="3908425" y="3838575"/>
          <p14:tracePt t="68962" x="3908425" y="3825875"/>
          <p14:tracePt t="68974" x="3908425" y="3813175"/>
          <p14:tracePt t="68994" x="3908425" y="3806825"/>
          <p14:tracePt t="69007" x="3902075" y="3806825"/>
          <p14:tracePt t="69040" x="3895725" y="3800475"/>
          <p14:tracePt t="69085" x="3889375" y="3794125"/>
          <p14:tracePt t="69096" x="3876675" y="3776663"/>
          <p14:tracePt t="69108" x="3863975" y="3744913"/>
          <p14:tracePt t="69119" x="3844925" y="3713163"/>
          <p14:tracePt t="69130" x="3832225" y="3670300"/>
          <p14:tracePt t="69142" x="3813175" y="3632200"/>
          <p14:tracePt t="69152" x="3808413" y="3600450"/>
          <p14:tracePt t="69176" x="3802063" y="3587750"/>
          <p14:tracePt t="69197" x="3795713" y="3557588"/>
          <p14:tracePt t="69209" x="3776663" y="3538538"/>
          <p14:tracePt t="69222" x="3770313" y="3506788"/>
          <p14:tracePt t="69230" x="3763963" y="3470275"/>
          <p14:tracePt t="69242" x="3763963" y="3438525"/>
          <p14:tracePt t="69254" x="3757613" y="3413125"/>
          <p14:tracePt t="69265" x="3757613" y="3376613"/>
          <p14:tracePt t="69276" x="3757613" y="3332163"/>
          <p14:tracePt t="69290" x="3751263" y="3294063"/>
          <p14:tracePt t="69301" x="3751263" y="3276600"/>
          <p14:tracePt t="69478" x="3751263" y="3263900"/>
          <p14:tracePt t="69500" x="3757613" y="3263900"/>
          <p14:tracePt t="69512" x="3789363" y="3270250"/>
          <p14:tracePt t="69524" x="3813175" y="3276600"/>
          <p14:tracePt t="69536" x="3832225" y="3281363"/>
          <p14:tracePt t="69658" x="3838575" y="3276600"/>
          <p14:tracePt t="69669" x="3844925" y="3263900"/>
          <p14:tracePt t="69682" x="3863975" y="3232150"/>
          <p14:tracePt t="69693" x="3876675" y="3200400"/>
          <p14:tracePt t="69703" x="3889375" y="3163888"/>
          <p14:tracePt t="69714" x="3895725" y="3119438"/>
          <p14:tracePt t="69728" x="3902075" y="3094038"/>
          <p14:tracePt t="69738" x="3908425" y="3051175"/>
          <p14:tracePt t="69748" x="3913188" y="3025775"/>
          <p14:tracePt t="69760" x="3925888" y="2981325"/>
          <p14:tracePt t="69771" x="3944938" y="2925763"/>
          <p14:tracePt t="69783" x="3957638" y="2894013"/>
          <p14:tracePt t="69795" x="3963988" y="2870200"/>
          <p14:tracePt t="69808" x="3970338" y="2838450"/>
          <p14:tracePt t="69816" x="3983038" y="2819400"/>
          <p14:tracePt t="69861" x="3989388" y="2800350"/>
          <p14:tracePt t="69873" x="4002088" y="2770188"/>
          <p14:tracePt t="69883" x="4013200" y="2738438"/>
          <p14:tracePt t="69903" x="4032250" y="2693988"/>
          <p14:tracePt t="69908" x="4051300" y="2632075"/>
          <p14:tracePt t="69917" x="4070350" y="2563813"/>
          <p14:tracePt t="69928" x="4083050" y="2487613"/>
          <p14:tracePt t="69942" x="4102100" y="2406650"/>
          <p14:tracePt t="69950" x="4119563" y="2332038"/>
          <p14:tracePt t="69963" x="4138613" y="2251075"/>
          <p14:tracePt t="69975" x="4157663" y="2187575"/>
          <p14:tracePt t="69986" x="4164013" y="2138363"/>
          <p14:tracePt t="69996" x="4176713" y="2106613"/>
          <p14:tracePt t="70176" x="4176713" y="2112963"/>
          <p14:tracePt t="70187" x="4176713" y="2138363"/>
          <p14:tracePt t="70198" x="4176713" y="2168525"/>
          <p14:tracePt t="70209" x="4176713" y="2206625"/>
          <p14:tracePt t="70222" x="4176713" y="2268538"/>
          <p14:tracePt t="70232" x="4189413" y="2357438"/>
          <p14:tracePt t="70243" x="4202113" y="2457450"/>
          <p14:tracePt t="70258" x="4219575" y="2570163"/>
          <p14:tracePt t="70266" x="4238625" y="2681288"/>
          <p14:tracePt t="70277" x="4264025" y="2800350"/>
          <p14:tracePt t="70289" x="4283075" y="2900363"/>
          <p14:tracePt t="70300" x="4314825" y="2987675"/>
          <p14:tracePt t="70311" x="4344988" y="3081338"/>
          <p14:tracePt t="70324" x="4370388" y="3151188"/>
          <p14:tracePt t="70333" x="4389438" y="3213100"/>
          <p14:tracePt t="70345" x="4408488" y="3257550"/>
          <p14:tracePt t="70356" x="4425950" y="3300413"/>
          <p14:tracePt t="70367" x="4438650" y="3319463"/>
          <p14:tracePt t="70380" x="4451350" y="3338513"/>
          <p14:tracePt t="70392" x="4476750" y="3381375"/>
          <p14:tracePt t="70401" x="4508500" y="3413125"/>
          <p14:tracePt t="70412" x="4532313" y="3444875"/>
          <p14:tracePt t="70424" x="4570413" y="3494088"/>
          <p14:tracePt t="70435" x="4614863" y="3538538"/>
          <p14:tracePt t="70445" x="4676775" y="3587750"/>
          <p14:tracePt t="70457" x="4721225" y="3619500"/>
          <p14:tracePt t="70480" x="4738688" y="3644900"/>
          <p14:tracePt t="70514" x="4751388" y="3657600"/>
          <p14:tracePt t="70526" x="4757738" y="3663950"/>
          <p14:tracePt t="70559" x="4764088" y="3663950"/>
          <p14:tracePt t="70583" x="4770438" y="3663950"/>
          <p14:tracePt t="70595" x="4776788" y="3663950"/>
          <p14:tracePt t="70603" x="4789488" y="3663950"/>
          <p14:tracePt t="70614" x="4808538" y="3663950"/>
          <p14:tracePt t="70626" x="4832350" y="3663950"/>
          <p14:tracePt t="70637" x="4864100" y="3670300"/>
          <p14:tracePt t="70648" x="4908550" y="3687763"/>
          <p14:tracePt t="70660" x="4964113" y="3713163"/>
          <p14:tracePt t="70674" x="5038725" y="3744913"/>
          <p14:tracePt t="70685" x="5121275" y="3763963"/>
          <p14:tracePt t="70693" x="5195888" y="3794125"/>
          <p14:tracePt t="70707" x="5264150" y="3813175"/>
          <p14:tracePt t="70716" x="5289550" y="3819525"/>
          <p14:tracePt t="71067" x="5314950" y="3825875"/>
          <p14:tracePt t="71076" x="5334000" y="3825875"/>
          <p14:tracePt t="71087" x="5351463" y="3825875"/>
          <p14:tracePt t="71098" x="5370513" y="3825875"/>
          <p14:tracePt t="71109" x="5389563" y="3825875"/>
          <p14:tracePt t="71121" x="5414963" y="3832225"/>
          <p14:tracePt t="71132" x="5434013" y="3838575"/>
          <p14:tracePt t="71145" x="5451475" y="3838575"/>
          <p14:tracePt t="71154" x="5483225" y="3838575"/>
          <p14:tracePt t="71169" x="5508625" y="3844925"/>
          <p14:tracePt t="71179" x="5534025" y="3851275"/>
          <p14:tracePt t="71191" x="5557838" y="3851275"/>
          <p14:tracePt t="71199" x="5576888" y="3851275"/>
          <p14:tracePt t="71211" x="5589588" y="3851275"/>
          <p14:tracePt t="71225" x="5602288" y="3851275"/>
          <p14:tracePt t="71301" x="5608638" y="3851275"/>
          <p14:tracePt t="71313" x="5621338" y="3851275"/>
          <p14:tracePt t="71324" x="5634038" y="3863975"/>
          <p14:tracePt t="71336" x="5645150" y="3863975"/>
          <p14:tracePt t="71346" x="5657850" y="3863975"/>
          <p14:tracePt t="71357" x="5670550" y="3870325"/>
          <p14:tracePt t="71372" x="5689600" y="3876675"/>
          <p14:tracePt t="71383" x="5708650" y="3883025"/>
          <p14:tracePt t="71393" x="5721350" y="3883025"/>
          <p14:tracePt t="71403" x="5740400" y="3883025"/>
          <p14:tracePt t="71413" x="5751513" y="3883025"/>
          <p14:tracePt t="71481" x="5757863" y="3883025"/>
          <p14:tracePt t="71492" x="5764213" y="3883025"/>
          <p14:tracePt t="71503" x="5789613" y="3887788"/>
          <p14:tracePt t="71514" x="5808663" y="3887788"/>
          <p14:tracePt t="71526" x="5834063" y="3887788"/>
          <p14:tracePt t="71537" x="5851525" y="3887788"/>
          <p14:tracePt t="71548" x="5870575" y="3894138"/>
          <p14:tracePt t="71559" x="5902325" y="3900488"/>
          <p14:tracePt t="71573" x="5921375" y="3900488"/>
          <p14:tracePt t="71583" x="5940425" y="3906838"/>
          <p14:tracePt t="71593" x="5957888" y="3913188"/>
          <p14:tracePt t="71605" x="5970588" y="3913188"/>
          <p14:tracePt t="71616" x="5976938" y="3913188"/>
          <p14:tracePt t="71627" x="5983288" y="3913188"/>
          <p14:tracePt t="71640" x="5989638" y="3913188"/>
          <p14:tracePt t="71650" x="5995988" y="3919538"/>
          <p14:tracePt t="71661" x="6021388" y="3919538"/>
          <p14:tracePt t="71675" x="6045200" y="3932238"/>
          <p14:tracePt t="71686" x="6089650" y="3951288"/>
          <p14:tracePt t="71696" x="6121400" y="3970338"/>
          <p14:tracePt t="71708" x="6164263" y="3983038"/>
          <p14:tracePt t="71717" x="6221413" y="4000500"/>
          <p14:tracePt t="71728" x="6270625" y="4019550"/>
          <p14:tracePt t="71741" x="6340475" y="4051300"/>
          <p14:tracePt t="71751" x="6408738" y="4070350"/>
          <p14:tracePt t="71762" x="6483350" y="4087813"/>
          <p14:tracePt t="71774" x="6557963" y="4094163"/>
          <p14:tracePt t="71788" x="6627813" y="4106863"/>
          <p14:tracePt t="71799" x="6677025" y="4113213"/>
          <p14:tracePt t="71809" x="6715125" y="4125913"/>
          <p14:tracePt t="71821" x="6757988" y="4132263"/>
          <p14:tracePt t="71829" x="6796088" y="4138613"/>
          <p14:tracePt t="71841" x="6827838" y="4157663"/>
          <p14:tracePt t="71852" x="6858000" y="4164013"/>
          <p14:tracePt t="71863" x="6889750" y="4170363"/>
          <p14:tracePt t="71876" x="6915150" y="4176713"/>
          <p14:tracePt t="71886" x="6946900" y="4183063"/>
          <p14:tracePt t="71898" x="6977063" y="4187825"/>
          <p14:tracePt t="71910" x="7002463" y="4200525"/>
          <p14:tracePt t="71919" x="7034213" y="4206875"/>
          <p14:tracePt t="71930" x="7059613" y="4213225"/>
          <p14:tracePt t="71943" x="7089775" y="4219575"/>
          <p14:tracePt t="71954" x="7121525" y="4225925"/>
          <p14:tracePt t="71965" x="7140575" y="4232275"/>
          <p14:tracePt t="71991" x="7153275" y="4238625"/>
          <p14:tracePt t="71998" x="7164388" y="4244975"/>
          <p14:tracePt t="72009" x="7170738" y="4244975"/>
          <p14:tracePt t="72022" x="7183438" y="4251325"/>
          <p14:tracePt t="72032" x="7196138" y="4257675"/>
          <p14:tracePt t="72043" x="7215188" y="4264025"/>
          <p14:tracePt t="72066" x="7240588" y="4270375"/>
          <p14:tracePt t="72393" x="7246938" y="4270375"/>
          <p14:tracePt t="72403" x="7259638" y="4270375"/>
          <p14:tracePt t="73993" x="7264400" y="4270375"/>
          <p14:tracePt t="74001" x="7270750" y="4270375"/>
          <p14:tracePt t="74012" x="7277100" y="4276725"/>
          <p14:tracePt t="74024" x="7283450" y="4283075"/>
          <p14:tracePt t="74035" x="7289800" y="4287838"/>
          <p14:tracePt t="74046" x="7302500" y="4294188"/>
          <p14:tracePt t="74070" x="7308850" y="4300538"/>
          <p14:tracePt t="74080" x="7321550" y="4300538"/>
          <p14:tracePt t="74094" x="7327900" y="4306888"/>
          <p14:tracePt t="74103" x="7334250" y="4306888"/>
          <p14:tracePt t="74115" x="7340600" y="4313238"/>
          <p14:tracePt t="74136" x="7353300" y="4319588"/>
          <p14:tracePt t="74147" x="7366000" y="4325938"/>
          <p14:tracePt t="74159" x="7389813" y="4332288"/>
          <p14:tracePt t="74170" x="7415213" y="4344988"/>
          <p14:tracePt t="74181" x="7446963" y="4357688"/>
          <p14:tracePt t="74194" x="7470775" y="4364038"/>
          <p14:tracePt t="74204" x="7483475" y="4370388"/>
          <p14:tracePt t="74260" x="7496175" y="4376738"/>
          <p14:tracePt t="74272" x="7515225" y="4383088"/>
          <p14:tracePt t="74282" x="7546975" y="4400550"/>
          <p14:tracePt t="74296" x="7570788" y="4406900"/>
          <p14:tracePt t="74307" x="7602538" y="4413250"/>
          <p14:tracePt t="74316" x="7634288" y="4419600"/>
          <p14:tracePt t="74327" x="7659688" y="4425950"/>
          <p14:tracePt t="74341" x="7689850" y="4438650"/>
          <p14:tracePt t="74350" x="7715250" y="4445000"/>
          <p14:tracePt t="74361" x="7747000" y="4457700"/>
          <p14:tracePt t="74374" x="7772400" y="4464050"/>
          <p14:tracePt t="74386" x="7789863" y="4470400"/>
          <p14:tracePt t="74397" x="7808913" y="4476750"/>
          <p14:tracePt t="74408" x="7840663" y="4476750"/>
          <p14:tracePt t="74417" x="7866063" y="4487863"/>
          <p14:tracePt t="74428" x="7896225" y="4494213"/>
          <p14:tracePt t="74441" x="7940675" y="4506913"/>
          <p14:tracePt t="74450" x="7972425" y="4525963"/>
          <p14:tracePt t="74462" x="7996238" y="4532313"/>
          <p14:tracePt t="74475" x="8021638" y="4538663"/>
          <p14:tracePt t="74485" x="8040688" y="4545013"/>
          <p14:tracePt t="74496" x="8053388" y="4545013"/>
          <p14:tracePt t="74510" x="8059738" y="4551363"/>
          <p14:tracePt t="74642" x="8066088" y="4557713"/>
          <p14:tracePt t="74665" x="8077200" y="4564063"/>
          <p14:tracePt t="74689" x="8083550" y="4564063"/>
          <p14:tracePt t="74709" x="8089900" y="4564063"/>
          <p14:tracePt t="74822" x="8102600" y="4570413"/>
          <p14:tracePt t="75095" x="8108950" y="4570413"/>
          <p14:tracePt t="75104" x="8121650" y="4576763"/>
          <p14:tracePt t="75115" x="8128000" y="4576763"/>
          <p14:tracePt t="75128" x="8140700" y="4576763"/>
          <p14:tracePt t="75138" x="8166100" y="4583113"/>
          <p14:tracePt t="75149" x="8189913" y="4589463"/>
          <p14:tracePt t="75160" x="8221663" y="4594225"/>
          <p14:tracePt t="75173" x="8253413" y="4600575"/>
          <p14:tracePt t="75182" x="8289925" y="4613275"/>
          <p14:tracePt t="75194" x="8321675" y="4625975"/>
          <p14:tracePt t="75211" x="8353425" y="4632325"/>
          <p14:tracePt t="75216" x="8378825" y="4638675"/>
          <p14:tracePt t="75227" x="8408988" y="4651375"/>
          <p14:tracePt t="75241" x="8440738" y="4657725"/>
          <p14:tracePt t="75250" x="8459788" y="4664075"/>
          <p14:tracePt t="75261" x="8478838" y="4664075"/>
          <p14:tracePt t="75273" x="8509000" y="4664075"/>
          <p14:tracePt t="75284" x="8534400" y="4664075"/>
          <p14:tracePt t="75295" x="8553450" y="4664075"/>
          <p14:tracePt t="75309" x="8572500" y="4664075"/>
          <p14:tracePt t="75317" x="8596313" y="4664075"/>
          <p14:tracePt t="75329" x="8621713" y="4664075"/>
          <p14:tracePt t="75343" x="8653463" y="4664075"/>
          <p14:tracePt t="75352" x="8672513" y="4664075"/>
          <p14:tracePt t="75363" x="8689975" y="4664075"/>
          <p14:tracePt t="75375" x="8709025" y="4664075"/>
          <p14:tracePt t="75390" x="8728075" y="4664075"/>
          <p14:tracePt t="75396" x="8753475" y="4664075"/>
          <p14:tracePt t="75412" x="8772525" y="4664075"/>
          <p14:tracePt t="75419" x="8796338" y="4664075"/>
          <p14:tracePt t="75430" x="8828088" y="4664075"/>
          <p14:tracePt t="75443" x="8853488" y="4664075"/>
          <p14:tracePt t="75453" x="8885238" y="4664075"/>
          <p14:tracePt t="75463" x="8909050" y="4664075"/>
          <p14:tracePt t="75476" x="8928100" y="4664075"/>
          <p14:tracePt t="75492" x="8953500" y="4664075"/>
          <p14:tracePt t="75497" x="8972550" y="4664075"/>
          <p14:tracePt t="75510" x="8985250" y="4664075"/>
          <p14:tracePt t="75520" x="8996363" y="4664075"/>
          <p14:tracePt t="75531" x="9009063" y="4664075"/>
          <p14:tracePt t="75543" x="9021763" y="4664075"/>
          <p14:tracePt t="75565" x="9028113" y="4664075"/>
          <p14:tracePt t="75576" x="9034463" y="4664075"/>
          <p14:tracePt t="75589" x="9040813" y="4664075"/>
          <p14:tracePt t="75602" x="9047163" y="4664075"/>
          <p14:tracePt t="75891" x="9053513" y="4664075"/>
          <p14:tracePt t="75902" x="9066213" y="4664075"/>
          <p14:tracePt t="75928" x="9072563" y="4664075"/>
          <p14:tracePt t="75936" x="9078913" y="4664075"/>
          <p14:tracePt t="75947" x="9091613" y="4664075"/>
          <p14:tracePt t="75959" x="9102725" y="4664075"/>
          <p14:tracePt t="75971" x="9115425" y="4664075"/>
          <p14:tracePt t="75983" x="9128125" y="4664075"/>
          <p14:tracePt t="75993" x="9134475" y="4664075"/>
          <p14:tracePt t="76015" x="9140825" y="4664075"/>
          <p14:tracePt t="76038" x="9147175" y="4664075"/>
          <p14:tracePt t="76071" x="9153525" y="4664075"/>
          <p14:tracePt t="76083" x="9159875" y="4664075"/>
          <p14:tracePt t="76117" x="9172575" y="4657725"/>
          <p14:tracePt t="76141" x="9185275" y="4657725"/>
          <p14:tracePt t="76162" x="9191625" y="4657725"/>
          <p14:tracePt t="76184" x="9196388" y="4657725"/>
          <p14:tracePt t="76217" x="9202738" y="4657725"/>
          <p14:tracePt t="76242" x="9209088" y="4657725"/>
          <p14:tracePt t="76262" x="9215438" y="4657725"/>
          <p14:tracePt t="76408" x="9228138" y="4651375"/>
          <p14:tracePt t="76419" x="9234488" y="4651375"/>
          <p14:tracePt t="76431" x="9247188" y="4651375"/>
          <p14:tracePt t="76443" x="9253538" y="4651375"/>
          <p14:tracePt t="76456" x="9266238" y="4651375"/>
          <p14:tracePt t="76465" x="9278938" y="4651375"/>
          <p14:tracePt t="76477" x="9291638" y="4645025"/>
          <p14:tracePt t="76489" x="9302750" y="4645025"/>
          <p14:tracePt t="76499" x="9315450" y="4638675"/>
          <p14:tracePt t="76510" x="9340850" y="4632325"/>
          <p14:tracePt t="76523" x="9366250" y="4632325"/>
          <p14:tracePt t="76532" x="9398000" y="4625975"/>
          <p14:tracePt t="76544" x="9421813" y="4619625"/>
          <p14:tracePt t="76556" x="9466263" y="4606925"/>
          <p14:tracePt t="76566" x="9502775" y="4600575"/>
          <p14:tracePt t="76578" x="9547225" y="4594225"/>
          <p14:tracePt t="76591" x="9572625" y="4594225"/>
          <p14:tracePt t="76600" x="9602788" y="4594225"/>
          <p14:tracePt t="76611" x="9640888" y="4594225"/>
          <p14:tracePt t="76624" x="9659938" y="4594225"/>
          <p14:tracePt t="76635" x="9678988" y="4594225"/>
          <p14:tracePt t="76645" x="9691688" y="4594225"/>
          <p14:tracePt t="76656" x="9702800" y="4594225"/>
          <p14:tracePt t="76668" x="9709150" y="4594225"/>
          <p14:tracePt t="76681" x="9715500" y="4594225"/>
          <p14:tracePt t="76692" x="9721850" y="4594225"/>
          <p14:tracePt t="76701" x="9728200" y="4594225"/>
          <p14:tracePt t="76712" x="9740900" y="4594225"/>
          <p14:tracePt t="76724" x="9753600" y="4594225"/>
          <p14:tracePt t="76736" x="9766300" y="4594225"/>
          <p14:tracePt t="76746" x="9791700" y="4589463"/>
          <p14:tracePt t="76758" x="9809163" y="4589463"/>
          <p14:tracePt t="76768" x="9847263" y="4589463"/>
          <p14:tracePt t="76779" x="9885363" y="4589463"/>
          <p14:tracePt t="76793" x="9921875" y="4589463"/>
          <p14:tracePt t="76803" x="9953625" y="4589463"/>
          <p14:tracePt t="76814" x="9979025" y="4589463"/>
          <p14:tracePt t="76827" x="10015538" y="4589463"/>
          <p14:tracePt t="76840" x="10066338" y="4589463"/>
          <p14:tracePt t="76847" x="10128250" y="4589463"/>
          <p14:tracePt t="76858" x="10191750" y="4589463"/>
          <p14:tracePt t="76871" x="10272713" y="4576763"/>
          <p14:tracePt t="76882" x="10347325" y="4564063"/>
          <p14:tracePt t="76903" x="10466388" y="4551363"/>
          <p14:tracePt t="76915" x="10504488" y="4538663"/>
          <p14:tracePt t="76928" x="10547350" y="4532313"/>
          <p14:tracePt t="76938" x="10572750" y="4525963"/>
          <p14:tracePt t="76949" x="10598150" y="4519613"/>
          <p14:tracePt t="76960" x="10634663" y="4513263"/>
          <p14:tracePt t="76974" x="10672763" y="4500563"/>
          <p14:tracePt t="76983" x="10717213" y="4483100"/>
          <p14:tracePt t="76994" x="10747375" y="4470400"/>
          <p14:tracePt t="77006" x="10779125" y="4445000"/>
          <p14:tracePt t="77016" x="10821988" y="4419600"/>
          <p14:tracePt t="77027" x="10879138" y="4400550"/>
          <p14:tracePt t="77042" x="10941050" y="4383088"/>
          <p14:tracePt t="77050" x="10998200" y="4357688"/>
          <p14:tracePt t="77061" x="11066463" y="4338638"/>
          <p14:tracePt t="77076" x="11117263" y="4319588"/>
          <p14:tracePt t="77086" x="11147425" y="4300538"/>
          <p14:tracePt t="77095" x="11160125" y="4294188"/>
          <p14:tracePt t="77152" x="11172825" y="4294188"/>
          <p14:tracePt t="77162" x="11185525" y="4287838"/>
          <p14:tracePt t="77178" x="11210925" y="4283075"/>
          <p14:tracePt t="77185" x="11223625" y="4276725"/>
          <p14:tracePt t="77196" x="11234738" y="4270375"/>
          <p14:tracePt t="77218" x="11241088" y="4270375"/>
          <p14:tracePt t="79829" x="11247438" y="4264025"/>
          <p14:tracePt t="79840" x="11272838" y="4251325"/>
          <p14:tracePt t="79851" x="11291888" y="4238625"/>
          <p14:tracePt t="79862" x="11317288" y="4213225"/>
          <p14:tracePt t="79880" x="11328400" y="4200525"/>
          <p14:tracePt t="79885" x="11341100" y="4194175"/>
          <p14:tracePt t="79909" x="11353800" y="4183063"/>
          <p14:tracePt t="79919" x="11366500" y="4170363"/>
          <p14:tracePt t="79929" x="11391900" y="4144963"/>
          <p14:tracePt t="79942" x="11410950" y="4125913"/>
          <p14:tracePt t="79952" x="11447463" y="4083050"/>
          <p14:tracePt t="79963" x="11491913" y="4032250"/>
          <p14:tracePt t="79976" x="11547475" y="3976688"/>
          <p14:tracePt t="79987" x="11610975" y="3906838"/>
          <p14:tracePt t="79997" x="11660188" y="3851275"/>
          <p14:tracePt t="80009" x="11704638" y="3800475"/>
          <p14:tracePt t="80031" x="11730038" y="3781425"/>
          <p14:tracePt t="80132" x="11741150" y="3776663"/>
          <p14:tracePt t="80144" x="11753850" y="3770313"/>
          <p14:tracePt t="80154" x="11766550" y="3763963"/>
          <p14:tracePt t="80166" x="11779250" y="3744913"/>
          <p14:tracePt t="80179" x="11798300" y="3732213"/>
          <p14:tracePt t="80190" x="11823700" y="3719513"/>
          <p14:tracePt t="80200" x="11841163" y="3706813"/>
          <p14:tracePt t="80211" x="11860213" y="3694113"/>
          <p14:tracePt t="80223" x="11872913" y="3681413"/>
          <p14:tracePt t="80233" x="11885613" y="3676650"/>
          <p14:tracePt t="80244" x="11904663" y="3663950"/>
          <p14:tracePt t="80258" x="11917363" y="3651250"/>
          <p14:tracePt t="80280" x="11941175" y="3638550"/>
          <p14:tracePt t="80292" x="11972925" y="3619500"/>
          <p14:tracePt t="80302" x="12017375" y="3594100"/>
          <p14:tracePt t="80312" x="12047538" y="3581400"/>
          <p14:tracePt t="80325" x="12079288" y="3563938"/>
          <p14:tracePt t="80336" x="12104688" y="3551238"/>
          <p14:tracePt t="80346" x="12123738" y="3538538"/>
          <p14:tracePt t="80357" x="12136438" y="3532188"/>
          <p14:tracePt t="80571" x="12141200" y="3525838"/>
          <p14:tracePt t="80604" x="12141200" y="3532188"/>
          <p14:tracePt t="80616" x="12141200" y="3544888"/>
          <p14:tracePt t="80627" x="12136438" y="3557588"/>
          <p14:tracePt t="80641" x="12130088" y="3570288"/>
          <p14:tracePt t="80650" x="12117388" y="3581400"/>
          <p14:tracePt t="81009" x="12111038" y="3594100"/>
          <p14:tracePt t="81022" x="12111038" y="3606800"/>
          <p14:tracePt t="81032" x="12111038" y="3625850"/>
          <p14:tracePt t="81043" x="12111038" y="3644900"/>
          <p14:tracePt t="81058" x="12111038" y="3663950"/>
          <p14:tracePt t="81068" x="12111038" y="3687763"/>
          <p14:tracePt t="81078" x="12111038" y="3706813"/>
          <p14:tracePt t="81089" x="12111038" y="3725863"/>
          <p14:tracePt t="81099" x="12111038" y="3757613"/>
          <p14:tracePt t="81111" x="12111038" y="3776663"/>
          <p14:tracePt t="81124" x="12111038" y="3787775"/>
          <p14:tracePt t="81133" x="12111038" y="3800475"/>
          <p14:tracePt t="81145" x="12111038" y="3819525"/>
          <p14:tracePt t="81156" x="12111038" y="3832225"/>
          <p14:tracePt t="81168" x="12111038" y="3851275"/>
          <p14:tracePt t="81178" x="12111038" y="3870325"/>
          <p14:tracePt t="81193" x="12111038" y="3887788"/>
          <p14:tracePt t="81225" x="12111038" y="3900488"/>
          <p14:tracePt t="81235" x="12111038" y="3906838"/>
          <p14:tracePt t="81594" x="12104688" y="3906838"/>
          <p14:tracePt t="81607" x="12091988" y="3906838"/>
          <p14:tracePt t="81617" x="12072938" y="3894138"/>
          <p14:tracePt t="81628" x="12041188" y="3883025"/>
          <p14:tracePt t="81640" x="12011025" y="3863975"/>
          <p14:tracePt t="81651" x="11966575" y="3844925"/>
          <p14:tracePt t="81664" x="11911013" y="3819525"/>
          <p14:tracePt t="81678" x="11847513" y="3787775"/>
          <p14:tracePt t="81685" x="11779250" y="3763963"/>
          <p14:tracePt t="81696" x="11698288" y="3732213"/>
          <p14:tracePt t="81709" x="11598275" y="3700463"/>
          <p14:tracePt t="81720" x="11479213" y="3670300"/>
          <p14:tracePt t="81730" x="11366500" y="3638550"/>
          <p14:tracePt t="81743" x="11223625" y="3606800"/>
          <p14:tracePt t="81754" x="11066463" y="3557588"/>
          <p14:tracePt t="81763" x="10885488" y="3506788"/>
          <p14:tracePt t="81775" x="10685463" y="3451225"/>
          <p14:tracePt t="81786" x="10479088" y="3381375"/>
          <p14:tracePt t="81798" x="10266363" y="3313113"/>
          <p14:tracePt t="81810" x="10034588" y="3238500"/>
          <p14:tracePt t="81821" x="9809163" y="3181350"/>
          <p14:tracePt t="81831" x="9602788" y="3132138"/>
          <p14:tracePt t="81843" x="9385300" y="3087688"/>
          <p14:tracePt t="81855" x="9159875" y="3044825"/>
          <p14:tracePt t="81865" x="8972550" y="3019425"/>
          <p14:tracePt t="81878" x="8753475" y="2994025"/>
          <p14:tracePt t="81888" x="8534400" y="2970213"/>
          <p14:tracePt t="81899" x="8340725" y="2944813"/>
          <p14:tracePt t="81911" x="8159750" y="2932113"/>
          <p14:tracePt t="81923" x="7966075" y="2900363"/>
          <p14:tracePt t="81932" x="7777163" y="2887663"/>
          <p14:tracePt t="81944" x="7615238" y="2881313"/>
          <p14:tracePt t="81956" x="7453313" y="2870200"/>
          <p14:tracePt t="81967" x="7296150" y="2857500"/>
          <p14:tracePt t="81978" x="7115175" y="2857500"/>
          <p14:tracePt t="81991" x="6934200" y="2857500"/>
          <p14:tracePt t="82000" x="6753225" y="2857500"/>
          <p14:tracePt t="82011" x="6596063" y="2857500"/>
          <p14:tracePt t="82023" x="6440488" y="2844800"/>
          <p14:tracePt t="82033" x="6283325" y="2844800"/>
          <p14:tracePt t="82045" x="6127750" y="2844800"/>
          <p14:tracePt t="82056" x="5970588" y="2844800"/>
          <p14:tracePt t="82072" x="5821363" y="2844800"/>
          <p14:tracePt t="82081" x="5664200" y="2844800"/>
          <p14:tracePt t="82091" x="5508625" y="2844800"/>
          <p14:tracePt t="82102" x="5351463" y="2844800"/>
          <p14:tracePt t="82113" x="5202238" y="2844800"/>
          <p14:tracePt t="82125" x="5045075" y="2844800"/>
          <p14:tracePt t="82136" x="4908550" y="2844800"/>
          <p14:tracePt t="82146" x="4770438" y="2844800"/>
          <p14:tracePt t="82157" x="4632325" y="2844800"/>
          <p14:tracePt t="82169" x="4483100" y="2844800"/>
          <p14:tracePt t="82182" x="4344988" y="2844800"/>
          <p14:tracePt t="82193" x="4208463" y="2851150"/>
          <p14:tracePt t="82203" x="4089400" y="2851150"/>
          <p14:tracePt t="82213" x="3976688" y="2857500"/>
          <p14:tracePt t="82226" x="3863975" y="2857500"/>
          <p14:tracePt t="82237" x="3770313" y="2870200"/>
          <p14:tracePt t="82247" x="3695700" y="2874963"/>
          <p14:tracePt t="82259" x="3632200" y="2887663"/>
          <p14:tracePt t="82271" x="3582988" y="2894013"/>
          <p14:tracePt t="82282" x="3525838" y="2906713"/>
          <p14:tracePt t="82293" x="3476625" y="2913063"/>
          <p14:tracePt t="82304" x="3419475" y="2925763"/>
          <p14:tracePt t="82315" x="3382963" y="2932113"/>
          <p14:tracePt t="82326" x="3325813" y="2938463"/>
          <p14:tracePt t="82338" x="3276600" y="2957513"/>
          <p14:tracePt t="82348" x="3232150" y="2974975"/>
          <p14:tracePt t="82360" x="3189288" y="2981325"/>
          <p14:tracePt t="82373" x="3151188" y="3000375"/>
          <p14:tracePt t="82382" x="3119438" y="3013075"/>
          <p14:tracePt t="82393" x="3095625" y="3019425"/>
          <p14:tracePt t="82406" x="3076575" y="3038475"/>
          <p14:tracePt t="82415" x="3044825" y="3044825"/>
          <p14:tracePt t="82427" x="3013075" y="3057525"/>
          <p14:tracePt t="82440" x="2995613" y="3063875"/>
          <p14:tracePt t="82449" x="2976563" y="3081338"/>
          <p14:tracePt t="82461" x="2963863" y="3094038"/>
          <p14:tracePt t="82474" x="2938463" y="3100388"/>
          <p14:tracePt t="82484" x="2919413" y="3106738"/>
          <p14:tracePt t="82495" x="2900363" y="3119438"/>
          <p14:tracePt t="82507" x="2876550" y="3132138"/>
          <p14:tracePt t="82517" x="2851150" y="3151188"/>
          <p14:tracePt t="82528" x="2806700" y="3176588"/>
          <p14:tracePt t="82541" x="2763838" y="3194050"/>
          <p14:tracePt t="82551" x="2738438" y="3206750"/>
          <p14:tracePt t="82562" x="2719388" y="3219450"/>
          <p14:tracePt t="82576" x="2706688" y="3225800"/>
          <p14:tracePt t="82608" x="2700338" y="3232150"/>
          <p14:tracePt t="82631" x="2693988" y="3244850"/>
          <p14:tracePt t="82642" x="2689225" y="3263900"/>
          <p14:tracePt t="82652" x="2689225" y="3287713"/>
          <p14:tracePt t="82663" x="2689225" y="3306763"/>
          <p14:tracePt t="82676" x="2689225" y="3344863"/>
          <p14:tracePt t="82686" x="2689225" y="3370263"/>
          <p14:tracePt t="82697" x="2689225" y="3400425"/>
          <p14:tracePt t="82709" x="2689225" y="3425825"/>
          <p14:tracePt t="82720" x="2713038" y="3457575"/>
          <p14:tracePt t="82730" x="2738438" y="3481388"/>
          <p14:tracePt t="82742" x="2782888" y="3506788"/>
          <p14:tracePt t="82754" x="2857500" y="3538538"/>
          <p14:tracePt t="82764" x="2989263" y="3581400"/>
          <p14:tracePt t="82776" x="3295650" y="3663950"/>
          <p14:tracePt t="82790" x="3719513" y="3751263"/>
          <p14:tracePt t="82800" x="4189413" y="3819525"/>
          <p14:tracePt t="82810" x="4657725" y="3876675"/>
          <p14:tracePt t="82822" x="5070475" y="3913188"/>
          <p14:tracePt t="82833" x="5383213" y="3925888"/>
          <p14:tracePt t="82843" x="5589588" y="3925888"/>
          <p14:tracePt t="82855" x="5715000" y="3925888"/>
          <p14:tracePt t="82867" x="5776913" y="3925888"/>
          <p14:tracePt t="82911" x="5808663" y="3906838"/>
          <p14:tracePt t="82924" x="5821363" y="3876675"/>
          <p14:tracePt t="82933" x="5827713" y="3851275"/>
          <p14:tracePt t="82945" x="5827713" y="3819525"/>
          <p14:tracePt t="89449" x="5845175" y="3800475"/>
          <p14:tracePt t="89459" x="5870575" y="3787775"/>
          <p14:tracePt t="89474" x="5895975" y="3781425"/>
          <p14:tracePt t="89481" x="5921375" y="3776663"/>
          <p14:tracePt t="89492" x="5934075" y="3770313"/>
          <p14:tracePt t="89514" x="5945188" y="3763963"/>
          <p14:tracePt t="89526" x="5951538" y="3757613"/>
          <p14:tracePt t="89539" x="5964238" y="3738563"/>
          <p14:tracePt t="89548" x="5976938" y="3713163"/>
          <p14:tracePt t="89559" x="5989638" y="3700463"/>
          <p14:tracePt t="89571" x="5995988" y="3687763"/>
          <p14:tracePt t="89596" x="6008688" y="3676650"/>
          <p14:tracePt t="89630" x="6015038" y="3657600"/>
          <p14:tracePt t="89640" x="6021388" y="3638550"/>
          <p14:tracePt t="89649" x="6040438" y="3613150"/>
          <p14:tracePt t="89661" x="6051550" y="3594100"/>
          <p14:tracePt t="89675" x="6057900" y="3581400"/>
          <p14:tracePt t="89686" x="6064250" y="3570288"/>
          <p14:tracePt t="89708" x="6070600" y="3563938"/>
          <p14:tracePt t="89717" x="6076950" y="3557588"/>
          <p14:tracePt t="89741" x="6083300" y="3551238"/>
          <p14:tracePt t="89752" x="6102350" y="3544888"/>
          <p14:tracePt t="89762" x="6121400" y="3532188"/>
          <p14:tracePt t="89773" x="6140450" y="3525838"/>
          <p14:tracePt t="89787" x="6164263" y="3506788"/>
          <p14:tracePt t="89798" x="6189663" y="3500438"/>
          <p14:tracePt t="89808" x="6208713" y="3494088"/>
          <p14:tracePt t="89822" x="6234113" y="3487738"/>
          <p14:tracePt t="89830" x="6270625" y="3481388"/>
          <p14:tracePt t="89842" x="6321425" y="3476625"/>
          <p14:tracePt t="89852" x="6402388" y="3451225"/>
          <p14:tracePt t="89863" x="6502400" y="3444875"/>
          <p14:tracePt t="89875" x="6602413" y="3432175"/>
          <p14:tracePt t="89886" x="6702425" y="3425825"/>
          <p14:tracePt t="89897" x="6789738" y="3413125"/>
          <p14:tracePt t="89920" x="6908800" y="3394075"/>
          <p14:tracePt t="89931" x="6934200" y="3394075"/>
          <p14:tracePt t="89944" x="6964363" y="3387725"/>
          <p14:tracePt t="89955" x="6983413" y="3381375"/>
          <p14:tracePt t="89966" x="6996113" y="3376613"/>
          <p14:tracePt t="90067" x="7002463" y="3376613"/>
          <p14:tracePt t="90077" x="7008813" y="3376613"/>
          <p14:tracePt t="90092" x="7021513" y="3376613"/>
          <p14:tracePt t="107674" x="7034213" y="3363913"/>
          <p14:tracePt t="107684" x="7202488" y="3281363"/>
          <p14:tracePt t="107695" x="7515225" y="3151188"/>
          <p14:tracePt t="107707" x="7883525" y="2994025"/>
          <p14:tracePt t="107717" x="8228013" y="2838450"/>
          <p14:tracePt t="107729" x="8540750" y="2706688"/>
          <p14:tracePt t="107740" x="8778875" y="2619375"/>
          <p14:tracePt t="107754" x="8940800" y="2557463"/>
          <p14:tracePt t="107762" x="9040813" y="2513013"/>
          <p14:tracePt t="107774" x="9134475" y="2481263"/>
          <p14:tracePt t="107786" x="9234488" y="2457450"/>
          <p14:tracePt t="107796" x="9378950" y="2419350"/>
          <p14:tracePt t="107809" x="9647238" y="2393950"/>
          <p14:tracePt t="107824" x="10009188" y="2357438"/>
          <p14:tracePt t="107830" x="10421938" y="2338388"/>
          <p14:tracePt t="107843" x="10779125" y="2338388"/>
          <p14:tracePt t="107853" x="11034713" y="2351088"/>
          <p14:tracePt t="107865" x="11234738" y="2387600"/>
          <p14:tracePt t="107876" x="11347450" y="2419350"/>
          <p14:tracePt t="107887" x="11404600" y="2438400"/>
          <p14:tracePt t="107897" x="11434763" y="2451100"/>
          <p14:tracePt t="107921" x="11453813" y="2470150"/>
          <p14:tracePt t="107931" x="11479213" y="2481263"/>
          <p14:tracePt t="107943" x="11510963" y="2493963"/>
          <p14:tracePt t="107955" x="11560175" y="2525713"/>
          <p14:tracePt t="107966" x="11641138" y="2563813"/>
          <p14:tracePt t="107977" x="11747500" y="2625725"/>
          <p14:tracePt t="107990" x="11853863" y="2687638"/>
          <p14:tracePt t="107999" x="11953875" y="2751138"/>
          <p14:tracePt t="108010" x="12036425" y="2800350"/>
          <p14:tracePt t="108023" x="12072938" y="2825750"/>
          <p14:tracePt t="108032" x="12091988" y="2844800"/>
          <p14:tracePt t="108078" x="12117388" y="2863850"/>
          <p14:tracePt t="108133" x="12123738" y="2874963"/>
          <p14:tracePt t="108148" x="12123738" y="2887663"/>
          <p14:tracePt t="108246" x="12123738" y="2900363"/>
          <p14:tracePt t="108258" x="12117388" y="2919413"/>
          <p14:tracePt t="108270" x="12091988" y="2938463"/>
          <p14:tracePt t="108280" x="12072938" y="2957513"/>
          <p14:tracePt t="108293" x="12041188" y="2970213"/>
          <p14:tracePt t="108302" x="11998325" y="2987675"/>
          <p14:tracePt t="108314" x="11953875" y="3013075"/>
          <p14:tracePt t="108325" x="11904663" y="3038475"/>
          <p14:tracePt t="108337" x="11847513" y="3070225"/>
          <p14:tracePt t="108347" x="11791950" y="3094038"/>
          <p14:tracePt t="108359" x="11734800" y="3125788"/>
          <p14:tracePt t="108372" x="11672888" y="3144838"/>
          <p14:tracePt t="108384" x="11604625" y="3163888"/>
          <p14:tracePt t="108393" x="11530013" y="3181350"/>
          <p14:tracePt t="108405" x="11423650" y="3200400"/>
          <p14:tracePt t="108415" x="11310938" y="3232150"/>
          <p14:tracePt t="108427" x="11185525" y="3251200"/>
          <p14:tracePt t="108439" x="11041063" y="3276600"/>
          <p14:tracePt t="108449" x="10872788" y="3313113"/>
          <p14:tracePt t="108460" x="10704513" y="3338513"/>
          <p14:tracePt t="108474" x="10560050" y="3357563"/>
          <p14:tracePt t="108484" x="10447338" y="3370263"/>
          <p14:tracePt t="108494" x="10391775" y="3370263"/>
          <p14:tracePt t="108507" x="10353675" y="3370263"/>
          <p14:tracePt t="108516" x="10334625" y="3370263"/>
          <p14:tracePt t="108527" x="10321925" y="3370263"/>
          <p14:tracePt t="108547" x="10304463" y="3370263"/>
          <p14:tracePt t="108549" x="10285413" y="3370263"/>
          <p14:tracePt t="108561" x="10272713" y="3370263"/>
          <p14:tracePt t="108572" x="10260013" y="3370263"/>
          <p14:tracePt t="108587" x="10240963" y="3370263"/>
          <p14:tracePt t="108598" x="10228263" y="3376613"/>
          <p14:tracePt t="108608" x="10215563" y="3376613"/>
          <p14:tracePt t="108628" x="10204450" y="3381375"/>
          <p14:tracePt t="108641" x="10191750" y="3387725"/>
          <p14:tracePt t="108651" x="10166350" y="3387725"/>
          <p14:tracePt t="108662" x="10153650" y="3394075"/>
          <p14:tracePt t="108676" x="10140950" y="3394075"/>
          <p14:tracePt t="108685" x="10128250" y="3400425"/>
          <p14:tracePt t="109024" x="10109200" y="3400425"/>
          <p14:tracePt t="109034" x="10091738" y="3394075"/>
          <p14:tracePt t="109045" x="10059988" y="3363913"/>
          <p14:tracePt t="109057" x="10028238" y="3338513"/>
          <p14:tracePt t="109072" x="9979025" y="3300413"/>
          <p14:tracePt t="109082" x="9921875" y="3263900"/>
          <p14:tracePt t="109092" x="9847263" y="3225800"/>
          <p14:tracePt t="109103" x="9740900" y="3181350"/>
          <p14:tracePt t="109113" x="9634538" y="3132138"/>
          <p14:tracePt t="109125" x="9502775" y="3076575"/>
          <p14:tracePt t="109135" x="9372600" y="3032125"/>
          <p14:tracePt t="109149" x="9215438" y="2981325"/>
          <p14:tracePt t="109157" x="9091613" y="2951163"/>
          <p14:tracePt t="109172" x="8972550" y="2919413"/>
          <p14:tracePt t="109183" x="8872538" y="2900363"/>
          <p14:tracePt t="109191" x="8785225" y="2881313"/>
          <p14:tracePt t="109202" x="8696325" y="2870200"/>
          <p14:tracePt t="109213" x="8596313" y="2857500"/>
          <p14:tracePt t="109226" x="8489950" y="2851150"/>
          <p14:tracePt t="109237" x="8389938" y="2838450"/>
          <p14:tracePt t="109247" x="8278813" y="2838450"/>
          <p14:tracePt t="109259" x="8172450" y="2838450"/>
          <p14:tracePt t="109272" x="8059738" y="2838450"/>
          <p14:tracePt t="109282" x="7934325" y="2825750"/>
          <p14:tracePt t="109293" x="7808913" y="2819400"/>
          <p14:tracePt t="109306" x="7670800" y="2806700"/>
          <p14:tracePt t="109316" x="7546975" y="2806700"/>
          <p14:tracePt t="109327" x="7408863" y="2806700"/>
          <p14:tracePt t="109339" x="7259638" y="2806700"/>
          <p14:tracePt t="109353" x="7102475" y="2806700"/>
          <p14:tracePt t="109360" x="6946900" y="2806700"/>
          <p14:tracePt t="109372" x="6770688" y="2806700"/>
          <p14:tracePt t="109383" x="6615113" y="2806700"/>
          <p14:tracePt t="109394" x="6489700" y="2806700"/>
          <p14:tracePt t="109408" x="6364288" y="2806700"/>
          <p14:tracePt t="109417" x="6240463" y="2806700"/>
          <p14:tracePt t="109428" x="6127750" y="2813050"/>
          <p14:tracePt t="109442" x="6002338" y="2819400"/>
          <p14:tracePt t="109450" x="5876925" y="2844800"/>
          <p14:tracePt t="109462" x="5764213" y="2863850"/>
          <p14:tracePt t="109475" x="5638800" y="2881313"/>
          <p14:tracePt t="109496" x="5421313" y="2925763"/>
          <p14:tracePt t="109509" x="5334000" y="2944813"/>
          <p14:tracePt t="109518" x="5257800" y="2957513"/>
          <p14:tracePt t="109529" x="5195888" y="2963863"/>
          <p14:tracePt t="109541" x="5138738" y="2974975"/>
          <p14:tracePt t="109552" x="5102225" y="2981325"/>
          <p14:tracePt t="109562" x="5045075" y="2987675"/>
          <p14:tracePt t="109574" x="4995863" y="3000375"/>
          <p14:tracePt t="109586" x="4938713" y="3006725"/>
          <p14:tracePt t="109596" x="4876800" y="3019425"/>
          <p14:tracePt t="109608" x="4814888" y="3025775"/>
          <p14:tracePt t="109619" x="4745038" y="3044825"/>
          <p14:tracePt t="109630" x="4670425" y="3063875"/>
          <p14:tracePt t="109642" x="4576763" y="3081338"/>
          <p14:tracePt t="109652" x="4502150" y="3094038"/>
          <p14:tracePt t="109664" x="4414838" y="3113088"/>
          <p14:tracePt t="109678" x="4332288" y="3132138"/>
          <p14:tracePt t="109691" x="4244975" y="3144838"/>
          <p14:tracePt t="109697" x="4170363" y="3151188"/>
          <p14:tracePt t="109709" x="4095750" y="3163888"/>
          <p14:tracePt t="109721" x="4019550" y="3170238"/>
          <p14:tracePt t="109731" x="3951288" y="3170238"/>
          <p14:tracePt t="109743" x="3889375" y="3181350"/>
          <p14:tracePt t="109756" x="3838575" y="3181350"/>
          <p14:tracePt t="109765" x="3789363" y="3187700"/>
          <p14:tracePt t="109776" x="3732213" y="3187700"/>
          <p14:tracePt t="109791" x="3670300" y="3200400"/>
          <p14:tracePt t="109802" x="3606800" y="3206750"/>
          <p14:tracePt t="109810" x="3538538" y="3219450"/>
          <p14:tracePt t="109824" x="3463925" y="3225800"/>
          <p14:tracePt t="109832" x="3376613" y="3238500"/>
          <p14:tracePt t="109844" x="3289300" y="3244850"/>
          <p14:tracePt t="109855" x="3200400" y="3257550"/>
          <p14:tracePt t="109880" x="3032125" y="3276600"/>
          <p14:tracePt t="109891" x="2970213" y="3281363"/>
          <p14:tracePt t="109900" x="2906713" y="3281363"/>
          <p14:tracePt t="109911" x="2851150" y="3294063"/>
          <p14:tracePt t="109924" x="2813050" y="3300413"/>
          <p14:tracePt t="109934" x="2782888" y="3306763"/>
          <p14:tracePt t="109945" x="2757488" y="3313113"/>
          <p14:tracePt t="109956" x="2713038" y="3325813"/>
          <p14:tracePt t="109969" x="2670175" y="3338513"/>
          <p14:tracePt t="109980" x="2632075" y="3357563"/>
          <p14:tracePt t="109991" x="2589213" y="3381375"/>
          <p14:tracePt t="110009" x="2532063" y="3413125"/>
          <p14:tracePt t="110012" x="2476500" y="3438525"/>
          <p14:tracePt t="110024" x="2432050" y="3457575"/>
          <p14:tracePt t="110035" x="2387600" y="3476625"/>
          <p14:tracePt t="110046" x="2357438" y="3487738"/>
          <p14:tracePt t="110058" x="2325688" y="3506788"/>
          <p14:tracePt t="110073" x="2293938" y="3519488"/>
          <p14:tracePt t="110081" x="2270125" y="3538538"/>
          <p14:tracePt t="110092" x="2238375" y="3551238"/>
          <p14:tracePt t="110103" x="2206625" y="3557588"/>
          <p14:tracePt t="110114" x="2176463" y="3576638"/>
          <p14:tracePt t="110126" x="2157413" y="3581400"/>
          <p14:tracePt t="110137" x="2144713" y="3594100"/>
          <p14:tracePt t="110148" x="2125663" y="3606800"/>
          <p14:tracePt t="110161" x="2112963" y="3619500"/>
          <p14:tracePt t="110171" x="2093913" y="3644900"/>
          <p14:tracePt t="110187" x="2082800" y="3663950"/>
          <p14:tracePt t="110195" x="2076450" y="3676650"/>
          <p14:tracePt t="110207" x="2076450" y="3687763"/>
          <p14:tracePt t="110215" x="2076450" y="3700463"/>
          <p14:tracePt t="110227" x="2076450" y="3713163"/>
          <p14:tracePt t="110238" x="2076450" y="3725863"/>
          <p14:tracePt t="110249" x="2076450" y="3738563"/>
          <p14:tracePt t="110260" x="2076450" y="3757613"/>
          <p14:tracePt t="110271" x="2076450" y="3776663"/>
          <p14:tracePt t="110285" x="2087563" y="3787775"/>
          <p14:tracePt t="110298" x="2106613" y="3819525"/>
          <p14:tracePt t="110308" x="2132013" y="3851275"/>
          <p14:tracePt t="110317" x="2157413" y="3887788"/>
          <p14:tracePt t="110327" x="2193925" y="3913188"/>
          <p14:tracePt t="110342" x="2225675" y="3932238"/>
          <p14:tracePt t="110350" x="2257425" y="3957638"/>
          <p14:tracePt t="110362" x="2276475" y="3983038"/>
          <p14:tracePt t="110375" x="2306638" y="3994150"/>
          <p14:tracePt t="110387" x="2351088" y="4025900"/>
          <p14:tracePt t="110396" x="2419350" y="4051300"/>
          <p14:tracePt t="110408" x="2489200" y="4083050"/>
          <p14:tracePt t="110418" x="2576513" y="4100513"/>
          <p14:tracePt t="110428" x="2682875" y="4132263"/>
          <p14:tracePt t="110441" x="2794000" y="4151313"/>
          <p14:tracePt t="110451" x="2919413" y="4170363"/>
          <p14:tracePt t="110463" x="3044825" y="4194175"/>
          <p14:tracePt t="110475" x="3182938" y="4213225"/>
          <p14:tracePt t="110485" x="3351213" y="4238625"/>
          <p14:tracePt t="110496" x="3519488" y="4264025"/>
          <p14:tracePt t="110508" x="3713163" y="4287838"/>
          <p14:tracePt t="110519" x="3957638" y="4319588"/>
          <p14:tracePt t="110530" x="4219575" y="4344988"/>
          <p14:tracePt t="110542" x="4489450" y="4394200"/>
          <p14:tracePt t="110556" x="4757738" y="4419600"/>
          <p14:tracePt t="110567" x="5045075" y="4451350"/>
          <p14:tracePt t="110575" x="5364163" y="4483100"/>
          <p14:tracePt t="110588" x="5702300" y="4500563"/>
          <p14:tracePt t="110601" x="6008688" y="4513263"/>
          <p14:tracePt t="110609" x="6340475" y="4513263"/>
          <p14:tracePt t="110622" x="6670675" y="4513263"/>
          <p14:tracePt t="110632" x="7002463" y="4513263"/>
          <p14:tracePt t="110643" x="7340600" y="4506913"/>
          <p14:tracePt t="110654" x="7702550" y="4487863"/>
          <p14:tracePt t="110666" x="8059738" y="4470400"/>
          <p14:tracePt t="110681" x="8472488" y="4457700"/>
          <p14:tracePt t="110689" x="8902700" y="4457700"/>
          <p14:tracePt t="110699" x="9309100" y="4457700"/>
          <p14:tracePt t="110710" x="9715500" y="4457700"/>
          <p14:tracePt t="110726" x="10098088" y="4457700"/>
          <p14:tracePt t="110732" x="10453688" y="4457700"/>
          <p14:tracePt t="110744" x="10760075" y="4457700"/>
          <p14:tracePt t="110757" x="11041063" y="4457700"/>
          <p14:tracePt t="110766" x="11304588" y="4438650"/>
          <p14:tracePt t="110777" x="11517313" y="4413250"/>
          <p14:tracePt t="110790" x="11717338" y="4376738"/>
          <p14:tracePt t="110800" x="11891963" y="4338638"/>
          <p14:tracePt t="110811" x="12041188" y="4300538"/>
          <p14:tracePt t="110823" x="12172950" y="4257675"/>
          <p14:tracePt t="111176" x="11941175" y="3270250"/>
          <p14:tracePt t="111182" x="11598275" y="3232150"/>
          <p14:tracePt t="111194" x="11217275" y="3219450"/>
          <p14:tracePt t="111207" x="10779125" y="3200400"/>
          <p14:tracePt t="111216" x="10347325" y="3200400"/>
          <p14:tracePt t="111227" x="9940925" y="3200400"/>
          <p14:tracePt t="111240" x="9559925" y="3200400"/>
          <p14:tracePt t="111250" x="9153525" y="3200400"/>
          <p14:tracePt t="111261" x="8721725" y="3200400"/>
          <p14:tracePt t="111273" x="8283575" y="3181350"/>
          <p14:tracePt t="111285" x="7821613" y="3163888"/>
          <p14:tracePt t="111299" x="7340600" y="3144838"/>
          <p14:tracePt t="111308" x="6853238" y="3132138"/>
          <p14:tracePt t="111324" x="6389688" y="3113088"/>
          <p14:tracePt t="111329" x="5976938" y="3094038"/>
          <p14:tracePt t="111341" x="5570538" y="3094038"/>
          <p14:tracePt t="111351" x="5164138" y="3094038"/>
          <p14:tracePt t="111363" x="4783138" y="3094038"/>
          <p14:tracePt t="111375" x="4351338" y="3094038"/>
          <p14:tracePt t="111385" x="3970338" y="3106738"/>
          <p14:tracePt t="111396" x="3606800" y="3119438"/>
          <p14:tracePt t="111408" x="3263900" y="3151188"/>
          <p14:tracePt t="111419" x="2957513" y="3170238"/>
          <p14:tracePt t="111430" x="2663825" y="3200400"/>
          <p14:tracePt t="111442" x="2400300" y="3232150"/>
          <p14:tracePt t="111453" x="2132013" y="3257550"/>
          <p14:tracePt t="111464" x="1893888" y="3276600"/>
          <p14:tracePt t="111476" x="1687513" y="3287713"/>
          <p14:tracePt t="111487" x="1474788" y="3300413"/>
          <p14:tracePt t="111497" x="1263650" y="3313113"/>
          <p14:tracePt t="111508" x="1074738" y="3325813"/>
          <p14:tracePt t="111520" x="912813" y="3338513"/>
          <p14:tracePt t="111531" x="768350" y="3357563"/>
          <p14:tracePt t="111542" x="644525" y="3381375"/>
          <p14:tracePt t="111555" x="544513" y="3387725"/>
          <p14:tracePt t="111565" x="444500" y="3406775"/>
          <p14:tracePt t="111581" x="361950" y="3438525"/>
          <p14:tracePt t="111590" x="300038" y="3457575"/>
          <p14:tracePt t="111600" x="255588" y="3481388"/>
          <p14:tracePt t="111610" x="212725" y="3513138"/>
          <p14:tracePt t="111644" x="200025" y="3525838"/>
          <p14:tracePt t="111655" x="187325" y="3538538"/>
          <p14:tracePt t="111668" x="180975" y="3557588"/>
          <p14:tracePt t="111679" x="180975" y="3576638"/>
          <p14:tracePt t="111691" x="180975" y="3600450"/>
          <p14:tracePt t="111700" x="180975" y="3619500"/>
          <p14:tracePt t="111712" x="180975" y="3657600"/>
          <p14:tracePt t="111726" x="180975" y="3706813"/>
          <p14:tracePt t="111734" x="200025" y="3787775"/>
          <p14:tracePt t="111746" x="231775" y="3876675"/>
          <p14:tracePt t="111759" x="280988" y="3970338"/>
          <p14:tracePt t="111768" x="344488" y="4064000"/>
          <p14:tracePt t="111779" x="425450" y="4157663"/>
          <p14:tracePt t="111793" x="550863" y="4244975"/>
          <p14:tracePt t="111803" x="700088" y="4332288"/>
          <p14:tracePt t="111813" x="912813" y="4419600"/>
          <p14:tracePt t="111827" x="1187450" y="4483100"/>
          <p14:tracePt t="111836" x="1481138" y="4513263"/>
          <p14:tracePt t="111847" x="1812925" y="4525963"/>
          <p14:tracePt t="111859" x="2200275" y="4545013"/>
          <p14:tracePt t="111870" x="2557463" y="4545013"/>
          <p14:tracePt t="111880" x="2913063" y="4545013"/>
          <p14:tracePt t="111897" x="3251200" y="4557713"/>
          <p14:tracePt t="111902" x="3582988" y="4557713"/>
          <p14:tracePt t="111914" x="3895725" y="4576763"/>
          <p14:tracePt t="111926" x="4195763" y="4576763"/>
          <p14:tracePt t="111939" x="4476750" y="4576763"/>
          <p14:tracePt t="111948" x="4757738" y="4576763"/>
          <p14:tracePt t="111959" x="5038725" y="4576763"/>
          <p14:tracePt t="111978" x="5295900" y="4576763"/>
          <p14:tracePt t="111984" x="5576888" y="4576763"/>
          <p14:tracePt t="111993" x="5857875" y="4576763"/>
          <p14:tracePt t="112005" x="6164263" y="4576763"/>
          <p14:tracePt t="112015" x="6470650" y="4576763"/>
          <p14:tracePt t="112026" x="6777038" y="4576763"/>
          <p14:tracePt t="112041" x="7059613" y="4576763"/>
          <p14:tracePt t="112049" x="7308850" y="4576763"/>
          <p14:tracePt t="112060" x="7546975" y="4570413"/>
          <p14:tracePt t="112075" x="7759700" y="4551363"/>
          <p14:tracePt t="112089" x="7947025" y="4538663"/>
          <p14:tracePt t="112094" x="8115300" y="4519613"/>
          <p14:tracePt t="112109" x="8283575" y="4494213"/>
          <p14:tracePt t="112117" x="8453438" y="4457700"/>
          <p14:tracePt t="112128" x="8602663" y="4419600"/>
          <p14:tracePt t="112142" x="8778875" y="4383088"/>
          <p14:tracePt t="112150" x="8928100" y="4351338"/>
          <p14:tracePt t="112162" x="9078913" y="4313238"/>
          <p14:tracePt t="112175" x="9202738" y="4283075"/>
          <p14:tracePt t="112187" x="9334500" y="4251325"/>
          <p14:tracePt t="112195" x="9459913" y="4219575"/>
          <p14:tracePt t="112208" x="9572625" y="4200525"/>
          <p14:tracePt t="112218" x="9685338" y="4176713"/>
          <p14:tracePt t="112229" x="9785350" y="4157663"/>
          <p14:tracePt t="112241" x="9891713" y="4138613"/>
          <p14:tracePt t="112252" x="9991725" y="4119563"/>
          <p14:tracePt t="112263" x="10091738" y="4106863"/>
          <p14:tracePt t="112274" x="10191750" y="4100513"/>
          <p14:tracePt t="112289" x="10279063" y="4087813"/>
          <p14:tracePt t="112299" x="10372725" y="4076700"/>
          <p14:tracePt t="112309" x="10460038" y="4070350"/>
          <p14:tracePt t="112320" x="10560050" y="4057650"/>
          <p14:tracePt t="112330" x="10685463" y="4051300"/>
          <p14:tracePt t="112341" x="10841038" y="4038600"/>
          <p14:tracePt t="112353" x="11004550" y="4025900"/>
          <p14:tracePt t="112364" x="11185525" y="4013200"/>
          <p14:tracePt t="112377" x="11347450" y="4000500"/>
          <p14:tracePt t="112387" x="11485563" y="3987800"/>
          <p14:tracePt t="112397" x="11598275" y="3983038"/>
          <p14:tracePt t="112409" x="11698288" y="3970338"/>
          <p14:tracePt t="112420" x="11772900" y="3963988"/>
          <p14:tracePt t="112431" x="11841163" y="3951288"/>
          <p14:tracePt t="112443" x="11891963" y="3951288"/>
          <p14:tracePt t="112455" x="11930063" y="3944938"/>
          <p14:tracePt t="112466" x="11972925" y="3938588"/>
          <p14:tracePt t="112477" x="12011025" y="3925888"/>
          <p14:tracePt t="112490" x="12053888" y="3925888"/>
          <p14:tracePt t="112499" x="12079288" y="3919538"/>
          <p14:tracePt t="112510" x="12123738" y="3913188"/>
          <p14:tracePt t="112524" x="12160250" y="3900488"/>
          <p14:tracePt t="112859" x="12041188" y="3400425"/>
          <p14:tracePt t="112870" x="11947525" y="3376613"/>
          <p14:tracePt t="112881" x="11847513" y="3344863"/>
          <p14:tracePt t="112893" x="11747500" y="3313113"/>
          <p14:tracePt t="112905" x="11653838" y="3281363"/>
          <p14:tracePt t="112915" x="11553825" y="3251200"/>
          <p14:tracePt t="112927" x="11460163" y="3219450"/>
          <p14:tracePt t="112940" x="11372850" y="3200400"/>
          <p14:tracePt t="112949" x="11279188" y="3181350"/>
          <p14:tracePt t="112960" x="11204575" y="3170238"/>
          <p14:tracePt t="112975" x="11141075" y="3163888"/>
          <p14:tracePt t="112985" x="11085513" y="3151188"/>
          <p14:tracePt t="112994" x="11034713" y="3144838"/>
          <p14:tracePt t="113008" x="10985500" y="3144838"/>
          <p14:tracePt t="113016" x="10934700" y="3144838"/>
          <p14:tracePt t="113027" x="10885488" y="3144838"/>
          <p14:tracePt t="113040" x="10821988" y="3144838"/>
          <p14:tracePt t="113050" x="10747375" y="3144838"/>
          <p14:tracePt t="113062" x="10666413" y="3144838"/>
          <p14:tracePt t="113073" x="10585450" y="3144838"/>
          <p14:tracePt t="113084" x="10498138" y="3144838"/>
          <p14:tracePt t="113097" x="10385425" y="3144838"/>
          <p14:tracePt t="113108" x="10260013" y="3144838"/>
          <p14:tracePt t="113119" x="10121900" y="3144838"/>
          <p14:tracePt t="113129" x="9934575" y="3144838"/>
          <p14:tracePt t="113141" x="9678988" y="3144838"/>
          <p14:tracePt t="113152" x="9340850" y="3125788"/>
          <p14:tracePt t="113162" x="8959850" y="3113088"/>
          <p14:tracePt t="113176" x="8521700" y="3113088"/>
          <p14:tracePt t="113185" x="8066088" y="3113088"/>
          <p14:tracePt t="113196" x="7583488" y="3113088"/>
          <p14:tracePt t="113209" x="7127875" y="3113088"/>
          <p14:tracePt t="113219" x="6715125" y="3094038"/>
          <p14:tracePt t="113230" x="6334125" y="3076575"/>
          <p14:tracePt t="113242" x="5970588" y="3063875"/>
          <p14:tracePt t="113253" x="5634038" y="3032125"/>
          <p14:tracePt t="113264" x="5289550" y="2994025"/>
          <p14:tracePt t="113275" x="4976813" y="2963863"/>
          <p14:tracePt t="113288" x="4683125" y="2932113"/>
          <p14:tracePt t="113298" x="4419600" y="2906713"/>
          <p14:tracePt t="113309" x="4151313" y="2874963"/>
          <p14:tracePt t="113320" x="3913188" y="2863850"/>
          <p14:tracePt t="113331" x="3708400" y="2851150"/>
          <p14:tracePt t="113342" x="3495675" y="2838450"/>
          <p14:tracePt t="113355" x="3289300" y="2838450"/>
          <p14:tracePt t="113365" x="3106738" y="2838450"/>
          <p14:tracePt t="113376" x="2951163" y="2838450"/>
          <p14:tracePt t="113390" x="2819400" y="2838450"/>
          <p14:tracePt t="113400" x="2693988" y="2838450"/>
          <p14:tracePt t="113412" x="2593975" y="2838450"/>
          <p14:tracePt t="113424" x="2506663" y="2838450"/>
          <p14:tracePt t="113432" x="2444750" y="2838450"/>
          <p14:tracePt t="113444" x="2382838" y="2838450"/>
          <p14:tracePt t="113455" x="2319338" y="2838450"/>
          <p14:tracePt t="113467" x="2257425" y="2838450"/>
          <p14:tracePt t="113481" x="2193925" y="2838450"/>
          <p14:tracePt t="113490" x="2112963" y="2838450"/>
          <p14:tracePt t="113500" x="2025650" y="2838450"/>
          <p14:tracePt t="113511" x="1938338" y="2838450"/>
          <p14:tracePt t="113524" x="1838325" y="2851150"/>
          <p14:tracePt t="113537" x="1751013" y="2857500"/>
          <p14:tracePt t="113545" x="1663700" y="2870200"/>
          <p14:tracePt t="113558" x="1587500" y="2874963"/>
          <p14:tracePt t="113568" x="1519238" y="2887663"/>
          <p14:tracePt t="113579" x="1493838" y="2894013"/>
          <p14:tracePt t="113602" x="1470025" y="2900363"/>
          <p14:tracePt t="113613" x="1457325" y="2913063"/>
          <p14:tracePt t="113636" x="1438275" y="2963863"/>
          <p14:tracePt t="113647" x="1438275" y="2994025"/>
          <p14:tracePt t="113659" x="1438275" y="3032125"/>
          <p14:tracePt t="113672" x="1438275" y="3081338"/>
          <p14:tracePt t="113683" x="1438275" y="3132138"/>
          <p14:tracePt t="113691" x="1438275" y="3181350"/>
          <p14:tracePt t="113702" x="1457325" y="3238500"/>
          <p14:tracePt t="113714" x="1493838" y="3306763"/>
          <p14:tracePt t="113725" x="1544638" y="3376613"/>
          <p14:tracePt t="113739" x="1606550" y="3444875"/>
          <p14:tracePt t="113747" x="1676400" y="3513138"/>
          <p14:tracePt t="113759" x="1744663" y="3587750"/>
          <p14:tracePt t="113771" x="1825625" y="3644900"/>
          <p14:tracePt t="113782" x="1893888" y="3706813"/>
          <p14:tracePt t="113793" x="1957388" y="3757613"/>
          <p14:tracePt t="113810" x="2000250" y="3787775"/>
          <p14:tracePt t="113815" x="2019300" y="3813175"/>
          <p14:tracePt t="113826" x="2044700" y="3825875"/>
          <p14:tracePt t="113840" x="2063750" y="3838575"/>
          <p14:tracePt t="113848" x="2093913" y="3870325"/>
          <p14:tracePt t="113860" x="2125663" y="3894138"/>
          <p14:tracePt t="113872" x="2163763" y="3932238"/>
          <p14:tracePt t="113882" x="2193925" y="3944938"/>
          <p14:tracePt t="113894" x="2225675" y="3970338"/>
          <p14:tracePt t="113907" x="2270125" y="3994150"/>
          <p14:tracePt t="113916" x="2300288" y="4019550"/>
          <p14:tracePt t="113928" x="2344738" y="4057650"/>
          <p14:tracePt t="113940" x="2382838" y="4083050"/>
          <p14:tracePt t="113950" x="2425700" y="4106863"/>
          <p14:tracePt t="113962" x="2476500" y="4138613"/>
          <p14:tracePt t="113975" x="2532063" y="4164013"/>
          <p14:tracePt t="113986" x="2613025" y="4194175"/>
          <p14:tracePt t="113996" x="2706688" y="4232275"/>
          <p14:tracePt t="114008" x="2819400" y="4264025"/>
          <p14:tracePt t="114023" x="2932113" y="4306888"/>
          <p14:tracePt t="114029" x="3076575" y="4338638"/>
          <p14:tracePt t="114041" x="3225800" y="4376738"/>
          <p14:tracePt t="114056" x="3376613" y="4406900"/>
          <p14:tracePt t="114063" x="3551238" y="4445000"/>
          <p14:tracePt t="114074" x="3719513" y="4470400"/>
          <p14:tracePt t="114086" x="3889375" y="4494213"/>
          <p14:tracePt t="114101" x="4051300" y="4506913"/>
          <p14:tracePt t="114109" x="4232275" y="4506913"/>
          <p14:tracePt t="114119" x="4414838" y="4519613"/>
          <p14:tracePt t="114131" x="4621213" y="4519613"/>
          <p14:tracePt t="114143" x="4851400" y="4519613"/>
          <p14:tracePt t="114154" x="5132388" y="4519613"/>
          <p14:tracePt t="114165" x="5438775" y="4519613"/>
          <p14:tracePt t="114178" x="5770563" y="4519613"/>
          <p14:tracePt t="114188" x="6127750" y="4519613"/>
          <p14:tracePt t="114198" x="6508750" y="4519613"/>
          <p14:tracePt t="114209" x="6864350" y="4519613"/>
          <p14:tracePt t="114227" x="7221538" y="4519613"/>
          <p14:tracePt t="114231" x="7577138" y="4519613"/>
          <p14:tracePt t="114243" x="7934325" y="4519613"/>
          <p14:tracePt t="114256" x="8315325" y="4519613"/>
          <p14:tracePt t="114265" x="8696325" y="4519613"/>
          <p14:tracePt t="114277" x="9078913" y="4519613"/>
          <p14:tracePt t="114292" x="9415463" y="4532313"/>
          <p14:tracePt t="114300" x="9715500" y="4532313"/>
          <p14:tracePt t="114310" x="9972675" y="4532313"/>
          <p14:tracePt t="114323" x="10204450" y="4532313"/>
          <p14:tracePt t="114333" x="10410825" y="4532313"/>
          <p14:tracePt t="114344" x="10641013" y="4532313"/>
          <p14:tracePt t="114357" x="10928350" y="4551363"/>
          <p14:tracePt t="114366" x="11260138" y="4551363"/>
          <p14:tracePt t="114379" x="11617325" y="4551363"/>
          <p14:tracePt t="114390" x="11972925" y="4551363"/>
          <p14:tracePt t="114929" x="12172950" y="3844925"/>
          <p14:tracePt t="114942" x="12166600" y="3838575"/>
          <p14:tracePt t="114952" x="12153900" y="3825875"/>
          <p14:tracePt t="114963" x="12136438" y="3813175"/>
          <p14:tracePt t="114975" x="12111038" y="3794125"/>
          <p14:tracePt t="114985" x="12091988" y="3770313"/>
          <p14:tracePt t="114996" x="12072938" y="3757613"/>
          <p14:tracePt t="115007" x="12053888" y="3744913"/>
          <p14:tracePt t="115019" x="12036425" y="3732213"/>
          <p14:tracePt t="115030" x="12023725" y="3719513"/>
          <p14:tracePt t="115041" x="12011025" y="3700463"/>
          <p14:tracePt t="115054" x="11998325" y="3687763"/>
          <p14:tracePt t="115064" x="11979275" y="3676650"/>
          <p14:tracePt t="115075" x="11966575" y="3663950"/>
          <p14:tracePt t="115087" x="11953875" y="3651250"/>
          <p14:tracePt t="115100" x="11941175" y="3638550"/>
          <p14:tracePt t="115109" x="11930063" y="3625850"/>
          <p14:tracePt t="115132" x="11923713" y="3619500"/>
          <p14:tracePt t="115210" x="11904663" y="3613150"/>
          <p14:tracePt t="115225" x="11891963" y="3606800"/>
          <p14:tracePt t="115233" x="11885613" y="3594100"/>
          <p14:tracePt t="115258" x="11879263" y="3581400"/>
          <p14:tracePt t="115268" x="11872913" y="3570288"/>
          <p14:tracePt t="115278" x="11866563" y="3563938"/>
          <p14:tracePt t="115290" x="11860213" y="3551238"/>
          <p14:tracePt t="115302" x="11853863" y="3538538"/>
          <p14:tracePt t="115311" x="11847513" y="3525838"/>
          <p14:tracePt t="115323" x="11841163" y="3513138"/>
          <p14:tracePt t="115334" x="11836400" y="3487738"/>
          <p14:tracePt t="115345" x="11830050" y="3476625"/>
          <p14:tracePt t="115356" x="11823700" y="3463925"/>
          <p14:tracePt t="115368" x="11817350" y="3451225"/>
          <p14:tracePt t="115391" x="11811000" y="3444875"/>
          <p14:tracePt t="115401" x="11804650" y="3438525"/>
          <p14:tracePt t="115412" x="11791950" y="3419475"/>
          <p14:tracePt t="115425" x="11779250" y="3406775"/>
          <p14:tracePt t="115437" x="11760200" y="3394075"/>
          <p14:tracePt t="115446" x="11734800" y="3381375"/>
          <p14:tracePt t="115458" x="11704638" y="3357563"/>
          <p14:tracePt t="115469" x="11672888" y="3344863"/>
          <p14:tracePt t="115484" x="11641138" y="3325813"/>
          <p14:tracePt t="115492" x="11604625" y="3306763"/>
          <p14:tracePt t="115507" x="11547475" y="3294063"/>
          <p14:tracePt t="115514" x="11472863" y="3270250"/>
          <p14:tracePt t="115525" x="11366500" y="3251200"/>
          <p14:tracePt t="115538" x="11253788" y="3244850"/>
          <p14:tracePt t="115547" x="11117263" y="3219450"/>
          <p14:tracePt t="115559" x="10922000" y="3194050"/>
          <p14:tracePt t="115573" x="10679113" y="3163888"/>
          <p14:tracePt t="115585" x="10398125" y="3151188"/>
          <p14:tracePt t="115593" x="10085388" y="3138488"/>
          <p14:tracePt t="115605" x="9779000" y="3138488"/>
          <p14:tracePt t="115615" x="9472613" y="3138488"/>
          <p14:tracePt t="115628" x="9140825" y="3138488"/>
          <p14:tracePt t="115640" x="8785225" y="3138488"/>
          <p14:tracePt t="115649" x="8402638" y="3138488"/>
          <p14:tracePt t="115660" x="8021638" y="3138488"/>
          <p14:tracePt t="115674" x="7615238" y="3138488"/>
          <p14:tracePt t="115684" x="7234238" y="3138488"/>
          <p14:tracePt t="115694" x="6902450" y="3138488"/>
          <p14:tracePt t="115706" x="6621463" y="3138488"/>
          <p14:tracePt t="115716" x="6389688" y="3138488"/>
          <p14:tracePt t="115730" x="6208713" y="3138488"/>
          <p14:tracePt t="115739" x="6057900" y="3138488"/>
          <p14:tracePt t="115750" x="5921375" y="3125788"/>
          <p14:tracePt t="115762" x="5795963" y="3113088"/>
          <p14:tracePt t="115773" x="5670550" y="3100388"/>
          <p14:tracePt t="115785" x="5545138" y="3094038"/>
          <p14:tracePt t="115797" x="5408613" y="3081338"/>
          <p14:tracePt t="115809" x="5283200" y="3070225"/>
          <p14:tracePt t="115830" x="5045075" y="3051175"/>
          <p14:tracePt t="115841" x="4932363" y="3044825"/>
          <p14:tracePt t="115852" x="4832350" y="3044825"/>
          <p14:tracePt t="115863" x="4745038" y="3044825"/>
          <p14:tracePt t="115875" x="4657725" y="3044825"/>
          <p14:tracePt t="115886" x="4595813" y="3044825"/>
          <p14:tracePt t="115896" x="4532313" y="3044825"/>
          <p14:tracePt t="115908" x="4483100" y="3044825"/>
          <p14:tracePt t="115919" x="4432300" y="3044825"/>
          <p14:tracePt t="115930" x="4376738" y="3044825"/>
          <p14:tracePt t="115942" x="4325938" y="3044825"/>
          <p14:tracePt t="115954" x="4264025" y="3032125"/>
          <p14:tracePt t="115964" x="4202113" y="3032125"/>
          <p14:tracePt t="115976" x="4138613" y="3025775"/>
          <p14:tracePt t="115991" x="4057650" y="3025775"/>
          <p14:tracePt t="115997" x="3983038" y="3013075"/>
          <p14:tracePt t="116009" x="3908425" y="3006725"/>
          <p14:tracePt t="116022" x="3819525" y="3006725"/>
          <p14:tracePt t="116031" x="3744913" y="3006725"/>
          <p14:tracePt t="116042" x="3670300" y="3006725"/>
          <p14:tracePt t="116058" x="3595688" y="3006725"/>
          <p14:tracePt t="116065" x="3532188" y="3006725"/>
          <p14:tracePt t="116076" x="3470275" y="3006725"/>
          <p14:tracePt t="116089" x="3432175" y="3006725"/>
          <p14:tracePt t="116099" x="3406775" y="3006725"/>
          <p14:tracePt t="116110" x="3389313" y="3006725"/>
          <p14:tracePt t="116123" x="3376613" y="3006725"/>
          <p14:tracePt t="116135" x="3363913" y="3006725"/>
          <p14:tracePt t="116144" x="3351213" y="3006725"/>
          <p14:tracePt t="116167" x="3338513" y="3006725"/>
          <p14:tracePt t="153564" x="3332163" y="3006725"/>
          <p14:tracePt t="153573" x="3325813" y="3006725"/>
          <p14:tracePt t="153730" x="3332163" y="3006725"/>
          <p14:tracePt t="153742" x="3338513" y="3000375"/>
          <p14:tracePt t="153798" x="3344863" y="2987675"/>
          <p14:tracePt t="153810" x="3363913" y="2981325"/>
          <p14:tracePt t="153823" x="3382963" y="2963863"/>
          <p14:tracePt t="153835" x="3402013" y="2951163"/>
          <p14:tracePt t="153843" x="3425825" y="2938463"/>
          <p14:tracePt t="153856" x="3451225" y="2925763"/>
          <p14:tracePt t="153867" x="3506788" y="2906713"/>
          <p14:tracePt t="153878" x="3557588" y="2894013"/>
          <p14:tracePt t="153889" x="3613150" y="2887663"/>
          <p14:tracePt t="153902" x="3676650" y="2874963"/>
          <p14:tracePt t="153911" x="3725863" y="2874963"/>
          <p14:tracePt t="153926" x="3776663" y="2874963"/>
          <p14:tracePt t="153933" x="3832225" y="2874963"/>
          <p14:tracePt t="153945" x="3883025" y="2870200"/>
          <p14:tracePt t="153956" x="3932238" y="2863850"/>
          <p14:tracePt t="153969" x="3989388" y="2851150"/>
          <p14:tracePt t="153980" x="4038600" y="2844800"/>
          <p14:tracePt t="153990" x="4095750" y="2832100"/>
          <p14:tracePt t="154001" x="4132263" y="2825750"/>
          <p14:tracePt t="154012" x="4151313" y="2819400"/>
          <p14:tracePt t="154024" x="4164013" y="2819400"/>
          <p14:tracePt t="154038" x="4176713" y="2813050"/>
          <p14:tracePt t="154057" x="4189413" y="2806700"/>
          <p14:tracePt t="154070" x="4219575" y="2794000"/>
          <p14:tracePt t="154080" x="4251325" y="2770188"/>
          <p14:tracePt t="154092" x="4295775" y="2738438"/>
          <p14:tracePt t="154102" x="4332288" y="2719388"/>
          <p14:tracePt t="154113" x="4351338" y="2693988"/>
          <p14:tracePt t="154126" x="4383088" y="2670175"/>
          <p14:tracePt t="154138" x="4419600" y="2644775"/>
          <p14:tracePt t="154147" x="4451350" y="2632075"/>
          <p14:tracePt t="154159" x="4476750" y="2613025"/>
          <p14:tracePt t="154170" x="4508500" y="2606675"/>
          <p14:tracePt t="154185" x="4525963" y="2600325"/>
          <p14:tracePt t="154193" x="4551363" y="2600325"/>
          <p14:tracePt t="154206" x="4589463" y="2600325"/>
          <p14:tracePt t="154214" x="4621213" y="2613025"/>
          <p14:tracePt t="154226" x="4670425" y="2638425"/>
          <p14:tracePt t="154239" x="4751388" y="2700338"/>
          <p14:tracePt t="154260" x="5002213" y="2913063"/>
          <p14:tracePt t="154271" x="5221288" y="3094038"/>
          <p14:tracePt t="154286" x="5508625" y="3332163"/>
          <p14:tracePt t="154295" x="5821363" y="3613150"/>
          <p14:tracePt t="154307" x="6140450" y="3894138"/>
          <p14:tracePt t="154316" x="6383338" y="4125913"/>
          <p14:tracePt t="154327" x="6527800" y="4270375"/>
          <p14:tracePt t="154394" x="6583363" y="4319588"/>
          <p14:tracePt t="154406" x="6596063" y="4325938"/>
          <p14:tracePt t="154417" x="6602413" y="4319588"/>
          <p14:tracePt t="154428" x="6596063" y="4287838"/>
          <p14:tracePt t="154440" x="6557963" y="4232275"/>
          <p14:tracePt t="154451" x="6496050" y="4138613"/>
          <p14:tracePt t="154464" x="6408738" y="4044950"/>
          <p14:tracePt t="154479" x="6327775" y="3932238"/>
          <p14:tracePt t="154485" x="6227763" y="3838575"/>
          <p14:tracePt t="154496" x="6146800" y="3757613"/>
          <p14:tracePt t="154507" x="6064250" y="3687763"/>
          <p14:tracePt t="154518" x="5983288" y="3625850"/>
          <p14:tracePt t="154529" x="5902325" y="3576638"/>
          <p14:tracePt t="154541" x="5821363" y="3532188"/>
          <p14:tracePt t="154553" x="5734050" y="3494088"/>
          <p14:tracePt t="154563" x="5638800" y="3451225"/>
          <p14:tracePt t="154574" x="5527675" y="3413125"/>
          <p14:tracePt t="154589" x="5402263" y="3387725"/>
          <p14:tracePt t="154599" x="5283200" y="3370263"/>
          <p14:tracePt t="154609" x="5170488" y="3357563"/>
          <p14:tracePt t="154620" x="5070475" y="3351213"/>
          <p14:tracePt t="154631" x="4995863" y="3351213"/>
          <p14:tracePt t="154656" x="4957763" y="3351213"/>
          <p14:tracePt t="154665" x="4938713" y="3351213"/>
          <p14:tracePt t="154676" x="4927600" y="3357563"/>
          <p14:tracePt t="154690" x="4921250" y="3376613"/>
          <p14:tracePt t="154698" x="4914900" y="3394075"/>
          <p14:tracePt t="154709" x="4902200" y="3425825"/>
          <p14:tracePt t="154722" x="4902200" y="3457575"/>
          <p14:tracePt t="154732" x="4902200" y="3494088"/>
          <p14:tracePt t="154743" x="4914900" y="3519488"/>
          <p14:tracePt t="154757" x="4945063" y="3544888"/>
          <p14:tracePt t="154767" x="5014913" y="3576638"/>
          <p14:tracePt t="154777" x="5095875" y="3613150"/>
          <p14:tracePt t="154792" x="5183188" y="3657600"/>
          <p14:tracePt t="154799" x="5264150" y="3694113"/>
          <p14:tracePt t="154810" x="5345113" y="3725863"/>
          <p14:tracePt t="154822" x="5434013" y="3744913"/>
          <p14:tracePt t="154835" x="5508625" y="3757613"/>
          <p14:tracePt t="154845" x="5595938" y="3763963"/>
          <p14:tracePt t="154856" x="5683250" y="3763963"/>
          <p14:tracePt t="154868" x="5783263" y="3763963"/>
          <p14:tracePt t="154878" x="5876925" y="3738563"/>
          <p14:tracePt t="154891" x="5951538" y="3719513"/>
          <p14:tracePt t="154904" x="6021388" y="3694113"/>
          <p14:tracePt t="154912" x="6089650" y="3663950"/>
          <p14:tracePt t="154926" x="6151563" y="3625850"/>
          <p14:tracePt t="154935" x="6208713" y="3600450"/>
          <p14:tracePt t="154946" x="6251575" y="3570288"/>
          <p14:tracePt t="154957" x="6289675" y="3544888"/>
          <p14:tracePt t="154975" x="6308725" y="3538538"/>
          <p14:tracePt t="154981" x="6327775" y="3525838"/>
          <p14:tracePt t="154993" x="6351588" y="3513138"/>
          <p14:tracePt t="155003" x="6376988" y="3494088"/>
          <p14:tracePt t="155013" x="6408738" y="3481388"/>
          <p14:tracePt t="155025" x="6464300" y="3463925"/>
          <p14:tracePt t="155037" x="6527800" y="3444875"/>
          <p14:tracePt t="155047" x="6608763" y="3425825"/>
          <p14:tracePt t="155059" x="6696075" y="3406775"/>
          <p14:tracePt t="155071" x="6789738" y="3376613"/>
          <p14:tracePt t="155082" x="6877050" y="3344863"/>
          <p14:tracePt t="155093" x="6959600" y="3313113"/>
          <p14:tracePt t="155105" x="7040563" y="3276600"/>
          <p14:tracePt t="155115" x="7115175" y="3238500"/>
          <p14:tracePt t="155126" x="7196138" y="3187700"/>
          <p14:tracePt t="155140" x="7277100" y="3138488"/>
          <p14:tracePt t="155148" x="7346950" y="3087688"/>
          <p14:tracePt t="155160" x="7427913" y="3025775"/>
          <p14:tracePt t="155172" x="7521575" y="2951163"/>
          <p14:tracePt t="155182" x="7615238" y="2881313"/>
          <p14:tracePt t="155193" x="7721600" y="2806700"/>
          <p14:tracePt t="155206" x="7815263" y="2732088"/>
          <p14:tracePt t="155215" x="7908925" y="2657475"/>
          <p14:tracePt t="155227" x="8002588" y="2574925"/>
          <p14:tracePt t="155240" x="8083550" y="2506663"/>
          <p14:tracePt t="155250" x="8140700" y="2444750"/>
          <p14:tracePt t="155260" x="8189913" y="2400300"/>
          <p14:tracePt t="155272" x="8221663" y="2363788"/>
          <p14:tracePt t="155285" x="8247063" y="2344738"/>
          <p14:tracePt t="155297" x="8259763" y="2332038"/>
          <p14:tracePt t="155307" x="8272463" y="2325688"/>
          <p14:tracePt t="155319" x="8278813" y="2319338"/>
          <p14:tracePt t="155329" x="8289925" y="2312988"/>
          <p14:tracePt t="155341" x="8296275" y="2300288"/>
          <p14:tracePt t="155351" x="8302625" y="2287588"/>
          <p14:tracePt t="155362" x="8308975" y="2274888"/>
          <p14:tracePt t="155375" x="8308975" y="2257425"/>
          <p14:tracePt t="155385" x="8315325" y="2225675"/>
          <p14:tracePt t="155396" x="8321675" y="2193925"/>
          <p14:tracePt t="155409" x="8321675" y="2157413"/>
          <p14:tracePt t="155418" x="8328025" y="2106613"/>
          <p14:tracePt t="155430" x="8340725" y="2063750"/>
          <p14:tracePt t="155441" x="8340725" y="2038350"/>
          <p14:tracePt t="155453" x="8340725" y="2006600"/>
          <p14:tracePt t="155465" x="8340725" y="1981200"/>
          <p14:tracePt t="155477" x="8340725" y="1951038"/>
          <p14:tracePt t="155487" x="8340725" y="1925638"/>
          <p14:tracePt t="155497" x="8340725" y="1893888"/>
          <p14:tracePt t="155509" x="8340725" y="1868488"/>
          <p14:tracePt t="155520" x="8340725" y="1851025"/>
          <p14:tracePt t="155531" x="8321675" y="1831975"/>
          <p14:tracePt t="155542" x="8315325" y="1812925"/>
          <p14:tracePt t="155556" x="8308975" y="1800225"/>
          <p14:tracePt t="155564" x="8302625" y="1787525"/>
          <p14:tracePt t="155576" x="8289925" y="1781175"/>
          <p14:tracePt t="155590" x="8278813" y="1768475"/>
          <p14:tracePt t="155602" x="8266113" y="1757363"/>
          <p14:tracePt t="155610" x="8253413" y="1744663"/>
          <p14:tracePt t="155624" x="8221663" y="1725613"/>
          <p14:tracePt t="155632" x="8189913" y="1712913"/>
          <p14:tracePt t="155643" x="8159750" y="1693863"/>
          <p14:tracePt t="155655" x="8102600" y="1668463"/>
          <p14:tracePt t="155670" x="8053388" y="1638300"/>
          <p14:tracePt t="155680" x="7983538" y="1600200"/>
          <p14:tracePt t="155690" x="7902575" y="1574800"/>
          <p14:tracePt t="155700" x="7821613" y="1544638"/>
          <p14:tracePt t="155711" x="7747000" y="1512888"/>
          <p14:tracePt t="155723" x="7666038" y="1481138"/>
          <p14:tracePt t="155733" x="7589838" y="1457325"/>
          <p14:tracePt t="155745" x="7508875" y="1425575"/>
          <p14:tracePt t="155756" x="7427913" y="1393825"/>
          <p14:tracePt t="155767" x="7353300" y="1362075"/>
          <p14:tracePt t="155778" x="7270750" y="1344613"/>
          <p14:tracePt t="155790" x="7196138" y="1325563"/>
          <p14:tracePt t="155801" x="7115175" y="1300163"/>
          <p14:tracePt t="155812" x="7027863" y="1268413"/>
          <p14:tracePt t="155824" x="6940550" y="1244600"/>
          <p14:tracePt t="155835" x="6846888" y="1225550"/>
          <p14:tracePt t="155846" x="6757988" y="1206500"/>
          <p14:tracePt t="155857" x="6657975" y="1187450"/>
          <p14:tracePt t="155869" x="6553200" y="1168400"/>
          <p14:tracePt t="155881" x="6451600" y="1144588"/>
          <p14:tracePt t="155892" x="6340475" y="1138238"/>
          <p14:tracePt t="155903" x="6227763" y="1138238"/>
          <p14:tracePt t="155913" x="6115050" y="1138238"/>
          <p14:tracePt t="155927" x="6002338" y="1138238"/>
          <p14:tracePt t="155938" x="5889625" y="1138238"/>
          <p14:tracePt t="155947" x="5795963" y="1138238"/>
          <p14:tracePt t="155958" x="5695950" y="1138238"/>
          <p14:tracePt t="155973" x="5608638" y="1138238"/>
          <p14:tracePt t="155983" x="5545138" y="1138238"/>
          <p14:tracePt t="155992" x="5489575" y="1138238"/>
          <p14:tracePt t="156005" x="5438775" y="1138238"/>
          <p14:tracePt t="156014" x="5376863" y="1125538"/>
          <p14:tracePt t="156026" x="5302250" y="1119188"/>
          <p14:tracePt t="156040" x="5214938" y="1119188"/>
          <p14:tracePt t="156048" x="5102225" y="1106488"/>
          <p14:tracePt t="156060" x="4989513" y="1093788"/>
          <p14:tracePt t="156072" x="4876800" y="1087438"/>
          <p14:tracePt t="156083" x="4764088" y="1074738"/>
          <p14:tracePt t="156094" x="4645025" y="1068388"/>
          <p14:tracePt t="156107" x="4521200" y="1057275"/>
          <p14:tracePt t="156116" x="4402138" y="1057275"/>
          <p14:tracePt t="156127" x="4264025" y="1057275"/>
          <p14:tracePt t="156140" x="4114800" y="1057275"/>
          <p14:tracePt t="156151" x="3932238" y="1057275"/>
          <p14:tracePt t="156161" x="3751263" y="1057275"/>
          <p14:tracePt t="156174" x="3595688" y="1057275"/>
          <p14:tracePt t="156184" x="3470275" y="1057275"/>
          <p14:tracePt t="156195" x="3376613" y="1057275"/>
          <p14:tracePt t="156206" x="3295650" y="1057275"/>
          <p14:tracePt t="156218" x="3257550" y="1057275"/>
          <p14:tracePt t="156228" x="3232150" y="1057275"/>
          <p14:tracePt t="156240" x="3200400" y="1057275"/>
          <p14:tracePt t="156251" x="3163888" y="1057275"/>
          <p14:tracePt t="156262" x="3113088" y="1057275"/>
          <p14:tracePt t="156274" x="3051175" y="1057275"/>
          <p14:tracePt t="156287" x="2963863" y="1057275"/>
          <p14:tracePt t="156300" x="2876550" y="1057275"/>
          <p14:tracePt t="156307" x="2776538" y="1057275"/>
          <p14:tracePt t="156318" x="2676525" y="1057275"/>
          <p14:tracePt t="156329" x="2589213" y="1057275"/>
          <p14:tracePt t="156341" x="2513013" y="1068388"/>
          <p14:tracePt t="156353" x="2476500" y="1068388"/>
          <p14:tracePt t="156364" x="2444750" y="1068388"/>
          <p14:tracePt t="156376" x="2425700" y="1074738"/>
          <p14:tracePt t="156387" x="2413000" y="1081088"/>
          <p14:tracePt t="156397" x="2387600" y="1093788"/>
          <p14:tracePt t="156408" x="2370138" y="1100138"/>
          <p14:tracePt t="156421" x="2351088" y="1119188"/>
          <p14:tracePt t="156430" x="2306638" y="1144588"/>
          <p14:tracePt t="156442" x="2287588" y="1162050"/>
          <p14:tracePt t="156454" x="2270125" y="1193800"/>
          <p14:tracePt t="156465" x="2263775" y="1225550"/>
          <p14:tracePt t="156478" x="2257425" y="1262063"/>
          <p14:tracePt t="156489" x="2251075" y="1306513"/>
          <p14:tracePt t="156498" x="2238375" y="1331913"/>
          <p14:tracePt t="156509" x="2238375" y="1362075"/>
          <p14:tracePt t="156522" x="2238375" y="1400175"/>
          <p14:tracePt t="156532" x="2238375" y="1425575"/>
          <p14:tracePt t="156543" x="2238375" y="1457325"/>
          <p14:tracePt t="156557" x="2238375" y="1474788"/>
          <p14:tracePt t="156566" x="2238375" y="1487488"/>
          <p14:tracePt t="156577" x="2244725" y="1506538"/>
          <p14:tracePt t="156590" x="2257425" y="1538288"/>
          <p14:tracePt t="156601" x="2276475" y="1557338"/>
          <p14:tracePt t="156611" x="2312988" y="1606550"/>
          <p14:tracePt t="156623" x="2351088" y="1638300"/>
          <p14:tracePt t="156637" x="2406650" y="1674813"/>
          <p14:tracePt t="156645" x="2482850" y="1712913"/>
          <p14:tracePt t="156655" x="2589213" y="1757363"/>
          <p14:tracePt t="156670" x="2700338" y="1806575"/>
          <p14:tracePt t="156683" x="2838450" y="1863725"/>
          <p14:tracePt t="156690" x="2970213" y="1906588"/>
          <p14:tracePt t="156701" x="3125788" y="1957388"/>
          <p14:tracePt t="156712" x="3276600" y="1993900"/>
          <p14:tracePt t="156723" x="3444875" y="2012950"/>
          <p14:tracePt t="156735" x="3606800" y="2025650"/>
          <p14:tracePt t="156746" x="3838575" y="2044700"/>
          <p14:tracePt t="156757" x="4119563" y="2044700"/>
          <p14:tracePt t="156769" x="4451350" y="2044700"/>
          <p14:tracePt t="156780" x="4857750" y="2044700"/>
          <p14:tracePt t="156792" x="5264150" y="2044700"/>
          <p14:tracePt t="156802" x="5670550" y="2044700"/>
          <p14:tracePt t="156813" x="6083300" y="2044700"/>
          <p14:tracePt t="156824" x="6464300" y="2044700"/>
          <p14:tracePt t="156838" x="6821488" y="2044700"/>
          <p14:tracePt t="156847" x="7177088" y="2044700"/>
          <p14:tracePt t="156858" x="7502525" y="2044700"/>
          <p14:tracePt t="156871" x="7808913" y="2044700"/>
          <p14:tracePt t="156884" x="8096250" y="2032000"/>
          <p14:tracePt t="156893" x="8334375" y="2019300"/>
          <p14:tracePt t="156905" x="8572500" y="1987550"/>
          <p14:tracePt t="156914" x="8815388" y="1963738"/>
          <p14:tracePt t="156926" x="9034463" y="1931988"/>
          <p14:tracePt t="156939" x="9278938" y="1893888"/>
          <p14:tracePt t="156948" x="9547225" y="1863725"/>
          <p14:tracePt t="156959" x="9840913" y="1812925"/>
          <p14:tracePt t="156974" x="10128250" y="1781175"/>
          <p14:tracePt t="156984" x="10421938" y="1757363"/>
          <p14:tracePt t="156993" x="10685463" y="1725613"/>
          <p14:tracePt t="157007" x="10928350" y="1693863"/>
          <p14:tracePt t="157016" x="11123613" y="1668463"/>
          <p14:tracePt t="157027" x="11247438" y="1651000"/>
          <p14:tracePt t="157039" x="11360150" y="1638300"/>
          <p14:tracePt t="157051" x="11434763" y="1631950"/>
          <p14:tracePt t="157061" x="11504613" y="1619250"/>
          <p14:tracePt t="157072" x="11553825" y="1612900"/>
          <p14:tracePt t="157087" x="11604625" y="1600200"/>
          <p14:tracePt t="157096" x="11647488" y="1593850"/>
          <p14:tracePt t="157107" x="11691938" y="1574800"/>
          <p14:tracePt t="157117" x="11730038" y="1563688"/>
          <p14:tracePt t="157129" x="11772900" y="1550988"/>
          <p14:tracePt t="157140" x="11817350" y="1538288"/>
          <p14:tracePt t="157151" x="11860213" y="1519238"/>
          <p14:tracePt t="157163" x="11911013" y="1500188"/>
          <p14:tracePt t="157175" x="11979275" y="1481138"/>
          <p14:tracePt t="157184" x="12041188" y="1462088"/>
          <p14:tracePt t="157196" x="12111038" y="1431925"/>
          <p14:tracePt t="157207" x="12172950" y="1412875"/>
          <p14:tracePt t="157432" x="12036425" y="1125538"/>
          <p14:tracePt t="157443" x="11891963" y="1087438"/>
          <p14:tracePt t="157455" x="11641138" y="1031875"/>
          <p14:tracePt t="157469" x="11341100" y="968375"/>
          <p14:tracePt t="157479" x="11017250" y="906463"/>
          <p14:tracePt t="157490" x="10691813" y="838200"/>
          <p14:tracePt t="157500" x="10398125" y="793750"/>
          <p14:tracePt t="157510" x="10128250" y="744538"/>
          <p14:tracePt t="157523" x="9909175" y="719138"/>
          <p14:tracePt t="157535" x="9747250" y="706438"/>
          <p14:tracePt t="157544" x="9585325" y="693738"/>
          <p14:tracePt t="157557" x="9398000" y="668338"/>
          <p14:tracePt t="157567" x="9209088" y="655638"/>
          <p14:tracePt t="157578" x="8947150" y="644525"/>
          <p14:tracePt t="157590" x="8659813" y="631825"/>
          <p14:tracePt t="157603" x="8353425" y="612775"/>
          <p14:tracePt t="157612" x="8015288" y="600075"/>
          <p14:tracePt t="157623" x="7702550" y="581025"/>
          <p14:tracePt t="157637" x="7396163" y="568325"/>
          <p14:tracePt t="157646" x="7134225" y="550863"/>
          <p14:tracePt t="157657" x="6896100" y="538163"/>
          <p14:tracePt t="157670" x="6664325" y="538163"/>
          <p14:tracePt t="157694" x="6257925" y="538163"/>
          <p14:tracePt t="157702" x="6076950" y="538163"/>
          <p14:tracePt t="157713" x="5870575" y="538163"/>
          <p14:tracePt t="157725" x="5689600" y="538163"/>
          <p14:tracePt t="157737" x="5534025" y="538163"/>
          <p14:tracePt t="157747" x="5402263" y="538163"/>
          <p14:tracePt t="157759" x="5276850" y="544513"/>
          <p14:tracePt t="157771" x="5164138" y="550863"/>
          <p14:tracePt t="157782" x="5051425" y="561975"/>
          <p14:tracePt t="157793" x="4945063" y="574675"/>
          <p14:tracePt t="157806" x="4857750" y="593725"/>
          <p14:tracePt t="157815" x="4770438" y="600075"/>
          <p14:tracePt t="157826" x="4657725" y="625475"/>
          <p14:tracePt t="157838" x="4545013" y="644525"/>
          <p14:tracePt t="157848" x="4419600" y="655638"/>
          <p14:tracePt t="157859" x="4283075" y="661988"/>
          <p14:tracePt t="157871" x="4144963" y="674688"/>
          <p14:tracePt t="157883" x="4008438" y="687388"/>
          <p14:tracePt t="157899" x="3870325" y="693738"/>
          <p14:tracePt t="157906" x="3725863" y="719138"/>
          <p14:tracePt t="157916" x="3582988" y="738188"/>
          <p14:tracePt t="157929" x="3419475" y="762000"/>
          <p14:tracePt t="157941" x="3251200" y="787400"/>
          <p14:tracePt t="157949" x="3057525" y="812800"/>
          <p14:tracePt t="157961" x="2832100" y="857250"/>
          <p14:tracePt t="157975" x="2589213" y="900113"/>
          <p14:tracePt t="157984" x="2370138" y="925513"/>
          <p14:tracePt t="157995" x="2151063" y="968375"/>
          <p14:tracePt t="158008" x="1981200" y="993775"/>
          <p14:tracePt t="158018" x="1857375" y="1012825"/>
          <p14:tracePt t="158028" x="1763713" y="1031875"/>
          <p14:tracePt t="158042" x="1712913" y="1050925"/>
          <p14:tracePt t="158051" x="1681163" y="1068388"/>
          <p14:tracePt t="158062" x="1638300" y="1093788"/>
          <p14:tracePt t="158073" x="1619250" y="1106488"/>
          <p14:tracePt t="158087" x="1593850" y="1125538"/>
          <p14:tracePt t="158099" x="1574800" y="1150938"/>
          <p14:tracePt t="158107" x="1538288" y="1174750"/>
          <p14:tracePt t="158118" x="1525588" y="1187450"/>
          <p14:tracePt t="158130" x="1506538" y="1219200"/>
          <p14:tracePt t="158141" x="1481138" y="1250950"/>
          <p14:tracePt t="158153" x="1463675" y="1281113"/>
          <p14:tracePt t="158163" x="1444625" y="1325563"/>
          <p14:tracePt t="158176" x="1431925" y="1374775"/>
          <p14:tracePt t="158186" x="1412875" y="1444625"/>
          <p14:tracePt t="158197" x="1393825" y="1512888"/>
          <p14:tracePt t="158208" x="1381125" y="1574800"/>
          <p14:tracePt t="158223" x="1381125" y="1638300"/>
          <p14:tracePt t="158231" x="1393825" y="1693863"/>
          <p14:tracePt t="158242" x="1431925" y="1751013"/>
          <p14:tracePt t="158257" x="1500188" y="1800225"/>
          <p14:tracePt t="158264" x="1606550" y="1851025"/>
          <p14:tracePt t="158276" x="1787525" y="1900238"/>
          <p14:tracePt t="158291" x="2138363" y="1963738"/>
          <p14:tracePt t="158299" x="2651125" y="2019300"/>
          <p14:tracePt t="158310" x="3344863" y="2057400"/>
          <p14:tracePt t="158324" x="4108450" y="2081213"/>
          <p14:tracePt t="158332" x="4914900" y="2081213"/>
          <p14:tracePt t="158344" x="5776913" y="2081213"/>
          <p14:tracePt t="158354" x="6608763" y="2081213"/>
          <p14:tracePt t="158369" x="7396163" y="2081213"/>
          <p14:tracePt t="158378" x="8128000" y="2081213"/>
          <p14:tracePt t="158390" x="8815388" y="2081213"/>
          <p14:tracePt t="158399" x="9398000" y="2081213"/>
          <p14:tracePt t="158411" x="9934575" y="2068513"/>
          <p14:tracePt t="158425" x="10421938" y="2032000"/>
          <p14:tracePt t="158434" x="10860088" y="1993900"/>
          <p14:tracePt t="158445" x="11228388" y="1944688"/>
          <p14:tracePt t="158456" x="11547475" y="1900238"/>
          <p14:tracePt t="158468" x="11798300" y="1857375"/>
          <p14:tracePt t="158479" x="11972925" y="1819275"/>
          <p14:tracePt t="158490" x="12085638" y="1787525"/>
          <p14:tracePt t="158502" x="12172950" y="1757363"/>
          <p14:tracePt t="158737" x="12141200" y="1338263"/>
          <p14:tracePt t="158748" x="12091988" y="1293813"/>
          <p14:tracePt t="158759" x="12047538" y="1244600"/>
          <p14:tracePt t="158771" x="11991975" y="1206500"/>
          <p14:tracePt t="158786" x="11923713" y="1168400"/>
          <p14:tracePt t="158794" x="11841163" y="1131888"/>
          <p14:tracePt t="158807" x="11753850" y="1100138"/>
          <p14:tracePt t="158816" x="11653838" y="1068388"/>
          <p14:tracePt t="158827" x="11547475" y="1050925"/>
          <p14:tracePt t="158839" x="11434763" y="1025525"/>
          <p14:tracePt t="158850" x="11323638" y="1006475"/>
          <p14:tracePt t="158861" x="11223625" y="987425"/>
          <p14:tracePt t="158872" x="11128375" y="974725"/>
          <p14:tracePt t="158884" x="11053763" y="968375"/>
          <p14:tracePt t="158901" x="10991850" y="957263"/>
          <p14:tracePt t="158907" x="10928350" y="957263"/>
          <p14:tracePt t="158918" x="10860088" y="950913"/>
          <p14:tracePt t="158929" x="10779125" y="950913"/>
          <p14:tracePt t="158940" x="10672763" y="938213"/>
          <p14:tracePt t="158951" x="10547350" y="931863"/>
          <p14:tracePt t="158962" x="10415588" y="919163"/>
          <p14:tracePt t="158975" x="10260013" y="906463"/>
          <p14:tracePt t="158984" x="10121900" y="893763"/>
          <p14:tracePt t="158995" x="9998075" y="887413"/>
          <p14:tracePt t="159007" x="9872663" y="874713"/>
          <p14:tracePt t="159020" x="9747250" y="862013"/>
          <p14:tracePt t="159029" x="9634538" y="862013"/>
          <p14:tracePt t="159041" x="9509125" y="862013"/>
          <p14:tracePt t="159054" x="9385300" y="862013"/>
          <p14:tracePt t="159064" x="9259888" y="862013"/>
          <p14:tracePt t="159075" x="9128125" y="862013"/>
          <p14:tracePt t="159087" x="8991600" y="862013"/>
          <p14:tracePt t="159097" x="8853488" y="862013"/>
          <p14:tracePt t="159108" x="8715375" y="862013"/>
          <p14:tracePt t="159120" x="8578850" y="862013"/>
          <p14:tracePt t="159132" x="8447088" y="862013"/>
          <p14:tracePt t="159142" x="8289925" y="862013"/>
          <p14:tracePt t="159154" x="8159750" y="862013"/>
          <p14:tracePt t="159165" x="8021638" y="862013"/>
          <p14:tracePt t="159178" x="7896225" y="862013"/>
          <p14:tracePt t="159190" x="7796213" y="862013"/>
          <p14:tracePt t="159198" x="7708900" y="862013"/>
          <p14:tracePt t="159209" x="7621588" y="862013"/>
          <p14:tracePt t="159225" x="7534275" y="862013"/>
          <p14:tracePt t="159232" x="7459663" y="862013"/>
          <p14:tracePt t="159243" x="7370763" y="862013"/>
          <p14:tracePt t="159256" x="7283450" y="862013"/>
          <p14:tracePt t="159266" x="7196138" y="862013"/>
          <p14:tracePt t="159277" x="7108825" y="862013"/>
          <p14:tracePt t="159290" x="7034213" y="862013"/>
          <p14:tracePt t="159301" x="6959600" y="862013"/>
          <p14:tracePt t="159311" x="6883400" y="862013"/>
          <p14:tracePt t="159324" x="6808788" y="862013"/>
          <p14:tracePt t="159335" x="6721475" y="862013"/>
          <p14:tracePt t="159344" x="6634163" y="862013"/>
          <p14:tracePt t="159357" x="6534150" y="862013"/>
          <p14:tracePt t="159367" x="6434138" y="862013"/>
          <p14:tracePt t="159379" x="6334125" y="862013"/>
          <p14:tracePt t="159390" x="6234113" y="862013"/>
          <p14:tracePt t="159400" x="6121400" y="862013"/>
          <p14:tracePt t="159412" x="6008688" y="862013"/>
          <p14:tracePt t="159424" x="5902325" y="862013"/>
          <p14:tracePt t="159435" x="5776913" y="862013"/>
          <p14:tracePt t="159445" x="5638800" y="862013"/>
          <p14:tracePt t="159457" x="5470525" y="862013"/>
          <p14:tracePt t="159474" x="5289550" y="862013"/>
          <p14:tracePt t="159483" x="5108575" y="862013"/>
          <p14:tracePt t="159491" x="4927600" y="862013"/>
          <p14:tracePt t="159503" x="4745038" y="868363"/>
          <p14:tracePt t="159513" x="4551363" y="900113"/>
          <p14:tracePt t="159525" x="4325938" y="938213"/>
          <p14:tracePt t="159538" x="4076700" y="1000125"/>
          <p14:tracePt t="159547" x="3825875" y="1057275"/>
          <p14:tracePt t="159558" x="3551238" y="1119188"/>
          <p14:tracePt t="159574" x="3276600" y="1181100"/>
          <p14:tracePt t="159582" x="3025775" y="1238250"/>
          <p14:tracePt t="159592" x="2770188" y="1300163"/>
          <p14:tracePt t="159605" x="2544763" y="1357313"/>
          <p14:tracePt t="159614" x="2338388" y="1425575"/>
          <p14:tracePt t="159626" x="2200275" y="1481138"/>
          <p14:tracePt t="159639" x="2082800" y="1531938"/>
          <p14:tracePt t="159648" x="1987550" y="1593850"/>
          <p14:tracePt t="159660" x="1919288" y="1644650"/>
          <p14:tracePt t="159674" x="1876425" y="1700213"/>
          <p14:tracePt t="159684" x="1844675" y="1757363"/>
          <p14:tracePt t="159693" x="1825625" y="1812925"/>
          <p14:tracePt t="159707" x="1819275" y="1863725"/>
          <p14:tracePt t="159716" x="1806575" y="1919288"/>
          <p14:tracePt t="159727" x="1825625" y="1993900"/>
          <p14:tracePt t="159740" x="1876425" y="2100263"/>
          <p14:tracePt t="159750" x="2012950" y="2251075"/>
          <p14:tracePt t="159761" x="2276475" y="2481263"/>
          <p14:tracePt t="159772" x="2689225" y="2774950"/>
          <p14:tracePt t="159786" x="3289300" y="3119438"/>
          <p14:tracePt t="159799" x="4032250" y="3470275"/>
          <p14:tracePt t="159806" x="4876800" y="3787775"/>
          <p14:tracePt t="159817" x="5734050" y="4038600"/>
          <p14:tracePt t="159828" x="6589713" y="4206875"/>
          <p14:tracePt t="159839" x="7383463" y="4287838"/>
          <p14:tracePt t="159851" x="8096250" y="4270375"/>
          <p14:tracePt t="159862" x="8689975" y="4176713"/>
          <p14:tracePt t="159873" x="9202738" y="4006850"/>
          <p14:tracePt t="159887" x="9598025" y="3806825"/>
          <p14:tracePt t="159901" x="9885363" y="3587750"/>
          <p14:tracePt t="159908" x="10072688" y="3351213"/>
          <p14:tracePt t="159918" x="10185400" y="3063875"/>
          <p14:tracePt t="159929" x="10234613" y="2719388"/>
          <p14:tracePt t="159943" x="10221913" y="2363788"/>
          <p14:tracePt t="159954" x="10121900" y="1981200"/>
          <p14:tracePt t="159964" x="9947275" y="1638300"/>
          <p14:tracePt t="159977" x="9728200" y="1350963"/>
          <p14:tracePt t="159987" x="9440863" y="1112838"/>
          <p14:tracePt t="159998" x="9091613" y="919163"/>
          <p14:tracePt t="160010" x="8685213" y="800100"/>
          <p14:tracePt t="160022" x="8240713" y="725488"/>
          <p14:tracePt t="160031" x="7796213" y="687388"/>
          <p14:tracePt t="160042" x="7415213" y="700088"/>
          <p14:tracePt t="160056" x="7121525" y="750888"/>
          <p14:tracePt t="160065" x="6908800" y="819150"/>
          <p14:tracePt t="160076" x="6783388" y="900113"/>
          <p14:tracePt t="160090" x="6715125" y="957263"/>
          <p14:tracePt t="160104" x="6677025" y="993775"/>
          <p14:tracePt t="177367" x="6683375" y="993775"/>
          <p14:tracePt t="177379" x="6689725" y="993775"/>
          <p14:tracePt t="177392" x="6702425" y="993775"/>
          <p14:tracePt t="177401" x="6721475" y="993775"/>
          <p14:tracePt t="177412" x="6740525" y="993775"/>
          <p14:tracePt t="177425" x="6777038" y="993775"/>
          <p14:tracePt t="177435" x="6827838" y="993775"/>
          <p14:tracePt t="177446" x="6889750" y="993775"/>
          <p14:tracePt t="177457" x="6953250" y="993775"/>
          <p14:tracePt t="177471" x="7008813" y="993775"/>
          <p14:tracePt t="177479" x="7034213" y="993775"/>
          <p14:tracePt t="177491" x="7053263" y="993775"/>
          <p14:tracePt t="177504" x="7064375" y="993775"/>
          <p14:tracePt t="177513" x="7083425" y="993775"/>
          <p14:tracePt t="177524" x="7115175" y="987425"/>
          <p14:tracePt t="177538" x="7146925" y="981075"/>
          <p14:tracePt t="177548" x="7183438" y="981075"/>
          <p14:tracePt t="177558" x="7234238" y="981075"/>
          <p14:tracePt t="177571" x="7283450" y="981075"/>
          <p14:tracePt t="177581" x="7334250" y="981075"/>
          <p14:tracePt t="177595" x="7383463" y="981075"/>
          <p14:tracePt t="177606" x="7440613" y="974725"/>
          <p14:tracePt t="177615" x="7502525" y="962025"/>
          <p14:tracePt t="177626" x="7566025" y="957263"/>
          <p14:tracePt t="177640" x="7640638" y="957263"/>
          <p14:tracePt t="177649" x="7740650" y="957263"/>
          <p14:tracePt t="177660" x="7840663" y="957263"/>
          <p14:tracePt t="177674" x="7940675" y="957263"/>
          <p14:tracePt t="177686" x="8027988" y="957263"/>
          <p14:tracePt t="177693" x="8089900" y="957263"/>
          <p14:tracePt t="177784" x="8121650" y="957263"/>
          <p14:tracePt t="177807" x="8115300" y="957263"/>
          <p14:tracePt t="177817" x="8102600" y="957263"/>
          <p14:tracePt t="177829" x="8072438" y="957263"/>
          <p14:tracePt t="177840" x="8034338" y="957263"/>
          <p14:tracePt t="177852" x="7983538" y="957263"/>
          <p14:tracePt t="177863" x="7947025" y="957263"/>
          <p14:tracePt t="177874" x="7908925" y="957263"/>
          <p14:tracePt t="177888" x="7889875" y="957263"/>
          <p14:tracePt t="177901" x="7872413" y="957263"/>
          <p14:tracePt t="177908" x="7847013" y="957263"/>
          <p14:tracePt t="177919" x="7808913" y="938213"/>
          <p14:tracePt t="177930" x="7734300" y="919163"/>
          <p14:tracePt t="177941" x="7627938" y="881063"/>
          <p14:tracePt t="177953" x="7496175" y="838200"/>
          <p14:tracePt t="177964" x="7359650" y="781050"/>
          <p14:tracePt t="177975" x="7246938" y="738188"/>
          <p14:tracePt t="177987" x="7153275" y="693738"/>
          <p14:tracePt t="177997" x="7083425" y="668338"/>
          <p14:tracePt t="178008" x="7053263" y="650875"/>
          <p14:tracePt t="178020" x="7021513" y="638175"/>
          <p14:tracePt t="178031" x="6989763" y="612775"/>
          <p14:tracePt t="178042" x="6970713" y="600075"/>
          <p14:tracePt t="178057" x="6934200" y="581025"/>
          <p14:tracePt t="178065" x="6864350" y="561975"/>
          <p14:tracePt t="178076" x="6789738" y="544513"/>
          <p14:tracePt t="178091" x="6708775" y="512763"/>
          <p14:tracePt t="178105" x="6621463" y="493713"/>
          <p14:tracePt t="178110" x="6540500" y="474663"/>
          <p14:tracePt t="178124" x="6477000" y="455613"/>
          <p14:tracePt t="178132" x="6421438" y="438150"/>
          <p14:tracePt t="178144" x="6383338" y="431800"/>
          <p14:tracePt t="178155" x="6351588" y="425450"/>
          <p14:tracePt t="178166" x="6334125" y="419100"/>
          <p14:tracePt t="178177" x="6321425" y="412750"/>
          <p14:tracePt t="178200" x="6302375" y="400050"/>
          <p14:tracePt t="178223" x="6296025" y="400050"/>
          <p14:tracePt t="178245" x="6283325" y="393700"/>
          <p14:tracePt t="178257" x="6276975" y="393700"/>
          <p14:tracePt t="178268" x="6264275" y="381000"/>
          <p14:tracePt t="178280" x="6240463" y="361950"/>
          <p14:tracePt t="178294" x="6215063" y="350838"/>
          <p14:tracePt t="178302" x="6183313" y="338138"/>
          <p14:tracePt t="178312" x="6157913" y="325438"/>
          <p14:tracePt t="178323" x="6146800" y="312738"/>
          <p14:tracePt t="178335" x="6140450" y="306388"/>
          <p14:tracePt t="178346" x="6127750" y="306388"/>
          <p14:tracePt t="178357" x="6115050" y="287338"/>
          <p14:tracePt t="178370" x="6096000" y="274638"/>
          <p14:tracePt t="178382" x="6064250" y="250825"/>
          <p14:tracePt t="178391" x="6021388" y="238125"/>
          <p14:tracePt t="178403" x="5989638" y="219075"/>
          <p14:tracePt t="178416" x="5951538" y="206375"/>
          <p14:tracePt t="178425" x="5908675" y="187325"/>
          <p14:tracePt t="178438" x="5864225" y="161925"/>
          <p14:tracePt t="178447" x="5834063" y="144463"/>
          <p14:tracePt t="178459" x="5802313" y="119063"/>
          <p14:tracePt t="178473" x="5757863" y="106363"/>
          <p14:tracePt t="178483" x="5702300" y="74613"/>
          <p14:tracePt t="178494" x="5634038" y="50800"/>
          <p14:tracePt t="178505" x="5570538" y="19050"/>
          <p14:tracePt t="179100" x="1781175" y="100013"/>
          <p14:tracePt t="179111" x="1693863" y="206375"/>
          <p14:tracePt t="179122" x="1581150" y="344488"/>
          <p14:tracePt t="179133" x="1444625" y="506413"/>
          <p14:tracePt t="179145" x="1312863" y="668338"/>
          <p14:tracePt t="179156" x="1174750" y="831850"/>
          <p14:tracePt t="179169" x="1038225" y="993775"/>
          <p14:tracePt t="179178" x="906463" y="1200150"/>
          <p14:tracePt t="179190" x="787400" y="1444625"/>
          <p14:tracePt t="179201" x="674688" y="1731963"/>
          <p14:tracePt t="179212" x="587375" y="2132013"/>
          <p14:tracePt t="179224" x="519113" y="2557463"/>
          <p14:tracePt t="179235" x="481013" y="3019425"/>
          <p14:tracePt t="179246" x="481013" y="3476625"/>
          <p14:tracePt t="179257" x="550863" y="3919538"/>
          <p14:tracePt t="179270" x="731838" y="4364038"/>
          <p14:tracePt t="179280" x="1057275" y="4819650"/>
          <p14:tracePt t="179293" x="1570038" y="5238750"/>
          <p14:tracePt t="179304" x="2344738" y="5613400"/>
          <p14:tracePt t="179313" x="3282950" y="5913438"/>
          <p14:tracePt t="179325" x="4332288" y="6107113"/>
          <p14:tracePt t="179339" x="5457825" y="6232525"/>
          <p14:tracePt t="179347" x="6602413" y="6302375"/>
          <p14:tracePt t="179358" x="7666038" y="6283325"/>
          <p14:tracePt t="179373" x="8659813" y="6157913"/>
          <p14:tracePt t="179383" x="9515475" y="5970588"/>
          <p14:tracePt t="179392" x="10228263" y="5700713"/>
          <p14:tracePt t="179405" x="10828338" y="5407025"/>
          <p14:tracePt t="179415" x="11310938" y="5076825"/>
          <p14:tracePt t="179429" x="11679238" y="4706938"/>
          <p14:tracePt t="179439" x="11960225" y="4300538"/>
          <p14:tracePt t="179448" x="12136438" y="3906838"/>
          <p14:tracePt t="179494" x="12053888" y="2438400"/>
          <p14:tracePt t="179507" x="11891963" y="2187575"/>
          <p14:tracePt t="179518" x="11710988" y="1974850"/>
          <p14:tracePt t="179527" x="11472863" y="1781175"/>
          <p14:tracePt t="179540" x="11204575" y="1638300"/>
          <p14:tracePt t="179552" x="10885488" y="1506538"/>
          <p14:tracePt t="179561" x="10528300" y="1387475"/>
          <p14:tracePt t="179572" x="10121900" y="1262063"/>
          <p14:tracePt t="179588" x="9740900" y="1157288"/>
          <p14:tracePt t="179596" x="9309100" y="1050925"/>
          <p14:tracePt t="179607" x="8859838" y="962025"/>
          <p14:tracePt t="179617" x="8359775" y="868363"/>
          <p14:tracePt t="179629" x="7789863" y="774700"/>
          <p14:tracePt t="179640" x="7189788" y="674688"/>
          <p14:tracePt t="179651" x="6596063" y="581025"/>
          <p14:tracePt t="179662" x="5995988" y="487363"/>
          <p14:tracePt t="179676" x="5427663" y="406400"/>
          <p14:tracePt t="179685" x="4908550" y="355600"/>
          <p14:tracePt t="179696" x="4419600" y="319088"/>
          <p14:tracePt t="179708" x="3957638" y="300038"/>
          <p14:tracePt t="179719" x="3519488" y="280988"/>
          <p14:tracePt t="179730" x="3138488" y="280988"/>
          <p14:tracePt t="179741" x="2832100" y="293688"/>
          <p14:tracePt t="179755" x="2538413" y="319088"/>
          <p14:tracePt t="179763" x="2319338" y="350838"/>
          <p14:tracePt t="179775" x="2157413" y="374650"/>
          <p14:tracePt t="179789" x="2038350" y="393700"/>
          <p14:tracePt t="179809" x="1838325" y="444500"/>
          <p14:tracePt t="179823" x="1731963" y="474663"/>
          <p14:tracePt t="179831" x="1631950" y="519113"/>
          <p14:tracePt t="179842" x="1525588" y="555625"/>
          <p14:tracePt t="179854" x="1438275" y="587375"/>
          <p14:tracePt t="179866" x="1357313" y="625475"/>
          <p14:tracePt t="179877" x="1287463" y="668338"/>
          <p14:tracePt t="179890" x="1206500" y="706438"/>
          <p14:tracePt t="179902" x="1125538" y="755650"/>
          <p14:tracePt t="179910" x="1038225" y="819150"/>
          <p14:tracePt t="179924" x="931863" y="881063"/>
          <p14:tracePt t="179933" x="806450" y="974725"/>
          <p14:tracePt t="179944" x="668338" y="1087438"/>
          <p14:tracePt t="179955" x="531813" y="1193800"/>
          <p14:tracePt t="179967" x="419100" y="1300163"/>
          <p14:tracePt t="179979" x="331788" y="1412875"/>
          <p14:tracePt t="179990" x="255588" y="1519238"/>
          <p14:tracePt t="180001" x="180975" y="1612900"/>
          <p14:tracePt t="180011" x="119063" y="1712913"/>
          <p14:tracePt t="180025" x="61913" y="1851025"/>
          <p14:tracePt t="180036" x="19050" y="1981200"/>
          <p14:tracePt t="180124" x="55563" y="3419475"/>
          <p14:tracePt t="180135" x="106363" y="3594100"/>
          <p14:tracePt t="180146" x="168275" y="3757613"/>
          <p14:tracePt t="180157" x="238125" y="3900488"/>
          <p14:tracePt t="180169" x="338138" y="4032250"/>
          <p14:tracePt t="180180" x="457200" y="4151313"/>
          <p14:tracePt t="180191" x="587375" y="4251325"/>
          <p14:tracePt t="180203" x="731838" y="4319588"/>
          <p14:tracePt t="180214" x="900113" y="4400550"/>
          <p14:tracePt t="180225" x="1106488" y="4470400"/>
          <p14:tracePt t="180238" x="1370013" y="4557713"/>
          <p14:tracePt t="180247" x="1725613" y="4664075"/>
          <p14:tracePt t="180259" x="2176463" y="4770438"/>
          <p14:tracePt t="180271" x="2725738" y="4864100"/>
          <p14:tracePt t="180281" x="3344863" y="4964113"/>
          <p14:tracePt t="180294" x="4070350" y="5064125"/>
          <p14:tracePt t="180307" x="4814888" y="5145088"/>
          <p14:tracePt t="180315" x="5557838" y="5219700"/>
          <p14:tracePt t="180326" x="6276975" y="5283200"/>
          <p14:tracePt t="180339" x="6940550" y="5319713"/>
          <p14:tracePt t="180348" x="7553325" y="5338763"/>
          <p14:tracePt t="180360" x="8083550" y="5326063"/>
          <p14:tracePt t="180373" x="8578850" y="5294313"/>
          <p14:tracePt t="180382" x="8996363" y="5219700"/>
          <p14:tracePt t="180394" x="9347200" y="5138738"/>
          <p14:tracePt t="180406" x="9659938" y="5026025"/>
          <p14:tracePt t="180418" x="9904413" y="4919663"/>
          <p14:tracePt t="180428" x="10098088" y="4819650"/>
          <p14:tracePt t="180441" x="10247313" y="4719638"/>
          <p14:tracePt t="180450" x="10372725" y="4600575"/>
          <p14:tracePt t="180462" x="10485438" y="4464050"/>
          <p14:tracePt t="180474" x="10579100" y="4270375"/>
          <p14:tracePt t="180484" x="10647363" y="4057650"/>
          <p14:tracePt t="180495" x="10704513" y="3832225"/>
          <p14:tracePt t="180507" x="10734675" y="3613150"/>
          <p14:tracePt t="180519" x="10747375" y="3425825"/>
          <p14:tracePt t="180528" x="10753725" y="3294063"/>
          <p14:tracePt t="180540" x="10753725" y="3170238"/>
          <p14:tracePt t="180552" x="10753725" y="3044825"/>
          <p14:tracePt t="180562" x="10753725" y="2906713"/>
          <p14:tracePt t="180573" x="10728325" y="2751138"/>
          <p14:tracePt t="180588" x="10691813" y="2551113"/>
          <p14:tracePt t="180600" x="10634663" y="2325688"/>
          <p14:tracePt t="180607" x="10541000" y="2087563"/>
          <p14:tracePt t="180619" x="10460038" y="1893888"/>
          <p14:tracePt t="180630" x="10347325" y="1700213"/>
          <p14:tracePt t="180641" x="10204450" y="1512888"/>
          <p14:tracePt t="180653" x="10059988" y="1368425"/>
          <p14:tracePt t="180663" x="9879013" y="1225550"/>
          <p14:tracePt t="180678" x="9602788" y="1081088"/>
          <p14:tracePt t="180688" x="9291638" y="950913"/>
          <p14:tracePt t="180697" x="8909050" y="844550"/>
          <p14:tracePt t="180708" x="8459788" y="755650"/>
          <p14:tracePt t="180721" x="7940675" y="700088"/>
          <p14:tracePt t="180731" x="7427913" y="661988"/>
          <p14:tracePt t="180742" x="6870700" y="661988"/>
          <p14:tracePt t="180755" x="6283325" y="693738"/>
          <p14:tracePt t="180765" x="5657850" y="793750"/>
          <p14:tracePt t="180776" x="5002213" y="950913"/>
          <p14:tracePt t="180790" x="4338638" y="1174750"/>
          <p14:tracePt t="180799" x="3725863" y="1431925"/>
          <p14:tracePt t="180810" x="3251200" y="1700213"/>
          <p14:tracePt t="180822" x="2889250" y="1968500"/>
          <p14:tracePt t="180832" x="2625725" y="2281238"/>
          <p14:tracePt t="180844" x="2432050" y="2651125"/>
          <p14:tracePt t="180855" x="2306638" y="3063875"/>
          <p14:tracePt t="180869" x="2276475" y="3500438"/>
          <p14:tracePt t="180879" x="2357438" y="3976688"/>
          <p14:tracePt t="180904" x="2989263" y="4889500"/>
          <p14:tracePt t="180911" x="3525838" y="5289550"/>
          <p14:tracePt t="180926" x="4195763" y="5613400"/>
          <p14:tracePt t="180934" x="4957763" y="5838825"/>
          <p14:tracePt t="180945" x="5783263" y="5983288"/>
          <p14:tracePt t="180957" x="6602413" y="6064250"/>
          <p14:tracePt t="180969" x="7389813" y="6051550"/>
          <p14:tracePt t="180981" x="8134350" y="5926138"/>
          <p14:tracePt t="180991" x="8821738" y="5707063"/>
          <p14:tracePt t="181001" x="9447213" y="5407025"/>
          <p14:tracePt t="181012" x="9979025" y="5006975"/>
          <p14:tracePt t="181024" x="10410825" y="4538663"/>
          <p14:tracePt t="181035" x="10741025" y="4006850"/>
          <p14:tracePt t="181046" x="10960100" y="3444875"/>
          <p14:tracePt t="181059" x="11034713" y="2925763"/>
          <p14:tracePt t="181071" x="10966450" y="2432050"/>
          <p14:tracePt t="181080" x="10760075" y="1938338"/>
          <p14:tracePt t="181092" x="10415588" y="1525588"/>
          <p14:tracePt t="181103" x="9985375" y="1200150"/>
          <p14:tracePt t="181113" x="9515475" y="974725"/>
          <p14:tracePt t="181125" x="9053513" y="831850"/>
          <p14:tracePt t="181139" x="8609013" y="774700"/>
          <p14:tracePt t="181148" x="8172450" y="806450"/>
          <p14:tracePt t="181159" x="7721600" y="912813"/>
          <p14:tracePt t="181171" x="7202488" y="1125538"/>
          <p14:tracePt t="181181" x="6677025" y="1419225"/>
          <p14:tracePt t="181192" x="6196013" y="1744663"/>
          <p14:tracePt t="181205" x="5776913" y="2125663"/>
          <p14:tracePt t="181215" x="5438775" y="2513013"/>
          <p14:tracePt t="181226" x="5208588" y="2919413"/>
          <p14:tracePt t="181240" x="5102225" y="3270250"/>
          <p14:tracePt t="181249" x="5089525" y="3532188"/>
          <p14:tracePt t="181260" x="5183188" y="3751263"/>
          <p14:tracePt t="181272" x="5376863" y="3944938"/>
          <p14:tracePt t="181285" x="5702300" y="4113213"/>
          <p14:tracePt t="181296" x="6176963" y="4225925"/>
          <p14:tracePt t="181307" x="6721475" y="4264025"/>
          <p14:tracePt t="181317" x="7283450" y="4213225"/>
          <p14:tracePt t="181327" x="7847013" y="4038600"/>
          <p14:tracePt t="181340" x="8366125" y="3787775"/>
          <p14:tracePt t="181350" x="8778875" y="3470275"/>
          <p14:tracePt t="181362" x="9091613" y="3081338"/>
          <p14:tracePt t="181372" x="9328150" y="2681288"/>
          <p14:tracePt t="181384" x="9472613" y="2268538"/>
          <p14:tracePt t="181399" x="9521825" y="1900238"/>
          <p14:tracePt t="181407" x="9498013" y="1587500"/>
          <p14:tracePt t="181417" x="9372600" y="1319213"/>
          <p14:tracePt t="181428" x="9147175" y="1074738"/>
          <p14:tracePt t="181442" x="8785225" y="825500"/>
          <p14:tracePt t="181452" x="8321675" y="619125"/>
          <p14:tracePt t="181462" x="7766050" y="461963"/>
          <p14:tracePt t="181475" x="7183438" y="350838"/>
          <p14:tracePt t="181485" x="6589713" y="274638"/>
          <p14:tracePt t="181496" x="6027738" y="238125"/>
          <p14:tracePt t="181507" x="5521325" y="238125"/>
          <p14:tracePt t="181520" x="5032375" y="268288"/>
          <p14:tracePt t="181530" x="4532313" y="338138"/>
          <p14:tracePt t="181541" x="4083050" y="450850"/>
          <p14:tracePt t="181555" x="3644900" y="593725"/>
          <p14:tracePt t="181563" x="3251200" y="768350"/>
          <p14:tracePt t="181575" x="2951163" y="957263"/>
          <p14:tracePt t="181589" x="2732088" y="1157288"/>
          <p14:tracePt t="181598" x="2570163" y="1368425"/>
          <p14:tracePt t="181609" x="2451100" y="1587500"/>
          <p14:tracePt t="181621" x="2357438" y="1851025"/>
          <p14:tracePt t="181631" x="2300288" y="2100263"/>
          <p14:tracePt t="181644" x="2257425" y="2370138"/>
          <p14:tracePt t="181654" x="2238375" y="2632075"/>
          <p14:tracePt t="181665" x="2251075" y="2894013"/>
          <p14:tracePt t="181680" x="2344738" y="3176588"/>
          <p14:tracePt t="181689" x="2525713" y="3481388"/>
          <p14:tracePt t="181698" x="2851150" y="3800475"/>
          <p14:tracePt t="181710" x="3382963" y="4157663"/>
          <p14:tracePt t="181724" x="4076700" y="4483100"/>
          <p14:tracePt t="181732" x="4838700" y="4751388"/>
          <p14:tracePt t="181743" x="5645150" y="4938713"/>
          <p14:tracePt t="181757" x="6470650" y="5064125"/>
          <p14:tracePt t="181770" x="7259638" y="5119688"/>
          <p14:tracePt t="181777" x="8002588" y="5089525"/>
          <p14:tracePt t="181790" x="8702675" y="4970463"/>
          <p14:tracePt t="181800" x="9315450" y="4751388"/>
          <p14:tracePt t="181811" x="9840913" y="4457700"/>
          <p14:tracePt t="181823" x="10253663" y="4119563"/>
          <p14:tracePt t="181834" x="10560050" y="3757613"/>
          <p14:tracePt t="181845" x="10772775" y="3400425"/>
          <p14:tracePt t="181857" x="10885488" y="3094038"/>
          <p14:tracePt t="181867" x="10947400" y="2819400"/>
          <p14:tracePt t="181879" x="10979150" y="2600325"/>
          <p14:tracePt t="181892" x="10979150" y="2444750"/>
          <p14:tracePt t="181901" x="10960100" y="2300288"/>
          <p14:tracePt t="181912" x="10928350" y="2187575"/>
          <p14:tracePt t="181925" x="10898188" y="2093913"/>
          <p14:tracePt t="181936" x="10872788" y="2032000"/>
          <p14:tracePt t="181946" x="10834688" y="1974850"/>
          <p14:tracePt t="181957" x="10798175" y="1925638"/>
          <p14:tracePt t="181971" x="10760075" y="1881188"/>
          <p14:tracePt t="181981" x="10710863" y="1825625"/>
          <p14:tracePt t="181993" x="10653713" y="1768475"/>
          <p14:tracePt t="182003" x="10585450" y="1693863"/>
          <p14:tracePt t="182013" x="10491788" y="1625600"/>
          <p14:tracePt t="182025" x="10385425" y="1550988"/>
          <p14:tracePt t="182037" x="10260013" y="1474788"/>
          <p14:tracePt t="182047" x="10134600" y="1393825"/>
          <p14:tracePt t="182059" x="10028238" y="1331913"/>
          <p14:tracePt t="182071" x="9928225" y="1274763"/>
          <p14:tracePt t="182082" x="9834563" y="1225550"/>
          <p14:tracePt t="182095" x="9753600" y="1193800"/>
          <p14:tracePt t="182107" x="9691688" y="1174750"/>
          <p14:tracePt t="182115" x="9647238" y="1168400"/>
          <p14:tracePt t="182126" x="9628188" y="1162050"/>
          <p14:tracePt t="182140" x="9615488" y="1162050"/>
          <p14:tracePt t="182149" x="9609138" y="1162050"/>
          <p14:tracePt t="182160" x="9598025" y="1162050"/>
          <p14:tracePt t="182175" x="9572625" y="1162050"/>
          <p14:tracePt t="182183" x="9540875" y="1162050"/>
          <p14:tracePt t="182194" x="9515475" y="1162050"/>
          <p14:tracePt t="182209" x="9466263" y="1162050"/>
          <p14:tracePt t="182216" x="9415463" y="1162050"/>
          <p14:tracePt t="182229" x="9366250" y="1162050"/>
          <p14:tracePt t="182240" x="9315450" y="1162050"/>
          <p14:tracePt t="182251" x="9278938" y="1162050"/>
          <p14:tracePt t="182273" x="9221788" y="1162050"/>
          <p14:tracePt t="182287" x="9185275" y="1162050"/>
          <p14:tracePt t="182295" x="9166225" y="1162050"/>
          <p14:tracePt t="182308" x="9140825" y="1162050"/>
          <p14:tracePt t="199328" x="9147175" y="1187450"/>
          <p14:tracePt t="199339" x="9202738" y="1244600"/>
          <p14:tracePt t="199353" x="9309100" y="1319213"/>
          <p14:tracePt t="199362" x="9453563" y="1412875"/>
          <p14:tracePt t="199374" x="9653588" y="1544638"/>
          <p14:tracePt t="199383" x="9898063" y="1668463"/>
          <p14:tracePt t="199396" x="10160000" y="1757363"/>
          <p14:tracePt t="199406" x="10434638" y="1838325"/>
          <p14:tracePt t="199419" x="10717213" y="1900238"/>
          <p14:tracePt t="199429" x="11010900" y="1963738"/>
          <p14:tracePt t="199440" x="11334750" y="2025650"/>
          <p14:tracePt t="199453" x="11691938" y="2125663"/>
          <p14:tracePt t="199463" x="12030075" y="2244725"/>
          <p14:tracePt t="207170" x="11672888" y="3419475"/>
          <p14:tracePt t="207180" x="11234738" y="3400425"/>
          <p14:tracePt t="207192" x="10753725" y="3381375"/>
          <p14:tracePt t="207205" x="10240963" y="3363913"/>
          <p14:tracePt t="207215" x="9702800" y="3344863"/>
          <p14:tracePt t="207225" x="9191625" y="3325813"/>
          <p14:tracePt t="207238" x="8709025" y="3325813"/>
          <p14:tracePt t="207247" x="8228013" y="3325813"/>
          <p14:tracePt t="207259" x="7772400" y="3325813"/>
          <p14:tracePt t="207270" x="7366000" y="3325813"/>
          <p14:tracePt t="207282" x="6983413" y="3325813"/>
          <p14:tracePt t="207292" x="6702425" y="3325813"/>
          <p14:tracePt t="207305" x="6521450" y="3325813"/>
          <p14:tracePt t="207373" x="6421438" y="3319463"/>
          <p14:tracePt t="207383" x="6376988" y="3300413"/>
          <p14:tracePt t="207396" x="6364288" y="3281363"/>
          <p14:tracePt t="207407" x="6364288" y="3251200"/>
          <p14:tracePt t="207417" x="6364288" y="3213100"/>
          <p14:tracePt t="207428" x="6383338" y="3144838"/>
          <p14:tracePt t="207439" x="6415088" y="3081338"/>
          <p14:tracePt t="207451" x="6451600" y="3000375"/>
          <p14:tracePt t="207462" x="6489700" y="2932113"/>
          <p14:tracePt t="207479" x="6527800" y="2874963"/>
          <p14:tracePt t="207484" x="6546850" y="2844800"/>
          <p14:tracePt t="207586" x="6553200" y="2832100"/>
          <p14:tracePt t="207597" x="6564313" y="2813050"/>
          <p14:tracePt t="207608" x="6577013" y="2787650"/>
          <p14:tracePt t="207620" x="6602413" y="2774950"/>
          <p14:tracePt t="207630" x="6615113" y="2770188"/>
          <p14:tracePt t="207652" x="6621463" y="2763838"/>
          <p14:tracePt t="207689" x="6627813" y="2763838"/>
          <p14:tracePt t="207731" x="6634163" y="2757488"/>
          <p14:tracePt t="207743" x="6646863" y="2757488"/>
          <p14:tracePt t="207755" x="6657975" y="2751138"/>
          <p14:tracePt t="207766" x="6683375" y="2751138"/>
          <p14:tracePt t="207777" x="6708775" y="2751138"/>
          <p14:tracePt t="207789" x="6740525" y="2751138"/>
          <p14:tracePt t="207805" x="6764338" y="2751138"/>
          <p14:tracePt t="207810" x="6796088" y="2751138"/>
          <p14:tracePt t="207823" x="6821488" y="2751138"/>
          <p14:tracePt t="207834" x="6858000" y="2751138"/>
          <p14:tracePt t="207844" x="6934200" y="2751138"/>
          <p14:tracePt t="207856" x="7046913" y="2751138"/>
          <p14:tracePt t="207867" x="7170738" y="2770188"/>
          <p14:tracePt t="207878" x="7334250" y="2800350"/>
          <p14:tracePt t="207890" x="7515225" y="2851150"/>
          <p14:tracePt t="207900" x="7689850" y="2887663"/>
          <p14:tracePt t="207912" x="7859713" y="2925763"/>
          <p14:tracePt t="207924" x="8027988" y="2951163"/>
          <p14:tracePt t="207935" x="8172450" y="2974975"/>
          <p14:tracePt t="207945" x="8334375" y="2981325"/>
          <p14:tracePt t="207957" x="8496300" y="2994025"/>
          <p14:tracePt t="207971" x="8666163" y="3019425"/>
          <p14:tracePt t="207979" x="8834438" y="3044825"/>
          <p14:tracePt t="207990" x="8959850" y="3057525"/>
          <p14:tracePt t="208002" x="9059863" y="3063875"/>
          <p14:tracePt t="208046" x="9109075" y="3076575"/>
          <p14:tracePt t="208058" x="9140825" y="3076575"/>
          <p14:tracePt t="208070" x="9159875" y="3076575"/>
          <p14:tracePt t="208080" x="9185275" y="3076575"/>
          <p14:tracePt t="208093" x="9215438" y="3076575"/>
          <p14:tracePt t="208105" x="9253538" y="3076575"/>
          <p14:tracePt t="208114" x="9291638" y="3081338"/>
          <p14:tracePt t="208125" x="9315450" y="3081338"/>
          <p14:tracePt t="208139" x="9321800" y="3081338"/>
          <p14:tracePt t="208148" x="9347200" y="3081338"/>
          <p14:tracePt t="208159" x="9366250" y="3081338"/>
          <p14:tracePt t="208171" x="9385300" y="3081338"/>
          <p14:tracePt t="208181" x="9398000" y="3081338"/>
          <p14:tracePt t="208193" x="9409113" y="3081338"/>
          <p14:tracePt t="208215" x="9421813" y="3081338"/>
          <p14:tracePt t="208238" x="9428163" y="3076575"/>
          <p14:tracePt t="208250" x="9434513" y="3063875"/>
          <p14:tracePt t="208260" x="9440863" y="3057525"/>
          <p14:tracePt t="208271" x="9453563" y="3038475"/>
          <p14:tracePt t="208287" x="9459913" y="3025775"/>
          <p14:tracePt t="208296" x="9459913" y="3013075"/>
          <p14:tracePt t="208307" x="9466263" y="2994025"/>
          <p14:tracePt t="208318" x="9472613" y="2974975"/>
          <p14:tracePt t="208328" x="9478963" y="2957513"/>
          <p14:tracePt t="208340" x="9485313" y="2932113"/>
          <p14:tracePt t="208353" x="9485313" y="2913063"/>
          <p14:tracePt t="208362" x="9485313" y="2887663"/>
          <p14:tracePt t="208373" x="9485313" y="2863850"/>
          <p14:tracePt t="208385" x="9485313" y="2844800"/>
          <p14:tracePt t="208397" x="9485313" y="2832100"/>
          <p14:tracePt t="208407" x="9485313" y="2825750"/>
          <p14:tracePt t="208417" x="9485313" y="2819400"/>
          <p14:tracePt t="208441" x="9485313" y="2813050"/>
          <p14:tracePt t="208475" x="9498013" y="2806700"/>
          <p14:tracePt t="208488" x="9515475" y="2800350"/>
          <p14:tracePt t="208496" x="9566275" y="2787650"/>
          <p14:tracePt t="208507" x="9653588" y="2781300"/>
          <p14:tracePt t="208522" x="9766300" y="2770188"/>
          <p14:tracePt t="208530" x="9891713" y="2770188"/>
          <p14:tracePt t="208541" x="10028238" y="2770188"/>
          <p14:tracePt t="208555" x="10179050" y="2770188"/>
          <p14:tracePt t="208567" x="10360025" y="2770188"/>
          <p14:tracePt t="208575" x="10541000" y="2770188"/>
          <p14:tracePt t="208588" x="10679113" y="2770188"/>
          <p14:tracePt t="208598" x="10798175" y="2770188"/>
          <p14:tracePt t="208609" x="10898188" y="2770188"/>
          <p14:tracePt t="208622" x="10985500" y="2770188"/>
          <p14:tracePt t="208631" x="11072813" y="2774950"/>
          <p14:tracePt t="208643" x="11153775" y="2794000"/>
          <p14:tracePt t="208654" x="11228388" y="2813050"/>
          <p14:tracePt t="208666" x="11310938" y="2832100"/>
          <p14:tracePt t="208679" x="11385550" y="2851150"/>
          <p14:tracePt t="208691" x="11453813" y="2881313"/>
          <p14:tracePt t="208699" x="11510963" y="2906713"/>
          <p14:tracePt t="208710" x="11566525" y="2932113"/>
          <p14:tracePt t="208724" x="11610975" y="2963863"/>
          <p14:tracePt t="208733" x="11653838" y="2987675"/>
          <p14:tracePt t="208744" x="11710988" y="3013075"/>
          <p14:tracePt t="208757" x="11772900" y="3057525"/>
          <p14:tracePt t="208767" x="11879263" y="3106738"/>
          <p14:tracePt t="208778" x="12011025" y="3163888"/>
          <p14:tracePt t="208792" x="12179300" y="3238500"/>
          <p14:tracePt t="209368" x="11598275" y="3394075"/>
          <p14:tracePt t="209375" x="11185525" y="3357563"/>
          <p14:tracePt t="209387" x="10741025" y="3306763"/>
          <p14:tracePt t="209397" x="10347325" y="3257550"/>
          <p14:tracePt t="209408" x="9979025" y="3206750"/>
          <p14:tracePt t="209421" x="9666288" y="3176588"/>
          <p14:tracePt t="209430" x="9447213" y="3144838"/>
          <p14:tracePt t="209442" x="9278938" y="3119438"/>
          <p14:tracePt t="209453" x="9166225" y="3100388"/>
          <p14:tracePt t="209464" x="9109075" y="3094038"/>
          <p14:tracePt t="209477" x="9072563" y="3094038"/>
          <p14:tracePt t="209488" x="9047163" y="3094038"/>
          <p14:tracePt t="209498" x="9015413" y="3094038"/>
          <p14:tracePt t="209509" x="8991600" y="3094038"/>
          <p14:tracePt t="209522" x="8959850" y="3094038"/>
          <p14:tracePt t="209531" x="8934450" y="3087688"/>
          <p14:tracePt t="209565" x="8921750" y="3087688"/>
          <p14:tracePt t="209610" x="8909050" y="3081338"/>
          <p14:tracePt t="209645" x="8902700" y="3076575"/>
          <p14:tracePt t="209655" x="8902700" y="3063875"/>
          <p14:tracePt t="209667" x="8902700" y="3032125"/>
          <p14:tracePt t="209681" x="8909050" y="3006725"/>
          <p14:tracePt t="209690" x="8915400" y="2974975"/>
          <p14:tracePt t="209700" x="8928100" y="2932113"/>
          <p14:tracePt t="209711" x="8947150" y="2881313"/>
          <p14:tracePt t="209724" x="8972550" y="2813050"/>
          <p14:tracePt t="209737" x="9002713" y="2744788"/>
          <p14:tracePt t="209745" x="9028113" y="2693988"/>
          <p14:tracePt t="209757" x="9040813" y="2670175"/>
          <p14:tracePt t="209771" x="9047163" y="2657475"/>
          <p14:tracePt t="209792" x="9047163" y="2644775"/>
          <p14:tracePt t="209824" x="9047163" y="2638425"/>
          <p14:tracePt t="209838" x="9028113" y="2638425"/>
          <p14:tracePt t="209846" x="8966200" y="2638425"/>
          <p14:tracePt t="209858" x="8878888" y="2632075"/>
          <p14:tracePt t="209872" x="8766175" y="2606675"/>
          <p14:tracePt t="209883" x="8628063" y="2587625"/>
          <p14:tracePt t="209900" x="8478838" y="2551113"/>
          <p14:tracePt t="209906" x="8328025" y="2519363"/>
          <p14:tracePt t="209914" x="8178800" y="2481263"/>
          <p14:tracePt t="209926" x="8047038" y="2463800"/>
          <p14:tracePt t="209938" x="7921625" y="2432050"/>
          <p14:tracePt t="209948" x="7796213" y="2413000"/>
          <p14:tracePt t="209959" x="7670800" y="2381250"/>
          <p14:tracePt t="209972" x="7546975" y="2351088"/>
          <p14:tracePt t="209982" x="7415213" y="2312988"/>
          <p14:tracePt t="209993" x="7302500" y="2281238"/>
          <p14:tracePt t="210005" x="7202488" y="2263775"/>
          <p14:tracePt t="210015" x="7146925" y="2244725"/>
          <p14:tracePt t="210050" x="7108825" y="2238375"/>
          <p14:tracePt t="210060" x="7064375" y="2232025"/>
          <p14:tracePt t="210072" x="7040563" y="2225675"/>
          <p14:tracePt t="210083" x="6996113" y="2225675"/>
          <p14:tracePt t="210095" x="6946900" y="2225675"/>
          <p14:tracePt t="210106" x="6896100" y="2212975"/>
          <p14:tracePt t="210121" x="6827838" y="2206625"/>
          <p14:tracePt t="210127" x="6777038" y="2193925"/>
          <p14:tracePt t="210139" x="6727825" y="2187575"/>
          <p14:tracePt t="210150" x="6670675" y="2174875"/>
          <p14:tracePt t="210162" x="6621463" y="2168525"/>
          <p14:tracePt t="210174" x="6553200" y="2151063"/>
          <p14:tracePt t="210184" x="6477000" y="2132013"/>
          <p14:tracePt t="210195" x="6396038" y="2112963"/>
          <p14:tracePt t="210206" x="6321425" y="2093913"/>
          <p14:tracePt t="210218" x="6257925" y="2081213"/>
          <p14:tracePt t="210229" x="6176963" y="2074863"/>
          <p14:tracePt t="210240" x="6089650" y="2063750"/>
          <p14:tracePt t="210253" x="5989638" y="2057400"/>
          <p14:tracePt t="210263" x="5876925" y="2044700"/>
          <p14:tracePt t="210274" x="5764213" y="2032000"/>
          <p14:tracePt t="210287" x="5664200" y="2025650"/>
          <p14:tracePt t="210298" x="5551488" y="2025650"/>
          <p14:tracePt t="210308" x="5438775" y="2012950"/>
          <p14:tracePt t="210323" x="5314950" y="2012950"/>
          <p14:tracePt t="210330" x="5176838" y="2012950"/>
          <p14:tracePt t="210342" x="4989513" y="2012950"/>
          <p14:tracePt t="210354" x="4708525" y="2012950"/>
          <p14:tracePt t="210364" x="4376738" y="2012950"/>
          <p14:tracePt t="210375" x="4044950" y="2012950"/>
          <p14:tracePt t="210389" x="3738563" y="2012950"/>
          <p14:tracePt t="210398" x="3463925" y="2012950"/>
          <p14:tracePt t="210409" x="3206750" y="2012950"/>
          <p14:tracePt t="210422" x="2976563" y="2012950"/>
          <p14:tracePt t="210431" x="2738438" y="2019300"/>
          <p14:tracePt t="210443" x="2519363" y="2051050"/>
          <p14:tracePt t="210454" x="2300288" y="2087563"/>
          <p14:tracePt t="210468" x="2070100" y="2144713"/>
          <p14:tracePt t="210477" x="1870075" y="2200275"/>
          <p14:tracePt t="210490" x="1687513" y="2251075"/>
          <p14:tracePt t="210500" x="1557338" y="2293938"/>
          <p14:tracePt t="210510" x="1463675" y="2344738"/>
          <p14:tracePt t="210522" x="1381125" y="2400300"/>
          <p14:tracePt t="210539" x="1325563" y="2438400"/>
          <p14:tracePt t="210544" x="1293813" y="2481263"/>
          <p14:tracePt t="210556" x="1270000" y="2513013"/>
          <p14:tracePt t="210567" x="1250950" y="2557463"/>
          <p14:tracePt t="210578" x="1244600" y="2593975"/>
          <p14:tracePt t="210591" x="1231900" y="2651125"/>
          <p14:tracePt t="210600" x="1238250" y="2700338"/>
          <p14:tracePt t="210612" x="1274763" y="2770188"/>
          <p14:tracePt t="210623" x="1357313" y="2851150"/>
          <p14:tracePt t="210635" x="1519238" y="2963863"/>
          <p14:tracePt t="210645" x="1838325" y="3132138"/>
          <p14:tracePt t="210657" x="2282825" y="3319463"/>
          <p14:tracePt t="210670" x="2863850" y="3470275"/>
          <p14:tracePt t="210679" x="3519488" y="3632200"/>
          <p14:tracePt t="210690" x="4238625" y="3751263"/>
          <p14:tracePt t="210702" x="5014913" y="3832225"/>
          <p14:tracePt t="210712" x="5827713" y="3894138"/>
          <p14:tracePt t="210724" x="6670675" y="3932238"/>
          <p14:tracePt t="210738" x="7583488" y="3957638"/>
          <p14:tracePt t="210746" x="8515350" y="3957638"/>
          <p14:tracePt t="210758" x="9459913" y="3919538"/>
          <p14:tracePt t="210770" x="10347325" y="3857625"/>
          <p14:tracePt t="210780" x="11223625" y="3751263"/>
          <p14:tracePt t="210792" x="11998325" y="3613150"/>
          <p14:tracePt t="210973" x="11885613" y="2168525"/>
          <p14:tracePt t="210983" x="11598275" y="2057400"/>
          <p14:tracePt t="210994" x="11317288" y="1963738"/>
          <p14:tracePt t="211006" x="11034713" y="1887538"/>
          <p14:tracePt t="211017" x="10741025" y="1838325"/>
          <p14:tracePt t="211028" x="10428288" y="1806575"/>
          <p14:tracePt t="211041" x="10085388" y="1774825"/>
          <p14:tracePt t="211052" x="9702800" y="1757363"/>
          <p14:tracePt t="211062" x="9266238" y="1757363"/>
          <p14:tracePt t="211073" x="8809038" y="1738313"/>
          <p14:tracePt t="211086" x="8321675" y="1725613"/>
          <p14:tracePt t="211096" x="7840663" y="1725613"/>
          <p14:tracePt t="211107" x="7383463" y="1725613"/>
          <p14:tracePt t="211119" x="6953250" y="1725613"/>
          <p14:tracePt t="211129" x="6570663" y="1725613"/>
          <p14:tracePt t="211141" x="6215063" y="1725613"/>
          <p14:tracePt t="211153" x="5883275" y="1725613"/>
          <p14:tracePt t="211164" x="5576888" y="1725613"/>
          <p14:tracePt t="211177" x="5264150" y="1731963"/>
          <p14:tracePt t="211188" x="4951413" y="1751013"/>
          <p14:tracePt t="211197" x="4621213" y="1763713"/>
          <p14:tracePt t="211208" x="4276725" y="1793875"/>
          <p14:tracePt t="211220" x="3938588" y="1825625"/>
          <p14:tracePt t="211230" x="3602038" y="1844675"/>
          <p14:tracePt t="211242" x="3313113" y="1874838"/>
          <p14:tracePt t="211254" x="3051175" y="1887538"/>
          <p14:tracePt t="211264" x="2863850" y="1900238"/>
          <p14:tracePt t="211275" x="2693988" y="1925638"/>
          <p14:tracePt t="211288" x="2551113" y="1951038"/>
          <p14:tracePt t="211298" x="2438400" y="1957388"/>
          <p14:tracePt t="211309" x="2338388" y="1968500"/>
          <p14:tracePt t="211323" x="2238375" y="1974850"/>
          <p14:tracePt t="211335" x="2138363" y="1987550"/>
          <p14:tracePt t="211343" x="2038350" y="2006600"/>
          <p14:tracePt t="211354" x="1919288" y="2032000"/>
          <p14:tracePt t="211366" x="1819275" y="2038350"/>
          <p14:tracePt t="211376" x="1731963" y="2057400"/>
          <p14:tracePt t="211389" x="1670050" y="2068513"/>
          <p14:tracePt t="211400" x="1638300" y="2074863"/>
          <p14:tracePt t="211422" x="1619250" y="2087563"/>
          <p14:tracePt t="211433" x="1587500" y="2112963"/>
          <p14:tracePt t="211444" x="1550988" y="2144713"/>
          <p14:tracePt t="211456" x="1519238" y="2181225"/>
          <p14:tracePt t="211467" x="1487488" y="2206625"/>
          <p14:tracePt t="211480" x="1463675" y="2238375"/>
          <p14:tracePt t="211490" x="1444625" y="2268538"/>
          <p14:tracePt t="211501" x="1431925" y="2312988"/>
          <p14:tracePt t="211511" x="1419225" y="2351088"/>
          <p14:tracePt t="211523" x="1419225" y="2387600"/>
          <p14:tracePt t="211538" x="1419225" y="2432050"/>
          <p14:tracePt t="211545" x="1425575" y="2481263"/>
          <p14:tracePt t="211557" x="1450975" y="2538413"/>
          <p14:tracePt t="211568" x="1500188" y="2606675"/>
          <p14:tracePt t="211579" x="1563688" y="2674938"/>
          <p14:tracePt t="211592" x="1644650" y="2757488"/>
          <p14:tracePt t="211603" x="1781175" y="2851150"/>
          <p14:tracePt t="211613" x="2006600" y="2970213"/>
          <p14:tracePt t="211624" x="2300288" y="3100388"/>
          <p14:tracePt t="211638" x="2713038" y="3263900"/>
          <p14:tracePt t="211646" x="3170238" y="3406775"/>
          <p14:tracePt t="211658" x="3676650" y="3557588"/>
          <p14:tracePt t="211671" x="4214813" y="3713163"/>
          <p14:tracePt t="211683" x="4789488" y="3870325"/>
          <p14:tracePt t="211692" x="5395913" y="4025900"/>
          <p14:tracePt t="211704" x="6051550" y="4200525"/>
          <p14:tracePt t="211714" x="6734175" y="4364038"/>
          <p14:tracePt t="211725" x="7440613" y="4525963"/>
          <p14:tracePt t="211739" x="8159750" y="4625975"/>
          <p14:tracePt t="211748" x="8928100" y="4706938"/>
          <p14:tracePt t="211759" x="9691688" y="4706938"/>
          <p14:tracePt t="211770" x="10485438" y="4625975"/>
          <p14:tracePt t="211782" x="11260138" y="4487863"/>
          <p14:tracePt t="211796" x="12041188" y="4283075"/>
          <p14:tracePt t="211995" x="11541125" y="2032000"/>
          <p14:tracePt t="212007" x="11060113" y="1900238"/>
          <p14:tracePt t="212019" x="10534650" y="1787525"/>
          <p14:tracePt t="212029" x="9985375" y="1674813"/>
          <p14:tracePt t="212041" x="9409113" y="1581150"/>
          <p14:tracePt t="212053" x="8840788" y="1500188"/>
          <p14:tracePt t="212063" x="8247063" y="1444625"/>
          <p14:tracePt t="212074" x="7659688" y="1406525"/>
          <p14:tracePt t="212087" x="7070725" y="1387475"/>
          <p14:tracePt t="212098" x="6464300" y="1387475"/>
          <p14:tracePt t="212109" x="5857875" y="1387475"/>
          <p14:tracePt t="212123" x="5270500" y="1400175"/>
          <p14:tracePt t="212130" x="4732338" y="1419225"/>
          <p14:tracePt t="212142" x="4244975" y="1457325"/>
          <p14:tracePt t="212153" x="3825875" y="1506538"/>
          <p14:tracePt t="212168" x="3457575" y="1557338"/>
          <p14:tracePt t="212178" x="3163888" y="1606550"/>
          <p14:tracePt t="212188" x="2913063" y="1663700"/>
          <p14:tracePt t="212197" x="2706688" y="1719263"/>
          <p14:tracePt t="212209" x="2544763" y="1781175"/>
          <p14:tracePt t="212221" x="2432050" y="1831975"/>
          <p14:tracePt t="212231" x="2338388" y="1881188"/>
          <p14:tracePt t="212242" x="2257425" y="1944688"/>
          <p14:tracePt t="212255" x="2187575" y="2006600"/>
          <p14:tracePt t="212266" x="2106613" y="2074863"/>
          <p14:tracePt t="212277" x="2019300" y="2157413"/>
          <p14:tracePt t="212290" x="1938338" y="2244725"/>
          <p14:tracePt t="212301" x="1857375" y="2325688"/>
          <p14:tracePt t="212310" x="1776413" y="2393950"/>
          <p14:tracePt t="212323" x="1712913" y="2470150"/>
          <p14:tracePt t="212335" x="1676400" y="2525713"/>
          <p14:tracePt t="212344" x="1651000" y="2574925"/>
          <p14:tracePt t="212356" x="1638300" y="2644775"/>
          <p14:tracePt t="212367" x="1644650" y="2706688"/>
          <p14:tracePt t="212378" x="1693863" y="2787650"/>
          <p14:tracePt t="212391" x="1838325" y="2894013"/>
          <p14:tracePt t="212401" x="2182813" y="3070225"/>
          <p14:tracePt t="212412" x="2770188" y="3281363"/>
          <p14:tracePt t="212423" x="3582988" y="3494088"/>
          <p14:tracePt t="212435" x="4532313" y="3681413"/>
          <p14:tracePt t="212445" x="5564188" y="3876675"/>
          <p14:tracePt t="212457" x="6608763" y="4025900"/>
          <p14:tracePt t="212469" x="7659688" y="4132263"/>
          <p14:tracePt t="212482" x="8602663" y="4213225"/>
          <p14:tracePt t="212491" x="9466263" y="4238625"/>
          <p14:tracePt t="212504" x="10204450" y="4183063"/>
          <p14:tracePt t="212512" x="10828338" y="4064000"/>
          <p14:tracePt t="212524" x="11347450" y="3876675"/>
          <p14:tracePt t="212538" x="11766550" y="3657600"/>
          <p14:tracePt t="212546" x="12098338" y="3425825"/>
          <p14:tracePt t="212783" x="11772900" y="1963738"/>
          <p14:tracePt t="212794" x="11398250" y="1893888"/>
          <p14:tracePt t="212807" x="10979150" y="1844675"/>
          <p14:tracePt t="212817" x="10515600" y="1787525"/>
          <p14:tracePt t="212828" x="9998075" y="1751013"/>
          <p14:tracePt t="212840" x="9415463" y="1731963"/>
          <p14:tracePt t="212851" x="8753475" y="1731963"/>
          <p14:tracePt t="212862" x="8096250" y="1731963"/>
          <p14:tracePt t="212873" x="7466013" y="1731963"/>
          <p14:tracePt t="212885" x="6853238" y="1731963"/>
          <p14:tracePt t="212900" x="6346825" y="1731963"/>
          <p14:tracePt t="212907" x="5940425" y="1731963"/>
          <p14:tracePt t="212917" x="5583238" y="1731963"/>
          <p14:tracePt t="212929" x="5302250" y="1731963"/>
          <p14:tracePt t="212941" x="5021263" y="1731963"/>
          <p14:tracePt t="212953" x="4764088" y="1731963"/>
          <p14:tracePt t="212963" x="4564063" y="1731963"/>
          <p14:tracePt t="212975" x="4408488" y="1731963"/>
          <p14:tracePt t="212989" x="4283075" y="1731963"/>
          <p14:tracePt t="212996" x="4232275" y="1731963"/>
          <p14:tracePt t="213008" x="4202113" y="1731963"/>
          <p14:tracePt t="213021" x="4189413" y="1725613"/>
          <p14:tracePt t="213030" x="4176713" y="1719263"/>
          <p14:tracePt t="213041" x="4157663" y="1712913"/>
          <p14:tracePt t="213056" x="4125913" y="1706563"/>
          <p14:tracePt t="213064" x="4102100" y="1700213"/>
          <p14:tracePt t="213075" x="4070350" y="1681163"/>
          <p14:tracePt t="213087" x="4025900" y="1674813"/>
          <p14:tracePt t="213098" x="3989388" y="1657350"/>
          <p14:tracePt t="213109" x="3944938" y="1651000"/>
          <p14:tracePt t="213121" x="3895725" y="1651000"/>
          <p14:tracePt t="213131" x="3832225" y="1644650"/>
          <p14:tracePt t="213143" x="3757613" y="1644650"/>
          <p14:tracePt t="213154" x="3676650" y="1631950"/>
          <p14:tracePt t="213167" x="3613150" y="1625600"/>
          <p14:tracePt t="213178" x="3582988" y="1625600"/>
          <p14:tracePt t="213190" x="3563938" y="1625600"/>
          <p14:tracePt t="213200" x="3544888" y="1625600"/>
          <p14:tracePt t="213210" x="3532188" y="1625600"/>
          <p14:tracePt t="213223" x="3513138" y="1625600"/>
          <p14:tracePt t="213233" x="3495675" y="1625600"/>
          <p14:tracePt t="213244" x="3463925" y="1625600"/>
          <p14:tracePt t="213256" x="3444875" y="1625600"/>
          <p14:tracePt t="213270" x="3425825" y="1625600"/>
          <p14:tracePt t="213278" x="3395663" y="1625600"/>
          <p14:tracePt t="213291" x="3363913" y="1638300"/>
          <p14:tracePt t="213300" x="3319463" y="1663700"/>
          <p14:tracePt t="213312" x="3276600" y="1712913"/>
          <p14:tracePt t="213323" x="3206750" y="1763713"/>
          <p14:tracePt t="213336" x="3138488" y="1819275"/>
          <p14:tracePt t="213346" x="3057525" y="1881188"/>
          <p14:tracePt t="213357" x="2989263" y="1944688"/>
          <p14:tracePt t="213373" x="2913063" y="2000250"/>
          <p14:tracePt t="213385" x="2857500" y="2051050"/>
          <p14:tracePt t="213392" x="2813050" y="2093913"/>
          <p14:tracePt t="213402" x="2763838" y="2144713"/>
          <p14:tracePt t="213413" x="2719388" y="2187575"/>
          <p14:tracePt t="213425" x="2676525" y="2232025"/>
          <p14:tracePt t="213438" x="2625725" y="2268538"/>
          <p14:tracePt t="213447" x="2606675" y="2287588"/>
          <p14:tracePt t="213473" x="2593975" y="2306638"/>
          <p14:tracePt t="213492" x="2582863" y="2312988"/>
          <p14:tracePt t="213506" x="2576513" y="2319338"/>
          <p14:tracePt t="213514" x="2563813" y="2319338"/>
          <p14:tracePt t="213525" x="2551113" y="2325688"/>
          <p14:tracePt t="213538" x="2532063" y="2351088"/>
          <p14:tracePt t="213548" x="2513013" y="2363788"/>
          <p14:tracePt t="213559" x="2500313" y="2374900"/>
          <p14:tracePt t="213570" x="2493963" y="2381250"/>
          <p14:tracePt t="213583" x="2493963" y="2387600"/>
          <p14:tracePt t="213595" x="2489200" y="2400300"/>
          <p14:tracePt t="213606" x="2482850" y="2406650"/>
          <p14:tracePt t="213650" x="2476500" y="2419350"/>
          <p14:tracePt t="213661" x="2470150" y="2432050"/>
          <p14:tracePt t="213673" x="2470150" y="2451100"/>
          <p14:tracePt t="213684" x="2470150" y="2470150"/>
          <p14:tracePt t="213694" x="2470150" y="2487613"/>
          <p14:tracePt t="213707" x="2470150" y="2519363"/>
          <p14:tracePt t="213717" x="2470150" y="2538413"/>
          <p14:tracePt t="213728" x="2470150" y="2574925"/>
          <p14:tracePt t="213740" x="2470150" y="2600325"/>
          <p14:tracePt t="213750" x="2470150" y="2632075"/>
          <p14:tracePt t="213761" x="2470150" y="2657475"/>
          <p14:tracePt t="213773" x="2476500" y="2687638"/>
          <p14:tracePt t="213785" x="2493963" y="2719388"/>
          <p14:tracePt t="213799" x="2525713" y="2763838"/>
          <p14:tracePt t="213807" x="2563813" y="2806700"/>
          <p14:tracePt t="213819" x="2613025" y="2857500"/>
          <p14:tracePt t="213829" x="2657475" y="2900363"/>
          <p14:tracePt t="213840" x="2700338" y="2938463"/>
          <p14:tracePt t="213853" x="2757488" y="2987675"/>
          <p14:tracePt t="213863" x="2813050" y="3025775"/>
          <p14:tracePt t="213874" x="2882900" y="3070225"/>
          <p14:tracePt t="213888" x="2963863" y="3125788"/>
          <p14:tracePt t="213897" x="3070225" y="3176588"/>
          <p14:tracePt t="213908" x="3182938" y="3219450"/>
          <p14:tracePt t="213921" x="3313113" y="3251200"/>
          <p14:tracePt t="213931" x="3489325" y="3281363"/>
          <p14:tracePt t="213942" x="3783013" y="3313113"/>
          <p14:tracePt t="213953" x="4144963" y="3351213"/>
          <p14:tracePt t="213965" x="4657725" y="3363913"/>
          <p14:tracePt t="213977" x="5270500" y="3406775"/>
          <p14:tracePt t="213989" x="5983288" y="3425825"/>
          <p14:tracePt t="213998" x="6721475" y="3444875"/>
          <p14:tracePt t="214009" x="7483475" y="3463925"/>
          <p14:tracePt t="214022" x="8221663" y="3481388"/>
          <p14:tracePt t="214032" x="8928100" y="3481388"/>
          <p14:tracePt t="214043" x="9559925" y="3481388"/>
          <p14:tracePt t="214056" x="10121900" y="3481388"/>
          <p14:tracePt t="214065" x="10579100" y="3481388"/>
          <p14:tracePt t="214077" x="10885488" y="3481388"/>
          <p14:tracePt t="214090" x="11072813" y="3476625"/>
          <p14:tracePt t="214100" x="11147425" y="3470275"/>
          <p14:tracePt t="214112" x="11191875" y="3451225"/>
          <p14:tracePt t="214133" x="11210925" y="3438525"/>
          <p14:tracePt t="214145" x="11223625" y="3425825"/>
          <p14:tracePt t="214155" x="11223625" y="3406775"/>
          <p14:tracePt t="214168" x="11223625" y="3381375"/>
          <p14:tracePt t="214181" x="11223625" y="3363913"/>
          <p14:tracePt t="214190" x="11223625" y="3344863"/>
          <p14:tracePt t="214200" x="11223625" y="3325813"/>
          <p14:tracePt t="214211" x="11223625" y="3294063"/>
          <p14:tracePt t="214223" x="11223625" y="3257550"/>
          <p14:tracePt t="214234" x="11223625" y="3232150"/>
          <p14:tracePt t="214245" x="11228388" y="3194050"/>
          <p14:tracePt t="214257" x="11241088" y="3125788"/>
          <p14:tracePt t="214270" x="11260138" y="3051175"/>
          <p14:tracePt t="214279" x="11266488" y="2974975"/>
          <p14:tracePt t="214291" x="11279188" y="2894013"/>
          <p14:tracePt t="214305" x="11285538" y="2832100"/>
          <p14:tracePt t="214313" x="11298238" y="2781300"/>
          <p14:tracePt t="214324" x="11304588" y="2751138"/>
          <p14:tracePt t="214337" x="11304588" y="2732088"/>
          <p14:tracePt t="214347" x="11304588" y="2713038"/>
          <p14:tracePt t="214358" x="11304588" y="2700338"/>
          <p14:tracePt t="214369" x="11304588" y="2687638"/>
          <p14:tracePt t="214385" x="11310938" y="2663825"/>
          <p14:tracePt t="214395" x="11323638" y="2651125"/>
          <p14:tracePt t="214404" x="11328400" y="2638425"/>
          <p14:tracePt t="214414" x="11334750" y="2625725"/>
          <p14:tracePt t="214425" x="11341100" y="2619375"/>
          <p14:tracePt t="214439" x="11353800" y="2606675"/>
          <p14:tracePt t="214448" x="11372850" y="2593975"/>
          <p14:tracePt t="214459" x="11398250" y="2581275"/>
          <p14:tracePt t="214475" x="11417300" y="2574925"/>
          <p14:tracePt t="214482" x="11447463" y="2570163"/>
          <p14:tracePt t="214493" x="11485563" y="2570163"/>
          <p14:tracePt t="214505" x="11534775" y="2570163"/>
          <p14:tracePt t="214515" x="11572875" y="2557463"/>
          <p14:tracePt t="214526" x="11617325" y="2557463"/>
          <p14:tracePt t="214539" x="11641138" y="2551113"/>
          <p14:tracePt t="214553" x="11660188" y="2551113"/>
          <p14:tracePt t="214560" x="11685588" y="2544763"/>
          <p14:tracePt t="214572" x="11698288" y="2538413"/>
          <p14:tracePt t="214589" x="11717338" y="2532063"/>
          <p14:tracePt t="214597" x="11753850" y="2525713"/>
          <p14:tracePt t="214607" x="11785600" y="2519363"/>
          <p14:tracePt t="214618" x="11817350" y="2506663"/>
          <p14:tracePt t="214628" x="11853863" y="2500313"/>
          <p14:tracePt t="214640" x="11898313" y="2493963"/>
          <p14:tracePt t="214650" x="11936413" y="2474913"/>
          <p14:tracePt t="214662" x="11966575" y="2463800"/>
          <p14:tracePt t="214674" x="11991975" y="2457450"/>
          <p14:tracePt t="214684" x="12004675" y="2451100"/>
          <p14:tracePt t="214696" x="12011025" y="2444750"/>
          <p14:tracePt t="214718" x="12011025" y="2432050"/>
          <p14:tracePt t="214729" x="12017375" y="2419350"/>
          <p14:tracePt t="214741" x="12017375" y="2406650"/>
          <p14:tracePt t="214754" x="12017375" y="2393950"/>
          <p14:tracePt t="214763" x="12017375" y="2381250"/>
          <p14:tracePt t="214774" x="12017375" y="2374900"/>
          <p14:tracePt t="214788" x="12017375" y="2363788"/>
          <p14:tracePt t="214797" x="12017375" y="2351088"/>
          <p14:tracePt t="214808" x="12017375" y="2344738"/>
          <p14:tracePt t="214821" x="12017375" y="2338388"/>
          <p14:tracePt t="214830" x="12017375" y="2325688"/>
          <p14:tracePt t="214842" x="12017375" y="2312988"/>
          <p14:tracePt t="214853" x="12017375" y="2300288"/>
          <p14:tracePt t="214865" x="12011025" y="2293938"/>
          <p14:tracePt t="214877" x="11998325" y="2287588"/>
          <p14:tracePt t="214889" x="11985625" y="2281238"/>
          <p14:tracePt t="214901" x="11972925" y="2274888"/>
          <p14:tracePt t="214909" x="11953875" y="2268538"/>
          <p14:tracePt t="214922" x="11936413" y="2263775"/>
          <p14:tracePt t="214931" x="11911013" y="2257425"/>
          <p14:tracePt t="214944" x="11891963" y="2251075"/>
          <p14:tracePt t="214954" x="11872913" y="2238375"/>
          <p14:tracePt t="214966" x="11853863" y="2232025"/>
          <p14:tracePt t="214979" x="11823700" y="2225675"/>
          <p14:tracePt t="214991" x="11791950" y="2219325"/>
          <p14:tracePt t="215000" x="11766550" y="2212975"/>
          <p14:tracePt t="215010" x="11723688" y="2206625"/>
          <p14:tracePt t="215023" x="11660188" y="2193925"/>
          <p14:tracePt t="215034" x="11591925" y="2187575"/>
          <p14:tracePt t="215044" x="11530013" y="2174875"/>
          <p14:tracePt t="215057" x="11453813" y="2168525"/>
          <p14:tracePt t="215067" x="11391900" y="2157413"/>
          <p14:tracePt t="215078" x="11310938" y="2151063"/>
          <p14:tracePt t="215091" x="11234738" y="2138363"/>
          <p14:tracePt t="215100" x="11147425" y="2125663"/>
          <p14:tracePt t="215112" x="11047413" y="2106613"/>
          <p14:tracePt t="215123" x="10934700" y="2100263"/>
          <p14:tracePt t="215135" x="10821988" y="2087563"/>
          <p14:tracePt t="215146" x="10698163" y="2074863"/>
          <p14:tracePt t="215157" x="10585450" y="2068513"/>
          <p14:tracePt t="215168" x="10479088" y="2057400"/>
          <p14:tracePt t="215179" x="10366375" y="2044700"/>
          <p14:tracePt t="215190" x="10266363" y="2038350"/>
          <p14:tracePt t="215202" x="10153650" y="2025650"/>
          <p14:tracePt t="215212" x="10040938" y="2025650"/>
          <p14:tracePt t="215224" x="9915525" y="2012950"/>
          <p14:tracePt t="215238" x="9779000" y="2006600"/>
          <p14:tracePt t="215246" x="9628188" y="1993900"/>
          <p14:tracePt t="215258" x="9472613" y="1993900"/>
          <p14:tracePt t="215270" x="9266238" y="1993900"/>
          <p14:tracePt t="215281" x="9009063" y="1993900"/>
          <p14:tracePt t="215294" x="8702675" y="1993900"/>
          <p14:tracePt t="215305" x="8347075" y="1993900"/>
          <p14:tracePt t="215314" x="7966075" y="1974850"/>
          <p14:tracePt t="215338" x="6970713" y="1957388"/>
          <p14:tracePt t="215348" x="6308725" y="1938338"/>
          <p14:tracePt t="215359" x="5545138" y="1938338"/>
          <p14:tracePt t="215370" x="4789488" y="1919288"/>
          <p14:tracePt t="215383" x="4102100" y="1900238"/>
          <p14:tracePt t="215395" x="3513138" y="1900238"/>
          <p14:tracePt t="215406" x="3082925" y="1900238"/>
          <p14:tracePt t="215415" x="2725738" y="1900238"/>
          <p14:tracePt t="215427" x="2444750" y="1900238"/>
          <p14:tracePt t="215439" x="2212975" y="1906588"/>
          <p14:tracePt t="215449" x="1944688" y="1938338"/>
          <p14:tracePt t="215460" x="1651000" y="1981200"/>
          <p14:tracePt t="215473" x="1357313" y="2032000"/>
          <p14:tracePt t="215483" x="1087438" y="2063750"/>
          <p14:tracePt t="215494" x="874713" y="2087563"/>
          <p14:tracePt t="215506" x="793750" y="2093913"/>
          <p14:tracePt t="215539" x="757238" y="2106613"/>
          <p14:tracePt t="215550" x="712788" y="2132013"/>
          <p14:tracePt t="215562" x="657225" y="2181225"/>
          <p14:tracePt t="215573" x="619125" y="2212975"/>
          <p14:tracePt t="215586" x="574675" y="2251075"/>
          <p14:tracePt t="215604" x="531813" y="2281238"/>
          <p14:tracePt t="215608" x="481013" y="2332038"/>
          <p14:tracePt t="215619" x="438150" y="2370138"/>
          <p14:tracePt t="215629" x="412750" y="2413000"/>
          <p14:tracePt t="215640" x="393700" y="2451100"/>
          <p14:tracePt t="215654" x="381000" y="2493963"/>
          <p14:tracePt t="215663" x="368300" y="2525713"/>
          <p14:tracePt t="215676" x="368300" y="2563813"/>
          <p14:tracePt t="215686" x="368300" y="2600325"/>
          <p14:tracePt t="215696" x="368300" y="2638425"/>
          <p14:tracePt t="215708" x="374650" y="2681288"/>
          <p14:tracePt t="215721" x="387350" y="2725738"/>
          <p14:tracePt t="215730" x="425450" y="2770188"/>
          <p14:tracePt t="215741" x="481013" y="2819400"/>
          <p14:tracePt t="215756" x="550863" y="2863850"/>
          <p14:tracePt t="215765" x="631825" y="2913063"/>
          <p14:tracePt t="215776" x="725488" y="2957513"/>
          <p14:tracePt t="215791" x="819150" y="2994025"/>
          <p14:tracePt t="215805" x="931863" y="3025775"/>
          <p14:tracePt t="215810" x="1063625" y="3070225"/>
          <p14:tracePt t="215823" x="1238250" y="3125788"/>
          <p14:tracePt t="215833" x="1493838" y="3181350"/>
          <p14:tracePt t="215843" x="1838325" y="3251200"/>
          <p14:tracePt t="215855" x="2287588" y="3338513"/>
          <p14:tracePt t="215866" x="2813050" y="3451225"/>
          <p14:tracePt t="215877" x="3395663" y="3570288"/>
          <p14:tracePt t="215891" x="4019550" y="3681413"/>
          <p14:tracePt t="215901" x="4664075" y="3800475"/>
          <p14:tracePt t="215911" x="5289550" y="3900488"/>
          <p14:tracePt t="215924" x="5857875" y="3976688"/>
          <p14:tracePt t="215934" x="6402388" y="4013200"/>
          <p14:tracePt t="215944" x="6915150" y="4051300"/>
          <p14:tracePt t="215956" x="7402513" y="4070350"/>
          <p14:tracePt t="215967" x="7883525" y="4070350"/>
          <p14:tracePt t="215978" x="8366125" y="4070350"/>
          <p14:tracePt t="215991" x="8872538" y="4070350"/>
          <p14:tracePt t="216001" x="9434513" y="4038600"/>
          <p14:tracePt t="216012" x="9979025" y="3983038"/>
          <p14:tracePt t="216025" x="10521950" y="3906838"/>
          <p14:tracePt t="216036" x="11072813" y="3806825"/>
          <p14:tracePt t="216045" x="11541125" y="3738563"/>
          <p14:tracePt t="216058" x="11991975" y="3644900"/>
          <p14:tracePt t="216428" x="11830050" y="2181225"/>
          <p14:tracePt t="216440" x="11498263" y="2181225"/>
          <p14:tracePt t="216451" x="11141075" y="2181225"/>
          <p14:tracePt t="216464" x="10785475" y="2181225"/>
          <p14:tracePt t="216475" x="10428288" y="2181225"/>
          <p14:tracePt t="216484" x="10072688" y="2181225"/>
          <p14:tracePt t="216495" x="9740900" y="2181225"/>
          <p14:tracePt t="216506" x="9415463" y="2181225"/>
          <p14:tracePt t="216520" x="9059863" y="2181225"/>
          <p14:tracePt t="216529" x="8672513" y="2181225"/>
          <p14:tracePt t="216540" x="8321675" y="2181225"/>
          <p14:tracePt t="216556" x="7966075" y="2181225"/>
          <p14:tracePt t="216563" x="7608888" y="2181225"/>
          <p14:tracePt t="216574" x="7253288" y="2181225"/>
          <p14:tracePt t="216589" x="6896100" y="2181225"/>
          <p14:tracePt t="216599" x="6508750" y="2193925"/>
          <p14:tracePt t="216608" x="6140450" y="2225675"/>
          <p14:tracePt t="216621" x="5776913" y="2257425"/>
          <p14:tracePt t="216630" x="5464175" y="2274888"/>
          <p14:tracePt t="216642" x="5232400" y="2287588"/>
          <p14:tracePt t="216653" x="5076825" y="2287588"/>
          <p14:tracePt t="216666" x="4951413" y="2287588"/>
          <p14:tracePt t="216677" x="4864100" y="2287588"/>
          <p14:tracePt t="216688" x="4776788" y="2287588"/>
          <p14:tracePt t="216698" x="4702175" y="2293938"/>
          <p14:tracePt t="216709" x="4625975" y="2306638"/>
          <p14:tracePt t="216722" x="4525963" y="2306638"/>
          <p14:tracePt t="216732" x="4425950" y="2306638"/>
          <p14:tracePt t="216744" x="4325938" y="2306638"/>
          <p14:tracePt t="216766" x="4138613" y="2306638"/>
          <p14:tracePt t="216777" x="4051300" y="2306638"/>
          <p14:tracePt t="216789" x="3976688" y="2306638"/>
          <p14:tracePt t="216801" x="3913188" y="2306638"/>
          <p14:tracePt t="216810" x="3851275" y="2306638"/>
          <p14:tracePt t="216823" x="3770313" y="2300288"/>
          <p14:tracePt t="216835" x="3695700" y="2293938"/>
          <p14:tracePt t="216844" x="3606800" y="2281238"/>
          <p14:tracePt t="216855" x="3519488" y="2263775"/>
          <p14:tracePt t="216867" x="3425825" y="2244725"/>
          <p14:tracePt t="216881" x="3338513" y="2225675"/>
          <p14:tracePt t="216890" x="3251200" y="2206625"/>
          <p14:tracePt t="216901" x="3182938" y="2187575"/>
          <p14:tracePt t="216912" x="3125788" y="2168525"/>
          <p14:tracePt t="216923" x="3100388" y="2163763"/>
          <p14:tracePt t="216934" x="3082925" y="2163763"/>
          <p14:tracePt t="216945" x="3070225" y="2151063"/>
          <p14:tracePt t="216958" x="3044825" y="2151063"/>
          <p14:tracePt t="216969" x="3006725" y="2151063"/>
          <p14:tracePt t="216992" x="2951163" y="2163763"/>
          <p14:tracePt t="217003" x="2932113" y="2168525"/>
          <p14:tracePt t="217080" x="2925763" y="2174875"/>
          <p14:tracePt t="217104" x="2932113" y="2174875"/>
          <p14:tracePt t="217114" x="2951163" y="2174875"/>
          <p14:tracePt t="217139" x="3013075" y="2174875"/>
          <p14:tracePt t="217150" x="3057525" y="2174875"/>
          <p14:tracePt t="217165" x="3119438" y="2181225"/>
          <p14:tracePt t="217172" x="3219450" y="2193925"/>
          <p14:tracePt t="217184" x="3357563" y="2206625"/>
          <p14:tracePt t="217193" x="3551238" y="2212975"/>
          <p14:tracePt t="217216" x="3832225" y="2232025"/>
          <p14:tracePt t="217219" x="4114800" y="2232025"/>
          <p14:tracePt t="217227" x="4395788" y="2232025"/>
          <p14:tracePt t="217240" x="4657725" y="2244725"/>
          <p14:tracePt t="217251" x="4889500" y="2244725"/>
          <p14:tracePt t="217261" x="5095875" y="2244725"/>
          <p14:tracePt t="217272" x="5295900" y="2244725"/>
          <p14:tracePt t="217284" x="5476875" y="2244725"/>
          <p14:tracePt t="217297" x="5657850" y="2244725"/>
          <p14:tracePt t="217307" x="5864225" y="2244725"/>
          <p14:tracePt t="217318" x="6096000" y="2244725"/>
          <p14:tracePt t="217328" x="6402388" y="2244725"/>
          <p14:tracePt t="217339" x="6734175" y="2244725"/>
          <p14:tracePt t="217351" x="7070725" y="2219325"/>
          <p14:tracePt t="217362" x="7396163" y="2157413"/>
          <p14:tracePt t="217374" x="7653338" y="2081213"/>
          <p14:tracePt t="217384" x="7859713" y="2006600"/>
          <p14:tracePt t="217395" x="7996238" y="1951038"/>
          <p14:tracePt t="217406" x="8077200" y="1900238"/>
          <p14:tracePt t="217418" x="8134350" y="1863725"/>
          <p14:tracePt t="217429" x="8159750" y="1819275"/>
          <p14:tracePt t="217441" x="8178800" y="1768475"/>
          <p14:tracePt t="217452" x="8189913" y="1712913"/>
          <p14:tracePt t="217466" x="8196263" y="1663700"/>
          <p14:tracePt t="217476" x="8202613" y="1606550"/>
          <p14:tracePt t="217487" x="8215313" y="1544638"/>
          <p14:tracePt t="217496" x="8215313" y="1481138"/>
          <p14:tracePt t="217508" x="8215313" y="1431925"/>
          <p14:tracePt t="217521" x="8215313" y="1368425"/>
          <p14:tracePt t="217530" x="8215313" y="1306513"/>
          <p14:tracePt t="217541" x="8215313" y="1238250"/>
          <p14:tracePt t="217555" x="8202613" y="1174750"/>
          <p14:tracePt t="217564" x="8172450" y="1093788"/>
          <p14:tracePt t="217576" x="8153400" y="1057275"/>
          <p14:tracePt t="220130" x="8166100" y="1012825"/>
          <p14:tracePt t="220141" x="8189913" y="968375"/>
          <p14:tracePt t="220152" x="8215313" y="938213"/>
          <p14:tracePt t="220197" x="8221663" y="912813"/>
          <p14:tracePt t="220208" x="8221663" y="900113"/>
          <p14:tracePt t="220231" x="8208963" y="900113"/>
          <p14:tracePt t="220242" x="8178800" y="912813"/>
          <p14:tracePt t="220255" x="8147050" y="957263"/>
          <p14:tracePt t="220264" x="8096250" y="1025525"/>
          <p14:tracePt t="220277" x="8040688" y="1119188"/>
          <p14:tracePt t="220289" x="7989888" y="1219200"/>
          <p14:tracePt t="220298" x="7927975" y="1312863"/>
          <p14:tracePt t="220309" x="7866063" y="1393825"/>
          <p14:tracePt t="220321" x="7808913" y="1462088"/>
          <p14:tracePt t="220331" x="7727950" y="1525588"/>
          <p14:tracePt t="220343" x="7621588" y="1581150"/>
          <p14:tracePt t="220354" x="7521575" y="1619250"/>
          <p14:tracePt t="220367" x="7415213" y="1668463"/>
          <p14:tracePt t="220384" x="7321550" y="1725613"/>
          <p14:tracePt t="220390" x="7227888" y="1793875"/>
          <p14:tracePt t="220401" x="7146925" y="1887538"/>
          <p14:tracePt t="220411" x="7059613" y="2000250"/>
          <p14:tracePt t="220424" x="6970713" y="2106613"/>
          <p14:tracePt t="220434" x="6889750" y="2200275"/>
          <p14:tracePt t="220445" x="6827838" y="2274888"/>
          <p14:tracePt t="220456" x="6777038" y="2332038"/>
          <p14:tracePt t="220468" x="6734175" y="2374900"/>
          <p14:tracePt t="220478" x="6708775" y="2406650"/>
          <p14:tracePt t="220491" x="6696075" y="2425700"/>
          <p14:tracePt t="220501" x="6683375" y="2438400"/>
          <p14:tracePt t="220647" x="6670675" y="2444750"/>
          <p14:tracePt t="220674" x="6657975" y="2444750"/>
          <p14:tracePt t="220714" x="6653213" y="2444750"/>
          <p14:tracePt t="220727" x="6627813" y="2444750"/>
          <p14:tracePt t="220739" x="6596063" y="2444750"/>
          <p14:tracePt t="220748" x="6553200" y="2444750"/>
          <p14:tracePt t="220760" x="6477000" y="2438400"/>
          <p14:tracePt t="220770" x="6376988" y="2432050"/>
          <p14:tracePt t="220785" x="6264275" y="2419350"/>
          <p14:tracePt t="220793" x="6140450" y="2419350"/>
          <p14:tracePt t="220806" x="6015038" y="2406650"/>
          <p14:tracePt t="220818" x="5889625" y="2400300"/>
          <p14:tracePt t="220826" x="5734050" y="2400300"/>
          <p14:tracePt t="220838" x="5576888" y="2387600"/>
          <p14:tracePt t="220851" x="5414963" y="2374900"/>
          <p14:tracePt t="220861" x="5232400" y="2374900"/>
          <p14:tracePt t="220872" x="5002213" y="2374900"/>
          <p14:tracePt t="220885" x="4770438" y="2374900"/>
          <p14:tracePt t="220898" x="4538663" y="2381250"/>
          <p14:tracePt t="220907" x="4295775" y="2413000"/>
          <p14:tracePt t="220917" x="4102100" y="2438400"/>
          <p14:tracePt t="220929" x="3932238" y="2463800"/>
          <p14:tracePt t="220942" x="3783013" y="2493963"/>
          <p14:tracePt t="220952" x="3657600" y="2525713"/>
          <p14:tracePt t="220962" x="3544888" y="2570163"/>
          <p14:tracePt t="220975" x="3438525" y="2613025"/>
          <p14:tracePt t="220985" x="3344863" y="2651125"/>
          <p14:tracePt t="220995" x="3270250" y="2700338"/>
          <p14:tracePt t="221020" x="3176588" y="2774950"/>
          <p14:tracePt t="221029" x="3151188" y="2806700"/>
          <p14:tracePt t="221040" x="3138488" y="2838450"/>
          <p14:tracePt t="221055" x="3132138" y="2857500"/>
          <p14:tracePt t="221063" x="3125788" y="2870200"/>
          <p14:tracePt t="221074" x="3119438" y="2881313"/>
          <p14:tracePt t="221089" x="3119438" y="2900363"/>
          <p14:tracePt t="221097" x="3119438" y="2919413"/>
          <p14:tracePt t="221108" x="3119438" y="2944813"/>
          <p14:tracePt t="221122" x="3119438" y="2963863"/>
          <p14:tracePt t="221131" x="3119438" y="2974975"/>
          <p14:tracePt t="221142" x="3119438" y="2987675"/>
          <p14:tracePt t="221154" x="3132138" y="3019425"/>
          <p14:tracePt t="221164" x="3138488" y="3032125"/>
          <p14:tracePt t="221179" x="3151188" y="3051175"/>
          <p14:tracePt t="221189" x="3182938" y="3081338"/>
          <p14:tracePt t="221198" x="3219450" y="3106738"/>
          <p14:tracePt t="221209" x="3263900" y="3132138"/>
          <p14:tracePt t="221223" x="3325813" y="3170238"/>
          <p14:tracePt t="221232" x="3406775" y="3213100"/>
          <p14:tracePt t="221243" x="3489325" y="3251200"/>
          <p14:tracePt t="221257" x="3570288" y="3294063"/>
          <p14:tracePt t="221265" x="3602038" y="3306763"/>
          <p14:tracePt t="221277" x="3619500" y="3319463"/>
          <p14:tracePt t="221299" x="3632200" y="3325813"/>
          <p14:tracePt t="221310" x="3644900" y="3338513"/>
          <p14:tracePt t="221322" x="3657600" y="3344863"/>
          <p14:tracePt t="221333" x="3670300" y="3351213"/>
          <p14:tracePt t="221344" x="3695700" y="3363913"/>
          <p14:tracePt t="221356" x="3708400" y="3363913"/>
          <p14:tracePt t="221367" x="3713163" y="3363913"/>
          <p14:tracePt t="221378" x="3738563" y="3363913"/>
          <p14:tracePt t="221390" x="3757613" y="3370263"/>
          <p14:tracePt t="221401" x="3789363" y="3376613"/>
          <p14:tracePt t="221412" x="3808413" y="3376613"/>
          <p14:tracePt t="221423" x="3844925" y="3381375"/>
          <p14:tracePt t="221435" x="3883025" y="3387725"/>
          <p14:tracePt t="221445" x="3925888" y="3387725"/>
          <p14:tracePt t="221457" x="3951288" y="3387725"/>
          <p14:tracePt t="221473" x="3989388" y="3387725"/>
          <p14:tracePt t="221483" x="4025900" y="3387725"/>
          <p14:tracePt t="221547" x="4044950" y="3387725"/>
          <p14:tracePt t="221559" x="4070350" y="3387725"/>
          <p14:tracePt t="221569" x="4089400" y="3387725"/>
          <p14:tracePt t="221584" x="4108450" y="3387725"/>
          <p14:tracePt t="221595" x="4119563" y="3381375"/>
          <p14:tracePt t="221682" x="4125913" y="3376613"/>
          <p14:tracePt t="221726" x="4114800" y="3376613"/>
          <p14:tracePt t="221738" x="4102100" y="3376613"/>
          <p14:tracePt t="221749" x="4076700" y="3376613"/>
          <p14:tracePt t="221760" x="4051300" y="3376613"/>
          <p14:tracePt t="221772" x="4019550" y="3376613"/>
          <p14:tracePt t="221783" x="3995738" y="3376613"/>
          <p14:tracePt t="221794" x="3951288" y="3381375"/>
          <p14:tracePt t="221806" x="3902075" y="3400425"/>
          <p14:tracePt t="221818" x="3857625" y="3406775"/>
          <p14:tracePt t="221828" x="3832225" y="3413125"/>
          <p14:tracePt t="221840" x="3789363" y="3419475"/>
          <p14:tracePt t="221851" x="3738563" y="3432175"/>
          <p14:tracePt t="221862" x="3683000" y="3451225"/>
          <p14:tracePt t="221873" x="3625850" y="3463925"/>
          <p14:tracePt t="221886" x="3563938" y="3481388"/>
          <p14:tracePt t="221896" x="3495675" y="3513138"/>
          <p14:tracePt t="221907" x="3438525" y="3538538"/>
          <p14:tracePt t="221918" x="3395663" y="3570288"/>
          <p14:tracePt t="221929" x="3376613" y="3581400"/>
          <p14:tracePt t="221941" x="3363913" y="3594100"/>
          <p14:tracePt t="221977" x="3357563" y="3600450"/>
          <p14:tracePt t="221988" x="3351213" y="3606800"/>
          <p14:tracePt t="222109" x="3344863" y="3613150"/>
          <p14:tracePt t="222121" x="3344863" y="3619500"/>
          <p14:tracePt t="222132" x="3357563" y="3644900"/>
          <p14:tracePt t="222143" x="3376613" y="3663950"/>
          <p14:tracePt t="222154" x="3389313" y="3687763"/>
          <p14:tracePt t="222168" x="3402013" y="3713163"/>
          <p14:tracePt t="222177" x="3419475" y="3744913"/>
          <p14:tracePt t="222190" x="3425825" y="3787775"/>
          <p14:tracePt t="222199" x="3432175" y="3825875"/>
          <p14:tracePt t="222211" x="3432175" y="3887788"/>
          <p14:tracePt t="222222" x="3432175" y="3963988"/>
          <p14:tracePt t="222233" x="3432175" y="4044950"/>
          <p14:tracePt t="222244" x="3432175" y="4119563"/>
          <p14:tracePt t="222256" x="3432175" y="4194175"/>
          <p14:tracePt t="222268" x="3432175" y="4270375"/>
          <p14:tracePt t="222278" x="3413125" y="4357688"/>
          <p14:tracePt t="222291" x="3389313" y="4457700"/>
          <p14:tracePt t="222301" x="3357563" y="4564063"/>
          <p14:tracePt t="222312" x="3325813" y="4689475"/>
          <p14:tracePt t="222323" x="3295650" y="4813300"/>
          <p14:tracePt t="222335" x="3263900" y="4932363"/>
          <p14:tracePt t="222345" x="3244850" y="5045075"/>
          <p14:tracePt t="222357" x="3232150" y="5145088"/>
          <p14:tracePt t="222369" x="3232150" y="5232400"/>
          <p14:tracePt t="222381" x="3232150" y="5307013"/>
          <p14:tracePt t="222391" x="3238500" y="5338763"/>
          <p14:tracePt t="222403" x="3244850" y="5351463"/>
          <p14:tracePt t="222413" x="3251200" y="5364163"/>
          <p14:tracePt t="222480" x="3263900" y="5370513"/>
          <p14:tracePt t="222492" x="3276600" y="5376863"/>
          <p14:tracePt t="222507" x="3289300" y="5383213"/>
          <p14:tracePt t="222514" x="3302000" y="5389563"/>
          <p14:tracePt t="222525" x="3319463" y="5395913"/>
          <p14:tracePt t="222538" x="3351213" y="5407025"/>
          <p14:tracePt t="222548" x="3406775" y="5438775"/>
          <p14:tracePt t="222559" x="3495675" y="5476875"/>
          <p14:tracePt t="222570" x="3613150" y="5532438"/>
          <p14:tracePt t="222585" x="3763963" y="5589588"/>
          <p14:tracePt t="222596" x="3951288" y="5651500"/>
          <p14:tracePt t="222606" x="4119563" y="5689600"/>
          <p14:tracePt t="222617" x="4251325" y="5713413"/>
          <p14:tracePt t="222628" x="4364038" y="5719763"/>
          <p14:tracePt t="222639" x="4451350" y="5719763"/>
          <p14:tracePt t="222649" x="4502150" y="5707063"/>
          <p14:tracePt t="222661" x="4551363" y="5651500"/>
          <p14:tracePt t="222675" x="4589463" y="5576888"/>
          <p14:tracePt t="222684" x="4621213" y="5470525"/>
          <p14:tracePt t="222695" x="4638675" y="5357813"/>
          <p14:tracePt t="222708" x="4651375" y="5232400"/>
          <p14:tracePt t="222717" x="4651375" y="5106988"/>
          <p14:tracePt t="222728" x="4651375" y="4983163"/>
          <p14:tracePt t="222740" x="4645025" y="4857750"/>
          <p14:tracePt t="222752" x="4625975" y="4732338"/>
          <p14:tracePt t="222762" x="4583113" y="4600575"/>
          <p14:tracePt t="222773" x="4521200" y="4483100"/>
          <p14:tracePt t="222789" x="4438650" y="4357688"/>
          <p14:tracePt t="222796" x="4308475" y="4213225"/>
          <p14:tracePt t="222807" x="4164013" y="4070350"/>
          <p14:tracePt t="222818" x="4019550" y="3938588"/>
          <p14:tracePt t="222830" x="3883025" y="3813175"/>
          <p14:tracePt t="222841" x="3763963" y="3694113"/>
          <p14:tracePt t="222853" x="3670300" y="3606800"/>
          <p14:tracePt t="222864" x="3582988" y="3538538"/>
          <p14:tracePt t="222875" x="3551238" y="3500438"/>
          <p14:tracePt t="222942" x="3532188" y="3487738"/>
          <p14:tracePt t="222953" x="3519488" y="3481388"/>
          <p14:tracePt t="222964" x="3489325" y="3476625"/>
          <p14:tracePt t="222976" x="3444875" y="3470275"/>
          <p14:tracePt t="222989" x="3419475" y="3463925"/>
          <p14:tracePt t="222998" x="3389313" y="3451225"/>
          <p14:tracePt t="223009" x="3351213" y="3444875"/>
          <p14:tracePt t="223023" x="3319463" y="3438525"/>
          <p14:tracePt t="223078" x="3302000" y="3432175"/>
          <p14:tracePt t="223100" x="3282950" y="3432175"/>
          <p14:tracePt t="223111" x="3270250" y="3432175"/>
          <p14:tracePt t="223144" x="3257550" y="3432175"/>
          <p14:tracePt t="223189" x="3244850" y="3432175"/>
          <p14:tracePt t="223201" x="3219450" y="3432175"/>
          <p14:tracePt t="223212" x="3195638" y="3432175"/>
          <p14:tracePt t="223224" x="3176588" y="3432175"/>
          <p14:tracePt t="223235" x="3144838" y="3438525"/>
          <p14:tracePt t="223245" x="3119438" y="3444875"/>
          <p14:tracePt t="223257" x="3089275" y="3463925"/>
          <p14:tracePt t="223268" x="3063875" y="3476625"/>
          <p14:tracePt t="223281" x="3038475" y="3506788"/>
          <p14:tracePt t="223290" x="3025775" y="3538538"/>
          <p14:tracePt t="223303" x="3019425" y="3557588"/>
          <p14:tracePt t="223313" x="3019425" y="3594100"/>
          <p14:tracePt t="223324" x="3019425" y="3644900"/>
          <p14:tracePt t="223336" x="3019425" y="3706813"/>
          <p14:tracePt t="223347" x="3051175" y="3787775"/>
          <p14:tracePt t="223358" x="3100388" y="3870325"/>
          <p14:tracePt t="223371" x="3195638" y="3932238"/>
          <p14:tracePt t="223381" x="3325813" y="3976688"/>
          <p14:tracePt t="223394" x="3489325" y="3987800"/>
          <p14:tracePt t="223405" x="3732213" y="3951288"/>
          <p14:tracePt t="223414" x="4064000" y="3851275"/>
          <p14:tracePt t="223425" x="4425950" y="3713163"/>
          <p14:tracePt t="223438" x="4802188" y="3513138"/>
          <p14:tracePt t="223448" x="5151438" y="3287713"/>
          <p14:tracePt t="223459" x="5464175" y="3063875"/>
          <p14:tracePt t="223473" x="5683250" y="2844800"/>
          <p14:tracePt t="223482" x="5815013" y="2638425"/>
          <p14:tracePt t="223493" x="5851525" y="2463800"/>
          <p14:tracePt t="223505" x="5834063" y="2338388"/>
          <p14:tracePt t="223516" x="5757863" y="2219325"/>
          <p14:tracePt t="223526" x="5621338" y="2106613"/>
          <p14:tracePt t="223539" x="5427663" y="2006600"/>
          <p14:tracePt t="223556" x="5195888" y="1938338"/>
          <p14:tracePt t="223560" x="4970463" y="1881188"/>
          <p14:tracePt t="223572" x="4725988" y="1851025"/>
          <p14:tracePt t="223584" x="4514850" y="1838325"/>
          <p14:tracePt t="223596" x="4308475" y="1838325"/>
          <p14:tracePt t="223606" x="4089400" y="1874838"/>
          <p14:tracePt t="223618" x="3883025" y="1925638"/>
          <p14:tracePt t="223628" x="3695700" y="2006600"/>
          <p14:tracePt t="223640" x="3525838" y="2100263"/>
          <p14:tracePt t="223652" x="3389313" y="2212975"/>
          <p14:tracePt t="223662" x="3270250" y="2370138"/>
          <p14:tracePt t="223675" x="3182938" y="2581275"/>
          <p14:tracePt t="223684" x="3119438" y="2857500"/>
          <p14:tracePt t="223695" x="3106738" y="3144838"/>
          <p14:tracePt t="223707" x="3132138" y="3438525"/>
          <p14:tracePt t="223718" x="3244850" y="3725863"/>
          <p14:tracePt t="223731" x="3406775" y="4000500"/>
          <p14:tracePt t="223740" x="3632200" y="4244975"/>
          <p14:tracePt t="223755" x="3938588" y="4445000"/>
          <p14:tracePt t="223763" x="4276725" y="4600575"/>
          <p14:tracePt t="223776" x="4657725" y="4700588"/>
          <p14:tracePt t="223788" x="5083175" y="4776788"/>
          <p14:tracePt t="223797" x="5489575" y="4789488"/>
          <p14:tracePt t="223808" x="5883275" y="4764088"/>
          <p14:tracePt t="223820" x="6240463" y="4664075"/>
          <p14:tracePt t="223830" x="6557963" y="4513263"/>
          <p14:tracePt t="223842" x="6815138" y="4313238"/>
          <p14:tracePt t="223854" x="7015163" y="4100513"/>
          <p14:tracePt t="223865" x="7153275" y="3876675"/>
          <p14:tracePt t="223875" x="7240588" y="3638550"/>
          <p14:tracePt t="223889" x="7253288" y="3425825"/>
          <p14:tracePt t="223898" x="7215188" y="3181350"/>
          <p14:tracePt t="223916" x="7096125" y="2932113"/>
          <p14:tracePt t="223922" x="6889750" y="2693988"/>
          <p14:tracePt t="223932" x="6602413" y="2474913"/>
          <p14:tracePt t="223943" x="6251575" y="2287588"/>
          <p14:tracePt t="223954" x="5915025" y="2132013"/>
          <p14:tracePt t="223969" x="5602288" y="2032000"/>
          <p14:tracePt t="223978" x="5357813" y="1987550"/>
          <p14:tracePt t="223991" x="5170488" y="1993900"/>
          <p14:tracePt t="224000" x="5014913" y="2044700"/>
          <p14:tracePt t="224010" x="4864100" y="2144713"/>
          <p14:tracePt t="224022" x="4757738" y="2263775"/>
          <p14:tracePt t="224036" x="4689475" y="2381250"/>
          <p14:tracePt t="224044" x="4670425" y="2525713"/>
          <p14:tracePt t="224057" x="4689475" y="2693988"/>
          <p14:tracePt t="224069" x="4783138" y="2887663"/>
          <p14:tracePt t="224078" x="5032375" y="3157538"/>
          <p14:tracePt t="224091" x="5421313" y="3451225"/>
          <p14:tracePt t="224101" x="5970588" y="3725863"/>
          <p14:tracePt t="224112" x="6634163" y="3987800"/>
          <p14:tracePt t="224124" x="7340600" y="4187825"/>
          <p14:tracePt t="224134" x="8021638" y="4332288"/>
          <p14:tracePt t="224146" x="8615363" y="4425950"/>
          <p14:tracePt t="224157" x="9059863" y="4464050"/>
          <p14:tracePt t="224169" x="9366250" y="4451350"/>
          <p14:tracePt t="224179" x="9509125" y="4432300"/>
          <p14:tracePt t="224191" x="9602788" y="4376738"/>
          <p14:tracePt t="224203" x="9653588" y="4306888"/>
          <p14:tracePt t="224213" x="9685338" y="4232275"/>
          <p14:tracePt t="224224" x="9691688" y="4157663"/>
          <p14:tracePt t="224238" x="9691688" y="4076700"/>
          <p14:tracePt t="224247" x="9678988" y="4013200"/>
          <p14:tracePt t="224258" x="9672638" y="3983038"/>
          <p14:tracePt t="224269" x="9672638" y="3963988"/>
          <p14:tracePt t="224281" x="9666288" y="3951288"/>
          <p14:tracePt t="224295" x="9659938" y="3932238"/>
          <p14:tracePt t="224305" x="9659938" y="3919538"/>
          <p14:tracePt t="224325" x="9653588" y="3913188"/>
          <p14:tracePt t="224618" x="9640888" y="3906838"/>
          <p14:tracePt t="224629" x="9615488" y="3906838"/>
          <p14:tracePt t="224640" x="9559925" y="3906838"/>
          <p14:tracePt t="224652" x="9421813" y="3906838"/>
          <p14:tracePt t="224666" x="9172575" y="3894138"/>
          <p14:tracePt t="224675" x="8740775" y="3894138"/>
          <p14:tracePt t="224687" x="8208963" y="3894138"/>
          <p14:tracePt t="224697" x="7627938" y="3894138"/>
          <p14:tracePt t="224708" x="7040563" y="3894138"/>
          <p14:tracePt t="224720" x="6508750" y="3894138"/>
          <p14:tracePt t="224730" x="6027738" y="3894138"/>
          <p14:tracePt t="224742" x="5614988" y="3925888"/>
          <p14:tracePt t="224755" x="5314950" y="3970338"/>
          <p14:tracePt t="224764" x="5138738" y="4019550"/>
          <p14:tracePt t="224775" x="5045075" y="4051300"/>
          <p14:tracePt t="224789" x="5002213" y="4087813"/>
          <p14:tracePt t="224799" x="4995863" y="4113213"/>
          <p14:tracePt t="224809" x="5021263" y="4151313"/>
          <p14:tracePt t="224822" x="5127625" y="4187825"/>
          <p14:tracePt t="224833" x="5357813" y="4232275"/>
          <p14:tracePt t="224843" x="5783263" y="4300538"/>
          <p14:tracePt t="224855" x="6283325" y="4394200"/>
          <p14:tracePt t="224865" x="6853238" y="4487863"/>
          <p14:tracePt t="224877" x="7427913" y="4564063"/>
          <p14:tracePt t="224890" x="7915275" y="4619625"/>
          <p14:tracePt t="224903" x="8283575" y="4651375"/>
          <p14:tracePt t="224911" x="8521700" y="4683125"/>
          <p14:tracePt t="224924" x="8615363" y="4689475"/>
          <p14:tracePt t="224934" x="8653463" y="4689475"/>
          <p14:tracePt t="224968" x="8672513" y="4694238"/>
          <p14:tracePt t="224981" x="8672513" y="4700588"/>
          <p14:tracePt t="224991" x="8666163" y="4713288"/>
          <p14:tracePt t="225001" x="8634413" y="4732338"/>
          <p14:tracePt t="225012" x="8572500" y="4757738"/>
          <p14:tracePt t="225024" x="8478838" y="4789488"/>
          <p14:tracePt t="225035" x="8366125" y="4838700"/>
          <p14:tracePt t="225046" x="8247063" y="4894263"/>
          <p14:tracePt t="225058" x="8128000" y="4957763"/>
          <p14:tracePt t="225071" x="7983538" y="5032375"/>
          <p14:tracePt t="225080" x="7847013" y="5089525"/>
          <p14:tracePt t="225092" x="7683500" y="5151438"/>
          <p14:tracePt t="225105" x="7527925" y="5200650"/>
          <p14:tracePt t="225113" x="7415213" y="5238750"/>
          <p14:tracePt t="225125" x="7296150" y="5270500"/>
          <p14:tracePt t="225138" x="7208838" y="5300663"/>
          <p14:tracePt t="225166" x="7089775" y="5338763"/>
          <p14:tracePt t="225172" x="7034213" y="5357813"/>
          <p14:tracePt t="225181" x="6953250" y="5389563"/>
          <p14:tracePt t="225194" x="6840538" y="5419725"/>
          <p14:tracePt t="225204" x="6657975" y="5451475"/>
          <p14:tracePt t="225214" x="6389688" y="5500688"/>
          <p14:tracePt t="225226" x="6089650" y="5564188"/>
          <p14:tracePt t="225239" x="5764213" y="5626100"/>
          <p14:tracePt t="225248" x="5438775" y="5695950"/>
          <p14:tracePt t="225259" x="5138738" y="5757863"/>
          <p14:tracePt t="225270" x="4870450" y="5800725"/>
          <p14:tracePt t="225284" x="4651375" y="5838825"/>
          <p14:tracePt t="225295" x="4457700" y="5870575"/>
          <p14:tracePt t="225307" x="4332288" y="5876925"/>
          <p14:tracePt t="225317" x="4232275" y="5876925"/>
          <p14:tracePt t="225327" x="4189413" y="5889625"/>
          <p14:tracePt t="225340" x="4170363" y="5895975"/>
          <p14:tracePt t="225349" x="4164013" y="5907088"/>
          <p14:tracePt t="225361" x="4195763" y="5964238"/>
          <p14:tracePt t="225374" x="4414838" y="6145213"/>
          <p14:tracePt t="225383" x="4945063" y="6502400"/>
          <p14:tracePt t="225518" x="8666163" y="6283325"/>
          <p14:tracePt t="225529" x="8447088" y="5857875"/>
          <p14:tracePt t="225540" x="8202613" y="5407025"/>
          <p14:tracePt t="225554" x="7896225" y="4932363"/>
          <p14:tracePt t="225563" x="7570788" y="4470400"/>
          <p14:tracePt t="225574" x="7202488" y="4006850"/>
          <p14:tracePt t="225588" x="6777038" y="3563938"/>
          <p14:tracePt t="225597" x="6340475" y="3176588"/>
          <p14:tracePt t="225608" x="5902325" y="2874963"/>
          <p14:tracePt t="225621" x="5570538" y="2651125"/>
          <p14:tracePt t="225630" x="5345113" y="2513013"/>
          <p14:tracePt t="225754" x="5283200" y="2487613"/>
          <p14:tracePt t="225765" x="5251450" y="2487613"/>
          <p14:tracePt t="225777" x="5238750" y="2500313"/>
          <p14:tracePt t="225789" x="5232400" y="2532063"/>
          <p14:tracePt t="225799" x="5232400" y="2557463"/>
          <p14:tracePt t="225810" x="5232400" y="2574925"/>
          <p14:tracePt t="225822" x="5232400" y="2587625"/>
          <p14:tracePt t="225834" x="5232400" y="2593975"/>
          <p14:tracePt t="225990" x="5232400" y="2600325"/>
          <p14:tracePt t="226002" x="5227638" y="2606675"/>
          <p14:tracePt t="226013" x="5214938" y="2613025"/>
          <p14:tracePt t="226024" x="5183188" y="2619375"/>
          <p14:tracePt t="226038" x="5121275" y="2638425"/>
          <p14:tracePt t="226047" x="5002213" y="2670175"/>
          <p14:tracePt t="226058" x="4838700" y="2719388"/>
          <p14:tracePt t="226069" x="4632325" y="2787650"/>
          <p14:tracePt t="226083" x="4364038" y="2894013"/>
          <p14:tracePt t="226094" x="4119563" y="3019425"/>
          <p14:tracePt t="226105" x="3895725" y="3151188"/>
          <p14:tracePt t="226114" x="3738563" y="3270250"/>
          <p14:tracePt t="226126" x="3644900" y="3363913"/>
          <p14:tracePt t="226139" x="3576638" y="3487738"/>
          <p14:tracePt t="226148" x="3544888" y="3613150"/>
          <p14:tracePt t="226159" x="3525838" y="3787775"/>
          <p14:tracePt t="226173" x="3506788" y="4000500"/>
          <p14:tracePt t="226183" x="3506788" y="4183063"/>
          <p14:tracePt t="226193" x="3525838" y="4351338"/>
          <p14:tracePt t="226206" x="3557588" y="4464050"/>
          <p14:tracePt t="226216" x="3576638" y="4551363"/>
          <p14:tracePt t="226384" x="3595688" y="4583113"/>
          <p14:tracePt t="226395" x="3602038" y="4583113"/>
          <p14:tracePt t="226407" x="3602038" y="4557713"/>
          <p14:tracePt t="226419" x="3582988" y="4457700"/>
          <p14:tracePt t="226429" x="3551238" y="4276725"/>
          <p14:tracePt t="226441" x="3489325" y="3976688"/>
          <p14:tracePt t="226452" x="3406775" y="3644900"/>
          <p14:tracePt t="226466" x="3325813" y="3344863"/>
          <p14:tracePt t="226477" x="3251200" y="3113088"/>
          <p14:tracePt t="226488" x="3200400" y="2957513"/>
          <p14:tracePt t="226553" x="3182938" y="2887663"/>
          <p14:tracePt t="226564" x="3182938" y="2881313"/>
          <p14:tracePt t="226577" x="3189288" y="2894013"/>
          <p14:tracePt t="226591" x="3219450" y="2944813"/>
          <p14:tracePt t="226598" x="3270250" y="3019425"/>
          <p14:tracePt t="226609" x="3319463" y="3094038"/>
          <p14:tracePt t="226622" x="3344863" y="3138488"/>
          <p14:tracePt t="226643" x="3357563" y="3163888"/>
          <p14:tracePt t="226678" x="3376613" y="3157538"/>
          <p14:tracePt t="226689" x="3382963" y="3106738"/>
          <p14:tracePt t="226699" x="3402013" y="3006725"/>
          <p14:tracePt t="226710" x="3419475" y="2881313"/>
          <p14:tracePt t="226722" x="3457575" y="2719388"/>
          <p14:tracePt t="226733" x="3513138" y="2487613"/>
          <p14:tracePt t="226744" x="3589338" y="2257425"/>
          <p14:tracePt t="226756" x="3644900" y="2032000"/>
          <p14:tracePt t="226767" x="3702050" y="1781175"/>
          <p14:tracePt t="226778" x="3732213" y="1563688"/>
          <p14:tracePt t="226791" x="3757613" y="1344613"/>
          <p14:tracePt t="226800" x="3770313" y="1181100"/>
          <p14:tracePt t="226812" x="3770313" y="1074738"/>
          <p14:tracePt t="226823" x="3770313" y="987425"/>
          <p14:tracePt t="226837" x="3770313" y="944563"/>
          <p14:tracePt t="226845" x="3770313" y="925513"/>
          <p14:tracePt t="226857" x="3770313" y="912813"/>
          <p14:tracePt t="226958" x="3770313" y="900113"/>
          <p14:tracePt t="226974" x="3770313" y="874713"/>
          <p14:tracePt t="226981" x="3770313" y="857250"/>
          <p14:tracePt t="226992" x="3763963" y="831850"/>
          <p14:tracePt t="227004" x="3751263" y="819150"/>
          <p14:tracePt t="227025" x="3744913" y="806450"/>
          <p14:tracePt t="227239" x="3744913" y="800100"/>
          <p14:tracePt t="227251" x="3738563" y="806450"/>
          <p14:tracePt t="227273" x="3732213" y="812800"/>
          <p14:tracePt t="227287" x="3725863" y="819150"/>
          <p14:tracePt t="227296" x="3719513" y="825500"/>
          <p14:tracePt t="227397" x="3708400" y="831850"/>
          <p14:tracePt t="227408" x="3695700" y="831850"/>
          <p14:tracePt t="227422" x="3689350" y="831850"/>
          <p14:tracePt t="227431" x="3683000" y="831850"/>
          <p14:tracePt t="227442" x="3670300" y="831850"/>
          <p14:tracePt t="227454" x="3644900" y="838200"/>
          <p14:tracePt t="227466" x="3625850" y="838200"/>
          <p14:tracePt t="227478" x="3606800" y="838200"/>
          <p14:tracePt t="227489" x="3576638" y="844550"/>
          <p14:tracePt t="227498" x="3551238" y="850900"/>
          <p14:tracePt t="227510" x="3519488" y="857250"/>
          <p14:tracePt t="227522" x="3482975" y="857250"/>
          <p14:tracePt t="227533" x="3451225" y="857250"/>
          <p14:tracePt t="227543" x="3425825" y="857250"/>
          <p14:tracePt t="227556" x="3389313" y="857250"/>
          <p14:tracePt t="227566" x="3351213" y="857250"/>
          <p14:tracePt t="227577" x="3319463" y="862013"/>
          <p14:tracePt t="227591" x="3295650" y="874713"/>
          <p14:tracePt t="227601" x="3251200" y="881063"/>
          <p14:tracePt t="227611" x="3206750" y="900113"/>
          <p14:tracePt t="227624" x="3151188" y="925513"/>
          <p14:tracePt t="227635" x="3089275" y="957263"/>
          <p14:tracePt t="227645" x="3032125" y="981075"/>
          <p14:tracePt t="227655" x="2976563" y="1006475"/>
          <p14:tracePt t="227668" x="2919413" y="1038225"/>
          <p14:tracePt t="227680" x="2863850" y="1062038"/>
          <p14:tracePt t="227690" x="2819400" y="1087438"/>
          <p14:tracePt t="227700" x="2789238" y="1112838"/>
          <p14:tracePt t="227712" x="2763838" y="1150938"/>
          <p14:tracePt t="227723" x="2738438" y="1181100"/>
          <p14:tracePt t="227734" x="2713038" y="1225550"/>
          <p14:tracePt t="227745" x="2693988" y="1287463"/>
          <p14:tracePt t="227758" x="2689225" y="1357313"/>
          <p14:tracePt t="227769" x="2676525" y="1419225"/>
          <p14:tracePt t="227780" x="2676525" y="1493838"/>
          <p14:tracePt t="227793" x="2676525" y="1557338"/>
          <p14:tracePt t="227804" x="2676525" y="1606550"/>
          <p14:tracePt t="227813" x="2676525" y="1644650"/>
          <p14:tracePt t="227824" x="2689225" y="1687513"/>
          <p14:tracePt t="227838" x="2713038" y="1744663"/>
          <p14:tracePt t="227856" x="2763838" y="1812925"/>
          <p14:tracePt t="227858" x="2838450" y="1893888"/>
          <p14:tracePt t="227873" x="2932113" y="1968500"/>
          <p14:tracePt t="227883" x="3051175" y="2044700"/>
          <p14:tracePt t="227892" x="3195638" y="2119313"/>
          <p14:tracePt t="227905" x="3332163" y="2174875"/>
          <p14:tracePt t="227914" x="3489325" y="2225675"/>
          <p14:tracePt t="227927" x="3613150" y="2257425"/>
          <p14:tracePt t="227938" x="3757613" y="2274888"/>
          <p14:tracePt t="227948" x="3883025" y="2287588"/>
          <p14:tracePt t="227959" x="3983038" y="2287588"/>
          <p14:tracePt t="227973" x="4083050" y="2281238"/>
          <p14:tracePt t="227983" x="4176713" y="2251075"/>
          <p14:tracePt t="227993" x="4251325" y="2212975"/>
          <p14:tracePt t="228006" x="4319588" y="2157413"/>
          <p14:tracePt t="228017" x="4383088" y="2074863"/>
          <p14:tracePt t="228027" x="4432300" y="1981200"/>
          <p14:tracePt t="228039" x="4489450" y="1863725"/>
          <p14:tracePt t="228051" x="4521200" y="1751013"/>
          <p14:tracePt t="228061" x="4551363" y="1644650"/>
          <p14:tracePt t="228072" x="4570413" y="1544638"/>
          <p14:tracePt t="228084" x="4583113" y="1457325"/>
          <p14:tracePt t="228097" x="4589463" y="1368425"/>
          <p14:tracePt t="228107" x="4589463" y="1306513"/>
          <p14:tracePt t="228117" x="4589463" y="1257300"/>
          <p14:tracePt t="228128" x="4589463" y="1231900"/>
          <p14:tracePt t="228229" x="4589463" y="1225550"/>
          <p14:tracePt t="228240" x="4589463" y="1212850"/>
          <p14:tracePt t="228254" x="4589463" y="1200150"/>
          <p14:tracePt t="228265" x="4557713" y="1174750"/>
          <p14:tracePt t="228275" x="4538663" y="1150938"/>
          <p14:tracePt t="228286" x="4502150" y="1125538"/>
          <p14:tracePt t="228297" x="4457700" y="1081088"/>
          <p14:tracePt t="228308" x="4402138" y="1031875"/>
          <p14:tracePt t="228321" x="4344988" y="987425"/>
          <p14:tracePt t="228330" x="4295775" y="938213"/>
          <p14:tracePt t="228342" x="4251325" y="893763"/>
          <p14:tracePt t="228353" x="4208463" y="850900"/>
          <p14:tracePt t="228365" x="4170363" y="812800"/>
          <p14:tracePt t="228377" x="4151313" y="800100"/>
          <p14:tracePt t="228389" x="4119563" y="787400"/>
          <p14:tracePt t="228398" x="4102100" y="781050"/>
          <p14:tracePt t="228409" x="4089400" y="768350"/>
          <p14:tracePt t="228422" x="4076700" y="768350"/>
          <p14:tracePt t="228433" x="4064000" y="762000"/>
          <p14:tracePt t="228443" x="4051300" y="762000"/>
          <p14:tracePt t="228454" x="4019550" y="755650"/>
          <p14:tracePt t="228467" x="4002088" y="755650"/>
          <p14:tracePt t="228479" x="3970338" y="750888"/>
          <p14:tracePt t="228489" x="3919538" y="744538"/>
          <p14:tracePt t="228500" x="3870325" y="731838"/>
          <p14:tracePt t="228511" x="3789363" y="725488"/>
          <p14:tracePt t="228522" x="3713163" y="712788"/>
          <p14:tracePt t="228538" x="3613150" y="706438"/>
          <p14:tracePt t="228544" x="3502025" y="681038"/>
          <p14:tracePt t="228557" x="3357563" y="661988"/>
          <p14:tracePt t="228568" x="3213100" y="638175"/>
          <p14:tracePt t="228578" x="3070225" y="619125"/>
          <p14:tracePt t="228590" x="2925763" y="593725"/>
          <p14:tracePt t="228607" x="2782888" y="574675"/>
          <p14:tracePt t="228612" x="2670175" y="561975"/>
          <p14:tracePt t="228623" x="2557463" y="555625"/>
          <p14:tracePt t="228636" x="2470150" y="544513"/>
          <p14:tracePt t="228647" x="2382838" y="544513"/>
          <p14:tracePt t="228657" x="2293938" y="550863"/>
          <p14:tracePt t="228668" x="2225675" y="568325"/>
          <p14:tracePt t="228679" x="2163763" y="593725"/>
          <p14:tracePt t="228690" x="2106613" y="631825"/>
          <p14:tracePt t="228703" x="2057400" y="687388"/>
          <p14:tracePt t="228713" x="2000250" y="750888"/>
          <p14:tracePt t="228724" x="1951038" y="819150"/>
          <p14:tracePt t="228737" x="1900238" y="900113"/>
          <p14:tracePt t="228747" x="1857375" y="974725"/>
          <p14:tracePt t="228758" x="1838325" y="1057275"/>
          <p14:tracePt t="228770" x="1819275" y="1144588"/>
          <p14:tracePt t="228781" x="1806575" y="1244600"/>
          <p14:tracePt t="228806" x="1831975" y="1481138"/>
          <p14:tracePt t="228814" x="1906588" y="1638300"/>
          <p14:tracePt t="228825" x="2025650" y="1793875"/>
          <p14:tracePt t="228839" x="2151063" y="1938338"/>
          <p14:tracePt t="228850" x="2263775" y="2025650"/>
          <p14:tracePt t="228859" x="2357438" y="2087563"/>
          <p14:tracePt t="228872" x="2451100" y="2138363"/>
          <p14:tracePt t="228882" x="2532063" y="2187575"/>
          <p14:tracePt t="228894" x="2632075" y="2232025"/>
          <p14:tracePt t="228905" x="2751138" y="2268538"/>
          <p14:tracePt t="228917" x="2863850" y="2300288"/>
          <p14:tracePt t="228927" x="2989263" y="2325688"/>
          <p14:tracePt t="228941" x="3100388" y="2332038"/>
          <p14:tracePt t="228950" x="3200400" y="2344738"/>
          <p14:tracePt t="228960" x="3276600" y="2344738"/>
          <p14:tracePt t="228974" x="3319463" y="2344738"/>
          <p14:tracePt t="228994" x="3344863" y="2344738"/>
          <p14:tracePt t="229007" x="3363913" y="2338388"/>
          <p14:tracePt t="229018" x="3389313" y="2325688"/>
          <p14:tracePt t="229028" x="3406775" y="2325688"/>
          <p14:tracePt t="229040" x="3425825" y="2319338"/>
          <p14:tracePt t="229052" x="3444875" y="2319338"/>
          <p14:tracePt t="229063" x="3470275" y="2319338"/>
          <p14:tracePt t="229073" x="3482975" y="2312988"/>
          <p14:tracePt t="229088" x="3495675" y="2312988"/>
          <p14:tracePt t="229096" x="3513138" y="2306638"/>
          <p14:tracePt t="229108" x="3532188" y="2300288"/>
          <p14:tracePt t="229119" x="3551238" y="2293938"/>
          <p14:tracePt t="229129" x="3576638" y="2287588"/>
          <p14:tracePt t="229140" x="3606800" y="2274888"/>
          <p14:tracePt t="229153" x="3632200" y="2263775"/>
          <p14:tracePt t="229163" x="3644900" y="2257425"/>
          <p14:tracePt t="229176" x="3670300" y="2251075"/>
          <p14:tracePt t="229253" x="3683000" y="2244725"/>
          <p14:tracePt t="229264" x="3702050" y="2244725"/>
          <p14:tracePt t="229275" x="3732213" y="2257425"/>
          <p14:tracePt t="229289" x="3763963" y="2281238"/>
          <p14:tracePt t="229298" x="3808413" y="2306638"/>
          <p14:tracePt t="229309" x="3851275" y="2344738"/>
          <p14:tracePt t="229322" x="3895725" y="2370138"/>
          <p14:tracePt t="229333" x="3938588" y="2400300"/>
          <p14:tracePt t="229343" x="4008438" y="2451100"/>
          <p14:tracePt t="229354" x="4089400" y="2513013"/>
          <p14:tracePt t="229369" x="4183063" y="2563813"/>
          <p14:tracePt t="229379" x="4276725" y="2619375"/>
          <p14:tracePt t="229390" x="4364038" y="2657475"/>
          <p14:tracePt t="229401" x="4408488" y="2674938"/>
          <p14:tracePt t="229410" x="4425950" y="2681288"/>
          <p14:tracePt t="229422" x="4451350" y="2687638"/>
          <p14:tracePt t="229433" x="4470400" y="2687638"/>
          <p14:tracePt t="229444" x="4495800" y="2663825"/>
          <p14:tracePt t="229455" x="4514850" y="2632075"/>
          <p14:tracePt t="229468" x="4538663" y="2600325"/>
          <p14:tracePt t="229479" x="4557713" y="2557463"/>
          <p14:tracePt t="229490" x="4576763" y="2513013"/>
          <p14:tracePt t="229501" x="4602163" y="2470150"/>
          <p14:tracePt t="229512" x="4621213" y="2419350"/>
          <p14:tracePt t="229523" x="4625975" y="2363788"/>
          <p14:tracePt t="229535" x="4638675" y="2312988"/>
          <p14:tracePt t="229545" x="4645025" y="2263775"/>
          <p14:tracePt t="229557" x="4651375" y="2219325"/>
          <p14:tracePt t="229569" x="4651375" y="2200275"/>
          <p14:tracePt t="229579" x="4651375" y="2187575"/>
          <p14:tracePt t="229591" x="4651375" y="2174875"/>
          <p14:tracePt t="229613" x="4651375" y="2168525"/>
          <p14:tracePt t="229624" x="4651375" y="2157413"/>
          <p14:tracePt t="229639" x="4651375" y="2151063"/>
          <p14:tracePt t="229658" x="4651375" y="2138363"/>
          <p14:tracePt t="229672" x="4638675" y="2132013"/>
          <p14:tracePt t="229681" x="4614863" y="2132013"/>
          <p14:tracePt t="229692" x="4595813" y="2132013"/>
          <p14:tracePt t="229705" x="4564063" y="2132013"/>
          <p14:tracePt t="229714" x="4538663" y="2132013"/>
          <p14:tracePt t="229726" x="4514850" y="2132013"/>
          <p14:tracePt t="229739" x="4495800" y="2144713"/>
          <p14:tracePt t="229748" x="4483100" y="2151063"/>
          <p14:tracePt t="229771" x="4470400" y="2157413"/>
          <p14:tracePt t="229873" x="4464050" y="2157413"/>
          <p14:tracePt t="229890" x="4457700" y="2163763"/>
          <p14:tracePt t="229907" x="4451350" y="2168525"/>
          <p14:tracePt t="229916" x="4451350" y="2174875"/>
          <p14:tracePt t="229928" x="4432300" y="2181225"/>
          <p14:tracePt t="229941" x="4414838" y="2193925"/>
          <p14:tracePt t="229952" x="4395788" y="2206625"/>
          <p14:tracePt t="229962" x="4376738" y="2225675"/>
          <p14:tracePt t="229974" x="4351338" y="2251075"/>
          <p14:tracePt t="229985" x="4325938" y="2281238"/>
          <p14:tracePt t="229996" x="4295775" y="2325688"/>
          <p14:tracePt t="230008" x="4270375" y="2363788"/>
          <p14:tracePt t="230020" x="4219575" y="2406650"/>
          <p14:tracePt t="230029" x="4151313" y="2474913"/>
          <p14:tracePt t="230040" x="4057650" y="2563813"/>
          <p14:tracePt t="230055" x="3951288" y="2644775"/>
          <p14:tracePt t="230063" x="3813175" y="2757488"/>
          <p14:tracePt t="230074" x="3695700" y="2863850"/>
          <p14:tracePt t="230090" x="3602038" y="2944813"/>
          <p14:tracePt t="230103" x="3563938" y="2994025"/>
          <p14:tracePt t="230108" x="3551238" y="3013075"/>
          <p14:tracePt t="230142" x="3544888" y="3025775"/>
          <p14:tracePt t="230153" x="3538538" y="3038475"/>
          <p14:tracePt t="230165" x="3544888" y="3057525"/>
          <p14:tracePt t="230178" x="3576638" y="3081338"/>
          <p14:tracePt t="230188" x="3619500" y="3100388"/>
          <p14:tracePt t="230198" x="3663950" y="3119438"/>
          <p14:tracePt t="230209" x="3683000" y="3132138"/>
          <p14:tracePt t="230225" x="3695700" y="3144838"/>
          <p14:tracePt t="230232" x="3708400" y="3157538"/>
          <p14:tracePt t="230243" x="3732213" y="3176588"/>
          <p14:tracePt t="230256" x="3757613" y="3213100"/>
          <p14:tracePt t="230266" x="3763963" y="3238500"/>
          <p14:tracePt t="230277" x="3770313" y="3281363"/>
          <p14:tracePt t="230290" x="3783013" y="3344863"/>
          <p14:tracePt t="230300" x="3789363" y="3419475"/>
          <p14:tracePt t="230311" x="3802063" y="3513138"/>
          <p14:tracePt t="230323" x="3813175" y="3638550"/>
          <p14:tracePt t="230336" x="3832225" y="3776663"/>
          <p14:tracePt t="230345" x="3870325" y="3976688"/>
          <p14:tracePt t="230357" x="3944938" y="4206875"/>
          <p14:tracePt t="230369" x="4051300" y="4445000"/>
          <p14:tracePt t="230379" x="4183063" y="4651375"/>
          <p14:tracePt t="230391" x="4314825" y="4813300"/>
          <p14:tracePt t="230402" x="4451350" y="4926013"/>
          <p14:tracePt t="230412" x="4625975" y="5013325"/>
          <p14:tracePt t="230424" x="4857750" y="5089525"/>
          <p14:tracePt t="230436" x="5151438" y="5138738"/>
          <p14:tracePt t="230446" x="5538788" y="5151438"/>
          <p14:tracePt t="230457" x="5921375" y="5151438"/>
          <p14:tracePt t="230469" x="6289675" y="5106988"/>
          <p14:tracePt t="230481" x="6646863" y="5006975"/>
          <p14:tracePt t="230491" x="6959600" y="4876800"/>
          <p14:tracePt t="230504" x="7240588" y="4694238"/>
          <p14:tracePt t="230513" x="7453313" y="4494213"/>
          <p14:tracePt t="230524" x="7621588" y="4283075"/>
          <p14:tracePt t="230537" x="7734300" y="4083050"/>
          <p14:tracePt t="230547" x="7802563" y="3894138"/>
          <p14:tracePt t="230558" x="7834313" y="3744913"/>
          <p14:tracePt t="230570" x="7853363" y="3619500"/>
          <p14:tracePt t="230581" x="7866063" y="3506788"/>
          <p14:tracePt t="230595" x="7866063" y="3406775"/>
          <p14:tracePt t="230605" x="7866063" y="3332163"/>
          <p14:tracePt t="230614" x="7866063" y="3270250"/>
          <p14:tracePt t="230626" x="7866063" y="3219450"/>
          <p14:tracePt t="230638" x="7866063" y="3181350"/>
          <p14:tracePt t="230648" x="7866063" y="3151188"/>
          <p14:tracePt t="230659" x="7866063" y="3132138"/>
          <p14:tracePt t="230671" x="7866063" y="3119438"/>
          <p14:tracePt t="230682" x="7866063" y="3106738"/>
          <p14:tracePt t="230693" x="7866063" y="3094038"/>
          <p14:tracePt t="230705" x="7866063" y="3076575"/>
          <p14:tracePt t="230716" x="7866063" y="3057525"/>
          <p14:tracePt t="230727" x="7859713" y="3025775"/>
          <p14:tracePt t="230739" x="7859713" y="3013075"/>
          <p14:tracePt t="257649" x="7834313" y="3013075"/>
          <p14:tracePt t="257660" x="7796213" y="3019425"/>
          <p14:tracePt t="257672" x="7727950" y="3038475"/>
          <p14:tracePt t="257682" x="7653338" y="3057525"/>
          <p14:tracePt t="257693" x="7566025" y="3076575"/>
          <p14:tracePt t="257705" x="7446963" y="3106738"/>
          <p14:tracePt t="257716" x="7321550" y="3138488"/>
          <p14:tracePt t="257727" x="7177088" y="3170238"/>
          <p14:tracePt t="257739" x="7002463" y="3206750"/>
          <p14:tracePt t="257750" x="6777038" y="3263900"/>
          <p14:tracePt t="257761" x="6527800" y="3325813"/>
          <p14:tracePt t="257772" x="6246813" y="3400425"/>
          <p14:tracePt t="257784" x="5964238" y="3481388"/>
          <p14:tracePt t="257795" x="5727700" y="3570288"/>
          <p14:tracePt t="257807" x="5489575" y="3676650"/>
          <p14:tracePt t="257820" x="5295900" y="3770313"/>
          <p14:tracePt t="257828" x="5145088" y="3857625"/>
          <p14:tracePt t="257840" x="5021263" y="3938588"/>
          <p14:tracePt t="257855" x="4927600" y="4013200"/>
          <p14:tracePt t="257862" x="4845050" y="4076700"/>
          <p14:tracePt t="257874" x="4789488" y="4113213"/>
          <p14:tracePt t="257888" x="4751388" y="4132263"/>
          <p14:tracePt t="257908" x="4738688" y="4151313"/>
          <p14:tracePt t="257986" x="4764088" y="4144963"/>
          <p14:tracePt t="257997" x="4808538" y="4113213"/>
          <p14:tracePt t="258008" x="4864100" y="4087813"/>
          <p14:tracePt t="258020" x="4945063" y="4038600"/>
          <p14:tracePt t="258031" x="5038725" y="3976688"/>
          <p14:tracePt t="258042" x="5132388" y="3900488"/>
          <p14:tracePt t="258056" x="5257800" y="3800475"/>
          <p14:tracePt t="258066" x="5376863" y="3694113"/>
          <p14:tracePt t="258076" x="5470525" y="3600450"/>
          <p14:tracePt t="258090" x="5551488" y="3506788"/>
          <p14:tracePt t="258100" x="5627688" y="3413125"/>
          <p14:tracePt t="258110" x="5676900" y="3332163"/>
          <p14:tracePt t="258122" x="5708650" y="3263900"/>
          <p14:tracePt t="258134" x="5727700" y="3200400"/>
          <p14:tracePt t="258143" x="5734050" y="3157538"/>
          <p14:tracePt t="258155" x="5734050" y="3119438"/>
          <p14:tracePt t="258167" x="5734050" y="3087688"/>
          <p14:tracePt t="258180" x="5715000" y="3057525"/>
          <p14:tracePt t="258190" x="5670550" y="3032125"/>
          <p14:tracePt t="258200" x="5608638" y="3006725"/>
          <p14:tracePt t="258211" x="5502275" y="2963863"/>
          <p14:tracePt t="258223" x="5376863" y="2932113"/>
          <p14:tracePt t="258234" x="5214938" y="2894013"/>
          <p14:tracePt t="258245" x="5057775" y="2851150"/>
          <p14:tracePt t="258256" x="4902200" y="2800350"/>
          <p14:tracePt t="258267" x="4751388" y="2763838"/>
          <p14:tracePt t="258279" x="4625975" y="2732088"/>
          <p14:tracePt t="258292" x="4502150" y="2700338"/>
          <p14:tracePt t="258303" x="4370388" y="2670175"/>
          <p14:tracePt t="258312" x="4232275" y="2651125"/>
          <p14:tracePt t="258323" x="4089400" y="2625725"/>
          <p14:tracePt t="258336" x="3963988" y="2606675"/>
          <p14:tracePt t="258347" x="3851275" y="2593975"/>
          <p14:tracePt t="258357" x="3757613" y="2587625"/>
          <p14:tracePt t="258414" x="3719513" y="2574925"/>
          <p14:tracePt t="258425" x="3670300" y="2581275"/>
          <p14:tracePt t="258438" x="3638550" y="2587625"/>
          <p14:tracePt t="258449" x="3595688" y="2593975"/>
          <p14:tracePt t="258459" x="3557588" y="2606675"/>
          <p14:tracePt t="258471" x="3525838" y="2613025"/>
          <p14:tracePt t="258481" x="3489325" y="2619375"/>
          <p14:tracePt t="258492" x="3457575" y="2632075"/>
          <p14:tracePt t="258506" x="3425825" y="2651125"/>
          <p14:tracePt t="258516" x="3395663" y="2663825"/>
          <p14:tracePt t="258526" x="3351213" y="2693988"/>
          <p14:tracePt t="258539" x="3306763" y="2706688"/>
          <p14:tracePt t="258550" x="3251200" y="2725738"/>
          <p14:tracePt t="258560" x="3213100" y="2732088"/>
          <p14:tracePt t="258571" x="3170238" y="2744788"/>
          <p14:tracePt t="258585" x="3132138" y="2751138"/>
          <p14:tracePt t="258595" x="3095625" y="2751138"/>
          <p14:tracePt t="258607" x="3044825" y="2751138"/>
          <p14:tracePt t="258617" x="2976563" y="2751138"/>
          <p14:tracePt t="258627" x="2925763" y="2751138"/>
          <p14:tracePt t="258639" x="2906713" y="2751138"/>
          <p14:tracePt t="258785" x="2900363" y="2751138"/>
          <p14:tracePt t="258797" x="2906713" y="2751138"/>
          <p14:tracePt t="258822" x="2951163" y="2751138"/>
          <p14:tracePt t="258830" x="2976563" y="2751138"/>
          <p14:tracePt t="258841" x="3000375" y="2751138"/>
          <p14:tracePt t="258855" x="3051175" y="2751138"/>
          <p14:tracePt t="258866" x="3113088" y="2763838"/>
          <p14:tracePt t="258875" x="3206750" y="2770188"/>
          <p14:tracePt t="258888" x="3295650" y="2781300"/>
          <p14:tracePt t="258899" x="3382963" y="2787650"/>
          <p14:tracePt t="258910" x="3444875" y="2787650"/>
          <p14:tracePt t="258965" x="3482975" y="2787650"/>
          <p14:tracePt t="258990" x="3502025" y="2787650"/>
          <p14:tracePt t="258999" x="3513138" y="2787650"/>
          <p14:tracePt t="259033" x="3525838" y="2787650"/>
          <p14:tracePt t="259043" x="3544888" y="2787650"/>
          <p14:tracePt t="259056" x="3576638" y="2787650"/>
          <p14:tracePt t="259067" x="3606800" y="2787650"/>
          <p14:tracePt t="259078" x="3644900" y="2781300"/>
          <p14:tracePt t="259091" x="3689350" y="2774950"/>
          <p14:tracePt t="259101" x="3738563" y="2774950"/>
          <p14:tracePt t="259111" x="3802063" y="2763838"/>
          <p14:tracePt t="259123" x="3851275" y="2757488"/>
          <p14:tracePt t="259136" x="3908425" y="2744788"/>
          <p14:tracePt t="259145" x="3957638" y="2738438"/>
          <p14:tracePt t="259156" x="4002088" y="2732088"/>
          <p14:tracePt t="259171" x="4025900" y="2732088"/>
          <p14:tracePt t="259179" x="4057650" y="2719388"/>
          <p14:tracePt t="259190" x="4095750" y="2719388"/>
          <p14:tracePt t="259203" x="4138613" y="2713038"/>
          <p14:tracePt t="259212" x="4189413" y="2713038"/>
          <p14:tracePt t="259223" x="4264025" y="2706688"/>
          <p14:tracePt t="259237" x="4351338" y="2706688"/>
          <p14:tracePt t="259246" x="4464050" y="2706688"/>
          <p14:tracePt t="259257" x="4589463" y="2706688"/>
          <p14:tracePt t="259269" x="4708525" y="2706688"/>
          <p14:tracePt t="259280" x="4821238" y="2706688"/>
          <p14:tracePt t="259291" x="4932363" y="2706688"/>
          <p14:tracePt t="259306" x="5032375" y="2706688"/>
          <p14:tracePt t="259314" x="5132388" y="2706688"/>
          <p14:tracePt t="259325" x="5221288" y="2706688"/>
          <p14:tracePt t="259339" x="5295900" y="2706688"/>
          <p14:tracePt t="259347" x="5370513" y="2706688"/>
          <p14:tracePt t="259358" x="5434013" y="2706688"/>
          <p14:tracePt t="259370" x="5495925" y="2706688"/>
          <p14:tracePt t="259384" x="5570538" y="2706688"/>
          <p14:tracePt t="259395" x="5645150" y="2706688"/>
          <p14:tracePt t="259405" x="5721350" y="2706688"/>
          <p14:tracePt t="259416" x="5821363" y="2706688"/>
          <p14:tracePt t="259426" x="5934075" y="2706688"/>
          <p14:tracePt t="259440" x="6045200" y="2706688"/>
          <p14:tracePt t="259449" x="6164263" y="2732088"/>
          <p14:tracePt t="259460" x="6264275" y="2751138"/>
          <p14:tracePt t="259473" x="6364288" y="2757488"/>
          <p14:tracePt t="259483" x="6464300" y="2770188"/>
          <p14:tracePt t="259494" x="6564313" y="2781300"/>
          <p14:tracePt t="259505" x="6653213" y="2787650"/>
          <p14:tracePt t="259516" x="6746875" y="2806700"/>
          <p14:tracePt t="259527" x="6821488" y="2819400"/>
          <p14:tracePt t="259538" x="6896100" y="2825750"/>
          <p14:tracePt t="259550" x="6970713" y="2838450"/>
          <p14:tracePt t="259561" x="7053263" y="2844800"/>
          <p14:tracePt t="259574" x="7127875" y="2870200"/>
          <p14:tracePt t="259583" x="7196138" y="2887663"/>
          <p14:tracePt t="259595" x="7259638" y="2906713"/>
          <p14:tracePt t="259606" x="7321550" y="2913063"/>
          <p14:tracePt t="259618" x="7377113" y="2925763"/>
          <p14:tracePt t="259628" x="7427913" y="2932113"/>
          <p14:tracePt t="259640" x="7483475" y="2951163"/>
          <p14:tracePt t="259653" x="7540625" y="2970213"/>
          <p14:tracePt t="259663" x="7577138" y="2974975"/>
          <p14:tracePt t="259673" x="7621588" y="2981325"/>
          <p14:tracePt t="259688" x="7659688" y="2994025"/>
          <p14:tracePt t="259696" x="7689850" y="3000375"/>
          <p14:tracePt t="259707" x="7715250" y="3006725"/>
          <p14:tracePt t="259721" x="7740650" y="3013075"/>
          <p14:tracePt t="259730" x="7766050" y="3013075"/>
          <p14:tracePt t="259741" x="7796213" y="3019425"/>
          <p14:tracePt t="259754" x="7821613" y="3019425"/>
          <p14:tracePt t="259764" x="7853363" y="3025775"/>
          <p14:tracePt t="259775" x="7877175" y="3025775"/>
          <p14:tracePt t="259788" x="7908925" y="3032125"/>
          <p14:tracePt t="259797" x="7927975" y="3044825"/>
          <p14:tracePt t="259809" x="7953375" y="3051175"/>
          <p14:tracePt t="259821" x="7972425" y="3051175"/>
          <p14:tracePt t="259831" x="7983538" y="3051175"/>
          <p14:tracePt t="259853" x="7996238" y="3051175"/>
          <p14:tracePt t="259866" x="8008938" y="3063875"/>
          <p14:tracePt t="259878" x="8021638" y="3063875"/>
          <p14:tracePt t="259889" x="8040688" y="3063875"/>
          <p14:tracePt t="259901" x="8066088" y="3063875"/>
          <p14:tracePt t="259910" x="8083550" y="3070225"/>
          <p14:tracePt t="259923" x="8102600" y="3070225"/>
          <p14:tracePt t="259933" x="8134350" y="3076575"/>
          <p14:tracePt t="259943" x="8172450" y="3081338"/>
          <p14:tracePt t="259955" x="8240713" y="3094038"/>
          <p14:tracePt t="259969" x="8315325" y="3113088"/>
          <p14:tracePt t="259979" x="8389938" y="3119438"/>
          <p14:tracePt t="259989" x="8472488" y="3132138"/>
          <p14:tracePt t="260000" x="8547100" y="3138488"/>
          <p14:tracePt t="260011" x="8609013" y="3151188"/>
          <p14:tracePt t="260023" x="8672513" y="3157538"/>
          <p14:tracePt t="260036" x="8715375" y="3163888"/>
          <p14:tracePt t="260044" x="8753475" y="3176588"/>
          <p14:tracePt t="260056" x="8785225" y="3181350"/>
          <p14:tracePt t="260069" x="8802688" y="3181350"/>
          <p14:tracePt t="260080" x="8828088" y="3187700"/>
          <p14:tracePt t="260103" x="8834438" y="3187700"/>
          <p14:tracePt t="260114" x="8847138" y="3187700"/>
          <p14:tracePt t="260124" x="8853488" y="3187700"/>
          <p14:tracePt t="260138" x="8859838" y="3194050"/>
          <p14:tracePt t="260147" x="8872538" y="3194050"/>
          <p14:tracePt t="260157" x="8890000" y="3200400"/>
          <p14:tracePt t="260170" x="8915400" y="3206750"/>
          <p14:tracePt t="260180" x="8940800" y="3213100"/>
          <p14:tracePt t="260192" x="8972550" y="3232150"/>
          <p14:tracePt t="260205" x="9015413" y="3238500"/>
          <p14:tracePt t="260214" x="9066213" y="3257550"/>
          <p14:tracePt t="260225" x="9147175" y="3276600"/>
          <p14:tracePt t="260240" x="9221788" y="3287713"/>
          <p14:tracePt t="260247" x="9309100" y="3306763"/>
          <p14:tracePt t="260259" x="9391650" y="3313113"/>
          <p14:tracePt t="260270" x="9478963" y="3325813"/>
          <p14:tracePt t="260288" x="9540875" y="3332163"/>
          <p14:tracePt t="260294" x="9572625" y="3338513"/>
          <p14:tracePt t="260305" x="9598025" y="3351213"/>
          <p14:tracePt t="260350" x="9609138" y="3357563"/>
          <p14:tracePt t="260393" x="9621838" y="3357563"/>
          <p14:tracePt t="260405" x="9634538" y="3357563"/>
          <p14:tracePt t="260416" x="9666288" y="3363913"/>
          <p14:tracePt t="260427" x="9691688" y="3363913"/>
          <p14:tracePt t="260439" x="9721850" y="3370263"/>
          <p14:tracePt t="260450" x="9740900" y="3376613"/>
          <p14:tracePt t="260475" x="9785350" y="3387725"/>
          <p14:tracePt t="260483" x="9798050" y="3394075"/>
          <p14:tracePt t="260585" x="9809163" y="3400425"/>
          <p14:tracePt t="260596" x="9834563" y="3400425"/>
          <p14:tracePt t="260607" x="9866313" y="3406775"/>
          <p14:tracePt t="260621" x="9904413" y="3406775"/>
          <p14:tracePt t="260630" x="9934575" y="3419475"/>
          <p14:tracePt t="260641" x="9959975" y="3419475"/>
          <p14:tracePt t="260652" x="9991725" y="3419475"/>
          <p14:tracePt t="260668" x="10015538" y="3419475"/>
          <p14:tracePt t="260676" x="10047288" y="3419475"/>
          <p14:tracePt t="260688" x="10066338" y="3419475"/>
          <p14:tracePt t="260697" x="10091738" y="3419475"/>
          <p14:tracePt t="260708" x="10115550" y="3419475"/>
          <p14:tracePt t="260722" x="10134600" y="3419475"/>
          <p14:tracePt t="260731" x="10147300" y="3419475"/>
          <p14:tracePt t="260742" x="10166350" y="3419475"/>
          <p14:tracePt t="260755" x="10185400" y="3419475"/>
          <p14:tracePt t="260765" x="10198100" y="3419475"/>
          <p14:tracePt t="260779" x="10215563" y="3419475"/>
          <p14:tracePt t="260790" x="10240963" y="3419475"/>
          <p14:tracePt t="260800" x="10253663" y="3406775"/>
          <p14:tracePt t="260810" x="10266363" y="3400425"/>
          <p14:tracePt t="261080" x="10253663" y="3400425"/>
          <p14:tracePt t="262273" x="10234613" y="3394075"/>
          <p14:tracePt t="262284" x="10204450" y="3376613"/>
          <p14:tracePt t="262295" x="10147300" y="3344863"/>
          <p14:tracePt t="262307" x="10079038" y="3306763"/>
          <p14:tracePt t="262319" x="10009188" y="3270250"/>
          <p14:tracePt t="262329" x="9953625" y="3232150"/>
          <p14:tracePt t="262341" x="9909175" y="3194050"/>
          <p14:tracePt t="262353" x="9866313" y="3170238"/>
          <p14:tracePt t="262363" x="9798050" y="3138488"/>
          <p14:tracePt t="262374" x="9709150" y="3100388"/>
          <p14:tracePt t="262386" x="9602788" y="3044825"/>
          <p14:tracePt t="262398" x="9498013" y="3006725"/>
          <p14:tracePt t="262477" x="9459913" y="2987675"/>
          <p14:tracePt t="262488" x="9428163" y="2974975"/>
          <p14:tracePt t="262497" x="9402763" y="2963863"/>
          <p14:tracePt t="262508" x="9391650" y="2957513"/>
          <p14:tracePt t="262554" x="9378950" y="2951163"/>
          <p14:tracePt t="262565" x="9359900" y="2938463"/>
          <p14:tracePt t="262576" x="9340850" y="2932113"/>
          <p14:tracePt t="262589" x="9296400" y="2906713"/>
          <p14:tracePt t="262600" x="9253538" y="2881313"/>
          <p14:tracePt t="262610" x="9196388" y="2857500"/>
          <p14:tracePt t="262622" x="9128125" y="2813050"/>
          <p14:tracePt t="262634" x="9059863" y="2774950"/>
          <p14:tracePt t="262644" x="9028113" y="2751138"/>
          <p14:tracePt t="262699" x="9009063" y="2744788"/>
          <p14:tracePt t="262711" x="8978900" y="2744788"/>
          <p14:tracePt t="262723" x="8947150" y="2770188"/>
          <p14:tracePt t="262734" x="8915400" y="2794000"/>
          <p14:tracePt t="262745" x="8872538" y="2832100"/>
          <p14:tracePt t="262757" x="8802688" y="2870200"/>
          <p14:tracePt t="262767" x="8709025" y="2913063"/>
          <p14:tracePt t="262779" x="8609013" y="2944813"/>
          <p14:tracePt t="262792" x="8509000" y="2963863"/>
          <p14:tracePt t="262802" x="8415338" y="2981325"/>
          <p14:tracePt t="262812" x="8340725" y="2987675"/>
          <p14:tracePt t="262838" x="8289925" y="2987675"/>
          <p14:tracePt t="262847" x="8234363" y="2970213"/>
          <p14:tracePt t="262857" x="8166100" y="2900363"/>
          <p14:tracePt t="262871" x="8077200" y="2806700"/>
          <p14:tracePt t="262881" x="7959725" y="2674938"/>
          <p14:tracePt t="262892" x="7789863" y="2506663"/>
          <p14:tracePt t="262916" x="7477125" y="2268538"/>
          <p14:tracePt t="262925" x="7421563" y="2232025"/>
          <p14:tracePt t="262939" x="7389813" y="2212975"/>
          <p14:tracePt t="262948" x="7359650" y="2206625"/>
          <p14:tracePt t="262959" x="7327900" y="2206625"/>
          <p14:tracePt t="262972" x="7302500" y="2212975"/>
          <p14:tracePt t="262984" x="7246938" y="2251075"/>
          <p14:tracePt t="262992" x="7177088" y="2300288"/>
          <p14:tracePt t="263006" x="7096125" y="2363788"/>
          <p14:tracePt t="263017" x="7002463" y="2425700"/>
          <p14:tracePt t="263026" x="6896100" y="2500313"/>
          <p14:tracePt t="263039" x="6789738" y="2587625"/>
          <p14:tracePt t="263050" x="6677025" y="2674938"/>
          <p14:tracePt t="263060" x="6583363" y="2744788"/>
          <p14:tracePt t="263071" x="6502400" y="2806700"/>
          <p14:tracePt t="263105" x="6464300" y="2844800"/>
          <p14:tracePt t="263195" x="6440488" y="2851150"/>
          <p14:tracePt t="263206" x="6408738" y="2851150"/>
          <p14:tracePt t="263218" x="6376988" y="2825750"/>
          <p14:tracePt t="263228" x="6346825" y="2800350"/>
          <p14:tracePt t="263240" x="6302375" y="2763838"/>
          <p14:tracePt t="263253" x="6221413" y="2725738"/>
          <p14:tracePt t="263263" x="6127750" y="2681288"/>
          <p14:tracePt t="263274" x="6027738" y="2632075"/>
          <p14:tracePt t="263296" x="5840413" y="2557463"/>
          <p14:tracePt t="263307" x="5802313" y="2544763"/>
          <p14:tracePt t="263330" x="5770563" y="2538413"/>
          <p14:tracePt t="263341" x="5740400" y="2538413"/>
          <p14:tracePt t="263353" x="5695950" y="2538413"/>
          <p14:tracePt t="263364" x="5621338" y="2538413"/>
          <p14:tracePt t="263375" x="5534025" y="2538413"/>
          <p14:tracePt t="263389" x="5434013" y="2538413"/>
          <p14:tracePt t="263398" x="5334000" y="2538413"/>
          <p14:tracePt t="263409" x="5232400" y="2557463"/>
          <p14:tracePt t="263423" x="5138738" y="2581275"/>
          <p14:tracePt t="263432" x="5064125" y="2606675"/>
          <p14:tracePt t="263465" x="5032375" y="2625725"/>
          <p14:tracePt t="263478" x="5032375" y="2644775"/>
          <p14:tracePt t="263490" x="5064125" y="2657475"/>
          <p14:tracePt t="263499" x="5127625" y="2681288"/>
          <p14:tracePt t="263510" x="5238750" y="2700338"/>
          <p14:tracePt t="263521" x="5421313" y="2725738"/>
          <p14:tracePt t="263536" x="5651500" y="2738438"/>
          <p14:tracePt t="263543" x="5964238" y="2751138"/>
          <p14:tracePt t="263556" x="6351588" y="2770188"/>
          <p14:tracePt t="263566" x="6783388" y="2770188"/>
          <p14:tracePt t="263578" x="7215188" y="2770188"/>
          <p14:tracePt t="263590" x="7627938" y="2757488"/>
          <p14:tracePt t="263600" x="7972425" y="2706688"/>
          <p14:tracePt t="263612" x="8247063" y="2651125"/>
          <p14:tracePt t="263622" x="8459788" y="2563813"/>
          <p14:tracePt t="263634" x="8585200" y="2481263"/>
          <p14:tracePt t="263645" x="8678863" y="2387600"/>
          <p14:tracePt t="263656" x="8740775" y="2281238"/>
          <p14:tracePt t="263668" x="8796338" y="2174875"/>
          <p14:tracePt t="263678" x="8828088" y="2087563"/>
          <p14:tracePt t="263690" x="8834438" y="1987550"/>
          <p14:tracePt t="263703" x="8809038" y="1893888"/>
          <p14:tracePt t="263712" x="8753475" y="1812925"/>
          <p14:tracePt t="263723" x="8672513" y="1757363"/>
          <p14:tracePt t="263737" x="8578850" y="1700213"/>
          <p14:tracePt t="263746" x="8483600" y="1674813"/>
          <p14:tracePt t="263758" x="8408988" y="1651000"/>
          <p14:tracePt t="263769" x="8328025" y="1631950"/>
          <p14:tracePt t="263781" x="8253413" y="1625600"/>
          <p14:tracePt t="263793" x="8153400" y="1612900"/>
          <p14:tracePt t="263804" x="8015288" y="1606550"/>
          <p14:tracePt t="263814" x="7802563" y="1593850"/>
          <p14:tracePt t="263825" x="7470775" y="1574800"/>
          <p14:tracePt t="263838" x="7089775" y="1574800"/>
          <p14:tracePt t="263847" x="6708775" y="1574800"/>
          <p14:tracePt t="263859" x="6376988" y="1574800"/>
          <p14:tracePt t="263870" x="6146800" y="1574800"/>
          <p14:tracePt t="263882" x="5983288" y="1581150"/>
          <p14:tracePt t="263899" x="5857875" y="1600200"/>
          <p14:tracePt t="263904" x="5740400" y="1644650"/>
          <p14:tracePt t="263916" x="5621338" y="1706563"/>
          <p14:tracePt t="263926" x="5514975" y="1793875"/>
          <p14:tracePt t="263939" x="5408613" y="1912938"/>
          <p14:tracePt t="263949" x="5334000" y="2019300"/>
          <p14:tracePt t="263960" x="5283200" y="2106613"/>
          <p14:tracePt t="263973" x="5251450" y="2187575"/>
          <p14:tracePt t="263982" x="5257800" y="2251075"/>
          <p14:tracePt t="263995" x="5295900" y="2306638"/>
          <p14:tracePt t="264005" x="5364163" y="2351088"/>
          <p14:tracePt t="264016" x="5476875" y="2381250"/>
          <p14:tracePt t="264027" x="5634038" y="2400300"/>
          <p14:tracePt t="264039" x="5895975" y="2419350"/>
          <p14:tracePt t="264053" x="6240463" y="2387600"/>
          <p14:tracePt t="264061" x="6634163" y="2319338"/>
          <p14:tracePt t="264073" x="7064375" y="2193925"/>
          <p14:tracePt t="264086" x="7477125" y="2032000"/>
          <p14:tracePt t="264096" x="7821613" y="1881188"/>
          <p14:tracePt t="264108" x="8072438" y="1738313"/>
          <p14:tracePt t="264119" x="8153400" y="1687513"/>
          <p14:tracePt t="264128" x="8166100" y="1657350"/>
          <p14:tracePt t="264140" x="8153400" y="1644650"/>
          <p14:tracePt t="264155" x="8096250" y="1638300"/>
          <p14:tracePt t="264163" x="7996238" y="1625600"/>
          <p14:tracePt t="264174" x="7859713" y="1625600"/>
          <p14:tracePt t="264187" x="7734300" y="1625600"/>
          <p14:tracePt t="264200" x="7646988" y="1625600"/>
          <p14:tracePt t="264241" x="7615238" y="1625600"/>
          <p14:tracePt t="264255" x="7615238" y="1638300"/>
          <p14:tracePt t="264265" x="7708900" y="1668463"/>
          <p14:tracePt t="264276" x="7977188" y="1693863"/>
          <p14:tracePt t="264287" x="8483600" y="1712913"/>
          <p14:tracePt t="264299" x="9147175" y="1700213"/>
          <p14:tracePt t="264309" x="9840913" y="1619250"/>
          <p14:tracePt t="264323" x="10415588" y="1525588"/>
          <p14:tracePt t="264331" x="10791825" y="1457325"/>
          <p14:tracePt t="264355" x="10960100" y="1419225"/>
          <p14:tracePt t="264366" x="11004550" y="1400175"/>
          <p14:tracePt t="264378" x="10991850" y="1393825"/>
          <p14:tracePt t="264389" x="10885488" y="1393825"/>
          <p14:tracePt t="264399" x="10634663" y="1412875"/>
          <p14:tracePt t="264410" x="10215563" y="1468438"/>
          <p14:tracePt t="264422" x="9715500" y="1563688"/>
          <p14:tracePt t="264433" x="9259888" y="1668463"/>
          <p14:tracePt t="264444" x="8878888" y="1787525"/>
          <p14:tracePt t="264455" x="8609013" y="1919288"/>
          <p14:tracePt t="264467" x="8478838" y="2012950"/>
          <p14:tracePt t="264478" x="8402638" y="2106613"/>
          <p14:tracePt t="264490" x="8366125" y="2200275"/>
          <p14:tracePt t="264501" x="8353425" y="2274888"/>
          <p14:tracePt t="264511" x="8366125" y="2338388"/>
          <p14:tracePt t="264523" x="8415338" y="2400300"/>
          <p14:tracePt t="264534" x="8496300" y="2451100"/>
          <p14:tracePt t="264545" x="8609013" y="2481263"/>
          <p14:tracePt t="264557" x="8766175" y="2487613"/>
          <p14:tracePt t="264568" x="9002713" y="2481263"/>
          <p14:tracePt t="264579" x="9296400" y="2438400"/>
          <p14:tracePt t="264593" x="9628188" y="2338388"/>
          <p14:tracePt t="264608" x="9966325" y="2219325"/>
          <p14:tracePt t="264613" x="10253663" y="2106613"/>
          <p14:tracePt t="264624" x="10472738" y="1987550"/>
          <p14:tracePt t="264639" x="10598150" y="1925638"/>
          <p14:tracePt t="264647" x="10666413" y="1874838"/>
          <p14:tracePt t="264657" x="10685463" y="1851025"/>
          <p14:tracePt t="264671" x="10685463" y="1831975"/>
          <p14:tracePt t="264680" x="10653713" y="1806575"/>
          <p14:tracePt t="264692" x="10566400" y="1787525"/>
          <p14:tracePt t="264705" x="10404475" y="1763713"/>
          <p14:tracePt t="264714" x="10091738" y="1731963"/>
          <p14:tracePt t="264725" x="9678988" y="1700213"/>
          <p14:tracePt t="264739" x="9191625" y="1681163"/>
          <p14:tracePt t="264747" x="8653463" y="1663700"/>
          <p14:tracePt t="264761" x="8121650" y="1663700"/>
          <p14:tracePt t="264770" x="7608888" y="1693863"/>
          <p14:tracePt t="264785" x="7189788" y="1744663"/>
          <p14:tracePt t="264794" x="6840538" y="1812925"/>
          <p14:tracePt t="264805" x="6602413" y="1900238"/>
          <p14:tracePt t="264818" x="6451600" y="1987550"/>
          <p14:tracePt t="264826" x="6357938" y="2063750"/>
          <p14:tracePt t="264839" x="6302375" y="2144713"/>
          <p14:tracePt t="264849" x="6257925" y="2232025"/>
          <p14:tracePt t="264860" x="6227763" y="2325688"/>
          <p14:tracePt t="264873" x="6208713" y="2400300"/>
          <p14:tracePt t="264883" x="6202363" y="2463800"/>
          <p14:tracePt t="264894" x="6189663" y="2519363"/>
          <p14:tracePt t="264906" x="6189663" y="2557463"/>
          <p14:tracePt t="264916" x="6202363" y="2613025"/>
          <p14:tracePt t="264927" x="6251575" y="2670175"/>
          <p14:tracePt t="264939" x="6321425" y="2725738"/>
          <p14:tracePt t="264950" x="6415088" y="2787650"/>
          <p14:tracePt t="264963" x="6534150" y="2857500"/>
          <p14:tracePt t="264974" x="6696075" y="2919413"/>
          <p14:tracePt t="264984" x="6877050" y="2981325"/>
          <p14:tracePt t="264995" x="7083425" y="3038475"/>
          <p14:tracePt t="265007" x="7327900" y="3081338"/>
          <p14:tracePt t="265019" x="7596188" y="3113088"/>
          <p14:tracePt t="265028" x="7908925" y="3144838"/>
          <p14:tracePt t="265040" x="8221663" y="3157538"/>
          <p14:tracePt t="265054" x="8528050" y="3157538"/>
          <p14:tracePt t="265062" x="8834438" y="3157538"/>
          <p14:tracePt t="265074" x="9115425" y="3151188"/>
          <p14:tracePt t="265087" x="9385300" y="3119438"/>
          <p14:tracePt t="265098" x="9653588" y="3087688"/>
          <p14:tracePt t="265108" x="9898063" y="3044825"/>
          <p14:tracePt t="265121" x="10115550" y="3019425"/>
          <p14:tracePt t="265130" x="10304463" y="2994025"/>
          <p14:tracePt t="265141" x="10479088" y="2957513"/>
          <p14:tracePt t="265152" x="10598150" y="2925763"/>
          <p14:tracePt t="265165" x="10698163" y="2906713"/>
          <p14:tracePt t="265178" x="10772775" y="2874963"/>
          <p14:tracePt t="265189" x="10841038" y="2857500"/>
          <p14:tracePt t="265197" x="10885488" y="2838450"/>
          <p14:tracePt t="265208" x="10928350" y="2825750"/>
          <p14:tracePt t="265223" x="10960100" y="2800350"/>
          <p14:tracePt t="265231" x="10991850" y="2781300"/>
          <p14:tracePt t="265243" x="11023600" y="2770188"/>
          <p14:tracePt t="265255" x="11053763" y="2751138"/>
          <p14:tracePt t="265265" x="11085513" y="2738438"/>
          <p14:tracePt t="265276" x="11110913" y="2719388"/>
          <p14:tracePt t="265288" x="11134725" y="2713038"/>
          <p14:tracePt t="265299" x="11147425" y="2700338"/>
          <p14:tracePt t="265310" x="11166475" y="2693988"/>
          <p14:tracePt t="265322" x="11191875" y="2681288"/>
          <p14:tracePt t="265333" x="11210925" y="2657475"/>
          <p14:tracePt t="265343" x="11228388" y="2638425"/>
          <p14:tracePt t="265355" x="11266488" y="2593975"/>
          <p14:tracePt t="265367" x="11291888" y="2551113"/>
          <p14:tracePt t="265377" x="11323638" y="2506663"/>
          <p14:tracePt t="265388" x="11334750" y="2463800"/>
          <p14:tracePt t="265400" x="11353800" y="2432050"/>
          <p14:tracePt t="265411" x="11360150" y="2400300"/>
          <p14:tracePt t="265423" x="11366500" y="2374900"/>
          <p14:tracePt t="265434" x="11366500" y="2351088"/>
          <p14:tracePt t="265446" x="11366500" y="2338388"/>
          <p14:tracePt t="265456" x="11366500" y="2332038"/>
          <p14:tracePt t="265467" x="11366500" y="2319338"/>
          <p14:tracePt t="265512" x="11366500" y="2306638"/>
          <p14:tracePt t="265546" x="11360150" y="2293938"/>
          <p14:tracePt t="265557" x="11341100" y="2274888"/>
          <p14:tracePt t="265568" x="11298238" y="2263775"/>
          <p14:tracePt t="265580" x="11247438" y="2244725"/>
          <p14:tracePt t="265591" x="11166475" y="2225675"/>
          <p14:tracePt t="265604" x="11079163" y="2212975"/>
          <p14:tracePt t="265613" x="10991850" y="2206625"/>
          <p14:tracePt t="265625" x="10917238" y="2193925"/>
          <p14:tracePt t="265638" x="10834688" y="2174875"/>
          <p14:tracePt t="265648" x="10772775" y="2163763"/>
          <p14:tracePt t="265659" x="10698163" y="2157413"/>
          <p14:tracePt t="265673" x="10628313" y="2144713"/>
          <p14:tracePt t="265682" x="10553700" y="2125663"/>
          <p14:tracePt t="265693" x="10472738" y="2106613"/>
          <p14:tracePt t="265706" x="10398125" y="2087563"/>
          <p14:tracePt t="265716" x="10334625" y="2081213"/>
          <p14:tracePt t="265727" x="10279063" y="2068513"/>
          <p14:tracePt t="265740" x="10240963" y="2063750"/>
          <p14:tracePt t="265750" x="10210800" y="2057400"/>
          <p14:tracePt t="265760" x="10172700" y="2057400"/>
          <p14:tracePt t="265772" x="10134600" y="2057400"/>
          <p14:tracePt t="265785" x="10085388" y="2057400"/>
          <p14:tracePt t="265794" x="10021888" y="2057400"/>
          <p14:tracePt t="265806" x="9953625" y="2057400"/>
          <p14:tracePt t="265816" x="9891713" y="2057400"/>
          <p14:tracePt t="265827" x="9828213" y="2057400"/>
          <p14:tracePt t="265840" x="9766300" y="2057400"/>
          <p14:tracePt t="265850" x="9702800" y="2057400"/>
          <p14:tracePt t="265861" x="9653588" y="2057400"/>
          <p14:tracePt t="265874" x="9615488" y="2057400"/>
          <p14:tracePt t="266762" x="9598025" y="2057400"/>
          <p14:tracePt t="266773" x="9585325" y="2057400"/>
          <p14:tracePt t="266790" x="9572625" y="2057400"/>
          <p14:tracePt t="266874" x="9566275" y="2057400"/>
          <p14:tracePt t="266891" x="9559925" y="2057400"/>
          <p14:tracePt t="266896" x="9553575" y="2057400"/>
          <p14:tracePt t="266909" x="9540875" y="2057400"/>
          <p14:tracePt t="266929" x="9534525" y="2057400"/>
          <p14:tracePt t="285032" x="9509125" y="2038350"/>
          <p14:tracePt t="285042" x="9472613" y="2000250"/>
          <p14:tracePt t="285055" x="9428163" y="1957388"/>
          <p14:tracePt t="285065" x="9398000" y="1931988"/>
          <p14:tracePt t="285359" x="9385300" y="1925638"/>
          <p14:tracePt t="285414" x="9359900" y="1919288"/>
          <p14:tracePt t="285425" x="9340850" y="1919288"/>
          <p14:tracePt t="285438" x="9296400" y="1919288"/>
          <p14:tracePt t="285447" x="9215438" y="1925638"/>
          <p14:tracePt t="285498" x="8909050" y="2000250"/>
          <p14:tracePt t="285504" x="8878888" y="2006600"/>
          <p14:tracePt t="285515" x="8859838" y="2012950"/>
          <p14:tracePt t="285526" x="8847138" y="2012950"/>
          <p14:tracePt t="285539" x="8834438" y="2012950"/>
          <p14:tracePt t="285550" x="8821738" y="2019300"/>
          <p14:tracePt t="285560" x="8802688" y="2025650"/>
          <p14:tracePt t="285572" x="8778875" y="2032000"/>
          <p14:tracePt t="285584" x="8766175" y="2032000"/>
          <p14:tracePt t="285628" x="8753475" y="2032000"/>
          <p14:tracePt t="285639" x="8734425" y="2032000"/>
          <p14:tracePt t="285651" x="8709025" y="2032000"/>
          <p14:tracePt t="285662" x="8666163" y="2012950"/>
          <p14:tracePt t="285675" x="8621713" y="2006600"/>
          <p14:tracePt t="285686" x="8585200" y="2000250"/>
          <p14:tracePt t="285696" x="8528050" y="1987550"/>
          <p14:tracePt t="285707" x="8466138" y="1968500"/>
          <p14:tracePt t="285719" x="8396288" y="1951038"/>
          <p14:tracePt t="285728" x="8334375" y="1931988"/>
          <p14:tracePt t="285741" x="8266113" y="1906588"/>
          <p14:tracePt t="285753" x="8183563" y="1874838"/>
          <p14:tracePt t="285762" x="8096250" y="1844675"/>
          <p14:tracePt t="285774" x="7983538" y="1812925"/>
          <p14:tracePt t="285788" x="7859713" y="1793875"/>
          <p14:tracePt t="285799" x="7696200" y="1768475"/>
          <p14:tracePt t="285808" x="7508875" y="1757363"/>
          <p14:tracePt t="285821" x="7302500" y="1744663"/>
          <p14:tracePt t="285830" x="7121525" y="1744663"/>
          <p14:tracePt t="285841" x="6964363" y="1744663"/>
          <p14:tracePt t="285854" x="6802438" y="1751013"/>
          <p14:tracePt t="285864" x="6640513" y="1763713"/>
          <p14:tracePt t="285875" x="6515100" y="1781175"/>
          <p14:tracePt t="285887" x="6389688" y="1806575"/>
          <p14:tracePt t="285898" x="6264275" y="1838325"/>
          <p14:tracePt t="285909" x="6146800" y="1874838"/>
          <p14:tracePt t="285922" x="6034088" y="1919288"/>
          <p14:tracePt t="285933" x="5927725" y="1981200"/>
          <p14:tracePt t="285943" x="5834063" y="2044700"/>
          <p14:tracePt t="285954" x="5740400" y="2119313"/>
          <p14:tracePt t="285966" x="5657850" y="2187575"/>
          <p14:tracePt t="285978" x="5576888" y="2268538"/>
          <p14:tracePt t="285989" x="5502275" y="2374900"/>
          <p14:tracePt t="285999" x="5445125" y="2513013"/>
          <p14:tracePt t="286010" x="5408613" y="2681288"/>
          <p14:tracePt t="286021" x="5408613" y="2863850"/>
          <p14:tracePt t="286035" x="5464175" y="3113088"/>
          <p14:tracePt t="286043" x="5651500" y="3438525"/>
          <p14:tracePt t="286055" x="5927725" y="3732213"/>
          <p14:tracePt t="286068" x="6327775" y="3970338"/>
          <p14:tracePt t="286080" x="6908800" y="4125913"/>
          <p14:tracePt t="286090" x="7527925" y="4164013"/>
          <p14:tracePt t="286101" x="8089900" y="4113213"/>
          <p14:tracePt t="286112" x="8572500" y="3983038"/>
          <p14:tracePt t="286123" x="8947150" y="3787775"/>
          <p14:tracePt t="286136" x="9191625" y="3563938"/>
          <p14:tracePt t="286145" x="9359900" y="3244850"/>
          <p14:tracePt t="286157" x="9421813" y="2870200"/>
          <p14:tracePt t="286171" x="9398000" y="2432050"/>
          <p14:tracePt t="286180" x="9247188" y="1944688"/>
          <p14:tracePt t="286191" x="9021763" y="1474788"/>
          <p14:tracePt t="286205" x="8715375" y="1019175"/>
          <p14:tracePt t="286213" x="8383588" y="631825"/>
          <p14:tracePt t="286224" x="8066088" y="325438"/>
          <p14:tracePt t="286239" x="7783513" y="131763"/>
          <p14:tracePt t="286247" x="7540625" y="6350"/>
          <p14:tracePt t="286292" x="6757988" y="100013"/>
          <p14:tracePt t="286306" x="6489700" y="244475"/>
          <p14:tracePt t="286315" x="6183313" y="431800"/>
          <p14:tracePt t="286326" x="5908675" y="612775"/>
          <p14:tracePt t="286339" x="5651500" y="768350"/>
          <p14:tracePt t="286350" x="5470525" y="912813"/>
          <p14:tracePt t="286359" x="5334000" y="1025525"/>
          <p14:tracePt t="286371" x="5221288" y="1112838"/>
          <p14:tracePt t="286383" x="5127625" y="1181100"/>
          <p14:tracePt t="286393" x="5045075" y="1244600"/>
          <p14:tracePt t="286406" x="4976813" y="1293813"/>
          <p14:tracePt t="286416" x="4932363" y="1338263"/>
          <p14:tracePt t="286427" x="4895850" y="1387475"/>
          <p14:tracePt t="286438" x="4876800" y="1425575"/>
          <p14:tracePt t="286449" x="4870450" y="1468438"/>
          <p14:tracePt t="286460" x="4876800" y="1531938"/>
          <p14:tracePt t="286475" x="4895850" y="1600200"/>
          <p14:tracePt t="286483" x="4932363" y="1674813"/>
          <p14:tracePt t="286494" x="4983163" y="1768475"/>
          <p14:tracePt t="286507" x="5057775" y="1863725"/>
          <p14:tracePt t="286519" x="5170488" y="1963738"/>
          <p14:tracePt t="286528" x="5327650" y="2081213"/>
          <p14:tracePt t="286539" x="5502275" y="2193925"/>
          <p14:tracePt t="286553" x="5715000" y="2274888"/>
          <p14:tracePt t="286561" x="5964238" y="2338388"/>
          <p14:tracePt t="286573" x="6208713" y="2363788"/>
          <p14:tracePt t="286588" x="6440488" y="2363788"/>
          <p14:tracePt t="286595" x="6634163" y="2344738"/>
          <p14:tracePt t="286607" x="6789738" y="2281238"/>
          <p14:tracePt t="286621" x="6883400" y="2219325"/>
          <p14:tracePt t="286629" x="6946900" y="2125663"/>
          <p14:tracePt t="286640" x="6989763" y="2012950"/>
          <p14:tracePt t="286653" x="7008813" y="1851025"/>
          <p14:tracePt t="286664" x="7008813" y="1674813"/>
          <p14:tracePt t="286675" x="6964363" y="1468438"/>
          <p14:tracePt t="286686" x="6789738" y="1238250"/>
          <p14:tracePt t="286697" x="6464300" y="1012825"/>
          <p14:tracePt t="286708" x="6002338" y="844550"/>
          <p14:tracePt t="286723" x="5445125" y="731838"/>
          <p14:tracePt t="286730" x="4957763" y="674688"/>
          <p14:tracePt t="286741" x="4602163" y="674688"/>
          <p14:tracePt t="286755" x="4325938" y="712788"/>
          <p14:tracePt t="286764" x="4132263" y="812800"/>
          <p14:tracePt t="286775" x="3995738" y="925513"/>
          <p14:tracePt t="286789" x="3876675" y="1081088"/>
          <p14:tracePt t="286800" x="3802063" y="1250950"/>
          <p14:tracePt t="286809" x="3763963" y="1444625"/>
          <p14:tracePt t="286821" x="3732213" y="1663700"/>
          <p14:tracePt t="286834" x="3738563" y="1851025"/>
          <p14:tracePt t="286842" x="3776663" y="2025650"/>
          <p14:tracePt t="286855" x="3863975" y="2168525"/>
          <p14:tracePt t="286867" x="3976688" y="2306638"/>
          <p14:tracePt t="286877" x="4070350" y="2393950"/>
          <p14:tracePt t="286889" x="4176713" y="2457450"/>
          <p14:tracePt t="286900" x="4264025" y="2487613"/>
          <p14:tracePt t="286912" x="4344988" y="2506663"/>
          <p14:tracePt t="286925" x="4408488" y="2513013"/>
          <p14:tracePt t="286934" x="4483100" y="2513013"/>
          <p14:tracePt t="286944" x="4564063" y="2493963"/>
          <p14:tracePt t="286956" x="4651375" y="2463800"/>
          <p14:tracePt t="286969" x="4732338" y="2413000"/>
          <p14:tracePt t="286978" x="4814888" y="2363788"/>
          <p14:tracePt t="286989" x="4883150" y="2319338"/>
          <p14:tracePt t="287002" x="4938713" y="2274888"/>
          <p14:tracePt t="287011" x="4983163" y="2238375"/>
          <p14:tracePt t="287023" x="5021263" y="2206625"/>
          <p14:tracePt t="287036" x="5032375" y="2181225"/>
          <p14:tracePt t="287045" x="5064125" y="2151063"/>
          <p14:tracePt t="287057" x="5089525" y="2132013"/>
          <p14:tracePt t="287069" x="5102225" y="2106613"/>
          <p14:tracePt t="287080" x="5114925" y="2093913"/>
          <p14:tracePt t="287091" x="5121275" y="2087563"/>
          <p14:tracePt t="287105" x="5127625" y="2074863"/>
          <p14:tracePt t="287113" x="5132388" y="2074863"/>
          <p14:tracePt t="287124" x="5145088" y="2063750"/>
          <p14:tracePt t="287137" x="5176838" y="2032000"/>
          <p14:tracePt t="287148" x="5208588" y="1981200"/>
          <p14:tracePt t="287158" x="5245100" y="1951038"/>
          <p14:tracePt t="287169" x="5276850" y="1919288"/>
          <p14:tracePt t="287180" x="5314950" y="1868488"/>
          <p14:tracePt t="287191" x="5345113" y="1838325"/>
          <p14:tracePt t="287215" x="5383213" y="1806575"/>
          <p14:tracePt t="287225" x="5395913" y="1781175"/>
          <p14:tracePt t="287237" x="5408613" y="1768475"/>
          <p14:tracePt t="287249" x="5421313" y="1757363"/>
          <p14:tracePt t="287259" x="5445125" y="1731963"/>
          <p14:tracePt t="287270" x="5476875" y="1700213"/>
          <p14:tracePt t="287283" x="5502275" y="1668463"/>
          <p14:tracePt t="287294" x="5514975" y="1657350"/>
          <p14:tracePt t="287305" x="5527675" y="1644650"/>
          <p14:tracePt t="287316" x="5545138" y="1625600"/>
          <p14:tracePt t="287351" x="5557838" y="1612900"/>
          <p14:tracePt t="287372" x="5570538" y="1600200"/>
          <p14:tracePt t="287518" x="5576888" y="1587500"/>
          <p14:tracePt t="287529" x="5589588" y="1574800"/>
          <p14:tracePt t="287540" x="5602288" y="1557338"/>
          <p14:tracePt t="287553" x="5614988" y="1538288"/>
          <p14:tracePt t="287563" x="5627688" y="1519238"/>
          <p14:tracePt t="287575" x="5627688" y="1493838"/>
          <p14:tracePt t="287591" x="5627688" y="1462088"/>
          <p14:tracePt t="287598" x="5627688" y="1419225"/>
          <p14:tracePt t="287608" x="5627688" y="1350963"/>
          <p14:tracePt t="287620" x="5627688" y="1274763"/>
          <p14:tracePt t="287630" x="5614988" y="1212850"/>
          <p14:tracePt t="287642" x="5570538" y="1131888"/>
          <p14:tracePt t="287653" x="5502275" y="1050925"/>
          <p14:tracePt t="287665" x="5389563" y="962025"/>
          <p14:tracePt t="287678" x="5238750" y="862013"/>
          <p14:tracePt t="287688" x="5014913" y="744538"/>
          <p14:tracePt t="287699" x="4770438" y="619125"/>
          <p14:tracePt t="287709" x="4525963" y="500063"/>
          <p14:tracePt t="287721" x="4283075" y="374650"/>
          <p14:tracePt t="287732" x="4051300" y="306388"/>
          <p14:tracePt t="287743" x="3844925" y="250825"/>
          <p14:tracePt t="287755" x="3606800" y="219075"/>
          <p14:tracePt t="287765" x="3370263" y="206375"/>
          <p14:tracePt t="287777" x="3089275" y="206375"/>
          <p14:tracePt t="287789" x="2800350" y="219075"/>
          <p14:tracePt t="287799" x="2544763" y="231775"/>
          <p14:tracePt t="287810" x="2306638" y="244475"/>
          <p14:tracePt t="287822" x="2063750" y="274638"/>
          <p14:tracePt t="287834" x="1870075" y="300038"/>
          <p14:tracePt t="287844" x="1719263" y="331788"/>
          <p14:tracePt t="287855" x="1593850" y="361950"/>
          <p14:tracePt t="287869" x="1493838" y="393700"/>
          <p14:tracePt t="287879" x="1412875" y="425450"/>
          <p14:tracePt t="287903" x="1300163" y="481013"/>
          <p14:tracePt t="287911" x="1270000" y="506413"/>
          <p14:tracePt t="287924" x="1250950" y="525463"/>
          <p14:tracePt t="287936" x="1225550" y="550863"/>
          <p14:tracePt t="287945" x="1200150" y="581025"/>
          <p14:tracePt t="287957" x="1168400" y="625475"/>
          <p14:tracePt t="287971" x="1138238" y="681038"/>
          <p14:tracePt t="287980" x="1112838" y="750888"/>
          <p14:tracePt t="287990" x="1087438" y="838200"/>
          <p14:tracePt t="288003" x="1081088" y="938213"/>
          <p14:tracePt t="288012" x="1068388" y="1050925"/>
          <p14:tracePt t="288024" x="1068388" y="1174750"/>
          <p14:tracePt t="288037" x="1087438" y="1300163"/>
          <p14:tracePt t="288047" x="1144588" y="1450975"/>
          <p14:tracePt t="288058" x="1250950" y="1625600"/>
          <p14:tracePt t="288069" x="1470025" y="1851025"/>
          <p14:tracePt t="288081" x="1831975" y="2119313"/>
          <p14:tracePt t="288094" x="2332038" y="2406650"/>
          <p14:tracePt t="288106" x="3051175" y="2693988"/>
          <p14:tracePt t="288117" x="3863975" y="2963863"/>
          <p14:tracePt t="288126" x="4745038" y="3194050"/>
          <p14:tracePt t="288138" x="5645150" y="3363913"/>
          <p14:tracePt t="288148" x="6521450" y="3487738"/>
          <p14:tracePt t="288159" x="7334250" y="3532188"/>
          <p14:tracePt t="288173" x="8021638" y="3513138"/>
          <p14:tracePt t="288182" x="8621713" y="3419475"/>
          <p14:tracePt t="288193" x="9053513" y="3276600"/>
          <p14:tracePt t="288204" x="9385300" y="3070225"/>
          <p14:tracePt t="288215" x="9602788" y="2844800"/>
          <p14:tracePt t="288227" x="9747250" y="2574925"/>
          <p14:tracePt t="288239" x="9847263" y="2268538"/>
          <p14:tracePt t="288250" x="9909175" y="1944688"/>
          <p14:tracePt t="288261" x="9959975" y="1651000"/>
          <p14:tracePt t="288272" x="9991725" y="1357313"/>
          <p14:tracePt t="288286" x="10004425" y="1093788"/>
          <p14:tracePt t="288294" x="10004425" y="919163"/>
          <p14:tracePt t="288307" x="9972675" y="768350"/>
          <p14:tracePt t="288320" x="9934575" y="650875"/>
          <p14:tracePt t="288328" x="9872663" y="555625"/>
          <p14:tracePt t="288340" x="9798050" y="474663"/>
          <p14:tracePt t="288353" x="9702800" y="406400"/>
          <p14:tracePt t="288362" x="9591675" y="350838"/>
          <p14:tracePt t="288373" x="9459913" y="306388"/>
          <p14:tracePt t="288387" x="9285288" y="268288"/>
          <p14:tracePt t="288396" x="9091613" y="244475"/>
          <p14:tracePt t="288407" x="8828088" y="212725"/>
          <p14:tracePt t="288419" x="8540750" y="200025"/>
          <p14:tracePt t="288429" x="8183563" y="200025"/>
          <p14:tracePt t="288441" x="7777163" y="200025"/>
          <p14:tracePt t="288452" x="7346950" y="200025"/>
          <p14:tracePt t="288464" x="6915150" y="200025"/>
          <p14:tracePt t="288474" x="6483350" y="200025"/>
          <p14:tracePt t="288488" x="6076950" y="200025"/>
          <p14:tracePt t="288497" x="5721350" y="200025"/>
          <p14:tracePt t="288508" x="5389563" y="200025"/>
          <p14:tracePt t="288521" x="5083175" y="200025"/>
          <p14:tracePt t="288530" x="4745038" y="212725"/>
          <p14:tracePt t="288542" x="4425950" y="255588"/>
          <p14:tracePt t="288555" x="4076700" y="325438"/>
          <p14:tracePt t="288565" x="3744913" y="425450"/>
          <p14:tracePt t="288576" x="3457575" y="538163"/>
          <p14:tracePt t="288589" x="3195638" y="644525"/>
          <p14:tracePt t="288599" x="2944813" y="781050"/>
          <p14:tracePt t="288610" x="2763838" y="906463"/>
          <p14:tracePt t="288623" x="2582863" y="1031875"/>
          <p14:tracePt t="288633" x="2419350" y="1168400"/>
          <p14:tracePt t="288643" x="2282825" y="1300163"/>
          <p14:tracePt t="288654" x="2182813" y="1431925"/>
          <p14:tracePt t="288667" x="2093913" y="1600200"/>
          <p14:tracePt t="288677" x="2025650" y="1787525"/>
          <p14:tracePt t="288689" x="1987550" y="1981200"/>
          <p14:tracePt t="288699" x="2006600" y="2200275"/>
          <p14:tracePt t="288711" x="2076450" y="2406650"/>
          <p14:tracePt t="288726" x="2244725" y="2619375"/>
          <p14:tracePt t="288733" x="2551113" y="2844800"/>
          <p14:tracePt t="288744" x="3000375" y="3081338"/>
          <p14:tracePt t="288757" x="3589338" y="3300413"/>
          <p14:tracePt t="288770" x="4319588" y="3506788"/>
          <p14:tracePt t="288779" x="5176838" y="3670300"/>
          <p14:tracePt t="288791" x="6021388" y="3794125"/>
          <p14:tracePt t="288801" x="6840538" y="3838575"/>
          <p14:tracePt t="288812" x="7527925" y="3781425"/>
          <p14:tracePt t="288823" x="8059738" y="3632200"/>
          <p14:tracePt t="288836" x="8434388" y="3438525"/>
          <p14:tracePt t="288846" x="8702675" y="3163888"/>
          <p14:tracePt t="288857" x="8896350" y="2813050"/>
          <p14:tracePt t="288870" x="9021763" y="2432050"/>
          <p14:tracePt t="288883" x="9034463" y="2068513"/>
          <p14:tracePt t="288891" x="8934450" y="1668463"/>
          <p14:tracePt t="288904" x="8715375" y="1268413"/>
          <p14:tracePt t="288913" x="8389938" y="925513"/>
          <p14:tracePt t="288928" x="7983538" y="625475"/>
          <p14:tracePt t="288939" x="7566025" y="425450"/>
          <p14:tracePt t="288947" x="7202488" y="306388"/>
          <p14:tracePt t="288958" x="6934200" y="261938"/>
          <p14:tracePt t="288973" x="6696075" y="268288"/>
          <p14:tracePt t="288982" x="6489700" y="338138"/>
          <p14:tracePt t="288992" x="6264275" y="455613"/>
          <p14:tracePt t="289005" x="6034088" y="625475"/>
          <p14:tracePt t="289014" x="5821363" y="812800"/>
          <p14:tracePt t="289025" x="5651500" y="981075"/>
          <p14:tracePt t="289039" x="5508625" y="1162050"/>
          <p14:tracePt t="289050" x="5421313" y="1312863"/>
          <p14:tracePt t="289059" x="5370513" y="1419225"/>
          <p14:tracePt t="289070" x="5327650" y="1500188"/>
          <p14:tracePt t="289086" x="5314950" y="1538288"/>
          <p14:tracePt t="289419" x="5308600" y="1563688"/>
          <p14:tracePt t="289430" x="5308600" y="1581150"/>
          <p14:tracePt t="289442" x="5314950" y="1593850"/>
          <p14:tracePt t="289453" x="5321300" y="1606550"/>
          <p14:tracePt t="289467" x="5334000" y="1612900"/>
          <p14:tracePt t="289531" x="5338763" y="1625600"/>
          <p14:tracePt t="289565" x="5345113" y="1631950"/>
          <p14:tracePt t="289734" x="5351463" y="1644650"/>
          <p14:tracePt t="289780" x="5351463" y="1651000"/>
          <p14:tracePt t="289824" x="5357813" y="1663700"/>
          <p14:tracePt t="289846" x="5364163" y="1668463"/>
          <p14:tracePt t="290105" x="5370513" y="1668463"/>
          <p14:tracePt t="290128" x="5376863" y="1674813"/>
          <p14:tracePt t="290252" x="5383213" y="1681163"/>
          <p14:tracePt t="290342" x="5395913" y="1693863"/>
          <p14:tracePt t="290354" x="5421313" y="1706563"/>
          <p14:tracePt t="290366" x="5470525" y="1744663"/>
          <p14:tracePt t="290375" x="5502275" y="1768475"/>
          <p14:tracePt t="290388" x="5557838" y="1819275"/>
          <p14:tracePt t="290398" x="5627688" y="1874838"/>
          <p14:tracePt t="290409" x="5695950" y="1951038"/>
          <p14:tracePt t="290422" x="5783263" y="2032000"/>
          <p14:tracePt t="290432" x="5864225" y="2112963"/>
          <p14:tracePt t="290443" x="5934075" y="2193925"/>
          <p14:tracePt t="290469" x="6008688" y="2300288"/>
          <p14:tracePt t="290477" x="6070600" y="2406650"/>
          <p14:tracePt t="290479" x="6189663" y="2581275"/>
          <p14:tracePt t="290489" x="6357938" y="2819400"/>
          <p14:tracePt t="290499" x="6557963" y="3119438"/>
          <p14:tracePt t="290510" x="6789738" y="3451225"/>
          <p14:tracePt t="290522" x="7008813" y="3763963"/>
          <p14:tracePt t="290538" x="7183438" y="4019550"/>
          <p14:tracePt t="290544" x="7327900" y="4200525"/>
          <p14:tracePt t="290556" x="7415213" y="4313238"/>
          <p14:tracePt t="290568" x="7466013" y="4370388"/>
          <p14:tracePt t="290579" x="7496175" y="4394200"/>
          <p14:tracePt t="290590" x="7527925" y="4406900"/>
          <p14:tracePt t="290603" x="7559675" y="4413250"/>
          <p14:tracePt t="290612" x="7583488" y="4413250"/>
          <p14:tracePt t="290623" x="7621588" y="4413250"/>
          <p14:tracePt t="290635" x="7696200" y="4413250"/>
          <p14:tracePt t="290645" x="7796213" y="4413250"/>
          <p14:tracePt t="290657" x="7908925" y="4413250"/>
          <p14:tracePt t="290668" x="8059738" y="4413250"/>
          <p14:tracePt t="290683" x="8240713" y="4413250"/>
          <p14:tracePt t="290695" x="8472488" y="4413250"/>
          <p14:tracePt t="290704" x="8728075" y="4413250"/>
          <p14:tracePt t="290713" x="8985250" y="4413250"/>
          <p14:tracePt t="290724" x="9240838" y="4413250"/>
          <p14:tracePt t="290738" x="9502775" y="4394200"/>
          <p14:tracePt t="290747" x="9747250" y="4351338"/>
          <p14:tracePt t="290758" x="9953625" y="4294188"/>
          <p14:tracePt t="290769" x="10098088" y="4225925"/>
          <p14:tracePt t="290781" x="10215563" y="4157663"/>
          <p14:tracePt t="290792" x="10298113" y="4106863"/>
          <p14:tracePt t="290805" x="10372725" y="4044950"/>
          <p14:tracePt t="290814" x="10415588" y="3987800"/>
          <p14:tracePt t="290825" x="10447338" y="3919538"/>
          <p14:tracePt t="290838" x="10472738" y="3844925"/>
          <p14:tracePt t="290849" x="10498138" y="3763963"/>
          <p14:tracePt t="290860" x="10504488" y="3663950"/>
          <p14:tracePt t="290870" x="10515600" y="3551238"/>
          <p14:tracePt t="290882" x="10515600" y="3438525"/>
          <p14:tracePt t="290895" x="10515600" y="3332163"/>
          <p14:tracePt t="290906" x="10510838" y="3225800"/>
          <p14:tracePt t="290916" x="10504488" y="3125788"/>
          <p14:tracePt t="290927" x="10472738" y="3038475"/>
          <p14:tracePt t="290940" x="10428288" y="2957513"/>
          <p14:tracePt t="290949" x="10385425" y="2887663"/>
          <p14:tracePt t="290961" x="10298113" y="2819400"/>
          <p14:tracePt t="290975" x="10198100" y="2757488"/>
          <p14:tracePt t="290992" x="10021888" y="2681288"/>
          <p14:tracePt t="290994" x="9766300" y="2587625"/>
          <p14:tracePt t="291006" x="9459913" y="2493963"/>
          <p14:tracePt t="291018" x="9128125" y="2406650"/>
          <p14:tracePt t="291028" x="8802688" y="2344738"/>
          <p14:tracePt t="291039" x="8483600" y="2293938"/>
          <p14:tracePt t="291052" x="8172450" y="2263775"/>
          <p14:tracePt t="291062" x="7834313" y="2251075"/>
          <p14:tracePt t="291074" x="7496175" y="2257425"/>
          <p14:tracePt t="291089" x="7083425" y="2293938"/>
          <p14:tracePt t="291096" x="6683375" y="2363788"/>
          <p14:tracePt t="291108" x="6315075" y="2432050"/>
          <p14:tracePt t="291120" x="5964238" y="2493963"/>
          <p14:tracePt t="291129" x="5683250" y="2574925"/>
          <p14:tracePt t="291141" x="5457825" y="2632075"/>
          <p14:tracePt t="291153" x="5227638" y="2706688"/>
          <p14:tracePt t="291163" x="5014913" y="2787650"/>
          <p14:tracePt t="291175" x="4814888" y="2900363"/>
          <p14:tracePt t="291189" x="4632325" y="3025775"/>
          <p14:tracePt t="291197" x="4489450" y="3176588"/>
          <p14:tracePt t="291208" x="4351338" y="3338513"/>
          <p14:tracePt t="291220" x="4257675" y="3470275"/>
          <p14:tracePt t="291230" x="4208463" y="3570288"/>
          <p14:tracePt t="291241" x="4164013" y="3663950"/>
          <p14:tracePt t="291254" x="4144963" y="3751263"/>
          <p14:tracePt t="291266" x="4132263" y="3832225"/>
          <p14:tracePt t="291276" x="4125913" y="3919538"/>
          <p14:tracePt t="291289" x="4125913" y="3994150"/>
          <p14:tracePt t="291301" x="4144963" y="4070350"/>
          <p14:tracePt t="291309" x="4189413" y="4151313"/>
          <p14:tracePt t="291322" x="4251325" y="4232275"/>
          <p14:tracePt t="291333" x="4308475" y="4287838"/>
          <p14:tracePt t="291343" x="4364038" y="4351338"/>
          <p14:tracePt t="291354" x="4419600" y="4394200"/>
          <p14:tracePt t="291371" x="4470400" y="4432300"/>
          <p14:tracePt t="291379" x="4514850" y="4457700"/>
          <p14:tracePt t="291390" x="4557713" y="4487863"/>
          <p14:tracePt t="291399" x="4608513" y="4500563"/>
          <p14:tracePt t="291410" x="4664075" y="4532313"/>
          <p14:tracePt t="291422" x="4732338" y="4564063"/>
          <p14:tracePt t="291433" x="4808538" y="4589463"/>
          <p14:tracePt t="291444" x="4889500" y="4632325"/>
          <p14:tracePt t="291455" x="4970463" y="4683125"/>
          <p14:tracePt t="291469" x="5051425" y="4719638"/>
          <p14:tracePt t="291480" x="5132388" y="4757738"/>
          <p14:tracePt t="291489" x="5195888" y="4800600"/>
          <p14:tracePt t="291501" x="5264150" y="4838700"/>
          <p14:tracePt t="291512" x="5334000" y="4864100"/>
          <p14:tracePt t="291523" x="5414963" y="4894263"/>
          <p14:tracePt t="291535" x="5514975" y="4913313"/>
          <p14:tracePt t="291545" x="5627688" y="4938713"/>
          <p14:tracePt t="291556" x="5770563" y="4957763"/>
          <p14:tracePt t="291568" x="5934075" y="4983163"/>
          <p14:tracePt t="291579" x="6108700" y="5019675"/>
          <p14:tracePt t="291593" x="6302375" y="5045075"/>
          <p14:tracePt t="291604" x="6502400" y="5083175"/>
          <p14:tracePt t="291613" x="6689725" y="5113338"/>
          <p14:tracePt t="291624" x="6908800" y="5138738"/>
          <p14:tracePt t="291638" x="7121525" y="5151438"/>
          <p14:tracePt t="291647" x="7308850" y="5164138"/>
          <p14:tracePt t="291658" x="7496175" y="5176838"/>
          <p14:tracePt t="291671" x="7653338" y="5189538"/>
          <p14:tracePt t="291680" x="7789863" y="5189538"/>
          <p14:tracePt t="291691" x="7927975" y="5189538"/>
          <p14:tracePt t="291703" x="8053388" y="5189538"/>
          <p14:tracePt t="291714" x="8166100" y="5189538"/>
          <p14:tracePt t="291725" x="8266113" y="5189538"/>
          <p14:tracePt t="291737" x="8366125" y="5189538"/>
          <p14:tracePt t="291749" x="8453438" y="5189538"/>
          <p14:tracePt t="291760" x="8528050" y="5189538"/>
          <p14:tracePt t="291770" x="8602663" y="5189538"/>
          <p14:tracePt t="291783" x="8666163" y="5189538"/>
          <p14:tracePt t="291793" x="8740775" y="5183188"/>
          <p14:tracePt t="291805" x="8815388" y="5176838"/>
          <p14:tracePt t="291817" x="8890000" y="5164138"/>
          <p14:tracePt t="291826" x="8959850" y="5157788"/>
          <p14:tracePt t="291838" x="9021763" y="5145088"/>
          <p14:tracePt t="291849" x="9078913" y="5138738"/>
          <p14:tracePt t="291860" x="9128125" y="5126038"/>
          <p14:tracePt t="291872" x="9178925" y="5119688"/>
          <p14:tracePt t="291883" x="9234488" y="5113338"/>
          <p14:tracePt t="291894" x="9285288" y="5100638"/>
          <p14:tracePt t="291905" x="9328150" y="5089525"/>
          <p14:tracePt t="291917" x="9372600" y="5070475"/>
          <p14:tracePt t="291929" x="9409113" y="5051425"/>
          <p14:tracePt t="291939" x="9459913" y="5026025"/>
          <p14:tracePt t="291951" x="9502775" y="5000625"/>
          <p14:tracePt t="291963" x="9534525" y="4976813"/>
          <p14:tracePt t="291973" x="9553575" y="4964113"/>
          <p14:tracePt t="291986" x="9566275" y="4945063"/>
          <p14:tracePt t="291995" x="9591675" y="4926013"/>
          <p14:tracePt t="292006" x="9602788" y="4906963"/>
          <p14:tracePt t="292018" x="9609138" y="4876800"/>
          <p14:tracePt t="292029" x="9628188" y="4832350"/>
          <p14:tracePt t="292040" x="9634538" y="4794250"/>
          <p14:tracePt t="292055" x="9640888" y="4751388"/>
          <p14:tracePt t="292064" x="9653588" y="4713288"/>
          <p14:tracePt t="292074" x="9653588" y="4670425"/>
          <p14:tracePt t="292088" x="9653588" y="4632325"/>
          <p14:tracePt t="292101" x="9653588" y="4606925"/>
          <p14:tracePt t="292108" x="9653588" y="4576763"/>
          <p14:tracePt t="292122" x="9653588" y="4551363"/>
          <p14:tracePt t="292132" x="9653588" y="4513263"/>
          <p14:tracePt t="292142" x="9647238" y="4470400"/>
          <p14:tracePt t="292155" x="9640888" y="4445000"/>
          <p14:tracePt t="292164" x="9628188" y="4413250"/>
          <p14:tracePt t="292175" x="9602788" y="4383088"/>
          <p14:tracePt t="292189" x="9566275" y="4332288"/>
          <p14:tracePt t="292198" x="9528175" y="4287838"/>
          <p14:tracePt t="292209" x="9485313" y="4251325"/>
          <p14:tracePt t="292221" x="9428163" y="4213225"/>
          <p14:tracePt t="292232" x="9372600" y="4176713"/>
          <p14:tracePt t="292243" x="9302750" y="4138613"/>
          <p14:tracePt t="292255" x="9234488" y="4113213"/>
          <p14:tracePt t="292267" x="9159875" y="4083050"/>
          <p14:tracePt t="292277" x="9091613" y="4064000"/>
          <p14:tracePt t="292291" x="9028113" y="4044950"/>
          <p14:tracePt t="292300" x="8947150" y="4025900"/>
          <p14:tracePt t="292310" x="8859838" y="4000500"/>
          <p14:tracePt t="292323" x="8759825" y="3983038"/>
          <p14:tracePt t="292334" x="8647113" y="3963988"/>
          <p14:tracePt t="292344" x="8528050" y="3944938"/>
          <p14:tracePt t="292357" x="8428038" y="3919538"/>
          <p14:tracePt t="292369" x="8328025" y="3900488"/>
          <p14:tracePt t="292379" x="8240713" y="3883025"/>
          <p14:tracePt t="292389" x="8159750" y="3870325"/>
          <p14:tracePt t="292402" x="8096250" y="3863975"/>
          <p14:tracePt t="292412" x="8027988" y="3844925"/>
          <p14:tracePt t="292423" x="7966075" y="3832225"/>
          <p14:tracePt t="292437" x="7889875" y="3825875"/>
          <p14:tracePt t="292445" x="7815263" y="3813175"/>
          <p14:tracePt t="292457" x="7708900" y="3806825"/>
          <p14:tracePt t="292471" x="7621588" y="3794125"/>
          <p14:tracePt t="292482" x="7534275" y="3787775"/>
          <p14:tracePt t="292491" x="7446963" y="3776663"/>
          <p14:tracePt t="292505" x="7359650" y="3763963"/>
          <p14:tracePt t="292513" x="7283450" y="3757613"/>
          <p14:tracePt t="292524" x="7202488" y="3744913"/>
          <p14:tracePt t="292537" x="7127875" y="3738563"/>
          <p14:tracePt t="292547" x="7064375" y="3738563"/>
          <p14:tracePt t="292558" x="6989763" y="3725863"/>
          <p14:tracePt t="292570" x="6902450" y="3725863"/>
          <p14:tracePt t="292589" x="6815138" y="3719513"/>
          <p14:tracePt t="292594" x="6727825" y="3719513"/>
          <p14:tracePt t="292605" x="6627813" y="3719513"/>
          <p14:tracePt t="292619" x="6527800" y="3719513"/>
          <p14:tracePt t="292625" x="6415088" y="3719513"/>
          <p14:tracePt t="292638" x="6302375" y="3719513"/>
          <p14:tracePt t="292648" x="6176963" y="3719513"/>
          <p14:tracePt t="292659" x="6051550" y="3706813"/>
          <p14:tracePt t="292673" x="5940425" y="3706813"/>
          <p14:tracePt t="292683" x="5827713" y="3706813"/>
          <p14:tracePt t="292693" x="5715000" y="3706813"/>
          <p14:tracePt t="292705" x="5621338" y="3706813"/>
          <p14:tracePt t="292715" x="5521325" y="3706813"/>
          <p14:tracePt t="292727" x="5421313" y="3706813"/>
          <p14:tracePt t="292739" x="5321300" y="3706813"/>
          <p14:tracePt t="292749" x="5221288" y="3706813"/>
          <p14:tracePt t="292760" x="5121275" y="3706813"/>
          <p14:tracePt t="292772" x="5021263" y="3706813"/>
          <p14:tracePt t="292786" x="4932363" y="3706813"/>
          <p14:tracePt t="292794" x="4845050" y="3706813"/>
          <p14:tracePt t="292806" x="4757738" y="3706813"/>
          <p14:tracePt t="292818" x="4670425" y="3706813"/>
          <p14:tracePt t="292830" x="4583113" y="3706813"/>
          <p14:tracePt t="292840" x="4483100" y="3706813"/>
          <p14:tracePt t="292852" x="4383088" y="3706813"/>
          <p14:tracePt t="292862" x="4283075" y="3706813"/>
          <p14:tracePt t="292874" x="4195763" y="3713163"/>
          <p14:tracePt t="292886" x="4119563" y="3732213"/>
          <p14:tracePt t="292901" x="4038600" y="3751263"/>
          <p14:tracePt t="292907" x="3970338" y="3776663"/>
          <p14:tracePt t="292919" x="3908425" y="3806825"/>
          <p14:tracePt t="292929" x="3851275" y="3838575"/>
          <p14:tracePt t="292940" x="3808413" y="3851275"/>
          <p14:tracePt t="292951" x="3751263" y="3883025"/>
          <p14:tracePt t="292965" x="3708400" y="3894138"/>
          <p14:tracePt t="292974" x="3670300" y="3913188"/>
          <p14:tracePt t="292990" x="3638550" y="3932238"/>
          <p14:tracePt t="292997" x="3602038" y="3951288"/>
          <p14:tracePt t="293008" x="3570288" y="3976688"/>
          <p14:tracePt t="293021" x="3538538" y="4013200"/>
          <p14:tracePt t="293031" x="3502025" y="4044950"/>
          <p14:tracePt t="293042" x="3457575" y="4083050"/>
          <p14:tracePt t="293056" x="3425825" y="4113213"/>
          <p14:tracePt t="293065" x="3402013" y="4138613"/>
          <p14:tracePt t="293090" x="3389313" y="4151313"/>
          <p14:tracePt t="293099" x="3382963" y="4157663"/>
          <p14:tracePt t="293109" x="3382963" y="4176713"/>
          <p14:tracePt t="293122" x="3376613" y="4200525"/>
          <p14:tracePt t="293133" x="3376613" y="4244975"/>
          <p14:tracePt t="293143" x="3376613" y="4270375"/>
          <p14:tracePt t="293154" x="3376613" y="4306888"/>
          <p14:tracePt t="293166" x="3376613" y="4332288"/>
          <p14:tracePt t="293190" x="3376613" y="4344988"/>
          <p14:tracePt t="293199" x="3376613" y="4357688"/>
          <p14:tracePt t="293222" x="3376613" y="4383088"/>
          <p14:tracePt t="293232" x="3376613" y="4387850"/>
          <p14:tracePt t="293244" x="3376613" y="4400550"/>
          <p14:tracePt t="293255" x="3376613" y="4406900"/>
          <p14:tracePt t="293268" x="3376613" y="4425950"/>
          <p14:tracePt t="293278" x="3389313" y="4438650"/>
          <p14:tracePt t="293358" x="3395663" y="4451350"/>
          <p14:tracePt t="293368" x="3413125" y="4476750"/>
          <p14:tracePt t="293384" x="3425825" y="4487863"/>
          <p14:tracePt t="293390" x="3438525" y="4500563"/>
          <p14:tracePt t="293448" x="3444875" y="4513263"/>
          <p14:tracePt t="293459" x="3457575" y="4519613"/>
          <p14:tracePt t="293470" x="3476625" y="4519613"/>
          <p14:tracePt t="293480" x="3506788" y="4519613"/>
          <p14:tracePt t="293492" x="3532188" y="4519613"/>
          <p14:tracePt t="293505" x="3589338" y="4519613"/>
          <p14:tracePt t="293514" x="3689350" y="4519613"/>
          <p14:tracePt t="293525" x="3813175" y="4532313"/>
          <p14:tracePt t="293538" x="3938588" y="4538663"/>
          <p14:tracePt t="293550" x="4051300" y="4564063"/>
          <p14:tracePt t="293559" x="4151313" y="4570413"/>
          <p14:tracePt t="293570" x="4208463" y="4583113"/>
          <p14:tracePt t="293626" x="4225925" y="4583113"/>
          <p14:tracePt t="293649" x="4238625" y="4583113"/>
          <p14:tracePt t="293663" x="4244975" y="4576763"/>
          <p14:tracePt t="293671" x="4244975" y="4570413"/>
          <p14:tracePt t="293684" x="4244975" y="4557713"/>
          <p14:tracePt t="293694" x="4244975" y="4538663"/>
          <p14:tracePt t="293706" x="4238625" y="4525963"/>
          <p14:tracePt t="293975" x="4238625" y="4513263"/>
          <p14:tracePt t="293987" x="4238625" y="4506913"/>
          <p14:tracePt t="293998" x="4257675" y="4506913"/>
          <p14:tracePt t="294009" x="4283075" y="4506913"/>
          <p14:tracePt t="294020" x="4314825" y="4506913"/>
          <p14:tracePt t="294031" x="4338638" y="4506913"/>
          <p14:tracePt t="294043" x="4370388" y="4506913"/>
          <p14:tracePt t="294056" x="4408488" y="4506913"/>
          <p14:tracePt t="294067" x="4457700" y="4506913"/>
          <p14:tracePt t="294077" x="4495800" y="4500563"/>
          <p14:tracePt t="294089" x="4514850" y="4500563"/>
          <p14:tracePt t="294133" x="4525963" y="4494213"/>
          <p14:tracePt t="294167" x="4532313" y="4483100"/>
          <p14:tracePt t="294190" x="4532313" y="4470400"/>
          <p14:tracePt t="294201" x="4521200" y="4464050"/>
          <p14:tracePt t="294211" x="4502150" y="4464050"/>
          <p14:tracePt t="294224" x="4476750" y="4464050"/>
          <p14:tracePt t="294237" x="4445000" y="4464050"/>
          <p14:tracePt t="294245" x="4419600" y="4464050"/>
          <p14:tracePt t="294257" x="4370388" y="4464050"/>
          <p14:tracePt t="294269" x="4308475" y="4464050"/>
          <p14:tracePt t="294280" x="4225925" y="4483100"/>
          <p14:tracePt t="294292" x="4138613" y="4513263"/>
          <p14:tracePt t="294305" x="4044950" y="4551363"/>
          <p14:tracePt t="294313" x="3970338" y="4583113"/>
          <p14:tracePt t="294324" x="3889375" y="4613275"/>
          <p14:tracePt t="294340" x="3832225" y="4632325"/>
          <p14:tracePt t="294347" x="3813175" y="4645025"/>
          <p14:tracePt t="294358" x="3802063" y="4676775"/>
          <p14:tracePt t="294370" x="3789363" y="4700588"/>
          <p14:tracePt t="294382" x="3789363" y="4732338"/>
          <p14:tracePt t="294394" x="3789363" y="4770438"/>
          <p14:tracePt t="294406" x="3795713" y="4819650"/>
          <p14:tracePt t="294414" x="3813175" y="4889500"/>
          <p14:tracePt t="294425" x="3838575" y="4945063"/>
          <p14:tracePt t="294438" x="3876675" y="5000625"/>
          <p14:tracePt t="294448" x="3913188" y="5045075"/>
          <p14:tracePt t="294459" x="3970338" y="5083175"/>
          <p14:tracePt t="294473" x="4038600" y="5119688"/>
          <p14:tracePt t="294482" x="4138613" y="5151438"/>
          <p14:tracePt t="294493" x="4257675" y="5183188"/>
          <p14:tracePt t="294506" x="4419600" y="5219700"/>
          <p14:tracePt t="294516" x="4695825" y="5276850"/>
          <p14:tracePt t="294527" x="5089525" y="5332413"/>
          <p14:tracePt t="294539" x="5508625" y="5383213"/>
          <p14:tracePt t="294551" x="5945188" y="5419725"/>
          <p14:tracePt t="294561" x="6357938" y="5451475"/>
          <p14:tracePt t="294572" x="6721475" y="5470525"/>
          <p14:tracePt t="294587" x="7027863" y="5470525"/>
          <p14:tracePt t="294595" x="7308850" y="5470525"/>
          <p14:tracePt t="294607" x="7515225" y="5470525"/>
          <p14:tracePt t="294618" x="7666038" y="5470525"/>
          <p14:tracePt t="294628" x="7789863" y="5470525"/>
          <p14:tracePt t="294639" x="7877175" y="5464175"/>
          <p14:tracePt t="294652" x="7934325" y="5457825"/>
          <p14:tracePt t="294662" x="7966075" y="5432425"/>
          <p14:tracePt t="294677" x="7996238" y="5400675"/>
          <p14:tracePt t="294685" x="8027988" y="5357813"/>
          <p14:tracePt t="294696" x="8040688" y="5326063"/>
          <p14:tracePt t="294707" x="8047038" y="5270500"/>
          <p14:tracePt t="294719" x="8059738" y="5194300"/>
          <p14:tracePt t="294729" x="8059738" y="5094288"/>
          <p14:tracePt t="294740" x="8059738" y="4970463"/>
          <p14:tracePt t="294754" x="8059738" y="4845050"/>
          <p14:tracePt t="294763" x="8053388" y="4719638"/>
          <p14:tracePt t="294774" x="8015288" y="4606925"/>
          <p14:tracePt t="294788" x="7934325" y="4483100"/>
          <p14:tracePt t="294800" x="7834313" y="4370388"/>
          <p14:tracePt t="294808" x="7696200" y="4257675"/>
          <p14:tracePt t="294821" x="7470775" y="4138613"/>
          <p14:tracePt t="294830" x="7183438" y="4025900"/>
          <p14:tracePt t="294841" x="6802438" y="3925888"/>
          <p14:tracePt t="294854" x="6276975" y="3813175"/>
          <p14:tracePt t="294864" x="5708650" y="3713163"/>
          <p14:tracePt t="294875" x="5114925" y="3657600"/>
          <p14:tracePt t="294889" x="4525963" y="3619500"/>
          <p14:tracePt t="294902" x="4038600" y="3600450"/>
          <p14:tracePt t="294909" x="3644900" y="3644900"/>
          <p14:tracePt t="294924" x="3306763" y="3763963"/>
          <p14:tracePt t="294932" x="3032125" y="3944938"/>
          <p14:tracePt t="294943" x="2838450" y="4200525"/>
          <p14:tracePt t="294954" x="2713038" y="4564063"/>
          <p14:tracePt t="294966" x="2713038" y="4945063"/>
          <p14:tracePt t="294977" x="2819400" y="5395913"/>
          <p14:tracePt t="294989" x="3063875" y="5845175"/>
          <p14:tracePt t="294999" x="3402013" y="6283325"/>
          <p14:tracePt t="295010" x="3844925" y="6645275"/>
          <p14:tracePt t="295093" x="7021513" y="6489700"/>
          <p14:tracePt t="295106" x="7246938" y="6132513"/>
          <p14:tracePt t="295112" x="7353300" y="5726113"/>
          <p14:tracePt t="295123" x="7370763" y="5370513"/>
          <p14:tracePt t="295134" x="7296150" y="5064125"/>
          <p14:tracePt t="295145" x="7159625" y="4813300"/>
          <p14:tracePt t="295156" x="6989763" y="4645025"/>
          <p14:tracePt t="295168" x="6821488" y="4570413"/>
          <p14:tracePt t="295179" x="6696075" y="4545013"/>
          <p14:tracePt t="295192" x="6589713" y="4570413"/>
          <p14:tracePt t="295203" x="6489700" y="4683125"/>
          <p14:tracePt t="295212" x="6427788" y="4870450"/>
          <p14:tracePt t="295224" x="6415088" y="5076825"/>
          <p14:tracePt t="295238" x="6521450" y="5413375"/>
          <p14:tracePt t="295247" x="6802438" y="5819775"/>
          <p14:tracePt t="295258" x="7170738" y="6189663"/>
          <p14:tracePt t="295269" x="7727950" y="6507163"/>
          <p14:tracePt t="295281" x="8359775" y="6726238"/>
          <p14:tracePt t="295294" x="8985250" y="6845300"/>
          <p14:tracePt t="295305" x="9472613" y="6845300"/>
          <p14:tracePt t="295315" x="9828213" y="6745288"/>
          <p14:tracePt t="295325" x="10040938" y="6545263"/>
          <p14:tracePt t="295338" x="10140950" y="6213475"/>
          <p14:tracePt t="295350" x="10098088" y="5770563"/>
          <p14:tracePt t="295359" x="9885363" y="5257800"/>
          <p14:tracePt t="295371" x="9515475" y="4770438"/>
          <p14:tracePt t="295382" x="9021763" y="4338638"/>
          <p14:tracePt t="295397" x="8396288" y="3994150"/>
          <p14:tracePt t="295405" x="7783513" y="3776663"/>
          <p14:tracePt t="295416" x="7234238" y="3681413"/>
          <p14:tracePt t="295426" x="6796088" y="3706813"/>
          <p14:tracePt t="295438" x="6451600" y="3863975"/>
          <p14:tracePt t="295450" x="6208713" y="4106863"/>
          <p14:tracePt t="295460" x="6034088" y="4476750"/>
          <p14:tracePt t="295473" x="5957888" y="4926013"/>
          <p14:tracePt t="295483" x="5989638" y="5413375"/>
          <p14:tracePt t="295494" x="6140450" y="5895975"/>
          <p14:tracePt t="295505" x="6357938" y="6319838"/>
          <p14:tracePt t="295517" x="6640513" y="6638925"/>
          <p14:tracePt t="295573" x="7827963" y="6602413"/>
          <p14:tracePt t="295589" x="7966075" y="6238875"/>
          <p14:tracePt t="295597" x="8021638" y="5770563"/>
          <p14:tracePt t="295606" x="7972425" y="5251450"/>
          <p14:tracePt t="295620" x="7802563" y="4719638"/>
          <p14:tracePt t="295629" x="7515225" y="4238625"/>
          <p14:tracePt t="295640" x="7164388" y="3870325"/>
          <p14:tracePt t="295652" x="6808788" y="3619500"/>
          <p14:tracePt t="295663" x="6489700" y="3487738"/>
          <p14:tracePt t="295674" x="6270625" y="3463925"/>
          <p14:tracePt t="295687" x="6096000" y="3506788"/>
          <p14:tracePt t="295696" x="5927725" y="3657600"/>
          <p14:tracePt t="295708" x="5776913" y="3887788"/>
          <p14:tracePt t="295720" x="5664200" y="4176713"/>
          <p14:tracePt t="295730" x="5614988" y="4494213"/>
          <p14:tracePt t="295742" x="5638800" y="4813300"/>
          <p14:tracePt t="295755" x="5740400" y="5119688"/>
          <p14:tracePt t="295766" x="5895975" y="5370513"/>
          <p14:tracePt t="295776" x="6064250" y="5538788"/>
          <p14:tracePt t="295788" x="6264275" y="5657850"/>
          <p14:tracePt t="295799" x="6440488" y="5695950"/>
          <p14:tracePt t="295809" x="6608763" y="5676900"/>
          <p14:tracePt t="295822" x="6777038" y="5583238"/>
          <p14:tracePt t="295836" x="6908800" y="5438775"/>
          <p14:tracePt t="295843" x="7015163" y="5176838"/>
          <p14:tracePt t="295854" x="7064375" y="4783138"/>
          <p14:tracePt t="295868" x="7021513" y="4313238"/>
          <p14:tracePt t="295879" x="6808788" y="3800475"/>
          <p14:tracePt t="295888" x="6440488" y="3313113"/>
          <p14:tracePt t="295900" x="5970588" y="2925763"/>
          <p14:tracePt t="295915" x="5451475" y="2657475"/>
          <p14:tracePt t="295922" x="4989513" y="2506663"/>
          <p14:tracePt t="295932" x="4651375" y="2474913"/>
          <p14:tracePt t="295944" x="4425950" y="2525713"/>
          <p14:tracePt t="295955" x="4295775" y="2670175"/>
          <p14:tracePt t="295968" x="4202113" y="2951163"/>
          <p14:tracePt t="295979" x="4183063" y="3338513"/>
          <p14:tracePt t="295989" x="4251325" y="3832225"/>
          <p14:tracePt t="296001" x="4425950" y="4387850"/>
          <p14:tracePt t="296012" x="4721225" y="4938713"/>
          <p14:tracePt t="296023" x="5108575" y="5426075"/>
          <p14:tracePt t="296035" x="5576888" y="5838825"/>
          <p14:tracePt t="296045" x="6002338" y="6096000"/>
          <p14:tracePt t="296056" x="6346825" y="6232525"/>
          <p14:tracePt t="296069" x="6502400" y="6245225"/>
          <p14:tracePt t="296080" x="6596063" y="6189663"/>
          <p14:tracePt t="296090" x="6640513" y="6057900"/>
          <p14:tracePt t="296104" x="6634163" y="5826125"/>
          <p14:tracePt t="296114" x="6496050" y="5483225"/>
          <p14:tracePt t="296124" x="6270625" y="5132388"/>
          <p14:tracePt t="296138" x="6008688" y="4813300"/>
          <p14:tracePt t="296149" x="5783263" y="4594225"/>
          <p14:tracePt t="296159" x="5702300" y="4525963"/>
          <p14:tracePt t="296171" x="5657850" y="4494213"/>
          <p14:tracePt t="296205" x="5664200" y="4506913"/>
          <p14:tracePt t="296215" x="5708650" y="4538663"/>
          <p14:tracePt t="296226" x="5776913" y="4589463"/>
          <p14:tracePt t="296240" x="5857875" y="4651375"/>
          <p14:tracePt t="296248" x="5927725" y="4700588"/>
          <p14:tracePt t="296394" x="5970588" y="4719638"/>
          <p14:tracePt t="296405" x="6008688" y="4719638"/>
          <p14:tracePt t="296418" x="6045200" y="4719638"/>
          <p14:tracePt t="296428" x="6070600" y="4719638"/>
          <p14:tracePt t="296442" x="6096000" y="4719638"/>
          <p14:tracePt t="296451" x="6108700" y="4719638"/>
          <p14:tracePt t="296464" x="6121400" y="4719638"/>
          <p14:tracePt t="296518" x="6127750" y="4719638"/>
          <p14:tracePt t="296529" x="6151563" y="4719638"/>
          <p14:tracePt t="296540" x="6176963" y="4719638"/>
          <p14:tracePt t="296555" x="6215063" y="4719638"/>
          <p14:tracePt t="296564" x="6257925" y="4719638"/>
          <p14:tracePt t="296574" x="6276975" y="4719638"/>
          <p14:tracePt t="296589" x="6289675" y="4719638"/>
          <p14:tracePt t="296810" x="6302375" y="4719638"/>
          <p14:tracePt t="296822" x="6315075" y="4719638"/>
          <p14:tracePt t="296832" x="6327775" y="4719638"/>
          <p14:tracePt t="296846" x="6340475" y="4725988"/>
          <p14:tracePt t="296855" x="6351588" y="4732338"/>
          <p14:tracePt t="296868" x="6364288" y="4745038"/>
          <p14:tracePt t="296879" x="6383338" y="4757738"/>
          <p14:tracePt t="296889" x="6408738" y="4770438"/>
          <p14:tracePt t="296902" x="6427788" y="4776788"/>
          <p14:tracePt t="296912" x="6446838" y="4783138"/>
          <p14:tracePt t="296923" x="6477000" y="4794250"/>
          <p14:tracePt t="296935" x="6502400" y="4800600"/>
          <p14:tracePt t="296946" x="6534150" y="4813300"/>
          <p14:tracePt t="296957" x="6557963" y="4819650"/>
          <p14:tracePt t="298093" x="6570663" y="4826000"/>
          <p14:tracePt t="322338" x="6634163" y="4757738"/>
          <p14:tracePt t="322348" x="6708775" y="4664075"/>
          <p14:tracePt t="322360" x="6757988" y="4551363"/>
          <p14:tracePt t="322371" x="6783388" y="4438650"/>
          <p14:tracePt t="322384" x="6777038" y="4325938"/>
          <p14:tracePt t="322396" x="6727825" y="4219575"/>
          <p14:tracePt t="322406" x="6615113" y="4132263"/>
          <p14:tracePt t="322417" x="6402388" y="4044950"/>
          <p14:tracePt t="322427" x="6127750" y="3970338"/>
          <p14:tracePt t="322439" x="5802313" y="3906838"/>
          <p14:tracePt t="322451" x="5483225" y="3876675"/>
          <p14:tracePt t="322461" x="5202238" y="3857625"/>
          <p14:tracePt t="322473" x="4964113" y="3863975"/>
          <p14:tracePt t="322485" x="4757738" y="3919538"/>
          <p14:tracePt t="322494" x="4602163" y="3983038"/>
          <p14:tracePt t="322506" x="4451350" y="4070350"/>
          <p14:tracePt t="322519" x="4338638" y="4157663"/>
          <p14:tracePt t="322528" x="4257675" y="4251325"/>
          <p14:tracePt t="322540" x="4183063" y="4357688"/>
          <p14:tracePt t="322554" x="4125913" y="4464050"/>
          <p14:tracePt t="322562" x="4102100" y="4564063"/>
          <p14:tracePt t="322573" x="4076700" y="4645025"/>
          <p14:tracePt t="322588" x="4070350" y="4683125"/>
          <p14:tracePt t="322607" x="4070350" y="4700588"/>
          <p14:tracePt t="322697" x="4076700" y="4713288"/>
          <p14:tracePt t="322753" x="4083050" y="4725988"/>
          <p14:tracePt t="322764" x="4102100" y="4751388"/>
          <p14:tracePt t="322776" x="4114800" y="4770438"/>
          <p14:tracePt t="322789" x="4132263" y="4794250"/>
          <p14:tracePt t="322798" x="4170363" y="4826000"/>
          <p14:tracePt t="322809" x="4225925" y="4876800"/>
          <p14:tracePt t="322821" x="4283075" y="4919663"/>
          <p14:tracePt t="322832" x="4338638" y="4957763"/>
          <p14:tracePt t="322843" x="4370388" y="4976813"/>
          <p14:tracePt t="322855" x="4389438" y="4983163"/>
          <p14:tracePt t="322923" x="4389438" y="4989513"/>
          <p14:tracePt t="322935" x="4376738" y="4989513"/>
          <p14:tracePt t="322945" x="4314825" y="4983163"/>
          <p14:tracePt t="322956" x="4225925" y="4964113"/>
          <p14:tracePt t="322971" x="4114800" y="4945063"/>
          <p14:tracePt t="322981" x="3989388" y="4932363"/>
          <p14:tracePt t="322990" x="3889375" y="4926013"/>
          <p14:tracePt t="323003" x="3808413" y="4913313"/>
          <p14:tracePt t="323046" x="3783013" y="4913313"/>
          <p14:tracePt t="323057" x="3783013" y="4926013"/>
          <p14:tracePt t="323068" x="3795713" y="4945063"/>
          <p14:tracePt t="323085" x="3844925" y="4970463"/>
          <p14:tracePt t="323092" x="3944938" y="4994275"/>
          <p14:tracePt t="323104" x="4114800" y="5045075"/>
          <p14:tracePt t="323113" x="4357688" y="5089525"/>
          <p14:tracePt t="323125" x="4632325" y="5132388"/>
          <p14:tracePt t="323138" x="4895850" y="5164138"/>
          <p14:tracePt t="323148" x="5138738" y="5189538"/>
          <p14:tracePt t="323159" x="5351463" y="5207000"/>
          <p14:tracePt t="323172" x="5483225" y="5207000"/>
          <p14:tracePt t="323181" x="5583238" y="5207000"/>
          <p14:tracePt t="323192" x="5657850" y="5207000"/>
          <p14:tracePt t="323205" x="5689600" y="5207000"/>
          <p14:tracePt t="323215" x="5715000" y="5207000"/>
          <p14:tracePt t="323226" x="5745163" y="5207000"/>
          <p14:tracePt t="323238" x="5770563" y="5207000"/>
          <p14:tracePt t="323248" x="5808663" y="5207000"/>
          <p14:tracePt t="323260" x="5840413" y="5207000"/>
          <p14:tracePt t="323272" x="5864225" y="5207000"/>
          <p14:tracePt t="323288" x="5895975" y="5207000"/>
          <p14:tracePt t="323294" x="5908675" y="5207000"/>
          <p14:tracePt t="323305" x="5921375" y="5207000"/>
          <p14:tracePt t="323338" x="5927725" y="5207000"/>
          <p14:tracePt t="323352" x="5951538" y="5207000"/>
          <p14:tracePt t="323362" x="5976938" y="5207000"/>
          <p14:tracePt t="323373" x="6008688" y="5207000"/>
          <p14:tracePt t="323385" x="6027738" y="5207000"/>
          <p14:tracePt t="323396" x="6051550" y="5207000"/>
          <p14:tracePt t="323407" x="6102350" y="5207000"/>
          <p14:tracePt t="323420" x="6176963" y="5207000"/>
          <p14:tracePt t="323428" x="6264275" y="5207000"/>
          <p14:tracePt t="323440" x="6364288" y="5207000"/>
          <p14:tracePt t="323452" x="6464300" y="5207000"/>
          <p14:tracePt t="323462" x="6540500" y="5207000"/>
          <p14:tracePt t="327647" x="6564313" y="5207000"/>
          <p14:tracePt t="327662" x="6589713" y="5207000"/>
          <p14:tracePt t="327670" x="6596063" y="5207000"/>
          <p14:tracePt t="327682" x="6608763" y="5207000"/>
          <p14:tracePt t="327693" x="6621463" y="5207000"/>
          <p14:tracePt t="327704" x="6627813" y="5207000"/>
          <p14:tracePt t="327714" x="6640513" y="5207000"/>
          <p14:tracePt t="327727" x="6653213" y="5207000"/>
          <p14:tracePt t="327738" x="6664325" y="5207000"/>
          <p14:tracePt t="327748" x="6677025" y="5207000"/>
          <p14:tracePt t="327760" x="6689725" y="5200650"/>
          <p14:tracePt t="327771" x="6708775" y="5200650"/>
          <p14:tracePt t="327784" x="6721475" y="5183188"/>
          <p14:tracePt t="327794" x="6734175" y="5176838"/>
          <p14:tracePt t="327806" x="6740525" y="5176838"/>
          <p14:tracePt t="327819" x="6746875" y="5176838"/>
          <p14:tracePt t="327827" x="6757988" y="5170488"/>
          <p14:tracePt t="327838" x="6777038" y="5164138"/>
          <p14:tracePt t="327851" x="6808788" y="5151438"/>
          <p14:tracePt t="327861" x="6840538" y="5119688"/>
          <p14:tracePt t="327872" x="6877050" y="5094288"/>
          <p14:tracePt t="327885" x="6908800" y="5057775"/>
          <p14:tracePt t="327897" x="6940550" y="5026025"/>
          <p14:tracePt t="327906" x="6977063" y="4989513"/>
          <p14:tracePt t="327917" x="7008813" y="4957763"/>
          <p14:tracePt t="327928" x="7040563" y="4932363"/>
          <p14:tracePt t="327939" x="7064375" y="4913313"/>
          <p14:tracePt t="327951" x="7077075" y="4889500"/>
          <p14:tracePt t="327962" x="7089775" y="4870450"/>
          <p14:tracePt t="327975" x="7108825" y="4845050"/>
          <p14:tracePt t="327987" x="7121525" y="4826000"/>
          <p14:tracePt t="327996" x="7127875" y="4806950"/>
          <p14:tracePt t="328007" x="7134225" y="4789488"/>
          <p14:tracePt t="328020" x="7140575" y="4764088"/>
          <p14:tracePt t="328030" x="7146925" y="4745038"/>
          <p14:tracePt t="328041" x="7153275" y="4725988"/>
          <p14:tracePt t="328055" x="7159625" y="4713288"/>
          <p14:tracePt t="328064" x="7159625" y="4689475"/>
          <p14:tracePt t="328075" x="7170738" y="4664075"/>
          <p14:tracePt t="328089" x="7170738" y="4651375"/>
          <p14:tracePt t="328100" x="7170738" y="4632325"/>
          <p14:tracePt t="328108" x="7170738" y="4606925"/>
          <p14:tracePt t="328121" x="7170738" y="4589463"/>
          <p14:tracePt t="328137" x="7170738" y="4570413"/>
          <p14:tracePt t="328142" x="7170738" y="4557713"/>
          <p14:tracePt t="328153" x="7170738" y="4538663"/>
          <p14:tracePt t="328166" x="7170738" y="4525963"/>
          <p14:tracePt t="328178" x="7159625" y="4506913"/>
          <p14:tracePt t="328189" x="7153275" y="4494213"/>
          <p14:tracePt t="328199" x="7146925" y="4476750"/>
          <p14:tracePt t="328209" x="7134225" y="4464050"/>
          <p14:tracePt t="328221" x="7121525" y="4451350"/>
          <p14:tracePt t="328233" x="7115175" y="4438650"/>
          <p14:tracePt t="328244" x="7108825" y="4432300"/>
          <p14:tracePt t="328255" x="7096125" y="4419600"/>
          <p14:tracePt t="328268" x="7083425" y="4406900"/>
          <p14:tracePt t="328278" x="7070725" y="4400550"/>
          <p14:tracePt t="328290" x="7064375" y="4394200"/>
          <p14:tracePt t="328303" x="7053263" y="4383088"/>
          <p14:tracePt t="328311" x="7040563" y="4376738"/>
          <p14:tracePt t="328322" x="7034213" y="4364038"/>
          <p14:tracePt t="328334" x="7015163" y="4351338"/>
          <p14:tracePt t="328344" x="6996113" y="4338638"/>
          <p14:tracePt t="328356" x="6970713" y="4332288"/>
          <p14:tracePt t="328367" x="6953250" y="4325938"/>
          <p14:tracePt t="328379" x="6921500" y="4306888"/>
          <p14:tracePt t="328392" x="6889750" y="4294188"/>
          <p14:tracePt t="328403" x="6858000" y="4276725"/>
          <p14:tracePt t="328413" x="6840538" y="4270375"/>
          <p14:tracePt t="328424" x="6827838" y="4264025"/>
          <p14:tracePt t="328438" x="6815138" y="4257675"/>
          <p14:tracePt t="328446" x="6802438" y="4251325"/>
          <p14:tracePt t="328457" x="6783388" y="4244975"/>
          <p14:tracePt t="328472" x="6770688" y="4238625"/>
          <p14:tracePt t="328482" x="6753225" y="4232275"/>
          <p14:tracePt t="328491" x="6740525" y="4225925"/>
          <p14:tracePt t="328505" x="6727825" y="4225925"/>
          <p14:tracePt t="328515" x="6721475" y="4225925"/>
          <p14:tracePt t="328525" x="6708775" y="4219575"/>
          <p14:tracePt t="328538" x="6689725" y="4213225"/>
          <p14:tracePt t="328548" x="6670675" y="4213225"/>
          <p14:tracePt t="328558" x="6653213" y="4200525"/>
          <p14:tracePt t="328570" x="6634163" y="4194175"/>
          <p14:tracePt t="328582" x="6602413" y="4176713"/>
          <p14:tracePt t="328593" x="6577013" y="4164013"/>
          <p14:tracePt t="328605" x="6553200" y="4157663"/>
          <p14:tracePt t="328615" x="6521450" y="4151313"/>
          <p14:tracePt t="328626" x="6483350" y="4138613"/>
          <p14:tracePt t="328638" x="6451600" y="4138613"/>
          <p14:tracePt t="328649" x="6402388" y="4132263"/>
          <p14:tracePt t="328660" x="6327775" y="4125913"/>
          <p14:tracePt t="328672" x="6227763" y="4100513"/>
          <p14:tracePt t="328682" x="6115050" y="4083050"/>
          <p14:tracePt t="328693" x="6002338" y="4064000"/>
          <p14:tracePt t="328706" x="5883275" y="4038600"/>
          <p14:tracePt t="328716" x="5783263" y="4032250"/>
          <p14:tracePt t="328727" x="5695950" y="4019550"/>
          <p14:tracePt t="328740" x="5634038" y="4013200"/>
          <p14:tracePt t="328751" x="5576888" y="4000500"/>
          <p14:tracePt t="328761" x="5527675" y="3994150"/>
          <p14:tracePt t="328772" x="5476875" y="3987800"/>
          <p14:tracePt t="328784" x="5402263" y="3987800"/>
          <p14:tracePt t="328796" x="5321300" y="3976688"/>
          <p14:tracePt t="328807" x="5232400" y="3976688"/>
          <p14:tracePt t="328819" x="5145088" y="3963988"/>
          <p14:tracePt t="328829" x="5070475" y="3963988"/>
          <p14:tracePt t="328839" x="5008563" y="3963988"/>
          <p14:tracePt t="328853" x="4970463" y="3963988"/>
          <p14:tracePt t="328864" x="4932363" y="3963988"/>
          <p14:tracePt t="328873" x="4902200" y="3963988"/>
          <p14:tracePt t="328885" x="4864100" y="3963988"/>
          <p14:tracePt t="328898" x="4838700" y="3963988"/>
          <p14:tracePt t="328907" x="4802188" y="3963988"/>
          <p14:tracePt t="328920" x="4764088" y="3963988"/>
          <p14:tracePt t="328930" x="4721225" y="3970338"/>
          <p14:tracePt t="328941" x="4689475" y="3976688"/>
          <p14:tracePt t="328952" x="4664075" y="3983038"/>
          <p14:tracePt t="328964" x="4632325" y="3987800"/>
          <p14:tracePt t="328975" x="4595813" y="3994150"/>
          <p14:tracePt t="328989" x="4551363" y="4013200"/>
          <p14:tracePt t="328998" x="4495800" y="4032250"/>
          <p14:tracePt t="329009" x="4457700" y="4038600"/>
          <p14:tracePt t="329021" x="4425950" y="4051300"/>
          <p14:tracePt t="329031" x="4408488" y="4057650"/>
          <p14:tracePt t="329055" x="4383088" y="4064000"/>
          <p14:tracePt t="329066" x="4370388" y="4070350"/>
          <p14:tracePt t="329077" x="4351338" y="4083050"/>
          <p14:tracePt t="329088" x="4338638" y="4094163"/>
          <p14:tracePt t="329105" x="4325938" y="4106863"/>
          <p14:tracePt t="329110" x="4314825" y="4119563"/>
          <p14:tracePt t="329122" x="4289425" y="4138613"/>
          <p14:tracePt t="329132" x="4270375" y="4170363"/>
          <p14:tracePt t="329143" x="4232275" y="4200525"/>
          <p14:tracePt t="329154" x="4208463" y="4232275"/>
          <p14:tracePt t="329169" x="4183063" y="4264025"/>
          <p14:tracePt t="329178" x="4157663" y="4300538"/>
          <p14:tracePt t="329190" x="4144963" y="4319588"/>
          <p14:tracePt t="329202" x="4132263" y="4338638"/>
          <p14:tracePt t="329211" x="4119563" y="4364038"/>
          <p14:tracePt t="329223" x="4102100" y="4383088"/>
          <p14:tracePt t="329235" x="4095750" y="4394200"/>
          <p14:tracePt t="329245" x="4089400" y="4425950"/>
          <p14:tracePt t="329256" x="4076700" y="4445000"/>
          <p14:tracePt t="329267" x="4064000" y="4476750"/>
          <p14:tracePt t="329280" x="4051300" y="4506913"/>
          <p14:tracePt t="329292" x="4044950" y="4545013"/>
          <p14:tracePt t="329305" x="4038600" y="4564063"/>
          <p14:tracePt t="329312" x="4038600" y="4589463"/>
          <p14:tracePt t="329323" x="4032250" y="4600575"/>
          <p14:tracePt t="329337" x="4025900" y="4619625"/>
          <p14:tracePt t="329345" x="4019550" y="4632325"/>
          <p14:tracePt t="329357" x="4019550" y="4645025"/>
          <p14:tracePt t="329368" x="4013200" y="4657725"/>
          <p14:tracePt t="329383" x="4013200" y="4676775"/>
          <p14:tracePt t="329395" x="4008438" y="4706938"/>
          <p14:tracePt t="329404" x="4002088" y="4732338"/>
          <p14:tracePt t="329415" x="4002088" y="4757738"/>
          <p14:tracePt t="329424" x="4002088" y="4776788"/>
          <p14:tracePt t="329437" x="4002088" y="4789488"/>
          <p14:tracePt t="329447" x="4002088" y="4800600"/>
          <p14:tracePt t="329458" x="4002088" y="4813300"/>
          <p14:tracePt t="329471" x="4002088" y="4819650"/>
          <p14:tracePt t="329481" x="4002088" y="4845050"/>
          <p14:tracePt t="329492" x="4002088" y="4864100"/>
          <p14:tracePt t="329504" x="4013200" y="4883150"/>
          <p14:tracePt t="329515" x="4025900" y="4894263"/>
          <p14:tracePt t="329526" x="4051300" y="4926013"/>
          <p14:tracePt t="329538" x="4070350" y="4951413"/>
          <p14:tracePt t="329551" x="4095750" y="4964113"/>
          <p14:tracePt t="329559" x="4132263" y="4989513"/>
          <p14:tracePt t="329571" x="4164013" y="5000625"/>
          <p14:tracePt t="329585" x="4208463" y="5019675"/>
          <p14:tracePt t="329595" x="4270375" y="5051425"/>
          <p14:tracePt t="329605" x="4351338" y="5076825"/>
          <p14:tracePt t="329617" x="4457700" y="5119688"/>
          <p14:tracePt t="329627" x="4583113" y="5164138"/>
          <p14:tracePt t="329638" x="4764088" y="5213350"/>
          <p14:tracePt t="329650" x="4970463" y="5270500"/>
          <p14:tracePt t="329662" x="5189538" y="5313363"/>
          <p14:tracePt t="329674" x="5408613" y="5338763"/>
          <p14:tracePt t="329685" x="5627688" y="5364163"/>
          <p14:tracePt t="329695" x="5834063" y="5376863"/>
          <p14:tracePt t="329706" x="6015038" y="5376863"/>
          <p14:tracePt t="329718" x="6196013" y="5376863"/>
          <p14:tracePt t="329728" x="6334125" y="5376863"/>
          <p14:tracePt t="329740" x="6457950" y="5351463"/>
          <p14:tracePt t="329756" x="6570663" y="5313363"/>
          <p14:tracePt t="329762" x="6689725" y="5270500"/>
          <p14:tracePt t="329773" x="6777038" y="5226050"/>
          <p14:tracePt t="329786" x="6870700" y="5176838"/>
          <p14:tracePt t="329796" x="6953250" y="5126038"/>
          <p14:tracePt t="329807" x="7034213" y="5064125"/>
          <p14:tracePt t="329820" x="7102475" y="5006975"/>
          <p14:tracePt t="329830" x="7153275" y="4951413"/>
          <p14:tracePt t="329841" x="7189788" y="4883150"/>
          <p14:tracePt t="329855" x="7227888" y="4826000"/>
          <p14:tracePt t="329864" x="7259638" y="4770438"/>
          <p14:tracePt t="329875" x="7270750" y="4725988"/>
          <p14:tracePt t="329889" x="7289800" y="4683125"/>
          <p14:tracePt t="329899" x="7308850" y="4645025"/>
          <p14:tracePt t="329908" x="7315200" y="4589463"/>
          <p14:tracePt t="329921" x="7315200" y="4551363"/>
          <p14:tracePt t="329932" x="7315200" y="4513263"/>
          <p14:tracePt t="329943" x="7315200" y="4483100"/>
          <p14:tracePt t="329953" x="7289800" y="4451350"/>
          <p14:tracePt t="329968" x="7246938" y="4413250"/>
          <p14:tracePt t="329978" x="7202488" y="4376738"/>
          <p14:tracePt t="329988" x="7153275" y="4332288"/>
          <p14:tracePt t="329999" x="7108825" y="4294188"/>
          <p14:tracePt t="330009" x="7064375" y="4257675"/>
          <p14:tracePt t="330021" x="7008813" y="4219575"/>
          <p14:tracePt t="330034" x="6940550" y="4176713"/>
          <p14:tracePt t="330043" x="6834188" y="4113213"/>
          <p14:tracePt t="330055" x="6715125" y="4044950"/>
          <p14:tracePt t="330069" x="6577013" y="3987800"/>
          <p14:tracePt t="330077" x="6440488" y="3932238"/>
          <p14:tracePt t="330090" x="6321425" y="3900488"/>
          <p14:tracePt t="330100" x="6221413" y="3870325"/>
          <p14:tracePt t="330111" x="6121400" y="3844925"/>
          <p14:tracePt t="330122" x="6027738" y="3838575"/>
          <p14:tracePt t="330134" x="5940425" y="3838575"/>
          <p14:tracePt t="330145" x="5857875" y="3838575"/>
          <p14:tracePt t="330156" x="5757863" y="3838575"/>
          <p14:tracePt t="330168" x="5645150" y="3838575"/>
          <p14:tracePt t="330179" x="5508625" y="3838575"/>
          <p14:tracePt t="330193" x="5370513" y="3838575"/>
          <p14:tracePt t="330204" x="5245100" y="3838575"/>
          <p14:tracePt t="330213" x="5132388" y="3838575"/>
          <p14:tracePt t="330224" x="5021263" y="3838575"/>
          <p14:tracePt t="330238" x="4914900" y="3838575"/>
          <p14:tracePt t="330246" x="4814888" y="3838575"/>
          <p14:tracePt t="330257" x="4714875" y="3838575"/>
          <p14:tracePt t="330269" x="4602163" y="3838575"/>
          <p14:tracePt t="330280" x="4502150" y="3838575"/>
          <p14:tracePt t="330293" x="4402138" y="3838575"/>
          <p14:tracePt t="330304" x="4314825" y="3838575"/>
          <p14:tracePt t="330314" x="4225925" y="3838575"/>
          <p14:tracePt t="330325" x="4164013" y="3838575"/>
          <p14:tracePt t="330338" x="4108450" y="3838575"/>
          <p14:tracePt t="330349" x="4070350" y="3857625"/>
          <p14:tracePt t="330358" x="4025900" y="3876675"/>
          <p14:tracePt t="330370" x="4008438" y="3887788"/>
          <p14:tracePt t="330382" x="3976688" y="3913188"/>
          <p14:tracePt t="330393" x="3938588" y="3944938"/>
          <p14:tracePt t="330405" x="3908425" y="3983038"/>
          <p14:tracePt t="330415" x="3857625" y="4025900"/>
          <p14:tracePt t="330426" x="3819525" y="4083050"/>
          <p14:tracePt t="330439" x="3789363" y="4125913"/>
          <p14:tracePt t="330449" x="3751263" y="4183063"/>
          <p14:tracePt t="330460" x="3725863" y="4213225"/>
          <p14:tracePt t="330474" x="3708400" y="4257675"/>
          <p14:tracePt t="330483" x="3689350" y="4300538"/>
          <p14:tracePt t="330494" x="3676650" y="4344988"/>
          <p14:tracePt t="330506" x="3663950" y="4383088"/>
          <p14:tracePt t="330517" x="3657600" y="4438650"/>
          <p14:tracePt t="330527" x="3644900" y="4487863"/>
          <p14:tracePt t="330538" x="3638550" y="4551363"/>
          <p14:tracePt t="330551" x="3638550" y="4613275"/>
          <p14:tracePt t="330561" x="3644900" y="4694238"/>
          <p14:tracePt t="330572" x="3651250" y="4770438"/>
          <p14:tracePt t="330589" x="3670300" y="4832350"/>
          <p14:tracePt t="330595" x="3689350" y="4900613"/>
          <p14:tracePt t="330606" x="3719513" y="4970463"/>
          <p14:tracePt t="330620" x="3757613" y="5026025"/>
          <p14:tracePt t="330628" x="3795713" y="5083175"/>
          <p14:tracePt t="330640" x="3838575" y="5126038"/>
          <p14:tracePt t="330652" x="3883025" y="5164138"/>
          <p14:tracePt t="330663" x="3951288" y="5200650"/>
          <p14:tracePt t="330674" x="4044950" y="5245100"/>
          <p14:tracePt t="330688" x="4144963" y="5276850"/>
          <p14:tracePt t="330696" x="4270375" y="5294313"/>
          <p14:tracePt t="330707" x="4414838" y="5313363"/>
          <p14:tracePt t="330722" x="4576763" y="5326063"/>
          <p14:tracePt t="330731" x="4738688" y="5338763"/>
          <p14:tracePt t="330741" x="4889500" y="5338763"/>
          <p14:tracePt t="330755" x="5045075" y="5338763"/>
          <p14:tracePt t="330764" x="5202238" y="5338763"/>
          <p14:tracePt t="330777" x="5357813" y="5338763"/>
          <p14:tracePt t="330789" x="5534025" y="5338763"/>
          <p14:tracePt t="330801" x="5715000" y="5338763"/>
          <p14:tracePt t="330809" x="5895975" y="5338763"/>
          <p14:tracePt t="330821" x="6089650" y="5319713"/>
          <p14:tracePt t="330835" x="6315075" y="5264150"/>
          <p14:tracePt t="330842" x="6502400" y="5183188"/>
          <p14:tracePt t="330856" x="6670675" y="5106988"/>
          <p14:tracePt t="330867" x="6821488" y="5019675"/>
          <p14:tracePt t="330877" x="6927850" y="4945063"/>
          <p14:tracePt t="330890" x="7021513" y="4870450"/>
          <p14:tracePt t="330915" x="7140575" y="4745038"/>
          <p14:tracePt t="330923" x="7177088" y="4676775"/>
          <p14:tracePt t="330932" x="7202488" y="4606925"/>
          <p14:tracePt t="330945" x="7227888" y="4532313"/>
          <p14:tracePt t="330956" x="7234238" y="4451350"/>
          <p14:tracePt t="330966" x="7221538" y="4364038"/>
          <p14:tracePt t="330978" x="7170738" y="4270375"/>
          <p14:tracePt t="330992" x="7096125" y="4176713"/>
          <p14:tracePt t="331002" x="6983413" y="4076700"/>
          <p14:tracePt t="331011" x="6802438" y="3951288"/>
          <p14:tracePt t="331023" x="6589713" y="3851275"/>
          <p14:tracePt t="331036" x="6334125" y="3776663"/>
          <p14:tracePt t="331045" x="5983288" y="3713163"/>
          <p14:tracePt t="331056" x="5545138" y="3694113"/>
          <p14:tracePt t="331068" x="5038725" y="3706813"/>
          <p14:tracePt t="331078" x="4470400" y="3744913"/>
          <p14:tracePt t="331092" x="3902075" y="3819525"/>
          <p14:tracePt t="331103" x="3402013" y="3932238"/>
          <p14:tracePt t="331112" x="2938463" y="4094163"/>
          <p14:tracePt t="331123" x="2570163" y="4270375"/>
          <p14:tracePt t="331138" x="2300288" y="4506913"/>
          <p14:tracePt t="331146" x="2138363" y="4713288"/>
          <p14:tracePt t="331157" x="2051050" y="4926013"/>
          <p14:tracePt t="331171" x="2057400" y="5113338"/>
          <p14:tracePt t="331183" x="2144713" y="5326063"/>
          <p14:tracePt t="331191" x="2306638" y="5538788"/>
          <p14:tracePt t="331205" x="2619375" y="5757863"/>
          <p14:tracePt t="331215" x="3063875" y="5983288"/>
          <p14:tracePt t="331225" x="3619500" y="6157913"/>
          <p14:tracePt t="331238" x="4251325" y="6296025"/>
          <p14:tracePt t="331249" x="4870450" y="6389688"/>
          <p14:tracePt t="331259" x="5389563" y="6445250"/>
          <p14:tracePt t="331270" x="5876925" y="6464300"/>
          <p14:tracePt t="331283" x="6264275" y="6457950"/>
          <p14:tracePt t="331292" x="6534150" y="6407150"/>
          <p14:tracePt t="331305" x="6734175" y="6357938"/>
          <p14:tracePt t="331316" x="6883400" y="6283325"/>
          <p14:tracePt t="331326" x="7015163" y="6189663"/>
          <p14:tracePt t="331338" x="7102475" y="6076950"/>
          <p14:tracePt t="331349" x="7170738" y="5932488"/>
          <p14:tracePt t="331361" x="7221538" y="5751513"/>
          <p14:tracePt t="331371" x="7253288" y="5564188"/>
          <p14:tracePt t="331385" x="7253288" y="5332413"/>
          <p14:tracePt t="331393" x="7196138" y="5083175"/>
          <p14:tracePt t="331405" x="7070725" y="4813300"/>
          <p14:tracePt t="331416" x="6896100" y="4557713"/>
          <p14:tracePt t="331427" x="6653213" y="4351338"/>
          <p14:tracePt t="331439" x="6402388" y="4170363"/>
          <p14:tracePt t="331451" x="6157913" y="4070350"/>
          <p14:tracePt t="331461" x="5908675" y="4006850"/>
          <p14:tracePt t="331473" x="5727700" y="4006850"/>
          <p14:tracePt t="331486" x="5545138" y="4051300"/>
          <p14:tracePt t="331495" x="5389563" y="4170363"/>
          <p14:tracePt t="331506" x="5264150" y="4313238"/>
          <p14:tracePt t="331519" x="5164138" y="4506913"/>
          <p14:tracePt t="331528" x="5114925" y="4689475"/>
          <p14:tracePt t="331539" x="5132388" y="4857750"/>
          <p14:tracePt t="331553" x="5245100" y="5051425"/>
          <p14:tracePt t="331562" x="5438775" y="5251450"/>
          <p14:tracePt t="331573" x="5764213" y="5438775"/>
          <p14:tracePt t="331586" x="6176963" y="5583238"/>
          <p14:tracePt t="331596" x="6577013" y="5670550"/>
          <p14:tracePt t="331607" x="6889750" y="5683250"/>
          <p14:tracePt t="331619" x="7108825" y="5645150"/>
          <p14:tracePt t="331629" x="7283450" y="5557838"/>
          <p14:tracePt t="331641" x="7396163" y="5451475"/>
          <p14:tracePt t="331652" x="7477125" y="5326063"/>
          <p14:tracePt t="331664" x="7521575" y="5189538"/>
          <p14:tracePt t="331676" x="7521575" y="5083175"/>
          <p14:tracePt t="331687" x="7483475" y="4964113"/>
          <p14:tracePt t="331698" x="7408863" y="4845050"/>
          <p14:tracePt t="331708" x="7240588" y="4689475"/>
          <p14:tracePt t="331720" x="6989763" y="4532313"/>
          <p14:tracePt t="331731" x="6689725" y="4364038"/>
          <p14:tracePt t="331742" x="6346825" y="4213225"/>
          <p14:tracePt t="331754" x="6015038" y="4113213"/>
          <p14:tracePt t="331765" x="5715000" y="4051300"/>
          <p14:tracePt t="331776" x="5421313" y="4000500"/>
          <p14:tracePt t="331788" x="5138738" y="4000500"/>
          <p14:tracePt t="331798" x="4876800" y="4025900"/>
          <p14:tracePt t="331809" x="4595813" y="4100513"/>
          <p14:tracePt t="331821" x="4332288" y="4213225"/>
          <p14:tracePt t="331832" x="4108450" y="4344988"/>
          <p14:tracePt t="331843" x="3957638" y="4494213"/>
          <p14:tracePt t="331855" x="3851275" y="4670425"/>
          <p14:tracePt t="331868" x="3802063" y="4851400"/>
          <p14:tracePt t="331877" x="3808413" y="5032375"/>
          <p14:tracePt t="331889" x="3895725" y="5245100"/>
          <p14:tracePt t="331901" x="4119563" y="5489575"/>
          <p14:tracePt t="331911" x="4495800" y="5726113"/>
          <p14:tracePt t="331922" x="5032375" y="5913438"/>
          <p14:tracePt t="331935" x="5689600" y="6076950"/>
          <p14:tracePt t="331944" x="6308725" y="6151563"/>
          <p14:tracePt t="331956" x="6821488" y="6138863"/>
          <p14:tracePt t="331969" x="7202488" y="6038850"/>
          <p14:tracePt t="331981" x="7427913" y="5883275"/>
          <p14:tracePt t="331990" x="7553325" y="5700713"/>
          <p14:tracePt t="332002" x="7608888" y="5500688"/>
          <p14:tracePt t="332012" x="7602538" y="5313363"/>
          <p14:tracePt t="332023" x="7527925" y="5145088"/>
          <p14:tracePt t="332038" x="7408863" y="4989513"/>
          <p14:tracePt t="332046" x="7221538" y="4845050"/>
          <p14:tracePt t="332057" x="7002463" y="4745038"/>
          <p14:tracePt t="332069" x="6753225" y="4670425"/>
          <p14:tracePt t="332080" x="6451600" y="4625975"/>
          <p14:tracePt t="332091" x="6196013" y="4606925"/>
          <p14:tracePt t="332105" x="5957888" y="4619625"/>
          <p14:tracePt t="332115" x="5757863" y="4657725"/>
          <p14:tracePt t="332125" x="5595938" y="4719638"/>
          <p14:tracePt t="332138" x="5508625" y="4770438"/>
          <p14:tracePt t="332151" x="5434013" y="4832350"/>
          <p14:tracePt t="332166" x="5395913" y="4889500"/>
          <p14:tracePt t="332174" x="5370513" y="4951413"/>
          <p14:tracePt t="332184" x="5357813" y="5019675"/>
          <p14:tracePt t="332193" x="5370513" y="5094288"/>
          <p14:tracePt t="332205" x="5421313" y="5164138"/>
          <p14:tracePt t="332215" x="5495925" y="5232400"/>
          <p14:tracePt t="332227" x="5595938" y="5289550"/>
          <p14:tracePt t="332238" x="5727700" y="5332413"/>
          <p14:tracePt t="332248" x="5895975" y="5351463"/>
          <p14:tracePt t="332260" x="6083300" y="5364163"/>
          <p14:tracePt t="332271" x="6246813" y="5364163"/>
          <p14:tracePt t="332286" x="6370638" y="5332413"/>
          <p14:tracePt t="332293" x="6483350" y="5289550"/>
          <p14:tracePt t="332305" x="6564313" y="5226050"/>
          <p14:tracePt t="332316" x="6634163" y="5157788"/>
          <p14:tracePt t="332327" x="6677025" y="5076825"/>
          <p14:tracePt t="332338" x="6708775" y="4994275"/>
          <p14:tracePt t="332353" x="6715125" y="4919663"/>
          <p14:tracePt t="332361" x="6702425" y="4832350"/>
          <p14:tracePt t="332372" x="6640513" y="4738688"/>
          <p14:tracePt t="332386" x="6527800" y="4638675"/>
          <p14:tracePt t="332400" x="6327775" y="4525963"/>
          <p14:tracePt t="332406" x="6064250" y="4400550"/>
          <p14:tracePt t="332420" x="5745163" y="4264025"/>
          <p14:tracePt t="332428" x="5414963" y="4170363"/>
          <p14:tracePt t="332440" x="5089525" y="4100513"/>
          <p14:tracePt t="332452" x="4725988" y="4070350"/>
          <p14:tracePt t="332463" x="4389438" y="4038600"/>
          <p14:tracePt t="332477" x="4057650" y="4038600"/>
          <p14:tracePt t="332488" x="3757613" y="4076700"/>
          <p14:tracePt t="332496" x="3525838" y="4151313"/>
          <p14:tracePt t="332507" x="3332163" y="4244975"/>
          <p14:tracePt t="332520" x="3195638" y="4376738"/>
          <p14:tracePt t="332530" x="3113088" y="4500563"/>
          <p14:tracePt t="332541" x="3051175" y="4664075"/>
          <p14:tracePt t="332554" x="3051175" y="4819650"/>
          <p14:tracePt t="332563" x="3082925" y="4994275"/>
          <p14:tracePt t="332575" x="3170238" y="5138738"/>
          <p14:tracePt t="332588" x="3313113" y="5289550"/>
          <p14:tracePt t="332602" x="3563938" y="5426075"/>
          <p14:tracePt t="332608" x="3919538" y="5545138"/>
          <p14:tracePt t="332621" x="4344988" y="5632450"/>
          <p14:tracePt t="332632" x="4838700" y="5707063"/>
          <p14:tracePt t="332642" x="5334000" y="5745163"/>
          <p14:tracePt t="332655" x="5764213" y="5764213"/>
          <p14:tracePt t="332665" x="6127750" y="5751513"/>
          <p14:tracePt t="332676" x="6396038" y="5707063"/>
          <p14:tracePt t="332690" x="6608763" y="5638800"/>
          <p14:tracePt t="332698" x="6721475" y="5583238"/>
          <p14:tracePt t="332710" x="6815138" y="5519738"/>
          <p14:tracePt t="332722" x="6877050" y="5451475"/>
          <p14:tracePt t="332733" x="6927850" y="5383213"/>
          <p14:tracePt t="332744" x="6964363" y="5313363"/>
          <p14:tracePt t="332755" x="6989763" y="5257800"/>
          <p14:tracePt t="332767" x="7015163" y="5213350"/>
          <p14:tracePt t="332778" x="7034213" y="5176838"/>
          <p14:tracePt t="332790" x="7040563" y="5132388"/>
          <p14:tracePt t="332804" x="7059613" y="5089525"/>
          <p14:tracePt t="332811" x="7077075" y="5051425"/>
          <p14:tracePt t="332822" x="7083425" y="5006975"/>
          <p14:tracePt t="332837" x="7096125" y="4970463"/>
          <p14:tracePt t="332844" x="7102475" y="4926013"/>
          <p14:tracePt t="332856" x="7108825" y="4889500"/>
          <p14:tracePt t="332871" x="7115175" y="4857750"/>
          <p14:tracePt t="332880" x="7115175" y="4819650"/>
          <p14:tracePt t="332890" x="7115175" y="4800600"/>
          <p14:tracePt t="332904" x="7115175" y="4776788"/>
          <p14:tracePt t="332913" x="7115175" y="4764088"/>
          <p14:tracePt t="332924" x="7115175" y="4745038"/>
          <p14:tracePt t="332937" x="7115175" y="4725988"/>
          <p14:tracePt t="332946" x="7108825" y="4706938"/>
          <p14:tracePt t="332958" x="7096125" y="4676775"/>
          <p14:tracePt t="332971" x="7070725" y="4645025"/>
          <p14:tracePt t="332983" x="7046913" y="4619625"/>
          <p14:tracePt t="332991" x="7027863" y="4600575"/>
          <p14:tracePt t="333007" x="6996113" y="4583113"/>
          <p14:tracePt t="333014" x="6977063" y="4576763"/>
          <p14:tracePt t="333025" x="6946900" y="4564063"/>
          <p14:tracePt t="333037" x="6902450" y="4545013"/>
          <p14:tracePt t="333048" x="6858000" y="4538663"/>
          <p14:tracePt t="333058" x="6821488" y="4525963"/>
          <p14:tracePt t="333069" x="6777038" y="4519613"/>
          <p14:tracePt t="333082" x="6727825" y="4500563"/>
          <p14:tracePt t="333094" x="6646863" y="4483100"/>
          <p14:tracePt t="333105" x="6557963" y="4451350"/>
          <p14:tracePt t="333116" x="6457950" y="4432300"/>
          <p14:tracePt t="333126" x="6351588" y="4400550"/>
          <p14:tracePt t="333138" x="6251575" y="4383088"/>
          <p14:tracePt t="333149" x="6151563" y="4364038"/>
          <p14:tracePt t="333161" x="6045200" y="4338638"/>
          <p14:tracePt t="333173" x="5970588" y="4319588"/>
          <p14:tracePt t="333182" x="5902325" y="4300538"/>
          <p14:tracePt t="333194" x="5851525" y="4294188"/>
          <p14:tracePt t="333206" x="5815013" y="4283075"/>
          <p14:tracePt t="333217" x="5757863" y="4276725"/>
          <p14:tracePt t="333227" x="5708650" y="4276725"/>
          <p14:tracePt t="333240" x="5657850" y="4276725"/>
          <p14:tracePt t="333252" x="5595938" y="4276725"/>
          <p14:tracePt t="333262" x="5521325" y="4276725"/>
          <p14:tracePt t="333272" x="5445125" y="4276725"/>
          <p14:tracePt t="333286" x="5364163" y="4270375"/>
          <p14:tracePt t="333295" x="5289550" y="4270375"/>
          <p14:tracePt t="333306" x="5214938" y="4270375"/>
          <p14:tracePt t="333318" x="5151438" y="4270375"/>
          <p14:tracePt t="333328" x="5089525" y="4270375"/>
          <p14:tracePt t="333339" x="5014913" y="4270375"/>
          <p14:tracePt t="333353" x="4938713" y="4270375"/>
          <p14:tracePt t="333362" x="4851400" y="4270375"/>
          <p14:tracePt t="333373" x="4764088" y="4270375"/>
          <p14:tracePt t="333386" x="4689475" y="4270375"/>
          <p14:tracePt t="333397" x="4638675" y="4270375"/>
          <p14:tracePt t="333407" x="4614863" y="4270375"/>
          <p14:tracePt t="333420" x="4583113" y="4270375"/>
          <p14:tracePt t="333430" x="4545013" y="4276725"/>
          <p14:tracePt t="333441" x="4514850" y="4283075"/>
          <p14:tracePt t="333452" x="4470400" y="4300538"/>
          <p14:tracePt t="333465" x="4408488" y="4319588"/>
          <p14:tracePt t="333477" x="4338638" y="4338638"/>
          <p14:tracePt t="333488" x="4264025" y="4357688"/>
          <p14:tracePt t="333498" x="4195763" y="4376738"/>
          <p14:tracePt t="333508" x="4170363" y="4383088"/>
          <p14:tracePt t="333520" x="4144963" y="4387850"/>
          <p14:tracePt t="333531" x="4132263" y="4394200"/>
          <p14:tracePt t="333542" x="4119563" y="4400550"/>
          <p14:tracePt t="333554" x="4114800" y="4406900"/>
          <p14:tracePt t="333567" x="4102100" y="4425950"/>
          <p14:tracePt t="333576" x="4089400" y="4451350"/>
          <p14:tracePt t="333589" x="4070350" y="4464050"/>
          <p14:tracePt t="333599" x="4044950" y="4483100"/>
          <p14:tracePt t="333610" x="4032250" y="4494213"/>
          <p14:tracePt t="333622" x="4025900" y="4506913"/>
          <p14:tracePt t="333633" x="4013200" y="4525963"/>
          <p14:tracePt t="333643" x="4008438" y="4538663"/>
          <p14:tracePt t="333655" x="3995738" y="4564063"/>
          <p14:tracePt t="333666" x="3976688" y="4589463"/>
          <p14:tracePt t="333679" x="3970338" y="4613275"/>
          <p14:tracePt t="333690" x="3963988" y="4638675"/>
          <p14:tracePt t="333702" x="3951288" y="4657725"/>
          <p14:tracePt t="333711" x="3944938" y="4689475"/>
          <p14:tracePt t="333723" x="3944938" y="4706938"/>
          <p14:tracePt t="333744" x="3944938" y="4719638"/>
          <p14:tracePt t="333756" x="3944938" y="4738688"/>
          <p14:tracePt t="333767" x="3944938" y="4751388"/>
          <p14:tracePt t="333791" x="3944938" y="4770438"/>
          <p14:tracePt t="333803" x="3944938" y="4789488"/>
          <p14:tracePt t="333812" x="3944938" y="4813300"/>
          <p14:tracePt t="333823" x="3944938" y="4819650"/>
          <p14:tracePt t="333836" x="3944938" y="4832350"/>
          <p14:tracePt t="333846" x="3951288" y="4851400"/>
          <p14:tracePt t="333857" x="3963988" y="4870450"/>
          <p14:tracePt t="333868" x="3983038" y="4883150"/>
          <p14:tracePt t="333884" x="4008438" y="4906963"/>
          <p14:tracePt t="333898" x="4051300" y="4938713"/>
          <p14:tracePt t="333904" x="4083050" y="4964113"/>
          <p14:tracePt t="333915" x="4108450" y="4976813"/>
          <p14:tracePt t="333925" x="4125913" y="5000625"/>
          <p14:tracePt t="333937" x="4157663" y="5013325"/>
          <p14:tracePt t="333947" x="4202113" y="5045075"/>
          <p14:tracePt t="333958" x="4244975" y="5057775"/>
          <p14:tracePt t="333971" x="4270375" y="5064125"/>
          <p14:tracePt t="333981" x="4325938" y="5083175"/>
          <p14:tracePt t="333992" x="4408488" y="5100638"/>
          <p14:tracePt t="334004" x="4495800" y="5126038"/>
          <p14:tracePt t="334015" x="4621213" y="5145088"/>
          <p14:tracePt t="334026" x="4745038" y="5164138"/>
          <p14:tracePt t="334038" x="4889500" y="5189538"/>
          <p14:tracePt t="334050" x="5038725" y="5219700"/>
          <p14:tracePt t="334060" x="5183188" y="5245100"/>
          <p14:tracePt t="334071" x="5345113" y="5270500"/>
          <p14:tracePt t="334083" x="5483225" y="5276850"/>
          <p14:tracePt t="334096" x="5621338" y="5289550"/>
          <p14:tracePt t="334105" x="5757863" y="5289550"/>
          <p14:tracePt t="334118" x="5883275" y="5289550"/>
          <p14:tracePt t="334127" x="5983288" y="5289550"/>
          <p14:tracePt t="334139" x="6070600" y="5289550"/>
          <p14:tracePt t="334151" x="6108700" y="5289550"/>
          <p14:tracePt t="334162" x="6140450" y="5289550"/>
          <p14:tracePt t="334173" x="6176963" y="5283200"/>
          <p14:tracePt t="334184" x="6221413" y="5270500"/>
          <p14:tracePt t="334195" x="6251575" y="5257800"/>
          <p14:tracePt t="334206" x="6283325" y="5238750"/>
          <p14:tracePt t="334219" x="6327775" y="5213350"/>
          <p14:tracePt t="334228" x="6370638" y="5189538"/>
          <p14:tracePt t="334240" x="6415088" y="5164138"/>
          <p14:tracePt t="334254" x="6457950" y="5126038"/>
          <p14:tracePt t="334263" x="6502400" y="5089525"/>
          <p14:tracePt t="334274" x="6534150" y="5057775"/>
          <p14:tracePt t="334288" x="6570663" y="5019675"/>
          <p14:tracePt t="334297" x="6608763" y="4976813"/>
          <p14:tracePt t="334307" x="6634163" y="4945063"/>
          <p14:tracePt t="334322" x="6646863" y="4900613"/>
          <p14:tracePt t="334330" x="6664325" y="4870450"/>
          <p14:tracePt t="334341" x="6670675" y="4845050"/>
          <p14:tracePt t="334356" x="6677025" y="4819650"/>
          <p14:tracePt t="334364" x="6677025" y="4800600"/>
          <p14:tracePt t="334375" x="6677025" y="4789488"/>
          <p14:tracePt t="334388" x="6677025" y="4770438"/>
          <p14:tracePt t="334399" x="6677025" y="4757738"/>
          <p14:tracePt t="334409" x="6677025" y="4745038"/>
          <p14:tracePt t="334422" x="6677025" y="4719638"/>
          <p14:tracePt t="334432" x="6677025" y="4689475"/>
          <p14:tracePt t="334442" x="6664325" y="4670425"/>
          <p14:tracePt t="334453" x="6634163" y="4645025"/>
          <p14:tracePt t="334469" x="6596063" y="4613275"/>
          <p14:tracePt t="334479" x="6564313" y="4589463"/>
          <p14:tracePt t="334488" x="6521450" y="4557713"/>
          <p14:tracePt t="334498" x="6489700" y="4545013"/>
          <p14:tracePt t="334509" x="6470650" y="4532313"/>
          <p14:tracePt t="334521" x="6457950" y="4525963"/>
          <p14:tracePt t="334532" x="6446838" y="4519613"/>
          <p14:tracePt t="334543" x="6427788" y="4506913"/>
          <p14:tracePt t="334555" x="6427788" y="4500563"/>
          <p14:tracePt t="334568" x="6415088" y="4494213"/>
          <p14:tracePt t="334577" x="6389688" y="4487863"/>
          <p14:tracePt t="334591" x="6370638" y="4483100"/>
          <p14:tracePt t="334600" x="6351588" y="4470400"/>
          <p14:tracePt t="334611" x="6327775" y="4457700"/>
          <p14:tracePt t="334622" x="6315075" y="4445000"/>
          <p14:tracePt t="334638" x="6296025" y="4438650"/>
          <p14:tracePt t="334645" x="6276975" y="4432300"/>
          <p14:tracePt t="334656" x="6251575" y="4425950"/>
          <p14:tracePt t="334668" x="6234113" y="4425950"/>
          <p14:tracePt t="334678" x="6215063" y="4419600"/>
          <p14:tracePt t="334693" x="6183313" y="4413250"/>
          <p14:tracePt t="334704" x="6146800" y="4400550"/>
          <p14:tracePt t="334712" x="6089650" y="4394200"/>
          <p14:tracePt t="334723" x="6027738" y="4376738"/>
          <p14:tracePt t="334738" x="5970588" y="4357688"/>
          <p14:tracePt t="334746" x="5908675" y="4344988"/>
          <p14:tracePt t="334757" x="5857875" y="4338638"/>
          <p14:tracePt t="334769" x="5789613" y="4332288"/>
          <p14:tracePt t="334780" x="5727700" y="4319588"/>
          <p14:tracePt t="334791" x="5651500" y="4313238"/>
          <p14:tracePt t="334804" x="5551488" y="4300538"/>
          <p14:tracePt t="334815" x="5445125" y="4283075"/>
          <p14:tracePt t="334825" x="5334000" y="4257675"/>
          <p14:tracePt t="334838" x="5208588" y="4251325"/>
          <p14:tracePt t="334849" x="5083175" y="4238625"/>
          <p14:tracePt t="334858" x="4970463" y="4219575"/>
          <p14:tracePt t="334870" x="4870450" y="4206875"/>
          <p14:tracePt t="334886" x="4770438" y="4200525"/>
          <p14:tracePt t="334893" x="4683125" y="4200525"/>
          <p14:tracePt t="334915" x="4508500" y="4200525"/>
          <p14:tracePt t="334926" x="4432300" y="4200525"/>
          <p14:tracePt t="334939" x="4383088" y="4200525"/>
          <p14:tracePt t="334948" x="4351338" y="4200525"/>
          <p14:tracePt t="334960" x="4314825" y="4200525"/>
          <p14:tracePt t="334972" x="4295775" y="4206875"/>
          <p14:tracePt t="334982" x="4264025" y="4213225"/>
          <p14:tracePt t="334994" x="4232275" y="4219575"/>
          <p14:tracePt t="335004" x="4208463" y="4225925"/>
          <p14:tracePt t="335018" x="4183063" y="4244975"/>
          <p14:tracePt t="335027" x="4151313" y="4264025"/>
          <p14:tracePt t="335041" x="4125913" y="4283075"/>
          <p14:tracePt t="335052" x="4102100" y="4294188"/>
          <p14:tracePt t="335061" x="4070350" y="4319588"/>
          <p14:tracePt t="335072" x="4025900" y="4332288"/>
          <p14:tracePt t="335086" x="3989388" y="4351338"/>
          <p14:tracePt t="335097" x="3957638" y="4370388"/>
          <p14:tracePt t="335107" x="3932238" y="4383088"/>
          <p14:tracePt t="335119" x="3919538" y="4387850"/>
          <p14:tracePt t="335140" x="3913188" y="4394200"/>
          <p14:tracePt t="335151" x="3908425" y="4406900"/>
          <p14:tracePt t="335163" x="3889375" y="4419600"/>
          <p14:tracePt t="335175" x="3883025" y="4438650"/>
          <p14:tracePt t="335187" x="3870325" y="4457700"/>
          <p14:tracePt t="335196" x="3863975" y="4487863"/>
          <p14:tracePt t="335209" x="3857625" y="4506913"/>
          <p14:tracePt t="335220" x="3857625" y="4538663"/>
          <p14:tracePt t="335229" x="3857625" y="4564063"/>
          <p14:tracePt t="335241" x="3857625" y="4600575"/>
          <p14:tracePt t="335256" x="3857625" y="4651375"/>
          <p14:tracePt t="335264" x="3857625" y="4706938"/>
          <p14:tracePt t="335275" x="3857625" y="4770438"/>
          <p14:tracePt t="335287" x="3857625" y="4819650"/>
          <p14:tracePt t="335299" x="3857625" y="4857750"/>
          <p14:tracePt t="335308" x="3857625" y="4876800"/>
          <p14:tracePt t="335322" x="3857625" y="4889500"/>
          <p14:tracePt t="335333" x="3857625" y="4894263"/>
          <p14:tracePt t="335389" x="3857625" y="4900613"/>
          <p14:tracePt t="335398" x="3863975" y="4906963"/>
          <p14:tracePt t="335410" x="3883025" y="4913313"/>
          <p14:tracePt t="335421" x="3908425" y="4919663"/>
          <p14:tracePt t="335432" x="3932238" y="4926013"/>
          <p14:tracePt t="335443" x="4002088" y="4945063"/>
          <p14:tracePt t="335455" x="4089400" y="4983163"/>
          <p14:tracePt t="335466" x="4208463" y="5026025"/>
          <p14:tracePt t="335477" x="4395788" y="5089525"/>
          <p14:tracePt t="335489" x="4676775" y="5183188"/>
          <p14:tracePt t="335501" x="5014913" y="5300663"/>
          <p14:tracePt t="335511" x="5445125" y="5426075"/>
          <p14:tracePt t="335522" x="5902325" y="5557838"/>
          <p14:tracePt t="335537" x="6351588" y="5664200"/>
          <p14:tracePt t="335544" x="6727825" y="5732463"/>
          <p14:tracePt t="335556" x="7064375" y="5764213"/>
          <p14:tracePt t="335568" x="7327900" y="5776913"/>
          <p14:tracePt t="335579" x="7489825" y="5770563"/>
          <p14:tracePt t="335590" x="7602538" y="5738813"/>
          <p14:tracePt t="335603" x="7696200" y="5700713"/>
          <p14:tracePt t="335612" x="7753350" y="5651500"/>
          <p14:tracePt t="335624" x="7789863" y="5607050"/>
          <p14:tracePt t="335637" x="7815263" y="5551488"/>
          <p14:tracePt t="335648" x="7834313" y="5489575"/>
          <p14:tracePt t="335658" x="7847013" y="5419725"/>
          <p14:tracePt t="335669" x="7853363" y="5357813"/>
          <p14:tracePt t="335679" x="7853363" y="5283200"/>
          <p14:tracePt t="335691" x="7840663" y="5207000"/>
          <p14:tracePt t="335703" x="7802563" y="5126038"/>
          <p14:tracePt t="335715" x="7727950" y="5032375"/>
          <p14:tracePt t="335725" x="7596188" y="4926013"/>
          <p14:tracePt t="335738" x="7446963" y="4826000"/>
          <p14:tracePt t="335748" x="7246938" y="4713288"/>
          <p14:tracePt t="335758" x="7034213" y="4625975"/>
          <p14:tracePt t="335770" x="6846888" y="4557713"/>
          <p14:tracePt t="335782" x="6696075" y="4513263"/>
          <p14:tracePt t="335792" x="6577013" y="4487863"/>
          <p14:tracePt t="335804" x="6477000" y="4470400"/>
          <p14:tracePt t="335816" x="6376988" y="4464050"/>
          <p14:tracePt t="335826" x="6276975" y="4464050"/>
          <p14:tracePt t="335838" x="6176963" y="4464050"/>
          <p14:tracePt t="335854" x="6076950" y="4464050"/>
          <p14:tracePt t="335860" x="5976938" y="4464050"/>
          <p14:tracePt t="335871" x="5889625" y="4464050"/>
          <p14:tracePt t="335884" x="5802313" y="4464050"/>
          <p14:tracePt t="335898" x="5727700" y="4464050"/>
          <p14:tracePt t="335905" x="5664200" y="4464050"/>
          <p14:tracePt t="335915" x="5589588" y="4464050"/>
          <p14:tracePt t="335928" x="5502275" y="4464050"/>
          <p14:tracePt t="335939" x="5402263" y="4464050"/>
          <p14:tracePt t="335952" x="5302250" y="4464050"/>
          <p14:tracePt t="335962" x="5202238" y="4464050"/>
          <p14:tracePt t="335973" x="5127625" y="4451350"/>
          <p14:tracePt t="336019" x="5089525" y="4451350"/>
          <p14:tracePt t="336028" x="5070475" y="4451350"/>
          <p14:tracePt t="336039" x="5038725" y="4451350"/>
          <p14:tracePt t="336054" x="5002213" y="4451350"/>
          <p14:tracePt t="336062" x="4964113" y="4451350"/>
          <p14:tracePt t="336074" x="4932363" y="4451350"/>
          <p14:tracePt t="336087" x="4914900" y="4445000"/>
          <p14:tracePt t="336141" x="4895850" y="4445000"/>
          <p14:tracePt t="336154" x="4883150" y="4445000"/>
          <p14:tracePt t="336165" x="4870450" y="4445000"/>
          <p14:tracePt t="336175" x="4857750" y="4445000"/>
          <p14:tracePt t="336209" x="4845050" y="4445000"/>
          <p14:tracePt t="336221" x="4838700" y="4445000"/>
          <p14:tracePt t="336231" x="4832350" y="4445000"/>
          <p14:tracePt t="336243" x="4802188" y="4445000"/>
          <p14:tracePt t="336254" x="4770438" y="4451350"/>
          <p14:tracePt t="336266" x="4751388" y="4464050"/>
          <p14:tracePt t="336276" x="4738688" y="4476750"/>
          <p14:tracePt t="336602" x="4725988" y="4483100"/>
          <p14:tracePt t="336614" x="4721225" y="4483100"/>
          <p14:tracePt t="336624" x="4721225" y="4494213"/>
          <p14:tracePt t="336638" x="4738688" y="4519613"/>
          <p14:tracePt t="336648" x="4770438" y="4564063"/>
          <p14:tracePt t="336662" x="4814888" y="4606925"/>
          <p14:tracePt t="336672" x="4851400" y="4651375"/>
          <p14:tracePt t="336682" x="4908550" y="4713288"/>
          <p14:tracePt t="336692" x="5002213" y="4783138"/>
          <p14:tracePt t="336705" x="5138738" y="4864100"/>
          <p14:tracePt t="336715" x="5289550" y="4951413"/>
          <p14:tracePt t="336726" x="5476875" y="5019675"/>
          <p14:tracePt t="336738" x="5676900" y="5070475"/>
          <p14:tracePt t="336748" x="5895975" y="5100638"/>
          <p14:tracePt t="336759" x="6083300" y="5113338"/>
          <p14:tracePt t="336771" x="6246813" y="5106988"/>
          <p14:tracePt t="336786" x="6370638" y="5076825"/>
          <p14:tracePt t="336795" x="6470650" y="5032375"/>
          <p14:tracePt t="336805" x="6553200" y="4994275"/>
          <p14:tracePt t="336817" x="6608763" y="4957763"/>
          <p14:tracePt t="336827" x="6653213" y="4932363"/>
          <p14:tracePt t="336838" x="6677025" y="4913313"/>
          <p14:tracePt t="336872" x="6689725" y="4900613"/>
          <p14:tracePt t="336886" x="6696075" y="4883150"/>
          <p14:tracePt t="336899" x="6702425" y="4864100"/>
          <p14:tracePt t="336907" x="6702425" y="4832350"/>
          <p14:tracePt t="336920" x="6702425" y="4806950"/>
          <p14:tracePt t="336928" x="6689725" y="4764088"/>
          <p14:tracePt t="336940" x="6653213" y="4706938"/>
          <p14:tracePt t="336951" x="6583363" y="4638675"/>
          <p14:tracePt t="336964" x="6427788" y="4538663"/>
          <p14:tracePt t="336975" x="6083300" y="4387850"/>
          <p14:tracePt t="336986" x="5695950" y="4244975"/>
          <p14:tracePt t="336996" x="5345113" y="4164013"/>
          <p14:tracePt t="337007" x="5027613" y="4113213"/>
          <p14:tracePt t="337019" x="4764088" y="4100513"/>
          <p14:tracePt t="337030" x="4545013" y="4119563"/>
          <p14:tracePt t="337041" x="4338638" y="4187825"/>
          <p14:tracePt t="337055" x="4164013" y="4283075"/>
          <p14:tracePt t="337064" x="4032250" y="4394200"/>
          <p14:tracePt t="337075" x="3919538" y="4532313"/>
          <p14:tracePt t="337089" x="3851275" y="4651375"/>
          <p14:tracePt t="337100" x="3808413" y="4757738"/>
          <p14:tracePt t="337109" x="3802063" y="4857750"/>
          <p14:tracePt t="337121" x="3802063" y="4945063"/>
          <p14:tracePt t="337133" x="3844925" y="5038725"/>
          <p14:tracePt t="337143" x="3913188" y="5106988"/>
          <p14:tracePt t="337154" x="4032250" y="5170488"/>
          <p14:tracePt t="337168" x="4244975" y="5238750"/>
          <p14:tracePt t="337177" x="4538663" y="5289550"/>
          <p14:tracePt t="337189" x="4851400" y="5319713"/>
          <p14:tracePt t="337198" x="5164138" y="5332413"/>
          <p14:tracePt t="337210" x="5451475" y="5351463"/>
          <p14:tracePt t="337221" x="5657850" y="5345113"/>
          <p14:tracePt t="337232" x="5795963" y="5332413"/>
          <p14:tracePt t="337243" x="5915025" y="5300663"/>
          <p14:tracePt t="337255" x="5989638" y="5264150"/>
          <p14:tracePt t="337268" x="6057900" y="5213350"/>
          <p14:tracePt t="337278" x="6108700" y="5157788"/>
          <p14:tracePt t="337289" x="6146800" y="5100638"/>
          <p14:tracePt t="337300" x="6176963" y="5032375"/>
          <p14:tracePt t="337311" x="6196013" y="4951413"/>
          <p14:tracePt t="337322" x="6196013" y="4876800"/>
          <p14:tracePt t="337335" x="6183313" y="4789488"/>
          <p14:tracePt t="337345" x="6151563" y="4700588"/>
          <p14:tracePt t="337356" x="6089650" y="4606925"/>
          <p14:tracePt t="337367" x="6008688" y="4532313"/>
          <p14:tracePt t="337380" x="5902325" y="4470400"/>
          <p14:tracePt t="337392" x="5770563" y="4425950"/>
          <p14:tracePt t="337405" x="5576888" y="4400550"/>
          <p14:tracePt t="337412" x="5327650" y="4400550"/>
          <p14:tracePt t="337424" x="5002213" y="4445000"/>
          <p14:tracePt t="337437" x="4702175" y="4525963"/>
          <p14:tracePt t="337446" x="4457700" y="4625975"/>
          <p14:tracePt t="337457" x="4257675" y="4757738"/>
          <p14:tracePt t="337479" x="4114800" y="4889500"/>
          <p14:tracePt t="337483" x="4051300" y="5006975"/>
          <p14:tracePt t="337491" x="4038600" y="5106988"/>
          <p14:tracePt t="337505" x="4076700" y="5213350"/>
          <p14:tracePt t="337514" x="4202113" y="5319713"/>
          <p14:tracePt t="337525" x="4445000" y="5438775"/>
          <p14:tracePt t="337539" x="4751388" y="5519738"/>
          <p14:tracePt t="337548" x="5045075" y="5564188"/>
          <p14:tracePt t="337558" x="5257800" y="5557838"/>
          <p14:tracePt t="337570" x="5414963" y="5513388"/>
          <p14:tracePt t="337582" x="5534025" y="5445125"/>
          <p14:tracePt t="337592" x="5621338" y="5351463"/>
          <p14:tracePt t="337606" x="5670550" y="5257800"/>
          <p14:tracePt t="337616" x="5708650" y="5170488"/>
          <p14:tracePt t="337627" x="5727700" y="5113338"/>
          <p14:tracePt t="337817" x="5734050" y="5094288"/>
          <p14:tracePt t="338976" x="5734050" y="5083175"/>
          <p14:tracePt t="341957" x="5734050" y="5070475"/>
          <p14:tracePt t="341970" x="5734050" y="5051425"/>
          <p14:tracePt t="341980" x="5734050" y="5026025"/>
          <p14:tracePt t="341991" x="5734050" y="5006975"/>
          <p14:tracePt t="342003" x="5721350" y="4976813"/>
          <p14:tracePt t="342014" x="5695950" y="4945063"/>
          <p14:tracePt t="342025" x="5670550" y="4913313"/>
          <p14:tracePt t="342037" x="5627688" y="4889500"/>
          <p14:tracePt t="342048" x="5595938" y="4870450"/>
          <p14:tracePt t="342059" x="5538788" y="4845050"/>
          <p14:tracePt t="342070" x="5470525" y="4806950"/>
          <p14:tracePt t="342084" x="5383213" y="4764088"/>
          <p14:tracePt t="342093" x="5289550" y="4713288"/>
          <p14:tracePt t="342104" x="5183188" y="4670425"/>
          <p14:tracePt t="342118" x="5083175" y="4632325"/>
          <p14:tracePt t="342126" x="4976813" y="4600575"/>
          <p14:tracePt t="342138" x="4876800" y="4576763"/>
          <p14:tracePt t="342153" x="4789488" y="4570413"/>
          <p14:tracePt t="342160" x="4725988" y="4570413"/>
          <p14:tracePt t="342171" x="4670425" y="4589463"/>
          <p14:tracePt t="342184" x="4632325" y="4632325"/>
          <p14:tracePt t="342198" x="4614863" y="4713288"/>
          <p14:tracePt t="342205" x="4614863" y="4813300"/>
          <p14:tracePt t="342218" x="4638675" y="4926013"/>
          <p14:tracePt t="342227" x="4708525" y="5064125"/>
          <p14:tracePt t="342239" x="4789488" y="5157788"/>
          <p14:tracePt t="342254" x="4883150" y="5232400"/>
          <p14:tracePt t="342261" x="4989513" y="5270500"/>
          <p14:tracePt t="342273" x="5102225" y="5294313"/>
          <p14:tracePt t="342286" x="5227638" y="5289550"/>
          <p14:tracePt t="342295" x="5357813" y="5245100"/>
          <p14:tracePt t="342307" x="5527675" y="5151438"/>
          <p14:tracePt t="342321" x="5683250" y="5051425"/>
          <p14:tracePt t="342329" x="5795963" y="4964113"/>
          <p14:tracePt t="342340" x="5876925" y="4870450"/>
          <p14:tracePt t="342353" x="5940425" y="4776788"/>
          <p14:tracePt t="342363" x="5970588" y="4683125"/>
          <p14:tracePt t="342373" x="5976938" y="4606925"/>
          <p14:tracePt t="342387" x="5964238" y="4538663"/>
          <p14:tracePt t="342396" x="5927725" y="4483100"/>
          <p14:tracePt t="342407" x="5870575" y="4438650"/>
          <p14:tracePt t="342420" x="5783263" y="4406900"/>
          <p14:tracePt t="342430" x="5664200" y="4387850"/>
          <p14:tracePt t="342441" x="5538788" y="4364038"/>
          <p14:tracePt t="342452" x="5402263" y="4357688"/>
          <p14:tracePt t="342465" x="5289550" y="4357688"/>
          <p14:tracePt t="342477" x="5202238" y="4387850"/>
          <p14:tracePt t="342488" x="5132388" y="4438650"/>
          <p14:tracePt t="342498" x="5083175" y="4494213"/>
          <p14:tracePt t="342509" x="5076825" y="4570413"/>
          <p14:tracePt t="342520" x="5121275" y="4664075"/>
          <p14:tracePt t="342532" x="5264150" y="4770438"/>
          <p14:tracePt t="342542" x="5576888" y="4906963"/>
          <p14:tracePt t="342555" x="6034088" y="5032375"/>
          <p14:tracePt t="342566" x="6564313" y="5145088"/>
          <p14:tracePt t="342577" x="7077075" y="5200650"/>
          <p14:tracePt t="342590" x="7515225" y="5219700"/>
          <p14:tracePt t="342605" x="7808913" y="5194300"/>
          <p14:tracePt t="342610" x="7966075" y="5132388"/>
          <p14:tracePt t="342622" x="8053388" y="5057775"/>
          <p14:tracePt t="342635" x="8089900" y="4970463"/>
          <p14:tracePt t="342643" x="8083550" y="4870450"/>
          <p14:tracePt t="342655" x="8002588" y="4757738"/>
          <p14:tracePt t="342669" x="7777163" y="4645025"/>
          <p14:tracePt t="342679" x="7421563" y="4538663"/>
          <p14:tracePt t="342689" x="7008813" y="4506913"/>
          <p14:tracePt t="342701" x="6621463" y="4513263"/>
          <p14:tracePt t="342711" x="6296025" y="4600575"/>
          <p14:tracePt t="342722" x="6045200" y="4738688"/>
          <p14:tracePt t="342736" x="5876925" y="4906963"/>
          <p14:tracePt t="342745" x="5783263" y="5083175"/>
          <p14:tracePt t="342757" x="5745163" y="5232400"/>
          <p14:tracePt t="342768" x="5776913" y="5383213"/>
          <p14:tracePt t="342779" x="5915025" y="5545138"/>
          <p14:tracePt t="342790" x="6189663" y="5719763"/>
          <p14:tracePt t="342804" x="6602413" y="5864225"/>
          <p14:tracePt t="342813" x="7053263" y="5957888"/>
          <p14:tracePt t="342823" x="7466013" y="5970588"/>
          <p14:tracePt t="342836" x="7783513" y="5932488"/>
          <p14:tracePt t="342846" x="8047038" y="5819775"/>
          <p14:tracePt t="342857" x="8221663" y="5632450"/>
          <p14:tracePt t="342868" x="8334375" y="5364163"/>
          <p14:tracePt t="342882" x="8334375" y="5032375"/>
          <p14:tracePt t="342891" x="8234363" y="4632325"/>
          <p14:tracePt t="342903" x="8021638" y="4257675"/>
          <p14:tracePt t="342914" x="7689850" y="3887788"/>
          <p14:tracePt t="342924" x="7277100" y="3587750"/>
          <p14:tracePt t="342936" x="6858000" y="3370263"/>
          <p14:tracePt t="342947" x="6396038" y="3225800"/>
          <p14:tracePt t="342958" x="6002338" y="3170238"/>
          <p14:tracePt t="342971" x="5695950" y="3170238"/>
          <p14:tracePt t="342981" x="5438775" y="3238500"/>
          <p14:tracePt t="342992" x="5270500" y="3332163"/>
          <p14:tracePt t="343005" x="5164138" y="3451225"/>
          <p14:tracePt t="343015" x="5095875" y="3594100"/>
          <p14:tracePt t="343026" x="5083175" y="3732213"/>
          <p14:tracePt t="343049" x="5295900" y="4087813"/>
          <p14:tracePt t="343060" x="5576888" y="4287838"/>
          <p14:tracePt t="343072" x="6002338" y="4487863"/>
          <p14:tracePt t="343083" x="6434138" y="4632325"/>
          <p14:tracePt t="343096" x="6834188" y="4719638"/>
          <p14:tracePt t="343106" x="7177088" y="4751388"/>
          <p14:tracePt t="343117" x="7383463" y="4745038"/>
          <p14:tracePt t="343128" x="7502525" y="4713288"/>
          <p14:tracePt t="343138" x="7570788" y="4645025"/>
          <p14:tracePt t="343151" x="7583488" y="4551363"/>
          <p14:tracePt t="343161" x="7521575" y="4432300"/>
          <p14:tracePt t="343173" x="7302500" y="4232275"/>
          <p14:tracePt t="343185" x="6927850" y="4000500"/>
          <p14:tracePt t="343195" x="6483350" y="3794125"/>
          <p14:tracePt t="343206" x="5995988" y="3606800"/>
          <p14:tracePt t="343222" x="5608638" y="3487738"/>
          <p14:tracePt t="343228" x="5364163" y="3444875"/>
          <p14:tracePt t="343240" x="5208588" y="3444875"/>
          <p14:tracePt t="343253" x="5121275" y="3457575"/>
          <p14:tracePt t="343262" x="5064125" y="3500438"/>
          <p14:tracePt t="343274" x="5021263" y="3570288"/>
          <p14:tracePt t="343288" x="5014913" y="3657600"/>
          <p14:tracePt t="343300" x="5027613" y="3763963"/>
          <p14:tracePt t="343307" x="5095875" y="3883025"/>
          <p14:tracePt t="343320" x="5195888" y="3994150"/>
          <p14:tracePt t="343330" x="5314950" y="4100513"/>
          <p14:tracePt t="343341" x="5438775" y="4183063"/>
          <p14:tracePt t="343353" x="5538788" y="4219575"/>
          <p14:tracePt t="343364" x="5634038" y="4251325"/>
          <p14:tracePt t="343375" x="5670550" y="4264025"/>
          <p14:tracePt t="343388" x="5702300" y="4264025"/>
          <p14:tracePt t="343398" x="5715000" y="4251325"/>
          <p14:tracePt t="343408" x="5721350" y="4238625"/>
          <p14:tracePt t="343420" x="5708650" y="4219575"/>
          <p14:tracePt t="343434" x="5683250" y="4213225"/>
          <p14:tracePt t="343442" x="5657850" y="4206875"/>
          <p14:tracePt t="343454" x="5621338" y="4206875"/>
          <p14:tracePt t="343467" x="5564188" y="4206875"/>
          <p14:tracePt t="343476" x="5527675" y="4206875"/>
          <p14:tracePt t="343488" x="5476875" y="4206875"/>
          <p14:tracePt t="343498" x="5421313" y="4219575"/>
          <p14:tracePt t="343510" x="5376863" y="4244975"/>
          <p14:tracePt t="343521" x="5345113" y="4270375"/>
          <p14:tracePt t="343537" x="5327650" y="4283075"/>
          <p14:tracePt t="343769" x="5321300" y="4287838"/>
          <p14:tracePt t="343802" x="5321300" y="4294188"/>
          <p14:tracePt t="343836" x="5334000" y="4294188"/>
          <p14:tracePt t="343847" x="5345113" y="4294188"/>
          <p14:tracePt t="343858" x="5364163" y="4294188"/>
          <p14:tracePt t="343871" x="5376863" y="4294188"/>
          <p14:tracePt t="343882" x="5389563" y="4287838"/>
          <p14:tracePt t="343892" x="5402263" y="4287838"/>
          <p14:tracePt t="343917" x="5438775" y="4276725"/>
          <p14:tracePt t="343926" x="5457825" y="4264025"/>
          <p14:tracePt t="343938" x="5476875" y="4244975"/>
          <p14:tracePt t="343950" x="5495925" y="4232275"/>
          <p14:tracePt t="343960" x="5521325" y="4206875"/>
          <p14:tracePt t="343974" x="5534025" y="4194175"/>
          <p14:tracePt t="343983" x="5551488" y="4176713"/>
          <p14:tracePt t="343994" x="5570538" y="4151313"/>
          <p14:tracePt t="344005" x="5583238" y="4119563"/>
          <p14:tracePt t="344017" x="5608638" y="4076700"/>
          <p14:tracePt t="344027" x="5634038" y="4032250"/>
          <p14:tracePt t="344039" x="5664200" y="3987800"/>
          <p14:tracePt t="344053" x="5689600" y="3957638"/>
          <p14:tracePt t="344061" x="5715000" y="3913188"/>
          <p14:tracePt t="344073" x="5727700" y="3883025"/>
          <p14:tracePt t="344088" x="5751513" y="3838575"/>
          <p14:tracePt t="344100" x="5770563" y="3806825"/>
          <p14:tracePt t="344107" x="5789613" y="3763963"/>
          <p14:tracePt t="344120" x="5802313" y="3738563"/>
          <p14:tracePt t="344129" x="5808663" y="3706813"/>
          <p14:tracePt t="344140" x="5815013" y="3676650"/>
          <p14:tracePt t="344152" x="5827713" y="3638550"/>
          <p14:tracePt t="344163" x="5834063" y="3581400"/>
          <p14:tracePt t="344177" x="5834063" y="3532188"/>
          <p14:tracePt t="344189" x="5834063" y="3481388"/>
          <p14:tracePt t="344197" x="5834063" y="3419475"/>
          <p14:tracePt t="344207" x="5834063" y="3344863"/>
          <p14:tracePt t="344221" x="5834063" y="3281363"/>
          <p14:tracePt t="344230" x="5834063" y="3219450"/>
          <p14:tracePt t="344241" x="5834063" y="3157538"/>
          <p14:tracePt t="344255" x="5834063" y="3087688"/>
          <p14:tracePt t="344264" x="5815013" y="3025775"/>
          <p14:tracePt t="344275" x="5795963" y="2970213"/>
          <p14:tracePt t="344289" x="5776913" y="2919413"/>
          <p14:tracePt t="344298" x="5751513" y="2874963"/>
          <p14:tracePt t="344309" x="5734050" y="2832100"/>
          <p14:tracePt t="344321" x="5715000" y="2800350"/>
          <p14:tracePt t="344332" x="5702300" y="2770188"/>
          <p14:tracePt t="344342" x="5689600" y="2757488"/>
          <p14:tracePt t="344355" x="5683250" y="2744788"/>
          <p14:tracePt t="344445" x="5683250" y="2719388"/>
          <p14:tracePt t="344473" x="5708650" y="2713038"/>
          <p14:tracePt t="344478" x="5770563" y="2713038"/>
          <p14:tracePt t="344490" x="5895975" y="2713038"/>
          <p14:tracePt t="344504" x="6127750" y="2738438"/>
          <p14:tracePt t="344511" x="6570663" y="2794000"/>
          <p14:tracePt t="344523" x="7189788" y="2870200"/>
          <p14:tracePt t="344538" x="7934325" y="2932113"/>
          <p14:tracePt t="344545" x="8747125" y="2970213"/>
          <p14:tracePt t="344556" x="9609138" y="2994025"/>
          <p14:tracePt t="344568" x="10515600" y="2994025"/>
          <p14:tracePt t="344579" x="11430000" y="2994025"/>
          <p14:tracePt t="345557" x="11572875" y="2863850"/>
          <p14:tracePt t="345570" x="11060113" y="2657475"/>
          <p14:tracePt t="345582" x="10472738" y="2438400"/>
          <p14:tracePt t="345591" x="9809163" y="2238375"/>
          <p14:tracePt t="345605" x="9102725" y="2057400"/>
          <p14:tracePt t="345617" x="8378825" y="1893888"/>
          <p14:tracePt t="345625" x="7670800" y="1738313"/>
          <p14:tracePt t="345638" x="7021513" y="1619250"/>
          <p14:tracePt t="345648" x="6477000" y="1544638"/>
          <p14:tracePt t="345659" x="6057900" y="1487488"/>
          <p14:tracePt t="345670" x="5770563" y="1474788"/>
          <p14:tracePt t="345682" x="5608638" y="1481138"/>
          <p14:tracePt t="345697" x="5495925" y="1519238"/>
          <p14:tracePt t="345704" x="5389563" y="1593850"/>
          <p14:tracePt t="345715" x="5308600" y="1687513"/>
          <p14:tracePt t="345727" x="5245100" y="1793875"/>
          <p14:tracePt t="345739" x="5189538" y="1925638"/>
          <p14:tracePt t="345749" x="5157788" y="2044700"/>
          <p14:tracePt t="345759" x="5145088" y="2106613"/>
          <p14:tracePt t="345794" x="5145088" y="2119313"/>
          <p14:tracePt t="345819" x="5145088" y="2087563"/>
          <p14:tracePt t="345827" x="5145088" y="2012950"/>
          <p14:tracePt t="345838" x="5145088" y="1900238"/>
          <p14:tracePt t="345852" x="5121275" y="1757363"/>
          <p14:tracePt t="345861" x="5027613" y="1563688"/>
          <p14:tracePt t="345873" x="4902200" y="1381125"/>
          <p14:tracePt t="345887" x="4751388" y="1231900"/>
          <p14:tracePt t="345900" x="4595813" y="1112838"/>
          <p14:tracePt t="345906" x="4489450" y="1050925"/>
          <p14:tracePt t="345919" x="4389438" y="1012825"/>
          <p14:tracePt t="345928" x="4295775" y="993775"/>
          <p14:tracePt t="345941" x="4208463" y="993775"/>
          <p14:tracePt t="345952" x="4119563" y="1012825"/>
          <p14:tracePt t="345962" x="4013200" y="1057275"/>
          <p14:tracePt t="345974" x="3895725" y="1119188"/>
          <p14:tracePt t="345986" x="3770313" y="1200150"/>
          <p14:tracePt t="345996" x="3644900" y="1281113"/>
          <p14:tracePt t="346007" x="3538538" y="1357313"/>
          <p14:tracePt t="346019" x="3444875" y="1431925"/>
          <p14:tracePt t="346030" x="3376613" y="1500188"/>
          <p14:tracePt t="346041" x="3313113" y="1568450"/>
          <p14:tracePt t="346054" x="3263900" y="1651000"/>
          <p14:tracePt t="346065" x="3213100" y="1731963"/>
          <p14:tracePt t="346075" x="3176588" y="1812925"/>
          <p14:tracePt t="346089" x="3132138" y="1900238"/>
          <p14:tracePt t="346098" x="3095625" y="1981200"/>
          <p14:tracePt t="346109" x="3038475" y="2074863"/>
          <p14:tracePt t="346121" x="2989263" y="2168525"/>
          <p14:tracePt t="346131" x="2938463" y="2268538"/>
          <p14:tracePt t="346142" x="2895600" y="2374900"/>
          <p14:tracePt t="346155" x="2857500" y="2474913"/>
          <p14:tracePt t="346166" x="2825750" y="2570163"/>
          <p14:tracePt t="346177" x="2806700" y="2644775"/>
          <p14:tracePt t="346191" x="2794000" y="2719388"/>
          <p14:tracePt t="346198" x="2789238" y="2787650"/>
          <p14:tracePt t="346211" x="2789238" y="2851150"/>
          <p14:tracePt t="346255" x="2789238" y="2874963"/>
          <p14:tracePt t="346269" x="2794000" y="2881313"/>
          <p14:tracePt t="346278" x="2832100" y="2874963"/>
          <p14:tracePt t="346290" x="2876550" y="2838450"/>
          <p14:tracePt t="346301" x="2938463" y="2781300"/>
          <p14:tracePt t="346311" x="2995613" y="2719388"/>
          <p14:tracePt t="346323" x="3057525" y="2638425"/>
          <p14:tracePt t="346337" x="3106738" y="2563813"/>
          <p14:tracePt t="346345" x="3157538" y="2470150"/>
          <p14:tracePt t="346357" x="3200400" y="2374900"/>
          <p14:tracePt t="346369" x="3238500" y="2274888"/>
          <p14:tracePt t="346379" x="3270250" y="2157413"/>
          <p14:tracePt t="346391" x="3302000" y="2057400"/>
          <p14:tracePt t="346404" x="3332163" y="1957388"/>
          <p14:tracePt t="346413" x="3351213" y="1863725"/>
          <p14:tracePt t="346424" x="3357563" y="1825625"/>
          <p14:tracePt t="346438" x="3370263" y="1793875"/>
          <p14:tracePt t="346447" x="3376613" y="1774825"/>
          <p14:tracePt t="346457" x="3389313" y="1751013"/>
          <p14:tracePt t="346472" x="3395663" y="1738313"/>
          <p14:tracePt t="346485" x="3395663" y="1725613"/>
          <p14:tracePt t="346491" x="3395663" y="1712913"/>
          <p14:tracePt t="346560" x="3395663" y="1693863"/>
          <p14:tracePt t="346570" x="3395663" y="1674813"/>
          <p14:tracePt t="346584" x="3389313" y="1644650"/>
          <p14:tracePt t="346592" x="3376613" y="1606550"/>
          <p14:tracePt t="346605" x="3363913" y="1563688"/>
          <p14:tracePt t="346617" x="3351213" y="1525588"/>
          <p14:tracePt t="346626" x="3344863" y="1493838"/>
          <p14:tracePt t="346638" x="3338513" y="1474788"/>
          <p14:tracePt t="346650" x="3332163" y="1450975"/>
          <p14:tracePt t="346660" x="3332163" y="1438275"/>
          <p14:tracePt t="346694" x="3325813" y="1425575"/>
          <p14:tracePt t="346705" x="3319463" y="1425575"/>
          <p14:tracePt t="346717" x="3313113" y="1419225"/>
          <p14:tracePt t="346728" x="3295650" y="1419225"/>
          <p14:tracePt t="346739" x="3276600" y="1419225"/>
          <p14:tracePt t="346753" x="3251200" y="1425575"/>
          <p14:tracePt t="346762" x="3219450" y="1431925"/>
          <p14:tracePt t="346772" x="3189288" y="1438275"/>
          <p14:tracePt t="346787" x="3151188" y="1457325"/>
          <p14:tracePt t="346798" x="3125788" y="1468438"/>
          <p14:tracePt t="346806" x="3119438" y="1487488"/>
          <p14:tracePt t="346822" x="3113088" y="1519238"/>
          <p14:tracePt t="346829" x="3119438" y="1550988"/>
          <p14:tracePt t="346840" x="3176588" y="1587500"/>
          <p14:tracePt t="346854" x="3270250" y="1638300"/>
          <p14:tracePt t="346862" x="3376613" y="1693863"/>
          <p14:tracePt t="346873" x="3476625" y="1731963"/>
          <p14:tracePt t="346907" x="3519488" y="1757363"/>
          <p14:tracePt t="346921" x="3544888" y="1774825"/>
          <p14:tracePt t="346930" x="3544888" y="1793875"/>
          <p14:tracePt t="346941" x="3532188" y="1812925"/>
          <p14:tracePt t="346952" x="3502025" y="1844675"/>
          <p14:tracePt t="346965" x="3457575" y="1893888"/>
          <p14:tracePt t="346976" x="3425825" y="1925638"/>
          <p14:tracePt t="346987" x="3389313" y="1968500"/>
          <p14:tracePt t="346998" x="3338513" y="2025650"/>
          <p14:tracePt t="347008" x="3289300" y="2093913"/>
          <p14:tracePt t="347020" x="3238500" y="2187575"/>
          <p14:tracePt t="347030" x="3176588" y="2306638"/>
          <p14:tracePt t="347042" x="3119438" y="2425700"/>
          <p14:tracePt t="347054" x="3082925" y="2538413"/>
          <p14:tracePt t="347066" x="3057525" y="2644775"/>
          <p14:tracePt t="347076" x="3051175" y="2719388"/>
          <p14:tracePt t="347089" x="3051175" y="2770188"/>
          <p14:tracePt t="347099" x="3051175" y="2800350"/>
          <p14:tracePt t="347110" x="3070225" y="2813050"/>
          <p14:tracePt t="347122" x="3100388" y="2819400"/>
          <p14:tracePt t="347134" x="3132138" y="2825750"/>
          <p14:tracePt t="347268" x="3151188" y="2832100"/>
          <p14:tracePt t="347281" x="3163888" y="2857500"/>
          <p14:tracePt t="347290" x="3182938" y="2900363"/>
          <p14:tracePt t="347303" x="3219450" y="2981325"/>
          <p14:tracePt t="347312" x="3313113" y="3106738"/>
          <p14:tracePt t="347324" x="3444875" y="3270250"/>
          <p14:tracePt t="347338" x="3602038" y="3438525"/>
          <p14:tracePt t="347346" x="3725863" y="3576638"/>
          <p14:tracePt t="347358" x="3819525" y="3676650"/>
          <p14:tracePt t="347392" x="3857625" y="3719513"/>
          <p14:tracePt t="347405" x="3863975" y="3738563"/>
          <p14:tracePt t="347414" x="3857625" y="3770313"/>
          <p14:tracePt t="347425" x="3832225" y="3800475"/>
          <p14:tracePt t="347438" x="3813175" y="3832225"/>
          <p14:tracePt t="347448" x="3802063" y="3876675"/>
          <p14:tracePt t="347459" x="3776663" y="3919538"/>
          <p14:tracePt t="347472" x="3744913" y="3976688"/>
          <p14:tracePt t="347481" x="3719513" y="4032250"/>
          <p14:tracePt t="347493" x="3689350" y="4083050"/>
          <p14:tracePt t="347505" x="3663950" y="4151313"/>
          <p14:tracePt t="347515" x="3632200" y="4219575"/>
          <p14:tracePt t="347526" x="3595688" y="4300538"/>
          <p14:tracePt t="347537" x="3538538" y="4400550"/>
          <p14:tracePt t="347549" x="3489325" y="4519613"/>
          <p14:tracePt t="347561" x="3425825" y="4638675"/>
          <p14:tracePt t="347571" x="3351213" y="4783138"/>
          <p14:tracePt t="347582" x="3302000" y="4894263"/>
          <p14:tracePt t="347593" x="3257550" y="5000625"/>
          <p14:tracePt t="347605" x="3219450" y="5094288"/>
          <p14:tracePt t="347617" x="3170238" y="5164138"/>
          <p14:tracePt t="347629" x="3119438" y="5232400"/>
          <p14:tracePt t="347638" x="3070225" y="5289550"/>
          <p14:tracePt t="347651" x="3019425" y="5345113"/>
          <p14:tracePt t="347661" x="2976563" y="5389563"/>
          <p14:tracePt t="347676" x="2944813" y="5426075"/>
          <p14:tracePt t="347686" x="2906713" y="5457825"/>
          <p14:tracePt t="347695" x="2876550" y="5495925"/>
          <p14:tracePt t="347752" x="2863850" y="5507038"/>
          <p14:tracePt t="347762" x="2876550" y="5513388"/>
          <p14:tracePt t="347776" x="2944813" y="5519738"/>
          <p14:tracePt t="347788" x="3232150" y="5564188"/>
          <p14:tracePt t="347796" x="3808413" y="5676900"/>
          <p14:tracePt t="347807" x="4614863" y="5819775"/>
          <p14:tracePt t="347820" x="5514975" y="5989638"/>
          <p14:tracePt t="347835" x="6440488" y="6138863"/>
          <p14:tracePt t="347841" x="7259638" y="6238875"/>
          <p14:tracePt t="347854" x="7872413" y="6276975"/>
          <p14:tracePt t="347865" x="8259763" y="6270625"/>
          <p14:tracePt t="347875" x="8483600" y="6207125"/>
          <p14:tracePt t="347888" x="8596313" y="6119813"/>
          <p14:tracePt t="347899" x="8672513" y="5976938"/>
          <p14:tracePt t="347909" x="8702675" y="5826125"/>
          <p14:tracePt t="347921" x="8715375" y="5664200"/>
          <p14:tracePt t="347931" x="8759825" y="5445125"/>
          <p14:tracePt t="347942" x="8828088" y="5213350"/>
          <p14:tracePt t="347953" x="8934450" y="4970463"/>
          <p14:tracePt t="347968" x="9072563" y="4745038"/>
          <p14:tracePt t="347977" x="9247188" y="4551363"/>
          <p14:tracePt t="347987" x="9434513" y="4394200"/>
          <p14:tracePt t="347999" x="9566275" y="4300538"/>
          <p14:tracePt t="348010" x="9672638" y="4238625"/>
          <p14:tracePt t="348021" x="9728200" y="4206875"/>
          <p14:tracePt t="348043" x="9747250" y="4194175"/>
          <p14:tracePt t="348055" x="9772650" y="4194175"/>
          <p14:tracePt t="348068" x="9809163" y="4219575"/>
          <p14:tracePt t="348078" x="9904413" y="4257675"/>
          <p14:tracePt t="348089" x="10034588" y="4313238"/>
          <p14:tracePt t="348103" x="10198100" y="4376738"/>
          <p14:tracePt t="348111" x="10353675" y="4425950"/>
          <p14:tracePt t="348122" x="10453688" y="4445000"/>
          <p14:tracePt t="348136" x="10510838" y="4457700"/>
          <p14:tracePt t="348146" x="10547350" y="4451350"/>
          <p14:tracePt t="348156" x="10579100" y="4419600"/>
          <p14:tracePt t="348167" x="10617200" y="4383088"/>
          <p14:tracePt t="348179" x="10685463" y="4325938"/>
          <p14:tracePt t="348193" x="10817225" y="4206875"/>
          <p14:tracePt t="348204" x="11104563" y="3951288"/>
          <p14:tracePt t="348212" x="11491913" y="3638550"/>
          <p14:tracePt t="348223" x="11911013" y="3294063"/>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66"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货币的职能</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15CF6CCB-1A74-4A49-9078-FAA6F5168B42}"/>
              </a:ext>
            </a:extLst>
          </p:cNvPr>
          <p:cNvSpPr txBox="1"/>
          <p:nvPr/>
        </p:nvSpPr>
        <p:spPr>
          <a:xfrm>
            <a:off x="990600" y="2090172"/>
            <a:ext cx="10210801" cy="2677656"/>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800" dirty="0"/>
              <a:t>其中价值尺度和流通手段是基础职能</a:t>
            </a:r>
            <a:endParaRPr lang="en-US" altLang="zh-CN" sz="2800" dirty="0"/>
          </a:p>
          <a:p>
            <a:pPr marL="285750" indent="-285750">
              <a:buFont typeface="Wingdings" panose="05000000000000000000" pitchFamily="2" charset="2"/>
              <a:buChar char="ü"/>
            </a:pPr>
            <a:r>
              <a:rPr lang="zh-CN" altLang="en-US" sz="2800" dirty="0"/>
              <a:t>纸币是以货币的流通手段为基础，可行使流通手段、支付手段、世界货币（美元），本身没有价值，仅仅是一种货币符号</a:t>
            </a:r>
            <a:endParaRPr lang="en-US" altLang="zh-CN" sz="2800" dirty="0"/>
          </a:p>
          <a:p>
            <a:pPr marL="285750" indent="-285750">
              <a:buFont typeface="Wingdings" panose="05000000000000000000" pitchFamily="2" charset="2"/>
              <a:buChar char="ü"/>
            </a:pPr>
            <a:r>
              <a:rPr lang="zh-CN" altLang="en-US" sz="2800" b="1" i="0" dirty="0">
                <a:solidFill>
                  <a:srgbClr val="FF0000"/>
                </a:solidFill>
                <a:effectLst/>
                <a:latin typeface="-apple-system"/>
              </a:rPr>
              <a:t>金银天然不是货币，但货币天然是金银</a:t>
            </a:r>
            <a:r>
              <a:rPr lang="zh-CN" altLang="en-US" sz="2800" i="0" dirty="0">
                <a:effectLst/>
                <a:latin typeface="-apple-system"/>
              </a:rPr>
              <a:t>（一种商品应当具有实际价值、易保存、不变质以及被人们接受才可以成为货币）</a:t>
            </a:r>
          </a:p>
          <a:p>
            <a:pPr marL="285750" indent="-285750">
              <a:buFont typeface="Wingdings" panose="05000000000000000000" pitchFamily="2" charset="2"/>
              <a:buChar char="ü"/>
            </a:pPr>
            <a:endParaRPr lang="zh-CN" altLang="en-US" sz="2800" dirty="0"/>
          </a:p>
        </p:txBody>
      </p:sp>
    </p:spTree>
    <p:extLst>
      <p:ext uri="{BB962C8B-B14F-4D97-AF65-F5344CB8AC3E}">
        <p14:creationId xmlns:p14="http://schemas.microsoft.com/office/powerpoint/2010/main" val="1156227113"/>
      </p:ext>
    </p:extLst>
  </p:cSld>
  <p:clrMapOvr>
    <a:masterClrMapping/>
  </p:clrMapOvr>
  <mc:AlternateContent xmlns:mc="http://schemas.openxmlformats.org/markup-compatibility/2006" xmlns:p14="http://schemas.microsoft.com/office/powerpoint/2010/main">
    <mc:Choice Requires="p14">
      <p:transition spd="slow" p14:dur="2000" advTm="63725"/>
    </mc:Choice>
    <mc:Fallback xmlns="">
      <p:transition spd="slow" advTm="63725"/>
    </mc:Fallback>
  </mc:AlternateContent>
  <p:extLst>
    <p:ext uri="{3A86A75C-4F4B-4683-9AE1-C65F6400EC91}">
      <p14:laserTraceLst xmlns:p14="http://schemas.microsoft.com/office/powerpoint/2010/main">
        <p14:tracePtLst>
          <p14:tracePt t="1694" x="11979275" y="3751263"/>
          <p14:tracePt t="1705" x="11841163" y="3700463"/>
          <p14:tracePt t="1717" x="11730038" y="3663950"/>
          <p14:tracePt t="1730" x="11623675" y="3619500"/>
          <p14:tracePt t="1740" x="11547475" y="3587750"/>
          <p14:tracePt t="1922" x="11504613" y="3576638"/>
          <p14:tracePt t="1930" x="11485563" y="3557588"/>
          <p14:tracePt t="1942" x="11460163" y="3538538"/>
          <p14:tracePt t="1953" x="11430000" y="3513138"/>
          <p14:tracePt t="1965" x="11398250" y="3500438"/>
          <p14:tracePt t="1975" x="11353800" y="3470275"/>
          <p14:tracePt t="1987" x="11310938" y="3438525"/>
          <p14:tracePt t="1998" x="11266488" y="3406775"/>
          <p14:tracePt t="2011" x="11223625" y="3376613"/>
          <p14:tracePt t="2021" x="11185525" y="3351213"/>
          <p14:tracePt t="2032" x="11141075" y="3325813"/>
          <p14:tracePt t="2043" x="11085513" y="3276600"/>
          <p14:tracePt t="2054" x="10991850" y="3213100"/>
          <p14:tracePt t="2067" x="10891838" y="3151188"/>
          <p14:tracePt t="2077" x="10747375" y="3070225"/>
          <p14:tracePt t="2088" x="10579100" y="2974975"/>
          <p14:tracePt t="2101" x="10379075" y="2863850"/>
          <p14:tracePt t="2111" x="10160000" y="2744788"/>
          <p14:tracePt t="2122" x="9934575" y="2625725"/>
          <p14:tracePt t="2136" x="9715500" y="2506663"/>
          <p14:tracePt t="2145" x="9447213" y="2381250"/>
          <p14:tracePt t="2156" x="9153525" y="2251075"/>
          <p14:tracePt t="2169" x="8866188" y="2138363"/>
          <p14:tracePt t="2178" x="8528050" y="2006600"/>
          <p14:tracePt t="2189" x="8166100" y="1868488"/>
          <p14:tracePt t="2203" x="7802563" y="1731963"/>
          <p14:tracePt t="2213" x="7366000" y="1563688"/>
          <p14:tracePt t="2224" x="6902450" y="1400175"/>
          <p14:tracePt t="2238" x="6421438" y="1250950"/>
          <p14:tracePt t="2247" x="5934075" y="1100138"/>
          <p14:tracePt t="2258" x="5427663" y="950913"/>
          <p14:tracePt t="2270" x="4927600" y="838200"/>
          <p14:tracePt t="2281" x="4402138" y="744538"/>
          <p14:tracePt t="2290" x="3857625" y="687388"/>
          <p14:tracePt t="2304" x="3295650" y="650875"/>
          <p14:tracePt t="2314" x="2757488" y="631825"/>
          <p14:tracePt t="2324" x="2244725" y="612775"/>
          <p14:tracePt t="2338" x="1763713" y="612775"/>
          <p14:tracePt t="2349" x="1331913" y="612775"/>
          <p14:tracePt t="2358" x="974725" y="612775"/>
          <p14:tracePt t="2369" x="668338" y="625475"/>
          <p14:tracePt t="2380" x="400050" y="655638"/>
          <p14:tracePt t="2392" x="200025" y="693738"/>
          <p14:tracePt t="2403" x="19050" y="755650"/>
          <p14:tracePt t="2639" x="481013" y="2487613"/>
          <p14:tracePt t="2652" x="1212850" y="2693988"/>
          <p14:tracePt t="2662" x="2093913" y="2881313"/>
          <p14:tracePt t="2675" x="3013075" y="3006725"/>
          <p14:tracePt t="2685" x="3883025" y="3070225"/>
          <p14:tracePt t="2696" x="4621213" y="3070225"/>
          <p14:tracePt t="2707" x="5183188" y="3038475"/>
          <p14:tracePt t="2718" x="5602288" y="2987675"/>
          <p14:tracePt t="2733" x="5845175" y="2944813"/>
          <p14:tracePt t="2742" x="5934075" y="2925763"/>
          <p14:tracePt t="2775" x="5976938" y="2906713"/>
          <p14:tracePt t="2786" x="6008688" y="2887663"/>
          <p14:tracePt t="2797" x="6034088" y="2870200"/>
          <p14:tracePt t="2808" x="6064250" y="2832100"/>
          <p14:tracePt t="2819" x="6108700" y="2787650"/>
          <p14:tracePt t="2835" x="6170613" y="2719388"/>
          <p14:tracePt t="2843" x="6221413" y="2651125"/>
          <p14:tracePt t="2854" x="6270625" y="2593975"/>
          <p14:tracePt t="2869" x="6289675" y="2563813"/>
          <p14:tracePt t="3168" x="6289675" y="2551113"/>
          <p14:tracePt t="3180" x="6283325" y="2544763"/>
          <p14:tracePt t="3191" x="6276975" y="2544763"/>
          <p14:tracePt t="3203" x="6246813" y="2544763"/>
          <p14:tracePt t="3214" x="6196013" y="2544763"/>
          <p14:tracePt t="3225" x="6108700" y="2544763"/>
          <p14:tracePt t="3237" x="6002338" y="2544763"/>
          <p14:tracePt t="3247" x="5845175" y="2544763"/>
          <p14:tracePt t="3258" x="5638800" y="2525713"/>
          <p14:tracePt t="3270" x="5427663" y="2513013"/>
          <p14:tracePt t="3281" x="5214938" y="2500313"/>
          <p14:tracePt t="3292" x="5002213" y="2487613"/>
          <p14:tracePt t="3305" x="4838700" y="2474913"/>
          <p14:tracePt t="3317" x="4702175" y="2481263"/>
          <p14:tracePt t="3327" x="4564063" y="2500313"/>
          <p14:tracePt t="3340" x="4438650" y="2538413"/>
          <p14:tracePt t="3349" x="4308475" y="2570163"/>
          <p14:tracePt t="3360" x="4183063" y="2613025"/>
          <p14:tracePt t="3372" x="4064000" y="2644775"/>
          <p14:tracePt t="3384" x="3963988" y="2670175"/>
          <p14:tracePt t="3394" x="3870325" y="2700338"/>
          <p14:tracePt t="3404" x="3808413" y="2719388"/>
          <p14:tracePt t="3419" x="3776663" y="2725738"/>
          <p14:tracePt t="3430" x="3757613" y="2738438"/>
          <p14:tracePt t="3439" x="3744913" y="2744788"/>
          <p14:tracePt t="3473" x="3732213" y="2744788"/>
          <p14:tracePt t="3484" x="3719513" y="2744788"/>
          <p14:tracePt t="3494" x="3702050" y="2732088"/>
          <p14:tracePt t="3505" x="3670300" y="2713038"/>
          <p14:tracePt t="3518" x="3632200" y="2663825"/>
          <p14:tracePt t="3528" x="3589338" y="2632075"/>
          <p14:tracePt t="3542" x="3544888" y="2600325"/>
          <p14:tracePt t="3553" x="3506788" y="2570163"/>
          <p14:tracePt t="3563" x="3476625" y="2557463"/>
          <p14:tracePt t="3573" x="3444875" y="2532063"/>
          <p14:tracePt t="3586" x="3413125" y="2506663"/>
          <p14:tracePt t="3596" x="3395663" y="2487613"/>
          <p14:tracePt t="3607" x="3363913" y="2474913"/>
          <p14:tracePt t="3618" x="3344863" y="2463800"/>
          <p14:tracePt t="3630" x="3319463" y="2451100"/>
          <p14:tracePt t="3641" x="3302000" y="2438400"/>
          <p14:tracePt t="3654" x="3282950" y="2432050"/>
          <p14:tracePt t="3664" x="3257550" y="2432050"/>
          <p14:tracePt t="3675" x="3244850" y="2432050"/>
          <p14:tracePt t="3686" x="3225800" y="2432050"/>
          <p14:tracePt t="3697" x="3213100" y="2451100"/>
          <p14:tracePt t="3708" x="3206750" y="2470150"/>
          <p14:tracePt t="3719" x="3195638" y="2487613"/>
          <p14:tracePt t="3730" x="3189288" y="2500313"/>
          <p14:tracePt t="3766" x="3182938" y="2513013"/>
          <p14:tracePt t="3798" x="3176588" y="2519363"/>
          <p14:tracePt t="3809" x="3163888" y="2525713"/>
          <p14:tracePt t="3821" x="3144838" y="2532063"/>
          <p14:tracePt t="3838" x="3119438" y="2532063"/>
          <p14:tracePt t="3843" x="3082925" y="2532063"/>
          <p14:tracePt t="3854" x="3032125" y="2532063"/>
          <p14:tracePt t="3867" x="2982913" y="2532063"/>
          <p14:tracePt t="3877" x="2957513" y="2532063"/>
          <p14:tracePt t="3889" x="2944813" y="2532063"/>
          <p14:tracePt t="3912" x="2913063" y="2532063"/>
          <p14:tracePt t="3925" x="2895600" y="2532063"/>
          <p14:tracePt t="3936" x="2870200" y="2532063"/>
          <p14:tracePt t="3944" x="2825750" y="2525713"/>
          <p14:tracePt t="3955" x="2782888" y="2506663"/>
          <p14:tracePt t="3968" x="2757488" y="2500313"/>
          <p14:tracePt t="3978" x="2744788" y="2493963"/>
          <p14:tracePt t="3989" x="2732088" y="2493963"/>
          <p14:tracePt t="4004" x="2713038" y="2493963"/>
          <p14:tracePt t="4012" x="2676525" y="2493963"/>
          <p14:tracePt t="4023" x="2644775" y="2493963"/>
          <p14:tracePt t="4038" x="2606675" y="2493963"/>
          <p14:tracePt t="4047" x="2557463" y="2493963"/>
          <p14:tracePt t="4057" x="2500313" y="2506663"/>
          <p14:tracePt t="4520" x="2463800" y="2506663"/>
          <p14:tracePt t="4530" x="2444750" y="2506663"/>
          <p14:tracePt t="4540" x="2432050" y="2506663"/>
          <p14:tracePt t="4631" x="2419350" y="2506663"/>
          <p14:tracePt t="4642" x="2400300" y="2506663"/>
          <p14:tracePt t="4653" x="2382838" y="2506663"/>
          <p14:tracePt t="4679" x="2332038" y="2519363"/>
          <p14:tracePt t="4687" x="2306638" y="2525713"/>
          <p14:tracePt t="5025" x="2306638" y="2532063"/>
          <p14:tracePt t="5039" x="2306638" y="2538413"/>
          <p14:tracePt t="5048" x="2306638" y="2544763"/>
          <p14:tracePt t="5071" x="2312988" y="2551113"/>
          <p14:tracePt t="5081" x="2319338" y="2551113"/>
          <p14:tracePt t="5092" x="2338388" y="2557463"/>
          <p14:tracePt t="5103" x="2363788" y="2557463"/>
          <p14:tracePt t="5116" x="2400300" y="2557463"/>
          <p14:tracePt t="5127" x="2457450" y="2563813"/>
          <p14:tracePt t="5138" x="2519363" y="2570163"/>
          <p14:tracePt t="5149" x="2600325" y="2593975"/>
          <p14:tracePt t="5160" x="2676525" y="2613025"/>
          <p14:tracePt t="5171" x="2719388" y="2625725"/>
          <p14:tracePt t="5182" x="2738438" y="2632075"/>
          <p14:tracePt t="5193" x="2751138" y="2638425"/>
          <p14:tracePt t="5205" x="2763838" y="2644775"/>
          <p14:tracePt t="5217" x="2776538" y="2657475"/>
          <p14:tracePt t="5227" x="2789238" y="2663825"/>
          <p14:tracePt t="5241" x="2800350" y="2670175"/>
          <p14:tracePt t="5252" x="2813050" y="2670175"/>
          <p14:tracePt t="5261" x="2819400" y="2670175"/>
          <p14:tracePt t="5272" x="2825750" y="2670175"/>
          <p14:tracePt t="5287" x="2838450" y="2670175"/>
          <p14:tracePt t="5305" x="2844800" y="2670175"/>
          <p14:tracePt t="5328" x="2857500" y="2670175"/>
          <p14:tracePt t="5407" x="2863850" y="2670175"/>
          <p14:tracePt t="5422" x="2870200" y="2670175"/>
          <p14:tracePt t="5430" x="2882900" y="2670175"/>
          <p14:tracePt t="5441" x="2900363" y="2670175"/>
          <p14:tracePt t="5454" x="2919413" y="2670175"/>
          <p14:tracePt t="5463" x="2932113" y="2670175"/>
          <p14:tracePt t="5474" x="2938463" y="2670175"/>
          <p14:tracePt t="5508" x="2944813" y="2670175"/>
          <p14:tracePt t="5633" x="2951163" y="2670175"/>
          <p14:tracePt t="5643" x="2957513" y="2670175"/>
          <p14:tracePt t="5722" x="2970213" y="2670175"/>
          <p14:tracePt t="5734" x="3000375" y="2670175"/>
          <p14:tracePt t="5744" x="3025775" y="2670175"/>
          <p14:tracePt t="5756" x="3063875" y="2670175"/>
          <p14:tracePt t="5768" x="3125788" y="2670175"/>
          <p14:tracePt t="5778" x="3200400" y="2670175"/>
          <p14:tracePt t="5789" x="3302000" y="2670175"/>
          <p14:tracePt t="5802" x="3389313" y="2670175"/>
          <p14:tracePt t="5813" x="3489325" y="2670175"/>
          <p14:tracePt t="5823" x="3576638" y="2670175"/>
          <p14:tracePt t="5837" x="3638550" y="2670175"/>
          <p14:tracePt t="5848" x="3702050" y="2670175"/>
          <p14:tracePt t="5857" x="3751263" y="2670175"/>
          <p14:tracePt t="5870" x="3819525" y="2670175"/>
          <p14:tracePt t="5880" x="3883025" y="2670175"/>
          <p14:tracePt t="5919" x="4044950" y="2670175"/>
          <p14:tracePt t="5926" x="4083050" y="2670175"/>
          <p14:tracePt t="5937" x="4114800" y="2670175"/>
          <p14:tracePt t="5947" x="4138613" y="2670175"/>
          <p14:tracePt t="5958" x="4170363" y="2670175"/>
          <p14:tracePt t="5969" x="4195763" y="2670175"/>
          <p14:tracePt t="5980" x="4225925" y="2670175"/>
          <p14:tracePt t="5992" x="4264025" y="2670175"/>
          <p14:tracePt t="6004" x="4302125" y="2670175"/>
          <p14:tracePt t="6016" x="4325938" y="2670175"/>
          <p14:tracePt t="6026" x="4357688" y="2670175"/>
          <p14:tracePt t="6038" x="4376738" y="2670175"/>
          <p14:tracePt t="6049" x="4389438" y="2670175"/>
          <p14:tracePt t="6071" x="4402138" y="2670175"/>
          <p14:tracePt t="6104" x="4414838" y="2663825"/>
          <p14:tracePt t="6118" x="4419600" y="2663825"/>
          <p14:tracePt t="6139" x="4425950" y="2657475"/>
          <p14:tracePt t="6153" x="4432300" y="2651125"/>
          <p14:tracePt t="6172" x="4432300" y="2644775"/>
          <p14:tracePt t="6273" x="4445000" y="2632075"/>
          <p14:tracePt t="6286" x="4451350" y="2625725"/>
          <p14:tracePt t="6297" x="4464050" y="2619375"/>
          <p14:tracePt t="6307" x="4470400" y="2613025"/>
          <p14:tracePt t="6334" x="4483100" y="2606675"/>
          <p14:tracePt t="6354" x="4489450" y="2606675"/>
          <p14:tracePt t="6363" x="4489450" y="2600325"/>
          <p14:tracePt t="6375" x="4502150" y="2593975"/>
          <p14:tracePt t="6387" x="4514850" y="2587625"/>
          <p14:tracePt t="6397" x="4538663" y="2581275"/>
          <p14:tracePt t="6409" x="4557713" y="2574925"/>
          <p14:tracePt t="6421" x="4595813" y="2557463"/>
          <p14:tracePt t="6431" x="4638675" y="2532063"/>
          <p14:tracePt t="6442" x="4670425" y="2513013"/>
          <p14:tracePt t="6453" x="4714875" y="2487613"/>
          <p14:tracePt t="6464" x="4757738" y="2463800"/>
          <p14:tracePt t="6475" x="4802188" y="2438400"/>
          <p14:tracePt t="6487" x="4845050" y="2413000"/>
          <p14:tracePt t="6499" x="4889500" y="2393950"/>
          <p14:tracePt t="6588" x="4908550" y="2381250"/>
          <p14:tracePt t="6602" x="4927600" y="2357438"/>
          <p14:tracePt t="6612" x="4927600" y="2338388"/>
          <p14:tracePt t="6623" x="4927600" y="2319338"/>
          <p14:tracePt t="6633" x="4914900" y="2287588"/>
          <p14:tracePt t="6644" x="4889500" y="2257425"/>
          <p14:tracePt t="6656" x="4857750" y="2212975"/>
          <p14:tracePt t="6669" x="4795838" y="2163763"/>
          <p14:tracePt t="6678" x="4732338" y="2125663"/>
          <p14:tracePt t="6689" x="4638675" y="2081213"/>
          <p14:tracePt t="6703" x="4538663" y="2063750"/>
          <p14:tracePt t="6711" x="4425950" y="2044700"/>
          <p14:tracePt t="6723" x="4302125" y="2032000"/>
          <p14:tracePt t="6736" x="4176713" y="2032000"/>
          <p14:tracePt t="6746" x="4038600" y="2032000"/>
          <p14:tracePt t="6757" x="3902075" y="2032000"/>
          <p14:tracePt t="6769" x="3763963" y="2032000"/>
          <p14:tracePt t="6781" x="3632200" y="2032000"/>
          <p14:tracePt t="6791" x="3495675" y="2032000"/>
          <p14:tracePt t="6802" x="3370263" y="2032000"/>
          <p14:tracePt t="6813" x="3270250" y="2032000"/>
          <p14:tracePt t="6825" x="3182938" y="2019300"/>
          <p14:tracePt t="6837" x="3106738" y="2012950"/>
          <p14:tracePt t="6847" x="3038475" y="2012950"/>
          <p14:tracePt t="6858" x="2976563" y="2012950"/>
          <p14:tracePt t="6869" x="2913063" y="2012950"/>
          <p14:tracePt t="6881" x="2825750" y="2012950"/>
          <p14:tracePt t="6913" x="2613025" y="2044700"/>
          <p14:tracePt t="6918" x="2489200" y="2068513"/>
          <p14:tracePt t="6926" x="2376488" y="2087563"/>
          <p14:tracePt t="6938" x="2263775" y="2100263"/>
          <p14:tracePt t="6949" x="2170113" y="2106613"/>
          <p14:tracePt t="6959" x="2119313" y="2119313"/>
          <p14:tracePt t="7050" x="2087563" y="2132013"/>
          <p14:tracePt t="7061" x="2070100" y="2144713"/>
          <p14:tracePt t="7072" x="2063750" y="2157413"/>
          <p14:tracePt t="7097" x="2057400" y="2163763"/>
          <p14:tracePt t="7107" x="2057400" y="2168525"/>
          <p14:tracePt t="7119" x="2057400" y="2174875"/>
          <p14:tracePt t="7134" x="2057400" y="2187575"/>
          <p14:tracePt t="7139" x="2057400" y="2206625"/>
          <p14:tracePt t="7153" x="2087563" y="2238375"/>
          <p14:tracePt t="7162" x="2132013" y="2274888"/>
          <p14:tracePt t="7174" x="2225675" y="2325688"/>
          <p14:tracePt t="7186" x="2363788" y="2393950"/>
          <p14:tracePt t="7196" x="2682875" y="2544763"/>
          <p14:tracePt t="7208" x="3144838" y="2732088"/>
          <p14:tracePt t="7219" x="3702050" y="2906713"/>
          <p14:tracePt t="7230" x="4257675" y="3057525"/>
          <p14:tracePt t="7240" x="4789488" y="3170238"/>
          <p14:tracePt t="7254" x="5257800" y="3244850"/>
          <p14:tracePt t="7266" x="5651500" y="3294063"/>
          <p14:tracePt t="7274" x="5989638" y="3313113"/>
          <p14:tracePt t="7287" x="6302375" y="3287713"/>
          <p14:tracePt t="7298" x="6570663" y="3238500"/>
          <p14:tracePt t="7308" x="6770688" y="3200400"/>
          <p14:tracePt t="7320" x="6953250" y="3151188"/>
          <p14:tracePt t="7333" x="7083425" y="3106738"/>
          <p14:tracePt t="7343" x="7177088" y="3076575"/>
          <p14:tracePt t="7354" x="7253288" y="3044825"/>
          <p14:tracePt t="7364" x="7308850" y="3025775"/>
          <p14:tracePt t="7376" x="7334250" y="3019425"/>
          <p14:tracePt t="7388" x="7366000" y="3006725"/>
          <p14:tracePt t="7400" x="7389813" y="3000375"/>
          <p14:tracePt t="7410" x="7427913" y="2987675"/>
          <p14:tracePt t="7421" x="7459663" y="2981325"/>
          <p14:tracePt t="7433" x="7483475" y="2974975"/>
          <p14:tracePt t="7443" x="7527925" y="2970213"/>
          <p14:tracePt t="7454" x="7566025" y="2957513"/>
          <p14:tracePt t="7467" x="7596188" y="2951163"/>
          <p14:tracePt t="7477" x="7627938" y="2938463"/>
          <p14:tracePt t="7488" x="7659688" y="2913063"/>
          <p14:tracePt t="7502" x="7702550" y="2894013"/>
          <p14:tracePt t="7511" x="7747000" y="2857500"/>
          <p14:tracePt t="7522" x="7789863" y="2832100"/>
          <p14:tracePt t="7535" x="7834313" y="2806700"/>
          <p14:tracePt t="7547" x="7877175" y="2781300"/>
          <p14:tracePt t="7555" x="7908925" y="2763838"/>
          <p14:tracePt t="7570" x="7927975" y="2751138"/>
          <p14:tracePt t="7578" x="7953375" y="2738438"/>
          <p14:tracePt t="7590" x="7983538" y="2713038"/>
          <p14:tracePt t="7601" x="7996238" y="2681288"/>
          <p14:tracePt t="7613" x="8015288" y="2651125"/>
          <p14:tracePt t="7623" x="8027988" y="2619375"/>
          <p14:tracePt t="7637" x="8034338" y="2600325"/>
          <p14:tracePt t="7646" x="8034338" y="2581275"/>
          <p14:tracePt t="7657" x="8034338" y="2563813"/>
          <p14:tracePt t="7669" x="8034338" y="2551113"/>
          <p14:tracePt t="7680" x="8034338" y="2538413"/>
          <p14:tracePt t="7690" x="8034338" y="2525713"/>
          <p14:tracePt t="7703" x="8034338" y="2513013"/>
          <p14:tracePt t="7713" x="8021638" y="2500313"/>
          <p14:tracePt t="7724" x="8002588" y="2474913"/>
          <p14:tracePt t="7743" x="7977188" y="2457450"/>
          <p14:tracePt t="7747" x="7947025" y="2432050"/>
          <p14:tracePt t="7759" x="7902575" y="2406650"/>
          <p14:tracePt t="7770" x="7834313" y="2374900"/>
          <p14:tracePt t="7781" x="7753350" y="2338388"/>
          <p14:tracePt t="7792" x="7677150" y="2306638"/>
          <p14:tracePt t="7804" x="7596188" y="2274888"/>
          <p14:tracePt t="7818" x="7508875" y="2257425"/>
          <p14:tracePt t="7826" x="7415213" y="2238375"/>
          <p14:tracePt t="7838" x="7327900" y="2219325"/>
          <p14:tracePt t="7848" x="7240588" y="2193925"/>
          <p14:tracePt t="7859" x="7159625" y="2174875"/>
          <p14:tracePt t="7871" x="7083425" y="2157413"/>
          <p14:tracePt t="7883" x="7002463" y="2138363"/>
          <p14:tracePt t="7910" x="6853238" y="2100263"/>
          <p14:tracePt t="7916" x="6770688" y="2068513"/>
          <p14:tracePt t="7926" x="6683375" y="2051050"/>
          <p14:tracePt t="7940" x="6589713" y="2032000"/>
          <p14:tracePt t="7950" x="6502400" y="2012950"/>
          <p14:tracePt t="7960" x="6402388" y="1987550"/>
          <p14:tracePt t="7972" x="6302375" y="1981200"/>
          <p14:tracePt t="7987" x="6189663" y="1968500"/>
          <p14:tracePt t="7994" x="6057900" y="1951038"/>
          <p14:tracePt t="8006" x="5927725" y="1938338"/>
          <p14:tracePt t="8018" x="5795963" y="1919288"/>
          <p14:tracePt t="8029" x="5670550" y="1906588"/>
          <p14:tracePt t="8040" x="5570538" y="1893888"/>
          <p14:tracePt t="8054" x="5470525" y="1887538"/>
          <p14:tracePt t="8063" x="5383213" y="1874838"/>
          <p14:tracePt t="8073" x="5308600" y="1868488"/>
          <p14:tracePt t="8086" x="5238750" y="1857375"/>
          <p14:tracePt t="8097" x="5176838" y="1851025"/>
          <p14:tracePt t="8107" x="5102225" y="1838325"/>
          <p14:tracePt t="8118" x="5027613" y="1831975"/>
          <p14:tracePt t="8132" x="4945063" y="1819275"/>
          <p14:tracePt t="8144" x="4870450" y="1819275"/>
          <p14:tracePt t="8154" x="4795838" y="1819275"/>
          <p14:tracePt t="8164" x="4732338" y="1812925"/>
          <p14:tracePt t="8174" x="4657725" y="1812925"/>
          <p14:tracePt t="8186" x="4595813" y="1812925"/>
          <p14:tracePt t="8197" x="4508500" y="1800225"/>
          <p14:tracePt t="8208" x="4408488" y="1793875"/>
          <p14:tracePt t="8219" x="4295775" y="1793875"/>
          <p14:tracePt t="8236" x="4170363" y="1793875"/>
          <p14:tracePt t="8243" x="4032250" y="1793875"/>
          <p14:tracePt t="8254" x="3895725" y="1793875"/>
          <p14:tracePt t="8264" x="3763963" y="1793875"/>
          <p14:tracePt t="8276" x="3606800" y="1793875"/>
          <p14:tracePt t="8287" x="3457575" y="1793875"/>
          <p14:tracePt t="8301" x="3302000" y="1793875"/>
          <p14:tracePt t="8310" x="3119438" y="1793875"/>
          <p14:tracePt t="8321" x="2963863" y="1793875"/>
          <p14:tracePt t="8333" x="2825750" y="1793875"/>
          <p14:tracePt t="8348" x="2706688" y="1793875"/>
          <p14:tracePt t="8355" x="2593975" y="1793875"/>
          <p14:tracePt t="8368" x="2482850" y="1793875"/>
          <p14:tracePt t="8377" x="2382838" y="1793875"/>
          <p14:tracePt t="8388" x="2282825" y="1793875"/>
          <p14:tracePt t="8399" x="2182813" y="1793875"/>
          <p14:tracePt t="8411" x="2093913" y="1793875"/>
          <p14:tracePt t="8424" x="2006600" y="1812925"/>
          <p14:tracePt t="8437" x="1912938" y="1838325"/>
          <p14:tracePt t="8445" x="1838325" y="1857375"/>
          <p14:tracePt t="8455" x="1770063" y="1874838"/>
          <p14:tracePt t="8470" x="1712913" y="1900238"/>
          <p14:tracePt t="8478" x="1676400" y="1919288"/>
          <p14:tracePt t="8489" x="1631950" y="1944688"/>
          <p14:tracePt t="8503" x="1593850" y="1968500"/>
          <p14:tracePt t="8512" x="1563688" y="1981200"/>
          <p14:tracePt t="8523" x="1544638" y="2000250"/>
          <p14:tracePt t="8537" x="1531938" y="2019300"/>
          <p14:tracePt t="8548" x="1525588" y="2032000"/>
          <p14:tracePt t="8557" x="1519238" y="2063750"/>
          <p14:tracePt t="8570" x="1519238" y="2087563"/>
          <p14:tracePt t="8580" x="1519238" y="2119313"/>
          <p14:tracePt t="8591" x="1519238" y="2157413"/>
          <p14:tracePt t="8602" x="1544638" y="2187575"/>
          <p14:tracePt t="8613" x="1563688" y="2206625"/>
          <p14:tracePt t="8628" x="1606550" y="2244725"/>
          <p14:tracePt t="8636" x="1687513" y="2287588"/>
          <p14:tracePt t="8647" x="1838325" y="2344738"/>
          <p14:tracePt t="8658" x="2270125" y="2470150"/>
          <p14:tracePt t="8672" x="3000375" y="2632075"/>
          <p14:tracePt t="8681" x="3925888" y="2800350"/>
          <p14:tracePt t="8692" x="4976813" y="2970213"/>
          <p14:tracePt t="8703" x="6076950" y="3100388"/>
          <p14:tracePt t="8716" x="7046913" y="3181350"/>
          <p14:tracePt t="8726" x="7859713" y="3206750"/>
          <p14:tracePt t="8738" x="8478838" y="3151188"/>
          <p14:tracePt t="8749" x="8934450" y="3025775"/>
          <p14:tracePt t="8759" x="9247188" y="2894013"/>
          <p14:tracePt t="8771" x="9453563" y="2763838"/>
          <p14:tracePt t="8785" x="9566275" y="2657475"/>
          <p14:tracePt t="8793" x="9640888" y="2563813"/>
          <p14:tracePt t="8805" x="9678988" y="2474913"/>
          <p14:tracePt t="8817" x="9709150" y="2406650"/>
          <p14:tracePt t="8828" x="9715500" y="2344738"/>
          <p14:tracePt t="8840" x="9715500" y="2300288"/>
          <p14:tracePt t="8851" x="9698038" y="2257425"/>
          <p14:tracePt t="8873" x="9585325" y="2181225"/>
          <p14:tracePt t="8885" x="9453563" y="2144713"/>
          <p14:tracePt t="8914" x="8653463" y="1987550"/>
          <p14:tracePt t="8920" x="8083550" y="1887538"/>
          <p14:tracePt t="8930" x="7459663" y="1793875"/>
          <p14:tracePt t="8939" x="6834188" y="1674813"/>
          <p14:tracePt t="8952" x="6264275" y="1581150"/>
          <p14:tracePt t="8962" x="5740400" y="1487488"/>
          <p14:tracePt t="8973" x="5238750" y="1412875"/>
          <p14:tracePt t="8985" x="4751388" y="1374775"/>
          <p14:tracePt t="8996" x="4264025" y="1338263"/>
          <p14:tracePt t="9007" x="3776663" y="1319213"/>
          <p14:tracePt t="9018" x="3313113" y="1306513"/>
          <p14:tracePt t="9031" x="2932113" y="1287463"/>
          <p14:tracePt t="9043" x="2576513" y="1287463"/>
          <p14:tracePt t="9054" x="2293938" y="1287463"/>
          <p14:tracePt t="9064" x="2063750" y="1287463"/>
          <p14:tracePt t="9075" x="1881188" y="1287463"/>
          <p14:tracePt t="9087" x="1744663" y="1287463"/>
          <p14:tracePt t="9098" x="1612900" y="1287463"/>
          <p14:tracePt t="9108" x="1474788" y="1287463"/>
          <p14:tracePt t="9121" x="1325563" y="1287463"/>
          <p14:tracePt t="9131" x="1168400" y="1287463"/>
          <p14:tracePt t="9142" x="1044575" y="1287463"/>
          <p14:tracePt t="9154" x="931863" y="1287463"/>
          <p14:tracePt t="9166" x="857250" y="1287463"/>
          <p14:tracePt t="9211" x="819150" y="1287463"/>
          <p14:tracePt t="9221" x="787400" y="1287463"/>
          <p14:tracePt t="9236" x="762000" y="1293813"/>
          <p14:tracePt t="9243" x="738188" y="1300163"/>
          <p14:tracePt t="9254" x="719138" y="1306513"/>
          <p14:tracePt t="9268" x="700088" y="1325563"/>
          <p14:tracePt t="9302" x="681038" y="1344613"/>
          <p14:tracePt t="9311" x="674688" y="1362075"/>
          <p14:tracePt t="9322" x="668338" y="1393825"/>
          <p14:tracePt t="9335" x="668338" y="1419225"/>
          <p14:tracePt t="9349" x="668338" y="1457325"/>
          <p14:tracePt t="9356" x="668338" y="1487488"/>
          <p14:tracePt t="9369" x="681038" y="1525588"/>
          <p14:tracePt t="9378" x="706438" y="1568450"/>
          <p14:tracePt t="9390" x="744538" y="1612900"/>
          <p14:tracePt t="9413" x="831850" y="1700213"/>
          <p14:tracePt t="9425" x="887413" y="1738313"/>
          <p14:tracePt t="9438" x="944563" y="1774825"/>
          <p14:tracePt t="9447" x="1012825" y="1812925"/>
          <p14:tracePt t="9457" x="1081088" y="1851025"/>
          <p14:tracePt t="9469" x="1163638" y="1887538"/>
          <p14:tracePt t="9481" x="1238250" y="1919288"/>
          <p14:tracePt t="9491" x="1306513" y="1951038"/>
          <p14:tracePt t="9503" x="1374775" y="1974850"/>
          <p14:tracePt t="9513" x="1431925" y="1993900"/>
          <p14:tracePt t="9524" x="1457325" y="2000250"/>
          <p14:tracePt t="9537" x="1474788" y="2012950"/>
          <p14:tracePt t="9548" x="1506538" y="2019300"/>
          <p14:tracePt t="9558" x="1525588" y="2025650"/>
          <p14:tracePt t="9569" x="1557338" y="2032000"/>
          <p14:tracePt t="9581" x="1612900" y="2051050"/>
          <p14:tracePt t="9592" x="1687513" y="2081213"/>
          <p14:tracePt t="9603" x="1793875" y="2119313"/>
          <p14:tracePt t="9618" x="1906588" y="2174875"/>
          <p14:tracePt t="9626" x="2063750" y="2244725"/>
          <p14:tracePt t="9638" x="2232025" y="2319338"/>
          <p14:tracePt t="9649" x="2393950" y="2400300"/>
          <p14:tracePt t="9659" x="2538413" y="2470150"/>
          <p14:tracePt t="9670" x="2676525" y="2525713"/>
          <p14:tracePt t="9683" x="2819400" y="2581275"/>
          <p14:tracePt t="9693" x="2951163" y="2632075"/>
          <p14:tracePt t="9704" x="3113088" y="2687638"/>
          <p14:tracePt t="9717" x="3270250" y="2738438"/>
          <p14:tracePt t="9727" x="3444875" y="2787650"/>
          <p14:tracePt t="9739" x="3651250" y="2844800"/>
          <p14:tracePt t="9751" x="3876675" y="2900363"/>
          <p14:tracePt t="9760" x="4125913" y="2963863"/>
          <p14:tracePt t="9772" x="4402138" y="3019425"/>
          <p14:tracePt t="9785" x="4676775" y="3070225"/>
          <p14:tracePt t="9794" x="4945063" y="3113088"/>
          <p14:tracePt t="9806" x="5238750" y="3157538"/>
          <p14:tracePt t="9818" x="5557838" y="3206750"/>
          <p14:tracePt t="9828" x="5876925" y="3257550"/>
          <p14:tracePt t="9839" x="6196013" y="3287713"/>
          <p14:tracePt t="9853" x="6508750" y="3300413"/>
          <p14:tracePt t="9863" x="6783388" y="3300413"/>
          <p14:tracePt t="9874" x="7053263" y="3276600"/>
          <p14:tracePt t="9886" x="7277100" y="3238500"/>
          <p14:tracePt t="9897" x="7427913" y="3200400"/>
          <p14:tracePt t="9907" x="7540625" y="3170238"/>
          <p14:tracePt t="9921" x="7627938" y="3138488"/>
          <p14:tracePt t="9930" x="7708900" y="3113088"/>
          <p14:tracePt t="9941" x="7766050" y="3076575"/>
          <p14:tracePt t="9953" x="7808913" y="3044825"/>
          <p14:tracePt t="9963" x="7853363" y="3019425"/>
          <p14:tracePt t="9974" x="7883525" y="2994025"/>
          <p14:tracePt t="9987" x="7915275" y="2970213"/>
          <p14:tracePt t="9997" x="7940675" y="2938463"/>
          <p14:tracePt t="10008" x="7966075" y="2906713"/>
          <p14:tracePt t="10019" x="7989888" y="2887663"/>
          <p14:tracePt t="10034" x="8002588" y="2863850"/>
          <p14:tracePt t="10042" x="8015288" y="2844800"/>
          <p14:tracePt t="10054" x="8034338" y="2813050"/>
          <p14:tracePt t="10066" x="8047038" y="2781300"/>
          <p14:tracePt t="10076" x="8053388" y="2751138"/>
          <p14:tracePt t="10087" x="8053388" y="2725738"/>
          <p14:tracePt t="10100" x="8053388" y="2706688"/>
          <p14:tracePt t="10111" x="8053388" y="2687638"/>
          <p14:tracePt t="10121" x="8053388" y="2663825"/>
          <p14:tracePt t="10135" x="8053388" y="2651125"/>
          <p14:tracePt t="10146" x="8053388" y="2638425"/>
          <p14:tracePt t="10155" x="8053388" y="2632075"/>
          <p14:tracePt t="10169" x="8053388" y="2606675"/>
          <p14:tracePt t="10177" x="8053388" y="2587625"/>
          <p14:tracePt t="10188" x="8053388" y="2570163"/>
          <p14:tracePt t="10202" x="8053388" y="2538413"/>
          <p14:tracePt t="10211" x="8047038" y="2519363"/>
          <p14:tracePt t="10222" x="8034338" y="2500313"/>
          <p14:tracePt t="10236" x="8015288" y="2474913"/>
          <p14:tracePt t="10247" x="8002588" y="2457450"/>
          <p14:tracePt t="10256" x="7983538" y="2444750"/>
          <p14:tracePt t="10269" x="7953375" y="2425700"/>
          <p14:tracePt t="10278" x="7921625" y="2413000"/>
          <p14:tracePt t="10289" x="7889875" y="2393950"/>
          <p14:tracePt t="10303" x="7847013" y="2381250"/>
          <p14:tracePt t="10312" x="7821613" y="2374900"/>
          <p14:tracePt t="10323" x="7777163" y="2357438"/>
          <p14:tracePt t="10336" x="7734300" y="2338388"/>
          <p14:tracePt t="10346" x="7708900" y="2332038"/>
          <p14:tracePt t="10357" x="7683500" y="2325688"/>
          <p14:tracePt t="10369" x="7666038" y="2319338"/>
          <p14:tracePt t="10897" x="7646988" y="2319338"/>
          <p14:tracePt t="10942" x="7640638" y="2319338"/>
          <p14:tracePt t="10953" x="7634288" y="2332038"/>
          <p14:tracePt t="10964" x="7634288" y="2351088"/>
          <p14:tracePt t="10976" x="7634288" y="2374900"/>
          <p14:tracePt t="10987" x="7646988" y="2393950"/>
          <p14:tracePt t="11000" x="7670800" y="2406650"/>
          <p14:tracePt t="11010" x="7696200" y="2419350"/>
          <p14:tracePt t="11021" x="7721600" y="2425700"/>
          <p14:tracePt t="11036" x="7747000" y="2438400"/>
          <p14:tracePt t="11044" x="7766050" y="2438400"/>
          <p14:tracePt t="11055" x="7777163" y="2438400"/>
          <p14:tracePt t="11069" x="7789863" y="2438400"/>
          <p14:tracePt t="11077" x="7802563" y="2438400"/>
          <p14:tracePt t="11122" x="7808913" y="2438400"/>
          <p14:tracePt t="11137" x="7815263" y="2438400"/>
          <p14:tracePt t="11144" x="7821613" y="2432050"/>
          <p14:tracePt t="11156" x="7821613" y="2419350"/>
          <p14:tracePt t="11170" x="7821613" y="2400300"/>
          <p14:tracePt t="11190" x="7821613" y="2381250"/>
          <p14:tracePt t="11204" x="7821613" y="2351088"/>
          <p14:tracePt t="11213" x="7815263" y="2332038"/>
          <p14:tracePt t="11224" x="7796213" y="2319338"/>
          <p14:tracePt t="11237" x="7783513" y="2293938"/>
          <p14:tracePt t="11246" x="7772400" y="2281238"/>
          <p14:tracePt t="11256" x="7753350" y="2268538"/>
          <p14:tracePt t="11269" x="7727950" y="2257425"/>
          <p14:tracePt t="11281" x="7708900" y="2238375"/>
          <p14:tracePt t="11291" x="7689850" y="2225675"/>
          <p14:tracePt t="11303" x="7670800" y="2212975"/>
          <p14:tracePt t="11315" x="7659688" y="2206625"/>
          <p14:tracePt t="11325" x="7646988" y="2200275"/>
          <p14:tracePt t="11337" x="7634288" y="2193925"/>
          <p14:tracePt t="11347" x="7621588" y="2187575"/>
          <p14:tracePt t="11359" x="7608888" y="2181225"/>
          <p14:tracePt t="11370" x="7596188" y="2168525"/>
          <p14:tracePt t="11381" x="7577138" y="2151063"/>
          <p14:tracePt t="11392" x="7553325" y="2144713"/>
          <p14:tracePt t="11403" x="7527925" y="2132013"/>
          <p14:tracePt t="11416" x="7496175" y="2112963"/>
          <p14:tracePt t="11428" x="7466013" y="2100263"/>
          <p14:tracePt t="11438" x="7434263" y="2087563"/>
          <p14:tracePt t="11449" x="7402513" y="2068513"/>
          <p14:tracePt t="11459" x="7370763" y="2063750"/>
          <p14:tracePt t="11471" x="7321550" y="2044700"/>
          <p14:tracePt t="11485" x="7264400" y="2025650"/>
          <p14:tracePt t="11493" x="7196138" y="2006600"/>
          <p14:tracePt t="11504" x="7121525" y="1987550"/>
          <p14:tracePt t="11517" x="7046913" y="1974850"/>
          <p14:tracePt t="11529" x="6940550" y="1957388"/>
          <p14:tracePt t="11538" x="6827838" y="1938338"/>
          <p14:tracePt t="11552" x="6702425" y="1919288"/>
          <p14:tracePt t="11561" x="6564313" y="1906588"/>
          <p14:tracePt t="11572" x="6427788" y="1881188"/>
          <p14:tracePt t="11585" x="6257925" y="1863725"/>
          <p14:tracePt t="11594" x="6021388" y="1844675"/>
          <p14:tracePt t="11606" x="5734050" y="1831975"/>
          <p14:tracePt t="11617" x="5402263" y="1812925"/>
          <p14:tracePt t="11630" x="5064125" y="1800225"/>
          <p14:tracePt t="11644" x="4751388" y="1781175"/>
          <p14:tracePt t="11654" x="4495800" y="1768475"/>
          <p14:tracePt t="11663" x="4283075" y="1757363"/>
          <p14:tracePt t="11673" x="4144963" y="1757363"/>
          <p14:tracePt t="11686" x="4019550" y="1757363"/>
          <p14:tracePt t="11697" x="3895725" y="1757363"/>
          <p14:tracePt t="11707" x="3770313" y="1757363"/>
          <p14:tracePt t="11718" x="3619500" y="1763713"/>
          <p14:tracePt t="11730" x="3402013" y="1787525"/>
          <p14:tracePt t="11742" x="3157538" y="1819275"/>
          <p14:tracePt t="11754" x="2938463" y="1857375"/>
          <p14:tracePt t="11763" x="2713038" y="1900238"/>
          <p14:tracePt t="11774" x="2544763" y="1925638"/>
          <p14:tracePt t="11786" x="2419350" y="1944688"/>
          <p14:tracePt t="11801" x="2319338" y="1963738"/>
          <p14:tracePt t="11808" x="2244725" y="1981200"/>
          <p14:tracePt t="11819" x="2163763" y="2006600"/>
          <p14:tracePt t="11833" x="2076450" y="2025650"/>
          <p14:tracePt t="11844" x="1981200" y="2044700"/>
          <p14:tracePt t="11854" x="1893888" y="2063750"/>
          <p14:tracePt t="11867" x="1819275" y="2081213"/>
          <p14:tracePt t="11876" x="1751013" y="2100263"/>
          <p14:tracePt t="11913" x="1670050" y="2138363"/>
          <p14:tracePt t="11922" x="1657350" y="2151063"/>
          <p14:tracePt t="11933" x="1644650" y="2163763"/>
          <p14:tracePt t="11943" x="1631950" y="2193925"/>
          <p14:tracePt t="11954" x="1619250" y="2212975"/>
          <p14:tracePt t="11967" x="1612900" y="2238375"/>
          <p14:tracePt t="11977" x="1612900" y="2263775"/>
          <p14:tracePt t="12002" x="1612900" y="2287588"/>
          <p14:tracePt t="12010" x="1638300" y="2306638"/>
          <p14:tracePt t="12022" x="1693863" y="2332038"/>
          <p14:tracePt t="12035" x="1781175" y="2374900"/>
          <p14:tracePt t="12047" x="1912938" y="2419350"/>
          <p14:tracePt t="12056" x="2138363" y="2474913"/>
          <p14:tracePt t="12069" x="2463800" y="2538413"/>
          <p14:tracePt t="12078" x="2857500" y="2593975"/>
          <p14:tracePt t="12090" x="3302000" y="2644775"/>
          <p14:tracePt t="12101" x="3744913" y="2700338"/>
          <p14:tracePt t="12112" x="4214813" y="2751138"/>
          <p14:tracePt t="12123" x="4676775" y="2787650"/>
          <p14:tracePt t="12137" x="5114925" y="2819400"/>
          <p14:tracePt t="12147" x="5502275" y="2838450"/>
          <p14:tracePt t="12157" x="5808663" y="2838450"/>
          <p14:tracePt t="12171" x="6040438" y="2838450"/>
          <p14:tracePt t="12181" x="6227763" y="2832100"/>
          <p14:tracePt t="12191" x="6396038" y="2806700"/>
          <p14:tracePt t="12204" x="6564313" y="2770188"/>
          <p14:tracePt t="12216" x="6740525" y="2732088"/>
          <p14:tracePt t="12225" x="6915150" y="2693988"/>
          <p14:tracePt t="12237" x="7089775" y="2663825"/>
          <p14:tracePt t="12255" x="7240588" y="2625725"/>
          <p14:tracePt t="12259" x="7353300" y="2593975"/>
          <p14:tracePt t="12271" x="7453313" y="2574925"/>
          <p14:tracePt t="12282" x="7508875" y="2557463"/>
          <p14:tracePt t="12292" x="7540625" y="2551113"/>
          <p14:tracePt t="12304" x="7553325" y="2544763"/>
          <p14:tracePt t="12317" x="7570788" y="2538413"/>
          <p14:tracePt t="12326" x="7589838" y="2519363"/>
          <p14:tracePt t="12337" x="7621588" y="2513013"/>
          <p14:tracePt t="12349" x="7653338" y="2506663"/>
          <p14:tracePt t="12360" x="7689850" y="2487613"/>
          <p14:tracePt t="12370" x="7727950" y="2463800"/>
          <p14:tracePt t="12384" x="7747000" y="2451100"/>
          <p14:tracePt t="12394" x="7759700" y="2438400"/>
          <p14:tracePt t="12405" x="7772400" y="2425700"/>
          <p14:tracePt t="12439" x="7777163" y="2413000"/>
          <p14:tracePt t="12461" x="7777163" y="2400300"/>
          <p14:tracePt t="12472" x="7772400" y="2370138"/>
          <p14:tracePt t="12485" x="7747000" y="2351088"/>
          <p14:tracePt t="12494" x="7683500" y="2306638"/>
          <p14:tracePt t="12506" x="7546975" y="2257425"/>
          <p14:tracePt t="12517" x="7315200" y="2181225"/>
          <p14:tracePt t="12528" x="6940550" y="2093913"/>
          <p14:tracePt t="12539" x="6515100" y="2006600"/>
          <p14:tracePt t="12553" x="6089650" y="1919288"/>
          <p14:tracePt t="12563" x="5689600" y="1851025"/>
          <p14:tracePt t="12573" x="5345113" y="1800225"/>
          <p14:tracePt t="12585" x="5032375" y="1768475"/>
          <p14:tracePt t="12596" x="4738688" y="1738313"/>
          <p14:tracePt t="12607" x="4432300" y="1725613"/>
          <p14:tracePt t="12618" x="4019550" y="1706563"/>
          <p14:tracePt t="12629" x="3538538" y="1706563"/>
          <p14:tracePt t="12641" x="3006725" y="1706563"/>
          <p14:tracePt t="12653" x="2444750" y="1706563"/>
          <p14:tracePt t="12664" x="1912938" y="1706563"/>
          <p14:tracePt t="12675" x="1431925" y="1706563"/>
          <p14:tracePt t="12686" x="974725" y="1706563"/>
          <p14:tracePt t="12697" x="593725" y="1706563"/>
          <p14:tracePt t="12708" x="312738" y="1706563"/>
          <p14:tracePt t="12720" x="80963" y="1706563"/>
          <p14:tracePt t="12936" x="474663" y="2238375"/>
          <p14:tracePt t="12945" x="887413" y="2393950"/>
          <p14:tracePt t="12956" x="1344613" y="2544763"/>
          <p14:tracePt t="12968" x="1851025" y="2674938"/>
          <p14:tracePt t="12978" x="2306638" y="2800350"/>
          <p14:tracePt t="12989" x="2757488" y="2894013"/>
          <p14:tracePt t="13003" x="3157538" y="2963863"/>
          <p14:tracePt t="13015" x="3502025" y="3013075"/>
          <p14:tracePt t="13023" x="3789363" y="3044825"/>
          <p14:tracePt t="13036" x="4025900" y="3057525"/>
          <p14:tracePt t="13047" x="4232275" y="3057525"/>
          <p14:tracePt t="13057" x="4414838" y="3057525"/>
          <p14:tracePt t="13070" x="4564063" y="3057525"/>
          <p14:tracePt t="13080" x="4702175" y="3057525"/>
          <p14:tracePt t="13091" x="4838700" y="3057525"/>
          <p14:tracePt t="13102" x="4995863" y="3051175"/>
          <p14:tracePt t="13114" x="5183188" y="3038475"/>
          <p14:tracePt t="13127" x="5370513" y="3013075"/>
          <p14:tracePt t="13136" x="5589588" y="2987675"/>
          <p14:tracePt t="13147" x="5808663" y="2957513"/>
          <p14:tracePt t="13158" x="6027738" y="2919413"/>
          <p14:tracePt t="13172" x="6227763" y="2874963"/>
          <p14:tracePt t="13181" x="6376988" y="2844800"/>
          <p14:tracePt t="13192" x="6502400" y="2819400"/>
          <p14:tracePt t="13204" x="6602413" y="2800350"/>
          <p14:tracePt t="13217" x="6696075" y="2770188"/>
          <p14:tracePt t="13227" x="6770688" y="2751138"/>
          <p14:tracePt t="13239" x="6840538" y="2732088"/>
          <p14:tracePt t="13251" x="6896100" y="2706688"/>
          <p14:tracePt t="13260" x="6946900" y="2674938"/>
          <p14:tracePt t="13271" x="6996113" y="2644775"/>
          <p14:tracePt t="13284" x="7040563" y="2606675"/>
          <p14:tracePt t="13293" x="7083425" y="2570163"/>
          <p14:tracePt t="13305" x="7127875" y="2532063"/>
          <p14:tracePt t="13318" x="7177088" y="2493963"/>
          <p14:tracePt t="13328" x="7196138" y="2474913"/>
          <p14:tracePt t="13339" x="7227888" y="2444750"/>
          <p14:tracePt t="13351" x="7264400" y="2419350"/>
          <p14:tracePt t="13361" x="7277100" y="2413000"/>
          <p14:tracePt t="13372" x="7289800" y="2406650"/>
          <p14:tracePt t="13385" x="7302500" y="2400300"/>
          <p14:tracePt t="13395" x="7315200" y="2381250"/>
          <p14:tracePt t="13419" x="7327900" y="2370138"/>
          <p14:tracePt t="13439" x="7340600" y="2363788"/>
          <p14:tracePt t="13462" x="7346950" y="2357438"/>
          <p14:tracePt t="13487" x="7359650" y="2357438"/>
          <p14:tracePt t="13597" x="7370763" y="2344738"/>
          <p14:tracePt t="13634" x="7383463" y="2338388"/>
          <p14:tracePt t="13676" x="7389813" y="2338388"/>
          <p14:tracePt t="13712" x="7396163" y="2332038"/>
          <p14:tracePt t="13743" x="7402513" y="2319338"/>
          <p14:tracePt t="13800" x="7402513" y="2312988"/>
          <p14:tracePt t="13822" x="7402513" y="2306638"/>
          <p14:tracePt t="13837" x="7402513" y="2300288"/>
          <p14:tracePt t="13867" x="7402513" y="2293938"/>
          <p14:tracePt t="13901" x="7402513" y="2281238"/>
          <p14:tracePt t="13916" x="7383463" y="2268538"/>
          <p14:tracePt t="13926" x="7359650" y="2257425"/>
          <p14:tracePt t="13937" x="7315200" y="2244725"/>
          <p14:tracePt t="13946" x="7283450" y="2225675"/>
          <p14:tracePt t="13957" x="7253288" y="2219325"/>
          <p14:tracePt t="13969" x="7234238" y="2212975"/>
          <p14:tracePt t="13980" x="7221538" y="2200275"/>
          <p14:tracePt t="13991" x="7208838" y="2193925"/>
          <p14:tracePt t="14003" x="7202488" y="2187575"/>
          <p14:tracePt t="14015" x="7196138" y="2181225"/>
          <p14:tracePt t="14025" x="7189788" y="2181225"/>
          <p14:tracePt t="14114" x="7170738" y="2174875"/>
          <p14:tracePt t="14126" x="7146925" y="2168525"/>
          <p14:tracePt t="14137" x="7115175" y="2163763"/>
          <p14:tracePt t="14149" x="7070725" y="2151063"/>
          <p14:tracePt t="14159" x="7034213" y="2138363"/>
          <p14:tracePt t="14171" x="6989763" y="2125663"/>
          <p14:tracePt t="14183" x="6953250" y="2119313"/>
          <p14:tracePt t="14193" x="6908800" y="2100263"/>
          <p14:tracePt t="14205" x="6864350" y="2093913"/>
          <p14:tracePt t="14216" x="6827838" y="2087563"/>
          <p14:tracePt t="14229" x="6764338" y="2074863"/>
          <p14:tracePt t="14241" x="6683375" y="2068513"/>
          <p14:tracePt t="14252" x="6596063" y="2057400"/>
          <p14:tracePt t="14261" x="6496050" y="2051050"/>
          <p14:tracePt t="14272" x="6383338" y="2051050"/>
          <p14:tracePt t="14286" x="6234113" y="2051050"/>
          <p14:tracePt t="14295" x="6002338" y="2051050"/>
          <p14:tracePt t="14306" x="5670550" y="2051050"/>
          <p14:tracePt t="14318" x="5338763" y="2051050"/>
          <p14:tracePt t="14329" x="4983163" y="2051050"/>
          <p14:tracePt t="14340" x="4676775" y="2051050"/>
          <p14:tracePt t="14354" x="4395788" y="2051050"/>
          <p14:tracePt t="14363" x="4164013" y="2051050"/>
          <p14:tracePt t="14374" x="3989388" y="2051050"/>
          <p14:tracePt t="14386" x="3863975" y="2051050"/>
          <p14:tracePt t="14398" x="3744913" y="2074863"/>
          <p14:tracePt t="14407" x="3657600" y="2100263"/>
          <p14:tracePt t="14419" x="3576638" y="2144713"/>
          <p14:tracePt t="14429" x="3519488" y="2181225"/>
          <p14:tracePt t="14441" x="3482975" y="2225675"/>
          <p14:tracePt t="14454" x="3463925" y="2293938"/>
          <p14:tracePt t="14464" x="3470275" y="2381250"/>
          <p14:tracePt t="14474" x="3519488" y="2493963"/>
          <p14:tracePt t="14488" x="3644900" y="2644775"/>
          <p14:tracePt t="14498" x="3813175" y="2813050"/>
          <p14:tracePt t="14509" x="4025900" y="2974975"/>
          <p14:tracePt t="14519" x="4257675" y="3132138"/>
          <p14:tracePt t="14532" x="4502150" y="3251200"/>
          <p14:tracePt t="14542" x="4732338" y="3325813"/>
          <p14:tracePt t="14554" x="5002213" y="3370263"/>
          <p14:tracePt t="14565" x="5289550" y="3387725"/>
          <p14:tracePt t="14577" x="5602288" y="3363913"/>
          <p14:tracePt t="14587" x="6002338" y="3276600"/>
          <p14:tracePt t="14599" x="6415088" y="3151188"/>
          <p14:tracePt t="14610" x="6802438" y="2987675"/>
          <p14:tracePt t="14624" x="7146925" y="2838450"/>
          <p14:tracePt t="14633" x="7415213" y="2693988"/>
          <p14:tracePt t="14643" x="7621588" y="2563813"/>
          <p14:tracePt t="14655" x="7772400" y="2457450"/>
          <p14:tracePt t="14667" x="7883525" y="2370138"/>
          <p14:tracePt t="14676" x="7953375" y="2300288"/>
          <p14:tracePt t="14688" x="7989888" y="2244725"/>
          <p14:tracePt t="14703" x="8015288" y="2200275"/>
          <p14:tracePt t="14722" x="8034338" y="2151063"/>
          <p14:tracePt t="14736" x="8034338" y="2138363"/>
          <p14:tracePt t="14746" x="8034338" y="2125663"/>
          <p14:tracePt t="14756" x="8008938" y="2112963"/>
          <p14:tracePt t="14768" x="7983538" y="2093913"/>
          <p14:tracePt t="14778" x="7953375" y="2081213"/>
          <p14:tracePt t="14789" x="7908925" y="2063750"/>
          <p14:tracePt t="14802" x="7840663" y="2044700"/>
          <p14:tracePt t="14812" x="7753350" y="2025650"/>
          <p14:tracePt t="14823" x="7653338" y="2006600"/>
          <p14:tracePt t="14838" x="7508875" y="1981200"/>
          <p14:tracePt t="14847" x="7340600" y="1963738"/>
          <p14:tracePt t="14857" x="7127875" y="1931988"/>
          <p14:tracePt t="14870" x="6864350" y="1919288"/>
          <p14:tracePt t="14880" x="6577013" y="1900238"/>
          <p14:tracePt t="14913" x="5815013" y="1900238"/>
          <p14:tracePt t="14927" x="5634038" y="1900238"/>
          <p14:tracePt t="14938" x="5495925" y="1900238"/>
          <p14:tracePt t="14947" x="5383213" y="1906588"/>
          <p14:tracePt t="14958" x="5270500" y="1919288"/>
          <p14:tracePt t="14969" x="5157788" y="1938338"/>
          <p14:tracePt t="14980" x="5032375" y="1957388"/>
          <p14:tracePt t="14992" x="4902200" y="1981200"/>
          <p14:tracePt t="15004" x="4789488" y="2000250"/>
          <p14:tracePt t="15017" x="4689475" y="2019300"/>
          <p14:tracePt t="15026" x="4602163" y="2038350"/>
          <p14:tracePt t="15039" x="4532313" y="2051050"/>
          <p14:tracePt t="15051" x="4508500" y="2057400"/>
          <p14:tracePt t="15060" x="4483100" y="2063750"/>
          <p14:tracePt t="15085" x="4457700" y="2068513"/>
          <p14:tracePt t="15094" x="4438650" y="2074863"/>
          <p14:tracePt t="15104" x="4414838" y="2087563"/>
          <p14:tracePt t="15119" x="4383088" y="2100263"/>
          <p14:tracePt t="15128" x="4357688" y="2112963"/>
          <p14:tracePt t="15139" x="4332288" y="2125663"/>
          <p14:tracePt t="15152" x="4314825" y="2138363"/>
          <p14:tracePt t="15161" x="4283075" y="2151063"/>
          <p14:tracePt t="15172" x="4251325" y="2168525"/>
          <p14:tracePt t="15184" x="4219575" y="2181225"/>
          <p14:tracePt t="15194" x="4189413" y="2206625"/>
          <p14:tracePt t="15206" x="4144963" y="2232025"/>
          <p14:tracePt t="15217" x="4089400" y="2268538"/>
          <p14:tracePt t="15228" x="4019550" y="2306638"/>
          <p14:tracePt t="15241" x="3963988" y="2338388"/>
          <p14:tracePt t="15253" x="3908425" y="2363788"/>
          <p14:tracePt t="15263" x="3870325" y="2381250"/>
          <p14:tracePt t="15273" x="3844925" y="2387600"/>
          <p14:tracePt t="15287" x="3825875" y="2393950"/>
          <p14:tracePt t="15297" x="3795713" y="2413000"/>
          <p14:tracePt t="15307" x="3751263" y="2425700"/>
          <p14:tracePt t="15319" x="3719513" y="2444750"/>
          <p14:tracePt t="15331" x="3702050" y="2451100"/>
          <p14:tracePt t="15343" x="3689350" y="2457450"/>
          <p14:tracePt t="15353" x="3676650" y="2463800"/>
          <p14:tracePt t="15464" x="3670300" y="2470150"/>
          <p14:tracePt t="15475" x="3670300" y="2474913"/>
          <p14:tracePt t="15501" x="3670300" y="2481263"/>
          <p14:tracePt t="15522" x="3670300" y="2487613"/>
          <p14:tracePt t="15532" x="3670300" y="2500313"/>
          <p14:tracePt t="15543" x="3695700" y="2513013"/>
          <p14:tracePt t="15555" x="3713163" y="2532063"/>
          <p14:tracePt t="15569" x="3744913" y="2544763"/>
          <p14:tracePt t="15577" x="3795713" y="2563813"/>
          <p14:tracePt t="15588" x="3863975" y="2593975"/>
          <p14:tracePt t="15601" x="3957638" y="2619375"/>
          <p14:tracePt t="15611" x="4070350" y="2651125"/>
          <p14:tracePt t="15625" x="4195763" y="2681288"/>
          <p14:tracePt t="15635" x="4319588" y="2713038"/>
          <p14:tracePt t="15645" x="4451350" y="2751138"/>
          <p14:tracePt t="15656" x="4576763" y="2781300"/>
          <p14:tracePt t="15669" x="4689475" y="2800350"/>
          <p14:tracePt t="15678" x="4789488" y="2813050"/>
          <p14:tracePt t="15691" x="4876800" y="2819400"/>
          <p14:tracePt t="15702" x="4951413" y="2832100"/>
          <p14:tracePt t="15712" x="5008563" y="2832100"/>
          <p14:tracePt t="15723" x="5057775" y="2832100"/>
          <p14:tracePt t="15737" x="5095875" y="2832100"/>
          <p14:tracePt t="15746" x="5132388" y="2832100"/>
          <p14:tracePt t="15757" x="5189538" y="2838450"/>
          <p14:tracePt t="15769" x="5227638" y="2838450"/>
          <p14:tracePt t="15782" x="5276850" y="2838450"/>
          <p14:tracePt t="15791" x="5314950" y="2844800"/>
          <p14:tracePt t="15803" x="5357813" y="2844800"/>
          <p14:tracePt t="15815" x="5383213" y="2844800"/>
          <p14:tracePt t="15824" x="5402263" y="2844800"/>
          <p14:tracePt t="15837" x="5414963" y="2844800"/>
          <p14:tracePt t="15847" x="5434013" y="2851150"/>
          <p14:tracePt t="15861" x="5445125" y="2851150"/>
          <p14:tracePt t="15870" x="5451475" y="2851150"/>
          <p14:tracePt t="15881" x="5457825" y="2851150"/>
          <p14:tracePt t="15916" x="5464175" y="2851150"/>
          <p14:tracePt t="15939" x="5476875" y="2857500"/>
          <p14:tracePt t="15949" x="5489575" y="2863850"/>
          <p14:tracePt t="15959" x="5508625" y="2863850"/>
          <p14:tracePt t="15970" x="5527675" y="2870200"/>
          <p14:tracePt t="15985" x="5557838" y="2887663"/>
          <p14:tracePt t="15993" x="5602288" y="2894013"/>
          <p14:tracePt t="16004" x="5627688" y="2900363"/>
          <p14:tracePt t="16016" x="5670550" y="2919413"/>
          <p14:tracePt t="16028" x="5727700" y="2938463"/>
          <p14:tracePt t="16040" x="5789613" y="2957513"/>
          <p14:tracePt t="16052" x="5883275" y="2974975"/>
          <p14:tracePt t="16063" x="5970588" y="2994025"/>
          <p14:tracePt t="16072" x="6070600" y="3019425"/>
          <p14:tracePt t="16086" x="6183313" y="3038475"/>
          <p14:tracePt t="16094" x="6289675" y="3044825"/>
          <p14:tracePt t="16106" x="6376988" y="3057525"/>
          <p14:tracePt t="16122" x="6451600" y="3070225"/>
          <p14:tracePt t="16132" x="6515100" y="3070225"/>
          <p14:tracePt t="16140" x="6553200" y="3070225"/>
          <p14:tracePt t="16154" x="6583363" y="3070225"/>
          <p14:tracePt t="16162" x="6602413" y="3070225"/>
          <p14:tracePt t="16173" x="6621463" y="3070225"/>
          <p14:tracePt t="16187" x="6634163" y="3070225"/>
          <p14:tracePt t="16263" x="6646863" y="3070225"/>
          <p14:tracePt t="16274" x="6653213" y="3070225"/>
          <p14:tracePt t="20157" x="6657975" y="3070225"/>
          <p14:tracePt t="20212" x="6653213" y="3070225"/>
          <p14:tracePt t="20224" x="6621463" y="3051175"/>
          <p14:tracePt t="20236" x="6577013" y="3025775"/>
          <p14:tracePt t="20247" x="6508750" y="2994025"/>
          <p14:tracePt t="20257" x="6440488" y="2957513"/>
          <p14:tracePt t="20270" x="6376988" y="2919413"/>
          <p14:tracePt t="20284" x="6315075" y="2881313"/>
          <p14:tracePt t="20291" x="6264275" y="2857500"/>
          <p14:tracePt t="20303" x="6208713" y="2825750"/>
          <p14:tracePt t="20314" x="6151563" y="2800350"/>
          <p14:tracePt t="20326" x="6070600" y="2770188"/>
          <p14:tracePt t="20338" x="5957888" y="2738438"/>
          <p14:tracePt t="20353" x="5815013" y="2706688"/>
          <p14:tracePt t="20358" x="5638800" y="2670175"/>
          <p14:tracePt t="20370" x="5438775" y="2625725"/>
          <p14:tracePt t="20381" x="5276850" y="2606675"/>
          <p14:tracePt t="20393" x="5157788" y="2581275"/>
          <p14:tracePt t="20403" x="5083175" y="2574925"/>
          <p14:tracePt t="20416" x="5021263" y="2563813"/>
          <p14:tracePt t="20428" x="4964113" y="2557463"/>
          <p14:tracePt t="20438" x="4914900" y="2557463"/>
          <p14:tracePt t="20449" x="4864100" y="2557463"/>
          <p14:tracePt t="20459" x="4826000" y="2557463"/>
          <p14:tracePt t="20471" x="4776788" y="2557463"/>
          <p14:tracePt t="20483" x="4721225" y="2557463"/>
          <p14:tracePt t="20493" x="4657725" y="2574925"/>
          <p14:tracePt t="20505" x="4576763" y="2593975"/>
          <p14:tracePt t="20517" x="4476750" y="2625725"/>
          <p14:tracePt t="20527" x="4344988" y="2670175"/>
          <p14:tracePt t="20541" x="4189413" y="2719388"/>
          <p14:tracePt t="20552" x="4025900" y="2781300"/>
          <p14:tracePt t="20561" x="3913188" y="2832100"/>
          <p14:tracePt t="20572" x="3832225" y="2881313"/>
          <p14:tracePt t="20584" x="3789363" y="2913063"/>
          <p14:tracePt t="20595" x="3776663" y="2925763"/>
          <p14:tracePt t="20606" x="3770313" y="2938463"/>
          <p14:tracePt t="20617" x="3763963" y="2951163"/>
          <p14:tracePt t="20629" x="3763963" y="2970213"/>
          <p14:tracePt t="20642" x="3763963" y="2987675"/>
          <p14:tracePt t="20653" x="3763963" y="3006725"/>
          <p14:tracePt t="20664" x="3789363" y="3038475"/>
          <p14:tracePt t="20674" x="3844925" y="3087688"/>
          <p14:tracePt t="20686" x="3938588" y="3138488"/>
          <p14:tracePt t="20697" x="4102100" y="3187700"/>
          <p14:tracePt t="20707" x="4395788" y="3232150"/>
          <p14:tracePt t="20720" x="4814888" y="3270250"/>
          <p14:tracePt t="20731" x="5327650" y="3306763"/>
          <p14:tracePt t="20742" x="5915025" y="3325813"/>
          <p14:tracePt t="20753" x="6570663" y="3313113"/>
          <p14:tracePt t="20764" x="7264400" y="3270250"/>
          <p14:tracePt t="20774" x="7883525" y="3176588"/>
          <p14:tracePt t="20786" x="8415338" y="3063875"/>
          <p14:tracePt t="20798" x="8796338" y="2938463"/>
          <p14:tracePt t="20808" x="9059863" y="2832100"/>
          <p14:tracePt t="20821" x="9215438" y="2725738"/>
          <p14:tracePt t="20831" x="9309100" y="2657475"/>
          <p14:tracePt t="20843" x="9366250" y="2587625"/>
          <p14:tracePt t="20853" x="9402763" y="2532063"/>
          <p14:tracePt t="20865" x="9421813" y="2500313"/>
          <p14:tracePt t="20877" x="9428163" y="2474913"/>
          <p14:tracePt t="20913" x="9428163" y="2463800"/>
          <p14:tracePt t="20922" x="9428163" y="2457450"/>
          <p14:tracePt t="20932" x="9402763" y="2444750"/>
          <p14:tracePt t="20944" x="9321800" y="2425700"/>
          <p14:tracePt t="20956" x="9209088" y="2406650"/>
          <p14:tracePt t="20969" x="9053513" y="2381250"/>
          <p14:tracePt t="20977" x="8802688" y="2338388"/>
          <p14:tracePt t="20988" x="8509000" y="2293938"/>
          <p14:tracePt t="21003" x="8215313" y="2244725"/>
          <p14:tracePt t="21011" x="7921625" y="2200275"/>
          <p14:tracePt t="21023" x="7653338" y="2168525"/>
          <p14:tracePt t="21038" x="7415213" y="2144713"/>
          <p14:tracePt t="21048" x="7177088" y="2132013"/>
          <p14:tracePt t="21056" x="6964363" y="2112963"/>
          <p14:tracePt t="21069" x="6802438" y="2106613"/>
          <p14:tracePt t="21078" x="6664325" y="2106613"/>
          <p14:tracePt t="21090" x="6546850" y="2106613"/>
          <p14:tracePt t="21101" x="6434138" y="2106613"/>
          <p14:tracePt t="21113" x="6334125" y="2106613"/>
          <p14:tracePt t="21125" x="6246813" y="2106613"/>
          <p14:tracePt t="21136" x="6157913" y="2106613"/>
          <p14:tracePt t="21147" x="6070600" y="2106613"/>
          <p14:tracePt t="21157" x="5995988" y="2106613"/>
          <p14:tracePt t="21169" x="5934075" y="2106613"/>
          <p14:tracePt t="21179" x="5883275" y="2106613"/>
          <p14:tracePt t="21191" x="5827713" y="2106613"/>
          <p14:tracePt t="21203" x="5776913" y="2106613"/>
          <p14:tracePt t="21215" x="5727700" y="2106613"/>
          <p14:tracePt t="21225" x="5689600" y="2106613"/>
          <p14:tracePt t="21237" x="5638800" y="2106613"/>
          <p14:tracePt t="21247" x="5576888" y="2106613"/>
          <p14:tracePt t="21258" x="5508625" y="2106613"/>
          <p14:tracePt t="21270" x="5434013" y="2119313"/>
          <p14:tracePt t="21281" x="5357813" y="2138363"/>
          <p14:tracePt t="21292" x="5276850" y="2157413"/>
          <p14:tracePt t="21304" x="5202238" y="2187575"/>
          <p14:tracePt t="21315" x="5121275" y="2212975"/>
          <p14:tracePt t="21326" x="5038725" y="2244725"/>
          <p14:tracePt t="21340" x="4964113" y="2274888"/>
          <p14:tracePt t="21350" x="4895850" y="2300288"/>
          <p14:tracePt t="21360" x="4821238" y="2332038"/>
          <p14:tracePt t="21371" x="4764088" y="2370138"/>
          <p14:tracePt t="21384" x="4732338" y="2387600"/>
          <p14:tracePt t="21393" x="4708525" y="2400300"/>
          <p14:tracePt t="21419" x="4695825" y="2406650"/>
          <p14:tracePt t="21428" x="4689475" y="2413000"/>
          <p14:tracePt t="21438" x="4689475" y="2432050"/>
          <p14:tracePt t="21452" x="4689475" y="2457450"/>
          <p14:tracePt t="21461" x="4714875" y="2481263"/>
          <p14:tracePt t="21472" x="4783138" y="2519363"/>
          <p14:tracePt t="21485" x="4914900" y="2574925"/>
          <p14:tracePt t="21495" x="5157788" y="2681288"/>
          <p14:tracePt t="21506" x="5464175" y="2774950"/>
          <p14:tracePt t="21517" x="5789613" y="2857500"/>
          <p14:tracePt t="21529" x="6096000" y="2938463"/>
          <p14:tracePt t="21541" x="6364288" y="2981325"/>
          <p14:tracePt t="21553" x="6634163" y="3013075"/>
          <p14:tracePt t="21567" x="6864350" y="3013075"/>
          <p14:tracePt t="21573" x="7053263" y="2994025"/>
          <p14:tracePt t="21587" x="7202488" y="2957513"/>
          <p14:tracePt t="21599" x="7321550" y="2919413"/>
          <p14:tracePt t="21607" x="7421563" y="2863850"/>
          <p14:tracePt t="21618" x="7515225" y="2794000"/>
          <p14:tracePt t="21631" x="7608888" y="2719388"/>
          <p14:tracePt t="21643" x="7683500" y="2638425"/>
          <p14:tracePt t="21653" x="7740650" y="2570163"/>
          <p14:tracePt t="21664" x="7766050" y="2532063"/>
          <p14:tracePt t="21697" x="7766050" y="2513013"/>
          <p14:tracePt t="21709" x="7740650" y="2506663"/>
          <p14:tracePt t="21719" x="7670800" y="2500313"/>
          <p14:tracePt t="21733" x="7570788" y="2500313"/>
          <p14:tracePt t="21742" x="7453313" y="2500313"/>
          <p14:tracePt t="21753" x="7340600" y="2500313"/>
          <p14:tracePt t="21768" x="7240588" y="2500313"/>
          <p14:tracePt t="21776" x="7164388" y="2500313"/>
          <p14:tracePt t="21787" x="7102475" y="2500313"/>
          <p14:tracePt t="21799" x="7046913" y="2500313"/>
          <p14:tracePt t="21809" x="7002463" y="2519363"/>
          <p14:tracePt t="21821" x="6964363" y="2525713"/>
          <p14:tracePt t="21835" x="6921500" y="2544763"/>
          <p14:tracePt t="23058" x="6902450" y="2551113"/>
          <p14:tracePt t="23070" x="6883400" y="2551113"/>
          <p14:tracePt t="23081" x="6853238" y="2551113"/>
          <p14:tracePt t="23092" x="6808788" y="2551113"/>
          <p14:tracePt t="23104" x="6740525" y="2544763"/>
          <p14:tracePt t="23117" x="6653213" y="2538413"/>
          <p14:tracePt t="23127" x="6540500" y="2513013"/>
          <p14:tracePt t="23138" x="6396038" y="2493963"/>
          <p14:tracePt t="23149" x="6227763" y="2470150"/>
          <p14:tracePt t="23160" x="6040438" y="2444750"/>
          <p14:tracePt t="23171" x="5870575" y="2419350"/>
          <p14:tracePt t="23185" x="5727700" y="2400300"/>
          <p14:tracePt t="23193" x="5627688" y="2387600"/>
          <p14:tracePt t="23205" x="5545138" y="2374900"/>
          <p14:tracePt t="23216" x="5495925" y="2374900"/>
          <p14:tracePt t="23228" x="5457825" y="2374900"/>
          <p14:tracePt t="23239" x="5408613" y="2374900"/>
          <p14:tracePt t="23253" x="5357813" y="2374900"/>
          <p14:tracePt t="23261" x="5295900" y="2374900"/>
          <p14:tracePt t="23272" x="5227638" y="2387600"/>
          <p14:tracePt t="23286" x="5164138" y="2413000"/>
          <p14:tracePt t="23294" x="5108575" y="2425700"/>
          <p14:tracePt t="23306" x="5076825" y="2444750"/>
          <p14:tracePt t="23317" x="5057775" y="2457450"/>
          <p14:tracePt t="23329" x="5032375" y="2470150"/>
          <p14:tracePt t="23340" x="5014913" y="2493963"/>
          <p14:tracePt t="23353" x="5002213" y="2506663"/>
          <p14:tracePt t="23363" x="4989513" y="2525713"/>
          <p14:tracePt t="23373" x="4976813" y="2551113"/>
          <p14:tracePt t="23386" x="4970463" y="2570163"/>
          <p14:tracePt t="23463" x="4964113" y="2581275"/>
          <p14:tracePt t="23474" x="4964113" y="2593975"/>
          <p14:tracePt t="23486" x="4964113" y="2600325"/>
          <p14:tracePt t="23497" x="4964113" y="2606675"/>
          <p14:tracePt t="23553" x="4964113" y="2613025"/>
          <p14:tracePt t="23565" x="4964113" y="2619375"/>
          <p14:tracePt t="23576" x="4964113" y="2632075"/>
          <p14:tracePt t="23587" x="4964113" y="2638425"/>
          <p14:tracePt t="23601" x="4970463" y="2644775"/>
          <p14:tracePt t="23610" x="4976813" y="2657475"/>
          <p14:tracePt t="23633" x="4989513" y="2670175"/>
          <p14:tracePt t="23643" x="5008563" y="2681288"/>
          <p14:tracePt t="23654" x="5032375" y="2693988"/>
          <p14:tracePt t="23668" x="5064125" y="2713038"/>
          <p14:tracePt t="23677" x="5089525" y="2719388"/>
          <p14:tracePt t="23688" x="5121275" y="2732088"/>
          <p14:tracePt t="23703" x="5176838" y="2763838"/>
          <p14:tracePt t="23711" x="5257800" y="2787650"/>
          <p14:tracePt t="23722" x="5345113" y="2832100"/>
          <p14:tracePt t="23736" x="5464175" y="2863850"/>
          <p14:tracePt t="23745" x="5589588" y="2894013"/>
          <p14:tracePt t="23756" x="5751513" y="2925763"/>
          <p14:tracePt t="23768" x="5927725" y="2963863"/>
          <p14:tracePt t="23778" x="6089650" y="2987675"/>
          <p14:tracePt t="23789" x="6227763" y="3000375"/>
          <p14:tracePt t="23802" x="6340475" y="3013075"/>
          <p14:tracePt t="23812" x="6451600" y="3019425"/>
          <p14:tracePt t="23823" x="6557963" y="3032125"/>
          <p14:tracePt t="23836" x="6657975" y="3032125"/>
          <p14:tracePt t="23847" x="6746875" y="3032125"/>
          <p14:tracePt t="23857" x="6821488" y="3032125"/>
          <p14:tracePt t="23869" x="6883400" y="3032125"/>
          <p14:tracePt t="23880" x="6946900" y="3032125"/>
          <p14:tracePt t="23915" x="7064375" y="3025775"/>
          <p14:tracePt t="24026" x="7089775" y="3019425"/>
          <p14:tracePt t="24420" x="7096125" y="3013075"/>
          <p14:tracePt t="24431" x="7089775" y="3013075"/>
          <p14:tracePt t="24443" x="7053263" y="3000375"/>
          <p14:tracePt t="24453" x="6970713" y="2963863"/>
          <p14:tracePt t="24466" x="6889750" y="2881313"/>
          <p14:tracePt t="24476" x="6834188" y="2744788"/>
          <p14:tracePt t="24487" x="6846888" y="2600325"/>
          <p14:tracePt t="24500" x="6946900" y="2406650"/>
          <p14:tracePt t="24511" x="7089775" y="2225675"/>
          <p14:tracePt t="24521" x="7208838" y="2106613"/>
          <p14:tracePt t="24858" x="7264400" y="2032000"/>
          <p14:tracePt t="24870" x="7296150" y="2012950"/>
          <p14:tracePt t="24881" x="7327900" y="2012950"/>
          <p14:tracePt t="24892" x="7366000" y="2044700"/>
          <p14:tracePt t="24904" x="7383463" y="2057400"/>
          <p14:tracePt t="24983" x="7389813" y="2081213"/>
          <p14:tracePt t="24994" x="7396163" y="2100263"/>
          <p14:tracePt t="25005" x="7396163" y="2125663"/>
          <p14:tracePt t="25017" x="7396163" y="2163763"/>
          <p14:tracePt t="25027" x="7396163" y="2206625"/>
          <p14:tracePt t="25039" x="7396163" y="2244725"/>
          <p14:tracePt t="25053" x="7396163" y="2293938"/>
          <p14:tracePt t="25061" x="7396163" y="2344738"/>
          <p14:tracePt t="25072" x="7408863" y="2406650"/>
          <p14:tracePt t="25087" x="7415213" y="2487613"/>
          <p14:tracePt t="25095" x="7415213" y="2563813"/>
          <p14:tracePt t="25106" x="7415213" y="2651125"/>
          <p14:tracePt t="25119" x="7427913" y="2725738"/>
          <p14:tracePt t="25129" x="7427913" y="2800350"/>
          <p14:tracePt t="25140" x="7434263" y="2874963"/>
          <p14:tracePt t="25153" x="7446963" y="2944813"/>
          <p14:tracePt t="25163" x="7453313" y="2994025"/>
          <p14:tracePt t="25173" x="7459663" y="3044825"/>
          <p14:tracePt t="25187" x="7477125" y="3100388"/>
          <p14:tracePt t="25197" x="7496175" y="3157538"/>
          <p14:tracePt t="25208" x="7515225" y="3194050"/>
          <p14:tracePt t="25219" x="7534275" y="3238500"/>
          <p14:tracePt t="25231" x="7540625" y="3257550"/>
          <p14:tracePt t="25241" x="7546975" y="3276600"/>
          <p14:tracePt t="25321" x="7553325" y="3287713"/>
          <p14:tracePt t="25568" x="7559675" y="3287713"/>
          <p14:tracePt t="25579" x="7566025" y="3287713"/>
          <p14:tracePt t="25602" x="7608888" y="3300413"/>
          <p14:tracePt t="25612" x="7640638" y="3313113"/>
          <p14:tracePt t="25626" x="7659688" y="3325813"/>
          <p14:tracePt t="25638" x="7702550" y="3344863"/>
          <p14:tracePt t="25647" x="7766050" y="3363913"/>
          <p14:tracePt t="25657" x="7847013" y="3394075"/>
          <p14:tracePt t="25670" x="7947025" y="3432175"/>
          <p14:tracePt t="25680" x="8066088" y="3476625"/>
          <p14:tracePt t="25691" x="8189913" y="3519488"/>
          <p14:tracePt t="25702" x="8308975" y="3551238"/>
          <p14:tracePt t="25713" x="8383588" y="3570288"/>
          <p14:tracePt t="25725" x="8453438" y="3576638"/>
          <p14:tracePt t="25758" x="8478838" y="3587750"/>
          <p14:tracePt t="25770" x="8496300" y="3587750"/>
          <p14:tracePt t="25781" x="8521700" y="3587750"/>
          <p14:tracePt t="25792" x="8540750" y="3576638"/>
          <p14:tracePt t="25804" x="8559800" y="3563938"/>
          <p14:tracePt t="25817" x="8585200" y="3544888"/>
          <p14:tracePt t="25827" x="8602663" y="3519488"/>
          <p14:tracePt t="25838" x="8628063" y="3487738"/>
          <p14:tracePt t="25851" x="8640763" y="3476625"/>
          <p14:tracePt t="25872" x="8653463" y="3463925"/>
          <p14:tracePt t="25884" x="8659813" y="3451225"/>
          <p14:tracePt t="25894" x="8659813" y="3438525"/>
          <p14:tracePt t="25905" x="8659813" y="3406775"/>
          <p14:tracePt t="25918" x="8659813" y="3381375"/>
          <p14:tracePt t="25931" x="8659813" y="3351213"/>
          <p14:tracePt t="25939" x="8659813" y="3332163"/>
          <p14:tracePt t="25953" x="8659813" y="3306763"/>
          <p14:tracePt t="25961" x="8659813" y="3276600"/>
          <p14:tracePt t="25972" x="8647113" y="3257550"/>
          <p14:tracePt t="25987" x="8628063" y="3232150"/>
          <p14:tracePt t="25995" x="8602663" y="3200400"/>
          <p14:tracePt t="26006" x="8578850" y="3176588"/>
          <p14:tracePt t="26017" x="8559800" y="3163888"/>
          <p14:tracePt t="26035" x="8515350" y="3138488"/>
          <p14:tracePt t="26041" x="8483600" y="3125788"/>
          <p14:tracePt t="26053" x="8453438" y="3100388"/>
          <p14:tracePt t="26064" x="8421688" y="3076575"/>
          <p14:tracePt t="26073" x="8389938" y="3063875"/>
          <p14:tracePt t="26087" x="8359775" y="3038475"/>
          <p14:tracePt t="26097" x="8302625" y="3006725"/>
          <p14:tracePt t="26108" x="8247063" y="2970213"/>
          <p14:tracePt t="26122" x="8166100" y="2932113"/>
          <p14:tracePt t="26132" x="8077200" y="2887663"/>
          <p14:tracePt t="26141" x="7983538" y="2851150"/>
          <p14:tracePt t="26155" x="7877175" y="2800350"/>
          <p14:tracePt t="26163" x="7777163" y="2744788"/>
          <p14:tracePt t="26175" x="7670800" y="2693988"/>
          <p14:tracePt t="26188" x="7559675" y="2651125"/>
          <p14:tracePt t="26198" x="7440613" y="2600325"/>
          <p14:tracePt t="26209" x="7327900" y="2557463"/>
          <p14:tracePt t="26220" x="7196138" y="2513013"/>
          <p14:tracePt t="26236" x="7064375" y="2470150"/>
          <p14:tracePt t="26244" x="6915150" y="2432050"/>
          <p14:tracePt t="26255" x="6757988" y="2387600"/>
          <p14:tracePt t="26266" x="6608763" y="2351088"/>
          <p14:tracePt t="26276" x="6457950" y="2319338"/>
          <p14:tracePt t="26288" x="6315075" y="2293938"/>
          <p14:tracePt t="26303" x="6170613" y="2274888"/>
          <p14:tracePt t="26310" x="5995988" y="2238375"/>
          <p14:tracePt t="26321" x="5827713" y="2212975"/>
          <p14:tracePt t="26333" x="5657850" y="2187575"/>
          <p14:tracePt t="26343" x="5470525" y="2174875"/>
          <p14:tracePt t="26355" x="5308600" y="2163763"/>
          <p14:tracePt t="26369" x="5127625" y="2151063"/>
          <p14:tracePt t="26378" x="4945063" y="2151063"/>
          <p14:tracePt t="26389" x="4714875" y="2151063"/>
          <p14:tracePt t="26400" x="4425950" y="2174875"/>
          <p14:tracePt t="26414" x="4102100" y="2238375"/>
          <p14:tracePt t="26423" x="3695700" y="2363788"/>
          <p14:tracePt t="26436" x="3251200" y="2551113"/>
          <p14:tracePt t="26446" x="2857500" y="2744788"/>
          <p14:tracePt t="26457" x="2525713" y="2957513"/>
          <p14:tracePt t="26470" x="2263775" y="3170238"/>
          <p14:tracePt t="26479" x="2087563" y="3357563"/>
          <p14:tracePt t="26490" x="1981200" y="3532188"/>
          <p14:tracePt t="26504" x="1919288" y="3676650"/>
          <p14:tracePt t="26513" x="1925638" y="3800475"/>
          <p14:tracePt t="26524" x="2006600" y="3957638"/>
          <p14:tracePt t="26539" x="2212975" y="4170363"/>
          <p14:tracePt t="26549" x="2613025" y="4432300"/>
          <p14:tracePt t="26557" x="3206750" y="4689475"/>
          <p14:tracePt t="26571" x="3919538" y="4932363"/>
          <p14:tracePt t="26581" x="4702175" y="5113338"/>
          <p14:tracePt t="26592" x="5476875" y="5238750"/>
          <p14:tracePt t="26604" x="6170613" y="5319713"/>
          <p14:tracePt t="26616" x="6753225" y="5319713"/>
          <p14:tracePt t="26626" x="7202488" y="5251450"/>
          <p14:tracePt t="26639" x="7508875" y="5138738"/>
          <p14:tracePt t="26653" x="7740650" y="4983163"/>
          <p14:tracePt t="26658" x="7883525" y="4800600"/>
          <p14:tracePt t="26671" x="7983538" y="4583113"/>
          <p14:tracePt t="26681" x="8040688" y="4357688"/>
          <p14:tracePt t="26692" x="8072438" y="4113213"/>
          <p14:tracePt t="26704" x="8066088" y="3900488"/>
          <p14:tracePt t="26716" x="8021638" y="3681413"/>
          <p14:tracePt t="26727" x="7940675" y="3487738"/>
          <p14:tracePt t="26737" x="7796213" y="3306763"/>
          <p14:tracePt t="26751" x="7589838" y="3138488"/>
          <p14:tracePt t="26760" x="7240588" y="2951163"/>
          <p14:tracePt t="26771" x="6802438" y="2781300"/>
          <p14:tracePt t="26786" x="6289675" y="2613025"/>
          <p14:tracePt t="26794" x="5734050" y="2463800"/>
          <p14:tracePt t="26805" x="5176838" y="2325688"/>
          <p14:tracePt t="26818" x="4608513" y="2232025"/>
          <p14:tracePt t="26828" x="4038600" y="2157413"/>
          <p14:tracePt t="26841" x="3495675" y="2119313"/>
          <p14:tracePt t="26853" x="3038475" y="2119313"/>
          <p14:tracePt t="26862" x="2670175" y="2163763"/>
          <p14:tracePt t="26874" x="2363788" y="2263775"/>
          <p14:tracePt t="26887" x="2144713" y="2363788"/>
          <p14:tracePt t="26917" x="1925638" y="2619375"/>
          <p14:tracePt t="26922" x="1881188" y="2751138"/>
          <p14:tracePt t="26931" x="1881188" y="2887663"/>
          <p14:tracePt t="26941" x="2006600" y="3051175"/>
          <p14:tracePt t="26954" x="2338388" y="3276600"/>
          <p14:tracePt t="26963" x="2832100" y="3481388"/>
          <p14:tracePt t="26974" x="3495675" y="3681413"/>
          <p14:tracePt t="26987" x="4219575" y="3825875"/>
          <p14:tracePt t="26997" x="4938713" y="3906838"/>
          <p14:tracePt t="27007" x="5595938" y="3906838"/>
          <p14:tracePt t="27019" x="6164263" y="3857625"/>
          <p14:tracePt t="27033" x="6615113" y="3763963"/>
          <p14:tracePt t="27041" x="6908800" y="3638550"/>
          <p14:tracePt t="27054" x="7089775" y="3494088"/>
          <p14:tracePt t="27067" x="7183438" y="3363913"/>
          <p14:tracePt t="27075" x="7234238" y="3206750"/>
          <p14:tracePt t="27086" x="7227888" y="3019425"/>
          <p14:tracePt t="27101" x="7127875" y="2800350"/>
          <p14:tracePt t="27109" x="6877050" y="2557463"/>
          <p14:tracePt t="27120" x="6521450" y="2306638"/>
          <p14:tracePt t="27132" x="6076950" y="2081213"/>
          <p14:tracePt t="27142" x="5538788" y="1887538"/>
          <p14:tracePt t="27155" x="4983163" y="1719263"/>
          <p14:tracePt t="27166" x="4451350" y="1606550"/>
          <p14:tracePt t="27176" x="3932238" y="1531938"/>
          <p14:tracePt t="27188" x="3444875" y="1493838"/>
          <p14:tracePt t="27201" x="3013075" y="1493838"/>
          <p14:tracePt t="27210" x="2600325" y="1506538"/>
          <p14:tracePt t="27222" x="2251075" y="1568450"/>
          <p14:tracePt t="27235" x="1925638" y="1651000"/>
          <p14:tracePt t="27247" x="1663700" y="1763713"/>
          <p14:tracePt t="27255" x="1457325" y="1893888"/>
          <p14:tracePt t="27268" x="1300163" y="2012950"/>
          <p14:tracePt t="27277" x="1206500" y="2093913"/>
          <p14:tracePt t="27289" x="1144588" y="2174875"/>
          <p14:tracePt t="27302" x="1106488" y="2244725"/>
          <p14:tracePt t="27314" x="1087438" y="2319338"/>
          <p14:tracePt t="27322" x="1074738" y="2400300"/>
          <p14:tracePt t="27334" x="1087438" y="2500313"/>
          <p14:tracePt t="27345" x="1157288" y="2619375"/>
          <p14:tracePt t="27356" x="1331913" y="2813050"/>
          <p14:tracePt t="27368" x="1644650" y="3070225"/>
          <p14:tracePt t="27378" x="2076450" y="3351213"/>
          <p14:tracePt t="27392" x="2600325" y="3644900"/>
          <p14:tracePt t="27401" x="3144838" y="3900488"/>
          <p14:tracePt t="27413" x="3657600" y="4087813"/>
          <p14:tracePt t="27424" x="4089400" y="4213225"/>
          <p14:tracePt t="27436" x="4419600" y="4294188"/>
          <p14:tracePt t="27446" x="4614863" y="4319588"/>
          <p14:tracePt t="27457" x="4725988" y="4319588"/>
          <p14:tracePt t="27470" x="4802188" y="4287838"/>
          <p14:tracePt t="27480" x="4851400" y="4244975"/>
          <p14:tracePt t="27491" x="4876800" y="4176713"/>
          <p14:tracePt t="27504" x="4889500" y="4100513"/>
          <p14:tracePt t="27516" x="4895850" y="4032250"/>
          <p14:tracePt t="27525" x="4895850" y="3970338"/>
          <p14:tracePt t="27538" x="4895850" y="3919538"/>
          <p14:tracePt t="27547" x="4876800" y="3863975"/>
          <p14:tracePt t="27560" x="4826000" y="3819525"/>
          <p14:tracePt t="27571" x="4738688" y="3776663"/>
          <p14:tracePt t="27583" x="4621213" y="3744913"/>
          <p14:tracePt t="27592" x="4495800" y="3713163"/>
          <p14:tracePt t="27604" x="4338638" y="3694113"/>
          <p14:tracePt t="27616" x="4144963" y="3670300"/>
          <p14:tracePt t="27627" x="3957638" y="3657600"/>
          <p14:tracePt t="27639" x="3744913" y="3638550"/>
          <p14:tracePt t="27651" x="3589338" y="3632200"/>
          <p14:tracePt t="27660" x="3451225" y="3619500"/>
          <p14:tracePt t="27671" x="3325813" y="3606800"/>
          <p14:tracePt t="27684" x="3225800" y="3600450"/>
          <p14:tracePt t="27693" x="3151188" y="3600450"/>
          <p14:tracePt t="27705" x="3089275" y="3600450"/>
          <p14:tracePt t="27717" x="3032125" y="3600450"/>
          <p14:tracePt t="27727" x="2982913" y="3600450"/>
          <p14:tracePt t="27740" x="2919413" y="3587750"/>
          <p14:tracePt t="27752" x="2844800" y="3587750"/>
          <p14:tracePt t="27761" x="2770188" y="3587750"/>
          <p14:tracePt t="27772" x="2693988" y="3581400"/>
          <p14:tracePt t="27786" x="2619375" y="3581400"/>
          <p14:tracePt t="27795" x="2551113" y="3581400"/>
          <p14:tracePt t="27806" x="2500313" y="3581400"/>
          <p14:tracePt t="27818" x="2438400" y="3581400"/>
          <p14:tracePt t="27828" x="2387600" y="3581400"/>
          <p14:tracePt t="27840" x="2351088" y="3581400"/>
          <p14:tracePt t="27853" x="2312988" y="3581400"/>
          <p14:tracePt t="27866" x="2276475" y="3581400"/>
          <p14:tracePt t="27874" x="2232025" y="3581400"/>
          <p14:tracePt t="27911" x="2176463" y="3581400"/>
          <p14:tracePt t="27920" x="2157413" y="3581400"/>
          <p14:tracePt t="27930" x="2132013" y="3581400"/>
          <p14:tracePt t="27943" x="2106613" y="3581400"/>
          <p14:tracePt t="27953" x="2093913" y="3581400"/>
          <p14:tracePt t="27963" x="2082800" y="3581400"/>
          <p14:tracePt t="27975" x="2070100" y="3581400"/>
          <p14:tracePt t="27987" x="2057400" y="3581400"/>
          <p14:tracePt t="27998" x="2051050" y="3581400"/>
          <p14:tracePt t="28009" x="2038350" y="3581400"/>
          <p14:tracePt t="28020" x="2025650" y="3587750"/>
          <p14:tracePt t="28035" x="2006600" y="3594100"/>
          <p14:tracePt t="28043" x="1981200" y="3594100"/>
          <p14:tracePt t="28054" x="1951038" y="3600450"/>
          <p14:tracePt t="28069" x="1938338" y="3600450"/>
          <p14:tracePt t="28076" x="1925638" y="3600450"/>
          <p14:tracePt t="28088" x="1912938" y="3606800"/>
          <p14:tracePt t="28133" x="1900238" y="3613150"/>
          <p14:tracePt t="28148" x="1887538" y="3619500"/>
          <p14:tracePt t="28155" x="1876425" y="3625850"/>
          <p14:tracePt t="28178" x="1863725" y="3638550"/>
          <p14:tracePt t="28203" x="1857375" y="3644900"/>
          <p14:tracePt t="28211" x="1844675" y="3657600"/>
          <p14:tracePt t="28237" x="1838325" y="3670300"/>
          <p14:tracePt t="28245" x="1831975" y="3676650"/>
          <p14:tracePt t="28257" x="1825625" y="3687763"/>
          <p14:tracePt t="28270" x="1825625" y="3694113"/>
          <p14:tracePt t="28280" x="1825625" y="3700463"/>
          <p14:tracePt t="28290" x="1825625" y="3713163"/>
          <p14:tracePt t="28303" x="1825625" y="3725863"/>
          <p14:tracePt t="28313" x="1825625" y="3744913"/>
          <p14:tracePt t="28324" x="1831975" y="3770313"/>
          <p14:tracePt t="28337" x="1863725" y="3787775"/>
          <p14:tracePt t="28349" x="1900238" y="3813175"/>
          <p14:tracePt t="28357" x="1951038" y="3844925"/>
          <p14:tracePt t="28369" x="2044700" y="3883025"/>
          <p14:tracePt t="28383" x="2157413" y="3925888"/>
          <p14:tracePt t="28391" x="2325688" y="3987800"/>
          <p14:tracePt t="28402" x="2538413" y="4070350"/>
          <p14:tracePt t="28415" x="2776538" y="4157663"/>
          <p14:tracePt t="28427" x="3006725" y="4232275"/>
          <p14:tracePt t="28437" x="3219450" y="4300538"/>
          <p14:tracePt t="28447" x="3419475" y="4357688"/>
          <p14:tracePt t="28458" x="3619500" y="4394200"/>
          <p14:tracePt t="28470" x="3795713" y="4432300"/>
          <p14:tracePt t="28482" x="3963988" y="4457700"/>
          <p14:tracePt t="28492" x="4108450" y="4476750"/>
          <p14:tracePt t="28505" x="4232275" y="4500563"/>
          <p14:tracePt t="28517" x="4344988" y="4506913"/>
          <p14:tracePt t="28527" x="4457700" y="4519613"/>
          <p14:tracePt t="28539" x="4557713" y="4519613"/>
          <p14:tracePt t="28550" x="4657725" y="4519613"/>
          <p14:tracePt t="28561" x="4745038" y="4519613"/>
          <p14:tracePt t="28572" x="4808538" y="4519613"/>
          <p14:tracePt t="28586" x="4870450" y="4519613"/>
          <p14:tracePt t="28594" x="4921250" y="4519613"/>
          <p14:tracePt t="28605" x="4957763" y="4519613"/>
          <p14:tracePt t="28617" x="4995863" y="4519613"/>
          <p14:tracePt t="28628" x="5032375" y="4519613"/>
          <p14:tracePt t="28639" x="5076825" y="4519613"/>
          <p14:tracePt t="28653" x="5114925" y="4519613"/>
          <p14:tracePt t="28661" x="5176838" y="4519613"/>
          <p14:tracePt t="28672" x="5251450" y="4506913"/>
          <p14:tracePt t="28685" x="5338763" y="4506913"/>
          <p14:tracePt t="28695" x="5434013" y="4500563"/>
          <p14:tracePt t="28706" x="5521325" y="4487863"/>
          <p14:tracePt t="28717" x="5608638" y="4476750"/>
          <p14:tracePt t="28732" x="5695950" y="4457700"/>
          <p14:tracePt t="28741" x="5789613" y="4438650"/>
          <p14:tracePt t="28752" x="5864225" y="4425950"/>
          <p14:tracePt t="28764" x="5940425" y="4406900"/>
          <p14:tracePt t="28773" x="6021388" y="4400550"/>
          <p14:tracePt t="28787" x="6096000" y="4383088"/>
          <p14:tracePt t="28797" x="6176963" y="4351338"/>
          <p14:tracePt t="28807" x="6251575" y="4319588"/>
          <p14:tracePt t="28819" x="6321425" y="4294188"/>
          <p14:tracePt t="28831" x="6383338" y="4276725"/>
          <p14:tracePt t="28843" x="6451600" y="4257675"/>
          <p14:tracePt t="28853" x="6515100" y="4238625"/>
          <p14:tracePt t="28863" x="6570663" y="4225925"/>
          <p14:tracePt t="28875" x="6621463" y="4219575"/>
          <p14:tracePt t="28886" x="6664325" y="4200525"/>
          <p14:tracePt t="28910" x="6715125" y="4187825"/>
          <p14:tracePt t="28921" x="6734175" y="4176713"/>
          <p14:tracePt t="28931" x="6764338" y="4164013"/>
          <p14:tracePt t="28942" x="6783388" y="4157663"/>
          <p14:tracePt t="28954" x="6808788" y="4138613"/>
          <p14:tracePt t="28965" x="6827838" y="4132263"/>
          <p14:tracePt t="28976" x="6846888" y="4119563"/>
          <p14:tracePt t="28987" x="6858000" y="4113213"/>
          <p14:tracePt t="29001" x="6870700" y="4106863"/>
          <p14:tracePt t="29009" x="6889750" y="4100513"/>
          <p14:tracePt t="29035" x="6902450" y="4087813"/>
          <p14:tracePt t="29069" x="6908800" y="4076700"/>
          <p14:tracePt t="29234" x="6902450" y="4070350"/>
          <p14:tracePt t="29246" x="6889750" y="4070350"/>
          <p14:tracePt t="29257" x="6870700" y="4064000"/>
          <p14:tracePt t="29269" x="6840538" y="4064000"/>
          <p14:tracePt t="29285" x="6808788" y="4051300"/>
          <p14:tracePt t="29291" x="6770688" y="4044950"/>
          <p14:tracePt t="29303" x="6708775" y="4038600"/>
          <p14:tracePt t="29313" x="6640513" y="4025900"/>
          <p14:tracePt t="29326" x="6577013" y="4019550"/>
          <p14:tracePt t="29339" x="6515100" y="4006850"/>
          <p14:tracePt t="29349" x="6446838" y="4000500"/>
          <p14:tracePt t="29360" x="6383338" y="3987800"/>
          <p14:tracePt t="29370" x="6308725" y="3983038"/>
          <p14:tracePt t="29384" x="6246813" y="3983038"/>
          <p14:tracePt t="29392" x="6164263" y="3970338"/>
          <p14:tracePt t="29403" x="6089650" y="3970338"/>
          <p14:tracePt t="29418" x="6002338" y="3963988"/>
          <p14:tracePt t="29430" x="5902325" y="3951288"/>
          <p14:tracePt t="29438" x="5789613" y="3938588"/>
          <p14:tracePt t="29449" x="5676900" y="3932238"/>
          <p14:tracePt t="29459" x="5551488" y="3919538"/>
          <p14:tracePt t="29471" x="5414963" y="3906838"/>
          <p14:tracePt t="29483" x="5276850" y="3900488"/>
          <p14:tracePt t="29493" x="5138738" y="3887788"/>
          <p14:tracePt t="29505" x="5002213" y="3876675"/>
          <p14:tracePt t="29517" x="4876800" y="3870325"/>
          <p14:tracePt t="29527" x="4764088" y="3857625"/>
          <p14:tracePt t="29541" x="4651375" y="3857625"/>
          <p14:tracePt t="29552" x="4545013" y="3857625"/>
          <p14:tracePt t="29561" x="4419600" y="3857625"/>
          <p14:tracePt t="29572" x="4295775" y="3857625"/>
          <p14:tracePt t="29586" x="4157663" y="3857625"/>
          <p14:tracePt t="29595" x="4019550" y="3857625"/>
          <p14:tracePt t="29606" x="3883025" y="3857625"/>
          <p14:tracePt t="29619" x="3763963" y="3857625"/>
          <p14:tracePt t="29630" x="3651250" y="3857625"/>
          <p14:tracePt t="29640" x="3538538" y="3857625"/>
          <p14:tracePt t="29652" x="3438525" y="3857625"/>
          <p14:tracePt t="29663" x="3325813" y="3857625"/>
          <p14:tracePt t="29673" x="3213100" y="3857625"/>
          <p14:tracePt t="29685" x="3089275" y="3857625"/>
          <p14:tracePt t="29696" x="2963863" y="3857625"/>
          <p14:tracePt t="29708" x="2844800" y="3857625"/>
          <p14:tracePt t="29718" x="2732088" y="3857625"/>
          <p14:tracePt t="29732" x="2632075" y="3844925"/>
          <p14:tracePt t="29910" x="2576513" y="3838575"/>
          <p14:tracePt t="29922" x="2563813" y="3832225"/>
          <p14:tracePt t="29935" x="2563813" y="3825875"/>
          <p14:tracePt t="29943" x="2576513" y="3825875"/>
          <p14:tracePt t="29954" x="2606675" y="3825875"/>
          <p14:tracePt t="29968" x="2663825" y="3825875"/>
          <p14:tracePt t="29977" x="2763838" y="3825875"/>
          <p14:tracePt t="29988" x="2889250" y="3825875"/>
          <p14:tracePt t="30003" x="3057525" y="3832225"/>
          <p14:tracePt t="30013" x="3295650" y="3844925"/>
          <p14:tracePt t="30022" x="3582988" y="3863975"/>
          <p14:tracePt t="30037" x="3895725" y="3876675"/>
          <p14:tracePt t="30045" x="4176713" y="3887788"/>
          <p14:tracePt t="30056" x="4464050" y="3906838"/>
          <p14:tracePt t="30069" x="4676775" y="3919538"/>
          <p14:tracePt t="30080" x="4838700" y="3932238"/>
          <p14:tracePt t="30090" x="4970463" y="3932238"/>
          <p14:tracePt t="30101" x="5083175" y="3938588"/>
          <p14:tracePt t="30113" x="5176838" y="3951288"/>
          <p14:tracePt t="30127" x="5238750" y="3951288"/>
          <p14:tracePt t="30137" x="5302250" y="3963988"/>
          <p14:tracePt t="30147" x="5351463" y="3963988"/>
          <p14:tracePt t="30157" x="5389563" y="3963988"/>
          <p14:tracePt t="30169" x="5434013" y="3970338"/>
          <p14:tracePt t="30180" x="5470525" y="3970338"/>
          <p14:tracePt t="30191" x="5521325" y="3970338"/>
          <p14:tracePt t="30204" x="5583238" y="3970338"/>
          <p14:tracePt t="30214" x="5645150" y="3970338"/>
          <p14:tracePt t="30225" x="5740400" y="3976688"/>
          <p14:tracePt t="30237" x="5815013" y="3987800"/>
          <p14:tracePt t="30252" x="5902325" y="4000500"/>
          <p14:tracePt t="30259" x="5976938" y="4006850"/>
          <p14:tracePt t="30271" x="6027738" y="4006850"/>
          <p14:tracePt t="30283" x="6070600" y="4013200"/>
          <p14:tracePt t="30292" x="6108700" y="4013200"/>
          <p14:tracePt t="30303" x="6140450" y="4013200"/>
          <p14:tracePt t="30315" x="6164263" y="4013200"/>
          <p14:tracePt t="30327" x="6189663" y="4013200"/>
          <p14:tracePt t="30341" x="6221413" y="4013200"/>
          <p14:tracePt t="30350" x="6246813" y="4013200"/>
          <p14:tracePt t="30360" x="6276975" y="4013200"/>
          <p14:tracePt t="30371" x="6302375" y="4013200"/>
          <p14:tracePt t="30386" x="6334125" y="4013200"/>
          <p14:tracePt t="30393" x="6357938" y="4013200"/>
          <p14:tracePt t="30405" x="6389688" y="4013200"/>
          <p14:tracePt t="30420" x="6415088" y="4013200"/>
          <p14:tracePt t="30428" x="6446838" y="4013200"/>
          <p14:tracePt t="30439" x="6470650" y="4013200"/>
          <p14:tracePt t="30453" x="6496050" y="4013200"/>
          <p14:tracePt t="30461" x="6521450" y="4013200"/>
          <p14:tracePt t="30472" x="6540500" y="4013200"/>
          <p14:tracePt t="30485" x="6570663" y="4013200"/>
          <p14:tracePt t="30495" x="6596063" y="4013200"/>
          <p14:tracePt t="30506" x="6634163" y="4013200"/>
          <p14:tracePt t="30517" x="6670675" y="4013200"/>
          <p14:tracePt t="30530" x="6702425" y="4013200"/>
          <p14:tracePt t="30541" x="6727825" y="4013200"/>
          <p14:tracePt t="30552" x="6753225" y="4013200"/>
          <p14:tracePt t="30564" x="6777038" y="4013200"/>
          <p14:tracePt t="30573" x="6815138" y="4013200"/>
          <p14:tracePt t="30586" x="6846888" y="4013200"/>
          <p14:tracePt t="30596" x="6870700" y="4013200"/>
          <p14:tracePt t="30607" x="6902450" y="4013200"/>
          <p14:tracePt t="30619" x="6940550" y="4006850"/>
          <p14:tracePt t="30630" x="7002463" y="3994150"/>
          <p14:tracePt t="30641" x="7070725" y="3987800"/>
          <p14:tracePt t="30652" x="7146925" y="3976688"/>
          <p14:tracePt t="30664" x="7221538" y="3970338"/>
          <p14:tracePt t="30675" x="7296150" y="3970338"/>
          <p14:tracePt t="30686" x="7370763" y="3957638"/>
          <p14:tracePt t="30698" x="7459663" y="3951288"/>
          <p14:tracePt t="30711" x="7540625" y="3951288"/>
          <p14:tracePt t="30720" x="7621588" y="3951288"/>
          <p14:tracePt t="30734" x="7708900" y="3951288"/>
          <p14:tracePt t="30746" x="7796213" y="3951288"/>
          <p14:tracePt t="30754" x="7883525" y="3951288"/>
          <p14:tracePt t="30767" x="7972425" y="3951288"/>
          <p14:tracePt t="30776" x="8059738" y="3951288"/>
          <p14:tracePt t="30787" x="8159750" y="3951288"/>
          <p14:tracePt t="30802" x="8247063" y="3951288"/>
          <p14:tracePt t="30810" x="8334375" y="3951288"/>
          <p14:tracePt t="30821" x="8396288" y="3951288"/>
          <p14:tracePt t="30835" x="8453438" y="3951288"/>
          <p14:tracePt t="30844" x="8489950" y="3951288"/>
          <p14:tracePt t="30854" x="8515350" y="3951288"/>
          <p14:tracePt t="30868" x="8528050" y="3951288"/>
          <p14:tracePt t="30877" x="8540750" y="3951288"/>
          <p14:tracePt t="30889" x="8559800" y="3951288"/>
          <p14:tracePt t="30917" x="8609013" y="3951288"/>
          <p14:tracePt t="30926" x="8634413" y="3951288"/>
          <p14:tracePt t="30937" x="8678863" y="3951288"/>
          <p14:tracePt t="30945" x="8715375" y="3957638"/>
          <p14:tracePt t="30957" x="8772525" y="3970338"/>
          <p14:tracePt t="30968" x="8821738" y="3976688"/>
          <p14:tracePt t="30978" x="8859838" y="3983038"/>
          <p14:tracePt t="30989" x="8902700" y="3994150"/>
          <p14:tracePt t="31003" x="8934450" y="4000500"/>
          <p14:tracePt t="31013" x="8953500" y="4000500"/>
          <p14:tracePt t="31024" x="8972550" y="4000500"/>
          <p14:tracePt t="31037" x="8985250" y="4000500"/>
          <p14:tracePt t="31048" x="8996363" y="4000500"/>
          <p14:tracePt t="31058" x="9009063" y="4006850"/>
          <p14:tracePt t="31070" x="9021763" y="4006850"/>
          <p14:tracePt t="31080" x="9040813" y="4006850"/>
          <p14:tracePt t="31091" x="9053513" y="4006850"/>
          <p14:tracePt t="31102" x="9072563" y="4013200"/>
          <p14:tracePt t="31114" x="9091613" y="4013200"/>
          <p14:tracePt t="31131" x="9115425" y="4019550"/>
          <p14:tracePt t="31138" x="9134475" y="4019550"/>
          <p14:tracePt t="31147" x="9166225" y="4025900"/>
          <p14:tracePt t="31158" x="9191625" y="4032250"/>
          <p14:tracePt t="31169" x="9221788" y="4051300"/>
          <p14:tracePt t="31182" x="9253538" y="4064000"/>
          <p14:tracePt t="31192" x="9296400" y="4083050"/>
          <p14:tracePt t="31203" x="9334500" y="4087813"/>
          <p14:tracePt t="31216" x="9378950" y="4100513"/>
          <p14:tracePt t="31227" x="9415463" y="4106863"/>
          <p14:tracePt t="31238" x="9459913" y="4125913"/>
          <p14:tracePt t="31251" x="9502775" y="4138613"/>
          <p14:tracePt t="31260" x="9521825" y="4144963"/>
          <p14:tracePt t="31271" x="9547225" y="4157663"/>
          <p14:tracePt t="32103" x="9547225" y="4164013"/>
          <p14:tracePt t="32115" x="9553575" y="4164013"/>
          <p14:tracePt t="32126" x="9559925" y="4157663"/>
          <p14:tracePt t="32138" x="9566275" y="4144963"/>
          <p14:tracePt t="32149" x="9572625" y="4125913"/>
          <p14:tracePt t="32160" x="9578975" y="4106863"/>
          <p14:tracePt t="32171" x="9585325" y="4094163"/>
          <p14:tracePt t="32186" x="9591675" y="4083050"/>
          <p14:tracePt t="32205" x="9598025" y="4070350"/>
          <p14:tracePt t="32272" x="9615488" y="4057650"/>
          <p14:tracePt t="32317" x="9628188" y="4051300"/>
          <p14:tracePt t="32340" x="9634538" y="4038600"/>
          <p14:tracePt t="32385" x="9634538" y="4032250"/>
          <p14:tracePt t="32486" x="9640888" y="4025900"/>
          <p14:tracePt t="33781" x="9647238" y="4019550"/>
          <p14:tracePt t="33791" x="9653588" y="4013200"/>
          <p14:tracePt t="33803" x="9666288" y="4000500"/>
          <p14:tracePt t="33814" x="9678988" y="3987800"/>
          <p14:tracePt t="33826" x="9691688" y="3976688"/>
          <p14:tracePt t="33842" x="9702800" y="3963988"/>
          <p14:tracePt t="33848" x="9715500" y="3957638"/>
          <p14:tracePt t="33859" x="9728200" y="3951288"/>
          <p14:tracePt t="33870" x="9747250" y="3938588"/>
          <p14:tracePt t="33883" x="9759950" y="3925888"/>
          <p14:tracePt t="33916" x="9785350" y="3894138"/>
          <p14:tracePt t="33919" x="9798050" y="3870325"/>
          <p14:tracePt t="33928" x="9815513" y="3838575"/>
          <p14:tracePt t="33940" x="9834563" y="3794125"/>
          <p14:tracePt t="33950" x="9847263" y="3763963"/>
          <p14:tracePt t="33959" x="9866313" y="3719513"/>
          <p14:tracePt t="33971" x="9872663" y="3694113"/>
          <p14:tracePt t="33984" x="9872663" y="3651250"/>
          <p14:tracePt t="33993" x="9872663" y="3632200"/>
          <p14:tracePt t="34005" x="9872663" y="3613150"/>
          <p14:tracePt t="34017" x="9872663" y="3600450"/>
          <p14:tracePt t="34275" x="9866313" y="3594100"/>
          <p14:tracePt t="34286" x="9853613" y="3594100"/>
          <p14:tracePt t="34297" x="9821863" y="3606800"/>
          <p14:tracePt t="34309" x="9791700" y="3625850"/>
          <p14:tracePt t="34320" x="9747250" y="3644900"/>
          <p14:tracePt t="34334" x="9672638" y="3670300"/>
          <p14:tracePt t="34344" x="9566275" y="3700463"/>
          <p14:tracePt t="34354" x="9453563" y="3744913"/>
          <p14:tracePt t="34365" x="9328150" y="3776663"/>
          <p14:tracePt t="34376" x="9185275" y="3800475"/>
          <p14:tracePt t="34387" x="9059863" y="3819525"/>
          <p14:tracePt t="34400" x="8934450" y="3832225"/>
          <p14:tracePt t="34410" x="8834438" y="3832225"/>
          <p14:tracePt t="34421" x="8747125" y="3832225"/>
          <p14:tracePt t="34436" x="8659813" y="3832225"/>
          <p14:tracePt t="34444" x="8585200" y="3832225"/>
          <p14:tracePt t="34455" x="8496300" y="3832225"/>
          <p14:tracePt t="34468" x="8421688" y="3832225"/>
          <p14:tracePt t="34477" x="8347075" y="3838575"/>
          <p14:tracePt t="34488" x="8272463" y="3838575"/>
          <p14:tracePt t="34502" x="8208963" y="3838575"/>
          <p14:tracePt t="34512" x="8166100" y="3844925"/>
          <p14:tracePt t="34522" x="8147050" y="3844925"/>
          <p14:tracePt t="34680" x="8128000" y="3844925"/>
          <p14:tracePt t="34691" x="8115300" y="3844925"/>
          <p14:tracePt t="34703" x="8096250" y="3851275"/>
          <p14:tracePt t="34714" x="8083550" y="3851275"/>
          <p14:tracePt t="34726" x="8072438" y="3851275"/>
          <p14:tracePt t="34739" x="8059738" y="3863975"/>
          <p14:tracePt t="34747" x="8047038" y="3863975"/>
          <p14:tracePt t="34758" x="8040688" y="3863975"/>
          <p14:tracePt t="35681" x="8027988" y="3863975"/>
          <p14:tracePt t="35692" x="8015288" y="3870325"/>
          <p14:tracePt t="35704" x="8008938" y="3870325"/>
          <p14:tracePt t="35714" x="8002588" y="3870325"/>
          <p14:tracePt t="36052" x="8008938" y="3870325"/>
          <p14:tracePt t="36064" x="8015288" y="3870325"/>
          <p14:tracePt t="36075" x="8027988" y="3863975"/>
          <p14:tracePt t="36098" x="8040688" y="3857625"/>
          <p14:tracePt t="36110" x="8053388" y="3857625"/>
          <p14:tracePt t="36123" x="8059738" y="3851275"/>
          <p14:tracePt t="36143" x="8072438" y="3844925"/>
          <p14:tracePt t="36154" x="8077200" y="3838575"/>
          <p14:tracePt t="36167" x="8089900" y="3832225"/>
          <p14:tracePt t="36189" x="8102600" y="3825875"/>
          <p14:tracePt t="36201" x="8108950" y="3819525"/>
          <p14:tracePt t="36221" x="8115300" y="3819525"/>
          <p14:tracePt t="36236" x="8121650" y="3819525"/>
          <p14:tracePt t="36250" x="8128000" y="3819525"/>
          <p14:tracePt t="36269" x="8134350" y="3819525"/>
          <p14:tracePt t="36277" x="8140700" y="3819525"/>
          <p14:tracePt t="36288" x="8147050" y="3819525"/>
          <p14:tracePt t="36303" x="8153400" y="3819525"/>
          <p14:tracePt t="36323" x="8159750" y="3819525"/>
          <p14:tracePt t="36402" x="8166100" y="3819525"/>
          <p14:tracePt t="36424" x="8172450" y="3819525"/>
          <p14:tracePt t="36536" x="8183563" y="3819525"/>
          <p14:tracePt t="36558" x="8189913" y="3819525"/>
          <p14:tracePt t="36582" x="8196263" y="3819525"/>
          <p14:tracePt t="36603" x="8202613" y="3819525"/>
          <p14:tracePt t="36629" x="8215313" y="3819525"/>
          <p14:tracePt t="36718" x="8228013" y="3819525"/>
          <p14:tracePt t="36727" x="8234363" y="3819525"/>
          <p14:tracePt t="36986" x="8247063" y="3825875"/>
          <p14:tracePt t="37001" x="8253413" y="3825875"/>
          <p14:tracePt t="37009" x="8259763" y="3825875"/>
          <p14:tracePt t="37020" x="8266113" y="3825875"/>
          <p14:tracePt t="37043" x="8278813" y="3825875"/>
          <p14:tracePt t="37054" x="8289925" y="3825875"/>
          <p14:tracePt t="37066" x="8308975" y="3825875"/>
          <p14:tracePt t="37077" x="8334375" y="3825875"/>
          <p14:tracePt t="37087" x="8353425" y="3825875"/>
          <p14:tracePt t="37102" x="8378825" y="3825875"/>
          <p14:tracePt t="37110" x="8408988" y="3832225"/>
          <p14:tracePt t="37122" x="8440738" y="3838575"/>
          <p14:tracePt t="37136" x="8466138" y="3851275"/>
          <p14:tracePt t="37144" x="8489950" y="3863975"/>
          <p14:tracePt t="37156" x="8509000" y="3870325"/>
          <p14:tracePt t="37171" x="8528050" y="3883025"/>
          <p14:tracePt t="37177" x="8540750" y="3887788"/>
          <p14:tracePt t="37188" x="8566150" y="3894138"/>
          <p14:tracePt t="37204" x="8589963" y="3894138"/>
          <p14:tracePt t="37211" x="8628063" y="3900488"/>
          <p14:tracePt t="37222" x="8659813" y="3913188"/>
          <p14:tracePt t="37236" x="8709025" y="3913188"/>
          <p14:tracePt t="37245" x="8772525" y="3913188"/>
          <p14:tracePt t="37256" x="8859838" y="3913188"/>
          <p14:tracePt t="37269" x="8947150" y="3913188"/>
          <p14:tracePt t="37280" x="9034463" y="3913188"/>
          <p14:tracePt t="37290" x="9121775" y="3913188"/>
          <p14:tracePt t="37303" x="9159875" y="3913188"/>
          <p14:tracePt t="37313" x="9191625" y="3913188"/>
          <p14:tracePt t="37324" x="9209088" y="3913188"/>
          <p14:tracePt t="37337" x="9234488" y="3913188"/>
          <p14:tracePt t="37347" x="9259888" y="3919538"/>
          <p14:tracePt t="37358" x="9285288" y="3925888"/>
          <p14:tracePt t="37370" x="9315450" y="3938588"/>
          <p14:tracePt t="37382" x="9347200" y="3944938"/>
          <p14:tracePt t="37392" x="9366250" y="3944938"/>
          <p14:tracePt t="37403" x="9378950" y="3944938"/>
          <p14:tracePt t="37418" x="9398000" y="3944938"/>
          <p14:tracePt t="37425" x="9415463" y="3944938"/>
          <p14:tracePt t="37437" x="9440863" y="3944938"/>
          <p14:tracePt t="37448" x="9453563" y="3944938"/>
          <p14:tracePt t="37458" x="9459913" y="3944938"/>
          <p14:tracePt t="38237" x="9472613" y="3944938"/>
          <p14:tracePt t="38280" x="9478963" y="3951288"/>
          <p14:tracePt t="38291" x="9478963" y="3957638"/>
          <p14:tracePt t="38304" x="9472613" y="3963988"/>
          <p14:tracePt t="38314" x="9447213" y="3970338"/>
          <p14:tracePt t="38326" x="9428163" y="3976688"/>
          <p14:tracePt t="47483" x="9415463" y="3963988"/>
          <p14:tracePt t="47493" x="9402763" y="3919538"/>
          <p14:tracePt t="47505" x="9385300" y="3876675"/>
          <p14:tracePt t="47516" x="9378950" y="3857625"/>
          <p14:tracePt t="47530" x="9372600" y="3844925"/>
          <p14:tracePt t="47538" x="9366250" y="3832225"/>
          <p14:tracePt t="47551" x="9340850" y="3819525"/>
          <p14:tracePt t="47561" x="9321800" y="3806825"/>
          <p14:tracePt t="47572" x="9272588" y="3787775"/>
          <p14:tracePt t="47586" x="9172575" y="3770313"/>
          <p14:tracePt t="47595" x="9009063" y="3744913"/>
          <p14:tracePt t="47606" x="8740775" y="3700463"/>
          <p14:tracePt t="47619" x="8396288" y="3651250"/>
          <p14:tracePt t="47631" x="7977188" y="3600450"/>
          <p14:tracePt t="47640" x="7566025" y="3563938"/>
          <p14:tracePt t="47652" x="7146925" y="3532188"/>
          <p14:tracePt t="47668" x="6757988" y="3494088"/>
          <p14:tracePt t="47674" x="6421438" y="3481388"/>
          <p14:tracePt t="47686" x="6115050" y="3481388"/>
          <p14:tracePt t="47696" x="5815013" y="3481388"/>
          <p14:tracePt t="47708" x="5502275" y="3463925"/>
          <p14:tracePt t="47719" x="5221288" y="3463925"/>
          <p14:tracePt t="47731" x="4957763" y="3451225"/>
          <p14:tracePt t="47743" x="4725988" y="3451225"/>
          <p14:tracePt t="47753" x="4551363" y="3451225"/>
          <p14:tracePt t="47766" x="4395788" y="3451225"/>
          <p14:tracePt t="47775" x="4270375" y="3451225"/>
          <p14:tracePt t="47787" x="4144963" y="3451225"/>
          <p14:tracePt t="47798" x="4019550" y="3451225"/>
          <p14:tracePt t="47808" x="3895725" y="3463925"/>
          <p14:tracePt t="47820" x="3757613" y="3476625"/>
          <p14:tracePt t="47833" x="3619500" y="3476625"/>
          <p14:tracePt t="47842" x="3513138" y="3476625"/>
          <p14:tracePt t="47853" x="3406775" y="3481388"/>
          <p14:tracePt t="47866" x="3319463" y="3494088"/>
          <p14:tracePt t="47876" x="3257550" y="3500438"/>
          <p14:tracePt t="47917" x="3051175" y="3532188"/>
          <p14:tracePt t="47922" x="2989263" y="3551238"/>
          <p14:tracePt t="47932" x="2906713" y="3570288"/>
          <p14:tracePt t="47944" x="2844800" y="3587750"/>
          <p14:tracePt t="47955" x="2789238" y="3594100"/>
          <p14:tracePt t="47968" x="2763838" y="3606800"/>
          <p14:tracePt t="47977" x="2738438" y="3613150"/>
          <p14:tracePt t="48103" x="2725738" y="3625850"/>
          <p14:tracePt t="48123" x="2713038" y="3632200"/>
          <p14:tracePt t="48147" x="2700338" y="3644900"/>
          <p14:tracePt t="48157" x="2689225" y="3657600"/>
          <p14:tracePt t="48169" x="2682875" y="3676650"/>
          <p14:tracePt t="48180" x="2682875" y="3700463"/>
          <p14:tracePt t="48191" x="2682875" y="3719513"/>
          <p14:tracePt t="48203" x="2682875" y="3738563"/>
          <p14:tracePt t="48214" x="2682875" y="3787775"/>
          <p14:tracePt t="48225" x="2682875" y="3851275"/>
          <p14:tracePt t="48239" x="2693988" y="3938588"/>
          <p14:tracePt t="48248" x="2744788" y="4044950"/>
          <p14:tracePt t="48259" x="2851150" y="4170363"/>
          <p14:tracePt t="48270" x="3013075" y="4306888"/>
          <p14:tracePt t="48285" x="3238500" y="4438650"/>
          <p14:tracePt t="48292" x="3506788" y="4583113"/>
          <p14:tracePt t="48304" x="3851275" y="4719638"/>
          <p14:tracePt t="48317" x="4225925" y="4826000"/>
          <p14:tracePt t="48326" x="4602163" y="4894263"/>
          <p14:tracePt t="48339" x="4938713" y="4926013"/>
          <p14:tracePt t="48350" x="5232400" y="4900613"/>
          <p14:tracePt t="48360" x="5495925" y="4806950"/>
          <p14:tracePt t="48372" x="5695950" y="4676775"/>
          <p14:tracePt t="48384" x="5857875" y="4487863"/>
          <p14:tracePt t="48396" x="5957888" y="4251325"/>
          <p14:tracePt t="48405" x="6002338" y="4000500"/>
          <p14:tracePt t="48417" x="6002338" y="3744913"/>
          <p14:tracePt t="48427" x="5934075" y="3470275"/>
          <p14:tracePt t="48438" x="5770563" y="3194050"/>
          <p14:tracePt t="48451" x="5527675" y="2944813"/>
          <p14:tracePt t="48461" x="5170488" y="2693988"/>
          <p14:tracePt t="48472" x="4745038" y="2493963"/>
          <p14:tracePt t="48485" x="4338638" y="2351088"/>
          <p14:tracePt t="48496" x="3983038" y="2268538"/>
          <p14:tracePt t="48506" x="3689350" y="2219325"/>
          <p14:tracePt t="48518" x="3476625" y="2206625"/>
          <p14:tracePt t="48534" x="3338513" y="2212975"/>
          <p14:tracePt t="48543" x="3225800" y="2232025"/>
          <p14:tracePt t="48553" x="3125788" y="2274888"/>
          <p14:tracePt t="48564" x="3032125" y="2338388"/>
          <p14:tracePt t="48574" x="2951163" y="2406650"/>
          <p14:tracePt t="48586" x="2889250" y="2487613"/>
          <p14:tracePt t="48601" x="2838450" y="2570163"/>
          <p14:tracePt t="48608" x="2806700" y="2638425"/>
          <p14:tracePt t="48619" x="2789238" y="2700338"/>
          <p14:tracePt t="48630" x="2782888" y="2757488"/>
          <p14:tracePt t="48641" x="2776538" y="2806700"/>
          <p14:tracePt t="48653" x="2776538" y="2857500"/>
          <p14:tracePt t="48664" x="2776538" y="2900363"/>
          <p14:tracePt t="48675" x="2776538" y="2925763"/>
          <p14:tracePt t="48753" x="2776538" y="2944813"/>
          <p14:tracePt t="48767" x="2776538" y="2957513"/>
          <p14:tracePt t="48787" x="2776538" y="2963863"/>
          <p14:tracePt t="48803" x="2776538" y="2970213"/>
          <p14:tracePt t="48810" x="2776538" y="2974975"/>
          <p14:tracePt t="48834" x="2782888" y="2987675"/>
          <p14:tracePt t="48844" x="2789238" y="3000375"/>
          <p14:tracePt t="48855" x="2800350" y="3013075"/>
          <p14:tracePt t="48869" x="2825750" y="3044825"/>
          <p14:tracePt t="48878" x="2851150" y="3076575"/>
          <p14:tracePt t="48889" x="2895600" y="3113088"/>
          <p14:tracePt t="48913" x="3113088" y="3244850"/>
          <p14:tracePt t="48925" x="3338513" y="3363913"/>
          <p14:tracePt t="48938" x="3676650" y="3513138"/>
          <p14:tracePt t="48946" x="4070350" y="3676650"/>
          <p14:tracePt t="48956" x="4483100" y="3819525"/>
          <p14:tracePt t="48971" x="4883150" y="3925888"/>
          <p14:tracePt t="48979" x="5257800" y="3987800"/>
          <p14:tracePt t="48990" x="5570538" y="4019550"/>
          <p14:tracePt t="49003" x="5883275" y="4013200"/>
          <p14:tracePt t="49015" x="6127750" y="3970338"/>
          <p14:tracePt t="49024" x="6334125" y="3913188"/>
          <p14:tracePt t="49038" x="6502400" y="3838575"/>
          <p14:tracePt t="49046" x="6646863" y="3770313"/>
          <p14:tracePt t="49057" x="6740525" y="3694113"/>
          <p14:tracePt t="49069" x="6796088" y="3613150"/>
          <p14:tracePt t="49081" x="6840538" y="3532188"/>
          <p14:tracePt t="49092" x="6864350" y="3463925"/>
          <p14:tracePt t="49103" x="6877050" y="3413125"/>
          <p14:tracePt t="49113" x="6883400" y="3381375"/>
          <p14:tracePt t="49139" x="6883400" y="3370263"/>
          <p14:tracePt t="49148" x="6870700" y="3363913"/>
          <p14:tracePt t="49159" x="6840538" y="3357563"/>
          <p14:tracePt t="49171" x="6821488" y="3357563"/>
          <p14:tracePt t="49183" x="6802438" y="3357563"/>
          <p14:tracePt t="49192" x="6770688" y="3370263"/>
          <p14:tracePt t="49204" x="6740525" y="3387725"/>
          <p14:tracePt t="49217" x="6702425" y="3413125"/>
          <p14:tracePt t="49227" x="6670675" y="3451225"/>
          <p14:tracePt t="49239" x="6640513" y="3476625"/>
          <p14:tracePt t="49251" x="6602413" y="3506788"/>
          <p14:tracePt t="49260" x="6589713" y="3532188"/>
          <p14:tracePt t="49272" x="6577013" y="3544888"/>
          <p14:tracePt t="49285" x="6570663" y="3557588"/>
          <p14:tracePt t="49295" x="6564313" y="3570288"/>
          <p14:tracePt t="49305" x="6557963" y="3587750"/>
          <p14:tracePt t="49317" x="6546850" y="3606800"/>
          <p14:tracePt t="49328" x="6534150" y="3638550"/>
          <p14:tracePt t="49342" x="6527800" y="3657600"/>
          <p14:tracePt t="49353" x="6515100" y="3681413"/>
          <p14:tracePt t="49362" x="6508750" y="3694113"/>
          <p14:tracePt t="49373" x="6502400" y="3706813"/>
          <p14:tracePt t="49386" x="6489700" y="3719513"/>
          <p14:tracePt t="49406" x="6483350" y="3732213"/>
          <p14:tracePt t="49419" x="6477000" y="3744913"/>
          <p14:tracePt t="49429" x="6477000" y="3757613"/>
          <p14:tracePt t="49440" x="6470650" y="3770313"/>
          <p14:tracePt t="49452" x="6470650" y="3781425"/>
          <p14:tracePt t="49462" x="6464300" y="3794125"/>
          <p14:tracePt t="49486" x="6464300" y="3800475"/>
          <p14:tracePt t="49508" x="6457950" y="3806825"/>
          <p14:tracePt t="49633" x="6457950" y="3813175"/>
          <p14:tracePt t="49642" x="6457950" y="3825875"/>
          <p14:tracePt t="49655" x="6457950" y="3832225"/>
          <p14:tracePt t="49698" x="6464300" y="3838575"/>
          <p14:tracePt t="49734" x="6470650" y="3838575"/>
          <p14:tracePt t="49744" x="6483350" y="3838575"/>
          <p14:tracePt t="49755" x="6489700" y="3838575"/>
          <p14:tracePt t="49767" x="6496050" y="3838575"/>
          <p14:tracePt t="49788" x="6502400" y="3838575"/>
          <p14:tracePt t="49802" x="6508750" y="3838575"/>
          <p14:tracePt t="49856" x="6515100" y="3838575"/>
          <p14:tracePt t="49868" x="6521450" y="3838575"/>
          <p14:tracePt t="49879" x="6527800" y="3838575"/>
          <p14:tracePt t="49890" x="6534150" y="3838575"/>
          <p14:tracePt t="49916" x="6540500" y="3838575"/>
          <p14:tracePt t="49937" x="6546850" y="3838575"/>
          <p14:tracePt t="49946" x="6553200" y="3838575"/>
          <p14:tracePt t="50070" x="6557963" y="3838575"/>
          <p14:tracePt t="50094" x="6564313" y="3838575"/>
          <p14:tracePt t="50174" x="6570663" y="3838575"/>
          <p14:tracePt t="50186" x="6589713" y="3838575"/>
          <p14:tracePt t="50194" x="6627813" y="3844925"/>
          <p14:tracePt t="50205" x="6646863" y="3857625"/>
          <p14:tracePt t="53726" x="6664325" y="3857625"/>
          <p14:tracePt t="53737" x="6715125" y="3851275"/>
          <p14:tracePt t="53752" x="6783388" y="3832225"/>
          <p14:tracePt t="53760" x="6883400" y="3813175"/>
          <p14:tracePt t="53771" x="6996113" y="3800475"/>
          <p14:tracePt t="53785" x="7134225" y="3794125"/>
          <p14:tracePt t="53796" x="7289800" y="3781425"/>
          <p14:tracePt t="53805" x="7483475" y="3757613"/>
          <p14:tracePt t="53817" x="7721600" y="3725863"/>
          <p14:tracePt t="53830" x="7940675" y="3700463"/>
          <p14:tracePt t="53841" x="8108950" y="3676650"/>
          <p14:tracePt t="53852" x="8234363" y="3657600"/>
          <p14:tracePt t="53863" x="8296275" y="3644900"/>
          <p14:tracePt t="53872" x="8340725" y="3638550"/>
          <p14:tracePt t="53912" x="8372475" y="3625850"/>
          <p14:tracePt t="53920" x="8383588" y="3625850"/>
          <p14:tracePt t="53997" x="8396288" y="3619500"/>
          <p14:tracePt t="54009" x="8402638" y="3613150"/>
          <p14:tracePt t="54019" x="8402638" y="3606800"/>
          <p14:tracePt t="54038" x="8402638" y="3600450"/>
          <p14:tracePt t="54042" x="8402638" y="3581400"/>
          <p14:tracePt t="54054" x="8402638" y="3563938"/>
          <p14:tracePt t="54064" x="8402638" y="3538538"/>
          <p14:tracePt t="54075" x="8383588" y="3513138"/>
          <p14:tracePt t="54087" x="8372475" y="3500438"/>
          <p14:tracePt t="54098" x="8359775" y="3487738"/>
          <p14:tracePt t="54109" x="8347075" y="3476625"/>
          <p14:tracePt t="54123" x="8334375" y="3463925"/>
          <p14:tracePt t="54134" x="8302625" y="3444875"/>
          <p14:tracePt t="54143" x="8283575" y="3438525"/>
          <p14:tracePt t="54154" x="8253413" y="3432175"/>
          <p14:tracePt t="54167" x="8208963" y="3413125"/>
          <p14:tracePt t="54176" x="8159750" y="3394075"/>
          <p14:tracePt t="54187" x="8102600" y="3381375"/>
          <p14:tracePt t="54201" x="8040688" y="3363913"/>
          <p14:tracePt t="54210" x="7972425" y="3344863"/>
          <p14:tracePt t="54222" x="7908925" y="3319463"/>
          <p14:tracePt t="54237" x="7840663" y="3300413"/>
          <p14:tracePt t="54250" x="7766050" y="3294063"/>
          <p14:tracePt t="54255" x="7677150" y="3281363"/>
          <p14:tracePt t="54268" x="7583488" y="3263900"/>
          <p14:tracePt t="54277" x="7508875" y="3257550"/>
          <p14:tracePt t="54288" x="7470775" y="3244850"/>
          <p14:tracePt t="54302" x="7440613" y="3244850"/>
          <p14:tracePt t="54311" x="7421563" y="3238500"/>
          <p14:tracePt t="54323" x="7408863" y="3232150"/>
          <p14:tracePt t="54335" x="7389813" y="3232150"/>
          <p14:tracePt t="54348" x="7353300" y="3232150"/>
          <p14:tracePt t="54357" x="7321550" y="3232150"/>
          <p14:tracePt t="54370" x="7296150" y="3232150"/>
          <p14:tracePt t="54379" x="7259638" y="3232150"/>
          <p14:tracePt t="54390" x="7215188" y="3232150"/>
          <p14:tracePt t="54402" x="7164388" y="3232150"/>
          <p14:tracePt t="54413" x="7115175" y="3225800"/>
          <p14:tracePt t="54428" x="7064375" y="3225800"/>
          <p14:tracePt t="54437" x="7015163" y="3225800"/>
          <p14:tracePt t="54447" x="6940550" y="3225800"/>
          <p14:tracePt t="54457" x="6853238" y="3225800"/>
          <p14:tracePt t="54469" x="6753225" y="3225800"/>
          <p14:tracePt t="54480" x="6640513" y="3225800"/>
          <p14:tracePt t="54491" x="6540500" y="3225800"/>
          <p14:tracePt t="54503" x="6440488" y="3225800"/>
          <p14:tracePt t="54514" x="6364288" y="3225800"/>
          <p14:tracePt t="54526" x="6302375" y="3225800"/>
          <p14:tracePt t="54539" x="6251575" y="3225800"/>
          <p14:tracePt t="54549" x="6208713" y="3225800"/>
          <p14:tracePt t="54559" x="6170613" y="3225800"/>
          <p14:tracePt t="54570" x="6121400" y="3238500"/>
          <p14:tracePt t="54582" x="6076950" y="3251200"/>
          <p14:tracePt t="54592" x="6034088" y="3281363"/>
          <p14:tracePt t="54603" x="5976938" y="3306763"/>
          <p14:tracePt t="54617" x="5934075" y="3344863"/>
          <p14:tracePt t="54626" x="5889625" y="3381375"/>
          <p14:tracePt t="54638" x="5851525" y="3400425"/>
          <p14:tracePt t="54651" x="5821363" y="3425825"/>
          <p14:tracePt t="54660" x="5802313" y="3451225"/>
          <p14:tracePt t="54675" x="5776913" y="3481388"/>
          <p14:tracePt t="54684" x="5757863" y="3513138"/>
          <p14:tracePt t="54694" x="5745163" y="3557588"/>
          <p14:tracePt t="54705" x="5727700" y="3600450"/>
          <p14:tracePt t="54717" x="5721350" y="3638550"/>
          <p14:tracePt t="54728" x="5708650" y="3681413"/>
          <p14:tracePt t="54739" x="5702300" y="3732213"/>
          <p14:tracePt t="54752" x="5702300" y="3770313"/>
          <p14:tracePt t="54763" x="5702300" y="3806825"/>
          <p14:tracePt t="54772" x="5702300" y="3838575"/>
          <p14:tracePt t="54786" x="5702300" y="3863975"/>
          <p14:tracePt t="54796" x="5702300" y="3894138"/>
          <p14:tracePt t="54806" x="5715000" y="3925888"/>
          <p14:tracePt t="54818" x="5751513" y="3951288"/>
          <p14:tracePt t="54831" x="5808663" y="3987800"/>
          <p14:tracePt t="54840" x="5895975" y="4038600"/>
          <p14:tracePt t="54852" x="6034088" y="4094163"/>
          <p14:tracePt t="54863" x="6289675" y="4187825"/>
          <p14:tracePt t="54873" x="6677025" y="4306888"/>
          <p14:tracePt t="54885" x="7134225" y="4438650"/>
          <p14:tracePt t="54913" x="8077200" y="4619625"/>
          <p14:tracePt t="54921" x="8496300" y="4670425"/>
          <p14:tracePt t="54930" x="8840788" y="4700588"/>
          <p14:tracePt t="54942" x="9147175" y="4694238"/>
          <p14:tracePt t="54953" x="9428163" y="4613275"/>
          <p14:tracePt t="54964" x="9702800" y="4470400"/>
          <p14:tracePt t="54975" x="9934575" y="4283075"/>
          <p14:tracePt t="54986" x="10140950" y="4064000"/>
          <p14:tracePt t="55001" x="10321925" y="3787775"/>
          <p14:tracePt t="55009" x="10434638" y="3476625"/>
          <p14:tracePt t="55021" x="10485438" y="3157538"/>
          <p14:tracePt t="55034" x="10421938" y="2781300"/>
          <p14:tracePt t="55045" x="10240963" y="2387600"/>
          <p14:tracePt t="55054" x="9966325" y="2006600"/>
          <p14:tracePt t="55067" x="9615488" y="1638300"/>
          <p14:tracePt t="55076" x="9202738" y="1300163"/>
          <p14:tracePt t="55088" x="8728075" y="1031875"/>
          <p14:tracePt t="55102" x="8189913" y="819150"/>
          <p14:tracePt t="55111" x="7583488" y="681038"/>
          <p14:tracePt t="55122" x="6940550" y="606425"/>
          <p14:tracePt t="55133" x="6302375" y="568325"/>
          <p14:tracePt t="55148" x="5715000" y="581025"/>
          <p14:tracePt t="55156" x="5138738" y="674688"/>
          <p14:tracePt t="55169" x="4632325" y="825500"/>
          <p14:tracePt t="55177" x="4195763" y="1006475"/>
          <p14:tracePt t="55189" x="3770313" y="1231900"/>
          <p14:tracePt t="55202" x="3419475" y="1438275"/>
          <p14:tracePt t="55213" x="3089275" y="1668463"/>
          <p14:tracePt t="55223" x="2825750" y="1881188"/>
          <p14:tracePt t="55245" x="2438400" y="2251075"/>
          <p14:tracePt t="55256" x="2293938" y="2400300"/>
          <p14:tracePt t="55269" x="2163763" y="2538413"/>
          <p14:tracePt t="55280" x="2063750" y="2657475"/>
          <p14:tracePt t="55290" x="1976438" y="2751138"/>
          <p14:tracePt t="55303" x="1900238" y="2844800"/>
          <p14:tracePt t="55314" x="1831975" y="2938463"/>
          <p14:tracePt t="55324" x="1770063" y="3032125"/>
          <p14:tracePt t="55337" x="1719263" y="3106738"/>
          <p14:tracePt t="55347" x="1670050" y="3200400"/>
          <p14:tracePt t="55358" x="1625600" y="3294063"/>
          <p14:tracePt t="55369" x="1593850" y="3381375"/>
          <p14:tracePt t="55381" x="1563688" y="3476625"/>
          <p14:tracePt t="55391" x="1544638" y="3563938"/>
          <p14:tracePt t="55402" x="1538288" y="3651250"/>
          <p14:tracePt t="55416" x="1525588" y="3751263"/>
          <p14:tracePt t="55427" x="1525588" y="3838575"/>
          <p14:tracePt t="55437" x="1525588" y="3925888"/>
          <p14:tracePt t="55448" x="1538288" y="4032250"/>
          <p14:tracePt t="55459" x="1570038" y="4132263"/>
          <p14:tracePt t="55470" x="1612900" y="4251325"/>
          <p14:tracePt t="55484" x="1663700" y="4351338"/>
          <p14:tracePt t="55492" x="1738313" y="4457700"/>
          <p14:tracePt t="55504" x="1857375" y="4589463"/>
          <p14:tracePt t="55516" x="2025650" y="4738688"/>
          <p14:tracePt t="55526" x="2206625" y="4883150"/>
          <p14:tracePt t="55539" x="2463800" y="5038725"/>
          <p14:tracePt t="55551" x="2757488" y="5207000"/>
          <p14:tracePt t="55560" x="3100388" y="5357813"/>
          <p14:tracePt t="55571" x="3557588" y="5507038"/>
          <p14:tracePt t="55585" x="4114800" y="5638800"/>
          <p14:tracePt t="55594" x="4738688" y="5738813"/>
          <p14:tracePt t="55605" x="5408613" y="5813425"/>
          <p14:tracePt t="55618" x="6070600" y="5876925"/>
          <p14:tracePt t="55630" x="6740525" y="5913438"/>
          <p14:tracePt t="55639" x="7377113" y="5932488"/>
          <p14:tracePt t="55652" x="7959725" y="5932488"/>
          <p14:tracePt t="55661" x="8547100" y="5919788"/>
          <p14:tracePt t="55672" x="9085263" y="5883275"/>
          <p14:tracePt t="55685" x="9578975" y="5826125"/>
          <p14:tracePt t="55697" x="10053638" y="5738813"/>
          <p14:tracePt t="55707" x="10479088" y="5651500"/>
          <p14:tracePt t="55718" x="10879138" y="5545138"/>
          <p14:tracePt t="55729" x="11285538" y="5419725"/>
          <p14:tracePt t="55744" x="11698288" y="5276850"/>
          <p14:tracePt t="55753" x="12060238" y="5138738"/>
          <p14:tracePt t="55954" x="11104563" y="1519238"/>
          <p14:tracePt t="55967" x="9998075" y="944563"/>
          <p14:tracePt t="55976" x="8828088" y="461963"/>
          <p14:tracePt t="55989" x="7689850" y="112713"/>
          <p14:tracePt t="56048" x="3489325" y="687388"/>
          <p14:tracePt t="56055" x="2963863" y="1450975"/>
          <p14:tracePt t="56070" x="2600325" y="2393950"/>
          <p14:tracePt t="56078" x="2400300" y="3494088"/>
          <p14:tracePt t="56089" x="2382838" y="4632325"/>
          <p14:tracePt t="56102" x="2506663" y="5707063"/>
          <p14:tracePt t="56113" x="2825750" y="6670675"/>
          <p14:tracePt t="56213" x="7502525" y="6132513"/>
          <p14:tracePt t="56224" x="7696200" y="5519738"/>
          <p14:tracePt t="56239" x="7777163" y="4876800"/>
          <p14:tracePt t="56247" x="7766050" y="4264025"/>
          <p14:tracePt t="56258" x="7666038" y="3670300"/>
          <p14:tracePt t="56270" x="7489825" y="3081338"/>
          <p14:tracePt t="56280" x="7221538" y="2563813"/>
          <p14:tracePt t="56291" x="6902450" y="2151063"/>
          <p14:tracePt t="56303" x="6515100" y="1857375"/>
          <p14:tracePt t="56317" x="6045200" y="1631950"/>
          <p14:tracePt t="56327" x="5564188" y="1500188"/>
          <p14:tracePt t="56338" x="5127625" y="1462088"/>
          <p14:tracePt t="56348" x="4738688" y="1493838"/>
          <p14:tracePt t="56359" x="4425950" y="1606550"/>
          <p14:tracePt t="56370" x="4189413" y="1793875"/>
          <p14:tracePt t="56382" x="4019550" y="2032000"/>
          <p14:tracePt t="56392" x="3889375" y="2319338"/>
          <p14:tracePt t="56404" x="3825875" y="2619375"/>
          <p14:tracePt t="56417" x="3851275" y="2963863"/>
          <p14:tracePt t="56428" x="3989388" y="3325813"/>
          <p14:tracePt t="56438" x="4302125" y="3687763"/>
          <p14:tracePt t="56450" x="4808538" y="4038600"/>
          <p14:tracePt t="56460" x="5476875" y="4344988"/>
          <p14:tracePt t="56471" x="6315075" y="4594225"/>
          <p14:tracePt t="56484" x="7215188" y="4764088"/>
          <p14:tracePt t="56493" x="8140700" y="4870450"/>
          <p14:tracePt t="56505" x="8996363" y="4870450"/>
          <p14:tracePt t="56517" x="9791700" y="4794250"/>
          <p14:tracePt t="56529" x="10491788" y="4651375"/>
          <p14:tracePt t="56542" x="11047413" y="4500563"/>
          <p14:tracePt t="56552" x="11460163" y="4357688"/>
          <p14:tracePt t="56563" x="11704638" y="4232275"/>
          <p14:tracePt t="56572" x="11836400" y="4151313"/>
          <p14:tracePt t="56585" x="11904663" y="4094163"/>
          <p14:tracePt t="56629" x="11936413" y="4057650"/>
          <p14:tracePt t="56641" x="11960225" y="4044950"/>
          <p14:tracePt t="56652" x="11998325" y="4038600"/>
          <p14:tracePt t="56662" x="12060238" y="4038600"/>
          <p14:tracePt t="56675" x="12147550" y="4038600"/>
          <p14:tracePt t="57833" x="11723688" y="3087688"/>
          <p14:tracePt t="57844" x="11372850" y="3000375"/>
          <p14:tracePt t="57855" x="10998200" y="2919413"/>
          <p14:tracePt t="57867" x="10598150" y="2851150"/>
          <p14:tracePt t="57879" x="10253663" y="2800350"/>
          <p14:tracePt t="57890" x="9959975" y="2751138"/>
          <p14:tracePt t="57900" x="9698038" y="2725738"/>
          <p14:tracePt t="57914" x="9459913" y="2706688"/>
          <p14:tracePt t="57925" x="9196388" y="2693988"/>
          <p14:tracePt t="57936" x="8940800" y="2693988"/>
          <p14:tracePt t="57946" x="8678863" y="2700338"/>
          <p14:tracePt t="57956" x="8366125" y="2732088"/>
          <p14:tracePt t="57968" x="8047038" y="2781300"/>
          <p14:tracePt t="57979" x="7727950" y="2832100"/>
          <p14:tracePt t="57990" x="7377113" y="2894013"/>
          <p14:tracePt t="58002" x="7083425" y="2944813"/>
          <p14:tracePt t="58015" x="6808788" y="3006725"/>
          <p14:tracePt t="58024" x="6557963" y="3051175"/>
          <p14:tracePt t="58037" x="6289675" y="3094038"/>
          <p14:tracePt t="58049" x="5995988" y="3138488"/>
          <p14:tracePt t="58058" x="5621338" y="3206750"/>
          <p14:tracePt t="58070" x="5221288" y="3294063"/>
          <p14:tracePt t="58081" x="4802188" y="3363913"/>
          <p14:tracePt t="58091" x="4383088" y="3419475"/>
          <p14:tracePt t="58104" x="4013200" y="3470275"/>
          <p14:tracePt t="58116" x="3670300" y="3519488"/>
          <p14:tracePt t="58126" x="3344863" y="3563938"/>
          <p14:tracePt t="58140" x="3082925" y="3594100"/>
          <p14:tracePt t="58148" x="2844800" y="3606800"/>
          <p14:tracePt t="58159" x="2632075" y="3619500"/>
          <p14:tracePt t="58172" x="2432050" y="3619500"/>
          <p14:tracePt t="58182" x="2219325" y="3632200"/>
          <p14:tracePt t="58192" x="2025650" y="3657600"/>
          <p14:tracePt t="58204" x="1838325" y="3670300"/>
          <p14:tracePt t="58217" x="1670050" y="3694113"/>
          <p14:tracePt t="58227" x="1544638" y="3706813"/>
          <p14:tracePt t="58238" x="1444625" y="3719513"/>
          <p14:tracePt t="58252" x="1357313" y="3738563"/>
          <p14:tracePt t="58260" x="1293813" y="3744913"/>
          <p14:tracePt t="58272" x="1238250" y="3757613"/>
          <p14:tracePt t="58286" x="1200150" y="3757613"/>
          <p14:tracePt t="58294" x="1168400" y="3757613"/>
          <p14:tracePt t="58305" x="1131888" y="3757613"/>
          <p14:tracePt t="58316" x="1106488" y="3757613"/>
          <p14:tracePt t="58330" x="1074738" y="3757613"/>
          <p14:tracePt t="58338" x="1050925" y="3757613"/>
          <p14:tracePt t="58417" x="1044575" y="3757613"/>
          <p14:tracePt t="58429" x="1057275" y="3757613"/>
          <p14:tracePt t="58440" x="1087438" y="3751263"/>
          <p14:tracePt t="58452" x="1138238" y="3732213"/>
          <p14:tracePt t="58462" x="1206500" y="3713163"/>
          <p14:tracePt t="58474" x="1293813" y="3700463"/>
          <p14:tracePt t="58485" x="1381125" y="3687763"/>
          <p14:tracePt t="58497" x="1481138" y="3687763"/>
          <p14:tracePt t="58507" x="1593850" y="3687763"/>
          <p14:tracePt t="58519" x="1706563" y="3687763"/>
          <p14:tracePt t="58541" x="1931988" y="3687763"/>
          <p14:tracePt t="58553" x="2032000" y="3687763"/>
          <p14:tracePt t="58564" x="2132013" y="3687763"/>
          <p14:tracePt t="58575" x="2206625" y="3681413"/>
          <p14:tracePt t="58937" x="2270125" y="3681413"/>
          <p14:tracePt t="58946" x="2332038" y="3670300"/>
          <p14:tracePt t="58957" x="2406650" y="3670300"/>
          <p14:tracePt t="58969" x="2506663" y="3670300"/>
          <p14:tracePt t="58980" x="2619375" y="3670300"/>
          <p14:tracePt t="58991" x="2757488" y="3663950"/>
          <p14:tracePt t="59004" x="2913063" y="3638550"/>
          <p14:tracePt t="59016" x="3063875" y="3606800"/>
          <p14:tracePt t="59026" x="3200400" y="3563938"/>
          <p14:tracePt t="59038" x="3313113" y="3506788"/>
          <p14:tracePt t="59049" x="3406775" y="3457575"/>
          <p14:tracePt t="59059" x="3463925" y="3406775"/>
          <p14:tracePt t="59071" x="3502025" y="3363913"/>
          <p14:tracePt t="59084" x="3519488" y="3319463"/>
          <p14:tracePt t="59093" x="3519488" y="3270250"/>
          <p14:tracePt t="59104" x="3495675" y="3213100"/>
          <p14:tracePt t="59116" x="3425825" y="3163888"/>
          <p14:tracePt t="59130" x="3313113" y="3113088"/>
          <p14:tracePt t="59137" x="3144838" y="3051175"/>
          <p14:tracePt t="59151" x="2895600" y="2994025"/>
          <p14:tracePt t="59160" x="2619375" y="2951163"/>
          <p14:tracePt t="59171" x="2357438" y="2919413"/>
          <p14:tracePt t="59184" x="2119313" y="2906713"/>
          <p14:tracePt t="59194" x="1906588" y="2913063"/>
          <p14:tracePt t="59205" x="1763713" y="2932113"/>
          <p14:tracePt t="59217" x="1651000" y="2974975"/>
          <p14:tracePt t="59232" x="1544638" y="3038475"/>
          <p14:tracePt t="59242" x="1450975" y="3125788"/>
          <p14:tracePt t="59253" x="1374775" y="3225800"/>
          <p14:tracePt t="59261" x="1325563" y="3344863"/>
          <p14:tracePt t="59272" x="1281113" y="3457575"/>
          <p14:tracePt t="59286" x="1250950" y="3563938"/>
          <p14:tracePt t="59297" x="1231900" y="3651250"/>
          <p14:tracePt t="59363" x="1225550" y="3694113"/>
          <p14:tracePt t="59374" x="1231900" y="3713163"/>
          <p14:tracePt t="59386" x="1263650" y="3725863"/>
          <p14:tracePt t="59396" x="1293813" y="3744913"/>
          <p14:tracePt t="59408" x="1319213" y="3751263"/>
          <p14:tracePt t="59423" x="1350963" y="3757613"/>
          <p14:tracePt t="59431" x="1393825" y="3776663"/>
          <p14:tracePt t="59441" x="1444625" y="3794125"/>
          <p14:tracePt t="59453" x="1487488" y="3800475"/>
          <p14:tracePt t="59464" x="1525588" y="3806825"/>
          <p14:tracePt t="59475" x="1550988" y="3819525"/>
          <p14:tracePt t="59486" x="1563688" y="3825875"/>
          <p14:tracePt t="59499" x="1581150" y="3825875"/>
          <p14:tracePt t="59509" x="1600200" y="3825875"/>
          <p14:tracePt t="59520" x="1619250" y="3825875"/>
          <p14:tracePt t="59535" x="1638300" y="3825875"/>
          <p14:tracePt t="59546" x="1663700" y="3825875"/>
          <p14:tracePt t="59554" x="1687513" y="3825875"/>
          <p14:tracePt t="59566" x="1706563" y="3825875"/>
          <p14:tracePt t="59576" x="1719263" y="3825875"/>
          <p14:tracePt t="59587" x="1731963" y="3825875"/>
          <p14:tracePt t="59602" x="1744663" y="3832225"/>
          <p14:tracePt t="59610" x="1763713" y="3838575"/>
          <p14:tracePt t="59621" x="1793875" y="3844925"/>
          <p14:tracePt t="59634" x="1825625" y="3844925"/>
          <p14:tracePt t="59646" x="1851025" y="3844925"/>
          <p14:tracePt t="59655" x="1881188" y="3844925"/>
          <p14:tracePt t="59668" x="1900238" y="3844925"/>
          <p14:tracePt t="59678" x="1912938" y="3844925"/>
          <p14:tracePt t="59745" x="1925638" y="3844925"/>
          <p14:tracePt t="59757" x="1951038" y="3851275"/>
          <p14:tracePt t="59768" x="2012950" y="3857625"/>
          <p14:tracePt t="59779" x="2106613" y="3883025"/>
          <p14:tracePt t="59790" x="2232025" y="3900488"/>
          <p14:tracePt t="59803" x="2387600" y="3925888"/>
          <p14:tracePt t="59813" x="2582863" y="3951288"/>
          <p14:tracePt t="59824" x="2800350" y="3976688"/>
          <p14:tracePt t="59836" x="3038475" y="4006850"/>
          <p14:tracePt t="59847" x="3282950" y="4032250"/>
          <p14:tracePt t="59858" x="3519488" y="4044950"/>
          <p14:tracePt t="59869" x="3757613" y="4064000"/>
          <p14:tracePt t="59881" x="3989388" y="4076700"/>
          <p14:tracePt t="59892" x="4276725" y="4087813"/>
          <p14:tracePt t="59913" x="4564063" y="4106863"/>
          <p14:tracePt t="59917" x="4870450" y="4106863"/>
          <p14:tracePt t="59926" x="5176838" y="4106863"/>
          <p14:tracePt t="59939" x="5427663" y="4106863"/>
          <p14:tracePt t="59949" x="5683250" y="4106863"/>
          <p14:tracePt t="59959" x="5915025" y="4106863"/>
          <p14:tracePt t="59971" x="6096000" y="4106863"/>
          <p14:tracePt t="59983" x="6257925" y="4100513"/>
          <p14:tracePt t="59992" x="6396038" y="4087813"/>
          <p14:tracePt t="60004" x="6553200" y="4076700"/>
          <p14:tracePt t="60017" x="6683375" y="4070350"/>
          <p14:tracePt t="60027" x="6821488" y="4057650"/>
          <p14:tracePt t="60040" x="6964363" y="4032250"/>
          <p14:tracePt t="60051" x="7089775" y="4013200"/>
          <p14:tracePt t="60060" x="7215188" y="3994150"/>
          <p14:tracePt t="60071" x="7340600" y="3970338"/>
          <p14:tracePt t="60084" x="7466013" y="3938588"/>
          <p14:tracePt t="60105" x="7683500" y="3876675"/>
          <p14:tracePt t="60117" x="7777163" y="3851275"/>
          <p14:tracePt t="60127" x="7815263" y="3832225"/>
          <p14:tracePt t="60141" x="7847013" y="3813175"/>
          <p14:tracePt t="60151" x="7866063" y="3800475"/>
          <p14:tracePt t="60162" x="7877175" y="3794125"/>
          <p14:tracePt t="60196" x="7889875" y="3787775"/>
          <p14:tracePt t="60218" x="7896225" y="3781425"/>
          <p14:tracePt t="60296" x="7896225" y="3770313"/>
          <p14:tracePt t="60309" x="7896225" y="3763963"/>
          <p14:tracePt t="60319" x="7896225" y="3738563"/>
          <p14:tracePt t="60365" x="7889875" y="3725863"/>
          <p14:tracePt t="60386" x="7872413" y="3719513"/>
          <p14:tracePt t="60397" x="7853363" y="3719513"/>
          <p14:tracePt t="60410" x="7821613" y="3719513"/>
          <p14:tracePt t="60420" x="7766050" y="3719513"/>
          <p14:tracePt t="60435" x="7677150" y="3719513"/>
          <p14:tracePt t="60443" x="7589838" y="3725863"/>
          <p14:tracePt t="60454" x="7515225" y="3732213"/>
          <p14:tracePt t="60469" x="7446963" y="3744913"/>
          <p14:tracePt t="60476" x="7408863" y="3744913"/>
          <p14:tracePt t="60521" x="7389813" y="3751263"/>
          <p14:tracePt t="60534" x="7370763" y="3751263"/>
          <p14:tracePt t="60547" x="7353300" y="3751263"/>
          <p14:tracePt t="60555" x="7321550" y="3751263"/>
          <p14:tracePt t="60568" x="7296150" y="3751263"/>
          <p14:tracePt t="60579" x="7259638" y="3751263"/>
          <p14:tracePt t="60589" x="7202488" y="3751263"/>
          <p14:tracePt t="60602" x="7140575" y="3751263"/>
          <p14:tracePt t="60611" x="7077075" y="3751263"/>
          <p14:tracePt t="60623" x="7015163" y="3751263"/>
          <p14:tracePt t="60635" x="6953250" y="3751263"/>
          <p14:tracePt t="60646" x="6902450" y="3751263"/>
          <p14:tracePt t="60657" x="6864350" y="3751263"/>
          <p14:tracePt t="60671" x="6846888" y="3751263"/>
          <p14:tracePt t="60679" x="6827838" y="3751263"/>
          <p14:tracePt t="60690" x="6815138" y="3744913"/>
          <p14:tracePt t="60735" x="6808788" y="3732213"/>
          <p14:tracePt t="60747" x="6802438" y="3719513"/>
          <p14:tracePt t="60757" x="6796088" y="3687763"/>
          <p14:tracePt t="60769" x="6789738" y="3657600"/>
          <p14:tracePt t="60782" x="6783388" y="3638550"/>
          <p14:tracePt t="60791" x="6777038" y="3619500"/>
          <p14:tracePt t="60816" x="6777038" y="3606800"/>
          <p14:tracePt t="60994" x="6777038" y="3594100"/>
          <p14:tracePt t="61006" x="6777038" y="3587750"/>
          <p14:tracePt t="61016" x="6783388" y="3581400"/>
          <p14:tracePt t="61039" x="6789738" y="3576638"/>
          <p14:tracePt t="61062" x="6808788" y="3570288"/>
          <p14:tracePt t="61086" x="6827838" y="3551238"/>
          <p14:tracePt t="61097" x="6840538" y="3519488"/>
          <p14:tracePt t="61107" x="6853238" y="3476625"/>
          <p14:tracePt t="61120" x="6853238" y="3451225"/>
          <p14:tracePt t="61129" x="6853238" y="3432175"/>
          <p14:tracePt t="61140" x="6853238" y="3413125"/>
          <p14:tracePt t="61153" x="6846888" y="3394075"/>
          <p14:tracePt t="61163" x="6821488" y="3381375"/>
          <p14:tracePt t="61174" x="6770688" y="3376613"/>
          <p14:tracePt t="61187" x="6670675" y="3357563"/>
          <p14:tracePt t="61197" x="6534150" y="3344863"/>
          <p14:tracePt t="61208" x="6364288" y="3332163"/>
          <p14:tracePt t="61219" x="6151563" y="3319463"/>
          <p14:tracePt t="61232" x="5921375" y="3319463"/>
          <p14:tracePt t="61242" x="5740400" y="3319463"/>
          <p14:tracePt t="61254" x="5576888" y="3325813"/>
          <p14:tracePt t="61265" x="5451475" y="3344863"/>
          <p14:tracePt t="61275" x="5327650" y="3363913"/>
          <p14:tracePt t="61287" x="5202238" y="3387725"/>
          <p14:tracePt t="61298" x="5089525" y="3419475"/>
          <p14:tracePt t="61309" x="4957763" y="3463925"/>
          <p14:tracePt t="61320" x="4845050" y="3494088"/>
          <p14:tracePt t="61333" x="4738688" y="3532188"/>
          <p14:tracePt t="61344" x="4645025" y="3576638"/>
          <p14:tracePt t="61354" x="4570413" y="3613150"/>
          <p14:tracePt t="61367" x="4508500" y="3663950"/>
          <p14:tracePt t="61376" x="4464050" y="3706813"/>
          <p14:tracePt t="61388" x="4425950" y="3751263"/>
          <p14:tracePt t="61399" x="4395788" y="3800475"/>
          <p14:tracePt t="61410" x="4364038" y="3844925"/>
          <p14:tracePt t="61444" x="4357688" y="3863975"/>
          <p14:tracePt t="61455" x="4351338" y="3876675"/>
          <p14:tracePt t="61468" x="4351338" y="3894138"/>
          <p14:tracePt t="61478" x="4351338" y="3925888"/>
          <p14:tracePt t="61489" x="4376738" y="3938588"/>
          <p14:tracePt t="61502" x="4395788" y="3944938"/>
          <p14:tracePt t="61511" x="4425950" y="3951288"/>
          <p14:tracePt t="61523" x="4464050" y="3951288"/>
          <p14:tracePt t="61535" x="4489450" y="3951288"/>
          <p14:tracePt t="61546" x="4538663" y="3951288"/>
          <p14:tracePt t="61557" x="4638675" y="3963988"/>
          <p14:tracePt t="61568" x="4795838" y="3987800"/>
          <p14:tracePt t="61580" x="5170488" y="4051300"/>
          <p14:tracePt t="61590" x="5764213" y="4132263"/>
          <p14:tracePt t="61601" x="6464300" y="4232275"/>
          <p14:tracePt t="61614" x="7159625" y="4306888"/>
          <p14:tracePt t="61627" x="7796213" y="4370388"/>
          <p14:tracePt t="61635" x="8340725" y="4406900"/>
          <p14:tracePt t="61647" x="8796338" y="4419600"/>
          <p14:tracePt t="61657" x="9159875" y="4413250"/>
          <p14:tracePt t="61669" x="9453563" y="4364038"/>
          <p14:tracePt t="61680" x="9666288" y="4294188"/>
          <p14:tracePt t="61691" x="9785350" y="4232275"/>
          <p14:tracePt t="61703" x="9866313" y="4157663"/>
          <p14:tracePt t="61715" x="9915525" y="4076700"/>
          <p14:tracePt t="61726" x="9940925" y="3976688"/>
          <p14:tracePt t="61739" x="9934575" y="3876675"/>
          <p14:tracePt t="61749" x="9891713" y="3781425"/>
          <p14:tracePt t="61759" x="9821863" y="3687763"/>
          <p14:tracePt t="61770" x="9698038" y="3613150"/>
          <p14:tracePt t="61783" x="9434513" y="3500438"/>
          <p14:tracePt t="61792" x="9002713" y="3376613"/>
          <p14:tracePt t="61804" x="8428038" y="3263900"/>
          <p14:tracePt t="61816" x="7753350" y="3163888"/>
          <p14:tracePt t="61827" x="7040563" y="3106738"/>
          <p14:tracePt t="61837" x="6351588" y="3081338"/>
          <p14:tracePt t="61852" x="5764213" y="3094038"/>
          <p14:tracePt t="61860" x="5327650" y="3132138"/>
          <p14:tracePt t="61871" x="5002213" y="3194050"/>
          <p14:tracePt t="61884" x="4795838" y="3270250"/>
          <p14:tracePt t="61909" x="4602163" y="3400425"/>
          <p14:tracePt t="61917" x="4557713" y="3506788"/>
          <p14:tracePt t="61928" x="4551363" y="3619500"/>
          <p14:tracePt t="61939" x="4589463" y="3770313"/>
          <p14:tracePt t="61952" x="4764088" y="4019550"/>
          <p14:tracePt t="61962" x="5083175" y="4325938"/>
          <p14:tracePt t="61972" x="5514975" y="4625975"/>
          <p14:tracePt t="61984" x="6008688" y="4851400"/>
          <p14:tracePt t="61996" x="6521450" y="5000625"/>
          <p14:tracePt t="62006" x="6959600" y="5057775"/>
          <p14:tracePt t="62018" x="7302500" y="5032375"/>
          <p14:tracePt t="62031" x="7589838" y="4919663"/>
          <p14:tracePt t="62040" x="7821613" y="4764088"/>
          <p14:tracePt t="62053" x="7959725" y="4583113"/>
          <p14:tracePt t="62064" x="8059738" y="4387850"/>
          <p14:tracePt t="62074" x="8108950" y="4183063"/>
          <p14:tracePt t="62086" x="8134350" y="4038600"/>
          <p14:tracePt t="62098" x="8147050" y="3925888"/>
          <p14:tracePt t="62133" x="8153400" y="3851275"/>
          <p14:tracePt t="62142" x="8189913" y="3806825"/>
          <p14:tracePt t="62154" x="8272463" y="3776663"/>
          <p14:tracePt t="62166" x="8408988" y="3757613"/>
          <p14:tracePt t="62175" x="8672513" y="3738563"/>
          <p14:tracePt t="62186" x="9078913" y="3719513"/>
          <p14:tracePt t="62199" x="9591675" y="3706813"/>
          <p14:tracePt t="62209" x="10153650" y="3670300"/>
          <p14:tracePt t="62220" x="10721975" y="3606800"/>
          <p14:tracePt t="62234" x="11266488" y="3532188"/>
          <p14:tracePt t="62244" x="11717338" y="3463925"/>
          <p14:tracePt t="62255" x="12066588" y="3381375"/>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现代信用货币的计量</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D1ACBAF7-21BF-4075-ADDB-D4DB14C2EE55}"/>
              </a:ext>
            </a:extLst>
          </p:cNvPr>
          <p:cNvSpPr txBox="1"/>
          <p:nvPr/>
        </p:nvSpPr>
        <p:spPr>
          <a:xfrm>
            <a:off x="809065" y="2521059"/>
            <a:ext cx="10573871" cy="1815882"/>
          </a:xfrm>
          <a:prstGeom prst="rect">
            <a:avLst/>
          </a:prstGeom>
          <a:noFill/>
        </p:spPr>
        <p:txBody>
          <a:bodyPr wrap="square" rtlCol="0">
            <a:spAutoFit/>
          </a:bodyPr>
          <a:lstStyle/>
          <a:p>
            <a:r>
              <a:rPr lang="zh-CN" altLang="en-US" sz="2800" dirty="0"/>
              <a:t>这里说一点题外话：</a:t>
            </a:r>
            <a:endParaRPr lang="en-US" altLang="zh-CN" sz="2800" dirty="0"/>
          </a:p>
          <a:p>
            <a:r>
              <a:rPr lang="en-US" altLang="zh-CN" sz="2800" dirty="0"/>
              <a:t>《</a:t>
            </a:r>
            <a:r>
              <a:rPr lang="zh-CN" altLang="en-US" sz="2800" dirty="0"/>
              <a:t>货金</a:t>
            </a:r>
            <a:r>
              <a:rPr lang="en-US" altLang="zh-CN" sz="2800" dirty="0"/>
              <a:t>》P20</a:t>
            </a:r>
            <a:r>
              <a:rPr lang="zh-CN" altLang="en-US" sz="2800" dirty="0"/>
              <a:t>页提到的</a:t>
            </a:r>
            <a:r>
              <a:rPr lang="zh-CN" altLang="en-US" sz="2800" dirty="0">
                <a:solidFill>
                  <a:srgbClr val="FF0000"/>
                </a:solidFill>
              </a:rPr>
              <a:t>开元通宝</a:t>
            </a:r>
            <a:r>
              <a:rPr lang="zh-CN" altLang="en-US" sz="2800" dirty="0"/>
              <a:t>在</a:t>
            </a:r>
            <a:r>
              <a:rPr lang="en-US" altLang="zh-CN" sz="2800" dirty="0"/>
              <a:t>2022</a:t>
            </a:r>
            <a:r>
              <a:rPr lang="zh-CN" altLang="en-US" sz="2800" dirty="0"/>
              <a:t>年上财</a:t>
            </a:r>
            <a:r>
              <a:rPr lang="en-US" altLang="zh-CN" sz="2800" dirty="0"/>
              <a:t>431</a:t>
            </a:r>
            <a:r>
              <a:rPr lang="zh-CN" altLang="en-US" sz="2800" dirty="0"/>
              <a:t>中考察到了，这里再次强调看书一定要细致，上财题目的考察注重知识的广度，强调金融素养</a:t>
            </a:r>
          </a:p>
        </p:txBody>
      </p:sp>
    </p:spTree>
    <p:extLst>
      <p:ext uri="{BB962C8B-B14F-4D97-AF65-F5344CB8AC3E}">
        <p14:creationId xmlns:p14="http://schemas.microsoft.com/office/powerpoint/2010/main" val="2998250165"/>
      </p:ext>
    </p:extLst>
  </p:cSld>
  <p:clrMapOvr>
    <a:masterClrMapping/>
  </p:clrMapOvr>
  <mc:AlternateContent xmlns:mc="http://schemas.openxmlformats.org/markup-compatibility/2006" xmlns:p14="http://schemas.microsoft.com/office/powerpoint/2010/main">
    <mc:Choice Requires="p14">
      <p:transition spd="slow" p14:dur="2000" advTm="42641"/>
    </mc:Choice>
    <mc:Fallback xmlns="">
      <p:transition spd="slow" advTm="42641"/>
    </mc:Fallback>
  </mc:AlternateContent>
  <p:extLst>
    <p:ext uri="{3A86A75C-4F4B-4683-9AE1-C65F6400EC91}">
      <p14:laserTraceLst xmlns:p14="http://schemas.microsoft.com/office/powerpoint/2010/main">
        <p14:tracePtLst>
          <p14:tracePt t="415" x="12023725" y="2687638"/>
          <p14:tracePt t="422" x="11847513" y="2593975"/>
          <p14:tracePt t="434" x="11660188" y="2513013"/>
          <p14:tracePt t="447" x="11472863" y="2444750"/>
          <p14:tracePt t="456" x="11347450" y="2413000"/>
          <p14:tracePt t="469" x="11247438" y="2381250"/>
          <p14:tracePt t="482" x="11166475" y="2363788"/>
          <p14:tracePt t="491" x="11091863" y="2357438"/>
          <p14:tracePt t="502" x="11028363" y="2357438"/>
          <p14:tracePt t="518" x="10941050" y="2357438"/>
          <p14:tracePt t="527" x="10853738" y="2357438"/>
          <p14:tracePt t="535" x="10741025" y="2357438"/>
          <p14:tracePt t="547" x="10617200" y="2357438"/>
          <p14:tracePt t="558" x="10479088" y="2357438"/>
          <p14:tracePt t="568" x="10347325" y="2357438"/>
          <p14:tracePt t="580" x="10191750" y="2357438"/>
          <p14:tracePt t="591" x="10015538" y="2357438"/>
          <p14:tracePt t="602" x="9828213" y="2363788"/>
          <p14:tracePt t="615" x="9640888" y="2374900"/>
          <p14:tracePt t="625" x="9502775" y="2381250"/>
          <p14:tracePt t="636" x="9378950" y="2393950"/>
          <p14:tracePt t="648" x="9278938" y="2406650"/>
          <p14:tracePt t="659" x="9191625" y="2425700"/>
          <p14:tracePt t="670" x="9121775" y="2432050"/>
          <p14:tracePt t="681" x="9072563" y="2444750"/>
          <p14:tracePt t="695" x="9015413" y="2463800"/>
          <p14:tracePt t="705" x="8972550" y="2474913"/>
          <p14:tracePt t="715" x="8921750" y="2493963"/>
          <p14:tracePt t="727" x="8866188" y="2513013"/>
          <p14:tracePt t="749" x="8734425" y="2570163"/>
          <p14:tracePt t="761" x="8678863" y="2587625"/>
          <p14:tracePt t="771" x="8609013" y="2619375"/>
          <p14:tracePt t="782" x="8547100" y="2644775"/>
          <p14:tracePt t="794" x="8478838" y="2674938"/>
          <p14:tracePt t="805" x="8408988" y="2706688"/>
          <p14:tracePt t="817" x="8340725" y="2732088"/>
          <p14:tracePt t="830" x="8266113" y="2763838"/>
          <p14:tracePt t="839" x="8183563" y="2794000"/>
          <p14:tracePt t="850" x="8121650" y="2819400"/>
          <p14:tracePt t="862" x="8053388" y="2851150"/>
          <p14:tracePt t="872" x="7983538" y="2874963"/>
          <p14:tracePt t="883" x="7921625" y="2894013"/>
          <p14:tracePt t="895" x="7866063" y="2913063"/>
          <p14:tracePt t="906" x="7821613" y="2932113"/>
          <p14:tracePt t="921" x="7802563" y="2938463"/>
          <p14:tracePt t="930" x="7772400" y="2944813"/>
          <p14:tracePt t="941" x="7759700" y="2951163"/>
          <p14:tracePt t="1063" x="7747000" y="2957513"/>
          <p14:tracePt t="1075" x="7734300" y="2970213"/>
          <p14:tracePt t="1087" x="7721600" y="2987675"/>
          <p14:tracePt t="1097" x="7708900" y="2994025"/>
          <p14:tracePt t="1111" x="7696200" y="3006725"/>
          <p14:tracePt t="1125" x="7689850" y="3019425"/>
          <p14:tracePt t="1132" x="7683500" y="3025775"/>
          <p14:tracePt t="1143" x="7677150" y="3025775"/>
          <p14:tracePt t="1153" x="7666038" y="3032125"/>
          <p14:tracePt t="1166" x="7653338" y="3038475"/>
          <p14:tracePt t="1187" x="7646988" y="3044825"/>
          <p14:tracePt t="1201" x="7640638" y="3051175"/>
          <p14:tracePt t="1221" x="7634288" y="3063875"/>
          <p14:tracePt t="1232" x="7634288" y="3070225"/>
          <p14:tracePt t="1246" x="7621588" y="3076575"/>
          <p14:tracePt t="1255" x="7615238" y="3076575"/>
          <p14:tracePt t="1266" x="7596188" y="3081338"/>
          <p14:tracePt t="1280" x="7583488" y="3087688"/>
          <p14:tracePt t="1288" x="7553325" y="3094038"/>
          <p14:tracePt t="1300" x="7534275" y="3100388"/>
          <p14:tracePt t="1314" x="7502525" y="3100388"/>
          <p14:tracePt t="1323" x="7477125" y="3106738"/>
          <p14:tracePt t="1334" x="7434263" y="3119438"/>
          <p14:tracePt t="1348" x="7408863" y="3125788"/>
          <p14:tracePt t="1357" x="7377113" y="3132138"/>
          <p14:tracePt t="1367" x="7353300" y="3132138"/>
          <p14:tracePt t="1381" x="7321550" y="3138488"/>
          <p14:tracePt t="1390" x="7283450" y="3144838"/>
          <p14:tracePt t="1402" x="7253288" y="3151188"/>
          <p14:tracePt t="1415" x="7215188" y="3151188"/>
          <p14:tracePt t="1424" x="7170738" y="3163888"/>
          <p14:tracePt t="1436" x="7146925" y="3163888"/>
          <p14:tracePt t="1448" x="7121525" y="3170238"/>
          <p14:tracePt t="1626" x="7127875" y="3163888"/>
          <p14:tracePt t="1637" x="7159625" y="3151188"/>
          <p14:tracePt t="1648" x="7189788" y="3132138"/>
          <p14:tracePt t="1662" x="7234238" y="3113088"/>
          <p14:tracePt t="1672" x="7289800" y="3100388"/>
          <p14:tracePt t="1683" x="7377113" y="3070225"/>
          <p14:tracePt t="1694" x="7477125" y="3044825"/>
          <p14:tracePt t="1705" x="7621588" y="3025775"/>
          <p14:tracePt t="1716" x="7815263" y="3000375"/>
          <p14:tracePt t="1729" x="8077200" y="2970213"/>
          <p14:tracePt t="1738" x="8389938" y="2957513"/>
          <p14:tracePt t="1750" x="8728075" y="2938463"/>
          <p14:tracePt t="1762" x="9059863" y="2925763"/>
          <p14:tracePt t="1772" x="9366250" y="2925763"/>
          <p14:tracePt t="1784" x="9647238" y="2925763"/>
          <p14:tracePt t="1795" x="9879013" y="2925763"/>
          <p14:tracePt t="1806" x="10059988" y="2925763"/>
          <p14:tracePt t="1819" x="10185400" y="2925763"/>
          <p14:tracePt t="1830" x="10298113" y="2925763"/>
          <p14:tracePt t="1841" x="10391775" y="2925763"/>
          <p14:tracePt t="1851" x="10485438" y="2925763"/>
          <p14:tracePt t="1864" x="10560050" y="2944813"/>
          <p14:tracePt t="1875" x="10660063" y="2974975"/>
          <p14:tracePt t="1885" x="10766425" y="3019425"/>
          <p14:tracePt t="1898" x="10885488" y="3070225"/>
          <p14:tracePt t="1908" x="10998200" y="3125788"/>
          <p14:tracePt t="1919" x="11104563" y="3176588"/>
          <p14:tracePt t="1931" x="11191875" y="3213100"/>
          <p14:tracePt t="1941" x="11272838" y="3244850"/>
          <p14:tracePt t="1952" x="11317288" y="3270250"/>
          <p14:tracePt t="1965" x="11360150" y="3287713"/>
          <p14:tracePt t="1976" x="11417300" y="3319463"/>
          <p14:tracePt t="1986" x="11453813" y="3332163"/>
          <p14:tracePt t="1997" x="11498263" y="3351213"/>
          <p14:tracePt t="2011" x="11530013" y="3363913"/>
          <p14:tracePt t="2023" x="11547475" y="3381375"/>
          <p14:tracePt t="2032" x="11579225" y="3400425"/>
          <p14:tracePt t="2044" x="11610975" y="3419475"/>
          <p14:tracePt t="2053" x="11641138" y="3432175"/>
          <p14:tracePt t="2065" x="11679238" y="3457575"/>
          <p14:tracePt t="2078" x="11710988" y="3481388"/>
          <p14:tracePt t="2087" x="11753850" y="3506788"/>
          <p14:tracePt t="2098" x="11811000" y="3538538"/>
          <p14:tracePt t="2112" x="11872913" y="3576638"/>
          <p14:tracePt t="2121" x="11953875" y="3606800"/>
          <p14:tracePt t="2144" x="12036425" y="3632200"/>
          <p14:tracePt t="2145" x="12098338" y="3663950"/>
          <p14:tracePt t="2155" x="12130088" y="3681413"/>
          <p14:tracePt t="11830" x="12136438" y="3670300"/>
          <p14:tracePt t="12056" x="12147550" y="3663950"/>
          <p14:tracePt t="12066" x="12172950" y="3670300"/>
          <p14:tracePt t="12148" x="12041188" y="3776663"/>
          <p14:tracePt t="12157" x="11823700" y="3813175"/>
          <p14:tracePt t="12168" x="11553825" y="3857625"/>
          <p14:tracePt t="12179" x="11328400" y="3900488"/>
          <p14:tracePt t="12193" x="11204575" y="3919538"/>
          <p14:tracePt t="12204" x="11117263" y="3944938"/>
          <p14:tracePt t="12213" x="11047413" y="3951288"/>
          <p14:tracePt t="12224" x="10985500" y="3963988"/>
          <p14:tracePt t="12235" x="10910888" y="3970338"/>
          <p14:tracePt t="12247" x="10798175" y="3983038"/>
          <p14:tracePt t="12257" x="10641013" y="3994150"/>
          <p14:tracePt t="12269" x="10434638" y="3994150"/>
          <p14:tracePt t="12281" x="10253663" y="3994150"/>
          <p14:tracePt t="12293" x="10104438" y="3994150"/>
          <p14:tracePt t="12303" x="10004425" y="3994150"/>
          <p14:tracePt t="12325" x="9947275" y="3994150"/>
          <p14:tracePt t="12336" x="9898063" y="3994150"/>
          <p14:tracePt t="12348" x="9847263" y="3987800"/>
          <p14:tracePt t="12360" x="9791700" y="3970338"/>
          <p14:tracePt t="12370" x="9728200" y="3951288"/>
          <p14:tracePt t="12381" x="9647238" y="3932238"/>
          <p14:tracePt t="12393" x="9559925" y="3913188"/>
          <p14:tracePt t="12405" x="9485313" y="3900488"/>
          <p14:tracePt t="12418" x="9415463" y="3894138"/>
          <p14:tracePt t="12429" x="9366250" y="3887788"/>
          <p14:tracePt t="12438" x="9315450" y="3876675"/>
          <p14:tracePt t="12449" x="9259888" y="3870325"/>
          <p14:tracePt t="12462" x="9185275" y="3851275"/>
          <p14:tracePt t="12471" x="9078913" y="3825875"/>
          <p14:tracePt t="12483" x="8915400" y="3794125"/>
          <p14:tracePt t="12495" x="8647113" y="3751263"/>
          <p14:tracePt t="12505" x="8253413" y="3694113"/>
          <p14:tracePt t="12516" x="7808913" y="3644900"/>
          <p14:tracePt t="12530" x="7321550" y="3587750"/>
          <p14:tracePt t="12539" x="6827838" y="3551238"/>
          <p14:tracePt t="12550" x="6340475" y="3513138"/>
          <p14:tracePt t="12563" x="5851525" y="3481388"/>
          <p14:tracePt t="12573" x="5434013" y="3444875"/>
          <p14:tracePt t="12584" x="5070475" y="3413125"/>
          <p14:tracePt t="12595" x="4783138" y="3394075"/>
          <p14:tracePt t="12612" x="4525963" y="3381375"/>
          <p14:tracePt t="12617" x="4289425" y="3370263"/>
          <p14:tracePt t="12630" x="4051300" y="3357563"/>
          <p14:tracePt t="12642" x="3808413" y="3325813"/>
          <p14:tracePt t="12651" x="3570288" y="3300413"/>
          <p14:tracePt t="12664" x="3406775" y="3287713"/>
          <p14:tracePt t="12675" x="3282950" y="3276600"/>
          <p14:tracePt t="12685" x="3182938" y="3263900"/>
          <p14:tracePt t="12697" x="3106738" y="3257550"/>
          <p14:tracePt t="12707" x="3038475" y="3244850"/>
          <p14:tracePt t="12935" x="3019425" y="3244850"/>
          <p14:tracePt t="12945" x="3013075" y="3244850"/>
          <p14:tracePt t="12955" x="3013075" y="3251200"/>
          <p14:tracePt t="12967" x="3025775" y="3257550"/>
          <p14:tracePt t="12979" x="3044825" y="3270250"/>
          <p14:tracePt t="12989" x="3070225" y="3287713"/>
          <p14:tracePt t="13000" x="3082925" y="3294063"/>
          <p14:tracePt t="13015" x="3106738" y="3300413"/>
          <p14:tracePt t="13023" x="3132138" y="3306763"/>
          <p14:tracePt t="13180" x="3138488" y="3319463"/>
          <p14:tracePt t="13193" x="3138488" y="3325813"/>
          <p14:tracePt t="13203" x="3125788" y="3338513"/>
          <p14:tracePt t="13214" x="3113088" y="3344863"/>
          <p14:tracePt t="13225" x="3095625" y="3351213"/>
          <p14:tracePt t="13236" x="3070225" y="3357563"/>
          <p14:tracePt t="13247" x="3051175" y="3363913"/>
          <p14:tracePt t="13259" x="3019425" y="3370263"/>
          <p14:tracePt t="13270" x="2995613" y="3370263"/>
          <p14:tracePt t="13281" x="2957513" y="3370263"/>
          <p14:tracePt t="13294" x="2913063" y="3376613"/>
          <p14:tracePt t="13304" x="2876550" y="3387725"/>
          <p14:tracePt t="13316" x="2838450" y="3387725"/>
          <p14:tracePt t="13329" x="2806700" y="3394075"/>
          <p14:tracePt t="13338" x="2770188" y="3394075"/>
          <p14:tracePt t="13349" x="2751138" y="3394075"/>
          <p14:tracePt t="13362" x="2738438" y="3394075"/>
          <p14:tracePt t="13373" x="2725738" y="3394075"/>
          <p14:tracePt t="13394" x="2713038" y="3400425"/>
          <p14:tracePt t="13406" x="2700338" y="3400425"/>
          <p14:tracePt t="13420" x="2693988" y="3400425"/>
          <p14:tracePt t="13487" x="2682875" y="3400425"/>
          <p14:tracePt t="13495" x="2670175" y="3413125"/>
          <p14:tracePt t="13509" x="2638425" y="3432175"/>
          <p14:tracePt t="13518" x="2606675" y="3444875"/>
          <p14:tracePt t="13531" x="2576513" y="3457575"/>
          <p14:tracePt t="13540" x="2563813" y="3463925"/>
          <p14:tracePt t="13551" x="2551113" y="3481388"/>
          <p14:tracePt t="13574" x="2538413" y="3494088"/>
          <p14:tracePt t="14002" x="2544763" y="3494088"/>
          <p14:tracePt t="14811" x="2551113" y="3487738"/>
          <p14:tracePt t="14834" x="2557463" y="3481388"/>
          <p14:tracePt t="14868" x="2570163" y="3476625"/>
          <p14:tracePt t="14879" x="2576513" y="3470275"/>
          <p14:tracePt t="15196" x="2582863" y="3470275"/>
          <p14:tracePt t="15217" x="2589213" y="3470275"/>
          <p14:tracePt t="15229" x="2600325" y="3470275"/>
          <p14:tracePt t="15250" x="2619375" y="3470275"/>
          <p14:tracePt t="15264" x="2644775" y="3470275"/>
          <p14:tracePt t="15272" x="2663825" y="3470275"/>
          <p14:tracePt t="15284" x="2689225" y="3470275"/>
          <p14:tracePt t="15296" x="2719388" y="3470275"/>
          <p14:tracePt t="15306" x="2776538" y="3470275"/>
          <p14:tracePt t="15317" x="2863850" y="3470275"/>
          <p14:tracePt t="15331" x="2989263" y="3470275"/>
          <p14:tracePt t="15342" x="3138488" y="3470275"/>
          <p14:tracePt t="15351" x="3344863" y="3470275"/>
          <p14:tracePt t="15364" x="3576638" y="3470275"/>
          <p14:tracePt t="15375" x="3808413" y="3470275"/>
          <p14:tracePt t="15385" x="4008438" y="3470275"/>
          <p14:tracePt t="15396" x="4214813" y="3470275"/>
          <p14:tracePt t="15409" x="4395788" y="3470275"/>
          <p14:tracePt t="15420" x="4551363" y="3470275"/>
          <p14:tracePt t="15430" x="4702175" y="3470275"/>
          <p14:tracePt t="15441" x="4857750" y="3470275"/>
          <p14:tracePt t="15452" x="5038725" y="3470275"/>
          <p14:tracePt t="15464" x="5221288" y="3470275"/>
          <p14:tracePt t="15476" x="5427663" y="3470275"/>
          <p14:tracePt t="15486" x="5651500" y="3470275"/>
          <p14:tracePt t="15497" x="5908675" y="3470275"/>
          <p14:tracePt t="15513" x="6164263" y="3470275"/>
          <p14:tracePt t="15521" x="6446838" y="3470275"/>
          <p14:tracePt t="15533" x="6727825" y="3470275"/>
          <p14:tracePt t="15543" x="6983413" y="3470275"/>
          <p14:tracePt t="15554" x="7264400" y="3470275"/>
          <p14:tracePt t="15565" x="7570788" y="3470275"/>
          <p14:tracePt t="15577" x="7877175" y="3470275"/>
          <p14:tracePt t="15588" x="8183563" y="3470275"/>
          <p14:tracePt t="15599" x="8515350" y="3470275"/>
          <p14:tracePt t="15612" x="8815388" y="3470275"/>
          <p14:tracePt t="15622" x="9047163" y="3470275"/>
          <p14:tracePt t="15632" x="9202738" y="3470275"/>
          <p14:tracePt t="15646" x="9278938" y="3470275"/>
          <p14:tracePt t="15690" x="9321800" y="3476625"/>
          <p14:tracePt t="15700" x="9340850" y="3487738"/>
          <p14:tracePt t="15715" x="9353550" y="3506788"/>
          <p14:tracePt t="15723" x="9372600" y="3557588"/>
          <p14:tracePt t="15734" x="9391650" y="3625850"/>
          <p14:tracePt t="15746" x="9391650" y="3725863"/>
          <p14:tracePt t="15757" x="9366250" y="3851275"/>
          <p14:tracePt t="15767" x="9278938" y="4025900"/>
          <p14:tracePt t="15780" x="9140825" y="4270375"/>
          <p14:tracePt t="15790" x="8972550" y="4570413"/>
          <p14:tracePt t="15801" x="8789988" y="4870450"/>
          <p14:tracePt t="15814" x="8621713" y="5170488"/>
          <p14:tracePt t="15824" x="8472488" y="5464175"/>
          <p14:tracePt t="15835" x="8347075" y="5757863"/>
          <p14:tracePt t="15847" x="8259763" y="5970588"/>
          <p14:tracePt t="15858" x="8208963" y="6126163"/>
          <p14:tracePt t="15869" x="8178800" y="6226175"/>
          <p14:tracePt t="15880" x="8166100" y="6283325"/>
          <p14:tracePt t="16026" x="8153400" y="6302375"/>
          <p14:tracePt t="16037" x="8153400" y="6307138"/>
          <p14:tracePt t="16049" x="8140700" y="6307138"/>
          <p14:tracePt t="16063" x="8128000" y="6296025"/>
          <p14:tracePt t="16071" x="8102600" y="6276975"/>
          <p14:tracePt t="16083" x="8089900" y="6251575"/>
          <p14:tracePt t="16094" x="8066088" y="6219825"/>
          <p14:tracePt t="16111" x="8053388" y="6196013"/>
          <p14:tracePt t="16120" x="8034338" y="6151563"/>
          <p14:tracePt t="16130" x="8008938" y="6107113"/>
          <p14:tracePt t="16141" x="7972425" y="6051550"/>
          <p14:tracePt t="16150" x="7921625" y="5995988"/>
          <p14:tracePt t="16164" x="7866063" y="5945188"/>
          <p14:tracePt t="16173" x="7808913" y="5895975"/>
          <p14:tracePt t="16184" x="7753350" y="5857875"/>
          <p14:tracePt t="16196" x="7721600" y="5832475"/>
          <p14:tracePt t="16209" x="7683500" y="5807075"/>
          <p14:tracePt t="16218" x="7653338" y="5795963"/>
          <p14:tracePt t="16232" x="7621588" y="5776913"/>
          <p14:tracePt t="16240" x="7570788" y="5764213"/>
          <p14:tracePt t="16251" x="7477125" y="5719763"/>
          <p14:tracePt t="16263" x="7366000" y="5676900"/>
          <p14:tracePt t="16275" x="7234238" y="5632450"/>
          <p14:tracePt t="16285" x="7077075" y="5589588"/>
          <p14:tracePt t="16297" x="6946900" y="5545138"/>
          <p14:tracePt t="16309" x="6821488" y="5513388"/>
          <p14:tracePt t="16321" x="6715125" y="5483225"/>
          <p14:tracePt t="16331" x="6615113" y="5457825"/>
          <p14:tracePt t="16341" x="6540500" y="5451475"/>
          <p14:tracePt t="16352" x="6470650" y="5438775"/>
          <p14:tracePt t="16364" x="6421438" y="5432425"/>
          <p14:tracePt t="16378" x="6364288" y="5426075"/>
          <p14:tracePt t="16387" x="6327775" y="5413375"/>
          <p14:tracePt t="16399" x="6283325" y="5407025"/>
          <p14:tracePt t="16410" x="6264275" y="5407025"/>
          <p14:tracePt t="16421" x="6251575" y="5407025"/>
          <p14:tracePt t="17309" x="6240463" y="5407025"/>
          <p14:tracePt t="17332" x="6240463" y="5400675"/>
          <p14:tracePt t="17354" x="6240463" y="5395913"/>
          <p14:tracePt t="17365" x="6251575" y="5389563"/>
          <p14:tracePt t="17379" x="6257925" y="5389563"/>
          <p14:tracePt t="17399" x="6264275" y="5383213"/>
          <p14:tracePt t="17411" x="6276975" y="5376863"/>
          <p14:tracePt t="17433" x="6283325" y="5370513"/>
          <p14:tracePt t="17457" x="6283325" y="5364163"/>
          <p14:tracePt t="17466" x="6289675" y="5357813"/>
          <p14:tracePt t="17534" x="6296025" y="5351463"/>
          <p14:tracePt t="17546" x="6302375" y="5345113"/>
          <p14:tracePt t="17646" x="6315075" y="5345113"/>
          <p14:tracePt t="17702" x="6327775" y="5332413"/>
          <p14:tracePt t="17714" x="6340475" y="5326063"/>
          <p14:tracePt t="17725" x="6351588" y="5307013"/>
          <p14:tracePt t="17736" x="6370638" y="5276850"/>
          <p14:tracePt t="17747" x="6376988" y="5251450"/>
          <p14:tracePt t="17760" x="6383338" y="5207000"/>
          <p14:tracePt t="17770" x="6389688" y="5157788"/>
          <p14:tracePt t="17782" x="6402388" y="5100638"/>
          <p14:tracePt t="17793" x="6408738" y="5051425"/>
          <p14:tracePt t="17806" x="6421438" y="5000625"/>
          <p14:tracePt t="17817" x="6421438" y="4957763"/>
          <p14:tracePt t="17829" x="6421438" y="4919663"/>
          <p14:tracePt t="17837" x="6421438" y="4894263"/>
          <p14:tracePt t="17849" x="6421438" y="4870450"/>
          <p14:tracePt t="17863" x="6421438" y="4851400"/>
          <p14:tracePt t="17872" x="6421438" y="4832350"/>
          <p14:tracePt t="17883" x="6421438" y="4813300"/>
          <p14:tracePt t="17897" x="6402388" y="4783138"/>
          <p14:tracePt t="17908" x="6389688" y="4770438"/>
          <p14:tracePt t="17917" x="6376988" y="4757738"/>
          <p14:tracePt t="17930" x="6364288" y="4745038"/>
          <p14:tracePt t="17939" x="6351588" y="4725988"/>
          <p14:tracePt t="17963" x="6334125" y="4713288"/>
          <p14:tracePt t="17973" x="6321425" y="4706938"/>
          <p14:tracePt t="17984" x="6308725" y="4694238"/>
          <p14:tracePt t="17995" x="6289675" y="4683125"/>
          <p14:tracePt t="18007" x="6276975" y="4676775"/>
          <p14:tracePt t="18019" x="6264275" y="4670425"/>
          <p14:tracePt t="18030" x="6251575" y="4670425"/>
          <p14:tracePt t="18041" x="6240463" y="4664075"/>
          <p14:tracePt t="18110" x="6240463" y="4651375"/>
          <p14:tracePt t="18119" x="6251575" y="4625975"/>
          <p14:tracePt t="18130" x="6276975" y="4606925"/>
          <p14:tracePt t="18141" x="6327775" y="4583113"/>
          <p14:tracePt t="18153" x="6408738" y="4538663"/>
          <p14:tracePt t="18165" x="6527800" y="4487863"/>
          <p14:tracePt t="18175" x="6640513" y="4432300"/>
          <p14:tracePt t="18186" x="6777038" y="4364038"/>
          <p14:tracePt t="18202" x="6964363" y="4283075"/>
          <p14:tracePt t="18209" x="7153275" y="4219575"/>
          <p14:tracePt t="18220" x="7383463" y="4144963"/>
          <p14:tracePt t="18231" x="7608888" y="4087813"/>
          <p14:tracePt t="18244" x="7840663" y="4032250"/>
          <p14:tracePt t="18254" x="8059738" y="3987800"/>
          <p14:tracePt t="18265" x="8234363" y="3951288"/>
          <p14:tracePt t="18279" x="8378825" y="3932238"/>
          <p14:tracePt t="18288" x="8502650" y="3919538"/>
          <p14:tracePt t="18299" x="8602663" y="3900488"/>
          <p14:tracePt t="18312" x="8689975" y="3887788"/>
          <p14:tracePt t="18403" x="8734425" y="3883025"/>
          <p14:tracePt t="18411" x="8766175" y="3876675"/>
          <p14:tracePt t="18423" x="8778875" y="3870325"/>
          <p14:tracePt t="18456" x="8789988" y="3870325"/>
          <p14:tracePt t="18481" x="8802688" y="3870325"/>
          <p14:tracePt t="18491" x="8815388" y="3857625"/>
          <p14:tracePt t="18503" x="8834438" y="3851275"/>
          <p14:tracePt t="18516" x="8866188" y="3832225"/>
          <p14:tracePt t="18526" x="8896350" y="3806825"/>
          <p14:tracePt t="18535" x="8928100" y="3776663"/>
          <p14:tracePt t="18548" x="8966200" y="3732213"/>
          <p14:tracePt t="18558" x="9002713" y="3687763"/>
          <p14:tracePt t="18569" x="9028113" y="3651250"/>
          <p14:tracePt t="18581" x="9053513" y="3619500"/>
          <p14:tracePt t="18593" x="9078913" y="3576638"/>
          <p14:tracePt t="18603" x="9102725" y="3532188"/>
          <p14:tracePt t="18615" x="9140825" y="3476625"/>
          <p14:tracePt t="18626" x="9172575" y="3419475"/>
          <p14:tracePt t="18636" x="9209088" y="3363913"/>
          <p14:tracePt t="18647" x="9247188" y="3294063"/>
          <p14:tracePt t="18661" x="9285288" y="3225800"/>
          <p14:tracePt t="18671" x="9321800" y="3163888"/>
          <p14:tracePt t="18681" x="9372600" y="3094038"/>
          <p14:tracePt t="18694" x="9421813" y="3032125"/>
          <p14:tracePt t="18704" x="9459913" y="2974975"/>
          <p14:tracePt t="18716" x="9498013" y="2932113"/>
          <p14:tracePt t="18729" x="9528175" y="2900363"/>
          <p14:tracePt t="18737" x="9540875" y="2887663"/>
          <p14:tracePt t="18749" x="9553575" y="2881313"/>
          <p14:tracePt t="18763" x="9566275" y="2874963"/>
          <p14:tracePt t="18771" x="9585325" y="2874963"/>
          <p14:tracePt t="18783" x="9609138" y="2874963"/>
          <p14:tracePt t="18794" x="9628188" y="2874963"/>
          <p14:tracePt t="18805" x="9653588" y="2874963"/>
          <p14:tracePt t="18819" x="9678988" y="2874963"/>
          <p14:tracePt t="18830" x="9691688" y="2870200"/>
          <p14:tracePt t="18840" x="9698038" y="2870200"/>
          <p14:tracePt t="18850" x="9715500" y="2857500"/>
          <p14:tracePt t="18963" x="9721850" y="2857500"/>
          <p14:tracePt t="18985" x="9728200" y="2857500"/>
          <p14:tracePt t="18996" x="9734550" y="2863850"/>
          <p14:tracePt t="19010" x="9734550" y="2874963"/>
          <p14:tracePt t="19021" x="9740900" y="2887663"/>
          <p14:tracePt t="19030" x="9747250" y="2900363"/>
          <p14:tracePt t="19043" x="9753600" y="2919413"/>
          <p14:tracePt t="19052" x="9779000" y="2951163"/>
          <p14:tracePt t="19064" x="9815513" y="3000375"/>
          <p14:tracePt t="19076" x="9847263" y="3032125"/>
          <p14:tracePt t="19086" x="9891713" y="3070225"/>
          <p14:tracePt t="19097" x="9947275" y="3106738"/>
          <p14:tracePt t="19111" x="10015538" y="3144838"/>
          <p14:tracePt t="19120" x="10085388" y="3181350"/>
          <p14:tracePt t="19142" x="10140950" y="3219450"/>
          <p14:tracePt t="19145" x="10198100" y="3270250"/>
          <p14:tracePt t="19154" x="10260013" y="3319463"/>
          <p14:tracePt t="19166" x="10304463" y="3376613"/>
          <p14:tracePt t="19177" x="10353675" y="3419475"/>
          <p14:tracePt t="19188" x="10398125" y="3463925"/>
          <p14:tracePt t="19200" x="10434638" y="3513138"/>
          <p14:tracePt t="19213" x="10466388" y="3538538"/>
          <p14:tracePt t="19222" x="10485438" y="3551238"/>
          <p14:tracePt t="19233" x="10510838" y="3570288"/>
          <p14:tracePt t="19246" x="10521950" y="3581400"/>
          <p14:tracePt t="19255" x="10534650" y="3587750"/>
          <p14:tracePt t="19267" x="10566400" y="3606800"/>
          <p14:tracePt t="19280" x="10598150" y="3619500"/>
          <p14:tracePt t="19289" x="10628313" y="3644900"/>
          <p14:tracePt t="19301" x="10685463" y="3676650"/>
          <p14:tracePt t="19314" x="10741025" y="3700463"/>
          <p14:tracePt t="19326" x="10785475" y="3725863"/>
          <p14:tracePt t="19334" x="10817225" y="3744913"/>
          <p14:tracePt t="19348" x="10834688" y="3751263"/>
          <p14:tracePt t="19359" x="10866438" y="3763963"/>
          <p14:tracePt t="19367" x="10898188" y="3781425"/>
          <p14:tracePt t="19381" x="10917238" y="3787775"/>
          <p14:tracePt t="19394" x="10953750" y="3800475"/>
          <p14:tracePt t="19402" x="11010900" y="3819525"/>
          <p14:tracePt t="19416" x="11066463" y="3838575"/>
          <p14:tracePt t="19424" x="11104563" y="3844925"/>
          <p14:tracePt t="19525" x="11123613" y="3851275"/>
          <p14:tracePt t="19536" x="11134725" y="3851275"/>
          <p14:tracePt t="20122" x="11141075" y="3857625"/>
          <p14:tracePt t="20132" x="11141075" y="3863975"/>
          <p14:tracePt t="20146" x="11128375" y="3876675"/>
          <p14:tracePt t="20155" x="11110913" y="3887788"/>
          <p14:tracePt t="20167" x="11098213" y="3900488"/>
          <p14:tracePt t="20177" x="11085513" y="3919538"/>
          <p14:tracePt t="20191" x="11072813" y="3925888"/>
          <p14:tracePt t="20203" x="11047413" y="3938588"/>
          <p14:tracePt t="20213" x="11034713" y="3944938"/>
          <p14:tracePt t="20224" x="11017250" y="3957638"/>
          <p14:tracePt t="20234" x="11004550" y="3963988"/>
          <p14:tracePt t="20245" x="10991850" y="3963988"/>
          <p14:tracePt t="20257" x="10979150" y="3970338"/>
          <p14:tracePt t="20267" x="10947400" y="3976688"/>
          <p14:tracePt t="20280" x="10917238" y="3994150"/>
          <p14:tracePt t="20290" x="10885488" y="4006850"/>
          <p14:tracePt t="20301" x="10834688" y="4025900"/>
          <p14:tracePt t="20316" x="10753725" y="4044950"/>
          <p14:tracePt t="20327" x="10666413" y="4064000"/>
          <p14:tracePt t="20336" x="10566400" y="4087813"/>
          <p14:tracePt t="20348" x="10472738" y="4106863"/>
          <p14:tracePt t="20357" x="10385425" y="4113213"/>
          <p14:tracePt t="20371" x="10310813" y="4125913"/>
          <p14:tracePt t="20380" x="10253663" y="4132263"/>
          <p14:tracePt t="20392" x="10204450" y="4144963"/>
          <p14:tracePt t="20415" x="10121900" y="4157663"/>
          <p14:tracePt t="20426" x="10059988" y="4157663"/>
          <p14:tracePt t="20436" x="9998075" y="4170363"/>
          <p14:tracePt t="20448" x="9928225" y="4176713"/>
          <p14:tracePt t="20461" x="9866313" y="4187825"/>
          <p14:tracePt t="20470" x="9791700" y="4187825"/>
          <p14:tracePt t="20483" x="9715500" y="4194175"/>
          <p14:tracePt t="20493" x="9628188" y="4206875"/>
          <p14:tracePt t="20504" x="9534525" y="4219575"/>
          <p14:tracePt t="20518" x="9459913" y="4225925"/>
          <p14:tracePt t="20528" x="9372600" y="4238625"/>
          <p14:tracePt t="20538" x="9296400" y="4244975"/>
          <p14:tracePt t="20549" x="9221788" y="4244975"/>
          <p14:tracePt t="20562" x="9140825" y="4257675"/>
          <p14:tracePt t="20572" x="9066213" y="4276725"/>
          <p14:tracePt t="20583" x="8991600" y="4283075"/>
          <p14:tracePt t="20594" x="8909050" y="4300538"/>
          <p14:tracePt t="20605" x="8834438" y="4313238"/>
          <p14:tracePt t="20618" x="8759825" y="4332288"/>
          <p14:tracePt t="20629" x="8678863" y="4351338"/>
          <p14:tracePt t="20639" x="8602663" y="4364038"/>
          <p14:tracePt t="20651" x="8528050" y="4370388"/>
          <p14:tracePt t="20663" x="8459788" y="4383088"/>
          <p14:tracePt t="20672" x="8408988" y="4387850"/>
          <p14:tracePt t="20684" x="8366125" y="4394200"/>
          <p14:tracePt t="20696" x="8328025" y="4406900"/>
          <p14:tracePt t="20707" x="8308975" y="4406900"/>
          <p14:tracePt t="20718" x="8289925" y="4406900"/>
          <p14:tracePt t="20731" x="8259763" y="4413250"/>
          <p14:tracePt t="20741" x="8240713" y="4419600"/>
          <p14:tracePt t="20751" x="8215313" y="4425950"/>
          <p14:tracePt t="20765" x="8196263" y="4425950"/>
          <p14:tracePt t="20774" x="8178800" y="4432300"/>
          <p14:tracePt t="20786" x="8159750" y="4432300"/>
          <p14:tracePt t="20796" x="8134350" y="4432300"/>
          <p14:tracePt t="20811" x="8115300" y="4432300"/>
          <p14:tracePt t="20819" x="8102600" y="4432300"/>
          <p14:tracePt t="20831" x="8089900" y="4432300"/>
          <p14:tracePt t="21293" x="8077200" y="4438650"/>
          <p14:tracePt t="21317" x="8066088" y="4445000"/>
          <p14:tracePt t="21697" x="8059738" y="4445000"/>
          <p14:tracePt t="21719" x="8053388" y="4445000"/>
          <p14:tracePt t="36006" x="8066088" y="4432300"/>
          <p14:tracePt t="36017" x="8096250" y="4419600"/>
          <p14:tracePt t="36029" x="8159750" y="4387850"/>
          <p14:tracePt t="36041" x="8278813" y="4351338"/>
          <p14:tracePt t="36051" x="8459788" y="4300538"/>
          <p14:tracePt t="36064" x="8702675" y="4257675"/>
          <p14:tracePt t="36080" x="9002713" y="4194175"/>
          <p14:tracePt t="36085" x="9302750" y="4144963"/>
          <p14:tracePt t="36096" x="9572625" y="4100513"/>
          <p14:tracePt t="36109" x="9791700" y="4057650"/>
          <p14:tracePt t="36119" x="10015538" y="4019550"/>
          <p14:tracePt t="36130" x="10215563" y="3976688"/>
          <p14:tracePt t="36143" x="10466388" y="3919538"/>
          <p14:tracePt t="36153" x="10785475" y="3870325"/>
          <p14:tracePt t="36165" x="11128375" y="3819525"/>
          <p14:tracePt t="36176" x="11472863" y="3776663"/>
          <p14:tracePt t="36187" x="11766550" y="3725863"/>
          <p14:tracePt t="36201" x="11985625" y="3700463"/>
          <p14:tracePt t="36214" x="12130088" y="3676650"/>
          <p14:tracePt t="39483" x="11860213" y="3325813"/>
          <p14:tracePt t="39495" x="11653838" y="3325813"/>
          <p14:tracePt t="39507" x="11372850" y="3325813"/>
          <p14:tracePt t="39517" x="10960100" y="3338513"/>
          <p14:tracePt t="39529" x="10521950" y="3370263"/>
          <p14:tracePt t="39540" x="10009188" y="3406775"/>
          <p14:tracePt t="39550" x="9415463" y="3463925"/>
          <p14:tracePt t="39563" x="8796338" y="3525838"/>
          <p14:tracePt t="39575" x="8183563" y="3581400"/>
          <p14:tracePt t="39585" x="7566025" y="3638550"/>
          <p14:tracePt t="39595" x="7002463" y="3676650"/>
          <p14:tracePt t="39610" x="6540500" y="3694113"/>
          <p14:tracePt t="39620" x="6183313" y="3694113"/>
          <p14:tracePt t="39630" x="5945188" y="3687763"/>
          <p14:tracePt t="39640" x="5845175" y="3676650"/>
          <p14:tracePt t="39652" x="5802313" y="3657600"/>
          <p14:tracePt t="39663" x="5789613" y="3644900"/>
          <p14:tracePt t="39677" x="5783263" y="3638550"/>
          <p14:tracePt t="39742" x="5776913" y="3638550"/>
          <p14:tracePt t="39753" x="5770563" y="3638550"/>
          <p14:tracePt t="39764" x="5757863" y="3638550"/>
          <p14:tracePt t="39786" x="5727700" y="3651250"/>
          <p14:tracePt t="39799" x="5702300" y="3663950"/>
          <p14:tracePt t="39812" x="5664200" y="3670300"/>
          <p14:tracePt t="39822" x="5621338" y="3700463"/>
          <p14:tracePt t="39831" x="5589588" y="3713163"/>
          <p14:tracePt t="39844" x="5551488" y="3719513"/>
          <p14:tracePt t="39854" x="5514975" y="3719513"/>
          <p14:tracePt t="39865" x="5457825" y="3732213"/>
          <p14:tracePt t="39879" x="5421313" y="3732213"/>
          <p14:tracePt t="39889" x="5383213" y="3732213"/>
          <p14:tracePt t="39899" x="5345113" y="3732213"/>
          <p14:tracePt t="39913" x="5302250" y="3732213"/>
          <p14:tracePt t="39922" x="5264150" y="3719513"/>
          <p14:tracePt t="39933" x="5221288" y="3713163"/>
          <p14:tracePt t="39946" x="5183188" y="3706813"/>
          <p14:tracePt t="39955" x="5138738" y="3694113"/>
          <p14:tracePt t="39966" x="5102225" y="3687763"/>
          <p14:tracePt t="39979" x="5057775" y="3681413"/>
          <p14:tracePt t="39989" x="5021263" y="3670300"/>
          <p14:tracePt t="40000" x="4989513" y="3670300"/>
          <p14:tracePt t="40214" x="4976813" y="3663950"/>
          <p14:tracePt t="40248" x="4970463" y="3663950"/>
          <p14:tracePt t="40263" x="4970463" y="3657600"/>
          <p14:tracePt t="40270" x="4976813" y="3644900"/>
          <p14:tracePt t="40282" x="5008563" y="3638550"/>
          <p14:tracePt t="40293" x="5032375" y="3625850"/>
          <p14:tracePt t="40305" x="5076825" y="3619500"/>
          <p14:tracePt t="40316" x="5127625" y="3613150"/>
          <p14:tracePt t="40329" x="5183188" y="3600450"/>
          <p14:tracePt t="40338" x="5232400" y="3594100"/>
          <p14:tracePt t="40349" x="5289550" y="3587750"/>
          <p14:tracePt t="40362" x="5327650" y="3587750"/>
          <p14:tracePt t="40372" x="5364163" y="3587750"/>
          <p14:tracePt t="40383" x="5414963" y="3587750"/>
          <p14:tracePt t="40394" x="5476875" y="3587750"/>
          <p14:tracePt t="40407" x="5564188" y="3587750"/>
          <p14:tracePt t="40419" x="5689600" y="3576638"/>
          <p14:tracePt t="40430" x="5827713" y="3563938"/>
          <p14:tracePt t="40441" x="5951538" y="3544888"/>
          <p14:tracePt t="40451" x="6064250" y="3525838"/>
          <p14:tracePt t="40464" x="6170613" y="3494088"/>
          <p14:tracePt t="40474" x="6246813" y="3463925"/>
          <p14:tracePt t="40485" x="6289675" y="3444875"/>
          <p14:tracePt t="40495" x="6308725" y="3432175"/>
          <p14:tracePt t="40507" x="6321425" y="3425825"/>
          <p14:tracePt t="40521" x="6334125" y="3406775"/>
          <p14:tracePt t="40530" x="6334125" y="3376613"/>
          <p14:tracePt t="40541" x="6334125" y="3351213"/>
          <p14:tracePt t="40551" x="6321425" y="3306763"/>
          <p14:tracePt t="40563" x="6283325" y="3238500"/>
          <p14:tracePt t="40575" x="6208713" y="3157538"/>
          <p14:tracePt t="40585" x="6115050" y="3063875"/>
          <p14:tracePt t="40597" x="5989638" y="2957513"/>
          <p14:tracePt t="40612" x="5815013" y="2851150"/>
          <p14:tracePt t="40620" x="5602288" y="2763838"/>
          <p14:tracePt t="40631" x="5321300" y="2687638"/>
          <p14:tracePt t="40653" x="4583113" y="2587625"/>
          <p14:tracePt t="40664" x="4164013" y="2551113"/>
          <p14:tracePt t="40677" x="3808413" y="2551113"/>
          <p14:tracePt t="40687" x="3551238" y="2563813"/>
          <p14:tracePt t="40699" x="3402013" y="2593975"/>
          <p14:tracePt t="40711" x="3306763" y="2651125"/>
          <p14:tracePt t="40720" x="3257550" y="2719388"/>
          <p14:tracePt t="40732" x="3225800" y="2806700"/>
          <p14:tracePt t="40744" x="3206750" y="2919413"/>
          <p14:tracePt t="40754" x="3213100" y="3057525"/>
          <p14:tracePt t="40765" x="3257550" y="3238500"/>
          <p14:tracePt t="40779" x="3382963" y="3487738"/>
          <p14:tracePt t="40788" x="3589338" y="3787775"/>
          <p14:tracePt t="40799" x="3883025" y="4087813"/>
          <p14:tracePt t="40813" x="4289425" y="4344988"/>
          <p14:tracePt t="40822" x="4751388" y="4532313"/>
          <p14:tracePt t="40833" x="5170488" y="4600575"/>
          <p14:tracePt t="40846" x="5589588" y="4570413"/>
          <p14:tracePt t="40855" x="5970588" y="4470400"/>
          <p14:tracePt t="40866" x="6334125" y="4313238"/>
          <p14:tracePt t="40878" x="6657975" y="4144963"/>
          <p14:tracePt t="40891" x="6959600" y="3957638"/>
          <p14:tracePt t="40901" x="7208838" y="3800475"/>
          <p14:tracePt t="40914" x="7415213" y="3651250"/>
          <p14:tracePt t="40924" x="7577138" y="3532188"/>
          <p14:tracePt t="40935" x="7677150" y="3457575"/>
          <p14:tracePt t="40947" x="7740650" y="3419475"/>
          <p14:tracePt t="41024" x="7753350" y="3387725"/>
          <p14:tracePt t="41035" x="7753350" y="3376613"/>
          <p14:tracePt t="41047" x="7715250" y="3370263"/>
          <p14:tracePt t="41058" x="7640638" y="3363913"/>
          <p14:tracePt t="41069" x="7515225" y="3351213"/>
          <p14:tracePt t="41080" x="7359650" y="3338513"/>
          <p14:tracePt t="41091" x="7177088" y="3338513"/>
          <p14:tracePt t="41104" x="7021513" y="3338513"/>
          <p14:tracePt t="41114" x="6883400" y="3338513"/>
          <p14:tracePt t="41128" x="6777038" y="3338513"/>
          <p14:tracePt t="41138" x="6683375" y="3351213"/>
          <p14:tracePt t="41148" x="6615113" y="3381375"/>
          <p14:tracePt t="41160" x="6583363" y="3413125"/>
          <p14:tracePt t="41170" x="6557963" y="3451225"/>
          <p14:tracePt t="41182" x="6553200" y="3470275"/>
          <p14:tracePt t="41194" x="6557963" y="3500438"/>
          <p14:tracePt t="41205" x="6577013" y="3513138"/>
          <p14:tracePt t="41216" x="6602413" y="3519488"/>
          <p14:tracePt t="41230" x="6664325" y="3525838"/>
          <p14:tracePt t="41238" x="6757988" y="3538538"/>
          <p14:tracePt t="41249" x="6870700" y="3538538"/>
          <p14:tracePt t="41264" x="7059613" y="3538538"/>
          <p14:tracePt t="41272" x="7366000" y="3538538"/>
          <p14:tracePt t="41284" x="7821613" y="3538538"/>
          <p14:tracePt t="41295" x="8402638" y="3538538"/>
          <p14:tracePt t="41306" x="9085263" y="3538538"/>
          <p14:tracePt t="41317" x="9798050" y="3538538"/>
          <p14:tracePt t="41331" x="10479088" y="3538538"/>
          <p14:tracePt t="41340" x="11117263" y="3538538"/>
          <p14:tracePt t="41350" x="11647488" y="3538538"/>
          <p14:tracePt t="41363" x="12104688" y="3538538"/>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413D8F7-960A-4AC0-8E95-15FB87233B1B}"/>
              </a:ext>
            </a:extLst>
          </p:cNvPr>
          <p:cNvGrpSpPr/>
          <p:nvPr/>
        </p:nvGrpSpPr>
        <p:grpSpPr>
          <a:xfrm>
            <a:off x="541532" y="456537"/>
            <a:ext cx="2160513" cy="1360772"/>
            <a:chOff x="373605" y="283629"/>
            <a:chExt cx="2160513" cy="1360772"/>
          </a:xfrm>
        </p:grpSpPr>
        <p:sp>
          <p:nvSpPr>
            <p:cNvPr id="5" name="TextBox 4"/>
            <p:cNvSpPr txBox="1"/>
            <p:nvPr/>
          </p:nvSpPr>
          <p:spPr bwMode="auto">
            <a:xfrm>
              <a:off x="373605" y="283629"/>
              <a:ext cx="1563876" cy="943776"/>
            </a:xfrm>
            <a:prstGeom prst="rect">
              <a:avLst/>
            </a:prstGeom>
            <a:noFill/>
          </p:spPr>
          <p:txBody>
            <a:bodyPr wrap="none" lIns="121913" tIns="60956" rIns="121913" bIns="60956">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zh-CN" altLang="en-US" sz="5333" b="0" i="0" u="none" strike="noStrike" kern="0" cap="none" spc="-200" normalizeH="0" baseline="0" noProof="0" dirty="0">
                  <a:ln w="1905">
                    <a:noFill/>
                  </a:ln>
                  <a:solidFill>
                    <a:srgbClr val="FF0000"/>
                  </a:solidFill>
                  <a:effectLst/>
                  <a:uLnTx/>
                  <a:uFillTx/>
                  <a:latin typeface="字魂35号-经典雅黑" panose="02000000000000000000" pitchFamily="2" charset="-122"/>
                  <a:ea typeface="字魂35号-经典雅黑" panose="02000000000000000000" pitchFamily="2" charset="-122"/>
                </a:rPr>
                <a:t>目录</a:t>
              </a:r>
            </a:p>
          </p:txBody>
        </p:sp>
        <p:sp>
          <p:nvSpPr>
            <p:cNvPr id="6" name="TextBox 5"/>
            <p:cNvSpPr txBox="1"/>
            <p:nvPr/>
          </p:nvSpPr>
          <p:spPr bwMode="auto">
            <a:xfrm>
              <a:off x="373605" y="1110865"/>
              <a:ext cx="2160513" cy="533536"/>
            </a:xfrm>
            <a:prstGeom prst="rect">
              <a:avLst/>
            </a:prstGeom>
            <a:noFill/>
          </p:spPr>
          <p:txBody>
            <a:bodyPr wrap="none" lIns="121913" tIns="60956" rIns="121913" bIns="60956">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rPr>
                <a:t>CONTENTS</a:t>
              </a:r>
              <a:endParaRPr kumimoji="0" lang="zh-CN" altLang="en-US"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endParaRPr>
            </a:p>
          </p:txBody>
        </p:sp>
      </p:grpSp>
      <p:grpSp>
        <p:nvGrpSpPr>
          <p:cNvPr id="7" name="组合 6">
            <a:extLst>
              <a:ext uri="{FF2B5EF4-FFF2-40B4-BE49-F238E27FC236}">
                <a16:creationId xmlns:a16="http://schemas.microsoft.com/office/drawing/2014/main" id="{59EB2A67-FD74-4134-96C9-17CE246D7E2D}"/>
              </a:ext>
            </a:extLst>
          </p:cNvPr>
          <p:cNvGrpSpPr/>
          <p:nvPr/>
        </p:nvGrpSpPr>
        <p:grpSpPr>
          <a:xfrm>
            <a:off x="3984059" y="1936024"/>
            <a:ext cx="3804218" cy="687948"/>
            <a:chOff x="3993858" y="1478759"/>
            <a:chExt cx="3804218" cy="687948"/>
          </a:xfrm>
        </p:grpSpPr>
        <p:sp>
          <p:nvSpPr>
            <p:cNvPr id="8" name="TextBox 7"/>
            <p:cNvSpPr txBox="1"/>
            <p:nvPr/>
          </p:nvSpPr>
          <p:spPr bwMode="auto">
            <a:xfrm>
              <a:off x="4781880" y="1478759"/>
              <a:ext cx="301619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预习内容检测</a:t>
              </a:r>
            </a:p>
          </p:txBody>
        </p:sp>
        <p:sp>
          <p:nvSpPr>
            <p:cNvPr id="16" name="TextBox 15"/>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01</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9" name="组合 8">
            <a:extLst>
              <a:ext uri="{FF2B5EF4-FFF2-40B4-BE49-F238E27FC236}">
                <a16:creationId xmlns:a16="http://schemas.microsoft.com/office/drawing/2014/main" id="{B0993134-6BA1-4CAA-BE6F-9ED07F69EAE4}"/>
              </a:ext>
            </a:extLst>
          </p:cNvPr>
          <p:cNvGrpSpPr/>
          <p:nvPr/>
        </p:nvGrpSpPr>
        <p:grpSpPr>
          <a:xfrm>
            <a:off x="3984059" y="4641446"/>
            <a:ext cx="2880888" cy="687948"/>
            <a:chOff x="3993858" y="1478759"/>
            <a:chExt cx="2880888" cy="687948"/>
          </a:xfrm>
        </p:grpSpPr>
        <p:sp>
          <p:nvSpPr>
            <p:cNvPr id="10" name="TextBox 7">
              <a:extLst>
                <a:ext uri="{FF2B5EF4-FFF2-40B4-BE49-F238E27FC236}">
                  <a16:creationId xmlns:a16="http://schemas.microsoft.com/office/drawing/2014/main" id="{16D0D477-A10D-433A-B7A5-E7B2E1FC00E7}"/>
                </a:ext>
              </a:extLst>
            </p:cNvPr>
            <p:cNvSpPr txBox="1"/>
            <p:nvPr/>
          </p:nvSpPr>
          <p:spPr bwMode="auto">
            <a:xfrm>
              <a:off x="4781880" y="1478759"/>
              <a:ext cx="209286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货币制度</a:t>
              </a:r>
            </a:p>
          </p:txBody>
        </p:sp>
        <p:sp>
          <p:nvSpPr>
            <p:cNvPr id="11" name="TextBox 15">
              <a:extLst>
                <a:ext uri="{FF2B5EF4-FFF2-40B4-BE49-F238E27FC236}">
                  <a16:creationId xmlns:a16="http://schemas.microsoft.com/office/drawing/2014/main" id="{07F95305-64C8-49AD-933E-AAE07008E9C0}"/>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04</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2" name="组合 11">
            <a:extLst>
              <a:ext uri="{FF2B5EF4-FFF2-40B4-BE49-F238E27FC236}">
                <a16:creationId xmlns:a16="http://schemas.microsoft.com/office/drawing/2014/main" id="{C46034B8-7673-466E-8778-FD4D5DE3443F}"/>
              </a:ext>
            </a:extLst>
          </p:cNvPr>
          <p:cNvGrpSpPr/>
          <p:nvPr/>
        </p:nvGrpSpPr>
        <p:grpSpPr>
          <a:xfrm>
            <a:off x="3984059" y="3739638"/>
            <a:ext cx="1957559" cy="687948"/>
            <a:chOff x="3993858" y="1478759"/>
            <a:chExt cx="1957559" cy="687948"/>
          </a:xfrm>
        </p:grpSpPr>
        <p:sp>
          <p:nvSpPr>
            <p:cNvPr id="13" name="TextBox 7">
              <a:extLst>
                <a:ext uri="{FF2B5EF4-FFF2-40B4-BE49-F238E27FC236}">
                  <a16:creationId xmlns:a16="http://schemas.microsoft.com/office/drawing/2014/main" id="{7CC42332-8B64-4D97-AD3A-BE45A6D60B5D}"/>
                </a:ext>
              </a:extLst>
            </p:cNvPr>
            <p:cNvSpPr txBox="1"/>
            <p:nvPr/>
          </p:nvSpPr>
          <p:spPr bwMode="auto">
            <a:xfrm>
              <a:off x="4781880" y="1478759"/>
              <a:ext cx="1169537"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货币</a:t>
              </a:r>
            </a:p>
          </p:txBody>
        </p:sp>
        <p:sp>
          <p:nvSpPr>
            <p:cNvPr id="14" name="TextBox 15">
              <a:extLst>
                <a:ext uri="{FF2B5EF4-FFF2-40B4-BE49-F238E27FC236}">
                  <a16:creationId xmlns:a16="http://schemas.microsoft.com/office/drawing/2014/main" id="{41B904F7-B254-411A-8567-584F0C1C779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03</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5" name="组合 14">
            <a:extLst>
              <a:ext uri="{FF2B5EF4-FFF2-40B4-BE49-F238E27FC236}">
                <a16:creationId xmlns:a16="http://schemas.microsoft.com/office/drawing/2014/main" id="{5B065390-BFB3-488F-A964-001B9F81E8F9}"/>
              </a:ext>
            </a:extLst>
          </p:cNvPr>
          <p:cNvGrpSpPr/>
          <p:nvPr/>
        </p:nvGrpSpPr>
        <p:grpSpPr>
          <a:xfrm>
            <a:off x="3984059" y="2837831"/>
            <a:ext cx="1957559" cy="687948"/>
            <a:chOff x="3993858" y="1478759"/>
            <a:chExt cx="1957559" cy="687948"/>
          </a:xfrm>
        </p:grpSpPr>
        <p:sp>
          <p:nvSpPr>
            <p:cNvPr id="17" name="TextBox 7">
              <a:extLst>
                <a:ext uri="{FF2B5EF4-FFF2-40B4-BE49-F238E27FC236}">
                  <a16:creationId xmlns:a16="http://schemas.microsoft.com/office/drawing/2014/main" id="{7F4CA2E9-F045-408D-A721-621A60E5D770}"/>
                </a:ext>
              </a:extLst>
            </p:cNvPr>
            <p:cNvSpPr txBox="1"/>
            <p:nvPr/>
          </p:nvSpPr>
          <p:spPr bwMode="auto">
            <a:xfrm>
              <a:off x="4781880" y="1478759"/>
              <a:ext cx="1169537"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导论</a:t>
              </a:r>
            </a:p>
          </p:txBody>
        </p:sp>
        <p:sp>
          <p:nvSpPr>
            <p:cNvPr id="18" name="TextBox 15">
              <a:extLst>
                <a:ext uri="{FF2B5EF4-FFF2-40B4-BE49-F238E27FC236}">
                  <a16:creationId xmlns:a16="http://schemas.microsoft.com/office/drawing/2014/main" id="{F83E54A8-CA77-4B59-ACF8-87E1D880BBC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02</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spTree>
    <p:extLst>
      <p:ext uri="{BB962C8B-B14F-4D97-AF65-F5344CB8AC3E}">
        <p14:creationId xmlns:p14="http://schemas.microsoft.com/office/powerpoint/2010/main" val="2110673134"/>
      </p:ext>
    </p:extLst>
  </p:cSld>
  <p:clrMapOvr>
    <a:masterClrMapping/>
  </p:clrMapOvr>
  <mc:AlternateContent xmlns:mc="http://schemas.openxmlformats.org/markup-compatibility/2006" xmlns:p14="http://schemas.microsoft.com/office/powerpoint/2010/main">
    <mc:Choice Requires="p14">
      <p:transition spd="slow" p14:dur="2000" advTm="2030"/>
    </mc:Choice>
    <mc:Fallback xmlns="">
      <p:transition spd="slow" advTm="203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现代信用货币的计量</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CF3ED7B1-25F6-4949-8474-66C4D73B6C34}"/>
              </a:ext>
            </a:extLst>
          </p:cNvPr>
          <p:cNvSpPr txBox="1"/>
          <p:nvPr/>
        </p:nvSpPr>
        <p:spPr>
          <a:xfrm>
            <a:off x="332716" y="1217115"/>
            <a:ext cx="8166847" cy="954107"/>
          </a:xfrm>
          <a:prstGeom prst="rect">
            <a:avLst/>
          </a:prstGeom>
          <a:noFill/>
        </p:spPr>
        <p:txBody>
          <a:bodyPr wrap="square" rtlCol="0">
            <a:spAutoFit/>
          </a:bodyPr>
          <a:lstStyle/>
          <a:p>
            <a:r>
              <a:rPr lang="zh-CN" altLang="en-US" sz="2800" dirty="0"/>
              <a:t>货币层次划分的主要依据：金融资产</a:t>
            </a:r>
            <a:r>
              <a:rPr lang="zh-CN" altLang="en-US" sz="2800" dirty="0">
                <a:solidFill>
                  <a:srgbClr val="FF0000"/>
                </a:solidFill>
              </a:rPr>
              <a:t>流动性的强弱；</a:t>
            </a:r>
            <a:endParaRPr lang="en-US" altLang="zh-CN" sz="2800" dirty="0">
              <a:solidFill>
                <a:srgbClr val="FF0000"/>
              </a:solidFill>
            </a:endParaRPr>
          </a:p>
          <a:p>
            <a:r>
              <a:rPr lang="zh-CN" altLang="en-US" sz="2800" dirty="0"/>
              <a:t>    思考一下什么是金融资产的流动性？</a:t>
            </a:r>
            <a:r>
              <a:rPr lang="en-US" altLang="zh-CN" sz="2800" dirty="0"/>
              <a:t>P20</a:t>
            </a:r>
            <a:endParaRPr lang="zh-CN" altLang="en-US" sz="2800" dirty="0"/>
          </a:p>
        </p:txBody>
      </p:sp>
      <p:sp>
        <p:nvSpPr>
          <p:cNvPr id="6" name="文本框 5">
            <a:extLst>
              <a:ext uri="{FF2B5EF4-FFF2-40B4-BE49-F238E27FC236}">
                <a16:creationId xmlns:a16="http://schemas.microsoft.com/office/drawing/2014/main" id="{94DB5281-AE0A-4BDC-893A-7FC87EA50280}"/>
              </a:ext>
            </a:extLst>
          </p:cNvPr>
          <p:cNvSpPr txBox="1"/>
          <p:nvPr/>
        </p:nvSpPr>
        <p:spPr>
          <a:xfrm>
            <a:off x="332716" y="2859160"/>
            <a:ext cx="11447930" cy="3539430"/>
          </a:xfrm>
          <a:prstGeom prst="rect">
            <a:avLst/>
          </a:prstGeom>
          <a:noFill/>
        </p:spPr>
        <p:txBody>
          <a:bodyPr wrap="square" rtlCol="0">
            <a:spAutoFit/>
          </a:bodyPr>
          <a:lstStyle/>
          <a:p>
            <a:r>
              <a:rPr lang="en-US" altLang="zh-CN" sz="2800" dirty="0"/>
              <a:t>M0</a:t>
            </a:r>
            <a:r>
              <a:rPr lang="zh-CN" altLang="en-US" sz="2800" dirty="0"/>
              <a:t>（现金）</a:t>
            </a:r>
            <a:r>
              <a:rPr lang="en-US" altLang="zh-CN" sz="2800" dirty="0"/>
              <a:t>=</a:t>
            </a:r>
            <a:r>
              <a:rPr lang="zh-CN" altLang="en-US" sz="2800" dirty="0"/>
              <a:t>流通中的现金</a:t>
            </a:r>
            <a:r>
              <a:rPr lang="en-US" altLang="zh-CN" sz="2800" dirty="0"/>
              <a:t>=</a:t>
            </a:r>
            <a:r>
              <a:rPr lang="zh-CN" altLang="en-US" sz="2800" dirty="0"/>
              <a:t>居民手中的现金</a:t>
            </a:r>
            <a:r>
              <a:rPr lang="en-US" altLang="zh-CN" sz="2800" dirty="0"/>
              <a:t>+</a:t>
            </a:r>
            <a:r>
              <a:rPr lang="zh-CN" altLang="en-US" sz="2800" dirty="0"/>
              <a:t>企事业单位的备用金</a:t>
            </a:r>
            <a:endParaRPr lang="en-US" altLang="zh-CN" sz="2800" dirty="0"/>
          </a:p>
          <a:p>
            <a:endParaRPr lang="en-US" altLang="zh-CN" sz="2800" dirty="0"/>
          </a:p>
          <a:p>
            <a:r>
              <a:rPr lang="en-US" altLang="zh-CN" sz="2800" dirty="0"/>
              <a:t>M1</a:t>
            </a:r>
            <a:r>
              <a:rPr lang="zh-CN" altLang="en-US" sz="2800" dirty="0"/>
              <a:t>（狭义货币）</a:t>
            </a:r>
            <a:r>
              <a:rPr lang="en-US" altLang="zh-CN" sz="2800" dirty="0"/>
              <a:t>=M0+</a:t>
            </a:r>
            <a:r>
              <a:rPr lang="zh-CN" altLang="en-US" sz="2800" dirty="0"/>
              <a:t>企事业单位活期存款</a:t>
            </a:r>
            <a:r>
              <a:rPr lang="en-US" altLang="zh-CN" sz="2800" dirty="0"/>
              <a:t>+</a:t>
            </a:r>
            <a:r>
              <a:rPr lang="zh-CN" altLang="en-US" sz="2800" dirty="0"/>
              <a:t>农村存款</a:t>
            </a:r>
            <a:r>
              <a:rPr lang="en-US" altLang="zh-CN" sz="2800" dirty="0"/>
              <a:t>+</a:t>
            </a:r>
            <a:r>
              <a:rPr lang="zh-CN" altLang="en-US" sz="2800" dirty="0"/>
              <a:t>机关团体部分存款</a:t>
            </a:r>
            <a:r>
              <a:rPr lang="en-US" altLang="zh-CN" sz="2800" dirty="0"/>
              <a:t>+</a:t>
            </a:r>
            <a:r>
              <a:rPr lang="zh-CN" altLang="en-US" sz="2800" b="1" dirty="0"/>
              <a:t>个人持有的信用卡存款</a:t>
            </a:r>
            <a:endParaRPr lang="en-US" altLang="zh-CN" sz="2800" b="1" dirty="0"/>
          </a:p>
          <a:p>
            <a:endParaRPr lang="en-US" altLang="zh-CN" sz="2800" b="1" dirty="0"/>
          </a:p>
          <a:p>
            <a:r>
              <a:rPr lang="en-US" altLang="zh-CN" sz="2800" dirty="0"/>
              <a:t>M2</a:t>
            </a:r>
            <a:r>
              <a:rPr lang="zh-CN" altLang="en-US" sz="2800" dirty="0"/>
              <a:t>（广义货币）</a:t>
            </a:r>
            <a:r>
              <a:rPr lang="en-US" altLang="zh-CN" sz="2800" dirty="0"/>
              <a:t>=M1+</a:t>
            </a:r>
            <a:r>
              <a:rPr lang="zh-CN" altLang="en-US" sz="2800" dirty="0"/>
              <a:t>企事业单位定期存款</a:t>
            </a:r>
            <a:r>
              <a:rPr lang="en-US" altLang="zh-CN" sz="2800" dirty="0"/>
              <a:t>+</a:t>
            </a:r>
            <a:r>
              <a:rPr lang="zh-CN" altLang="en-US" sz="2800" dirty="0"/>
              <a:t>自筹基本建设存款</a:t>
            </a:r>
            <a:r>
              <a:rPr lang="en-US" altLang="zh-CN" sz="2800" dirty="0"/>
              <a:t>+</a:t>
            </a:r>
            <a:r>
              <a:rPr lang="zh-CN" altLang="en-US" sz="2800" dirty="0"/>
              <a:t>个人储蓄存款</a:t>
            </a:r>
            <a:r>
              <a:rPr lang="en-US" altLang="zh-CN" sz="2800" dirty="0"/>
              <a:t>+</a:t>
            </a:r>
            <a:r>
              <a:rPr lang="zh-CN" altLang="en-US" sz="2800" dirty="0"/>
              <a:t>其他存款</a:t>
            </a:r>
            <a:endParaRPr lang="en-US" altLang="zh-CN" sz="2800" dirty="0"/>
          </a:p>
          <a:p>
            <a:r>
              <a:rPr lang="zh-CN" altLang="en-US" sz="2800" dirty="0">
                <a:solidFill>
                  <a:srgbClr val="FF0000"/>
                </a:solidFill>
              </a:rPr>
              <a:t>思考：</a:t>
            </a:r>
            <a:r>
              <a:rPr lang="zh-CN" altLang="en-US" sz="2800" dirty="0"/>
              <a:t>居民活期储蓄存款属于</a:t>
            </a:r>
            <a:r>
              <a:rPr lang="en-US" altLang="zh-CN" sz="2800" dirty="0"/>
              <a:t>M1</a:t>
            </a:r>
            <a:r>
              <a:rPr lang="zh-CN" altLang="en-US" sz="2800" dirty="0"/>
              <a:t>还是</a:t>
            </a:r>
            <a:r>
              <a:rPr lang="en-US" altLang="zh-CN" sz="2800" dirty="0"/>
              <a:t>M2</a:t>
            </a:r>
            <a:r>
              <a:rPr lang="zh-CN" altLang="en-US" sz="2800" dirty="0"/>
              <a:t>？</a:t>
            </a:r>
          </a:p>
        </p:txBody>
      </p:sp>
      <p:sp>
        <p:nvSpPr>
          <p:cNvPr id="4" name="箭头: 下 3">
            <a:extLst>
              <a:ext uri="{FF2B5EF4-FFF2-40B4-BE49-F238E27FC236}">
                <a16:creationId xmlns:a16="http://schemas.microsoft.com/office/drawing/2014/main" id="{4EE9D883-0C95-4889-810B-CF24D895D5DD}"/>
              </a:ext>
            </a:extLst>
          </p:cNvPr>
          <p:cNvSpPr/>
          <p:nvPr/>
        </p:nvSpPr>
        <p:spPr>
          <a:xfrm>
            <a:off x="4312024" y="2171222"/>
            <a:ext cx="430305" cy="63473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8729965"/>
      </p:ext>
    </p:extLst>
  </p:cSld>
  <p:clrMapOvr>
    <a:masterClrMapping/>
  </p:clrMapOvr>
  <mc:AlternateContent xmlns:mc="http://schemas.openxmlformats.org/markup-compatibility/2006" xmlns:p14="http://schemas.microsoft.com/office/powerpoint/2010/main">
    <mc:Choice Requires="p14">
      <p:transition spd="slow" p14:dur="2000" advTm="254198"/>
    </mc:Choice>
    <mc:Fallback xmlns="">
      <p:transition spd="slow" advTm="254198"/>
    </mc:Fallback>
  </mc:AlternateContent>
  <p:extLst>
    <p:ext uri="{3A86A75C-4F4B-4683-9AE1-C65F6400EC91}">
      <p14:laserTraceLst xmlns:p14="http://schemas.microsoft.com/office/powerpoint/2010/main">
        <p14:tracePtLst>
          <p14:tracePt t="563" x="11953875" y="3251200"/>
          <p14:tracePt t="572" x="11679238" y="3176588"/>
          <p14:tracePt t="583" x="11372850" y="3094038"/>
          <p14:tracePt t="596" x="11098213" y="3032125"/>
          <p14:tracePt t="607" x="10821988" y="2970213"/>
          <p14:tracePt t="617" x="10498138" y="2906713"/>
          <p14:tracePt t="629" x="10179050" y="2857500"/>
          <p14:tracePt t="645" x="9785350" y="2806700"/>
          <p14:tracePt t="652" x="9366250" y="2738438"/>
          <p14:tracePt t="663" x="8921750" y="2681288"/>
          <p14:tracePt t="674" x="8478838" y="2632075"/>
          <p14:tracePt t="685" x="8083550" y="2574925"/>
          <p14:tracePt t="696" x="7715250" y="2544763"/>
          <p14:tracePt t="709" x="7427913" y="2513013"/>
          <p14:tracePt t="720" x="7189788" y="2500313"/>
          <p14:tracePt t="730" x="7027863" y="2487613"/>
          <p14:tracePt t="743" x="6902450" y="2481263"/>
          <p14:tracePt t="752" x="6840538" y="2470150"/>
          <p14:tracePt t="864" x="6815138" y="2470150"/>
          <p14:tracePt t="877" x="6789738" y="2474913"/>
          <p14:tracePt t="887" x="6777038" y="2487613"/>
          <p14:tracePt t="898" x="6764338" y="2513013"/>
          <p14:tracePt t="913" x="6753225" y="2532063"/>
          <p14:tracePt t="922" x="6734175" y="2563813"/>
          <p14:tracePt t="932" x="6715125" y="2606675"/>
          <p14:tracePt t="946" x="6708775" y="2632075"/>
          <p14:tracePt t="958" x="6702425" y="2657475"/>
          <p14:tracePt t="966" x="6696075" y="2681288"/>
          <p14:tracePt t="978" x="6696075" y="2700338"/>
          <p14:tracePt t="989" x="6696075" y="2713038"/>
          <p14:tracePt t="1001" x="6696075" y="2725738"/>
          <p14:tracePt t="1011" x="6696075" y="2751138"/>
          <p14:tracePt t="1024" x="6696075" y="2757488"/>
          <p14:tracePt t="1035" x="6696075" y="2763838"/>
          <p14:tracePt t="1046" x="6696075" y="2774950"/>
          <p14:tracePt t="1056" x="6702425" y="2787650"/>
          <p14:tracePt t="1067" x="6715125" y="2794000"/>
          <p14:tracePt t="1079" x="6740525" y="2806700"/>
          <p14:tracePt t="1090" x="6757988" y="2825750"/>
          <p14:tracePt t="1101" x="6789738" y="2832100"/>
          <p14:tracePt t="1113" x="6827838" y="2838450"/>
          <p14:tracePt t="1125" x="6870700" y="2844800"/>
          <p14:tracePt t="1135" x="6908800" y="2844800"/>
          <p14:tracePt t="1148" x="6983413" y="2844800"/>
          <p14:tracePt t="1159" x="7083425" y="2844800"/>
          <p14:tracePt t="1168" x="7208838" y="2844800"/>
          <p14:tracePt t="1179" x="7359650" y="2844800"/>
          <p14:tracePt t="1193" x="7515225" y="2844800"/>
          <p14:tracePt t="1202" x="7689850" y="2844800"/>
          <p14:tracePt t="1214" x="7847013" y="2844800"/>
          <p14:tracePt t="1226" x="7983538" y="2844800"/>
          <p14:tracePt t="1236" x="8096250" y="2844800"/>
          <p14:tracePt t="1249" x="8196263" y="2844800"/>
          <p14:tracePt t="1261" x="8283575" y="2844800"/>
          <p14:tracePt t="1270" x="8347075" y="2844800"/>
          <p14:tracePt t="1281" x="8396288" y="2844800"/>
          <p14:tracePt t="1293" x="8447088" y="2844800"/>
          <p14:tracePt t="1303" x="8478838" y="2844800"/>
          <p14:tracePt t="1315" x="8496300" y="2857500"/>
          <p14:tracePt t="1326" x="8509000" y="2857500"/>
          <p14:tracePt t="1337" x="8521700" y="2857500"/>
          <p14:tracePt t="1349" x="8534400" y="2857500"/>
          <p14:tracePt t="1362" x="8553450" y="2857500"/>
          <p14:tracePt t="1372" x="8578850" y="2863850"/>
          <p14:tracePt t="1382" x="8602663" y="2863850"/>
          <p14:tracePt t="1395" x="8621713" y="2870200"/>
          <p14:tracePt t="1407" x="8640763" y="2870200"/>
          <p14:tracePt t="1416" x="8672513" y="2874963"/>
          <p14:tracePt t="1428" x="8689975" y="2881313"/>
          <p14:tracePt t="1440" x="8702675" y="2881313"/>
          <p14:tracePt t="1452" x="8709025" y="2887663"/>
          <p14:tracePt t="1484" x="8709025" y="2894013"/>
          <p14:tracePt t="1495" x="8689975" y="2894013"/>
          <p14:tracePt t="1507" x="8634413" y="2900363"/>
          <p14:tracePt t="1518" x="8521700" y="2913063"/>
          <p14:tracePt t="1531" x="8347075" y="2913063"/>
          <p14:tracePt t="1540" x="8040688" y="2925763"/>
          <p14:tracePt t="1552" x="7653338" y="2944813"/>
          <p14:tracePt t="1564" x="7215188" y="2981325"/>
          <p14:tracePt t="1574" x="6696075" y="3032125"/>
          <p14:tracePt t="1585" x="6102350" y="3094038"/>
          <p14:tracePt t="1596" x="5489575" y="3151188"/>
          <p14:tracePt t="1611" x="4821238" y="3187700"/>
          <p14:tracePt t="1619" x="4157663" y="3206750"/>
          <p14:tracePt t="1630" x="3576638" y="3206750"/>
          <p14:tracePt t="1642" x="3070225" y="3206750"/>
          <p14:tracePt t="1661" x="2613025" y="3206750"/>
          <p14:tracePt t="1664" x="2257425" y="3206750"/>
          <p14:tracePt t="1678" x="1951038" y="3206750"/>
          <p14:tracePt t="1686" x="1719263" y="3206750"/>
          <p14:tracePt t="1697" x="1563688" y="3206750"/>
          <p14:tracePt t="1708" x="1500188" y="3206750"/>
          <p14:tracePt t="1766" x="1463675" y="3206750"/>
          <p14:tracePt t="1779" x="1412875" y="3206750"/>
          <p14:tracePt t="1788" x="1387475" y="3206750"/>
          <p14:tracePt t="1799" x="1338263" y="3206750"/>
          <p14:tracePt t="1812" x="1274763" y="3206750"/>
          <p14:tracePt t="1822" x="1187450" y="3206750"/>
          <p14:tracePt t="1832" x="1100138" y="3206750"/>
          <p14:tracePt t="1845" x="987425" y="3206750"/>
          <p14:tracePt t="1855" x="838200" y="3206750"/>
          <p14:tracePt t="1866" x="631825" y="3206750"/>
          <p14:tracePt t="1879" x="400050" y="3206750"/>
          <p14:tracePt t="1889" x="144463" y="3206750"/>
          <p14:tracePt t="2533" x="187325" y="3419475"/>
          <p14:tracePt t="2546" x="300038" y="3419475"/>
          <p14:tracePt t="2553" x="412750" y="3432175"/>
          <p14:tracePt t="2564" x="538163" y="3438525"/>
          <p14:tracePt t="2578" x="674688" y="3451225"/>
          <p14:tracePt t="2586" x="812800" y="3463925"/>
          <p14:tracePt t="2597" x="938213" y="3470275"/>
          <p14:tracePt t="2612" x="1050925" y="3481388"/>
          <p14:tracePt t="2631" x="1106488" y="3487738"/>
          <p14:tracePt t="2710" x="1125538" y="3487738"/>
          <p14:tracePt t="2721" x="1119188" y="3487738"/>
          <p14:tracePt t="2733" x="1100138" y="3487738"/>
          <p14:tracePt t="2745" x="1050925" y="3487738"/>
          <p14:tracePt t="2760" x="963613" y="3487738"/>
          <p14:tracePt t="2766" x="863600" y="3487738"/>
          <p14:tracePt t="2778" x="750888" y="3487738"/>
          <p14:tracePt t="2791" x="638175" y="3487738"/>
          <p14:tracePt t="2800" x="544513" y="3487738"/>
          <p14:tracePt t="2811" x="431800" y="3487738"/>
          <p14:tracePt t="2822" x="319088" y="3487738"/>
          <p14:tracePt t="2835" x="206375" y="3476625"/>
          <p14:tracePt t="2848" x="87313" y="3463925"/>
          <p14:tracePt t="2857" x="6350" y="3463925"/>
          <p14:tracePt t="4330" x="31750" y="3444875"/>
          <p14:tracePt t="4343" x="55563" y="3444875"/>
          <p14:tracePt t="4352" x="68263" y="3451225"/>
          <p14:tracePt t="4499" x="87313" y="3463925"/>
          <p14:tracePt t="4511" x="119063" y="3470275"/>
          <p14:tracePt t="4522" x="150813" y="3494088"/>
          <p14:tracePt t="4534" x="180975" y="3513138"/>
          <p14:tracePt t="4546" x="200025" y="3532188"/>
          <p14:tracePt t="4555" x="225425" y="3544888"/>
          <p14:tracePt t="4566" x="238125" y="3557588"/>
          <p14:tracePt t="4578" x="250825" y="3563938"/>
          <p14:tracePt t="4657" x="255588" y="3570288"/>
          <p14:tracePt t="4668" x="268288" y="3576638"/>
          <p14:tracePt t="4679" x="280988" y="3587750"/>
          <p14:tracePt t="4691" x="300038" y="3606800"/>
          <p14:tracePt t="4701" x="319088" y="3613150"/>
          <p14:tracePt t="4713" x="350838" y="3625850"/>
          <p14:tracePt t="4725" x="368300" y="3632200"/>
          <p14:tracePt t="4735" x="381000" y="3638550"/>
          <p14:tracePt t="4748" x="406400" y="3651250"/>
          <p14:tracePt t="4759" x="419100" y="3663950"/>
          <p14:tracePt t="4768" x="431800" y="3670300"/>
          <p14:tracePt t="4783" x="461963" y="3676650"/>
          <p14:tracePt t="4793" x="481013" y="3676650"/>
          <p14:tracePt t="4802" x="500063" y="3681413"/>
          <p14:tracePt t="4814" x="531813" y="3681413"/>
          <p14:tracePt t="4825" x="557213" y="3687763"/>
          <p14:tracePt t="4836" x="587375" y="3687763"/>
          <p14:tracePt t="4850" x="612775" y="3687763"/>
          <p14:tracePt t="4861" x="644525" y="3687763"/>
          <p14:tracePt t="4870" x="681038" y="3687763"/>
          <p14:tracePt t="4881" x="731838" y="3694113"/>
          <p14:tracePt t="4906" x="857250" y="3706813"/>
          <p14:tracePt t="4915" x="919163" y="3706813"/>
          <p14:tracePt t="4927" x="974725" y="3713163"/>
          <p14:tracePt t="4939" x="1038225" y="3725863"/>
          <p14:tracePt t="4949" x="1100138" y="3725863"/>
          <p14:tracePt t="4962" x="1174750" y="3725863"/>
          <p14:tracePt t="4972" x="1263650" y="3725863"/>
          <p14:tracePt t="4983" x="1350963" y="3725863"/>
          <p14:tracePt t="4994" x="1463675" y="3725863"/>
          <p14:tracePt t="5006" x="1587500" y="3725863"/>
          <p14:tracePt t="5016" x="1725613" y="3725863"/>
          <p14:tracePt t="5029" x="1876425" y="3725863"/>
          <p14:tracePt t="5038" x="2063750" y="3719513"/>
          <p14:tracePt t="5050" x="2257425" y="3694113"/>
          <p14:tracePt t="5063" x="2419350" y="3670300"/>
          <p14:tracePt t="5073" x="2563813" y="3644900"/>
          <p14:tracePt t="5084" x="2693988" y="3625850"/>
          <p14:tracePt t="5096" x="2806700" y="3613150"/>
          <p14:tracePt t="5109" x="2857500" y="3606800"/>
          <p14:tracePt t="5207" x="2863850" y="3600450"/>
          <p14:tracePt t="5219" x="2857500" y="3600450"/>
          <p14:tracePt t="5230" x="2838450" y="3594100"/>
          <p14:tracePt t="5244" x="2789238" y="3587750"/>
          <p14:tracePt t="5252" x="2700338" y="3563938"/>
          <p14:tracePt t="5265" x="2589213" y="3544888"/>
          <p14:tracePt t="5276" x="2457450" y="3525838"/>
          <p14:tracePt t="5286" x="2319338" y="3513138"/>
          <p14:tracePt t="5298" x="2193925" y="3494088"/>
          <p14:tracePt t="5312" x="2082800" y="3481388"/>
          <p14:tracePt t="5320" x="1981200" y="3470275"/>
          <p14:tracePt t="5332" x="1881188" y="3463925"/>
          <p14:tracePt t="5347" x="1793875" y="3451225"/>
          <p14:tracePt t="5358" x="1693863" y="3432175"/>
          <p14:tracePt t="5365" x="1581150" y="3419475"/>
          <p14:tracePt t="5378" x="1470025" y="3413125"/>
          <p14:tracePt t="5388" x="1344613" y="3400425"/>
          <p14:tracePt t="5398" x="1219200" y="3387725"/>
          <p14:tracePt t="5412" x="1106488" y="3381375"/>
          <p14:tracePt t="5422" x="993775" y="3381375"/>
          <p14:tracePt t="5432" x="893763" y="3381375"/>
          <p14:tracePt t="5445" x="806450" y="3370263"/>
          <p14:tracePt t="5457" x="719138" y="3370263"/>
          <p14:tracePt t="5467" x="644525" y="3370263"/>
          <p14:tracePt t="5478" x="568325" y="3370263"/>
          <p14:tracePt t="5492" x="487363" y="3370263"/>
          <p14:tracePt t="5500" x="412750" y="3370263"/>
          <p14:tracePt t="5511" x="338138" y="3370263"/>
          <p14:tracePt t="5525" x="274638" y="3370263"/>
          <p14:tracePt t="5536" x="225425" y="3370263"/>
          <p14:tracePt t="5546" x="174625" y="3370263"/>
          <p14:tracePt t="5557" x="138113" y="3370263"/>
          <p14:tracePt t="5567" x="100013" y="3370263"/>
          <p14:tracePt t="5579" x="55563" y="3370263"/>
          <p14:tracePt t="5590" x="19050" y="3370263"/>
          <p14:tracePt t="8335" x="161925" y="3419475"/>
          <p14:tracePt t="8348" x="419100" y="3419475"/>
          <p14:tracePt t="8360" x="774700" y="3419475"/>
          <p14:tracePt t="8369" x="1206500" y="3419475"/>
          <p14:tracePt t="8380" x="1712913" y="3419475"/>
          <p14:tracePt t="8395" x="2293938" y="3419475"/>
          <p14:tracePt t="8402" x="2932113" y="3419475"/>
          <p14:tracePt t="8414" x="3613150" y="3419475"/>
          <p14:tracePt t="8425" x="4325938" y="3419475"/>
          <p14:tracePt t="8442" x="5057775" y="3419475"/>
          <p14:tracePt t="8449" x="5789613" y="3419475"/>
          <p14:tracePt t="8462" x="6527800" y="3419475"/>
          <p14:tracePt t="8471" x="7208838" y="3419475"/>
          <p14:tracePt t="8481" x="7847013" y="3419475"/>
          <p14:tracePt t="8494" x="8378825" y="3419475"/>
          <p14:tracePt t="8504" x="8834438" y="3419475"/>
          <p14:tracePt t="8515" x="9191625" y="3419475"/>
          <p14:tracePt t="8529" x="9472613" y="3419475"/>
          <p14:tracePt t="8539" x="9653588" y="3419475"/>
          <p14:tracePt t="8549" x="9772650" y="3419475"/>
          <p14:tracePt t="8562" x="9859963" y="3419475"/>
          <p14:tracePt t="8571" x="9904413" y="3419475"/>
          <p14:tracePt t="8583" x="9921875" y="3419475"/>
          <p14:tracePt t="8650" x="9940925" y="3419475"/>
          <p14:tracePt t="8662" x="9953625" y="3419475"/>
          <p14:tracePt t="8674" x="9959975" y="3419475"/>
          <p14:tracePt t="8709" x="9972675" y="3419475"/>
          <p14:tracePt t="8718" x="9991725" y="3419475"/>
          <p14:tracePt t="8730" x="10021888" y="3444875"/>
          <p14:tracePt t="8752" x="10109200" y="3525838"/>
          <p14:tracePt t="8763" x="10160000" y="3570288"/>
          <p14:tracePt t="8774" x="10191750" y="3606800"/>
          <p14:tracePt t="8785" x="10228263" y="3638550"/>
          <p14:tracePt t="8797" x="10253663" y="3670300"/>
          <p14:tracePt t="8808" x="10266363" y="3700463"/>
          <p14:tracePt t="8818" x="10272713" y="3744913"/>
          <p14:tracePt t="8831" x="10291763" y="3794125"/>
          <p14:tracePt t="8844" x="10298113" y="3838575"/>
          <p14:tracePt t="8857" x="10310813" y="3876675"/>
          <p14:tracePt t="8864" x="10315575" y="3906838"/>
          <p14:tracePt t="8879" x="10321925" y="3938588"/>
          <p14:tracePt t="8886" x="10321925" y="3957638"/>
          <p14:tracePt t="8905" x="10321925" y="3976688"/>
          <p14:tracePt t="8911" x="10321925" y="3994150"/>
          <p14:tracePt t="8920" x="10315575" y="4019550"/>
          <p14:tracePt t="8931" x="10310813" y="4038600"/>
          <p14:tracePt t="8946" x="10291763" y="4076700"/>
          <p14:tracePt t="8958" x="10266363" y="4119563"/>
          <p14:tracePt t="8965" x="10240963" y="4164013"/>
          <p14:tracePt t="8979" x="10215563" y="4206875"/>
          <p14:tracePt t="8989" x="10191750" y="4238625"/>
          <p14:tracePt t="8999" x="10179050" y="4257675"/>
          <p14:tracePt t="9088" x="10172700" y="4257675"/>
          <p14:tracePt t="9100" x="10160000" y="4270375"/>
          <p14:tracePt t="9111" x="10134600" y="4287838"/>
          <p14:tracePt t="9122" x="10115550" y="4294188"/>
          <p14:tracePt t="9134" x="10098088" y="4300538"/>
          <p14:tracePt t="9147" x="10066338" y="4306888"/>
          <p14:tracePt t="9156" x="10028238" y="4313238"/>
          <p14:tracePt t="9167" x="9991725" y="4313238"/>
          <p14:tracePt t="9179" x="9966325" y="4313238"/>
          <p14:tracePt t="9190" x="9947275" y="4313238"/>
          <p14:tracePt t="9203" x="9928225" y="4313238"/>
          <p14:tracePt t="9213" x="9909175" y="4313238"/>
          <p14:tracePt t="9225" x="9879013" y="4313238"/>
          <p14:tracePt t="9236" x="9853613" y="4313238"/>
          <p14:tracePt t="9247" x="9834563" y="4313238"/>
          <p14:tracePt t="9259" x="9809163" y="4313238"/>
          <p14:tracePt t="10360" x="9798050" y="4313238"/>
          <p14:tracePt t="10371" x="9785350" y="4313238"/>
          <p14:tracePt t="10382" x="9772650" y="4306888"/>
          <p14:tracePt t="10395" x="9759950" y="4300538"/>
          <p14:tracePt t="10407" x="9753600" y="4294188"/>
          <p14:tracePt t="10416" x="9753600" y="4287838"/>
          <p14:tracePt t="10427" x="9740900" y="4287838"/>
          <p14:tracePt t="10442" x="9734550" y="4283075"/>
          <p14:tracePt t="10450" x="9715500" y="4270375"/>
          <p14:tracePt t="10462" x="9702800" y="4257675"/>
          <p14:tracePt t="10475" x="9691688" y="4251325"/>
          <p14:tracePt t="10484" x="9685338" y="4244975"/>
          <p14:tracePt t="10608" x="9672638" y="4244975"/>
          <p14:tracePt t="10620" x="9659938" y="4238625"/>
          <p14:tracePt t="10630" x="9647238" y="4238625"/>
          <p14:tracePt t="10645" x="9634538" y="4232275"/>
          <p14:tracePt t="10653" x="9621838" y="4225925"/>
          <p14:tracePt t="10687" x="9609138" y="4225925"/>
          <p14:tracePt t="10698" x="9602788" y="4225925"/>
          <p14:tracePt t="10712" x="9598025" y="4219575"/>
          <p14:tracePt t="10720" x="9591675" y="4219575"/>
          <p14:tracePt t="10732" x="9578975" y="4213225"/>
          <p14:tracePt t="10745" x="9566275" y="4213225"/>
          <p14:tracePt t="10755" x="9559925" y="4206875"/>
          <p14:tracePt t="10766" x="9553575" y="4206875"/>
          <p14:tracePt t="10877" x="9547225" y="4206875"/>
          <p14:tracePt t="11001" x="9534525" y="4206875"/>
          <p14:tracePt t="11046" x="9521825" y="4200525"/>
          <p14:tracePt t="11059" x="9515475" y="4194175"/>
          <p14:tracePt t="11069" x="9502775" y="4187825"/>
          <p14:tracePt t="11080" x="9502775" y="4183063"/>
          <p14:tracePt t="11095" x="9498013" y="4183063"/>
          <p14:tracePt t="11115" x="9491663" y="4183063"/>
          <p14:tracePt t="11125" x="9485313" y="4176713"/>
          <p14:tracePt t="11350" x="9478963" y="4170363"/>
          <p14:tracePt t="11406" x="9472613" y="4170363"/>
          <p14:tracePt t="11419" x="9472613" y="4164013"/>
          <p14:tracePt t="11429" x="9472613" y="4151313"/>
          <p14:tracePt t="11448" x="9466263" y="4138613"/>
          <p14:tracePt t="11451" x="9459913" y="4125913"/>
          <p14:tracePt t="11464" x="9459913" y="4113213"/>
          <p14:tracePt t="11474" x="9459913" y="4094163"/>
          <p14:tracePt t="11485" x="9459913" y="4076700"/>
          <p14:tracePt t="11496" x="9472613" y="4044950"/>
          <p14:tracePt t="11510" x="9485313" y="4013200"/>
          <p14:tracePt t="11519" x="9509125" y="3970338"/>
          <p14:tracePt t="11530" x="9540875" y="3925888"/>
          <p14:tracePt t="11543" x="9572625" y="3887788"/>
          <p14:tracePt t="11552" x="9602788" y="3857625"/>
          <p14:tracePt t="11564" x="9640888" y="3813175"/>
          <p14:tracePt t="11576" x="9666288" y="3787775"/>
          <p14:tracePt t="11586" x="9678988" y="3757613"/>
          <p14:tracePt t="11599" x="9702800" y="3725863"/>
          <p14:tracePt t="11611" x="9728200" y="3694113"/>
          <p14:tracePt t="11621" x="9747250" y="3670300"/>
          <p14:tracePt t="11632" x="9772650" y="3638550"/>
          <p14:tracePt t="11645" x="9809163" y="3594100"/>
          <p14:tracePt t="11655" x="9853613" y="3551238"/>
          <p14:tracePt t="11665" x="9891713" y="3494088"/>
          <p14:tracePt t="11679" x="9928225" y="3438525"/>
          <p14:tracePt t="11692" x="9966325" y="3381375"/>
          <p14:tracePt t="11699" x="10004425" y="3332163"/>
          <p14:tracePt t="11710" x="10028238" y="3287713"/>
          <p14:tracePt t="11725" x="10053638" y="3257550"/>
          <p14:tracePt t="11733" x="10072688" y="3238500"/>
          <p14:tracePt t="11936" x="10085388" y="3213100"/>
          <p14:tracePt t="11946" x="10104438" y="3200400"/>
          <p14:tracePt t="11959" x="10115550" y="3187700"/>
          <p14:tracePt t="11968" x="10140950" y="3181350"/>
          <p14:tracePt t="11980" x="10153650" y="3176588"/>
          <p14:tracePt t="11994" x="10172700" y="3176588"/>
          <p14:tracePt t="12003" x="10191750" y="3170238"/>
          <p14:tracePt t="12014" x="10221913" y="3163888"/>
          <p14:tracePt t="12027" x="10247313" y="3163888"/>
          <p14:tracePt t="12039" x="10279063" y="3163888"/>
          <p14:tracePt t="12048" x="10298113" y="3163888"/>
          <p14:tracePt t="12061" x="10310813" y="3163888"/>
          <p14:tracePt t="13037" x="10315575" y="3163888"/>
          <p14:tracePt t="13048" x="10328275" y="3163888"/>
          <p14:tracePt t="13061" x="10334625" y="3163888"/>
          <p14:tracePt t="13071" x="10340975" y="3163888"/>
          <p14:tracePt t="13082" x="10353675" y="3163888"/>
          <p14:tracePt t="13095" x="10366375" y="3170238"/>
          <p14:tracePt t="13105" x="10372725" y="3170238"/>
          <p14:tracePt t="13116" x="10385425" y="3176588"/>
          <p14:tracePt t="13183" x="10391775" y="3176588"/>
          <p14:tracePt t="13194" x="10404475" y="3176588"/>
          <p14:tracePt t="13207" x="10415588" y="3181350"/>
          <p14:tracePt t="13217" x="10428288" y="3187700"/>
          <p14:tracePt t="13229" x="10434638" y="3187700"/>
          <p14:tracePt t="13273" x="10447338" y="3194050"/>
          <p14:tracePt t="13285" x="10460038" y="3194050"/>
          <p14:tracePt t="13296" x="10485438" y="3200400"/>
          <p14:tracePt t="13310" x="10491788" y="3200400"/>
          <p14:tracePt t="13318" x="10515600" y="3200400"/>
          <p14:tracePt t="13330" x="10534650" y="3206750"/>
          <p14:tracePt t="13344" x="10547350" y="3206750"/>
          <p14:tracePt t="13353" x="10566400" y="3206750"/>
          <p14:tracePt t="13365" x="10585450" y="3206750"/>
          <p14:tracePt t="13377" x="10610850" y="3213100"/>
          <p14:tracePt t="13386" x="10634663" y="3213100"/>
          <p14:tracePt t="13397" x="10666413" y="3213100"/>
          <p14:tracePt t="13411" x="10691813" y="3213100"/>
          <p14:tracePt t="13420" x="10721975" y="3213100"/>
          <p14:tracePt t="13431" x="10766425" y="3213100"/>
          <p14:tracePt t="13444" x="10821988" y="3206750"/>
          <p14:tracePt t="13455" x="10885488" y="3206750"/>
          <p14:tracePt t="13466" x="10947400" y="3200400"/>
          <p14:tracePt t="13478" x="11010900" y="3200400"/>
          <p14:tracePt t="13492" x="11060113" y="3194050"/>
          <p14:tracePt t="13499" x="11117263" y="3194050"/>
          <p14:tracePt t="13510" x="11166475" y="3181350"/>
          <p14:tracePt t="13526" x="11217275" y="3176588"/>
          <p14:tracePt t="13534" x="11260138" y="3176588"/>
          <p14:tracePt t="13544" x="11310938" y="3163888"/>
          <p14:tracePt t="13555" x="11360150" y="3157538"/>
          <p14:tracePt t="13566" x="11404600" y="3157538"/>
          <p14:tracePt t="13577" x="11441113" y="3151188"/>
          <p14:tracePt t="13589" x="11485563" y="3138488"/>
          <p14:tracePt t="13600" x="11510963" y="3138488"/>
          <p14:tracePt t="13613" x="11530013" y="3138488"/>
          <p14:tracePt t="13624" x="11553825" y="3132138"/>
          <p14:tracePt t="13634" x="11566525" y="3132138"/>
          <p14:tracePt t="17043" x="11566525" y="3119438"/>
          <p14:tracePt t="17054" x="11541125" y="3100388"/>
          <p14:tracePt t="17065" x="11485563" y="3063875"/>
          <p14:tracePt t="17079" x="11391900" y="3006725"/>
          <p14:tracePt t="17088" x="11253788" y="2957513"/>
          <p14:tracePt t="17098" x="11091863" y="2874963"/>
          <p14:tracePt t="17112" x="10898188" y="2794000"/>
          <p14:tracePt t="17122" x="10734675" y="2719388"/>
          <p14:tracePt t="17133" x="10572750" y="2657475"/>
          <p14:tracePt t="17147" x="10453688" y="2606675"/>
          <p14:tracePt t="17155" x="10334625" y="2538413"/>
          <p14:tracePt t="17166" x="10240963" y="2474913"/>
          <p14:tracePt t="17178" x="10153650" y="2413000"/>
          <p14:tracePt t="17190" x="10059988" y="2344738"/>
          <p14:tracePt t="17200" x="9979025" y="2281238"/>
          <p14:tracePt t="17211" x="9898063" y="2219325"/>
          <p14:tracePt t="17223" x="9815513" y="2168525"/>
          <p14:tracePt t="17234" x="9734550" y="2119313"/>
          <p14:tracePt t="17246" x="9640888" y="2068513"/>
          <p14:tracePt t="17258" x="9534525" y="2019300"/>
          <p14:tracePt t="17268" x="9421813" y="1963738"/>
          <p14:tracePt t="17280" x="9291638" y="1906588"/>
          <p14:tracePt t="17291" x="9128125" y="1844675"/>
          <p14:tracePt t="17301" x="8940800" y="1781175"/>
          <p14:tracePt t="17313" x="8759825" y="1731963"/>
          <p14:tracePt t="17325" x="8559800" y="1674813"/>
          <p14:tracePt t="17335" x="8308975" y="1612900"/>
          <p14:tracePt t="17349" x="8034338" y="1568450"/>
          <p14:tracePt t="17359" x="7715250" y="1506538"/>
          <p14:tracePt t="17369" x="7415213" y="1457325"/>
          <p14:tracePt t="17380" x="7121525" y="1412875"/>
          <p14:tracePt t="17394" x="6827838" y="1362075"/>
          <p14:tracePt t="17402" x="6557963" y="1319213"/>
          <p14:tracePt t="17414" x="6257925" y="1274763"/>
          <p14:tracePt t="17425" x="5940425" y="1225550"/>
          <p14:tracePt t="17437" x="5627688" y="1193800"/>
          <p14:tracePt t="17451" x="5308600" y="1162050"/>
          <p14:tracePt t="17461" x="5045075" y="1131888"/>
          <p14:tracePt t="17470" x="4802188" y="1106488"/>
          <p14:tracePt t="17481" x="4589463" y="1074738"/>
          <p14:tracePt t="17494" x="4419600" y="1057275"/>
          <p14:tracePt t="17504" x="4276725" y="1031875"/>
          <p14:tracePt t="17515" x="4151313" y="1019175"/>
          <p14:tracePt t="17529" x="4038600" y="1012825"/>
          <p14:tracePt t="17538" x="3938588" y="1000125"/>
          <p14:tracePt t="17549" x="3844925" y="993775"/>
          <p14:tracePt t="17561" x="3757613" y="993775"/>
          <p14:tracePt t="17572" x="3683000" y="981075"/>
          <p14:tracePt t="17582" x="3632200" y="981075"/>
          <p14:tracePt t="17594" x="3602038" y="974725"/>
          <p14:tracePt t="17616" x="3582988" y="974725"/>
          <p14:tracePt t="17628" x="3570288" y="974725"/>
          <p14:tracePt t="17640" x="3551238" y="974725"/>
          <p14:tracePt t="17651" x="3532188" y="974725"/>
          <p14:tracePt t="17662" x="3513138" y="974725"/>
          <p14:tracePt t="17673" x="3482975" y="974725"/>
          <p14:tracePt t="17683" x="3444875" y="974725"/>
          <p14:tracePt t="17696" x="3395663" y="974725"/>
          <p14:tracePt t="17708" x="3344863" y="974725"/>
          <p14:tracePt t="17718" x="3295650" y="974725"/>
          <p14:tracePt t="17729" x="3257550" y="974725"/>
          <p14:tracePt t="17745" x="3225800" y="974725"/>
          <p14:tracePt t="17751" x="3200400" y="974725"/>
          <p14:tracePt t="17762" x="3176588" y="974725"/>
          <p14:tracePt t="17776" x="3157538" y="974725"/>
          <p14:tracePt t="17785" x="3138488" y="974725"/>
          <p14:tracePt t="17796" x="3125788" y="974725"/>
          <p14:tracePt t="17808" x="3113088" y="974725"/>
          <p14:tracePt t="17818" x="3089275" y="974725"/>
          <p14:tracePt t="17830" x="3063875" y="981075"/>
          <p14:tracePt t="17843" x="3044825" y="993775"/>
          <p14:tracePt t="17854" x="3032125" y="1000125"/>
          <p14:tracePt t="17864" x="3019425" y="1006475"/>
          <p14:tracePt t="17877" x="3013075" y="1012825"/>
          <p14:tracePt t="17965" x="3006725" y="1019175"/>
          <p14:tracePt t="17977" x="3000375" y="1025525"/>
          <p14:tracePt t="17999" x="2995613" y="1031875"/>
          <p14:tracePt t="18045" x="2995613" y="1038225"/>
          <p14:tracePt t="18078" x="2982913" y="1050925"/>
          <p14:tracePt t="18100" x="2970213" y="1062038"/>
          <p14:tracePt t="18122" x="2951163" y="1068388"/>
          <p14:tracePt t="18134" x="2951163" y="1074738"/>
          <p14:tracePt t="18158" x="2944813" y="1081088"/>
          <p14:tracePt t="18167" x="2938463" y="1087438"/>
          <p14:tracePt t="18194" x="2925763" y="1100138"/>
          <p14:tracePt t="18225" x="2919413" y="1112838"/>
          <p14:tracePt t="18235" x="2913063" y="1125538"/>
          <p14:tracePt t="18246" x="2906713" y="1131888"/>
          <p14:tracePt t="18259" x="2906713" y="1150938"/>
          <p14:tracePt t="18270" x="2906713" y="1162050"/>
          <p14:tracePt t="18280" x="2906713" y="1181100"/>
          <p14:tracePt t="18294" x="2906713" y="1206500"/>
          <p14:tracePt t="18303" x="2919413" y="1225550"/>
          <p14:tracePt t="18314" x="2951163" y="1257300"/>
          <p14:tracePt t="18325" x="2989263" y="1300163"/>
          <p14:tracePt t="18336" x="3038475" y="1350963"/>
          <p14:tracePt t="18350" x="3106738" y="1393825"/>
          <p14:tracePt t="18361" x="3182938" y="1444625"/>
          <p14:tracePt t="18370" x="3289300" y="1487488"/>
          <p14:tracePt t="18381" x="3438525" y="1544638"/>
          <p14:tracePt t="18397" x="3619500" y="1600200"/>
          <p14:tracePt t="18406" x="3813175" y="1638300"/>
          <p14:tracePt t="18416" x="4057650" y="1663700"/>
          <p14:tracePt t="18427" x="4351338" y="1693863"/>
          <p14:tracePt t="18439" x="4664075" y="1725613"/>
          <p14:tracePt t="18451" x="4976813" y="1757363"/>
          <p14:tracePt t="18462" x="5295900" y="1787525"/>
          <p14:tracePt t="18472" x="5557838" y="1819275"/>
          <p14:tracePt t="18482" x="5776913" y="1851025"/>
          <p14:tracePt t="18494" x="5915025" y="1857375"/>
          <p14:tracePt t="18505" x="5976938" y="1868488"/>
          <p14:tracePt t="18606" x="6008688" y="1868488"/>
          <p14:tracePt t="18662" x="6027738" y="1868488"/>
          <p14:tracePt t="18677" x="6040438" y="1868488"/>
          <p14:tracePt t="18685" x="6045200" y="1868488"/>
          <p14:tracePt t="18800" x="6051550" y="1868488"/>
          <p14:tracePt t="18810" x="6057900" y="1868488"/>
          <p14:tracePt t="18820" x="6064250" y="1868488"/>
          <p14:tracePt t="21408" x="6076950" y="1868488"/>
          <p14:tracePt t="21430" x="6083300" y="1857375"/>
          <p14:tracePt t="21443" x="6083300" y="1844675"/>
          <p14:tracePt t="21454" x="6083300" y="1838325"/>
          <p14:tracePt t="21464" x="6076950" y="1819275"/>
          <p14:tracePt t="21477" x="6057900" y="1793875"/>
          <p14:tracePt t="21486" x="6034088" y="1781175"/>
          <p14:tracePt t="21498" x="6008688" y="1768475"/>
          <p14:tracePt t="21509" x="5964238" y="1751013"/>
          <p14:tracePt t="21524" x="5921375" y="1731963"/>
          <p14:tracePt t="21533" x="5870575" y="1725613"/>
          <p14:tracePt t="21545" x="5789613" y="1719263"/>
          <p14:tracePt t="21554" x="5689600" y="1693863"/>
          <p14:tracePt t="21565" x="5589588" y="1674813"/>
          <p14:tracePt t="21578" x="5489575" y="1657350"/>
          <p14:tracePt t="21588" x="5402263" y="1644650"/>
          <p14:tracePt t="21598" x="5321300" y="1638300"/>
          <p14:tracePt t="21611" x="5257800" y="1625600"/>
          <p14:tracePt t="21633" x="5227638" y="1619250"/>
          <p14:tracePt t="21648" x="5208588" y="1612900"/>
          <p14:tracePt t="21659" x="5183188" y="1612900"/>
          <p14:tracePt t="21666" x="5151438" y="1606550"/>
          <p14:tracePt t="21678" x="5121275" y="1606550"/>
          <p14:tracePt t="21689" x="5076825" y="1593850"/>
          <p14:tracePt t="21701" x="4983163" y="1587500"/>
          <p14:tracePt t="21712" x="4870450" y="1574800"/>
          <p14:tracePt t="21727" x="4745038" y="1568450"/>
          <p14:tracePt t="21735" x="4614863" y="1557338"/>
          <p14:tracePt t="21746" x="4489450" y="1544638"/>
          <p14:tracePt t="21756" x="4376738" y="1538288"/>
          <p14:tracePt t="21767" x="4276725" y="1538288"/>
          <p14:tracePt t="21780" x="4189413" y="1538288"/>
          <p14:tracePt t="21792" x="4102100" y="1538288"/>
          <p14:tracePt t="21801" x="4002088" y="1538288"/>
          <p14:tracePt t="21812" x="3889375" y="1525588"/>
          <p14:tracePt t="21825" x="3776663" y="1512888"/>
          <p14:tracePt t="21836" x="3663950" y="1506538"/>
          <p14:tracePt t="21846" x="3557588" y="1493838"/>
          <p14:tracePt t="21860" x="3482975" y="1487488"/>
          <p14:tracePt t="21869" x="3406775" y="1474788"/>
          <p14:tracePt t="21880" x="3332163" y="1462088"/>
          <p14:tracePt t="21905" x="3170238" y="1462088"/>
          <p14:tracePt t="21914" x="3070225" y="1462088"/>
          <p14:tracePt t="21925" x="2982913" y="1462088"/>
          <p14:tracePt t="21939" x="2895600" y="1462088"/>
          <p14:tracePt t="21947" x="2832100" y="1462088"/>
          <p14:tracePt t="21961" x="2782888" y="1462088"/>
          <p14:tracePt t="21970" x="2738438" y="1462088"/>
          <p14:tracePt t="21982" x="2700338" y="1462088"/>
          <p14:tracePt t="21994" x="2663825" y="1462088"/>
          <p14:tracePt t="22004" x="2625725" y="1462088"/>
          <p14:tracePt t="22015" x="2576513" y="1462088"/>
          <p14:tracePt t="22028" x="2525713" y="1462088"/>
          <p14:tracePt t="22038" x="2470150" y="1462088"/>
          <p14:tracePt t="22049" x="2419350" y="1462088"/>
          <p14:tracePt t="22060" x="2370138" y="1462088"/>
          <p14:tracePt t="22071" x="2306638" y="1462088"/>
          <p14:tracePt t="22082" x="2232025" y="1462088"/>
          <p14:tracePt t="22094" x="2157413" y="1457325"/>
          <p14:tracePt t="22106" x="2082800" y="1444625"/>
          <p14:tracePt t="22116" x="2000250" y="1438275"/>
          <p14:tracePt t="22127" x="1925638" y="1425575"/>
          <p14:tracePt t="22140" x="1863725" y="1419225"/>
          <p14:tracePt t="22151" x="1806575" y="1406525"/>
          <p14:tracePt t="22162" x="1787525" y="1406525"/>
          <p14:tracePt t="22172" x="1770063" y="1400175"/>
          <p14:tracePt t="22183" x="1751013" y="1400175"/>
          <p14:tracePt t="22195" x="1712913" y="1400175"/>
          <p14:tracePt t="22208" x="1681163" y="1400175"/>
          <p14:tracePt t="22218" x="1644650" y="1400175"/>
          <p14:tracePt t="22230" x="1606550" y="1393825"/>
          <p14:tracePt t="22242" x="1550988" y="1393825"/>
          <p14:tracePt t="22252" x="1487488" y="1387475"/>
          <p14:tracePt t="22262" x="1438275" y="1387475"/>
          <p14:tracePt t="22276" x="1400175" y="1387475"/>
          <p14:tracePt t="22285" x="1350963" y="1387475"/>
          <p14:tracePt t="22296" x="1300163" y="1387475"/>
          <p14:tracePt t="22310" x="1231900" y="1387475"/>
          <p14:tracePt t="22318" x="1168400" y="1387475"/>
          <p14:tracePt t="22330" x="1106488" y="1387475"/>
          <p14:tracePt t="22343" x="1044575" y="1387475"/>
          <p14:tracePt t="22353" x="993775" y="1387475"/>
          <p14:tracePt t="22364" x="957263" y="1387475"/>
          <p14:tracePt t="22378" x="919163" y="1387475"/>
          <p14:tracePt t="22387" x="893763" y="1387475"/>
          <p14:tracePt t="22397" x="887413" y="1387475"/>
          <p14:tracePt t="22420" x="874713" y="1387475"/>
          <p14:tracePt t="22431" x="850900" y="1387475"/>
          <p14:tracePt t="22444" x="831850" y="1400175"/>
          <p14:tracePt t="22460" x="812800" y="1412875"/>
          <p14:tracePt t="22465" x="793750" y="1425575"/>
          <p14:tracePt t="22477" x="781050" y="1450975"/>
          <p14:tracePt t="22489" x="768350" y="1468438"/>
          <p14:tracePt t="22510" x="762000" y="1481138"/>
          <p14:tracePt t="22525" x="757238" y="1493838"/>
          <p14:tracePt t="22534" x="744538" y="1519238"/>
          <p14:tracePt t="22545" x="738188" y="1531938"/>
          <p14:tracePt t="22556" x="738188" y="1538288"/>
          <p14:tracePt t="22566" x="738188" y="1550988"/>
          <p14:tracePt t="22578" x="738188" y="1574800"/>
          <p14:tracePt t="22589" x="738188" y="1587500"/>
          <p14:tracePt t="22600" x="738188" y="1600200"/>
          <p14:tracePt t="22612" x="750888" y="1606550"/>
          <p14:tracePt t="22624" x="793750" y="1606550"/>
          <p14:tracePt t="22634" x="887413" y="1612900"/>
          <p14:tracePt t="22647" x="1019175" y="1612900"/>
          <p14:tracePt t="22660" x="1193800" y="1625600"/>
          <p14:tracePt t="22668" x="1463675" y="1657350"/>
          <p14:tracePt t="22680" x="1806575" y="1706563"/>
          <p14:tracePt t="22691" x="2225675" y="1757363"/>
          <p14:tracePt t="22701" x="2663825" y="1793875"/>
          <p14:tracePt t="22713" x="3125788" y="1806575"/>
          <p14:tracePt t="22724" x="3582988" y="1825625"/>
          <p14:tracePt t="22737" x="3989388" y="1825625"/>
          <p14:tracePt t="22748" x="4302125" y="1819275"/>
          <p14:tracePt t="22760" x="4551363" y="1774825"/>
          <p14:tracePt t="22769" x="4702175" y="1738313"/>
          <p14:tracePt t="22780" x="4789488" y="1706563"/>
          <p14:tracePt t="22794" x="4857750" y="1668463"/>
          <p14:tracePt t="22802" x="4889500" y="1638300"/>
          <p14:tracePt t="22814" x="4914900" y="1612900"/>
          <p14:tracePt t="22825" x="4927600" y="1581150"/>
          <p14:tracePt t="22837" x="4932363" y="1557338"/>
          <p14:tracePt t="22851" x="4932363" y="1525588"/>
          <p14:tracePt t="22860" x="4932363" y="1500188"/>
          <p14:tracePt t="22870" x="4927600" y="1468438"/>
          <p14:tracePt t="22882" x="4889500" y="1425575"/>
          <p14:tracePt t="22894" x="4832350" y="1374775"/>
          <p14:tracePt t="22906" x="4751388" y="1325563"/>
          <p14:tracePt t="22915" x="4638675" y="1274763"/>
          <p14:tracePt t="22927" x="4502150" y="1219200"/>
          <p14:tracePt t="22938" x="4338638" y="1138238"/>
          <p14:tracePt t="22955" x="4176713" y="1081088"/>
          <p14:tracePt t="22960" x="3989388" y="1012825"/>
          <p14:tracePt t="22972" x="3813175" y="962025"/>
          <p14:tracePt t="22982" x="3613150" y="919163"/>
          <p14:tracePt t="22994" x="3419475" y="893763"/>
          <p14:tracePt t="23005" x="3225800" y="868363"/>
          <p14:tracePt t="23017" x="3044825" y="857250"/>
          <p14:tracePt t="23029" x="2838450" y="857250"/>
          <p14:tracePt t="23039" x="2632075" y="857250"/>
          <p14:tracePt t="23050" x="2400300" y="857250"/>
          <p14:tracePt t="23061" x="2170113" y="857250"/>
          <p14:tracePt t="23073" x="1963738" y="857250"/>
          <p14:tracePt t="23084" x="1812925" y="857250"/>
          <p14:tracePt t="23095" x="1676400" y="857250"/>
          <p14:tracePt t="23109" x="1563688" y="857250"/>
          <p14:tracePt t="23117" x="1463675" y="857250"/>
          <p14:tracePt t="23129" x="1363663" y="857250"/>
          <p14:tracePt t="23143" x="1274763" y="862013"/>
          <p14:tracePt t="23153" x="1187450" y="868363"/>
          <p14:tracePt t="23163" x="1119188" y="881063"/>
          <p14:tracePt t="23175" x="1068388" y="900113"/>
          <p14:tracePt t="23185" x="1025525" y="912813"/>
          <p14:tracePt t="23196" x="981075" y="931863"/>
          <p14:tracePt t="23210" x="944563" y="950913"/>
          <p14:tracePt t="23220" x="912813" y="962025"/>
          <p14:tracePt t="23230" x="868363" y="981075"/>
          <p14:tracePt t="23242" x="838200" y="1006475"/>
          <p14:tracePt t="23252" x="800100" y="1031875"/>
          <p14:tracePt t="23264" x="768350" y="1062038"/>
          <p14:tracePt t="23277" x="738188" y="1100138"/>
          <p14:tracePt t="23287" x="700088" y="1144588"/>
          <p14:tracePt t="23298" x="668338" y="1200150"/>
          <p14:tracePt t="23311" x="657225" y="1244600"/>
          <p14:tracePt t="23320" x="638175" y="1281113"/>
          <p14:tracePt t="23331" x="631825" y="1312863"/>
          <p14:tracePt t="23345" x="631825" y="1350963"/>
          <p14:tracePt t="23354" x="631825" y="1381125"/>
          <p14:tracePt t="23365" x="631825" y="1406525"/>
          <p14:tracePt t="23377" x="638175" y="1438275"/>
          <p14:tracePt t="23388" x="674688" y="1481138"/>
          <p14:tracePt t="23399" x="744538" y="1519238"/>
          <p14:tracePt t="23411" x="874713" y="1563688"/>
          <p14:tracePt t="23425" x="1125538" y="1625600"/>
          <p14:tracePt t="23432" x="1470025" y="1687513"/>
          <p14:tracePt t="23445" x="1887538" y="1744663"/>
          <p14:tracePt t="23455" x="2382838" y="1781175"/>
          <p14:tracePt t="23469" x="2889250" y="1793875"/>
          <p14:tracePt t="23477" x="3376613" y="1793875"/>
          <p14:tracePt t="23489" x="3832225" y="1787525"/>
          <p14:tracePt t="23500" x="4251325" y="1751013"/>
          <p14:tracePt t="23511" x="4545013" y="1706563"/>
          <p14:tracePt t="23526" x="4738688" y="1663700"/>
          <p14:tracePt t="23536" x="4821238" y="1644650"/>
          <p14:tracePt t="23546" x="4864100" y="1606550"/>
          <p14:tracePt t="23557" x="4908550" y="1574800"/>
          <p14:tracePt t="23567" x="4951413" y="1538288"/>
          <p14:tracePt t="23579" x="4989513" y="1512888"/>
          <p14:tracePt t="23592" x="5032375" y="1474788"/>
          <p14:tracePt t="23601" x="5064125" y="1450975"/>
          <p14:tracePt t="23613" x="5108575" y="1425575"/>
          <p14:tracePt t="23625" x="5164138" y="1400175"/>
          <p14:tracePt t="23636" x="5221288" y="1368425"/>
          <p14:tracePt t="23647" x="5283200" y="1350963"/>
          <p14:tracePt t="23660" x="5314950" y="1338263"/>
          <p14:tracePt t="23669" x="5338763" y="1325563"/>
          <p14:tracePt t="23680" x="5357813" y="1312863"/>
          <p14:tracePt t="23694" x="5370513" y="1306513"/>
          <p14:tracePt t="23703" x="5389563" y="1293813"/>
          <p14:tracePt t="23714" x="5421313" y="1262063"/>
          <p14:tracePt t="23725" x="5445125" y="1244600"/>
          <p14:tracePt t="23738" x="5451475" y="1200150"/>
          <p14:tracePt t="23750" x="5457825" y="1162050"/>
          <p14:tracePt t="23761" x="5457825" y="1131888"/>
          <p14:tracePt t="23771" x="5457825" y="1093788"/>
          <p14:tracePt t="23781" x="5451475" y="1044575"/>
          <p14:tracePt t="23793" x="5402263" y="993775"/>
          <p14:tracePt t="23805" x="5308600" y="931863"/>
          <p14:tracePt t="23815" x="5138738" y="857250"/>
          <p14:tracePt t="23827" x="4876800" y="768350"/>
          <p14:tracePt t="23838" x="4476750" y="681038"/>
          <p14:tracePt t="23850" x="4032250" y="606425"/>
          <p14:tracePt t="23862" x="3563938" y="555625"/>
          <p14:tracePt t="23872" x="3051175" y="519113"/>
          <p14:tracePt t="23882" x="2538413" y="500063"/>
          <p14:tracePt t="23905" x="1412875" y="550863"/>
          <p14:tracePt t="23917" x="812800" y="650875"/>
          <p14:tracePt t="23927" x="187325" y="787400"/>
          <p14:tracePt t="24085" x="606425" y="2138363"/>
          <p14:tracePt t="24096" x="1274763" y="2200275"/>
          <p14:tracePt t="24109" x="1987550" y="2219325"/>
          <p14:tracePt t="24121" x="2700338" y="2206625"/>
          <p14:tracePt t="24131" x="3370263" y="2125663"/>
          <p14:tracePt t="24145" x="3995738" y="2006600"/>
          <p14:tracePt t="24153" x="4576763" y="1857375"/>
          <p14:tracePt t="24164" x="5038725" y="1668463"/>
          <p14:tracePt t="24176" x="5389563" y="1474788"/>
          <p14:tracePt t="24186" x="5576888" y="1319213"/>
          <p14:tracePt t="24197" x="5695950" y="1157288"/>
          <p14:tracePt t="24209" x="5740400" y="1025525"/>
          <p14:tracePt t="24221" x="5740400" y="912813"/>
          <p14:tracePt t="24234" x="5683250" y="819150"/>
          <p14:tracePt t="24245" x="5557838" y="731838"/>
          <p14:tracePt t="24256" x="5276850" y="638175"/>
          <p14:tracePt t="24265" x="4902200" y="568325"/>
          <p14:tracePt t="24278" x="4470400" y="550863"/>
          <p14:tracePt t="24288" x="4008438" y="561975"/>
          <p14:tracePt t="24299" x="3532188" y="655638"/>
          <p14:tracePt t="24311" x="3025775" y="806450"/>
          <p14:tracePt t="24321" x="2557463" y="1012825"/>
          <p14:tracePt t="24333" x="2182813" y="1244600"/>
          <p14:tracePt t="24344" x="1938338" y="1450975"/>
          <p14:tracePt t="24355" x="1800225" y="1638300"/>
          <p14:tracePt t="24366" x="1763713" y="1787525"/>
          <p14:tracePt t="24378" x="1812925" y="1925638"/>
          <p14:tracePt t="24389" x="2044700" y="2074863"/>
          <p14:tracePt t="24400" x="2451100" y="2200275"/>
          <p14:tracePt t="24411" x="2995613" y="2274888"/>
          <p14:tracePt t="24424" x="3606800" y="2263775"/>
          <p14:tracePt t="24434" x="4183063" y="2151063"/>
          <p14:tracePt t="24447" x="4645025" y="2000250"/>
          <p14:tracePt t="24468" x="5114925" y="1644650"/>
          <p14:tracePt t="24479" x="5202238" y="1431925"/>
          <p14:tracePt t="24493" x="5202238" y="1231900"/>
          <p14:tracePt t="24501" x="5083175" y="981075"/>
          <p14:tracePt t="24512" x="4776788" y="762000"/>
          <p14:tracePt t="24529" x="4289425" y="574675"/>
          <p14:tracePt t="24535" x="3606800" y="438150"/>
          <p14:tracePt t="24547" x="2838450" y="355600"/>
          <p14:tracePt t="24560" x="2100263" y="312738"/>
          <p14:tracePt t="24570" x="1487488" y="344488"/>
          <p14:tracePt t="24580" x="1012825" y="438150"/>
          <p14:tracePt t="24594" x="625475" y="593725"/>
          <p14:tracePt t="24602" x="344488" y="793750"/>
          <p14:tracePt t="24614" x="155575" y="1006475"/>
          <p14:tracePt t="24626" x="80963" y="1287463"/>
          <p14:tracePt t="24637" x="106363" y="1581150"/>
          <p14:tracePt t="24648" x="312738" y="1906588"/>
          <p14:tracePt t="24661" x="700088" y="2219325"/>
          <p14:tracePt t="24671" x="1270000" y="2474913"/>
          <p14:tracePt t="24681" x="1951038" y="2657475"/>
          <p14:tracePt t="24694" x="2693988" y="2738438"/>
          <p14:tracePt t="24707" x="3457575" y="2725738"/>
          <p14:tracePt t="24715" x="4102100" y="2625725"/>
          <p14:tracePt t="24726" x="4589463" y="2474913"/>
          <p14:tracePt t="24740" x="4895850" y="2274888"/>
          <p14:tracePt t="24749" x="5064125" y="2044700"/>
          <p14:tracePt t="24760" x="5132388" y="1806575"/>
          <p14:tracePt t="24772" x="5127625" y="1600200"/>
          <p14:tracePt t="24782" x="5038725" y="1450975"/>
          <p14:tracePt t="24794" x="4908550" y="1350963"/>
          <p14:tracePt t="24805" x="4751388" y="1306513"/>
          <p14:tracePt t="24816" x="4602163" y="1306513"/>
          <p14:tracePt t="24827" x="4419600" y="1350963"/>
          <p14:tracePt t="24842" x="4270375" y="1438275"/>
          <p14:tracePt t="24852" x="4189413" y="1531938"/>
          <p14:tracePt t="24861" x="4132263" y="1663700"/>
          <p14:tracePt t="24873" x="4132263" y="1800225"/>
          <p14:tracePt t="24884" x="4176713" y="1919288"/>
          <p14:tracePt t="24905" x="4319588" y="2025650"/>
          <p14:tracePt t="24909" x="4583113" y="2119313"/>
          <p14:tracePt t="24918" x="4851400" y="2163763"/>
          <p14:tracePt t="24929" x="5108575" y="2163763"/>
          <p14:tracePt t="24943" x="5357813" y="2125663"/>
          <p14:tracePt t="24959" x="5521325" y="2051050"/>
          <p14:tracePt t="24962" x="5634038" y="1957388"/>
          <p14:tracePt t="24975" x="5695950" y="1857375"/>
          <p14:tracePt t="24985" x="5734050" y="1763713"/>
          <p14:tracePt t="24996" x="5745163" y="1674813"/>
          <p14:tracePt t="25008" x="5734050" y="1606550"/>
          <p14:tracePt t="25020" x="5708650" y="1574800"/>
          <p14:tracePt t="25032" x="5676900" y="1550988"/>
          <p14:tracePt t="25043" x="5657850" y="1544638"/>
          <p14:tracePt t="25052" x="5634038" y="1538288"/>
          <p14:tracePt t="25064" x="5627688" y="1538288"/>
          <p14:tracePt t="25076" x="5621338" y="1563688"/>
          <p14:tracePt t="25086" x="5627688" y="1600200"/>
          <p14:tracePt t="25098" x="5664200" y="1668463"/>
          <p14:tracePt t="25110" x="5734050" y="1731963"/>
          <p14:tracePt t="25120" x="5870575" y="1800225"/>
          <p14:tracePt t="25131" x="6070600" y="1851025"/>
          <p14:tracePt t="25143" x="6289675" y="1881188"/>
          <p14:tracePt t="25154" x="6457950" y="1906588"/>
          <p14:tracePt t="25165" x="6570663" y="1906588"/>
          <p14:tracePt t="25177" x="6640513" y="1881188"/>
          <p14:tracePt t="25188" x="6683375" y="1844675"/>
          <p14:tracePt t="25199" x="6708775" y="1800225"/>
          <p14:tracePt t="25211" x="6715125" y="1738313"/>
          <p14:tracePt t="25222" x="6715125" y="1674813"/>
          <p14:tracePt t="25233" x="6696075" y="1631950"/>
          <p14:tracePt t="25244" x="6664325" y="1593850"/>
          <p14:tracePt t="25255" x="6621463" y="1581150"/>
          <p14:tracePt t="25266" x="6564313" y="1563688"/>
          <p14:tracePt t="25278" x="6502400" y="1550988"/>
          <p14:tracePt t="25289" x="6440488" y="1550988"/>
          <p14:tracePt t="25302" x="6376988" y="1557338"/>
          <p14:tracePt t="25312" x="6308725" y="1574800"/>
          <p14:tracePt t="25324" x="6246813" y="1593850"/>
          <p14:tracePt t="25334" x="6215063" y="1600200"/>
          <p14:tracePt t="25368" x="6202363" y="1600200"/>
          <p14:tracePt t="25379" x="6170613" y="1606550"/>
          <p14:tracePt t="25395" x="6146800" y="1612900"/>
          <p14:tracePt t="25401" x="6089650" y="1625600"/>
          <p14:tracePt t="25414" x="6027738" y="1631950"/>
          <p14:tracePt t="25425" x="5951538" y="1644650"/>
          <p14:tracePt t="25436" x="5864225" y="1651000"/>
          <p14:tracePt t="25448" x="5783263" y="1663700"/>
          <p14:tracePt t="25460" x="5721350" y="1663700"/>
          <p14:tracePt t="25469" x="5657850" y="1668463"/>
          <p14:tracePt t="25480" x="5595938" y="1668463"/>
          <p14:tracePt t="25493" x="5508625" y="1681163"/>
          <p14:tracePt t="25502" x="5395913" y="1687513"/>
          <p14:tracePt t="25514" x="5251450" y="1712913"/>
          <p14:tracePt t="25528" x="5114925" y="1725613"/>
          <p14:tracePt t="25536" x="4989513" y="1731963"/>
          <p14:tracePt t="25548" x="4889500" y="1744663"/>
          <p14:tracePt t="25806" x="4864100" y="1751013"/>
          <p14:tracePt t="25817" x="4857750" y="1751013"/>
          <p14:tracePt t="25829" x="4883150" y="1751013"/>
          <p14:tracePt t="25842" x="5008563" y="1751013"/>
          <p14:tracePt t="25851" x="5270500" y="1751013"/>
          <p14:tracePt t="25863" x="5902325" y="1751013"/>
          <p14:tracePt t="25875" x="6689725" y="1768475"/>
          <p14:tracePt t="25889" x="7453313" y="1812925"/>
          <p14:tracePt t="25896" x="8047038" y="1851025"/>
          <p14:tracePt t="25910" x="8278813" y="1863725"/>
          <p14:tracePt t="25919" x="8372475" y="1874838"/>
          <p14:tracePt t="26031" x="8396288" y="1881188"/>
          <p14:tracePt t="26157" x="8415338" y="1881188"/>
          <p14:tracePt t="26166" x="8428038" y="1881188"/>
          <p14:tracePt t="26177" x="8440738" y="1881188"/>
          <p14:tracePt t="26188" x="8447088" y="1881188"/>
          <p14:tracePt t="26200" x="8459788" y="1881188"/>
          <p14:tracePt t="26211" x="8472488" y="1881188"/>
          <p14:tracePt t="26223" x="8478838" y="1881188"/>
          <p14:tracePt t="26234" x="8489950" y="1881188"/>
          <p14:tracePt t="26245" x="8502650" y="1881188"/>
          <p14:tracePt t="26257" x="8515350" y="1874838"/>
          <p14:tracePt t="26270" x="8528050" y="1868488"/>
          <p14:tracePt t="26279" x="8547100" y="1863725"/>
          <p14:tracePt t="26292" x="8566150" y="1857375"/>
          <p14:tracePt t="26301" x="8596313" y="1844675"/>
          <p14:tracePt t="26312" x="8621713" y="1844675"/>
          <p14:tracePt t="26325" x="8659813" y="1838325"/>
          <p14:tracePt t="26335" x="8715375" y="1819275"/>
          <p14:tracePt t="26349" x="8759825" y="1812925"/>
          <p14:tracePt t="26359" x="8796338" y="1806575"/>
          <p14:tracePt t="26380" x="8815388" y="1800225"/>
          <p14:tracePt t="26426" x="8828088" y="1793875"/>
          <p14:tracePt t="26436" x="8840788" y="1793875"/>
          <p14:tracePt t="26449" x="8847138" y="1793875"/>
          <p14:tracePt t="27066" x="8853488" y="1793875"/>
          <p14:tracePt t="27077" x="8859838" y="1787525"/>
          <p14:tracePt t="27190" x="8859838" y="1781175"/>
          <p14:tracePt t="27213" x="8853488" y="1781175"/>
          <p14:tracePt t="27226" x="8847138" y="1774825"/>
          <p14:tracePt t="27280" x="8847138" y="1768475"/>
          <p14:tracePt t="27293" x="8840788" y="1768475"/>
          <p14:tracePt t="27302" x="8828088" y="1768475"/>
          <p14:tracePt t="27314" x="8815388" y="1763713"/>
          <p14:tracePt t="27325" x="8796338" y="1757363"/>
          <p14:tracePt t="27340" x="8753475" y="1738313"/>
          <p14:tracePt t="27349" x="8709025" y="1725613"/>
          <p14:tracePt t="27361" x="8678863" y="1706563"/>
          <p14:tracePt t="27370" x="8659813" y="1687513"/>
          <p14:tracePt t="27381" x="8640763" y="1663700"/>
          <p14:tracePt t="27393" x="8621713" y="1651000"/>
          <p14:tracePt t="27405" x="8602663" y="1644650"/>
          <p14:tracePt t="27415" x="8589963" y="1638300"/>
          <p14:tracePt t="27426" x="8578850" y="1619250"/>
          <p14:tracePt t="27439" x="8553450" y="1593850"/>
          <p14:tracePt t="27449" x="8528050" y="1550988"/>
          <p14:tracePt t="27461" x="8496300" y="1519238"/>
          <p14:tracePt t="27475" x="8459788" y="1474788"/>
          <p14:tracePt t="27483" x="8434388" y="1431925"/>
          <p14:tracePt t="27495" x="8396288" y="1374775"/>
          <p14:tracePt t="27506" x="8347075" y="1306513"/>
          <p14:tracePt t="27517" x="8283575" y="1231900"/>
          <p14:tracePt t="27531" x="8228013" y="1162050"/>
          <p14:tracePt t="27543" x="8166100" y="1106488"/>
          <p14:tracePt t="27550" x="8096250" y="1057275"/>
          <p14:tracePt t="27562" x="8027988" y="1006475"/>
          <p14:tracePt t="27573" x="7972425" y="968375"/>
          <p14:tracePt t="27586" x="7915275" y="944563"/>
          <p14:tracePt t="27595" x="7866063" y="925513"/>
          <p14:tracePt t="27609" x="7808913" y="906463"/>
          <p14:tracePt t="27618" x="7759700" y="887413"/>
          <p14:tracePt t="27629" x="7689850" y="881063"/>
          <p14:tracePt t="27643" x="7627938" y="868363"/>
          <p14:tracePt t="27653" x="7570788" y="862013"/>
          <p14:tracePt t="27663" x="7521575" y="862013"/>
          <p14:tracePt t="27677" x="7496175" y="862013"/>
          <p14:tracePt t="27685" x="7477125" y="857250"/>
          <p14:tracePt t="27696" x="7453313" y="857250"/>
          <p14:tracePt t="27710" x="7427913" y="857250"/>
          <p14:tracePt t="27719" x="7396163" y="844550"/>
          <p14:tracePt t="27730" x="7359650" y="844550"/>
          <p14:tracePt t="27742" x="7334250" y="844550"/>
          <p14:tracePt t="27753" x="7302500" y="844550"/>
          <p14:tracePt t="27764" x="7277100" y="844550"/>
          <p14:tracePt t="27777" x="7246938" y="844550"/>
          <p14:tracePt t="27797" x="7227888" y="844550"/>
          <p14:tracePt t="27820" x="7215188" y="844550"/>
          <p14:tracePt t="27831" x="7196138" y="844550"/>
          <p14:tracePt t="27843" x="7159625" y="844550"/>
          <p14:tracePt t="27854" x="7127875" y="844550"/>
          <p14:tracePt t="27865" x="7102475" y="844550"/>
          <p14:tracePt t="27877" x="7070725" y="844550"/>
          <p14:tracePt t="27888" x="7034213" y="844550"/>
          <p14:tracePt t="27899" x="7008813" y="844550"/>
          <p14:tracePt t="27911" x="6989763" y="844550"/>
          <p14:tracePt t="27922" x="6964363" y="844550"/>
          <p14:tracePt t="27933" x="6946900" y="844550"/>
          <p14:tracePt t="27945" x="6921500" y="850900"/>
          <p14:tracePt t="27956" x="6864350" y="857250"/>
          <p14:tracePt t="27966" x="6802438" y="862013"/>
          <p14:tracePt t="27978" x="6727825" y="887413"/>
          <p14:tracePt t="27992" x="6657975" y="906463"/>
          <p14:tracePt t="28000" x="6615113" y="912813"/>
          <p14:tracePt t="28013" x="6596063" y="919163"/>
          <p14:tracePt t="28025" x="6583363" y="925513"/>
          <p14:tracePt t="28034" x="6577013" y="938213"/>
          <p14:tracePt t="28047" x="6564313" y="950913"/>
          <p14:tracePt t="28058" x="6557963" y="962025"/>
          <p14:tracePt t="28068" x="6546850" y="974725"/>
          <p14:tracePt t="28079" x="6534150" y="993775"/>
          <p14:tracePt t="28092" x="6521450" y="1006475"/>
          <p14:tracePt t="28101" x="6502400" y="1025525"/>
          <p14:tracePt t="28112" x="6496050" y="1038225"/>
          <p14:tracePt t="28126" x="6483350" y="1050925"/>
          <p14:tracePt t="28135" x="6457950" y="1081088"/>
          <p14:tracePt t="28146" x="6427788" y="1119188"/>
          <p14:tracePt t="28159" x="6402388" y="1150938"/>
          <p14:tracePt t="28169" x="6383338" y="1193800"/>
          <p14:tracePt t="28180" x="6370638" y="1225550"/>
          <p14:tracePt t="28193" x="6364288" y="1244600"/>
          <p14:tracePt t="28203" x="6357938" y="1262063"/>
          <p14:tracePt t="28213" x="6351588" y="1281113"/>
          <p14:tracePt t="28225" x="6346825" y="1293813"/>
          <p14:tracePt t="28239" x="6334125" y="1325563"/>
          <p14:tracePt t="28248" x="6327775" y="1344613"/>
          <p14:tracePt t="28260" x="6321425" y="1368425"/>
          <p14:tracePt t="28270" x="6315075" y="1381125"/>
          <p14:tracePt t="28282" x="6315075" y="1393825"/>
          <p14:tracePt t="28315" x="6308725" y="1412875"/>
          <p14:tracePt t="28326" x="6296025" y="1431925"/>
          <p14:tracePt t="28350" x="6289675" y="1444625"/>
          <p14:tracePt t="28361" x="6283325" y="1444625"/>
          <p14:tracePt t="28371" x="6276975" y="1450975"/>
          <p14:tracePt t="28405" x="6270625" y="1462088"/>
          <p14:tracePt t="28416" x="6264275" y="1474788"/>
          <p14:tracePt t="28428" x="6257925" y="1487488"/>
          <p14:tracePt t="28441" x="6251575" y="1500188"/>
          <p14:tracePt t="28453" x="6246813" y="1512888"/>
          <p14:tracePt t="28462" x="6240463" y="1525588"/>
          <p14:tracePt t="28473" x="6240463" y="1531938"/>
          <p14:tracePt t="28495" x="6240463" y="1538288"/>
          <p14:tracePt t="28508" x="6240463" y="1550988"/>
          <p14:tracePt t="28518" x="6234113" y="1563688"/>
          <p14:tracePt t="28529" x="6234113" y="1574800"/>
          <p14:tracePt t="28543" x="6234113" y="1587500"/>
          <p14:tracePt t="28551" x="6234113" y="1606550"/>
          <p14:tracePt t="28562" x="6234113" y="1625600"/>
          <p14:tracePt t="28576" x="6234113" y="1644650"/>
          <p14:tracePt t="28596" x="6234113" y="1657350"/>
          <p14:tracePt t="28611" x="6234113" y="1668463"/>
          <p14:tracePt t="28621" x="6251575" y="1693863"/>
          <p14:tracePt t="28631" x="6276975" y="1712913"/>
          <p14:tracePt t="28641" x="6308725" y="1731963"/>
          <p14:tracePt t="28653" x="6351588" y="1757363"/>
          <p14:tracePt t="28664" x="6421438" y="1787525"/>
          <p14:tracePt t="28678" x="6515100" y="1819275"/>
          <p14:tracePt t="28687" x="6640513" y="1851025"/>
          <p14:tracePt t="28698" x="6796088" y="1868488"/>
          <p14:tracePt t="28712" x="7040563" y="1900238"/>
          <p14:tracePt t="28720" x="7353300" y="1912938"/>
          <p14:tracePt t="28732" x="7683500" y="1912938"/>
          <p14:tracePt t="28746" x="8040688" y="1912938"/>
          <p14:tracePt t="28757" x="8372475" y="1912938"/>
          <p14:tracePt t="28765" x="8596313" y="1912938"/>
          <p14:tracePt t="28779" x="8778875" y="1912938"/>
          <p14:tracePt t="28788" x="8890000" y="1912938"/>
          <p14:tracePt t="28799" x="8985250" y="1887538"/>
          <p14:tracePt t="28812" x="9047163" y="1863725"/>
          <p14:tracePt t="28822" x="9102725" y="1812925"/>
          <p14:tracePt t="28833" x="9153525" y="1757363"/>
          <p14:tracePt t="28845" x="9185275" y="1700213"/>
          <p14:tracePt t="28855" x="9196388" y="1657350"/>
          <p14:tracePt t="28867" x="9215438" y="1619250"/>
          <p14:tracePt t="28877" x="9221788" y="1563688"/>
          <p14:tracePt t="28889" x="9234488" y="1512888"/>
          <p14:tracePt t="28900" x="9234488" y="1462088"/>
          <p14:tracePt t="28912" x="9234488" y="1419225"/>
          <p14:tracePt t="28924" x="9234488" y="1393825"/>
          <p14:tracePt t="28934" x="9234488" y="1374775"/>
          <p14:tracePt t="28947" x="9228138" y="1350963"/>
          <p14:tracePt t="28959" x="9209088" y="1331913"/>
          <p14:tracePt t="28968" x="9191625" y="1312863"/>
          <p14:tracePt t="28979" x="9159875" y="1287463"/>
          <p14:tracePt t="28993" x="9115425" y="1257300"/>
          <p14:tracePt t="29002" x="9085263" y="1244600"/>
          <p14:tracePt t="29013" x="9059863" y="1231900"/>
          <p14:tracePt t="29025" x="9034463" y="1212850"/>
          <p14:tracePt t="29035" x="8991600" y="1187450"/>
          <p14:tracePt t="29046" x="8934450" y="1168400"/>
          <p14:tracePt t="29059" x="8866188" y="1150938"/>
          <p14:tracePt t="29069" x="8789988" y="1131888"/>
          <p14:tracePt t="29080" x="8702675" y="1112838"/>
          <p14:tracePt t="29093" x="8609013" y="1093788"/>
          <p14:tracePt t="29102" x="8521700" y="1074738"/>
          <p14:tracePt t="29114" x="8440738" y="1050925"/>
          <p14:tracePt t="29125" x="8366125" y="1044575"/>
          <p14:tracePt t="29137" x="8302625" y="1031875"/>
          <p14:tracePt t="29150" x="8240713" y="1025525"/>
          <p14:tracePt t="29160" x="8172450" y="1025525"/>
          <p14:tracePt t="29171" x="8096250" y="1025525"/>
          <p14:tracePt t="29181" x="8008938" y="1025525"/>
          <p14:tracePt t="29193" x="7921625" y="1025525"/>
          <p14:tracePt t="29205" x="7827963" y="1025525"/>
          <p14:tracePt t="29215" x="7702550" y="1025525"/>
          <p14:tracePt t="29227" x="7577138" y="1025525"/>
          <p14:tracePt t="29238" x="7440613" y="1025525"/>
          <p14:tracePt t="29250" x="7289800" y="1025525"/>
          <p14:tracePt t="29261" x="7134225" y="1025525"/>
          <p14:tracePt t="29272" x="6977063" y="1025525"/>
          <p14:tracePt t="29282" x="6827838" y="1025525"/>
          <p14:tracePt t="29295" x="6689725" y="1031875"/>
          <p14:tracePt t="29305" x="6564313" y="1050925"/>
          <p14:tracePt t="29316" x="6434138" y="1081088"/>
          <p14:tracePt t="29328" x="6334125" y="1112838"/>
          <p14:tracePt t="29339" x="6227763" y="1144588"/>
          <p14:tracePt t="29355" x="6140450" y="1174750"/>
          <p14:tracePt t="29362" x="6057900" y="1206500"/>
          <p14:tracePt t="29373" x="6008688" y="1231900"/>
          <p14:tracePt t="29383" x="5976938" y="1244600"/>
          <p14:tracePt t="29409" x="5951538" y="1262063"/>
          <p14:tracePt t="29417" x="5945188" y="1268413"/>
          <p14:tracePt t="29429" x="5940425" y="1274763"/>
          <p14:tracePt t="29442" x="5927725" y="1306513"/>
          <p14:tracePt t="29452" x="5921375" y="1338263"/>
          <p14:tracePt t="29463" x="5921375" y="1362075"/>
          <p14:tracePt t="29477" x="5921375" y="1393825"/>
          <p14:tracePt t="29485" x="5921375" y="1412875"/>
          <p14:tracePt t="29496" x="5921375" y="1438275"/>
          <p14:tracePt t="29511" x="5921375" y="1481138"/>
          <p14:tracePt t="29520" x="5940425" y="1519238"/>
          <p14:tracePt t="29530" x="5976938" y="1574800"/>
          <p14:tracePt t="29544" x="6045200" y="1651000"/>
          <p14:tracePt t="29553" x="6151563" y="1712913"/>
          <p14:tracePt t="29564" x="6340475" y="1800225"/>
          <p14:tracePt t="29577" x="6627813" y="1893888"/>
          <p14:tracePt t="29586" x="7008813" y="2000250"/>
          <p14:tracePt t="29598" x="7453313" y="2068513"/>
          <p14:tracePt t="29611" x="7915275" y="2106613"/>
          <p14:tracePt t="29622" x="8402638" y="2125663"/>
          <p14:tracePt t="29632" x="8890000" y="2112963"/>
          <p14:tracePt t="29645" x="9309100" y="2063750"/>
          <p14:tracePt t="29656" x="9659938" y="1974850"/>
          <p14:tracePt t="29665" x="9921875" y="1881188"/>
          <p14:tracePt t="29679" x="10098088" y="1774825"/>
          <p14:tracePt t="29689" x="10210800" y="1668463"/>
          <p14:tracePt t="29699" x="10291763" y="1544638"/>
          <p14:tracePt t="29711" x="10334625" y="1444625"/>
          <p14:tracePt t="29722" x="10366375" y="1338263"/>
          <p14:tracePt t="29733" x="10372725" y="1238250"/>
          <p14:tracePt t="29746" x="10372725" y="1162050"/>
          <p14:tracePt t="29755" x="10360025" y="1100138"/>
          <p14:tracePt t="29767" x="10321925" y="1044575"/>
          <p14:tracePt t="29778" x="10253663" y="993775"/>
          <p14:tracePt t="29789" x="10153650" y="950913"/>
          <p14:tracePt t="29800" x="9972675" y="912813"/>
          <p14:tracePt t="29812" x="9578975" y="862013"/>
          <p14:tracePt t="29823" x="9040813" y="825500"/>
          <p14:tracePt t="29834" x="8378825" y="806450"/>
          <p14:tracePt t="29846" x="7740650" y="787400"/>
          <p14:tracePt t="29858" x="7208838" y="787400"/>
          <p14:tracePt t="29868" x="6846888" y="800100"/>
          <p14:tracePt t="29879" x="6634163" y="825500"/>
          <p14:tracePt t="29893" x="6515100" y="868363"/>
          <p14:tracePt t="29906" x="6434138" y="925513"/>
          <p14:tracePt t="29912" x="6383338" y="1031875"/>
          <p14:tracePt t="29925" x="6351588" y="1157288"/>
          <p14:tracePt t="29935" x="6327775" y="1319213"/>
          <p14:tracePt t="29947" x="6315075" y="1525588"/>
          <p14:tracePt t="29960" x="6315075" y="1681163"/>
          <p14:tracePt t="29969" x="6321425" y="1806575"/>
          <p14:tracePt t="29980" x="6327775" y="1868488"/>
          <p14:tracePt t="29994" x="6346825" y="1900238"/>
          <p14:tracePt t="30002" x="6364288" y="1919288"/>
          <p14:tracePt t="30014" x="6402388" y="1919288"/>
          <p14:tracePt t="30027" x="6489700" y="1912938"/>
          <p14:tracePt t="30038" x="6634163" y="1881188"/>
          <p14:tracePt t="30048" x="6864350" y="1825625"/>
          <p14:tracePt t="30060" x="7140575" y="1744663"/>
          <p14:tracePt t="30071" x="7377113" y="1657350"/>
          <p14:tracePt t="30081" x="7540625" y="1593850"/>
          <p14:tracePt t="30094" x="7646988" y="1544638"/>
          <p14:tracePt t="30105" x="7715250" y="1493838"/>
          <p14:tracePt t="30115" x="7753350" y="1438275"/>
          <p14:tracePt t="30126" x="7777163" y="1381125"/>
          <p14:tracePt t="30138" x="7783513" y="1331913"/>
          <p14:tracePt t="30151" x="7777163" y="1300163"/>
          <p14:tracePt t="30161" x="7721600" y="1268413"/>
          <p14:tracePt t="30177" x="7608888" y="1250950"/>
          <p14:tracePt t="30182" x="7459663" y="1250950"/>
          <p14:tracePt t="30194" x="7234238" y="1287463"/>
          <p14:tracePt t="30209" x="7027863" y="1357313"/>
          <p14:tracePt t="30216" x="6858000" y="1431925"/>
          <p14:tracePt t="30227" x="6753225" y="1506538"/>
          <p14:tracePt t="30243" x="6683375" y="1574800"/>
          <p14:tracePt t="30252" x="6646863" y="1657350"/>
          <p14:tracePt t="30261" x="6646863" y="1731963"/>
          <p14:tracePt t="30273" x="6689725" y="1800225"/>
          <p14:tracePt t="30285" x="6840538" y="1868488"/>
          <p14:tracePt t="30295" x="7134225" y="1919288"/>
          <p14:tracePt t="30309" x="7496175" y="1906588"/>
          <p14:tracePt t="30317" x="7847013" y="1838325"/>
          <p14:tracePt t="30329" x="8159750" y="1725613"/>
          <p14:tracePt t="30343" x="8389938" y="1557338"/>
          <p14:tracePt t="30354" x="8540750" y="1387475"/>
          <p14:tracePt t="30363" x="8640763" y="1193800"/>
          <p14:tracePt t="30378" x="8678863" y="1019175"/>
          <p14:tracePt t="30385" x="8678863" y="862013"/>
          <p14:tracePt t="30396" x="8628063" y="725488"/>
          <p14:tracePt t="30410" x="8521700" y="612775"/>
          <p14:tracePt t="30419" x="8296275" y="493713"/>
          <p14:tracePt t="30430" x="7996238" y="412750"/>
          <p14:tracePt t="30444" x="7677150" y="368300"/>
          <p14:tracePt t="30455" x="7383463" y="338138"/>
          <p14:tracePt t="30464" x="7146925" y="344488"/>
          <p14:tracePt t="30477" x="6977063" y="381000"/>
          <p14:tracePt t="30486" x="6858000" y="431800"/>
          <p14:tracePt t="30498" x="6777038" y="512763"/>
          <p14:tracePt t="30509" x="6715125" y="619125"/>
          <p14:tracePt t="30525" x="6683375" y="738188"/>
          <p14:tracePt t="30533" x="6689725" y="862013"/>
          <p14:tracePt t="30544" x="6740525" y="974725"/>
          <p14:tracePt t="30554" x="6853238" y="1087438"/>
          <p14:tracePt t="30565" x="7077075" y="1225550"/>
          <p14:tracePt t="30579" x="7321550" y="1331913"/>
          <p14:tracePt t="30588" x="7546975" y="1387475"/>
          <p14:tracePt t="30599" x="7696200" y="1419225"/>
          <p14:tracePt t="30611" x="7796213" y="1431925"/>
          <p14:tracePt t="30621" x="7859713" y="1431925"/>
          <p14:tracePt t="30633" x="7889875" y="1431925"/>
          <p14:tracePt t="30647" x="7908925" y="1406525"/>
          <p14:tracePt t="30655" x="7915275" y="1387475"/>
          <p14:tracePt t="30666" x="7915275" y="1368425"/>
          <p14:tracePt t="30677" x="7902575" y="1344613"/>
          <p14:tracePt t="30689" x="7834313" y="1325563"/>
          <p14:tracePt t="30700" x="7747000" y="1319213"/>
          <p14:tracePt t="30711" x="7646988" y="1319213"/>
          <p14:tracePt t="30725" x="7546975" y="1350963"/>
          <p14:tracePt t="30737" x="7453313" y="1393825"/>
          <p14:tracePt t="30745" x="7383463" y="1444625"/>
          <p14:tracePt t="30758" x="7334250" y="1500188"/>
          <p14:tracePt t="30767" x="7308850" y="1568450"/>
          <p14:tracePt t="30781" x="7289800" y="1631950"/>
          <p14:tracePt t="30792" x="7302500" y="1712913"/>
          <p14:tracePt t="30801" x="7370763" y="1768475"/>
          <p14:tracePt t="30813" x="7489825" y="1812925"/>
          <p14:tracePt t="30826" x="7666038" y="1851025"/>
          <p14:tracePt t="30836" x="7853363" y="1863725"/>
          <p14:tracePt t="30847" x="8021638" y="1844675"/>
          <p14:tracePt t="30860" x="8134350" y="1812925"/>
          <p14:tracePt t="30869" x="8215313" y="1781175"/>
          <p14:tracePt t="30880" x="8272463" y="1731963"/>
          <p14:tracePt t="30895" x="8321675" y="1687513"/>
          <p14:tracePt t="30903" x="8334375" y="1657350"/>
          <p14:tracePt t="30914" x="8347075" y="1644650"/>
          <p14:tracePt t="31161" x="8353425" y="1631950"/>
          <p14:tracePt t="31175" x="8353425" y="1625600"/>
          <p14:tracePt t="31184" x="8347075" y="1625600"/>
          <p14:tracePt t="31196" x="8340725" y="1625600"/>
          <p14:tracePt t="31488" x="8334375" y="1619250"/>
          <p14:tracePt t="31511" x="8328025" y="1612900"/>
          <p14:tracePt t="31612" x="8328025" y="1606550"/>
          <p14:tracePt t="31634" x="8340725" y="1600200"/>
          <p14:tracePt t="31659" x="8347075" y="1600200"/>
          <p14:tracePt t="31668" x="8347075" y="1593850"/>
          <p14:tracePt t="31679" x="8353425" y="1593850"/>
          <p14:tracePt t="31693" x="8366125" y="1587500"/>
          <p14:tracePt t="31703" x="8378825" y="1581150"/>
          <p14:tracePt t="31712" x="8383588" y="1581150"/>
          <p14:tracePt t="31724" x="8396288" y="1574800"/>
          <p14:tracePt t="31747" x="8408988" y="1574800"/>
          <p14:tracePt t="31760" x="8428038" y="1568450"/>
          <p14:tracePt t="31769" x="8440738" y="1568450"/>
          <p14:tracePt t="31780" x="8453438" y="1563688"/>
          <p14:tracePt t="31792" x="8466138" y="1563688"/>
          <p14:tracePt t="31806" x="8478838" y="1557338"/>
          <p14:tracePt t="31814" x="8489950" y="1550988"/>
          <p14:tracePt t="31825" x="8502650" y="1544638"/>
          <p14:tracePt t="31837" x="8509000" y="1544638"/>
          <p14:tracePt t="31849" x="8521700" y="1538288"/>
          <p14:tracePt t="31860" x="8528050" y="1538288"/>
          <p14:tracePt t="31871" x="8540750" y="1531938"/>
          <p14:tracePt t="31927" x="8553450" y="1531938"/>
          <p14:tracePt t="31938" x="8553450" y="1525588"/>
          <p14:tracePt t="32140" x="8559800" y="1519238"/>
          <p14:tracePt t="32151" x="8566150" y="1512888"/>
          <p14:tracePt t="32365" x="8578850" y="1512888"/>
          <p14:tracePt t="32377" x="8589963" y="1512888"/>
          <p14:tracePt t="32388" x="8596313" y="1519238"/>
          <p14:tracePt t="32399" x="8609013" y="1525588"/>
          <p14:tracePt t="32412" x="8621713" y="1531938"/>
          <p14:tracePt t="32424" x="8634413" y="1538288"/>
          <p14:tracePt t="32489" x="8653463" y="1538288"/>
          <p14:tracePt t="32502" x="8666163" y="1538288"/>
          <p14:tracePt t="32511" x="8678863" y="1538288"/>
          <p14:tracePt t="32524" x="8696325" y="1538288"/>
          <p14:tracePt t="32534" x="8709025" y="1538288"/>
          <p14:tracePt t="32545" x="8721725" y="1538288"/>
          <p14:tracePt t="32558" x="8728075" y="1538288"/>
          <p14:tracePt t="32568" x="8734425" y="1538288"/>
          <p14:tracePt t="32601" x="8747125" y="1531938"/>
          <p14:tracePt t="32625" x="8753475" y="1531938"/>
          <p14:tracePt t="32650" x="8778875" y="1525588"/>
          <p14:tracePt t="32662" x="8789988" y="1525588"/>
          <p14:tracePt t="32691" x="8796338" y="1525588"/>
          <p14:tracePt t="40026" x="8809038" y="1525588"/>
          <p14:tracePt t="40037" x="8847138" y="1525588"/>
          <p14:tracePt t="40049" x="8902700" y="1525588"/>
          <p14:tracePt t="40060" x="8953500" y="1525588"/>
          <p14:tracePt t="40207" x="8966200" y="1525588"/>
          <p14:tracePt t="40263" x="8947150" y="1525588"/>
          <p14:tracePt t="40276" x="8921750" y="1525588"/>
          <p14:tracePt t="40290" x="8890000" y="1525588"/>
          <p14:tracePt t="40296" x="8866188" y="1525588"/>
          <p14:tracePt t="40310" x="8821738" y="1519238"/>
          <p14:tracePt t="40319" x="8785225" y="1512888"/>
          <p14:tracePt t="40330" x="8740775" y="1500188"/>
          <p14:tracePt t="40342" x="8702675" y="1487488"/>
          <p14:tracePt t="40353" x="8647113" y="1468438"/>
          <p14:tracePt t="40364" x="8589963" y="1438275"/>
          <p14:tracePt t="40376" x="8547100" y="1412875"/>
          <p14:tracePt t="40386" x="8502650" y="1387475"/>
          <p14:tracePt t="40397" x="8459788" y="1368425"/>
          <p14:tracePt t="40410" x="8408988" y="1350963"/>
          <p14:tracePt t="40420" x="8366125" y="1338263"/>
          <p14:tracePt t="40431" x="8334375" y="1325563"/>
          <p14:tracePt t="40444" x="8308975" y="1319213"/>
          <p14:tracePt t="40454" x="8283575" y="1312863"/>
          <p14:tracePt t="40465" x="8272463" y="1312863"/>
          <p14:tracePt t="40477" x="8253413" y="1306513"/>
          <p14:tracePt t="40489" x="8234363" y="1300163"/>
          <p14:tracePt t="40499" x="8208963" y="1293813"/>
          <p14:tracePt t="40510" x="8183563" y="1287463"/>
          <p14:tracePt t="40525" x="8153400" y="1281113"/>
          <p14:tracePt t="40534" x="8128000" y="1281113"/>
          <p14:tracePt t="40544" x="8096250" y="1281113"/>
          <p14:tracePt t="40555" x="8072438" y="1281113"/>
          <p14:tracePt t="40567" x="8021638" y="1281113"/>
          <p14:tracePt t="40578" x="7972425" y="1268413"/>
          <p14:tracePt t="40590" x="7896225" y="1262063"/>
          <p14:tracePt t="40600" x="7815263" y="1250950"/>
          <p14:tracePt t="40613" x="7740650" y="1244600"/>
          <p14:tracePt t="40624" x="7666038" y="1231900"/>
          <p14:tracePt t="40634" x="7596188" y="1225550"/>
          <p14:tracePt t="40647" x="7521575" y="1212850"/>
          <p14:tracePt t="40659" x="7459663" y="1206500"/>
          <p14:tracePt t="40668" x="7396163" y="1193800"/>
          <p14:tracePt t="40679" x="7327900" y="1187450"/>
          <p14:tracePt t="40692" x="7277100" y="1174750"/>
          <p14:tracePt t="40702" x="7215188" y="1168400"/>
          <p14:tracePt t="40713" x="7159625" y="1157288"/>
          <p14:tracePt t="40724" x="7108825" y="1150938"/>
          <p14:tracePt t="40738" x="7040563" y="1144588"/>
          <p14:tracePt t="40749" x="6977063" y="1131888"/>
          <p14:tracePt t="40759" x="6889750" y="1119188"/>
          <p14:tracePt t="40769" x="6802438" y="1112838"/>
          <p14:tracePt t="40781" x="6702425" y="1100138"/>
          <p14:tracePt t="40792" x="6596063" y="1093788"/>
          <p14:tracePt t="40803" x="6508750" y="1068388"/>
          <p14:tracePt t="40814" x="6421438" y="1062038"/>
          <p14:tracePt t="40825" x="6346825" y="1050925"/>
          <p14:tracePt t="40837" x="6276975" y="1044575"/>
          <p14:tracePt t="40849" x="6227763" y="1038225"/>
          <p14:tracePt t="40860" x="6189663" y="1038225"/>
          <p14:tracePt t="40871" x="6151563" y="1038225"/>
          <p14:tracePt t="40881" x="6121400" y="1038225"/>
          <p14:tracePt t="40908" x="6057900" y="1038225"/>
          <p14:tracePt t="40915" x="6027738" y="1038225"/>
          <p14:tracePt t="40926" x="5989638" y="1038225"/>
          <p14:tracePt t="40940" x="5951538" y="1038225"/>
          <p14:tracePt t="40958" x="5915025" y="1038225"/>
          <p14:tracePt t="40960" x="5876925" y="1038225"/>
          <p14:tracePt t="40973" x="5834063" y="1038225"/>
          <p14:tracePt t="40983" x="5770563" y="1038225"/>
          <p14:tracePt t="40995" x="5708650" y="1038225"/>
          <p14:tracePt t="41007" x="5645150" y="1038225"/>
          <p14:tracePt t="41017" x="5583238" y="1038225"/>
          <p14:tracePt t="41029" x="5534025" y="1038225"/>
          <p14:tracePt t="41040" x="5502275" y="1038225"/>
          <p14:tracePt t="41050" x="5483225" y="1038225"/>
          <p14:tracePt t="41062" x="5470525" y="1038225"/>
          <p14:tracePt t="41074" x="5464175" y="1038225"/>
          <p14:tracePt t="41084" x="5457825" y="1038225"/>
          <p14:tracePt t="41096" x="5445125" y="1038225"/>
          <p14:tracePt t="41110" x="5434013" y="1038225"/>
          <p14:tracePt t="41118" x="5421313" y="1038225"/>
          <p14:tracePt t="41129" x="5408613" y="1038225"/>
          <p14:tracePt t="41141" x="5383213" y="1038225"/>
          <p14:tracePt t="41151" x="5357813" y="1038225"/>
          <p14:tracePt t="41162" x="5338763" y="1038225"/>
          <p14:tracePt t="41175" x="5302250" y="1038225"/>
          <p14:tracePt t="41186" x="5276850" y="1038225"/>
          <p14:tracePt t="41196" x="5245100" y="1038225"/>
          <p14:tracePt t="41208" x="5221288" y="1038225"/>
          <p14:tracePt t="41219" x="5208588" y="1038225"/>
          <p14:tracePt t="41233" x="5183188" y="1038225"/>
          <p14:tracePt t="41244" x="5176838" y="1038225"/>
          <p14:tracePt t="41253" x="5157788" y="1044575"/>
          <p14:tracePt t="41266" x="5151438" y="1044575"/>
          <p14:tracePt t="41278" x="5138738" y="1044575"/>
          <p14:tracePt t="41288" x="5114925" y="1057275"/>
          <p14:tracePt t="41298" x="5102225" y="1062038"/>
          <p14:tracePt t="41312" x="5076825" y="1068388"/>
          <p14:tracePt t="41321" x="5045075" y="1074738"/>
          <p14:tracePt t="41332" x="5014913" y="1093788"/>
          <p14:tracePt t="41346" x="4983163" y="1100138"/>
          <p14:tracePt t="41358" x="4970463" y="1106488"/>
          <p14:tracePt t="41366" x="4951413" y="1119188"/>
          <p14:tracePt t="41378" x="4932363" y="1131888"/>
          <p14:tracePt t="41388" x="4908550" y="1150938"/>
          <p14:tracePt t="41399" x="4876800" y="1162050"/>
          <p14:tracePt t="41411" x="4857750" y="1174750"/>
          <p14:tracePt t="41423" x="4826000" y="1200150"/>
          <p14:tracePt t="41433" x="4795838" y="1212850"/>
          <p14:tracePt t="41445" x="4783138" y="1219200"/>
          <p14:tracePt t="41457" x="4770438" y="1231900"/>
          <p14:tracePt t="41467" x="4757738" y="1244600"/>
          <p14:tracePt t="41478" x="4745038" y="1257300"/>
          <p14:tracePt t="41492" x="4714875" y="1274763"/>
          <p14:tracePt t="41500" x="4689475" y="1300163"/>
          <p14:tracePt t="41512" x="4657725" y="1312863"/>
          <p14:tracePt t="41525" x="4638675" y="1331913"/>
          <p14:tracePt t="41538" x="4625975" y="1344613"/>
          <p14:tracePt t="41557" x="4621213" y="1350963"/>
          <p14:tracePt t="41570" x="4614863" y="1357313"/>
          <p14:tracePt t="41579" x="4608513" y="1362075"/>
          <p14:tracePt t="41591" x="4602163" y="1374775"/>
          <p14:tracePt t="41625" x="4595813" y="1387475"/>
          <p14:tracePt t="41647" x="4595813" y="1393825"/>
          <p14:tracePt t="41661" x="4595813" y="1400175"/>
          <p14:tracePt t="41681" x="4595813" y="1412875"/>
          <p14:tracePt t="41694" x="4595813" y="1425575"/>
          <p14:tracePt t="41705" x="4595813" y="1438275"/>
          <p14:tracePt t="41714" x="4595813" y="1450975"/>
          <p14:tracePt t="41726" x="4595813" y="1462088"/>
          <p14:tracePt t="41737" x="4595813" y="1474788"/>
          <p14:tracePt t="41748" x="4595813" y="1487488"/>
          <p14:tracePt t="41773" x="4595813" y="1500188"/>
          <p14:tracePt t="41782" x="4602163" y="1500188"/>
          <p14:tracePt t="41793" x="4608513" y="1512888"/>
          <p14:tracePt t="41804" x="4621213" y="1538288"/>
          <p14:tracePt t="41816" x="4645025" y="1550988"/>
          <p14:tracePt t="41827" x="4664075" y="1563688"/>
          <p14:tracePt t="41841" x="4702175" y="1581150"/>
          <p14:tracePt t="41850" x="4745038" y="1593850"/>
          <p14:tracePt t="41862" x="4776788" y="1612900"/>
          <p14:tracePt t="41871" x="4832350" y="1619250"/>
          <p14:tracePt t="41883" x="4895850" y="1638300"/>
          <p14:tracePt t="41894" x="4983163" y="1657350"/>
          <p14:tracePt t="41908" x="5089525" y="1681163"/>
          <p14:tracePt t="41916" x="5202238" y="1700213"/>
          <p14:tracePt t="41927" x="5327650" y="1719263"/>
          <p14:tracePt t="41941" x="5464175" y="1744663"/>
          <p14:tracePt t="41953" x="5595938" y="1763713"/>
          <p14:tracePt t="41962" x="5734050" y="1774825"/>
          <p14:tracePt t="41974" x="5864225" y="1787525"/>
          <p14:tracePt t="41984" x="6021388" y="1793875"/>
          <p14:tracePt t="41995" x="6183313" y="1806575"/>
          <p14:tracePt t="42009" x="6364288" y="1806575"/>
          <p14:tracePt t="42018" x="6546850" y="1806575"/>
          <p14:tracePt t="42030" x="6721475" y="1806575"/>
          <p14:tracePt t="42043" x="6927850" y="1806575"/>
          <p14:tracePt t="42052" x="7108825" y="1806575"/>
          <p14:tracePt t="42063" x="7315200" y="1806575"/>
          <p14:tracePt t="42076" x="7521575" y="1806575"/>
          <p14:tracePt t="42085" x="7702550" y="1806575"/>
          <p14:tracePt t="42096" x="7859713" y="1800225"/>
          <p14:tracePt t="42109" x="7983538" y="1781175"/>
          <p14:tracePt t="42120" x="8102600" y="1763713"/>
          <p14:tracePt t="42131" x="8153400" y="1744663"/>
          <p14:tracePt t="42144" x="8183563" y="1725613"/>
          <p14:tracePt t="42153" x="8215313" y="1712913"/>
          <p14:tracePt t="42164" x="8240713" y="1700213"/>
          <p14:tracePt t="42177" x="8259763" y="1681163"/>
          <p14:tracePt t="42191" x="8278813" y="1668463"/>
          <p14:tracePt t="42198" x="8302625" y="1657350"/>
          <p14:tracePt t="42210" x="8321675" y="1644650"/>
          <p14:tracePt t="42220" x="8340725" y="1625600"/>
          <p14:tracePt t="42232" x="8372475" y="1612900"/>
          <p14:tracePt t="42244" x="8415338" y="1593850"/>
          <p14:tracePt t="42257" x="8447088" y="1568450"/>
          <p14:tracePt t="42265" x="8489950" y="1544638"/>
          <p14:tracePt t="42279" x="8534400" y="1525588"/>
          <p14:tracePt t="42288" x="8566150" y="1512888"/>
          <p14:tracePt t="42299" x="8596313" y="1500188"/>
          <p14:tracePt t="42312" x="8628063" y="1481138"/>
          <p14:tracePt t="42333" x="8647113" y="1468438"/>
          <p14:tracePt t="42378" x="8653463" y="1457325"/>
          <p14:tracePt t="42391" x="8659813" y="1450975"/>
          <p14:tracePt t="42400" x="8659813" y="1438275"/>
          <p14:tracePt t="42435" x="8659813" y="1425575"/>
          <p14:tracePt t="42445" x="8659813" y="1419225"/>
          <p14:tracePt t="42468" x="8653463" y="1406525"/>
          <p14:tracePt t="42479" x="8621713" y="1393825"/>
          <p14:tracePt t="42493" x="8589963" y="1381125"/>
          <p14:tracePt t="42502" x="8547100" y="1350963"/>
          <p14:tracePt t="42513" x="8496300" y="1331913"/>
          <p14:tracePt t="42527" x="8428038" y="1306513"/>
          <p14:tracePt t="42537" x="8359775" y="1287463"/>
          <p14:tracePt t="42547" x="8283575" y="1268413"/>
          <p14:tracePt t="42559" x="8221663" y="1250950"/>
          <p14:tracePt t="42569" x="8153400" y="1231900"/>
          <p14:tracePt t="42582" x="8096250" y="1212850"/>
          <p14:tracePt t="42594" x="8034338" y="1200150"/>
          <p14:tracePt t="42603" x="7972425" y="1193800"/>
          <p14:tracePt t="42614" x="7902575" y="1181100"/>
          <p14:tracePt t="42626" x="7840663" y="1174750"/>
          <p14:tracePt t="42637" x="7777163" y="1162050"/>
          <p14:tracePt t="42648" x="7721600" y="1157288"/>
          <p14:tracePt t="42661" x="7670800" y="1150938"/>
          <p14:tracePt t="42672" x="7621588" y="1150938"/>
          <p14:tracePt t="42681" x="7566025" y="1138238"/>
          <p14:tracePt t="42693" x="7527925" y="1138238"/>
          <p14:tracePt t="42705" x="7477125" y="1138238"/>
          <p14:tracePt t="42715" x="7427913" y="1138238"/>
          <p14:tracePt t="42727" x="7377113" y="1138238"/>
          <p14:tracePt t="42742" x="7327900" y="1138238"/>
          <p14:tracePt t="42751" x="7270750" y="1131888"/>
          <p14:tracePt t="42761" x="7246938" y="1131888"/>
          <p14:tracePt t="42772" x="7208838" y="1131888"/>
          <p14:tracePt t="42785" x="7177088" y="1131888"/>
          <p14:tracePt t="42794" x="7153275" y="1131888"/>
          <p14:tracePt t="42806" x="7115175" y="1131888"/>
          <p14:tracePt t="42817" x="7053263" y="1131888"/>
          <p14:tracePt t="42828" x="6977063" y="1131888"/>
          <p14:tracePt t="42842" x="6889750" y="1131888"/>
          <p14:tracePt t="42851" x="6802438" y="1131888"/>
          <p14:tracePt t="42862" x="6715125" y="1131888"/>
          <p14:tracePt t="42875" x="6640513" y="1131888"/>
          <p14:tracePt t="42884" x="6564313" y="1131888"/>
          <p14:tracePt t="42910" x="6434138" y="1131888"/>
          <p14:tracePt t="42917" x="6370638" y="1131888"/>
          <p14:tracePt t="42929" x="6296025" y="1131888"/>
          <p14:tracePt t="42943" x="6221413" y="1131888"/>
          <p14:tracePt t="42956" x="6157913" y="1131888"/>
          <p14:tracePt t="42963" x="6096000" y="1131888"/>
          <p14:tracePt t="42976" x="6034088" y="1131888"/>
          <p14:tracePt t="42985" x="5945188" y="1131888"/>
          <p14:tracePt t="42997" x="5821363" y="1138238"/>
          <p14:tracePt t="43008" x="5627688" y="1157288"/>
          <p14:tracePt t="43019" x="5383213" y="1187450"/>
          <p14:tracePt t="43032" x="5121275" y="1219200"/>
          <p14:tracePt t="43043" x="4870450" y="1262063"/>
          <p14:tracePt t="43053" x="4676775" y="1300163"/>
          <p14:tracePt t="43064" x="4538663" y="1344613"/>
          <p14:tracePt t="43076" x="4464050" y="1374775"/>
          <p14:tracePt t="43087" x="4408488" y="1419225"/>
          <p14:tracePt t="43098" x="4370388" y="1468438"/>
          <p14:tracePt t="43110" x="4351338" y="1519238"/>
          <p14:tracePt t="43120" x="4338638" y="1600200"/>
          <p14:tracePt t="43131" x="4344988" y="1687513"/>
          <p14:tracePt t="43144" x="4376738" y="1787525"/>
          <p14:tracePt t="43155" x="4438650" y="1893888"/>
          <p14:tracePt t="43165" x="4538663" y="2006600"/>
          <p14:tracePt t="43177" x="4702175" y="2138363"/>
          <p14:tracePt t="43194" x="4951413" y="2300288"/>
          <p14:tracePt t="43199" x="5321300" y="2457450"/>
          <p14:tracePt t="43211" x="5821363" y="2563813"/>
          <p14:tracePt t="43224" x="6389688" y="2644775"/>
          <p14:tracePt t="43233" x="6908800" y="2674938"/>
          <p14:tracePt t="43244" x="7315200" y="2674938"/>
          <p14:tracePt t="43256" x="7634288" y="2638425"/>
          <p14:tracePt t="43267" x="7866063" y="2563813"/>
          <p14:tracePt t="43278" x="8008938" y="2493963"/>
          <p14:tracePt t="43289" x="8134350" y="2413000"/>
          <p14:tracePt t="43300" x="8215313" y="2332038"/>
          <p14:tracePt t="43312" x="8278813" y="2238375"/>
          <p14:tracePt t="43324" x="8321675" y="2144713"/>
          <p14:tracePt t="43335" x="8353425" y="2063750"/>
          <p14:tracePt t="43348" x="8366125" y="2012950"/>
          <p14:tracePt t="43359" x="8378825" y="1981200"/>
          <p14:tracePt t="43379" x="8378825" y="1968500"/>
          <p14:tracePt t="43395" x="8378825" y="1957388"/>
          <p14:tracePt t="43401" x="8366125" y="1951038"/>
          <p14:tracePt t="43413" x="8315325" y="1944688"/>
          <p14:tracePt t="43424" x="8215313" y="1944688"/>
          <p14:tracePt t="43437" x="8089900" y="1944688"/>
          <p14:tracePt t="43448" x="7877175" y="1951038"/>
          <p14:tracePt t="43460" x="7615238" y="1981200"/>
          <p14:tracePt t="43469" x="7366000" y="2038350"/>
          <p14:tracePt t="43480" x="7153275" y="2125663"/>
          <p14:tracePt t="43494" x="7027863" y="2187575"/>
          <p14:tracePt t="43503" x="6946900" y="2263775"/>
          <p14:tracePt t="43514" x="6908800" y="2344738"/>
          <p14:tracePt t="43528" x="6908800" y="2432050"/>
          <p14:tracePt t="43541" x="6970713" y="2525713"/>
          <p14:tracePt t="43548" x="7115175" y="2632075"/>
          <p14:tracePt t="43561" x="7359650" y="2738438"/>
          <p14:tracePt t="43572" x="7683500" y="2819400"/>
          <p14:tracePt t="43582" x="8027988" y="2851150"/>
          <p14:tracePt t="43597" x="8359775" y="2838450"/>
          <p14:tracePt t="43605" x="8689975" y="2757488"/>
          <p14:tracePt t="43616" x="9002713" y="2644775"/>
          <p14:tracePt t="43627" x="9272588" y="2500313"/>
          <p14:tracePt t="43638" x="9485313" y="2332038"/>
          <p14:tracePt t="43650" x="9640888" y="2144713"/>
          <p14:tracePt t="43660" x="9753600" y="1951038"/>
          <p14:tracePt t="43674" x="9809163" y="1719263"/>
          <p14:tracePt t="43683" x="9809163" y="1538288"/>
          <p14:tracePt t="43694" x="9772650" y="1381125"/>
          <p14:tracePt t="43707" x="9666288" y="1231900"/>
          <p14:tracePt t="43716" x="9502775" y="1093788"/>
          <p14:tracePt t="43728" x="9191625" y="962025"/>
          <p14:tracePt t="43742" x="8689975" y="868363"/>
          <p14:tracePt t="43754" x="8027988" y="831850"/>
          <p14:tracePt t="43762" x="7315200" y="844550"/>
          <p14:tracePt t="43775" x="6615113" y="944563"/>
          <p14:tracePt t="43784" x="6040438" y="1100138"/>
          <p14:tracePt t="43797" x="5621338" y="1281113"/>
          <p14:tracePt t="43809" x="5376863" y="1525588"/>
          <p14:tracePt t="43818" x="5238750" y="1844675"/>
          <p14:tracePt t="43829" x="5238750" y="2174875"/>
          <p14:tracePt t="43844" x="5414963" y="2587625"/>
          <p14:tracePt t="43853" x="5776913" y="3025775"/>
          <p14:tracePt t="43863" x="6264275" y="3400425"/>
          <p14:tracePt t="43877" x="6789738" y="3687763"/>
          <p14:tracePt t="43885" x="7302500" y="3883025"/>
          <p14:tracePt t="43905" x="7727950" y="3970338"/>
          <p14:tracePt t="43910" x="8059738" y="3970338"/>
          <p14:tracePt t="43919" x="8315325" y="3900488"/>
          <p14:tracePt t="43930" x="8472488" y="3794125"/>
          <p14:tracePt t="43944" x="8578850" y="3619500"/>
          <p14:tracePt t="43957" x="8602663" y="3406775"/>
          <p14:tracePt t="43964" x="8553450" y="3151188"/>
          <p14:tracePt t="43978" x="8353425" y="2870200"/>
          <p14:tracePt t="43988" x="8015288" y="2606675"/>
          <p14:tracePt t="43998" x="7596188" y="2387600"/>
          <p14:tracePt t="44009" x="7159625" y="2219325"/>
          <p14:tracePt t="44021" x="6827838" y="2119313"/>
          <p14:tracePt t="44033" x="6627813" y="2081213"/>
          <p14:tracePt t="44044" x="6527800" y="2068513"/>
          <p14:tracePt t="44055" x="6464300" y="2074863"/>
          <p14:tracePt t="44065" x="6434138" y="2087563"/>
          <p14:tracePt t="44077" x="6421438" y="2132013"/>
          <p14:tracePt t="44088" x="6434138" y="2174875"/>
          <p14:tracePt t="44099" x="6489700" y="2219325"/>
          <p14:tracePt t="44111" x="6583363" y="2263775"/>
          <p14:tracePt t="44123" x="6696075" y="2293938"/>
          <p14:tracePt t="44133" x="6821488" y="2312988"/>
          <p14:tracePt t="44145" x="6921500" y="2325688"/>
          <p14:tracePt t="44157" x="7002463" y="2332038"/>
          <p14:tracePt t="44167" x="7040563" y="2332038"/>
          <p14:tracePt t="44178" x="7059613" y="2332038"/>
          <p14:tracePt t="44246" x="7040563" y="2332038"/>
          <p14:tracePt t="44259" x="7021513" y="2332038"/>
          <p14:tracePt t="44268" x="7002463" y="2325688"/>
          <p14:tracePt t="44279" x="6977063" y="2325688"/>
          <p14:tracePt t="44369" x="6959600" y="2325688"/>
          <p14:tracePt t="44380" x="6946900" y="2325688"/>
          <p14:tracePt t="44393" x="6934200" y="2338388"/>
          <p14:tracePt t="44403" x="6927850" y="2363788"/>
          <p14:tracePt t="44414" x="6927850" y="2381250"/>
          <p14:tracePt t="44425" x="6927850" y="2393950"/>
          <p14:tracePt t="44441" x="6927850" y="2406650"/>
          <p14:tracePt t="44450" x="6927850" y="2425700"/>
          <p14:tracePt t="44461" x="6927850" y="2444750"/>
          <p14:tracePt t="44472" x="6927850" y="2474913"/>
          <p14:tracePt t="44482" x="6946900" y="2506663"/>
          <p14:tracePt t="44494" x="6959600" y="2544763"/>
          <p14:tracePt t="44504" x="6970713" y="2587625"/>
          <p14:tracePt t="44515" x="6977063" y="2613025"/>
          <p14:tracePt t="44529" x="6983413" y="2657475"/>
          <p14:tracePt t="44538" x="6983413" y="2681288"/>
          <p14:tracePt t="44549" x="6983413" y="2719388"/>
          <p14:tracePt t="44562" x="6983413" y="2763838"/>
          <p14:tracePt t="44571" x="6983413" y="2800350"/>
          <p14:tracePt t="44583" x="6983413" y="2838450"/>
          <p14:tracePt t="44594" x="6983413" y="2887663"/>
          <p14:tracePt t="44608" x="6983413" y="2925763"/>
          <p14:tracePt t="44616" x="6983413" y="2981325"/>
          <p14:tracePt t="44628" x="6970713" y="3019425"/>
          <p14:tracePt t="44640" x="6964363" y="3076575"/>
          <p14:tracePt t="44650" x="6946900" y="3113088"/>
          <p14:tracePt t="44662" x="6934200" y="3157538"/>
          <p14:tracePt t="44674" x="6915150" y="3200400"/>
          <p14:tracePt t="44684" x="6896100" y="3244850"/>
          <p14:tracePt t="44696" x="6883400" y="3276600"/>
          <p14:tracePt t="44709" x="6858000" y="3306763"/>
          <p14:tracePt t="44718" x="6840538" y="3325813"/>
          <p14:tracePt t="44729" x="6827838" y="3338513"/>
          <p14:tracePt t="44743" x="6815138" y="3357563"/>
          <p14:tracePt t="44752" x="6802438" y="3376613"/>
          <p14:tracePt t="44763" x="6789738" y="3394075"/>
          <p14:tracePt t="44776" x="6770688" y="3419475"/>
          <p14:tracePt t="44785" x="6757988" y="3438525"/>
          <p14:tracePt t="44796" x="6746875" y="3457575"/>
          <p14:tracePt t="44810" x="6740525" y="3481388"/>
          <p14:tracePt t="44819" x="6734175" y="3506788"/>
          <p14:tracePt t="44830" x="6734175" y="3532188"/>
          <p14:tracePt t="44843" x="6734175" y="3557588"/>
          <p14:tracePt t="44853" x="6734175" y="3581400"/>
          <p14:tracePt t="44864" x="6734175" y="3619500"/>
          <p14:tracePt t="44876" x="6734175" y="3676650"/>
          <p14:tracePt t="44887" x="6734175" y="3738563"/>
          <p14:tracePt t="44898" x="6734175" y="3800475"/>
          <p14:tracePt t="44910" x="6734175" y="3863975"/>
          <p14:tracePt t="44921" x="6734175" y="3913188"/>
          <p14:tracePt t="44932" x="6746875" y="3970338"/>
          <p14:tracePt t="44945" x="6753225" y="3987800"/>
          <p14:tracePt t="44954" x="6757988" y="4000500"/>
          <p14:tracePt t="44965" x="6764338" y="4013200"/>
          <p14:tracePt t="44991" x="6770688" y="4019550"/>
          <p14:tracePt t="45010" x="6783388" y="4019550"/>
          <p14:tracePt t="45027" x="6815138" y="4019550"/>
          <p14:tracePt t="45033" x="6840538" y="4019550"/>
          <p14:tracePt t="45044" x="6870700" y="4025900"/>
          <p14:tracePt t="45056" x="6896100" y="4025900"/>
          <p14:tracePt t="45066" x="6927850" y="4032250"/>
          <p14:tracePt t="45078" x="6964363" y="4044950"/>
          <p14:tracePt t="45089" x="7008813" y="4044950"/>
          <p14:tracePt t="45100" x="7027863" y="4044950"/>
          <p14:tracePt t="45112" x="7053263" y="4044950"/>
          <p14:tracePt t="45123" x="7070725" y="4044950"/>
          <p14:tracePt t="45135" x="7083425" y="4044950"/>
          <p14:tracePt t="45150" x="7115175" y="4038600"/>
          <p14:tracePt t="45160" x="7146925" y="4032250"/>
          <p14:tracePt t="45168" x="7183438" y="4025900"/>
          <p14:tracePt t="45179" x="7215188" y="4006850"/>
          <p14:tracePt t="45193" x="7246938" y="3994150"/>
          <p14:tracePt t="45202" x="7277100" y="3976688"/>
          <p14:tracePt t="45213" x="7289800" y="3970338"/>
          <p14:tracePt t="45228" x="7302500" y="3963988"/>
          <p14:tracePt t="45236" x="7315200" y="3957638"/>
          <p14:tracePt t="45249" x="7334250" y="3944938"/>
          <p14:tracePt t="45260" x="7377113" y="3932238"/>
          <p14:tracePt t="45269" x="7408863" y="3913188"/>
          <p14:tracePt t="45280" x="7440613" y="3887788"/>
          <p14:tracePt t="45293" x="7483475" y="3863975"/>
          <p14:tracePt t="45303" x="7502525" y="3851275"/>
          <p14:tracePt t="45314" x="7527925" y="3825875"/>
          <p14:tracePt t="45325" x="7540625" y="3794125"/>
          <p14:tracePt t="45337" x="7546975" y="3776663"/>
          <p14:tracePt t="45349" x="7546975" y="3757613"/>
          <p14:tracePt t="45360" x="7546975" y="3744913"/>
          <p14:tracePt t="45371" x="7546975" y="3738563"/>
          <p14:tracePt t="45382" x="7553325" y="3732213"/>
          <p14:tracePt t="45395" x="7553325" y="3719513"/>
          <p14:tracePt t="45429" x="7553325" y="3700463"/>
          <p14:tracePt t="45440" x="7553325" y="3676650"/>
          <p14:tracePt t="45452" x="7553325" y="3644900"/>
          <p14:tracePt t="45461" x="7553325" y="3606800"/>
          <p14:tracePt t="45472" x="7553325" y="3570288"/>
          <p14:tracePt t="45483" x="7534275" y="3513138"/>
          <p14:tracePt t="45494" x="7515225" y="3470275"/>
          <p14:tracePt t="45506" x="7489825" y="3419475"/>
          <p14:tracePt t="45518" x="7466013" y="3376613"/>
          <p14:tracePt t="45529" x="7415213" y="3338513"/>
          <p14:tracePt t="45539" x="7370763" y="3300413"/>
          <p14:tracePt t="45551" x="7302500" y="3263900"/>
          <p14:tracePt t="45562" x="7240588" y="3232150"/>
          <p14:tracePt t="45574" x="7170738" y="3206750"/>
          <p14:tracePt t="45584" x="7102475" y="3176588"/>
          <p14:tracePt t="45596" x="7053263" y="3157538"/>
          <p14:tracePt t="45610" x="6996113" y="3138488"/>
          <p14:tracePt t="45618" x="6940550" y="3119438"/>
          <p14:tracePt t="45630" x="6889750" y="3100388"/>
          <p14:tracePt t="45645" x="6808788" y="3081338"/>
          <p14:tracePt t="45652" x="6696075" y="3063875"/>
          <p14:tracePt t="45663" x="6540500" y="3038475"/>
          <p14:tracePt t="45677" x="6270625" y="3013075"/>
          <p14:tracePt t="45687" x="5957888" y="2994025"/>
          <p14:tracePt t="45697" x="5627688" y="2994025"/>
          <p14:tracePt t="45709" x="5270500" y="2981325"/>
          <p14:tracePt t="45720" x="4938713" y="2981325"/>
          <p14:tracePt t="45731" x="4608513" y="2981325"/>
          <p14:tracePt t="45744" x="4276725" y="2981325"/>
          <p14:tracePt t="45754" x="3944938" y="2981325"/>
          <p14:tracePt t="45764" x="3613150" y="2981325"/>
          <p14:tracePt t="45777" x="3332163" y="2981325"/>
          <p14:tracePt t="45787" x="3076575" y="2981325"/>
          <p14:tracePt t="45798" x="2844800" y="2981325"/>
          <p14:tracePt t="45811" x="2663825" y="2981325"/>
          <p14:tracePt t="45822" x="2532063" y="2981325"/>
          <p14:tracePt t="45832" x="2432050" y="2981325"/>
          <p14:tracePt t="45845" x="2357438" y="2981325"/>
          <p14:tracePt t="45854" x="2300288" y="2981325"/>
          <p14:tracePt t="45865" x="2238375" y="3000375"/>
          <p14:tracePt t="45877" x="2170113" y="3019425"/>
          <p14:tracePt t="45888" x="2106613" y="3051175"/>
          <p14:tracePt t="45904" x="2038350" y="3076575"/>
          <p14:tracePt t="45911" x="1957388" y="3106738"/>
          <p14:tracePt t="45924" x="1881188" y="3125788"/>
          <p14:tracePt t="45933" x="1812925" y="3144838"/>
          <p14:tracePt t="45946" x="1776413" y="3151188"/>
          <p14:tracePt t="46012" x="1751013" y="3157538"/>
          <p14:tracePt t="46023" x="1738313" y="3163888"/>
          <p14:tracePt t="46038" x="1719263" y="3176588"/>
          <p14:tracePt t="46046" x="1706563" y="3176588"/>
          <p14:tracePt t="46058" x="1687513" y="3181350"/>
          <p14:tracePt t="46068" x="1670050" y="3187700"/>
          <p14:tracePt t="46081" x="1638300" y="3200400"/>
          <p14:tracePt t="46092" x="1612900" y="3213100"/>
          <p14:tracePt t="46102" x="1587500" y="3232150"/>
          <p14:tracePt t="46113" x="1557338" y="3244850"/>
          <p14:tracePt t="46125" x="1512888" y="3263900"/>
          <p14:tracePt t="46136" x="1493838" y="3276600"/>
          <p14:tracePt t="46150" x="1474788" y="3287713"/>
          <p14:tracePt t="46169" x="1463675" y="3300413"/>
          <p14:tracePt t="46259" x="1450975" y="3319463"/>
          <p14:tracePt t="46270" x="1444625" y="3319463"/>
          <p14:tracePt t="46283" x="1444625" y="3338513"/>
          <p14:tracePt t="46293" x="1457325" y="3357563"/>
          <p14:tracePt t="46304" x="1487488" y="3387725"/>
          <p14:tracePt t="46316" x="1550988" y="3432175"/>
          <p14:tracePt t="46327" x="1644650" y="3494088"/>
          <p14:tracePt t="46341" x="1781175" y="3576638"/>
          <p14:tracePt t="46351" x="2000250" y="3676650"/>
          <p14:tracePt t="46362" x="2287588" y="3787775"/>
          <p14:tracePt t="46374" x="2638425" y="3894138"/>
          <p14:tracePt t="46383" x="3044825" y="3976688"/>
          <p14:tracePt t="46395" x="3532188" y="4032250"/>
          <p14:tracePt t="46410" x="4051300" y="4070350"/>
          <p14:tracePt t="46417" x="4583113" y="4087813"/>
          <p14:tracePt t="46428" x="5170488" y="4087813"/>
          <p14:tracePt t="46443" x="5702300" y="4087813"/>
          <p14:tracePt t="46454" x="6189663" y="4076700"/>
          <p14:tracePt t="46462" x="6627813" y="4044950"/>
          <p14:tracePt t="46475" x="7046913" y="3987800"/>
          <p14:tracePt t="46485" x="7415213" y="3938588"/>
          <p14:tracePt t="46496" x="7759700" y="3887788"/>
          <p14:tracePt t="46508" x="8053388" y="3844925"/>
          <p14:tracePt t="46518" x="8321675" y="3800475"/>
          <p14:tracePt t="46531" x="8540750" y="3770313"/>
          <p14:tracePt t="46543" x="8685213" y="3751263"/>
          <p14:tracePt t="46596" x="8759825" y="3738563"/>
          <p14:tracePt t="46610" x="8772525" y="3732213"/>
          <p14:tracePt t="46620" x="8740775" y="3725863"/>
          <p14:tracePt t="46631" x="8602663" y="3713163"/>
          <p14:tracePt t="46653" x="7889875" y="3632200"/>
          <p14:tracePt t="46664" x="7346950" y="3557588"/>
          <p14:tracePt t="46676" x="6727825" y="3481388"/>
          <p14:tracePt t="46688" x="6083300" y="3406775"/>
          <p14:tracePt t="46698" x="5514975" y="3325813"/>
          <p14:tracePt t="46711" x="5021263" y="3294063"/>
          <p14:tracePt t="46721" x="4657725" y="3257550"/>
          <p14:tracePt t="46732" x="4395788" y="3244850"/>
          <p14:tracePt t="46744" x="4295775" y="3244850"/>
          <p14:tracePt t="46755" x="4244975" y="3244850"/>
          <p14:tracePt t="46780" x="4225925" y="3251200"/>
          <p14:tracePt t="46788" x="4219575" y="3263900"/>
          <p14:tracePt t="46799" x="4219575" y="3276600"/>
          <p14:tracePt t="46812" x="4238625" y="3294063"/>
          <p14:tracePt t="46823" x="4289425" y="3319463"/>
          <p14:tracePt t="46833" x="4383088" y="3344863"/>
          <p14:tracePt t="46850" x="4545013" y="3381375"/>
          <p14:tracePt t="46858" x="4789488" y="3425825"/>
          <p14:tracePt t="46867" x="5083175" y="3470275"/>
          <p14:tracePt t="46879" x="5308600" y="3513138"/>
          <p14:tracePt t="46891" x="5451475" y="3538538"/>
          <p14:tracePt t="46905" x="5527675" y="3544888"/>
          <p14:tracePt t="46968" x="5557838" y="3544888"/>
          <p14:tracePt t="46979" x="5570538" y="3532188"/>
          <p14:tracePt t="46993" x="5576888" y="3500438"/>
          <p14:tracePt t="47002" x="5583238" y="3476625"/>
          <p14:tracePt t="47013" x="5564188" y="3438525"/>
          <p14:tracePt t="47026" x="5545138" y="3419475"/>
          <p14:tracePt t="47035" x="5502275" y="3394075"/>
          <p14:tracePt t="47047" x="5421313" y="3363913"/>
          <p14:tracePt t="47059" x="5308600" y="3332163"/>
          <p14:tracePt t="47069" x="5183188" y="3313113"/>
          <p14:tracePt t="47080" x="4983163" y="3287713"/>
          <p14:tracePt t="47093" x="4676775" y="3270250"/>
          <p14:tracePt t="47103" x="4319588" y="3270250"/>
          <p14:tracePt t="47114" x="3908425" y="3251200"/>
          <p14:tracePt t="47125" x="3502025" y="3251200"/>
          <p14:tracePt t="47137" x="3144838" y="3251200"/>
          <p14:tracePt t="47150" x="2813050" y="3251200"/>
          <p14:tracePt t="47160" x="2532063" y="3251200"/>
          <p14:tracePt t="47173" x="2300288" y="3251200"/>
          <p14:tracePt t="47181" x="2125663" y="3251200"/>
          <p14:tracePt t="47194" x="2000250" y="3251200"/>
          <p14:tracePt t="47205" x="1900238" y="3251200"/>
          <p14:tracePt t="47215" x="1838325" y="3251200"/>
          <p14:tracePt t="47226" x="1800225" y="3251200"/>
          <p14:tracePt t="47238" x="1757363" y="3251200"/>
          <p14:tracePt t="47255" x="1731963" y="3251200"/>
          <p14:tracePt t="47262" x="1693863" y="3257550"/>
          <p14:tracePt t="47272" x="1651000" y="3263900"/>
          <p14:tracePt t="47286" x="1612900" y="3263900"/>
          <p14:tracePt t="47294" x="1563688" y="3263900"/>
          <p14:tracePt t="47307" x="1506538" y="3270250"/>
          <p14:tracePt t="47316" x="1470025" y="3270250"/>
          <p14:tracePt t="47328" x="1444625" y="3270250"/>
          <p14:tracePt t="47343" x="1406525" y="3270250"/>
          <p14:tracePt t="47353" x="1370013" y="3270250"/>
          <p14:tracePt t="47362" x="1325563" y="3270250"/>
          <p14:tracePt t="47376" x="1274763" y="3270250"/>
          <p14:tracePt t="47384" x="1238250" y="3270250"/>
          <p14:tracePt t="47395" x="1212850" y="3270250"/>
          <p14:tracePt t="47508" x="1200150" y="3270250"/>
          <p14:tracePt t="47519" x="1193800" y="3270250"/>
          <p14:tracePt t="47534" x="1193800" y="3263900"/>
          <p14:tracePt t="47543" x="1200150" y="3238500"/>
          <p14:tracePt t="47553" x="1231900" y="3206750"/>
          <p14:tracePt t="47564" x="1274763" y="3176588"/>
          <p14:tracePt t="47576" x="1319213" y="3144838"/>
          <p14:tracePt t="47588" x="1363663" y="3132138"/>
          <p14:tracePt t="47597" x="1406525" y="3119438"/>
          <p14:tracePt t="47611" x="1457325" y="3100388"/>
          <p14:tracePt t="47622" x="1525588" y="3081338"/>
          <p14:tracePt t="47633" x="1587500" y="3063875"/>
          <p14:tracePt t="47645" x="1657350" y="3057525"/>
          <p14:tracePt t="47655" x="1681163" y="3051175"/>
          <p14:tracePt t="47722" x="1706563" y="3044825"/>
          <p14:tracePt t="47745" x="1712913" y="3044825"/>
          <p14:tracePt t="47756" x="1719263" y="3044825"/>
          <p14:tracePt t="47767" x="1725613" y="3044825"/>
          <p14:tracePt t="47778" x="1738313" y="3057525"/>
          <p14:tracePt t="47790" x="1751013" y="3063875"/>
          <p14:tracePt t="47800" x="1781175" y="3070225"/>
          <p14:tracePt t="47812" x="1806575" y="3081338"/>
          <p14:tracePt t="47823" x="1851025" y="3081338"/>
          <p14:tracePt t="47835" x="1900238" y="3081338"/>
          <p14:tracePt t="47850" x="1951038" y="3081338"/>
          <p14:tracePt t="47859" x="1987550" y="3081338"/>
          <p14:tracePt t="47868" x="2006600" y="3081338"/>
          <p14:tracePt t="47888" x="2025650" y="3057525"/>
          <p14:tracePt t="47893" x="2038350" y="3038475"/>
          <p14:tracePt t="47901" x="2044700" y="3006725"/>
          <p14:tracePt t="47913" x="2038350" y="2994025"/>
          <p14:tracePt t="47925" x="1987550" y="2974975"/>
          <p14:tracePt t="47935" x="1851025" y="2970213"/>
          <p14:tracePt t="47949" x="1619250" y="2957513"/>
          <p14:tracePt t="47959" x="1312863" y="2957513"/>
          <p14:tracePt t="47969" x="1063625" y="2957513"/>
          <p14:tracePt t="47980" x="881063" y="2957513"/>
          <p14:tracePt t="48003" x="819150" y="2957513"/>
          <p14:tracePt t="48014" x="781050" y="2974975"/>
          <p14:tracePt t="48028" x="774700" y="2994025"/>
          <p14:tracePt t="48039" x="787400" y="3013075"/>
          <p14:tracePt t="48048" x="838200" y="3032125"/>
          <p14:tracePt t="48062" x="925513" y="3051175"/>
          <p14:tracePt t="48082" x="1125538" y="3070225"/>
          <p14:tracePt t="48094" x="1212850" y="3070225"/>
          <p14:tracePt t="48104" x="1281113" y="3038475"/>
          <p14:tracePt t="48115" x="1325563" y="3013075"/>
          <p14:tracePt t="48127" x="1357313" y="2981325"/>
          <p14:tracePt t="48141" x="1374775" y="2957513"/>
          <p14:tracePt t="48161" x="1374775" y="2944813"/>
          <p14:tracePt t="48172" x="1374775" y="2938463"/>
          <p14:tracePt t="48182" x="1363663" y="2938463"/>
          <p14:tracePt t="48194" x="1350963" y="2963863"/>
          <p14:tracePt t="48206" x="1331913" y="3013075"/>
          <p14:tracePt t="48216" x="1319213" y="3087688"/>
          <p14:tracePt t="48228" x="1325563" y="3163888"/>
          <p14:tracePt t="48241" x="1374775" y="3257550"/>
          <p14:tracePt t="48252" x="1457325" y="3338513"/>
          <p14:tracePt t="48262" x="1593850" y="3406775"/>
          <p14:tracePt t="48273" x="1776413" y="3457575"/>
          <p14:tracePt t="48284" x="1987550" y="3470275"/>
          <p14:tracePt t="48296" x="2157413" y="3451225"/>
          <p14:tracePt t="48310" x="2293938" y="3394075"/>
          <p14:tracePt t="48318" x="2387600" y="3325813"/>
          <p14:tracePt t="48329" x="2444750" y="3251200"/>
          <p14:tracePt t="48343" x="2489200" y="3176588"/>
          <p14:tracePt t="48396" x="2500313" y="3144838"/>
          <p14:tracePt t="48453" x="2513013" y="3132138"/>
          <p14:tracePt t="48543" x="2525713" y="3125788"/>
          <p14:tracePt t="48554" x="2532063" y="3125788"/>
          <p14:tracePt t="48565" x="2538413" y="3125788"/>
          <p14:tracePt t="48577" x="2544763" y="3125788"/>
          <p14:tracePt t="48588" x="2557463" y="3125788"/>
          <p14:tracePt t="48601" x="2570163" y="3125788"/>
          <p14:tracePt t="48612" x="2593975" y="3125788"/>
          <p14:tracePt t="48624" x="2625725" y="3125788"/>
          <p14:tracePt t="48633" x="2644775" y="3125788"/>
          <p14:tracePt t="48647" x="2670175" y="3125788"/>
          <p14:tracePt t="48656" x="2689225" y="3125788"/>
          <p14:tracePt t="48667" x="2719388" y="3125788"/>
          <p14:tracePt t="48678" x="2744788" y="3125788"/>
          <p14:tracePt t="48691" x="2782888" y="3125788"/>
          <p14:tracePt t="48700" x="2806700" y="3125788"/>
          <p14:tracePt t="48779" x="2819400" y="3125788"/>
          <p14:tracePt t="48791" x="2838450" y="3125788"/>
          <p14:tracePt t="48801" x="2857500" y="3125788"/>
          <p14:tracePt t="48813" x="2895600" y="3125788"/>
          <p14:tracePt t="48824" x="2932113" y="3125788"/>
          <p14:tracePt t="48838" x="2963863" y="3132138"/>
          <p14:tracePt t="48847" x="2995613" y="3138488"/>
          <p14:tracePt t="48860" x="3032125" y="3144838"/>
          <p14:tracePt t="48869" x="3070225" y="3144838"/>
          <p14:tracePt t="48880" x="3113088" y="3144838"/>
          <p14:tracePt t="48906" x="3189288" y="3144838"/>
          <p14:tracePt t="48914" x="3238500" y="3144838"/>
          <p14:tracePt t="48926" x="3289300" y="3144838"/>
          <p14:tracePt t="48938" x="3338513" y="3144838"/>
          <p14:tracePt t="48952" x="3395663" y="3144838"/>
          <p14:tracePt t="48959" x="3444875" y="3144838"/>
          <p14:tracePt t="48971" x="3482975" y="3144838"/>
          <p14:tracePt t="48982" x="3525838" y="3138488"/>
          <p14:tracePt t="48994" x="3563938" y="3132138"/>
          <p14:tracePt t="49016" x="3589338" y="3119438"/>
          <p14:tracePt t="49029" x="3606800" y="3106738"/>
          <p14:tracePt t="49049" x="3619500" y="3100388"/>
          <p14:tracePt t="49072" x="3632200" y="3094038"/>
          <p14:tracePt t="49083" x="3638550" y="3087688"/>
          <p14:tracePt t="49096" x="3651250" y="3076575"/>
          <p14:tracePt t="49108" x="3657600" y="3076575"/>
          <p14:tracePt t="49117" x="3676650" y="3057525"/>
          <p14:tracePt t="49128" x="3689350" y="3038475"/>
          <p14:tracePt t="49143" x="3695700" y="3025775"/>
          <p14:tracePt t="49150" x="3702050" y="3019425"/>
          <p14:tracePt t="49161" x="3702050" y="3013075"/>
          <p14:tracePt t="49174" x="3702050" y="3006725"/>
          <p14:tracePt t="49184" x="3702050" y="2994025"/>
          <p14:tracePt t="49195" x="3702050" y="2981325"/>
          <p14:tracePt t="49208" x="3702050" y="2974975"/>
          <p14:tracePt t="49218" x="3702050" y="2963863"/>
          <p14:tracePt t="49244" x="3702050" y="2957513"/>
          <p14:tracePt t="49255" x="3702050" y="2944813"/>
          <p14:tracePt t="49263" x="3702050" y="2932113"/>
          <p14:tracePt t="49276" x="3695700" y="2913063"/>
          <p14:tracePt t="49289" x="3676650" y="2887663"/>
          <p14:tracePt t="49297" x="3651250" y="2874963"/>
          <p14:tracePt t="49310" x="3625850" y="2863850"/>
          <p14:tracePt t="49319" x="3582988" y="2844800"/>
          <p14:tracePt t="49330" x="3525838" y="2825750"/>
          <p14:tracePt t="49348" x="3482975" y="2806700"/>
          <p14:tracePt t="49354" x="3444875" y="2794000"/>
          <p14:tracePt t="49365" x="3419475" y="2781300"/>
          <p14:tracePt t="49378" x="3406775" y="2774950"/>
          <p14:tracePt t="49421" x="3395663" y="2774950"/>
          <p14:tracePt t="49432" x="3382963" y="2770188"/>
          <p14:tracePt t="49445" x="3370263" y="2770188"/>
          <p14:tracePt t="49455" x="3357563" y="2763838"/>
          <p14:tracePt t="49466" x="3344863" y="2763838"/>
          <p14:tracePt t="49479" x="3332163" y="2757488"/>
          <p14:tracePt t="49489" x="3319463" y="2757488"/>
          <p14:tracePt t="49500" x="3302000" y="2757488"/>
          <p14:tracePt t="49510" x="3276600" y="2751138"/>
          <p14:tracePt t="49522" x="3244850" y="2744788"/>
          <p14:tracePt t="49535" x="3206750" y="2738438"/>
          <p14:tracePt t="49545" x="3176588" y="2732088"/>
          <p14:tracePt t="49556" x="3144838" y="2732088"/>
          <p14:tracePt t="49566" x="3106738" y="2719388"/>
          <p14:tracePt t="49578" x="3070225" y="2719388"/>
          <p14:tracePt t="49589" x="3044825" y="2719388"/>
          <p14:tracePt t="49600" x="3019425" y="2719388"/>
          <p14:tracePt t="49612" x="3000375" y="2719388"/>
          <p14:tracePt t="49623" x="2982913" y="2719388"/>
          <p14:tracePt t="49635" x="2951163" y="2719388"/>
          <p14:tracePt t="49650" x="2925763" y="2719388"/>
          <p14:tracePt t="49661" x="2900363" y="2719388"/>
          <p14:tracePt t="49668" x="2863850" y="2719388"/>
          <p14:tracePt t="49679" x="2819400" y="2719388"/>
          <p14:tracePt t="49693" x="2770188" y="2725738"/>
          <p14:tracePt t="49702" x="2719388" y="2732088"/>
          <p14:tracePt t="49713" x="2651125" y="2763838"/>
          <p14:tracePt t="49725" x="2582863" y="2800350"/>
          <p14:tracePt t="49736" x="2525713" y="2851150"/>
          <p14:tracePt t="49747" x="2463800" y="2906713"/>
          <p14:tracePt t="49760" x="2406650" y="2974975"/>
          <p14:tracePt t="49769" x="2363788" y="3057525"/>
          <p14:tracePt t="49781" x="2344738" y="3170238"/>
          <p14:tracePt t="49793" x="2351088" y="3270250"/>
          <p14:tracePt t="49803" x="2400300" y="3376613"/>
          <p14:tracePt t="49815" x="2513013" y="3487738"/>
          <p14:tracePt t="49826" x="2789238" y="3651250"/>
          <p14:tracePt t="49840" x="3182938" y="3806825"/>
          <p14:tracePt t="49849" x="3683000" y="3919538"/>
          <p14:tracePt t="49862" x="4225925" y="3994150"/>
          <p14:tracePt t="49871" x="4738688" y="4013200"/>
          <p14:tracePt t="49889" x="5151438" y="3987800"/>
          <p14:tracePt t="49894" x="5457825" y="3906838"/>
          <p14:tracePt t="49909" x="5676900" y="3806825"/>
          <p14:tracePt t="49915" x="5808663" y="3694113"/>
          <p14:tracePt t="49927" x="5908675" y="3563938"/>
          <p14:tracePt t="49939" x="5983288" y="3394075"/>
          <p14:tracePt t="49951" x="6021388" y="3244850"/>
          <p14:tracePt t="49961" x="6027738" y="3106738"/>
          <p14:tracePt t="49972" x="5989638" y="2974975"/>
          <p14:tracePt t="49983" x="5889625" y="2825750"/>
          <p14:tracePt t="49994" x="5702300" y="2663825"/>
          <p14:tracePt t="50006" x="5427663" y="2519363"/>
          <p14:tracePt t="50017" x="5076825" y="2419350"/>
          <p14:tracePt t="50029" x="4702175" y="2351088"/>
          <p14:tracePt t="50041" x="4357688" y="2319338"/>
          <p14:tracePt t="50050" x="4051300" y="2325688"/>
          <p14:tracePt t="50062" x="3776663" y="2387600"/>
          <p14:tracePt t="50074" x="3532188" y="2493963"/>
          <p14:tracePt t="50084" x="3332163" y="2625725"/>
          <p14:tracePt t="50095" x="3200400" y="2763838"/>
          <p14:tracePt t="50111" x="3106738" y="2938463"/>
          <p14:tracePt t="50118" x="3076575" y="3087688"/>
          <p14:tracePt t="50129" x="3089275" y="3232150"/>
          <p14:tracePt t="50144" x="3200400" y="3406775"/>
          <p14:tracePt t="50155" x="3457575" y="3600450"/>
          <p14:tracePt t="50163" x="3825875" y="3776663"/>
          <p14:tracePt t="50177" x="4283075" y="3887788"/>
          <p14:tracePt t="50186" x="4702175" y="3938588"/>
          <p14:tracePt t="50196" x="5057775" y="3925888"/>
          <p14:tracePt t="50211" x="5338763" y="3851275"/>
          <p14:tracePt t="50219" x="5502275" y="3713163"/>
          <p14:tracePt t="50230" x="5576888" y="3551238"/>
          <p14:tracePt t="50243" x="5576888" y="3370263"/>
          <p14:tracePt t="50255" x="5514975" y="3138488"/>
          <p14:tracePt t="50264" x="5351463" y="2863850"/>
          <p14:tracePt t="50278" x="5114925" y="2574925"/>
          <p14:tracePt t="50287" x="4802188" y="2332038"/>
          <p14:tracePt t="50298" x="4432300" y="2138363"/>
          <p14:tracePt t="50311" x="4070350" y="2000250"/>
          <p14:tracePt t="50320" x="3738563" y="1912938"/>
          <p14:tracePt t="50332" x="3502025" y="1887538"/>
          <p14:tracePt t="50347" x="3338513" y="1893888"/>
          <p14:tracePt t="50355" x="3232150" y="1944688"/>
          <p14:tracePt t="50366" x="3170238" y="2038350"/>
          <p14:tracePt t="50378" x="3138488" y="2151063"/>
          <p14:tracePt t="50388" x="3170238" y="2312988"/>
          <p14:tracePt t="50399" x="3302000" y="2538413"/>
          <p14:tracePt t="50411" x="3532188" y="2781300"/>
          <p14:tracePt t="50422" x="3957638" y="3025775"/>
          <p14:tracePt t="50433" x="4521200" y="3238500"/>
          <p14:tracePt t="50445" x="5170488" y="3376613"/>
          <p14:tracePt t="50456" x="5764213" y="3432175"/>
          <p14:tracePt t="50467" x="6202363" y="3406775"/>
          <p14:tracePt t="50478" x="6483350" y="3325813"/>
          <p14:tracePt t="50490" x="6621463" y="3213100"/>
          <p14:tracePt t="50500" x="6677025" y="3076575"/>
          <p14:tracePt t="50512" x="6646863" y="2900363"/>
          <p14:tracePt t="50528" x="6457950" y="2663825"/>
          <p14:tracePt t="50535" x="6083300" y="2432050"/>
          <p14:tracePt t="50546" x="5545138" y="2238375"/>
          <p14:tracePt t="50560" x="4938713" y="2125663"/>
          <p14:tracePt t="50568" x="4402138" y="2068513"/>
          <p14:tracePt t="50579" x="3989388" y="2074863"/>
          <p14:tracePt t="50593" x="3744913" y="2119313"/>
          <p14:tracePt t="50602" x="3619500" y="2187575"/>
          <p14:tracePt t="50613" x="3557588" y="2268538"/>
          <p14:tracePt t="50625" x="3563938" y="2370138"/>
          <p14:tracePt t="50636" x="3638550" y="2493963"/>
          <p14:tracePt t="50648" x="3883025" y="2700338"/>
          <p14:tracePt t="50661" x="4302125" y="2919413"/>
          <p14:tracePt t="50670" x="4864100" y="3094038"/>
          <p14:tracePt t="50681" x="5538788" y="3232150"/>
          <p14:tracePt t="50695" x="6183313" y="3294063"/>
          <p14:tracePt t="50705" x="6670675" y="3306763"/>
          <p14:tracePt t="50714" x="6959600" y="3287713"/>
          <p14:tracePt t="50727" x="7064375" y="3219450"/>
          <p14:tracePt t="50738" x="7096125" y="3132138"/>
          <p14:tracePt t="50751" x="7046913" y="3025775"/>
          <p14:tracePt t="50760" x="6883400" y="2900363"/>
          <p14:tracePt t="50772" x="6596063" y="2774950"/>
          <p14:tracePt t="50782" x="6257925" y="2674938"/>
          <p14:tracePt t="50794" x="5940425" y="2625725"/>
          <p14:tracePt t="50805" x="5708650" y="2625725"/>
          <p14:tracePt t="50816" x="5557838" y="2651125"/>
          <p14:tracePt t="50827" x="5476875" y="2713038"/>
          <p14:tracePt t="50839" x="5427663" y="2806700"/>
          <p14:tracePt t="50850" x="5408613" y="2906713"/>
          <p14:tracePt t="50861" x="5421313" y="3006725"/>
          <p14:tracePt t="50872" x="5476875" y="3125788"/>
          <p14:tracePt t="50883" x="5564188" y="3232150"/>
          <p14:tracePt t="50895" x="5676900" y="3338513"/>
          <p14:tracePt t="50906" x="5834063" y="3438525"/>
          <p14:tracePt t="50916" x="5970588" y="3500438"/>
          <p14:tracePt t="50928" x="6102350" y="3544888"/>
          <p14:tracePt t="50942" x="6202363" y="3551238"/>
          <p14:tracePt t="50956" x="6276975" y="3551238"/>
          <p14:tracePt t="50962" x="6346825" y="3538538"/>
          <p14:tracePt t="50975" x="6389688" y="3506788"/>
          <p14:tracePt t="50984" x="6421438" y="3470275"/>
          <p14:tracePt t="50995" x="6451600" y="3425825"/>
          <p14:tracePt t="51008" x="6464300" y="3394075"/>
          <p14:tracePt t="51018" x="6470650" y="3357563"/>
          <p14:tracePt t="51029" x="6477000" y="3325813"/>
          <p14:tracePt t="51044" x="6489700" y="3281363"/>
          <p14:tracePt t="51052" x="6496050" y="3257550"/>
          <p14:tracePt t="51063" x="6496050" y="3225800"/>
          <p14:tracePt t="51076" x="6496050" y="3200400"/>
          <p14:tracePt t="51086" x="6496050" y="3170238"/>
          <p14:tracePt t="51097" x="6496050" y="3144838"/>
          <p14:tracePt t="51110" x="6496050" y="3125788"/>
          <p14:tracePt t="51120" x="6496050" y="3100388"/>
          <p14:tracePt t="51133" x="6489700" y="3081338"/>
          <p14:tracePt t="51144" x="6483350" y="3070225"/>
          <p14:tracePt t="51153" x="6470650" y="3057525"/>
          <p14:tracePt t="51198" x="6464300" y="3051175"/>
          <p14:tracePt t="51211" x="6451600" y="3044825"/>
          <p14:tracePt t="51221" x="6440488" y="3044825"/>
          <p14:tracePt t="51232" x="6421438" y="3044825"/>
          <p14:tracePt t="51244" x="6396038" y="3044825"/>
          <p14:tracePt t="51255" x="6376988" y="3044825"/>
          <p14:tracePt t="51265" x="6357938" y="3044825"/>
          <p14:tracePt t="51277" x="6346825" y="3051175"/>
          <p14:tracePt t="51293" x="6327775" y="3070225"/>
          <p14:tracePt t="51299" x="6302375" y="3081338"/>
          <p14:tracePt t="51310" x="6283325" y="3100388"/>
          <p14:tracePt t="51322" x="6257925" y="3132138"/>
          <p14:tracePt t="51334" x="6240463" y="3176588"/>
          <p14:tracePt t="51345" x="6227763" y="3206750"/>
          <p14:tracePt t="51357" x="6215063" y="3251200"/>
          <p14:tracePt t="51366" x="6215063" y="3287713"/>
          <p14:tracePt t="51378" x="6234113" y="3319463"/>
          <p14:tracePt t="51391" x="6302375" y="3357563"/>
          <p14:tracePt t="51400" x="6396038" y="3387725"/>
          <p14:tracePt t="51411" x="6521450" y="3406775"/>
          <p14:tracePt t="51425" x="6696075" y="3419475"/>
          <p14:tracePt t="51434" x="6896100" y="3419475"/>
          <p14:tracePt t="51447" x="7140575" y="3400425"/>
          <p14:tracePt t="51458" x="7383463" y="3357563"/>
          <p14:tracePt t="51468" x="7615238" y="3300413"/>
          <p14:tracePt t="51479" x="7777163" y="3238500"/>
          <p14:tracePt t="51493" x="7889875" y="3181350"/>
          <p14:tracePt t="51502" x="7983538" y="3119438"/>
          <p14:tracePt t="51513" x="8040688" y="3063875"/>
          <p14:tracePt t="51527" x="8072438" y="3019425"/>
          <p14:tracePt t="51538" x="8083550" y="2963863"/>
          <p14:tracePt t="51547" x="8096250" y="2913063"/>
          <p14:tracePt t="51560" x="8083550" y="2851150"/>
          <p14:tracePt t="51569" x="8053388" y="2781300"/>
          <p14:tracePt t="51580" x="8002588" y="2713038"/>
          <p14:tracePt t="51593" x="7934325" y="2651125"/>
          <p14:tracePt t="51603" x="7827963" y="2587625"/>
          <p14:tracePt t="51614" x="7659688" y="2513013"/>
          <p14:tracePt t="51626" x="7427913" y="2444750"/>
          <p14:tracePt t="51637" x="7127875" y="2381250"/>
          <p14:tracePt t="51648" x="6777038" y="2312988"/>
          <p14:tracePt t="51661" x="6415088" y="2281238"/>
          <p14:tracePt t="51671" x="6051550" y="2263775"/>
          <p14:tracePt t="51682" x="5745163" y="2263775"/>
          <p14:tracePt t="51694" x="5483225" y="2287588"/>
          <p14:tracePt t="51705" x="5276850" y="2344738"/>
          <p14:tracePt t="51715" x="5132388" y="2413000"/>
          <p14:tracePt t="51726" x="5027613" y="2500313"/>
          <p14:tracePt t="51739" x="4932363" y="2613025"/>
          <p14:tracePt t="51749" x="4883150" y="2725738"/>
          <p14:tracePt t="51761" x="4851400" y="2844800"/>
          <p14:tracePt t="51772" x="4832350" y="2957513"/>
          <p14:tracePt t="51783" x="4821238" y="3057525"/>
          <p14:tracePt t="51794" x="4826000" y="3157538"/>
          <p14:tracePt t="51807" x="4864100" y="3251200"/>
          <p14:tracePt t="51817" x="4914900" y="3344863"/>
          <p14:tracePt t="51828" x="4976813" y="3413125"/>
          <p14:tracePt t="51843" x="5045075" y="3463925"/>
          <p14:tracePt t="51851" x="5114925" y="3500438"/>
          <p14:tracePt t="51862" x="5164138" y="3519488"/>
          <p14:tracePt t="51878" x="5195888" y="3525838"/>
          <p14:tracePt t="51884" x="5227638" y="3532188"/>
          <p14:tracePt t="51906" x="5245100" y="3532188"/>
          <p14:tracePt t="51909" x="5276850" y="3532188"/>
          <p14:tracePt t="51918" x="5314950" y="3513138"/>
          <p14:tracePt t="51929" x="5345113" y="3506788"/>
          <p14:tracePt t="51942" x="5376863" y="3500438"/>
          <p14:tracePt t="51956" x="5408613" y="3481388"/>
          <p14:tracePt t="51963" x="5445125" y="3470275"/>
          <p14:tracePt t="51977" x="5476875" y="3463925"/>
          <p14:tracePt t="51985" x="5508625" y="3451225"/>
          <p14:tracePt t="51996" x="5534025" y="3444875"/>
          <p14:tracePt t="52009" x="5576888" y="3438525"/>
          <p14:tracePt t="52019" x="5614988" y="3438525"/>
          <p14:tracePt t="52030" x="5664200" y="3432175"/>
          <p14:tracePt t="52045" x="5715000" y="3432175"/>
          <p14:tracePt t="52056" x="5783263" y="3432175"/>
          <p14:tracePt t="52065" x="5845175" y="3432175"/>
          <p14:tracePt t="52077" x="5908675" y="3419475"/>
          <p14:tracePt t="52087" x="5970588" y="3413125"/>
          <p14:tracePt t="52098" x="6027738" y="3400425"/>
          <p14:tracePt t="52111" x="6076950" y="3394075"/>
          <p14:tracePt t="52121" x="6134100" y="3381375"/>
          <p14:tracePt t="52132" x="6183313" y="3376613"/>
          <p14:tracePt t="52144" x="6221413" y="3370263"/>
          <p14:tracePt t="52154" x="6264275" y="3357563"/>
          <p14:tracePt t="52165" x="6296025" y="3351213"/>
          <p14:tracePt t="52177" x="6327775" y="3338513"/>
          <p14:tracePt t="52188" x="6346825" y="3332163"/>
          <p14:tracePt t="52199" x="6364288" y="3325813"/>
          <p14:tracePt t="52210" x="6376988" y="3313113"/>
          <p14:tracePt t="52225" x="6389688" y="3313113"/>
          <p14:tracePt t="52234" x="6402388" y="3306763"/>
          <p14:tracePt t="52244" x="6415088" y="3300413"/>
          <p14:tracePt t="52255" x="6427788" y="3287713"/>
          <p14:tracePt t="52266" x="6440488" y="3281363"/>
          <p14:tracePt t="52278" x="6464300" y="3270250"/>
          <p14:tracePt t="52293" x="6477000" y="3257550"/>
          <p14:tracePt t="52300" x="6496050" y="3244850"/>
          <p14:tracePt t="52324" x="6508750" y="3232150"/>
          <p14:tracePt t="52359" x="6521450" y="3219450"/>
          <p14:tracePt t="52368" x="6540500" y="3206750"/>
          <p14:tracePt t="52379" x="6553200" y="3194050"/>
          <p14:tracePt t="52393" x="6564313" y="3187700"/>
          <p14:tracePt t="52402" x="6577013" y="3176588"/>
          <p14:tracePt t="52413" x="6583363" y="3163888"/>
          <p14:tracePt t="52426" x="6589713" y="3151188"/>
          <p14:tracePt t="52436" x="6596063" y="3138488"/>
          <p14:tracePt t="52447" x="6602413" y="3132138"/>
          <p14:tracePt t="52460" x="6602413" y="3125788"/>
          <p14:tracePt t="52469" x="6602413" y="3113088"/>
          <p14:tracePt t="52480" x="6608763" y="3100388"/>
          <p14:tracePt t="52493" x="6615113" y="3087688"/>
          <p14:tracePt t="52514" x="6615113" y="3076575"/>
          <p14:tracePt t="52528" x="6615113" y="3063875"/>
          <p14:tracePt t="52537" x="6615113" y="3057525"/>
          <p14:tracePt t="52560" x="6615113" y="3032125"/>
          <p14:tracePt t="52570" x="6615113" y="3013075"/>
          <p14:tracePt t="52582" x="6615113" y="2994025"/>
          <p14:tracePt t="52593" x="6608763" y="2974975"/>
          <p14:tracePt t="52604" x="6589713" y="2944813"/>
          <p14:tracePt t="52615" x="6564313" y="2913063"/>
          <p14:tracePt t="52627" x="6540500" y="2874963"/>
          <p14:tracePt t="52640" x="6521450" y="2857500"/>
          <p14:tracePt t="52650" x="6489700" y="2832100"/>
          <p14:tracePt t="52660" x="6464300" y="2819400"/>
          <p14:tracePt t="52672" x="6451600" y="2794000"/>
          <p14:tracePt t="52683" x="6440488" y="2781300"/>
          <p14:tracePt t="52694" x="6427788" y="2770188"/>
          <p14:tracePt t="52707" x="6421438" y="2763838"/>
          <p14:tracePt t="52728" x="6415088" y="2757488"/>
          <p14:tracePt t="52740" x="6402388" y="2751138"/>
          <p14:tracePt t="52754" x="6383338" y="2744788"/>
          <p14:tracePt t="52762" x="6370638" y="2744788"/>
          <p14:tracePt t="52776" x="6357938" y="2738438"/>
          <p14:tracePt t="52784" x="6346825" y="2732088"/>
          <p14:tracePt t="52810" x="6321425" y="2719388"/>
          <p14:tracePt t="52818" x="6302375" y="2713038"/>
          <p14:tracePt t="52830" x="6276975" y="2706688"/>
          <p14:tracePt t="52842" x="6251575" y="2700338"/>
          <p14:tracePt t="52853" x="6221413" y="2700338"/>
          <p14:tracePt t="52864" x="6202363" y="2693988"/>
          <p14:tracePt t="52877" x="6170613" y="2687638"/>
          <p14:tracePt t="52885" x="6151563" y="2681288"/>
          <p14:tracePt t="52905" x="6140450" y="2674938"/>
          <p14:tracePt t="52910" x="6121400" y="2674938"/>
          <p14:tracePt t="52919" x="6102350" y="2674938"/>
          <p14:tracePt t="52930" x="6064250" y="2674938"/>
          <p14:tracePt t="52945" x="6021388" y="2674938"/>
          <p14:tracePt t="52957" x="5970588" y="2674938"/>
          <p14:tracePt t="52965" x="5908675" y="2674938"/>
          <p14:tracePt t="52977" x="5834063" y="2674938"/>
          <p14:tracePt t="52988" x="5770563" y="2674938"/>
          <p14:tracePt t="52999" x="5721350" y="2674938"/>
          <p14:tracePt t="53010" x="5689600" y="2674938"/>
          <p14:tracePt t="53021" x="5664200" y="2674938"/>
          <p14:tracePt t="53032" x="5651500" y="2674938"/>
          <p14:tracePt t="53044" x="5638800" y="2674938"/>
          <p14:tracePt t="53054" x="5627688" y="2674938"/>
          <p14:tracePt t="53078" x="5614988" y="2674938"/>
          <p14:tracePt t="53088" x="5602288" y="2681288"/>
          <p14:tracePt t="53099" x="5583238" y="2693988"/>
          <p14:tracePt t="53111" x="5551488" y="2719388"/>
          <p14:tracePt t="53123" x="5521325" y="2738438"/>
          <p14:tracePt t="53133" x="5483225" y="2763838"/>
          <p14:tracePt t="53146" x="5451475" y="2787650"/>
          <p14:tracePt t="53159" x="5438775" y="2800350"/>
          <p14:tracePt t="53166" x="5421313" y="2819400"/>
          <p14:tracePt t="53178" x="5408613" y="2832100"/>
          <p14:tracePt t="53191" x="5389563" y="2844800"/>
          <p14:tracePt t="53200" x="5376863" y="2857500"/>
          <p14:tracePt t="53212" x="5357813" y="2874963"/>
          <p14:tracePt t="53224" x="5334000" y="2894013"/>
          <p14:tracePt t="53234" x="5321300" y="2913063"/>
          <p14:tracePt t="53248" x="5302250" y="2938463"/>
          <p14:tracePt t="53268" x="5276850" y="2951163"/>
          <p14:tracePt t="53279" x="5264150" y="2970213"/>
          <p14:tracePt t="53292" x="5257800" y="2981325"/>
          <p14:tracePt t="53302" x="5245100" y="3006725"/>
          <p14:tracePt t="53313" x="5221288" y="3025775"/>
          <p14:tracePt t="53324" x="5202238" y="3044825"/>
          <p14:tracePt t="53336" x="5170488" y="3070225"/>
          <p14:tracePt t="53350" x="5145088" y="3094038"/>
          <p14:tracePt t="53360" x="5121275" y="3125788"/>
          <p14:tracePt t="53369" x="5108575" y="3157538"/>
          <p14:tracePt t="53380" x="5102225" y="3176588"/>
          <p14:tracePt t="53394" x="5102225" y="3206750"/>
          <p14:tracePt t="53403" x="5102225" y="3232150"/>
          <p14:tracePt t="53414" x="5102225" y="3270250"/>
          <p14:tracePt t="53426" x="5108575" y="3300413"/>
          <p14:tracePt t="53438" x="5157788" y="3351213"/>
          <p14:tracePt t="53450" x="5257800" y="3413125"/>
          <p14:tracePt t="53459" x="5451475" y="3500438"/>
          <p14:tracePt t="53472" x="5864225" y="3663950"/>
          <p14:tracePt t="53482" x="6477000" y="3857625"/>
          <p14:tracePt t="53494" x="7208838" y="4044950"/>
          <p14:tracePt t="53507" x="7983538" y="4206875"/>
          <p14:tracePt t="53516" x="8759825" y="4306888"/>
          <p14:tracePt t="53528" x="9478963" y="4387850"/>
          <p14:tracePt t="53538" x="10166350" y="4406900"/>
          <p14:tracePt t="53549" x="10772775" y="4394200"/>
          <p14:tracePt t="53561" x="11298238" y="4319588"/>
          <p14:tracePt t="53572" x="11723688" y="4213225"/>
          <p14:tracePt t="53583" x="12041188" y="4083050"/>
          <p14:tracePt t="53810" x="11385550" y="2757488"/>
          <p14:tracePt t="53821" x="10922000" y="2587625"/>
          <p14:tracePt t="53831" x="10440988" y="2438400"/>
          <p14:tracePt t="53846" x="9985375" y="2293938"/>
          <p14:tracePt t="53855" x="9578975" y="2187575"/>
          <p14:tracePt t="53864" x="9178925" y="2100263"/>
          <p14:tracePt t="53877" x="8802688" y="2032000"/>
          <p14:tracePt t="53888" x="8466138" y="2000250"/>
          <p14:tracePt t="53906" x="8121650" y="1968500"/>
          <p14:tracePt t="53910" x="7815263" y="1951038"/>
          <p14:tracePt t="53921" x="7534275" y="1951038"/>
          <p14:tracePt t="53931" x="7277100" y="1951038"/>
          <p14:tracePt t="53944" x="7046913" y="1951038"/>
          <p14:tracePt t="53954" x="6783388" y="1963738"/>
          <p14:tracePt t="53965" x="6553200" y="1974850"/>
          <p14:tracePt t="53977" x="6289675" y="1987550"/>
          <p14:tracePt t="53988" x="6034088" y="1987550"/>
          <p14:tracePt t="53999" x="5795963" y="2006600"/>
          <p14:tracePt t="54010" x="5589588" y="2019300"/>
          <p14:tracePt t="54025" x="5402263" y="2032000"/>
          <p14:tracePt t="54036" x="5257800" y="2051050"/>
          <p14:tracePt t="54045" x="5145088" y="2074863"/>
          <p14:tracePt t="54056" x="5051425" y="2093913"/>
          <p14:tracePt t="54067" x="4964113" y="2125663"/>
          <p14:tracePt t="54078" x="4870450" y="2151063"/>
          <p14:tracePt t="54091" x="4783138" y="2193925"/>
          <p14:tracePt t="54100" x="4689475" y="2232025"/>
          <p14:tracePt t="54112" x="4608513" y="2274888"/>
          <p14:tracePt t="54124" x="4525963" y="2312988"/>
          <p14:tracePt t="54134" x="4470400" y="2351088"/>
          <p14:tracePt t="54148" x="4425950" y="2387600"/>
          <p14:tracePt t="54159" x="4395788" y="2419350"/>
          <p14:tracePt t="54168" x="4370388" y="2457450"/>
          <p14:tracePt t="54179" x="4344988" y="2474913"/>
          <p14:tracePt t="54192" x="4332288" y="2493963"/>
          <p14:tracePt t="54202" x="4319588" y="2513013"/>
          <p14:tracePt t="54213" x="4314825" y="2532063"/>
          <p14:tracePt t="54225" x="4308475" y="2544763"/>
          <p14:tracePt t="54236" x="4302125" y="2563813"/>
          <p14:tracePt t="54249" x="4302125" y="2593975"/>
          <p14:tracePt t="54260" x="4302125" y="2613025"/>
          <p14:tracePt t="54269" x="4302125" y="2638425"/>
          <p14:tracePt t="54281" x="4325938" y="2681288"/>
          <p14:tracePt t="54293" x="4364038" y="2738438"/>
          <p14:tracePt t="54304" x="4425950" y="2800350"/>
          <p14:tracePt t="54314" x="4495800" y="2870200"/>
          <p14:tracePt t="54325" x="4589463" y="2944813"/>
          <p14:tracePt t="54337" x="4695825" y="3019425"/>
          <p14:tracePt t="54350" x="4795838" y="3087688"/>
          <p14:tracePt t="54360" x="4932363" y="3157538"/>
          <p14:tracePt t="54371" x="5170488" y="3244850"/>
          <p14:tracePt t="54383" x="5434013" y="3338513"/>
          <p14:tracePt t="54394" x="5708650" y="3419475"/>
          <p14:tracePt t="54406" x="5964238" y="3494088"/>
          <p14:tracePt t="54416" x="6221413" y="3570288"/>
          <p14:tracePt t="54428" x="6451600" y="3625850"/>
          <p14:tracePt t="54440" x="6646863" y="3663950"/>
          <p14:tracePt t="54449" x="6815138" y="3687763"/>
          <p14:tracePt t="54462" x="6983413" y="3713163"/>
          <p14:tracePt t="54473" x="7153275" y="3738563"/>
          <p14:tracePt t="54483" x="7346950" y="3776663"/>
          <p14:tracePt t="54495" x="7589838" y="3800475"/>
          <p14:tracePt t="54508" x="7883525" y="3832225"/>
          <p14:tracePt t="54518" x="8189913" y="3851275"/>
          <p14:tracePt t="54529" x="8509000" y="3883025"/>
          <p14:tracePt t="54541" x="8766175" y="3894138"/>
          <p14:tracePt t="54551" x="9028113" y="3906838"/>
          <p14:tracePt t="54563" x="9234488" y="3906838"/>
          <p14:tracePt t="54574" x="9372600" y="3906838"/>
          <p14:tracePt t="54584" x="9498013" y="3906838"/>
          <p14:tracePt t="54596" x="9598025" y="3906838"/>
          <p14:tracePt t="54610" x="9685338" y="3906838"/>
          <p14:tracePt t="54619" x="9772650" y="3906838"/>
          <p14:tracePt t="54630" x="9859963" y="3887788"/>
          <p14:tracePt t="54644" x="9959975" y="3863975"/>
          <p14:tracePt t="54656" x="10079038" y="3832225"/>
          <p14:tracePt t="54663" x="10191750" y="3800475"/>
          <p14:tracePt t="54678" x="10304463" y="3770313"/>
          <p14:tracePt t="54686" x="10421938" y="3732213"/>
          <p14:tracePt t="54697" x="10521950" y="3676650"/>
          <p14:tracePt t="54711" x="10617200" y="3625850"/>
          <p14:tracePt t="54722" x="10685463" y="3587750"/>
          <p14:tracePt t="54730" x="10717213" y="3563938"/>
          <p14:tracePt t="54745" x="10728325" y="3551238"/>
          <p14:tracePt t="54754" x="10734675" y="3538538"/>
          <p14:tracePt t="54798" x="10741025" y="3525838"/>
          <p14:tracePt t="54809" x="10734675" y="3494088"/>
          <p14:tracePt t="54820" x="10704513" y="3470275"/>
          <p14:tracePt t="54832" x="10621963" y="3432175"/>
          <p14:tracePt t="54845" x="10460038" y="3381375"/>
          <p14:tracePt t="54854" x="10104438" y="3300413"/>
          <p14:tracePt t="54865" x="9553575" y="3187700"/>
          <p14:tracePt t="54877" x="8909050" y="3087688"/>
          <p14:tracePt t="54888" x="8208963" y="3006725"/>
          <p14:tracePt t="54905" x="7521575" y="2951163"/>
          <p14:tracePt t="54911" x="6883400" y="2932113"/>
          <p14:tracePt t="54924" x="6296025" y="2944813"/>
          <p14:tracePt t="54933" x="5802313" y="2994025"/>
          <p14:tracePt t="54947" x="5408613" y="3063875"/>
          <p14:tracePt t="54959" x="5145088" y="3157538"/>
          <p14:tracePt t="54967" x="4995863" y="3263900"/>
          <p14:tracePt t="54978" x="4921250" y="3357563"/>
          <p14:tracePt t="54992" x="4902200" y="3457575"/>
          <p14:tracePt t="55001" x="4927600" y="3570288"/>
          <p14:tracePt t="55012" x="5008563" y="3706813"/>
          <p14:tracePt t="55028" x="5176838" y="3883025"/>
          <p14:tracePt t="55035" x="5427663" y="4038600"/>
          <p14:tracePt t="55046" x="5727700" y="4183063"/>
          <p14:tracePt t="55059" x="6057900" y="4283075"/>
          <p14:tracePt t="55068" x="6402388" y="4351338"/>
          <p14:tracePt t="55079" x="6721475" y="4400550"/>
          <p14:tracePt t="55093" x="7002463" y="4400550"/>
          <p14:tracePt t="55101" x="7221538" y="4376738"/>
          <p14:tracePt t="55113" x="7346950" y="4344988"/>
          <p14:tracePt t="55124" x="7427913" y="4306888"/>
          <p14:tracePt t="55136" x="7470775" y="4257675"/>
          <p14:tracePt t="55149" x="7502525" y="4213225"/>
          <p14:tracePt t="55161" x="7508875" y="4187825"/>
          <p14:tracePt t="55170" x="7515225" y="4157663"/>
          <p14:tracePt t="55180" x="7515225" y="4119563"/>
          <p14:tracePt t="55194" x="7515225" y="4083050"/>
          <p14:tracePt t="55203" x="7496175" y="4051300"/>
          <p14:tracePt t="55214" x="7470775" y="4013200"/>
          <p14:tracePt t="55227" x="7427913" y="3983038"/>
          <p14:tracePt t="55237" x="7383463" y="3951288"/>
          <p14:tracePt t="55248" x="7353300" y="3925888"/>
          <p14:tracePt t="55260" x="7327900" y="3913188"/>
          <p14:tracePt t="55273" x="7315200" y="3906838"/>
          <p14:tracePt t="55281" x="7302500" y="3900488"/>
          <p14:tracePt t="55293" x="7296150" y="3894138"/>
          <p14:tracePt t="55304" x="7289800" y="3887788"/>
          <p14:tracePt t="55315" x="7264400" y="3883025"/>
          <p14:tracePt t="55327" x="7246938" y="3870325"/>
          <p14:tracePt t="55338" x="7215188" y="3857625"/>
          <p14:tracePt t="55354" x="7170738" y="3838575"/>
          <p14:tracePt t="55361" x="7140575" y="3819525"/>
          <p14:tracePt t="55372" x="7108825" y="3806825"/>
          <p14:tracePt t="55383" x="7059613" y="3781425"/>
          <p14:tracePt t="55395" x="6989763" y="3751263"/>
          <p14:tracePt t="55407" x="6908800" y="3713163"/>
          <p14:tracePt t="55417" x="6834188" y="3681413"/>
          <p14:tracePt t="55428" x="6764338" y="3651250"/>
          <p14:tracePt t="55444" x="6708775" y="3625850"/>
          <p14:tracePt t="55454" x="6664325" y="3600450"/>
          <p14:tracePt t="55462" x="6621463" y="3581400"/>
          <p14:tracePt t="55474" x="6596063" y="3576638"/>
          <p14:tracePt t="55484" x="6553200" y="3563938"/>
          <p14:tracePt t="55495" x="6502400" y="3557588"/>
          <p14:tracePt t="55508" x="6434138" y="3551238"/>
          <p14:tracePt t="55518" x="6370638" y="3538538"/>
          <p14:tracePt t="55533" x="6296025" y="3532188"/>
          <p14:tracePt t="55543" x="6227763" y="3519488"/>
          <p14:tracePt t="55563" x="6202363" y="3519488"/>
          <p14:tracePt t="55576" x="6183313" y="3519488"/>
          <p14:tracePt t="55586" x="6151563" y="3519488"/>
          <p14:tracePt t="55597" x="6115050" y="3519488"/>
          <p14:tracePt t="55611" x="6076950" y="3519488"/>
          <p14:tracePt t="55619" x="6040438" y="3519488"/>
          <p14:tracePt t="55631" x="6008688" y="3519488"/>
          <p14:tracePt t="55698" x="5995988" y="3513138"/>
          <p14:tracePt t="55711" x="6015038" y="3506788"/>
          <p14:tracePt t="55721" x="6108700" y="3506788"/>
          <p14:tracePt t="55732" x="6408738" y="3506788"/>
          <p14:tracePt t="55744" x="6996113" y="3519488"/>
          <p14:tracePt t="55754" x="7789863" y="3581400"/>
          <p14:tracePt t="55766" x="8609013" y="3663950"/>
          <p14:tracePt t="55777" x="9378950" y="3725863"/>
          <p14:tracePt t="55788" x="9966325" y="3781425"/>
          <p14:tracePt t="55801" x="10360025" y="3832225"/>
          <p14:tracePt t="55912" x="10460038" y="3844925"/>
          <p14:tracePt t="55924" x="10491788" y="3851275"/>
          <p14:tracePt t="55935" x="10498138" y="3857625"/>
          <p14:tracePt t="58659" x="10479088" y="3857625"/>
          <p14:tracePt t="58668" x="10460038" y="3851275"/>
          <p14:tracePt t="58679" x="10428288" y="3844925"/>
          <p14:tracePt t="58736" x="10410825" y="3832225"/>
          <p14:tracePt t="58747" x="10404475" y="3813175"/>
          <p14:tracePt t="58759" x="10404475" y="3800475"/>
          <p14:tracePt t="58770" x="10404475" y="3787775"/>
          <p14:tracePt t="58780" x="10410825" y="3776663"/>
          <p14:tracePt t="58792" x="10415588" y="3751263"/>
          <p14:tracePt t="58804" x="10421938" y="3738563"/>
          <p14:tracePt t="58814" x="10434638" y="3725863"/>
          <p14:tracePt t="58825" x="10453688" y="3713163"/>
          <p14:tracePt t="58837" x="10485438" y="3687763"/>
          <p14:tracePt t="58848" x="10510838" y="3676650"/>
          <p14:tracePt t="58861" x="10521950" y="3670300"/>
          <p14:tracePt t="58927" x="10541000" y="3657600"/>
          <p14:tracePt t="58939" x="10553700" y="3632200"/>
          <p14:tracePt t="58950" x="10560050" y="3619500"/>
          <p14:tracePt t="58961" x="10572750" y="3606800"/>
          <p14:tracePt t="58973" x="10572750" y="3600450"/>
          <p14:tracePt t="58995" x="10572750" y="3587750"/>
          <p14:tracePt t="59007" x="10572750" y="3576638"/>
          <p14:tracePt t="59017" x="10572750" y="3570288"/>
          <p14:tracePt t="59062" x="10572750" y="3563938"/>
          <p14:tracePt t="59074" x="10560050" y="3557588"/>
          <p14:tracePt t="59084" x="10528300" y="3551238"/>
          <p14:tracePt t="59095" x="10466388" y="3532188"/>
          <p14:tracePt t="59110" x="10347325" y="3513138"/>
          <p14:tracePt t="59118" x="10210800" y="3487738"/>
          <p14:tracePt t="59129" x="9991725" y="3463925"/>
          <p14:tracePt t="59141" x="9685338" y="3451225"/>
          <p14:tracePt t="59152" x="9372600" y="3432175"/>
          <p14:tracePt t="59163" x="9009063" y="3413125"/>
          <p14:tracePt t="59175" x="8596313" y="3400425"/>
          <p14:tracePt t="59185" x="8166100" y="3400425"/>
          <p14:tracePt t="59196" x="7734300" y="3400425"/>
          <p14:tracePt t="59209" x="7277100" y="3400425"/>
          <p14:tracePt t="59219" x="6864350" y="3381375"/>
          <p14:tracePt t="59230" x="6508750" y="3363913"/>
          <p14:tracePt t="59242" x="6196013" y="3351213"/>
          <p14:tracePt t="59253" x="5940425" y="3351213"/>
          <p14:tracePt t="59265" x="5734050" y="3351213"/>
          <p14:tracePt t="59276" x="5583238" y="3351213"/>
          <p14:tracePt t="59287" x="5457825" y="3351213"/>
          <p14:tracePt t="59298" x="5338763" y="3376613"/>
          <p14:tracePt t="59312" x="5251450" y="3406775"/>
          <p14:tracePt t="59321" x="5157788" y="3444875"/>
          <p14:tracePt t="59332" x="5076825" y="3494088"/>
          <p14:tracePt t="59345" x="5008563" y="3544888"/>
          <p14:tracePt t="59358" x="4938713" y="3594100"/>
          <p14:tracePt t="59366" x="4883150" y="3644900"/>
          <p14:tracePt t="59377" x="4838700" y="3700463"/>
          <p14:tracePt t="59390" x="4789488" y="3757613"/>
          <p14:tracePt t="59399" x="4738688" y="3825875"/>
          <p14:tracePt t="59411" x="4676775" y="3894138"/>
          <p14:tracePt t="59424" x="4621213" y="3963988"/>
          <p14:tracePt t="59433" x="4551363" y="4025900"/>
          <p14:tracePt t="59445" x="4495800" y="4076700"/>
          <p14:tracePt t="59459" x="4457700" y="4094163"/>
          <p14:tracePt t="59614" x="4438650" y="4113213"/>
          <p14:tracePt t="59624" x="4425950" y="4132263"/>
          <p14:tracePt t="59636" x="4408488" y="4164013"/>
          <p14:tracePt t="59647" x="4402138" y="4187825"/>
          <p14:tracePt t="59661" x="4395788" y="4232275"/>
          <p14:tracePt t="59670" x="4389438" y="4283075"/>
          <p14:tracePt t="59680" x="4389438" y="4351338"/>
          <p14:tracePt t="59695" x="4414838" y="4406900"/>
          <p14:tracePt t="59704" x="4464050" y="4451350"/>
          <p14:tracePt t="59715" x="4508500" y="4487863"/>
          <p14:tracePt t="59727" x="4551363" y="4519613"/>
          <p14:tracePt t="59738" x="4595813" y="4551363"/>
          <p14:tracePt t="59748" x="4625975" y="4564063"/>
          <p14:tracePt t="59761" x="4670425" y="4570413"/>
          <p14:tracePt t="59772" x="4695825" y="4583113"/>
          <p14:tracePt t="59782" x="4721225" y="4589463"/>
          <p14:tracePt t="59827" x="4732338" y="4589463"/>
          <p14:tracePt t="59840" x="4745038" y="4600575"/>
          <p14:tracePt t="59849" x="4757738" y="4606925"/>
          <p14:tracePt t="59861" x="4776788" y="4606925"/>
          <p14:tracePt t="59872" x="4789488" y="4606925"/>
          <p14:tracePt t="60086" x="4795838" y="4613275"/>
          <p14:tracePt t="60097" x="4795838" y="4619625"/>
          <p14:tracePt t="60187" x="4789488" y="4619625"/>
          <p14:tracePt t="60267" x="4783138" y="4625975"/>
          <p14:tracePt t="60276" x="4776788" y="4632325"/>
          <p14:tracePt t="60288" x="4770438" y="4638675"/>
          <p14:tracePt t="60302" x="4764088" y="4651375"/>
          <p14:tracePt t="60322" x="4757738" y="4664075"/>
          <p14:tracePt t="60336" x="4751388" y="4683125"/>
          <p14:tracePt t="60348" x="4751388" y="4700588"/>
          <p14:tracePt t="60357" x="4751388" y="4725988"/>
          <p14:tracePt t="60367" x="4751388" y="4745038"/>
          <p14:tracePt t="60378" x="4751388" y="4764088"/>
          <p14:tracePt t="60393" x="4751388" y="4783138"/>
          <p14:tracePt t="60400" x="4751388" y="4800600"/>
          <p14:tracePt t="60412" x="4751388" y="4826000"/>
          <p14:tracePt t="60424" x="4764088" y="4845050"/>
          <p14:tracePt t="60435" x="4770438" y="4864100"/>
          <p14:tracePt t="60448" x="4783138" y="4894263"/>
          <p14:tracePt t="60458" x="4789488" y="4926013"/>
          <p14:tracePt t="60468" x="4795838" y="4951413"/>
          <p14:tracePt t="60479" x="4802188" y="4976813"/>
          <p14:tracePt t="60492" x="4814888" y="4994275"/>
          <p14:tracePt t="60502" x="4821238" y="5026025"/>
          <p14:tracePt t="60513" x="4826000" y="5038725"/>
          <p14:tracePt t="60525" x="4832350" y="5051425"/>
          <p14:tracePt t="60536" x="4845050" y="5070475"/>
          <p14:tracePt t="60553" x="4851400" y="5083175"/>
          <p14:tracePt t="60559" x="4864100" y="5089525"/>
          <p14:tracePt t="60570" x="4876800" y="5089525"/>
          <p14:tracePt t="60580" x="4883150" y="5089525"/>
          <p14:tracePt t="60593" x="4889500" y="5089525"/>
          <p14:tracePt t="60604" x="4895850" y="5089525"/>
          <p14:tracePt t="60884" x="4902200" y="5089525"/>
          <p14:tracePt t="60911" x="4908550" y="5083175"/>
          <p14:tracePt t="60942" x="4914900" y="5083175"/>
          <p14:tracePt t="60987" x="4921250" y="5076825"/>
          <p14:tracePt t="60997" x="4932363" y="5070475"/>
          <p14:tracePt t="61008" x="4945063" y="5070475"/>
          <p14:tracePt t="61042" x="4951413" y="5070475"/>
          <p14:tracePt t="63148" x="4957763" y="5070475"/>
          <p14:tracePt t="67285" x="4957763" y="5051425"/>
          <p14:tracePt t="67299" x="4938713" y="5019675"/>
          <p14:tracePt t="67309" x="4927600" y="4989513"/>
          <p14:tracePt t="67319" x="4902200" y="4957763"/>
          <p14:tracePt t="67331" x="4864100" y="4913313"/>
          <p14:tracePt t="67347" x="4826000" y="4857750"/>
          <p14:tracePt t="67354" x="4776788" y="4783138"/>
          <p14:tracePt t="67365" x="4721225" y="4713288"/>
          <p14:tracePt t="67378" x="4657725" y="4645025"/>
          <p14:tracePt t="67387" x="4589463" y="4564063"/>
          <p14:tracePt t="67398" x="4508500" y="4483100"/>
          <p14:tracePt t="67410" x="4419600" y="4406900"/>
          <p14:tracePt t="67421" x="4338638" y="4338638"/>
          <p14:tracePt t="67432" x="4270375" y="4276725"/>
          <p14:tracePt t="67444" x="4202113" y="4225925"/>
          <p14:tracePt t="67454" x="4144963" y="4187825"/>
          <p14:tracePt t="67466" x="4089400" y="4164013"/>
          <p14:tracePt t="67477" x="4051300" y="4144963"/>
          <p14:tracePt t="67533" x="4019550" y="4132263"/>
          <p14:tracePt t="67544" x="3989388" y="4113213"/>
          <p14:tracePt t="67557" x="3957638" y="4100513"/>
          <p14:tracePt t="67567" x="3913188" y="4083050"/>
          <p14:tracePt t="67578" x="3857625" y="4057650"/>
          <p14:tracePt t="67590" x="3789363" y="4025900"/>
          <p14:tracePt t="67601" x="3725863" y="4000500"/>
          <p14:tracePt t="67612" x="3657600" y="3957638"/>
          <p14:tracePt t="67624" x="3576638" y="3906838"/>
          <p14:tracePt t="67635" x="3482975" y="3857625"/>
          <p14:tracePt t="67646" x="3376613" y="3806825"/>
          <p14:tracePt t="67659" x="3276600" y="3744913"/>
          <p14:tracePt t="67668" x="3157538" y="3676650"/>
          <p14:tracePt t="67679" x="3032125" y="3613150"/>
          <p14:tracePt t="67692" x="2932113" y="3557588"/>
          <p14:tracePt t="67702" x="2825750" y="3506788"/>
          <p14:tracePt t="67713" x="2744788" y="3470275"/>
          <p14:tracePt t="67725" x="2700338" y="3451225"/>
          <p14:tracePt t="67740" x="2670175" y="3432175"/>
          <p14:tracePt t="67749" x="2644775" y="3425825"/>
          <p14:tracePt t="67760" x="2600325" y="3419475"/>
          <p14:tracePt t="67770" x="2551113" y="3413125"/>
          <p14:tracePt t="67781" x="2493963" y="3400425"/>
          <p14:tracePt t="67793" x="2457450" y="3394075"/>
          <p14:tracePt t="67805" x="2425700" y="3387725"/>
          <p14:tracePt t="67895" x="2406650" y="3381375"/>
          <p14:tracePt t="67905" x="2393950" y="3381375"/>
          <p14:tracePt t="67916" x="2382838" y="3381375"/>
          <p14:tracePt t="67927" x="2363788" y="3394075"/>
          <p14:tracePt t="67941" x="2344738" y="3406775"/>
          <p14:tracePt t="67961" x="2332038" y="3419475"/>
          <p14:tracePt t="67972" x="2312988" y="3432175"/>
          <p14:tracePt t="67984" x="2300288" y="3438525"/>
          <p14:tracePt t="67994" x="2287588" y="3444875"/>
          <p14:tracePt t="68008" x="2276475" y="3463925"/>
          <p14:tracePt t="68017" x="2263775" y="3481388"/>
          <p14:tracePt t="68043" x="2244725" y="3494088"/>
          <p14:tracePt t="68051" x="2238375" y="3513138"/>
          <p14:tracePt t="68062" x="2232025" y="3525838"/>
          <p14:tracePt t="68075" x="2219325" y="3544888"/>
          <p14:tracePt t="68085" x="2212975" y="3544888"/>
          <p14:tracePt t="68096" x="2206625" y="3551238"/>
          <p14:tracePt t="68110" x="2200275" y="3563938"/>
          <p14:tracePt t="68118" x="2193925" y="3576638"/>
          <p14:tracePt t="68422" x="2200275" y="3576638"/>
          <p14:tracePt t="68433" x="2206625" y="3576638"/>
          <p14:tracePt t="68444" x="2219325" y="3576638"/>
          <p14:tracePt t="68456" x="2232025" y="3576638"/>
          <p14:tracePt t="68467" x="2244725" y="3570288"/>
          <p14:tracePt t="68478" x="2263775" y="3563938"/>
          <p14:tracePt t="68491" x="2282825" y="3563938"/>
          <p14:tracePt t="68501" x="2293938" y="3557588"/>
          <p14:tracePt t="68512" x="2300288" y="3557588"/>
          <p14:tracePt t="68535" x="2306638" y="3557588"/>
          <p14:tracePt t="68559" x="2312988" y="3557588"/>
          <p14:tracePt t="68568" x="2319338" y="3551238"/>
          <p14:tracePt t="68579" x="2325688" y="3551238"/>
          <p14:tracePt t="68593" x="2332038" y="3551238"/>
          <p14:tracePt t="68602" x="2338388" y="3544888"/>
          <p14:tracePt t="68613" x="2370138" y="3538538"/>
          <p14:tracePt t="68625" x="2387600" y="3532188"/>
          <p14:tracePt t="68636" x="2400300" y="3532188"/>
          <p14:tracePt t="68648" x="2413000" y="3532188"/>
          <p14:tracePt t="68661" x="2419350" y="3532188"/>
          <p14:tracePt t="68671" x="2425700" y="3532188"/>
          <p14:tracePt t="68793" x="2438400" y="3532188"/>
          <p14:tracePt t="68805" x="2451100" y="3525838"/>
          <p14:tracePt t="68815" x="2463800" y="3525838"/>
          <p14:tracePt t="68827" x="2476500" y="3525838"/>
          <p14:tracePt t="68838" x="2489200" y="3525838"/>
          <p14:tracePt t="69052" x="2493963" y="3525838"/>
          <p14:tracePt t="95074" x="2563813" y="3525838"/>
          <p14:tracePt t="95085" x="2744788" y="3563938"/>
          <p14:tracePt t="95096" x="3044825" y="3644900"/>
          <p14:tracePt t="95108" x="3482975" y="3787775"/>
          <p14:tracePt t="95118" x="3970338" y="3976688"/>
          <p14:tracePt t="95131" x="4457700" y="4164013"/>
          <p14:tracePt t="95144" x="4970463" y="4351338"/>
          <p14:tracePt t="95153" x="5483225" y="4525963"/>
          <p14:tracePt t="95163" x="5964238" y="4676775"/>
          <p14:tracePt t="95176" x="6402388" y="4819650"/>
          <p14:tracePt t="95188" x="6783388" y="4938713"/>
          <p14:tracePt t="95197" x="7046913" y="5032375"/>
          <p14:tracePt t="95210" x="7215188" y="5106988"/>
          <p14:tracePt t="95220" x="7302500" y="5170488"/>
          <p14:tracePt t="95231" x="7370763" y="5219700"/>
          <p14:tracePt t="95244" x="7421563" y="5264150"/>
          <p14:tracePt t="95253" x="7459663" y="5313363"/>
          <p14:tracePt t="95265" x="7483475" y="5357813"/>
          <p14:tracePt t="95276" x="7496175" y="5389563"/>
          <p14:tracePt t="95293" x="7515225" y="5426075"/>
          <p14:tracePt t="95299" x="7534275" y="5470525"/>
          <p14:tracePt t="95310" x="7570788" y="5526088"/>
          <p14:tracePt t="95322" x="7627938" y="5595938"/>
          <p14:tracePt t="95332" x="7740650" y="5695950"/>
          <p14:tracePt t="95344" x="7989888" y="5851525"/>
          <p14:tracePt t="95357" x="8389938" y="6051550"/>
          <p14:tracePt t="95367" x="8878888" y="6257925"/>
          <p14:tracePt t="95377" x="9366250" y="6426200"/>
          <p14:tracePt t="95390" x="9798050" y="6551613"/>
          <p14:tracePt t="95400" x="10153650" y="6638925"/>
          <p14:tracePt t="95411" x="10421938" y="6683375"/>
          <p14:tracePt t="95423" x="10585450" y="6696075"/>
          <p14:tracePt t="95435" x="10710863" y="6689725"/>
          <p14:tracePt t="95447" x="10810875" y="6657975"/>
          <p14:tracePt t="95468" x="10972800" y="6551613"/>
          <p14:tracePt t="95478" x="11028363" y="6489700"/>
          <p14:tracePt t="95493" x="11079163" y="6419850"/>
          <p14:tracePt t="95501" x="11128375" y="6364288"/>
          <p14:tracePt t="95512" x="11172825" y="6307138"/>
          <p14:tracePt t="95526" x="11247438" y="6226175"/>
          <p14:tracePt t="95535" x="11328400" y="6145213"/>
          <p14:tracePt t="95546" x="11423650" y="6070600"/>
          <p14:tracePt t="95558" x="11541125" y="6007100"/>
          <p14:tracePt t="95568" x="11660188" y="5951538"/>
          <p14:tracePt t="95580" x="11760200" y="5907088"/>
          <p14:tracePt t="95591" x="11817350" y="5883275"/>
          <p14:tracePt t="95727" x="11830050" y="5870575"/>
          <p14:tracePt t="95737" x="11830050" y="5864225"/>
          <p14:tracePt t="95749" x="11830050" y="5857875"/>
          <p14:tracePt t="95761" x="11823700" y="5851525"/>
          <p14:tracePt t="95772" x="11811000" y="5845175"/>
          <p14:tracePt t="95794" x="11798300" y="5845175"/>
          <p14:tracePt t="95996" x="11791950" y="5845175"/>
          <p14:tracePt t="96008" x="11779250" y="5845175"/>
          <p14:tracePt t="96019" x="11753850" y="5845175"/>
          <p14:tracePt t="96033" x="11730038" y="5838825"/>
          <p14:tracePt t="96042" x="11672888" y="5832475"/>
          <p14:tracePt t="96053" x="11598275" y="5819775"/>
          <p14:tracePt t="96064" x="11498263" y="5813425"/>
          <p14:tracePt t="96078" x="11385550" y="5813425"/>
          <p14:tracePt t="96087" x="11272838" y="5813425"/>
          <p14:tracePt t="96097" x="11172825" y="5813425"/>
          <p14:tracePt t="96110" x="11123613" y="5813425"/>
          <p14:tracePt t="96244" x="11104563" y="5800725"/>
          <p14:tracePt t="96266" x="11098213" y="5800725"/>
          <p14:tracePt t="96288" x="11098213" y="5795963"/>
          <p14:tracePt t="96299" x="11117263" y="5789613"/>
          <p14:tracePt t="96311" x="11134725" y="5783263"/>
          <p14:tracePt t="96322" x="11147425" y="5776913"/>
          <p14:tracePt t="96337" x="11166475" y="5770563"/>
          <p14:tracePt t="96348" x="11191875" y="5757863"/>
          <p14:tracePt t="96359" x="11204575" y="5751513"/>
          <p14:tracePt t="96367" x="11223625" y="5745163"/>
          <p14:tracePt t="96378" x="11234738" y="5738813"/>
          <p14:tracePt t="96393" x="11247438" y="5732463"/>
          <p14:tracePt t="96401" x="11272838" y="5719763"/>
          <p14:tracePt t="96413" x="11285538" y="5713413"/>
          <p14:tracePt t="96424" x="11285538" y="5707063"/>
          <p14:tracePt t="96435" x="11298238" y="5695950"/>
          <p14:tracePt t="96446" x="11310938" y="5689600"/>
          <p14:tracePt t="96459" x="11317288" y="5676900"/>
          <p14:tracePt t="96469" x="11334750" y="5670550"/>
          <p14:tracePt t="96480" x="11341100" y="5657850"/>
          <p14:tracePt t="96493" x="11341100" y="5645150"/>
          <p14:tracePt t="96504" x="11341100" y="5619750"/>
          <p14:tracePt t="96514" x="11347450" y="5595938"/>
          <p14:tracePt t="96525" x="11347450" y="5576888"/>
          <p14:tracePt t="96538" x="11353800" y="5557838"/>
          <p14:tracePt t="96549" x="11360150" y="5538788"/>
          <p14:tracePt t="96560" x="11366500" y="5513388"/>
          <p14:tracePt t="96570" x="11372850" y="5489575"/>
          <p14:tracePt t="96581" x="11379200" y="5464175"/>
          <p14:tracePt t="96593" x="11379200" y="5445125"/>
          <p14:tracePt t="96604" x="11379200" y="5426075"/>
          <p14:tracePt t="96616" x="11385550" y="5407025"/>
          <p14:tracePt t="96626" x="11385550" y="5383213"/>
          <p14:tracePt t="96638" x="11385550" y="5376863"/>
          <p14:tracePt t="96650" x="11385550" y="5364163"/>
          <p14:tracePt t="96660" x="11385550" y="5351463"/>
          <p14:tracePt t="96673" x="11385550" y="5338763"/>
          <p14:tracePt t="96682" x="11385550" y="5332413"/>
          <p14:tracePt t="96693" x="11385550" y="5319713"/>
          <p14:tracePt t="96707" x="11379200" y="5307013"/>
          <p14:tracePt t="96716" x="11372850" y="5300663"/>
          <p14:tracePt t="96742" x="11366500" y="5289550"/>
          <p14:tracePt t="96753" x="11360150" y="5283200"/>
          <p14:tracePt t="96761" x="11353800" y="5283200"/>
          <p14:tracePt t="96775" x="11347450" y="5276850"/>
          <p14:tracePt t="96783" x="11341100" y="5270500"/>
          <p14:tracePt t="96795" x="11334750" y="5264150"/>
          <p14:tracePt t="96809" x="11323638" y="5257800"/>
          <p14:tracePt t="96817" x="11323638" y="5251450"/>
          <p14:tracePt t="96829" x="11317288" y="5245100"/>
          <p14:tracePt t="96842" x="11304588" y="5238750"/>
          <p14:tracePt t="96852" x="11291888" y="5232400"/>
          <p14:tracePt t="96863" x="11266488" y="5226050"/>
          <p14:tracePt t="96876" x="11241088" y="5213350"/>
          <p14:tracePt t="96885" x="11210925" y="5194300"/>
          <p14:tracePt t="96905" x="11179175" y="5189538"/>
          <p14:tracePt t="96910" x="11147425" y="5176838"/>
          <p14:tracePt t="96921" x="11128375" y="5170488"/>
          <p14:tracePt t="96930" x="11110913" y="5164138"/>
          <p14:tracePt t="96943" x="11085513" y="5151438"/>
          <p14:tracePt t="96954" x="11060113" y="5145088"/>
          <p14:tracePt t="96963" x="11028363" y="5138738"/>
          <p14:tracePt t="96976" x="10991850" y="5132388"/>
          <p14:tracePt t="96988" x="10910888" y="5119688"/>
          <p14:tracePt t="96998" x="10798175" y="5113338"/>
          <p14:tracePt t="97008" x="10660063" y="5100638"/>
          <p14:tracePt t="97021" x="10491788" y="5089525"/>
          <p14:tracePt t="97036" x="10285413" y="5089525"/>
          <p14:tracePt t="97043" x="10079038" y="5089525"/>
          <p14:tracePt t="97054" x="9872663" y="5089525"/>
          <p14:tracePt t="97066" x="9640888" y="5089525"/>
          <p14:tracePt t="97076" x="9409113" y="5089525"/>
          <p14:tracePt t="97087" x="9185275" y="5089525"/>
          <p14:tracePt t="97098" x="8953500" y="5089525"/>
          <p14:tracePt t="97110" x="8766175" y="5094288"/>
          <p14:tracePt t="97122" x="8640763" y="5106988"/>
          <p14:tracePt t="97133" x="8553450" y="5126038"/>
          <p14:tracePt t="97146" x="8496300" y="5151438"/>
          <p14:tracePt t="97157" x="8466138" y="5176838"/>
          <p14:tracePt t="97166" x="8453438" y="5200650"/>
          <p14:tracePt t="97177" x="8472488" y="5232400"/>
          <p14:tracePt t="97191" x="8553450" y="5270500"/>
          <p14:tracePt t="97200" x="8678863" y="5300663"/>
          <p14:tracePt t="97211" x="8859838" y="5338763"/>
          <p14:tracePt t="97224" x="9072563" y="5351463"/>
          <p14:tracePt t="97234" x="9259888" y="5345113"/>
          <p14:tracePt t="97247" x="9391650" y="5300663"/>
          <p14:tracePt t="97258" x="9498013" y="5226050"/>
          <p14:tracePt t="97267" x="9547225" y="5119688"/>
          <p14:tracePt t="97278" x="9528175" y="4983163"/>
          <p14:tracePt t="97291" x="9315450" y="4694238"/>
          <p14:tracePt t="97301" x="8796338" y="4283075"/>
          <p14:tracePt t="97324" x="7102475" y="3476625"/>
          <p14:tracePt t="97336" x="6146800" y="3219450"/>
          <p14:tracePt t="97348" x="5270500" y="3076575"/>
          <p14:tracePt t="97360" x="4576763" y="3038475"/>
          <p14:tracePt t="97369" x="4108450" y="3100388"/>
          <p14:tracePt t="97380" x="3789363" y="3251200"/>
          <p14:tracePt t="97394" x="3589338" y="3470275"/>
          <p14:tracePt t="97403" x="3489325" y="3776663"/>
          <p14:tracePt t="97414" x="3502025" y="4164013"/>
          <p14:tracePt t="97425" x="3663950" y="4600575"/>
          <p14:tracePt t="97436" x="4008438" y="5064125"/>
          <p14:tracePt t="97449" x="4525963" y="5500688"/>
          <p14:tracePt t="97470" x="6040438" y="6164263"/>
          <p14:tracePt t="97481" x="6870700" y="6351588"/>
          <p14:tracePt t="97493" x="7570788" y="6470650"/>
          <p14:tracePt t="97504" x="8059738" y="6489700"/>
          <p14:tracePt t="97516" x="8353425" y="6432550"/>
          <p14:tracePt t="97528" x="8453438" y="6332538"/>
          <p14:tracePt t="97537" x="8421688" y="6157913"/>
          <p14:tracePt t="97549" x="8134350" y="5813425"/>
          <p14:tracePt t="97560" x="7646988" y="5400675"/>
          <p14:tracePt t="97571" x="6989763" y="4994275"/>
          <p14:tracePt t="97582" x="6264275" y="4645025"/>
          <p14:tracePt t="97594" x="5651500" y="4406900"/>
          <p14:tracePt t="97608" x="5245100" y="4283075"/>
          <p14:tracePt t="97616" x="5032375" y="4270375"/>
          <p14:tracePt t="97628" x="4951413" y="4300538"/>
          <p14:tracePt t="97640" x="4932363" y="4376738"/>
          <p14:tracePt t="97650" x="5038725" y="4557713"/>
          <p14:tracePt t="97662" x="5402263" y="4845050"/>
          <p14:tracePt t="97676" x="6008688" y="5189538"/>
          <p14:tracePt t="97683" x="6727825" y="5495925"/>
          <p14:tracePt t="97695" x="7508875" y="5745163"/>
          <p14:tracePt t="97709" x="8240713" y="5907088"/>
          <p14:tracePt t="97720" x="8785225" y="5983288"/>
          <p14:tracePt t="97729" x="9091613" y="5983288"/>
          <p14:tracePt t="97741" x="9209088" y="5945188"/>
          <p14:tracePt t="97751" x="9202738" y="5870575"/>
          <p14:tracePt t="97762" x="9015413" y="5695950"/>
          <p14:tracePt t="97775" x="8466138" y="5383213"/>
          <p14:tracePt t="97785" x="7696200" y="5051425"/>
          <p14:tracePt t="97796" x="6853238" y="4732338"/>
          <p14:tracePt t="97809" x="6070600" y="4506913"/>
          <p14:tracePt t="97818" x="5489575" y="4351338"/>
          <p14:tracePt t="97830" x="5164138" y="4287838"/>
          <p14:tracePt t="97842" x="5051425" y="4287838"/>
          <p14:tracePt t="97853" x="5038725" y="4319588"/>
          <p14:tracePt t="97864" x="5127625" y="4406900"/>
          <p14:tracePt t="97876" x="5408613" y="4551363"/>
          <p14:tracePt t="97887" x="6021388" y="4745038"/>
          <p14:tracePt t="97906" x="6777038" y="4951413"/>
          <p14:tracePt t="97910" x="7608888" y="5113338"/>
          <p14:tracePt t="97920" x="8378825" y="5219700"/>
          <p14:tracePt t="97931" x="8996363" y="5294313"/>
          <p14:tracePt t="97945" x="9209088" y="5307013"/>
          <p14:tracePt t="97957" x="9278938" y="5294313"/>
          <p14:tracePt t="97965" x="9253538" y="5238750"/>
          <p14:tracePt t="97977" x="9053513" y="5106988"/>
          <p14:tracePt t="97988" x="8559800" y="4857750"/>
          <p14:tracePt t="97999" x="7889875" y="4600575"/>
          <p14:tracePt t="98010" x="7134225" y="4370388"/>
          <p14:tracePt t="98023" x="6351588" y="4206875"/>
          <p14:tracePt t="98033" x="5683250" y="4132263"/>
          <p14:tracePt t="98047" x="5227638" y="4132263"/>
          <p14:tracePt t="98056" x="4951413" y="4183063"/>
          <p14:tracePt t="98067" x="4821238" y="4283075"/>
          <p14:tracePt t="98079" x="4789488" y="4394200"/>
          <p14:tracePt t="98090" x="4851400" y="4551363"/>
          <p14:tracePt t="98110" x="5095875" y="4776788"/>
          <p14:tracePt t="98113" x="5470525" y="4989513"/>
          <p14:tracePt t="98126" x="5934075" y="5157788"/>
          <p14:tracePt t="98133" x="6383338" y="5245100"/>
          <p14:tracePt t="98145" x="6777038" y="5283200"/>
          <p14:tracePt t="98158" x="7034213" y="5270500"/>
          <p14:tracePt t="98167" x="7183438" y="5238750"/>
          <p14:tracePt t="98179" x="7264400" y="5189538"/>
          <p14:tracePt t="98193" x="7283450" y="5119688"/>
          <p14:tracePt t="98201" x="7240588" y="5026025"/>
          <p14:tracePt t="98212" x="7040563" y="4883150"/>
          <p14:tracePt t="98224" x="6621463" y="4683125"/>
          <p14:tracePt t="98237" x="6108700" y="4487863"/>
          <p14:tracePt t="98248" x="5527675" y="4338638"/>
          <p14:tracePt t="98259" x="4951413" y="4238625"/>
          <p14:tracePt t="98274" x="4457700" y="4187825"/>
          <p14:tracePt t="98280" x="4102100" y="4187825"/>
          <p14:tracePt t="98292" x="3857625" y="4225925"/>
          <p14:tracePt t="98305" x="3708400" y="4306888"/>
          <p14:tracePt t="98314" x="3644900" y="4400550"/>
          <p14:tracePt t="98325" x="3632200" y="4538663"/>
          <p14:tracePt t="98337" x="3719513" y="4751388"/>
          <p14:tracePt t="98351" x="3995738" y="5045075"/>
          <p14:tracePt t="98360" x="4408488" y="5357813"/>
          <p14:tracePt t="98370" x="5008563" y="5657850"/>
          <p14:tracePt t="98383" x="5721350" y="5900738"/>
          <p14:tracePt t="98393" x="6496050" y="6070600"/>
          <p14:tracePt t="98404" x="7270750" y="6170613"/>
          <p14:tracePt t="98415" x="7977188" y="6189663"/>
          <p14:tracePt t="98426" x="8572500" y="6138863"/>
          <p14:tracePt t="98441" x="9028113" y="6026150"/>
          <p14:tracePt t="98452" x="9296400" y="5900738"/>
          <p14:tracePt t="98460" x="9428163" y="5789613"/>
          <p14:tracePt t="98474" x="9472613" y="5689600"/>
          <p14:tracePt t="98482" x="9434513" y="5595938"/>
          <p14:tracePt t="98494" x="9315450" y="5507038"/>
          <p14:tracePt t="98506" x="9072563" y="5400675"/>
          <p14:tracePt t="98516" x="8847138" y="5345113"/>
          <p14:tracePt t="98529" x="8709025" y="5332413"/>
          <p14:tracePt t="98540" x="8615363" y="5357813"/>
          <p14:tracePt t="98550" x="8572500" y="5413375"/>
          <p14:tracePt t="98561" x="8559800" y="5500688"/>
          <p14:tracePt t="98574" x="8602663" y="5619750"/>
          <p14:tracePt t="98584" x="8753475" y="5738813"/>
          <p14:tracePt t="98595" x="9072563" y="5889625"/>
          <p14:tracePt t="98609" x="9459913" y="6032500"/>
          <p14:tracePt t="98618" x="9909175" y="6119813"/>
          <p14:tracePt t="98629" x="10353675" y="6176963"/>
          <p14:tracePt t="98644" x="10734675" y="6196013"/>
          <p14:tracePt t="98654" x="10998200" y="6183313"/>
          <p14:tracePt t="98663" x="11172825" y="6145213"/>
          <p14:tracePt t="98676" x="11266488" y="6096000"/>
          <p14:tracePt t="98685" x="11323638" y="6026150"/>
          <p14:tracePt t="98696" x="11353800" y="5957888"/>
          <p14:tracePt t="98710" x="11360150" y="5895975"/>
          <p14:tracePt t="98720" x="11366500" y="5864225"/>
          <p14:tracePt t="98730" x="11366500" y="5845175"/>
          <p14:tracePt t="98786" x="11366500" y="5832475"/>
          <p14:tracePt t="98798" x="11372850" y="5819775"/>
          <p14:tracePt t="98809" x="11391900" y="5807075"/>
          <p14:tracePt t="98820" x="11410950" y="5783263"/>
          <p14:tracePt t="98832" x="11441113" y="5770563"/>
          <p14:tracePt t="98846" x="11453813" y="5757863"/>
          <p14:tracePt t="98854" x="11466513" y="5726113"/>
          <p14:tracePt t="98865" x="11479213" y="5695950"/>
          <p14:tracePt t="98876" x="11472863" y="5670550"/>
          <p14:tracePt t="98888" x="11447463" y="5626100"/>
          <p14:tracePt t="98904" x="11404600" y="5570538"/>
          <p14:tracePt t="98910" x="11310938" y="5495925"/>
          <p14:tracePt t="98925" x="11147425" y="5395913"/>
          <p14:tracePt t="98933" x="10828338" y="5245100"/>
          <p14:tracePt t="98945" x="10398125" y="5100638"/>
          <p14:tracePt t="98956" x="9909175" y="4951413"/>
          <p14:tracePt t="98967" x="9428163" y="4819650"/>
          <p14:tracePt t="98978" x="8985250" y="4732338"/>
          <p14:tracePt t="98991" x="8609013" y="4664075"/>
          <p14:tracePt t="99001" x="8315325" y="4632325"/>
          <p14:tracePt t="99011" x="8077200" y="4606925"/>
          <p14:tracePt t="99025" x="7889875" y="4594225"/>
          <p14:tracePt t="99037" x="7753350" y="4594225"/>
          <p14:tracePt t="99046" x="7615238" y="4606925"/>
          <p14:tracePt t="99060" x="7440613" y="4645025"/>
          <p14:tracePt t="99068" x="7259638" y="4694238"/>
          <p14:tracePt t="99079" x="7070725" y="4776788"/>
          <p14:tracePt t="99092" x="6896100" y="4870450"/>
          <p14:tracePt t="99101" x="6753225" y="4957763"/>
          <p14:tracePt t="99113" x="6657975" y="5032375"/>
          <p14:tracePt t="99124" x="6596063" y="5100638"/>
          <p14:tracePt t="99135" x="6564313" y="5170488"/>
          <p14:tracePt t="99150" x="6564313" y="5219700"/>
          <p14:tracePt t="99160" x="6608763" y="5276850"/>
          <p14:tracePt t="99169" x="6727825" y="5338763"/>
          <p14:tracePt t="99180" x="6983413" y="5413375"/>
          <p14:tracePt t="99193" x="7383463" y="5483225"/>
          <p14:tracePt t="99205" x="7847013" y="5538788"/>
          <p14:tracePt t="99213" x="8308975" y="5557838"/>
          <p14:tracePt t="99225" x="8715375" y="5557838"/>
          <p14:tracePt t="99237" x="9034463" y="5532438"/>
          <p14:tracePt t="99249" x="9234488" y="5476875"/>
          <p14:tracePt t="99259" x="9340850" y="5426075"/>
          <p14:tracePt t="99271" x="9409113" y="5345113"/>
          <p14:tracePt t="99281" x="9428163" y="5245100"/>
          <p14:tracePt t="99293" x="9372600" y="5106988"/>
          <p14:tracePt t="99305" x="9109075" y="4894263"/>
          <p14:tracePt t="99315" x="8534400" y="4619625"/>
          <p14:tracePt t="99326" x="7802563" y="4394200"/>
          <p14:tracePt t="99339" x="7070725" y="4232275"/>
          <p14:tracePt t="99349" x="6527800" y="4176713"/>
          <p14:tracePt t="99360" x="6189663" y="4200525"/>
          <p14:tracePt t="99371" x="6015038" y="4294188"/>
          <p14:tracePt t="99382" x="5951538" y="4413250"/>
          <p14:tracePt t="99395" x="5957888" y="4625975"/>
          <p14:tracePt t="99407" x="6108700" y="4945063"/>
          <p14:tracePt t="99416" x="6446838" y="5332413"/>
          <p14:tracePt t="99428" x="6908800" y="5719763"/>
          <p14:tracePt t="99443" x="7489825" y="6083300"/>
          <p14:tracePt t="99451" x="8134350" y="6364288"/>
          <p14:tracePt t="99461" x="8715375" y="6538913"/>
          <p14:tracePt t="99474" x="9140825" y="6607175"/>
          <p14:tracePt t="99484" x="9378950" y="6589713"/>
          <p14:tracePt t="99495" x="9459913" y="6502400"/>
          <p14:tracePt t="99509" x="9434513" y="6326188"/>
          <p14:tracePt t="99518" x="9140825" y="5964238"/>
          <p14:tracePt t="99529" x="8553450" y="5513388"/>
          <p14:tracePt t="99543" x="7802563" y="5076825"/>
          <p14:tracePt t="99557" x="7027863" y="4719638"/>
          <p14:tracePt t="99562" x="6389688" y="4500563"/>
          <p14:tracePt t="99578" x="5957888" y="4376738"/>
          <p14:tracePt t="99585" x="5740400" y="4332288"/>
          <p14:tracePt t="99596" x="5657850" y="4370388"/>
          <p14:tracePt t="99610" x="5664200" y="4470400"/>
          <p14:tracePt t="99619" x="5834063" y="4657725"/>
          <p14:tracePt t="99630" x="6296025" y="4983163"/>
          <p14:tracePt t="99643" x="6946900" y="5345113"/>
          <p14:tracePt t="99657" x="7666038" y="5657850"/>
          <p14:tracePt t="99664" x="8253413" y="5889625"/>
          <p14:tracePt t="99691" x="8589963" y="6007100"/>
          <p14:tracePt t="99697" x="8653463" y="6019800"/>
          <p14:tracePt t="99711" x="8572500" y="5970588"/>
          <p14:tracePt t="99721" x="8172450" y="5807075"/>
          <p14:tracePt t="99732" x="7359650" y="5495925"/>
          <p14:tracePt t="99743" x="6321425" y="5170488"/>
          <p14:tracePt t="99753" x="5208588" y="4838700"/>
          <p14:tracePt t="99765" x="4202113" y="4583113"/>
          <p14:tracePt t="99776" x="3444875" y="4419600"/>
          <p14:tracePt t="99811" x="3044825" y="4332288"/>
          <p14:tracePt t="99823" x="2944813" y="4319588"/>
          <p14:tracePt t="99833" x="2982913" y="4332288"/>
          <p14:tracePt t="99844" x="3195638" y="4370388"/>
          <p14:tracePt t="99855" x="3613150" y="4406900"/>
          <p14:tracePt t="99866" x="4070350" y="4425950"/>
          <p14:tracePt t="99877" x="4432300" y="4438650"/>
          <p14:tracePt t="99890" x="4621213" y="4432300"/>
          <p14:tracePt t="99904" x="4708525" y="4413250"/>
          <p14:tracePt t="99911" x="4708525" y="4394200"/>
          <p14:tracePt t="99923" x="4625975" y="4357688"/>
          <p14:tracePt t="99935" x="4370388" y="4319588"/>
          <p14:tracePt t="99947" x="4013200" y="4300538"/>
          <p14:tracePt t="99960" x="3651250" y="4313238"/>
          <p14:tracePt t="99968" x="3351213" y="4376738"/>
          <p14:tracePt t="99978" x="3113088" y="4464050"/>
          <p14:tracePt t="99991" x="2957513" y="4564063"/>
          <p14:tracePt t="100001" x="2863850" y="4700588"/>
          <p14:tracePt t="100012" x="2800350" y="4883150"/>
          <p14:tracePt t="100024" x="2763838" y="5057775"/>
          <p14:tracePt t="100036" x="2763838" y="5213350"/>
          <p14:tracePt t="100051" x="2789238" y="5364163"/>
          <p14:tracePt t="100059" x="2857500" y="5483225"/>
          <p14:tracePt t="100069" x="2951163" y="5570538"/>
          <p14:tracePt t="100080" x="3057525" y="5632450"/>
          <p14:tracePt t="100095" x="3182938" y="5676900"/>
          <p14:tracePt t="100103" x="3325813" y="5695950"/>
          <p14:tracePt t="100114" x="3489325" y="5689600"/>
          <p14:tracePt t="100126" x="3763963" y="5645150"/>
          <p14:tracePt t="100137" x="4095750" y="5545138"/>
          <p14:tracePt t="100151" x="4476750" y="5426075"/>
          <p14:tracePt t="100160" x="4864100" y="5264150"/>
          <p14:tracePt t="100171" x="5257800" y="5106988"/>
          <p14:tracePt t="100181" x="5595938" y="4951413"/>
          <p14:tracePt t="100193" x="5840413" y="4845050"/>
          <p14:tracePt t="100205" x="5934075" y="4794250"/>
          <p14:tracePt t="100238" x="5983288" y="4776788"/>
          <p14:tracePt t="100250" x="6027738" y="4776788"/>
          <p14:tracePt t="100260" x="6096000" y="4813300"/>
          <p14:tracePt t="100271" x="6189663" y="4876800"/>
          <p14:tracePt t="100282" x="6364288" y="4983163"/>
          <p14:tracePt t="100294" x="6664325" y="5145088"/>
          <p14:tracePt t="100308" x="7102475" y="5326063"/>
          <p14:tracePt t="100316" x="7689850" y="5526088"/>
          <p14:tracePt t="100327" x="8372475" y="5726113"/>
          <p14:tracePt t="100341" x="9053513" y="5883275"/>
          <p14:tracePt t="100350" x="9678988" y="6019800"/>
          <p14:tracePt t="100361" x="10210800" y="6132513"/>
          <p14:tracePt t="100373" x="10653713" y="6207125"/>
          <p14:tracePt t="100383" x="10972800" y="6257925"/>
          <p14:tracePt t="100395" x="11166475" y="6283325"/>
          <p14:tracePt t="100408" x="11241088" y="6289675"/>
          <p14:tracePt t="100429" x="11279188" y="6289675"/>
          <p14:tracePt t="100443" x="11317288" y="6289675"/>
          <p14:tracePt t="100452" x="11360150" y="6289675"/>
          <p14:tracePt t="100462" x="11391900" y="6264275"/>
          <p14:tracePt t="100475" x="11423650" y="6245225"/>
          <p14:tracePt t="100485" x="11466513" y="6219825"/>
          <p14:tracePt t="100496" x="11498263" y="6196013"/>
          <p14:tracePt t="100507" x="11523663" y="6183313"/>
          <p14:tracePt t="100522" x="11541125" y="6170613"/>
          <p14:tracePt t="100532" x="11560175" y="6157913"/>
          <p14:tracePt t="100543" x="11579225" y="6132513"/>
          <p14:tracePt t="100554" x="11585575" y="6119813"/>
          <p14:tracePt t="100621" x="11598275" y="6107113"/>
          <p14:tracePt t="100631" x="11610975" y="6096000"/>
          <p14:tracePt t="100645" x="11623675" y="6076950"/>
          <p14:tracePt t="100653" x="11634788" y="6057900"/>
          <p14:tracePt t="100665" x="11641138" y="6045200"/>
          <p14:tracePt t="100677" x="11647488" y="6032500"/>
          <p14:tracePt t="100688" x="11647488" y="6007100"/>
          <p14:tracePt t="100699" x="11647488" y="5976938"/>
          <p14:tracePt t="100711" x="11623675" y="5945188"/>
          <p14:tracePt t="100722" x="11591925" y="5913438"/>
          <p14:tracePt t="100733" x="11560175" y="5889625"/>
          <p14:tracePt t="100778" x="11534775" y="5870575"/>
          <p14:tracePt t="100790" x="11523663" y="5857875"/>
          <p14:tracePt t="100800" x="11517313" y="5845175"/>
          <p14:tracePt t="100811" x="11510963" y="5832475"/>
          <p14:tracePt t="100823" x="11504613" y="5819775"/>
          <p14:tracePt t="100834" x="11498263" y="5807075"/>
          <p14:tracePt t="100847" x="11485563" y="5795963"/>
          <p14:tracePt t="100858" x="11472863" y="5776913"/>
          <p14:tracePt t="100867" x="11447463" y="5751513"/>
          <p14:tracePt t="100879" x="11417300" y="5719763"/>
          <p14:tracePt t="100891" x="11372850" y="5683250"/>
          <p14:tracePt t="100904" x="11334750" y="5651500"/>
          <p14:tracePt t="100912" x="11304588" y="5613400"/>
          <p14:tracePt t="100924" x="11247438" y="5570538"/>
          <p14:tracePt t="100936" x="11185525" y="5519738"/>
          <p14:tracePt t="100948" x="11117263" y="5470525"/>
          <p14:tracePt t="100957" x="11041063" y="5419725"/>
          <p14:tracePt t="100969" x="10947400" y="5357813"/>
          <p14:tracePt t="100980" x="10841038" y="5294313"/>
          <p14:tracePt t="100993" x="10721975" y="5245100"/>
          <p14:tracePt t="101004" x="10610850" y="5200650"/>
          <p14:tracePt t="101014" x="10504488" y="5157788"/>
          <p14:tracePt t="101027" x="10415588" y="5126038"/>
          <p14:tracePt t="101037" x="10321925" y="5100638"/>
          <p14:tracePt t="101047" x="10247313" y="5070475"/>
          <p14:tracePt t="101059" x="10166350" y="5051425"/>
          <p14:tracePt t="101070" x="10079038" y="5032375"/>
          <p14:tracePt t="101081" x="9953625" y="5006975"/>
          <p14:tracePt t="101093" x="9815513" y="4994275"/>
          <p14:tracePt t="101105" x="9659938" y="4989513"/>
          <p14:tracePt t="101115" x="9453563" y="4989513"/>
          <p14:tracePt t="101127" x="9253538" y="4989513"/>
          <p14:tracePt t="101142" x="9021763" y="4989513"/>
          <p14:tracePt t="101149" x="8740775" y="4989513"/>
          <p14:tracePt t="101160" x="8428038" y="4994275"/>
          <p14:tracePt t="101172" x="8066088" y="5026025"/>
          <p14:tracePt t="101182" x="7696200" y="5083175"/>
          <p14:tracePt t="101194" x="7346950" y="5145088"/>
          <p14:tracePt t="101208" x="7021513" y="5213350"/>
          <p14:tracePt t="101217" x="6770688" y="5270500"/>
          <p14:tracePt t="101228" x="6596063" y="5307013"/>
          <p14:tracePt t="101241" x="6446838" y="5338763"/>
          <p14:tracePt t="101250" x="6334125" y="5383213"/>
          <p14:tracePt t="101261" x="6215063" y="5426075"/>
          <p14:tracePt t="101274" x="6089650" y="5470525"/>
          <p14:tracePt t="101284" x="5951538" y="5513388"/>
          <p14:tracePt t="101295" x="5821363" y="5557838"/>
          <p14:tracePt t="101308" x="5708650" y="5600700"/>
          <p14:tracePt t="101318" x="5589588" y="5632450"/>
          <p14:tracePt t="101330" x="5476875" y="5651500"/>
          <p14:tracePt t="101340" x="5364163" y="5670550"/>
          <p14:tracePt t="101351" x="5238750" y="5683250"/>
          <p14:tracePt t="101363" x="5095875" y="5700713"/>
          <p14:tracePt t="101375" x="4964113" y="5713413"/>
          <p14:tracePt t="101385" x="4789488" y="5726113"/>
          <p14:tracePt t="101396" x="4608513" y="5726113"/>
          <p14:tracePt t="101409" x="4451350" y="5726113"/>
          <p14:tracePt t="101419" x="4270375" y="5726113"/>
          <p14:tracePt t="101430" x="4070350" y="5726113"/>
          <p14:tracePt t="101443" x="3857625" y="5719763"/>
          <p14:tracePt t="101453" x="3538538" y="5670550"/>
          <p14:tracePt t="101464" x="3163888" y="5600700"/>
          <p14:tracePt t="101476" x="2763838" y="5532438"/>
          <p14:tracePt t="101487" x="2370138" y="5464175"/>
          <p14:tracePt t="101498" x="1993900" y="5395913"/>
          <p14:tracePt t="101509" x="1676400" y="5351463"/>
          <p14:tracePt t="101521" x="1412875" y="5319713"/>
          <p14:tracePt t="101533" x="1144588" y="5289550"/>
          <p14:tracePt t="101543" x="857250" y="5276850"/>
          <p14:tracePt t="101554" x="550863" y="5257800"/>
          <p14:tracePt t="101565" x="244475" y="5257800"/>
          <p14:tracePt t="101869" x="350838" y="6057900"/>
          <p14:tracePt t="101880" x="674688" y="6119813"/>
          <p14:tracePt t="101893" x="1038225" y="6157913"/>
          <p14:tracePt t="101903" x="1381125" y="6189663"/>
          <p14:tracePt t="101913" x="1663700" y="6202363"/>
          <p14:tracePt t="101925" x="1893888" y="6202363"/>
          <p14:tracePt t="101939" x="2076450" y="6202363"/>
          <p14:tracePt t="101950" x="2212975" y="6202363"/>
          <p14:tracePt t="101960" x="2312988" y="6176963"/>
          <p14:tracePt t="101971" x="2406650" y="6151563"/>
          <p14:tracePt t="101981" x="2476500" y="6107113"/>
          <p14:tracePt t="101993" x="2532063" y="6070600"/>
          <p14:tracePt t="102005" x="2589213" y="6026150"/>
          <p14:tracePt t="102015" x="2632075" y="5976938"/>
          <p14:tracePt t="102028" x="2670175" y="5932488"/>
          <p14:tracePt t="102038" x="2693988" y="5900738"/>
          <p14:tracePt t="102049" x="2719388" y="5857875"/>
          <p14:tracePt t="102061" x="2738438" y="5826125"/>
          <p14:tracePt t="102072" x="2744788" y="5783263"/>
          <p14:tracePt t="102082" x="2744788" y="5745163"/>
          <p14:tracePt t="102094" x="2744788" y="5726113"/>
          <p14:tracePt t="102108" x="2744788" y="5689600"/>
          <p14:tracePt t="102116" x="2744788" y="5664200"/>
          <p14:tracePt t="102127" x="2744788" y="5632450"/>
          <p14:tracePt t="102142" x="2719388" y="5600700"/>
          <p14:tracePt t="102153" x="2682875" y="5564188"/>
          <p14:tracePt t="102162" x="2638425" y="5538788"/>
          <p14:tracePt t="102176" x="2606675" y="5526088"/>
          <p14:tracePt t="102183" x="2557463" y="5507038"/>
          <p14:tracePt t="102194" x="2476500" y="5489575"/>
          <p14:tracePt t="102209" x="2376488" y="5464175"/>
          <p14:tracePt t="102217" x="2251075" y="5445125"/>
          <p14:tracePt t="102228" x="2087563" y="5407025"/>
          <p14:tracePt t="102241" x="1893888" y="5383213"/>
          <p14:tracePt t="102251" x="1706563" y="5357813"/>
          <p14:tracePt t="102262" x="1570038" y="5351463"/>
          <p14:tracePt t="102275" x="1431925" y="5338763"/>
          <p14:tracePt t="102285" x="1319213" y="5345113"/>
          <p14:tracePt t="102296" x="1200150" y="5370513"/>
          <p14:tracePt t="102310" x="1100138" y="5426075"/>
          <p14:tracePt t="102319" x="993775" y="5489575"/>
          <p14:tracePt t="102330" x="912813" y="5570538"/>
          <p14:tracePt t="102344" x="850900" y="5651500"/>
          <p14:tracePt t="102353" x="806450" y="5745163"/>
          <p14:tracePt t="102365" x="787400" y="5832475"/>
          <p14:tracePt t="102376" x="800100" y="5913438"/>
          <p14:tracePt t="102387" x="863600" y="5995988"/>
          <p14:tracePt t="102397" x="1000125" y="6076950"/>
          <p14:tracePt t="102410" x="1231900" y="6145213"/>
          <p14:tracePt t="102421" x="1557338" y="6207125"/>
          <p14:tracePt t="102431" x="1938338" y="6207125"/>
          <p14:tracePt t="102444" x="2306638" y="6183313"/>
          <p14:tracePt t="102454" x="2657475" y="6102350"/>
          <p14:tracePt t="102465" x="2925763" y="5957888"/>
          <p14:tracePt t="102477" x="3119438" y="5795963"/>
          <p14:tracePt t="102488" x="3232150" y="5595938"/>
          <p14:tracePt t="102499" x="3257550" y="5407025"/>
          <p14:tracePt t="102510" x="3206750" y="5200650"/>
          <p14:tracePt t="102522" x="3063875" y="4994275"/>
          <p14:tracePt t="102533" x="2800350" y="4783138"/>
          <p14:tracePt t="102547" x="2476500" y="4613275"/>
          <p14:tracePt t="102556" x="2119313" y="4513263"/>
          <p14:tracePt t="102567" x="1806575" y="4483100"/>
          <p14:tracePt t="102577" x="1570038" y="4487863"/>
          <p14:tracePt t="102590" x="1387475" y="4538663"/>
          <p14:tracePt t="102600" x="1281113" y="4625975"/>
          <p14:tracePt t="102612" x="1206500" y="4732338"/>
          <p14:tracePt t="102623" x="1181100" y="4889500"/>
          <p14:tracePt t="102634" x="1219200" y="5089525"/>
          <p14:tracePt t="102648" x="1387475" y="5319713"/>
          <p14:tracePt t="102659" x="1657350" y="5576888"/>
          <p14:tracePt t="102667" x="2032000" y="5807075"/>
          <p14:tracePt t="102678" x="2457450" y="6026150"/>
          <p14:tracePt t="102691" x="2870200" y="6207125"/>
          <p14:tracePt t="102701" x="3213100" y="6345238"/>
          <p14:tracePt t="102712" x="3419475" y="6413500"/>
          <p14:tracePt t="102724" x="3502025" y="6445250"/>
          <p14:tracePt t="102742" x="3538538" y="6451600"/>
          <p14:tracePt t="102747" x="3551238" y="6445250"/>
          <p14:tracePt t="102759" x="3557588" y="6432550"/>
          <p14:tracePt t="102769" x="3557588" y="6426200"/>
          <p14:tracePt t="102949" x="3551238" y="6413500"/>
          <p14:tracePt t="102960" x="3538538" y="6402388"/>
          <p14:tracePt t="102972" x="3525838" y="6396038"/>
          <p14:tracePt t="102983" x="3506788" y="6383338"/>
          <p14:tracePt t="102994" x="3476625" y="6364288"/>
          <p14:tracePt t="103005" x="3432175" y="6338888"/>
          <p14:tracePt t="103018" x="3389313" y="6313488"/>
          <p14:tracePt t="103030" x="3344863" y="6289675"/>
          <p14:tracePt t="103041" x="3302000" y="6257925"/>
          <p14:tracePt t="103050" x="3244850" y="6219825"/>
          <p14:tracePt t="103061" x="3176588" y="6176963"/>
          <p14:tracePt t="103075" x="3095625" y="6126163"/>
          <p14:tracePt t="103084" x="3025775" y="6083300"/>
          <p14:tracePt t="103095" x="2970213" y="6057900"/>
          <p14:tracePt t="103162" x="2963863" y="6045200"/>
          <p14:tracePt t="103175" x="2989263" y="6026150"/>
          <p14:tracePt t="103185" x="3089275" y="6019800"/>
          <p14:tracePt t="103196" x="3238500" y="6019800"/>
          <p14:tracePt t="103208" x="3532188" y="6045200"/>
          <p14:tracePt t="103219" x="3870325" y="6076950"/>
          <p14:tracePt t="103231" x="4189413" y="6126163"/>
          <p14:tracePt t="103244" x="4438650" y="6170613"/>
          <p14:tracePt t="103254" x="4589463" y="6202363"/>
          <p14:tracePt t="103263" x="4651375" y="6219825"/>
          <p14:tracePt t="103421" x="4695825" y="6238875"/>
          <p14:tracePt t="103432" x="4725988" y="6264275"/>
          <p14:tracePt t="103444" x="4757738" y="6276975"/>
          <p14:tracePt t="103456" x="4789488" y="6296025"/>
          <p14:tracePt t="103466" x="4814888" y="6307138"/>
          <p14:tracePt t="103477" x="4838700" y="6319838"/>
          <p14:tracePt t="103492" x="4870450" y="6338888"/>
          <p14:tracePt t="103500" x="4938713" y="6357938"/>
          <p14:tracePt t="103511" x="5038725" y="6376988"/>
          <p14:tracePt t="103525" x="5151438" y="6396038"/>
          <p14:tracePt t="103534" x="5295900" y="6419850"/>
          <p14:tracePt t="103545" x="5464175" y="6445250"/>
          <p14:tracePt t="103559" x="5657850" y="6470650"/>
          <p14:tracePt t="103567" x="5845175" y="6496050"/>
          <p14:tracePt t="103579" x="5983288" y="6507163"/>
          <p14:tracePt t="103591" x="6108700" y="6513513"/>
          <p14:tracePt t="103601" x="6208713" y="6513513"/>
          <p14:tracePt t="103613" x="6257925" y="6513513"/>
          <p14:tracePt t="103668" x="6289675" y="6513513"/>
          <p14:tracePt t="103680" x="6327775" y="6513513"/>
          <p14:tracePt t="103692" x="6364288" y="6513513"/>
          <p14:tracePt t="103703" x="6402388" y="6513513"/>
          <p14:tracePt t="103714" x="6440488" y="6513513"/>
          <p14:tracePt t="103725" x="6489700" y="6513513"/>
          <p14:tracePt t="103739" x="6546850" y="6513513"/>
          <p14:tracePt t="103748" x="6621463" y="6513513"/>
          <p14:tracePt t="103759" x="6708775" y="6513513"/>
          <p14:tracePt t="103770" x="6815138" y="6513513"/>
          <p14:tracePt t="103781" x="6953250" y="6513513"/>
          <p14:tracePt t="103793" x="7146925" y="6526213"/>
          <p14:tracePt t="103804" x="7366000" y="6551613"/>
          <p14:tracePt t="103815" x="7583488" y="6596063"/>
          <p14:tracePt t="103826" x="7834313" y="6638925"/>
          <p14:tracePt t="103838" x="8059738" y="6696075"/>
          <p14:tracePt t="103850" x="8240713" y="6745288"/>
          <p14:tracePt t="103862" x="8396288" y="6796088"/>
          <p14:tracePt t="103872" x="8496300" y="6826250"/>
          <p14:tracePt t="147151" x="8509000" y="6813550"/>
          <p14:tracePt t="147162" x="8534400" y="6770688"/>
          <p14:tracePt t="147174" x="8566150" y="6713538"/>
          <p14:tracePt t="147184" x="8585200" y="6651625"/>
          <p14:tracePt t="147196" x="8602663" y="6583363"/>
          <p14:tracePt t="147208" x="8609013" y="6519863"/>
          <p14:tracePt t="147219" x="8621713" y="6445250"/>
          <p14:tracePt t="147229" x="8640763" y="6364288"/>
          <p14:tracePt t="147244" x="8659813" y="6264275"/>
          <p14:tracePt t="147254" x="8678863" y="6151563"/>
          <p14:tracePt t="147263" x="8709025" y="6032500"/>
          <p14:tracePt t="147275" x="8753475" y="5907088"/>
          <p14:tracePt t="147290" x="8809038" y="5789613"/>
          <p14:tracePt t="147296" x="8859838" y="5676900"/>
          <p14:tracePt t="147308" x="8921750" y="5557838"/>
          <p14:tracePt t="147319" x="8978900" y="5464175"/>
          <p14:tracePt t="147331" x="9028113" y="5383213"/>
          <p14:tracePt t="147342" x="9066213" y="5326063"/>
          <p14:tracePt t="147353" x="9102725" y="5270500"/>
          <p14:tracePt t="147365" x="9115425" y="5245100"/>
          <p14:tracePt t="147376" x="9134475" y="5226050"/>
          <p14:tracePt t="147387" x="9153525" y="5213350"/>
          <p14:tracePt t="147409" x="9159875" y="5200650"/>
          <p14:tracePt t="147420" x="9166225" y="5170488"/>
          <p14:tracePt t="147434" x="9166225" y="5145088"/>
          <p14:tracePt t="147445" x="9153525" y="5094288"/>
          <p14:tracePt t="147457" x="9121775" y="5013325"/>
          <p14:tracePt t="147466" x="9085263" y="4926013"/>
          <p14:tracePt t="147476" x="9040813" y="4832350"/>
          <p14:tracePt t="147489" x="9002713" y="4738688"/>
          <p14:tracePt t="147499" x="8959850" y="4651375"/>
          <p14:tracePt t="147511" x="8921750" y="4557713"/>
          <p14:tracePt t="147523" x="8878888" y="4445000"/>
          <p14:tracePt t="147545" x="8778875" y="4176713"/>
          <p14:tracePt t="147558" x="8734425" y="4064000"/>
          <p14:tracePt t="147567" x="8709025" y="3957638"/>
          <p14:tracePt t="147578" x="8689975" y="3919538"/>
          <p14:tracePt t="147792" x="8666163" y="3883025"/>
          <p14:tracePt t="147803" x="8634413" y="3851275"/>
          <p14:tracePt t="147814" x="8596313" y="3825875"/>
          <p14:tracePt t="147826" x="8540750" y="3800475"/>
          <p14:tracePt t="147840" x="8478838" y="3757613"/>
          <p14:tracePt t="147853" x="8408988" y="3732213"/>
          <p14:tracePt t="147860" x="8340725" y="3700463"/>
          <p14:tracePt t="147871" x="8266113" y="3670300"/>
          <p14:tracePt t="147882" x="8196263" y="3651250"/>
          <p14:tracePt t="147903" x="8147050" y="3644900"/>
          <p14:tracePt t="147907" x="8102600" y="3638550"/>
          <p14:tracePt t="147916" x="8077200" y="3638550"/>
          <p14:tracePt t="147927" x="8066088" y="3638550"/>
          <p14:tracePt t="147939" x="8040688" y="3638550"/>
          <p14:tracePt t="147949" x="8021638" y="3638550"/>
          <p14:tracePt t="147961" x="7983538" y="3638550"/>
          <p14:tracePt t="147975" x="7934325" y="3638550"/>
          <p14:tracePt t="147985" x="7872413" y="3638550"/>
          <p14:tracePt t="147995" x="7796213" y="3638550"/>
          <p14:tracePt t="148005" x="7734300" y="3638550"/>
          <p14:tracePt t="148017" x="7702550" y="3638550"/>
          <p14:tracePt t="148030" x="7696200" y="3638550"/>
          <p14:tracePt t="148042" x="7670800" y="3644900"/>
          <p14:tracePt t="148051" x="7653338" y="3657600"/>
          <p14:tracePt t="148062" x="7634288" y="3687763"/>
          <p14:tracePt t="148074" x="7602538" y="3732213"/>
          <p14:tracePt t="148084" x="7583488" y="3763963"/>
          <p14:tracePt t="148096" x="7559675" y="3806825"/>
          <p14:tracePt t="148110" x="7540625" y="3851275"/>
          <p14:tracePt t="148119" x="7527925" y="3883025"/>
          <p14:tracePt t="148130" x="7521575" y="3906838"/>
          <p14:tracePt t="148144" x="7521575" y="3938588"/>
          <p14:tracePt t="148153" x="7521575" y="3970338"/>
          <p14:tracePt t="148164" x="7534275" y="4000500"/>
          <p14:tracePt t="148176" x="7559675" y="4019550"/>
          <p14:tracePt t="148186" x="7602538" y="4038600"/>
          <p14:tracePt t="148197" x="7640638" y="4051300"/>
          <p14:tracePt t="148209" x="7696200" y="4064000"/>
          <p14:tracePt t="148221" x="7747000" y="4064000"/>
          <p14:tracePt t="148231" x="7808913" y="4064000"/>
          <p14:tracePt t="148244" x="7872413" y="4064000"/>
          <p14:tracePt t="148254" x="7947025" y="4051300"/>
          <p14:tracePt t="148264" x="8040688" y="4019550"/>
          <p14:tracePt t="148276" x="8140700" y="3976688"/>
          <p14:tracePt t="148290" x="8247063" y="3925888"/>
          <p14:tracePt t="148298" x="8353425" y="3863975"/>
          <p14:tracePt t="148310" x="8459788" y="3787775"/>
          <p14:tracePt t="148322" x="8540750" y="3719513"/>
          <p14:tracePt t="148332" x="8596313" y="3657600"/>
          <p14:tracePt t="148345" x="8621713" y="3625850"/>
          <p14:tracePt t="148355" x="8634413" y="3613150"/>
          <p14:tracePt t="148366" x="8640763" y="3600450"/>
          <p14:tracePt t="148377" x="8640763" y="3587750"/>
          <p14:tracePt t="148389" x="8615363" y="3581400"/>
          <p14:tracePt t="148399" x="8585200" y="3581400"/>
          <p14:tracePt t="148411" x="8547100" y="3581400"/>
          <p14:tracePt t="148422" x="8483600" y="3581400"/>
          <p14:tracePt t="148435" x="8421688" y="3581400"/>
          <p14:tracePt t="148446" x="8359775" y="3581400"/>
          <p14:tracePt t="148459" x="8289925" y="3600450"/>
          <p14:tracePt t="148467" x="8221663" y="3638550"/>
          <p14:tracePt t="148478" x="8147050" y="3681413"/>
          <p14:tracePt t="148492" x="8066088" y="3732213"/>
          <p14:tracePt t="148501" x="7972425" y="3800475"/>
          <p14:tracePt t="148512" x="7872413" y="3900488"/>
          <p14:tracePt t="148523" x="7772400" y="4006850"/>
          <p14:tracePt t="148537" x="7689850" y="4157663"/>
          <p14:tracePt t="148546" x="7627938" y="4294188"/>
          <p14:tracePt t="148560" x="7596188" y="4413250"/>
          <p14:tracePt t="148569" x="7577138" y="4513263"/>
          <p14:tracePt t="148579" x="7577138" y="4564063"/>
          <p14:tracePt t="148602" x="7577138" y="4583113"/>
          <p14:tracePt t="148614" x="7583488" y="4589463"/>
          <p14:tracePt t="148625" x="7615238" y="4600575"/>
          <p14:tracePt t="148637" x="7653338" y="4594225"/>
          <p14:tracePt t="148648" x="7708900" y="4570413"/>
          <p14:tracePt t="148659" x="7802563" y="4519613"/>
          <p14:tracePt t="148670" x="7921625" y="4438650"/>
          <p14:tracePt t="148681" x="8077200" y="4338638"/>
          <p14:tracePt t="148692" x="8234363" y="4219575"/>
          <p14:tracePt t="148704" x="8372475" y="4106863"/>
          <p14:tracePt t="148714" x="8466138" y="4013200"/>
          <p14:tracePt t="148726" x="8540750" y="3932238"/>
          <p14:tracePt t="148737" x="8578850" y="3863975"/>
          <p14:tracePt t="148750" x="8602663" y="3806825"/>
          <p14:tracePt t="148759" x="8615363" y="3763963"/>
          <p14:tracePt t="148772" x="8615363" y="3725863"/>
          <p14:tracePt t="148782" x="8602663" y="3694113"/>
          <p14:tracePt t="148793" x="8559800" y="3670300"/>
          <p14:tracePt t="148807" x="8483600" y="3651250"/>
          <p14:tracePt t="148816" x="8347075" y="3638550"/>
          <p14:tracePt t="148827" x="8178800" y="3638550"/>
          <p14:tracePt t="148841" x="7959725" y="3663950"/>
          <p14:tracePt t="148853" x="7715250" y="3700463"/>
          <p14:tracePt t="148861" x="7527925" y="3770313"/>
          <p14:tracePt t="148876" x="7383463" y="3844925"/>
          <p14:tracePt t="148883" x="7302500" y="3938588"/>
          <p14:tracePt t="148902" x="7246938" y="4038600"/>
          <p14:tracePt t="148909" x="7240588" y="4151313"/>
          <p14:tracePt t="148917" x="7270750" y="4270375"/>
          <p14:tracePt t="148928" x="7421563" y="4406900"/>
          <p14:tracePt t="148942" x="7766050" y="4576763"/>
          <p14:tracePt t="148951" x="8202613" y="4700588"/>
          <p14:tracePt t="148962" x="8621713" y="4776788"/>
          <p14:tracePt t="148975" x="8985250" y="4789488"/>
          <p14:tracePt t="148986" x="9247188" y="4764088"/>
          <p14:tracePt t="148996" x="9434513" y="4700588"/>
          <p14:tracePt t="149009" x="9547225" y="4594225"/>
          <p14:tracePt t="149020" x="9609138" y="4457700"/>
          <p14:tracePt t="149030" x="9628188" y="4313238"/>
          <p14:tracePt t="149042" x="9598025" y="4138613"/>
          <p14:tracePt t="149053" x="9491663" y="3963988"/>
          <p14:tracePt t="149063" x="9347200" y="3819525"/>
          <p14:tracePt t="149076" x="9140825" y="3687763"/>
          <p14:tracePt t="149086" x="8934450" y="3619500"/>
          <p14:tracePt t="149097" x="8789988" y="3594100"/>
          <p14:tracePt t="149109" x="8666163" y="3613150"/>
          <p14:tracePt t="149120" x="8559800" y="3676650"/>
          <p14:tracePt t="149131" x="8447088" y="3787775"/>
          <p14:tracePt t="149143" x="8359775" y="3938588"/>
          <p14:tracePt t="149154" x="8283575" y="4106863"/>
          <p14:tracePt t="149164" x="8228013" y="4306888"/>
          <p14:tracePt t="149176" x="8228013" y="4538663"/>
          <p14:tracePt t="149188" x="8266113" y="4783138"/>
          <p14:tracePt t="149198" x="8353425" y="5019675"/>
          <p14:tracePt t="149209" x="8478838" y="5200650"/>
          <p14:tracePt t="149221" x="8621713" y="5326063"/>
          <p14:tracePt t="149234" x="8778875" y="5389563"/>
          <p14:tracePt t="149247" x="8915400" y="5389563"/>
          <p14:tracePt t="149258" x="9053513" y="5332413"/>
          <p14:tracePt t="149266" x="9196388" y="5200650"/>
          <p14:tracePt t="149277" x="9309100" y="5000625"/>
          <p14:tracePt t="149290" x="9366250" y="4725988"/>
          <p14:tracePt t="149301" x="9366250" y="4470400"/>
          <p14:tracePt t="149311" x="9296400" y="4213225"/>
          <p14:tracePt t="149323" x="9134475" y="4006850"/>
          <p14:tracePt t="149334" x="8878888" y="3832225"/>
          <p14:tracePt t="149345" x="8589963" y="3719513"/>
          <p14:tracePt t="149358" x="8321675" y="3670300"/>
          <p14:tracePt t="149367" x="8102600" y="3694113"/>
          <p14:tracePt t="149378" x="7934325" y="3770313"/>
          <p14:tracePt t="149393" x="7796213" y="3900488"/>
          <p14:tracePt t="149401" x="7702550" y="4070350"/>
          <p14:tracePt t="149412" x="7666038" y="4270375"/>
          <p14:tracePt t="149423" x="7683500" y="4506913"/>
          <p14:tracePt t="149439" x="7777163" y="4770438"/>
          <p14:tracePt t="149446" x="7947025" y="5000625"/>
          <p14:tracePt t="149459" x="8166100" y="5189538"/>
          <p14:tracePt t="149474" x="8434388" y="5332413"/>
          <p14:tracePt t="149479" x="8678863" y="5376863"/>
          <p14:tracePt t="149491" x="8921750" y="5351463"/>
          <p14:tracePt t="149502" x="9166225" y="5245100"/>
          <p14:tracePt t="149513" x="9359900" y="5051425"/>
          <p14:tracePt t="149526" x="9502775" y="4776788"/>
          <p14:tracePt t="149535" x="9566275" y="4500563"/>
          <p14:tracePt t="149547" x="9521825" y="4206875"/>
          <p14:tracePt t="149558" x="9378950" y="3913188"/>
          <p14:tracePt t="149569" x="9147175" y="3670300"/>
          <p14:tracePt t="149580" x="8840788" y="3470275"/>
          <p14:tracePt t="149592" x="8578850" y="3357563"/>
          <p14:tracePt t="149603" x="8378825" y="3300413"/>
          <p14:tracePt t="149614" x="8253413" y="3294063"/>
          <p14:tracePt t="149627" x="8159750" y="3306763"/>
          <p14:tracePt t="149638" x="8102600" y="3357563"/>
          <p14:tracePt t="149650" x="8066088" y="3425825"/>
          <p14:tracePt t="149660" x="8034338" y="3500438"/>
          <p14:tracePt t="149676" x="8027988" y="3600450"/>
          <p14:tracePt t="149682" x="8053388" y="3719513"/>
          <p14:tracePt t="149694" x="8140700" y="3844925"/>
          <p14:tracePt t="149708" x="8328025" y="3983038"/>
          <p14:tracePt t="149716" x="8547100" y="4100513"/>
          <p14:tracePt t="149727" x="8753475" y="4170363"/>
          <p14:tracePt t="149742" x="8902700" y="4206875"/>
          <p14:tracePt t="149756" x="9015413" y="4213225"/>
          <p14:tracePt t="149762" x="9109075" y="4200525"/>
          <p14:tracePt t="149775" x="9166225" y="4157663"/>
          <p14:tracePt t="149783" x="9202738" y="4087813"/>
          <p14:tracePt t="149794" x="9234488" y="3983038"/>
          <p14:tracePt t="149809" x="9247188" y="3857625"/>
          <p14:tracePt t="149817" x="9196388" y="3706813"/>
          <p14:tracePt t="149829" x="8972550" y="3487738"/>
          <p14:tracePt t="149843" x="8596313" y="3276600"/>
          <p14:tracePt t="149853" x="8089900" y="3100388"/>
          <p14:tracePt t="149862" x="7589838" y="3013075"/>
          <p14:tracePt t="149875" x="7227888" y="2994025"/>
          <p14:tracePt t="149884" x="7008813" y="3013075"/>
          <p14:tracePt t="149905" x="6864350" y="3100388"/>
          <p14:tracePt t="149909" x="6770688" y="3213100"/>
          <p14:tracePt t="149918" x="6734175" y="3413125"/>
          <p14:tracePt t="149929" x="6740525" y="3670300"/>
          <p14:tracePt t="149943" x="6840538" y="3983038"/>
          <p14:tracePt t="149954" x="7046913" y="4306888"/>
          <p14:tracePt t="149963" x="7340600" y="4600575"/>
          <p14:tracePt t="149976" x="7696200" y="4832350"/>
          <p14:tracePt t="149987" x="8059738" y="4970463"/>
          <p14:tracePt t="149997" x="8334375" y="5019675"/>
          <p14:tracePt t="150008" x="8515350" y="5013325"/>
          <p14:tracePt t="150023" x="8621713" y="4970463"/>
          <p14:tracePt t="150031" x="8689975" y="4900613"/>
          <p14:tracePt t="150043" x="8728075" y="4819650"/>
          <p14:tracePt t="150054" x="8740775" y="4745038"/>
          <p14:tracePt t="150064" x="8740775" y="4657725"/>
          <p14:tracePt t="150076" x="8740775" y="4619625"/>
          <p14:tracePt t="150155" x="8740775" y="4594225"/>
          <p14:tracePt t="150988" x="8747125" y="4576763"/>
          <p14:tracePt t="150999" x="8753475" y="4538663"/>
          <p14:tracePt t="151020" x="8753475" y="4476750"/>
          <p14:tracePt t="151023" x="8753475" y="4376738"/>
          <p14:tracePt t="151032" x="8753475" y="4251325"/>
          <p14:tracePt t="151043" x="8753475" y="4113213"/>
          <p14:tracePt t="151056" x="8728075" y="3987800"/>
          <p14:tracePt t="151066" x="8672513" y="3857625"/>
          <p14:tracePt t="151077" x="8602663" y="3751263"/>
          <p14:tracePt t="151089" x="8521700" y="3676650"/>
          <p14:tracePt t="151099" x="8440738" y="3625850"/>
          <p14:tracePt t="151111" x="8359775" y="3600450"/>
          <p14:tracePt t="151122" x="8296275" y="3587750"/>
          <p14:tracePt t="151136" x="8228013" y="3594100"/>
          <p14:tracePt t="151147" x="8178800" y="3619500"/>
          <p14:tracePt t="151158" x="8115300" y="3670300"/>
          <p14:tracePt t="151167" x="8047038" y="3725863"/>
          <p14:tracePt t="151178" x="7966075" y="3819525"/>
          <p14:tracePt t="151192" x="7872413" y="3944938"/>
          <p14:tracePt t="151201" x="7759700" y="4144963"/>
          <p14:tracePt t="151212" x="7640638" y="4370388"/>
          <p14:tracePt t="151223" x="7534275" y="4606925"/>
          <p14:tracePt t="151237" x="7446963" y="4870450"/>
          <p14:tracePt t="151248" x="7377113" y="5051425"/>
          <p14:tracePt t="151258" x="7359650" y="5132388"/>
          <p14:tracePt t="151279" x="7353300" y="5170488"/>
          <p14:tracePt t="151292" x="7353300" y="5183188"/>
          <p14:tracePt t="151302" x="7389813" y="5183188"/>
          <p14:tracePt t="151313" x="7470775" y="5132388"/>
          <p14:tracePt t="151324" x="7589838" y="5051425"/>
          <p14:tracePt t="151339" x="7796213" y="4926013"/>
          <p14:tracePt t="151350" x="8072438" y="4764088"/>
          <p14:tracePt t="151360" x="8347075" y="4583113"/>
          <p14:tracePt t="151369" x="8585200" y="4413250"/>
          <p14:tracePt t="151380" x="8721725" y="4283075"/>
          <p14:tracePt t="151392" x="8796338" y="4176713"/>
          <p14:tracePt t="151404" x="8815388" y="4076700"/>
          <p14:tracePt t="151414" x="8772525" y="3983038"/>
          <p14:tracePt t="151426" x="8609013" y="3870325"/>
          <p14:tracePt t="151439" x="8321675" y="3757613"/>
          <p14:tracePt t="151448" x="7996238" y="3694113"/>
          <p14:tracePt t="151459" x="7734300" y="3663950"/>
          <p14:tracePt t="151472" x="7553325" y="3663950"/>
          <p14:tracePt t="151485" x="7427913" y="3687763"/>
          <p14:tracePt t="151493" x="7346950" y="3738563"/>
          <p14:tracePt t="151508" x="7296150" y="3819525"/>
          <p14:tracePt t="151516" x="7277100" y="3932238"/>
          <p14:tracePt t="151531" x="7289800" y="4076700"/>
          <p14:tracePt t="151540" x="7402513" y="4276725"/>
          <p14:tracePt t="151550" x="7621588" y="4476750"/>
          <p14:tracePt t="151561" x="7896225" y="4619625"/>
          <p14:tracePt t="151573" x="8147050" y="4683125"/>
          <p14:tracePt t="151583" x="8359775" y="4657725"/>
          <p14:tracePt t="151594" x="8553450" y="4576763"/>
          <p14:tracePt t="151608" x="8678863" y="4438650"/>
          <p14:tracePt t="151617" x="8789988" y="4238625"/>
          <p14:tracePt t="151628" x="8866188" y="4032250"/>
          <p14:tracePt t="151643" x="8902700" y="3832225"/>
          <p14:tracePt t="151651" x="8915400" y="3719513"/>
          <p14:tracePt t="151662" x="8915400" y="3644900"/>
          <p14:tracePt t="151676" x="8902700" y="3600450"/>
          <p14:tracePt t="151685" x="8878888" y="3581400"/>
          <p14:tracePt t="151696" x="8853488" y="3570288"/>
          <p14:tracePt t="151709" x="8802688" y="3600450"/>
          <p14:tracePt t="151718" x="8759825" y="3670300"/>
          <p14:tracePt t="151730" x="8702675" y="3800475"/>
          <p14:tracePt t="151743" x="8659813" y="4000500"/>
          <p14:tracePt t="151754" x="8647113" y="4238625"/>
          <p14:tracePt t="151764" x="8672513" y="4476750"/>
          <p14:tracePt t="151776" x="8740775" y="4689475"/>
          <p14:tracePt t="151788" x="8789988" y="4800600"/>
          <p14:tracePt t="151797" x="8821738" y="4857750"/>
          <p14:tracePt t="151809" x="8840788" y="4883150"/>
          <p14:tracePt t="151820" x="8859838" y="4889500"/>
          <p14:tracePt t="151831" x="8890000" y="4876800"/>
          <p14:tracePt t="151843" x="8928100" y="4845050"/>
          <p14:tracePt t="151854" x="8966200" y="4789488"/>
          <p14:tracePt t="151865" x="9002713" y="4732338"/>
          <p14:tracePt t="151876" x="9028113" y="4676775"/>
          <p14:tracePt t="151888" x="9047163" y="4632325"/>
          <p14:tracePt t="151898" x="9053513" y="4594225"/>
          <p14:tracePt t="151910" x="9059863" y="4564063"/>
          <p14:tracePt t="151923" x="9053513" y="4519613"/>
          <p14:tracePt t="151932" x="9015413" y="4476750"/>
          <p14:tracePt t="151944" x="8959850" y="4425950"/>
          <p14:tracePt t="151956" x="8878888" y="4387850"/>
          <p14:tracePt t="151966" x="8796338" y="4351338"/>
          <p14:tracePt t="151977" x="8715375" y="4306888"/>
          <p14:tracePt t="151990" x="8653463" y="4283075"/>
          <p14:tracePt t="151999" x="8572500" y="4251325"/>
          <p14:tracePt t="152010" x="8489950" y="4219575"/>
          <p14:tracePt t="152023" x="8389938" y="4200525"/>
          <p14:tracePt t="152037" x="8234363" y="4187825"/>
          <p14:tracePt t="152049" x="8053388" y="4176713"/>
          <p14:tracePt t="152058" x="7840663" y="4164013"/>
          <p14:tracePt t="152068" x="7653338" y="4151313"/>
          <p14:tracePt t="152078" x="7515225" y="4144963"/>
          <p14:tracePt t="152091" x="7440613" y="4144963"/>
          <p14:tracePt t="152123" x="7389813" y="4144963"/>
          <p14:tracePt t="152135" x="7353300" y="4144963"/>
          <p14:tracePt t="152146" x="7289800" y="4144963"/>
          <p14:tracePt t="152159" x="7189788" y="4144963"/>
          <p14:tracePt t="152169" x="7053263" y="4144963"/>
          <p14:tracePt t="152179" x="6846888" y="4144963"/>
          <p14:tracePt t="152192" x="6564313" y="4144963"/>
          <p14:tracePt t="152204" x="6257925" y="4144963"/>
          <p14:tracePt t="152213" x="5976938" y="4144963"/>
          <p14:tracePt t="152224" x="5695950" y="4144963"/>
          <p14:tracePt t="152239" x="5464175" y="4144963"/>
          <p14:tracePt t="152250" x="5232400" y="4144963"/>
          <p14:tracePt t="152260" x="5021263" y="4164013"/>
          <p14:tracePt t="152270" x="4857750" y="4176713"/>
          <p14:tracePt t="152281" x="4732338" y="4194175"/>
          <p14:tracePt t="152293" x="4614863" y="4213225"/>
          <p14:tracePt t="152304" x="4514850" y="4238625"/>
          <p14:tracePt t="152316" x="4425950" y="4257675"/>
          <p14:tracePt t="152326" x="4351338" y="4264025"/>
          <p14:tracePt t="152339" x="4295775" y="4283075"/>
          <p14:tracePt t="152350" x="4238625" y="4300538"/>
          <p14:tracePt t="152362" x="4202113" y="4319588"/>
          <p14:tracePt t="152372" x="4144963" y="4338638"/>
          <p14:tracePt t="152382" x="4089400" y="4357688"/>
          <p14:tracePt t="152394" x="4038600" y="4370388"/>
          <p14:tracePt t="152408" x="3983038" y="4400550"/>
          <p14:tracePt t="152416" x="3913188" y="4438650"/>
          <p14:tracePt t="152427" x="3819525" y="4483100"/>
          <p14:tracePt t="152441" x="3719513" y="4545013"/>
          <p14:tracePt t="152450" x="3595688" y="4606925"/>
          <p14:tracePt t="152461" x="3495675" y="4657725"/>
          <p14:tracePt t="152474" x="3389313" y="4713288"/>
          <p14:tracePt t="152483" x="3295650" y="4764088"/>
          <p14:tracePt t="152494" x="3219450" y="4813300"/>
          <p14:tracePt t="152508" x="3157538" y="4864100"/>
          <p14:tracePt t="152518" x="3113088" y="4906963"/>
          <p14:tracePt t="152529" x="3076575" y="4951413"/>
          <p14:tracePt t="152542" x="3038475" y="5006975"/>
          <p14:tracePt t="152551" x="3000375" y="5064125"/>
          <p14:tracePt t="152562" x="2976563" y="5119688"/>
          <p14:tracePt t="152576" x="2957513" y="5176838"/>
          <p14:tracePt t="152585" x="2951163" y="5200650"/>
          <p14:tracePt t="152596" x="2951163" y="5232400"/>
          <p14:tracePt t="152609" x="2951163" y="5251450"/>
          <p14:tracePt t="152619" x="2951163" y="5270500"/>
          <p14:tracePt t="152629" x="2963863" y="5300663"/>
          <p14:tracePt t="152643" x="2989263" y="5332413"/>
          <p14:tracePt t="152652" x="3044825" y="5370513"/>
          <p14:tracePt t="152663" x="3138488" y="5413375"/>
          <p14:tracePt t="152675" x="3295650" y="5483225"/>
          <p14:tracePt t="152686" x="3532188" y="5589588"/>
          <p14:tracePt t="152697" x="3895725" y="5726113"/>
          <p14:tracePt t="152708" x="4325938" y="5832475"/>
          <p14:tracePt t="152721" x="4751388" y="5926138"/>
          <p14:tracePt t="152731" x="5170488" y="5976938"/>
          <p14:tracePt t="152744" x="5502275" y="5989638"/>
          <p14:tracePt t="152753" x="5740400" y="5983288"/>
          <p14:tracePt t="152764" x="5915025" y="5945188"/>
          <p14:tracePt t="152776" x="6008688" y="5895975"/>
          <p14:tracePt t="152787" x="6064250" y="5838825"/>
          <p14:tracePt t="152798" x="6096000" y="5770563"/>
          <p14:tracePt t="152809" x="6102350" y="5695950"/>
          <p14:tracePt t="152822" x="6102350" y="5626100"/>
          <p14:tracePt t="152833" x="6089650" y="5600700"/>
          <p14:tracePt t="152843" x="6083300" y="5583238"/>
          <p14:tracePt t="152856" x="6076950" y="5564188"/>
          <p14:tracePt t="152866" x="6057900" y="5557838"/>
          <p14:tracePt t="152877" x="6040438" y="5557838"/>
          <p14:tracePt t="152903" x="5870575" y="5638800"/>
          <p14:tracePt t="152911" x="5721350" y="5707063"/>
          <p14:tracePt t="152922" x="5483225" y="5795963"/>
          <p14:tracePt t="152936" x="5245100" y="5889625"/>
          <p14:tracePt t="152949" x="5014913" y="5957888"/>
          <p14:tracePt t="152959" x="4783138" y="6032500"/>
          <p14:tracePt t="152967" x="4625975" y="6076950"/>
          <p14:tracePt t="152978" x="4502150" y="6113463"/>
          <p14:tracePt t="152991" x="4389438" y="6132513"/>
          <p14:tracePt t="153001" x="4283075" y="6151563"/>
          <p14:tracePt t="153012" x="4183063" y="6170613"/>
          <p14:tracePt t="153025" x="4083050" y="6196013"/>
          <p14:tracePt t="153035" x="3995738" y="6202363"/>
          <p14:tracePt t="153046" x="3908425" y="6213475"/>
          <p14:tracePt t="153058" x="3832225" y="6213475"/>
          <p14:tracePt t="153071" x="3763963" y="6213475"/>
          <p14:tracePt t="153079" x="3713163" y="6213475"/>
          <p14:tracePt t="153092" x="3689350" y="6213475"/>
          <p14:tracePt t="153102" x="3670300" y="6213475"/>
          <p14:tracePt t="153113" x="3657600" y="6213475"/>
          <p14:tracePt t="153124" x="3632200" y="6219825"/>
          <p14:tracePt t="153139" x="3613150" y="6219825"/>
          <p14:tracePt t="153148" x="3589338" y="6219825"/>
          <p14:tracePt t="153159" x="3551238" y="6219825"/>
          <p14:tracePt t="153169" x="3513138" y="6219825"/>
          <p14:tracePt t="153181" x="3470275" y="6219825"/>
          <p14:tracePt t="153192" x="3432175" y="6219825"/>
          <p14:tracePt t="153204" x="3395663" y="6219825"/>
          <p14:tracePt t="153316" x="3376613" y="6219825"/>
          <p14:tracePt t="153327" x="3363913" y="6219825"/>
          <p14:tracePt t="153339" x="3357563" y="6213475"/>
          <p14:tracePt t="153349" x="3351213" y="6202363"/>
          <p14:tracePt t="153361" x="3344863" y="6189663"/>
          <p14:tracePt t="153374" x="3344863" y="6170613"/>
          <p14:tracePt t="153383" x="3344863" y="6151563"/>
          <p14:tracePt t="153394" x="3344863" y="6126163"/>
          <p14:tracePt t="153407" x="3344863" y="6102350"/>
          <p14:tracePt t="153417" x="3338513" y="6051550"/>
          <p14:tracePt t="153428" x="3306763" y="5976938"/>
          <p14:tracePt t="153441" x="3257550" y="5883275"/>
          <p14:tracePt t="153451" x="3195638" y="5776913"/>
          <p14:tracePt t="153462" x="3106738" y="5683250"/>
          <p14:tracePt t="153474" x="3013075" y="5589588"/>
          <p14:tracePt t="153485" x="2906713" y="5513388"/>
          <p14:tracePt t="153495" x="2800350" y="5451475"/>
          <p14:tracePt t="153508" x="2689225" y="5407025"/>
          <p14:tracePt t="153518" x="2544763" y="5376863"/>
          <p14:tracePt t="153529" x="2351088" y="5351463"/>
          <p14:tracePt t="153541" x="2138363" y="5338763"/>
          <p14:tracePt t="153552" x="1863725" y="5338763"/>
          <p14:tracePt t="153564" x="1581150" y="5338763"/>
          <p14:tracePt t="153575" x="1319213" y="5345113"/>
          <p14:tracePt t="153586" x="1100138" y="5370513"/>
          <p14:tracePt t="153597" x="950913" y="5407025"/>
          <p14:tracePt t="153609" x="874713" y="5426075"/>
          <p14:tracePt t="153621" x="831850" y="5445125"/>
          <p14:tracePt t="153631" x="819150" y="5476875"/>
          <p14:tracePt t="153643" x="800100" y="5495925"/>
          <p14:tracePt t="153660" x="793750" y="5526088"/>
          <p14:tracePt t="153665" x="793750" y="5551488"/>
          <p14:tracePt t="153677" x="793750" y="5583238"/>
          <p14:tracePt t="153687" x="793750" y="5619750"/>
          <p14:tracePt t="153698" x="793750" y="5670550"/>
          <p14:tracePt t="153710" x="793750" y="5732463"/>
          <p14:tracePt t="153722" x="793750" y="5795963"/>
          <p14:tracePt t="153733" x="800100" y="5857875"/>
          <p14:tracePt t="153744" x="819150" y="5926138"/>
          <p14:tracePt t="153756" x="844550" y="5983288"/>
          <p14:tracePt t="153766" x="881063" y="6038850"/>
          <p14:tracePt t="153778" x="938213" y="6083300"/>
          <p14:tracePt t="153792" x="993775" y="6132513"/>
          <p14:tracePt t="153800" x="1063625" y="6170613"/>
          <p14:tracePt t="153811" x="1144588" y="6219825"/>
          <p14:tracePt t="153823" x="1250950" y="6276975"/>
          <p14:tracePt t="153833" x="1400175" y="6332538"/>
          <p14:tracePt t="153847" x="1638300" y="6419850"/>
          <p14:tracePt t="153859" x="1938338" y="6502400"/>
          <p14:tracePt t="153867" x="2287588" y="6564313"/>
          <p14:tracePt t="153878" x="2638425" y="6632575"/>
          <p14:tracePt t="153893" x="2932113" y="6677025"/>
          <p14:tracePt t="153903" x="3219450" y="6707188"/>
          <p14:tracePt t="153912" x="3457575" y="6726238"/>
          <p14:tracePt t="153924" x="3663950" y="6726238"/>
          <p14:tracePt t="153935" x="3819525" y="6726238"/>
          <p14:tracePt t="153946" x="3957638" y="6726238"/>
          <p14:tracePt t="153959" x="4083050" y="6719888"/>
          <p14:tracePt t="153970" x="4208463" y="6702425"/>
          <p14:tracePt t="153980" x="4319588" y="6657975"/>
          <p14:tracePt t="153992" x="4438650" y="6602413"/>
          <p14:tracePt t="154005" x="4545013" y="6532563"/>
          <p14:tracePt t="154014" x="4638675" y="6445250"/>
          <p14:tracePt t="154025" x="4721225" y="6364288"/>
          <p14:tracePt t="154039" x="4783138" y="6283325"/>
          <p14:tracePt t="154051" x="4838700" y="6213475"/>
          <p14:tracePt t="154060" x="4889500" y="6145213"/>
          <p14:tracePt t="154070" x="4927600" y="6089650"/>
          <p14:tracePt t="154081" x="4951413" y="6045200"/>
          <p14:tracePt t="154092" x="4970463" y="5989638"/>
          <p14:tracePt t="154104" x="4983163" y="5938838"/>
          <p14:tracePt t="154115" x="4989513" y="5895975"/>
          <p14:tracePt t="154126" x="4989513" y="5857875"/>
          <p14:tracePt t="154138" x="4989513" y="5832475"/>
          <p14:tracePt t="154148" x="4989513" y="5800725"/>
          <p14:tracePt t="154160" x="4989513" y="5764213"/>
          <p14:tracePt t="154173" x="4970463" y="5732463"/>
          <p14:tracePt t="154182" x="4932363" y="5689600"/>
          <p14:tracePt t="154193" x="4889500" y="5638800"/>
          <p14:tracePt t="154207" x="4832350" y="5600700"/>
          <p14:tracePt t="154216" x="4776788" y="5564188"/>
          <p14:tracePt t="154227" x="4708525" y="5538788"/>
          <p14:tracePt t="154241" x="4632325" y="5507038"/>
          <p14:tracePt t="154252" x="4538663" y="5476875"/>
          <p14:tracePt t="154261" x="4438650" y="5457825"/>
          <p14:tracePt t="154275" x="4314825" y="5438775"/>
          <p14:tracePt t="154284" x="4176713" y="5426075"/>
          <p14:tracePt t="154295" x="4051300" y="5413375"/>
          <p14:tracePt t="154310" x="3925888" y="5407025"/>
          <p14:tracePt t="154317" x="3813175" y="5407025"/>
          <p14:tracePt t="154328" x="3725863" y="5407025"/>
          <p14:tracePt t="154343" x="3638550" y="5407025"/>
          <p14:tracePt t="154350" x="3563938" y="5407025"/>
          <p14:tracePt t="154362" x="3502025" y="5407025"/>
          <p14:tracePt t="154375" x="3413125" y="5407025"/>
          <p14:tracePt t="154385" x="3313113" y="5407025"/>
          <p14:tracePt t="154396" x="3200400" y="5407025"/>
          <p14:tracePt t="154409" x="3076575" y="5407025"/>
          <p14:tracePt t="154420" x="2963863" y="5407025"/>
          <p14:tracePt t="154429" x="2863850" y="5407025"/>
          <p14:tracePt t="154442" x="2763838" y="5426075"/>
          <p14:tracePt t="154453" x="2689225" y="5438775"/>
          <p14:tracePt t="154464" x="2606675" y="5445125"/>
          <p14:tracePt t="154477" x="2544763" y="5464175"/>
          <p14:tracePt t="154486" x="2476500" y="5483225"/>
          <p14:tracePt t="154497" x="2425700" y="5500688"/>
          <p14:tracePt t="154509" x="2382838" y="5513388"/>
          <p14:tracePt t="154520" x="2363788" y="5519738"/>
          <p14:tracePt t="154531" x="2332038" y="5526088"/>
          <p14:tracePt t="154555" x="2319338" y="5532438"/>
          <p14:tracePt t="154565" x="2306638" y="5538788"/>
          <p14:tracePt t="154577" x="2293938" y="5545138"/>
          <p14:tracePt t="154588" x="2282825" y="5557838"/>
          <p14:tracePt t="154599" x="2270125" y="5570538"/>
          <p14:tracePt t="154611" x="2257425" y="5595938"/>
          <p14:tracePt t="154621" x="2244725" y="5607050"/>
          <p14:tracePt t="154633" x="2225675" y="5626100"/>
          <p14:tracePt t="154647" x="2212975" y="5657850"/>
          <p14:tracePt t="154659" x="2193925" y="5689600"/>
          <p14:tracePt t="154666" x="2182813" y="5732463"/>
          <p14:tracePt t="154677" x="2176463" y="5757863"/>
          <p14:tracePt t="154689" x="2163763" y="5800725"/>
          <p14:tracePt t="154699" x="2157413" y="5851525"/>
          <p14:tracePt t="154711" x="2157413" y="5900738"/>
          <p14:tracePt t="154723" x="2157413" y="5964238"/>
          <p14:tracePt t="154734" x="2157413" y="6045200"/>
          <p14:tracePt t="154745" x="2187575" y="6119813"/>
          <p14:tracePt t="154759" x="2225675" y="6202363"/>
          <p14:tracePt t="154767" x="2287588" y="6283325"/>
          <p14:tracePt t="154778" x="2370138" y="6351588"/>
          <p14:tracePt t="154791" x="2493963" y="6445250"/>
          <p14:tracePt t="154801" x="2713038" y="6545263"/>
          <p14:tracePt t="154812" x="3000375" y="6638925"/>
          <p14:tracePt t="154823" x="3425825" y="6751638"/>
          <p14:tracePt t="154836" x="3876675" y="6838950"/>
          <p14:tracePt t="154925" x="6045200" y="6745288"/>
          <p14:tracePt t="154936" x="6076950" y="6651625"/>
          <p14:tracePt t="154947" x="6083300" y="6564313"/>
          <p14:tracePt t="154960" x="6083300" y="6464300"/>
          <p14:tracePt t="154970" x="6040438" y="6370638"/>
          <p14:tracePt t="154980" x="5970588" y="6264275"/>
          <p14:tracePt t="154993" x="5870575" y="6170613"/>
          <p14:tracePt t="155004" x="5727700" y="6064250"/>
          <p14:tracePt t="155016" x="5527675" y="5932488"/>
          <p14:tracePt t="155026" x="5302250" y="5813425"/>
          <p14:tracePt t="155039" x="5038725" y="5707063"/>
          <p14:tracePt t="155051" x="4757738" y="5613400"/>
          <p14:tracePt t="155060" x="4457700" y="5551488"/>
          <p14:tracePt t="155072" x="4138613" y="5500688"/>
          <p14:tracePt t="155082" x="3819525" y="5470525"/>
          <p14:tracePt t="155095" x="3532188" y="5438775"/>
          <p14:tracePt t="155108" x="3295650" y="5426075"/>
          <p14:tracePt t="155116" x="3113088" y="5426075"/>
          <p14:tracePt t="155127" x="2989263" y="5426075"/>
          <p14:tracePt t="155141" x="2876550" y="5457825"/>
          <p14:tracePt t="155149" x="2782888" y="5489575"/>
          <p14:tracePt t="155161" x="2693988" y="5532438"/>
          <p14:tracePt t="155174" x="2613025" y="5583238"/>
          <p14:tracePt t="155183" x="2532063" y="5632450"/>
          <p14:tracePt t="155194" x="2463800" y="5670550"/>
          <p14:tracePt t="155210" x="2419350" y="5695950"/>
          <p14:tracePt t="155217" x="2400300" y="5713413"/>
          <p14:tracePt t="155228" x="2387600" y="5726113"/>
          <p14:tracePt t="155240" x="2370138" y="5738813"/>
          <p14:tracePt t="155251" x="2357438" y="5751513"/>
          <p14:tracePt t="155262" x="2338388" y="5770563"/>
          <p14:tracePt t="155275" x="2325688" y="5795963"/>
          <p14:tracePt t="155288" x="2319338" y="5813425"/>
          <p14:tracePt t="155296" x="2300288" y="5845175"/>
          <p14:tracePt t="155308" x="2293938" y="5864225"/>
          <p14:tracePt t="155318" x="2293938" y="5883275"/>
          <p14:tracePt t="155329" x="2293938" y="5913438"/>
          <p14:tracePt t="155342" x="2293938" y="5951538"/>
          <p14:tracePt t="155353" x="2293938" y="5976938"/>
          <p14:tracePt t="155363" x="2312988" y="6019800"/>
          <p14:tracePt t="155374" x="2351088" y="6076950"/>
          <p14:tracePt t="155386" x="2400300" y="6157913"/>
          <p14:tracePt t="155397" x="2463800" y="6251575"/>
          <p14:tracePt t="155409" x="2538413" y="6345238"/>
          <p14:tracePt t="155423" x="2644775" y="6445250"/>
          <p14:tracePt t="155432" x="2800350" y="6545263"/>
          <p14:tracePt t="155446" x="3019425" y="6664325"/>
          <p14:tracePt t="155454" x="3357563" y="6783388"/>
          <p14:tracePt t="155556" x="6840538" y="6789738"/>
          <p14:tracePt t="155566" x="6989763" y="6702425"/>
          <p14:tracePt t="155577" x="7102475" y="6613525"/>
          <p14:tracePt t="155589" x="7196138" y="6532563"/>
          <p14:tracePt t="155599" x="7264400" y="6451600"/>
          <p14:tracePt t="155611" x="7327900" y="6357938"/>
          <p14:tracePt t="155623" x="7377113" y="6264275"/>
          <p14:tracePt t="155633" x="7421563" y="6170613"/>
          <p14:tracePt t="155646" x="7453313" y="6083300"/>
          <p14:tracePt t="155658" x="7483475" y="5989638"/>
          <p14:tracePt t="155667" x="7502525" y="5926138"/>
          <p14:tracePt t="155678" x="7521575" y="5857875"/>
          <p14:tracePt t="155692" x="7527925" y="5807075"/>
          <p14:tracePt t="155701" x="7534275" y="5770563"/>
          <p14:tracePt t="155712" x="7534275" y="5738813"/>
          <p14:tracePt t="155723" x="7534275" y="5713413"/>
          <p14:tracePt t="155736" x="7534275" y="5676900"/>
          <p14:tracePt t="155748" x="7534275" y="5632450"/>
          <p14:tracePt t="155759" x="7527925" y="5595938"/>
          <p14:tracePt t="155774" x="7489825" y="5538788"/>
          <p14:tracePt t="155779" x="7466013" y="5500688"/>
          <p14:tracePt t="155792" x="7427913" y="5470525"/>
          <p14:tracePt t="155803" x="7370763" y="5419725"/>
          <p14:tracePt t="155814" x="7315200" y="5383213"/>
          <p14:tracePt t="155824" x="7246938" y="5345113"/>
          <p14:tracePt t="155837" x="7177088" y="5307013"/>
          <p14:tracePt t="155850" x="7108825" y="5276850"/>
          <p14:tracePt t="155859" x="7034213" y="5245100"/>
          <p14:tracePt t="155870" x="6964363" y="5226050"/>
          <p14:tracePt t="155881" x="6889750" y="5219700"/>
          <p14:tracePt t="155902" x="6802438" y="5207000"/>
          <p14:tracePt t="155907" x="6702425" y="5207000"/>
          <p14:tracePt t="155915" x="6602413" y="5207000"/>
          <p14:tracePt t="155926" x="6489700" y="5207000"/>
          <p14:tracePt t="155938" x="6389688" y="5207000"/>
          <p14:tracePt t="155950" x="6289675" y="5207000"/>
          <p14:tracePt t="155960" x="6176963" y="5207000"/>
          <p14:tracePt t="155974" x="6057900" y="5207000"/>
          <p14:tracePt t="155982" x="5921375" y="5207000"/>
          <p14:tracePt t="155993" x="5770563" y="5207000"/>
          <p14:tracePt t="156007" x="5589588" y="5207000"/>
          <p14:tracePt t="156016" x="5434013" y="5207000"/>
          <p14:tracePt t="156027" x="5295900" y="5213350"/>
          <p14:tracePt t="156042" x="5170488" y="5226050"/>
          <p14:tracePt t="156053" x="5057775" y="5245100"/>
          <p14:tracePt t="156061" x="4957763" y="5276850"/>
          <p14:tracePt t="156075" x="4864100" y="5307013"/>
          <p14:tracePt t="156084" x="4770438" y="5345113"/>
          <p14:tracePt t="156095" x="4683125" y="5395913"/>
          <p14:tracePt t="156108" x="4589463" y="5457825"/>
          <p14:tracePt t="156118" x="4508500" y="5519738"/>
          <p14:tracePt t="156129" x="4432300" y="5589588"/>
          <p14:tracePt t="156144" x="4389438" y="5657850"/>
          <p14:tracePt t="156153" x="4344988" y="5726113"/>
          <p14:tracePt t="156162" x="4319588" y="5783263"/>
          <p14:tracePt t="156176" x="4302125" y="5826125"/>
          <p14:tracePt t="156187" x="4295775" y="5845175"/>
          <p14:tracePt t="156195" x="4289425" y="5876925"/>
          <p14:tracePt t="156209" x="4289425" y="5900738"/>
          <p14:tracePt t="156219" x="4289425" y="5945188"/>
          <p14:tracePt t="156230" x="4325938" y="6000750"/>
          <p14:tracePt t="156243" x="4364038" y="6032500"/>
          <p14:tracePt t="156253" x="4419600" y="6083300"/>
          <p14:tracePt t="156264" x="4502150" y="6132513"/>
          <p14:tracePt t="156276" x="4638675" y="6202363"/>
          <p14:tracePt t="156290" x="4876800" y="6302375"/>
          <p14:tracePt t="156297" x="5257800" y="6426200"/>
          <p14:tracePt t="156310" x="5764213" y="6557963"/>
          <p14:tracePt t="156321" x="6346825" y="6689725"/>
          <p14:tracePt t="156331" x="6946900" y="6826250"/>
          <p14:tracePt t="156500" x="10147300" y="6713538"/>
          <p14:tracePt t="156511" x="10166350" y="6638925"/>
          <p14:tracePt t="156527" x="10172700" y="6557963"/>
          <p14:tracePt t="156533" x="10172700" y="6496050"/>
          <p14:tracePt t="156545" x="10172700" y="6445250"/>
          <p14:tracePt t="156557" x="10172700" y="6407150"/>
          <p14:tracePt t="156567" x="10172700" y="6357938"/>
          <p14:tracePt t="156578" x="10172700" y="6313488"/>
          <p14:tracePt t="156591" x="10153650" y="6276975"/>
          <p14:tracePt t="156601" x="10134600" y="6232525"/>
          <p14:tracePt t="156612" x="10115550" y="6202363"/>
          <p14:tracePt t="156625" x="10079038" y="6164263"/>
          <p14:tracePt t="156635" x="10034588" y="6126163"/>
          <p14:tracePt t="156646" x="9979025" y="6089650"/>
          <p14:tracePt t="156658" x="9885363" y="6051550"/>
          <p14:tracePt t="156671" x="9772650" y="6007100"/>
          <p14:tracePt t="156679" x="9628188" y="5976938"/>
          <p14:tracePt t="156693" x="9421813" y="5919788"/>
          <p14:tracePt t="156703" x="9228138" y="5883275"/>
          <p14:tracePt t="156714" x="9028113" y="5845175"/>
          <p14:tracePt t="156725" x="8828088" y="5800725"/>
          <p14:tracePt t="156741" x="8634413" y="5764213"/>
          <p14:tracePt t="156748" x="8440738" y="5738813"/>
          <p14:tracePt t="156759" x="8278813" y="5726113"/>
          <p14:tracePt t="156770" x="8115300" y="5713413"/>
          <p14:tracePt t="156781" x="7977188" y="5700713"/>
          <p14:tracePt t="156793" x="7840663" y="5700713"/>
          <p14:tracePt t="156804" x="7734300" y="5700713"/>
          <p14:tracePt t="156815" x="7621588" y="5700713"/>
          <p14:tracePt t="156826" x="7521575" y="5700713"/>
          <p14:tracePt t="156842" x="7421563" y="5700713"/>
          <p14:tracePt t="156849" x="7346950" y="5700713"/>
          <p14:tracePt t="156860" x="7270750" y="5700713"/>
          <p14:tracePt t="156872" x="7196138" y="5700713"/>
          <p14:tracePt t="156882" x="7121525" y="5700713"/>
          <p14:tracePt t="156894" x="7046913" y="5700713"/>
          <p14:tracePt t="156907" x="6970713" y="5700713"/>
          <p14:tracePt t="156916" x="6896100" y="5700713"/>
          <p14:tracePt t="156927" x="6815138" y="5700713"/>
          <p14:tracePt t="156941" x="6777038" y="5707063"/>
          <p14:tracePt t="156950" x="6757988" y="5707063"/>
          <p14:tracePt t="156961" x="6746875" y="5707063"/>
          <p14:tracePt t="156975" x="6734175" y="5707063"/>
          <p14:tracePt t="156984" x="6702425" y="5713413"/>
          <p14:tracePt t="156994" x="6677025" y="5719763"/>
          <p14:tracePt t="157007" x="6646863" y="5719763"/>
          <p14:tracePt t="157017" x="6608763" y="5719763"/>
          <p14:tracePt t="157028" x="6583363" y="5726113"/>
          <p14:tracePt t="157042" x="6557963" y="5726113"/>
          <p14:tracePt t="157107" x="6521450" y="5732463"/>
          <p14:tracePt t="157118" x="6496050" y="5732463"/>
          <p14:tracePt t="157130" x="6464300" y="5745163"/>
          <p14:tracePt t="157142" x="6446838" y="5745163"/>
          <p14:tracePt t="157208" x="6434138" y="5751513"/>
          <p14:tracePt t="157219" x="6408738" y="5770563"/>
          <p14:tracePt t="157231" x="6396038" y="5789613"/>
          <p14:tracePt t="157242" x="6389688" y="5819775"/>
          <p14:tracePt t="157254" x="6383338" y="5851525"/>
          <p14:tracePt t="157264" x="6376988" y="5876925"/>
          <p14:tracePt t="157276" x="6376988" y="5913438"/>
          <p14:tracePt t="157292" x="6376988" y="5945188"/>
          <p14:tracePt t="157300" x="6370638" y="5976938"/>
          <p14:tracePt t="157310" x="6370638" y="6000750"/>
          <p14:tracePt t="157321" x="6370638" y="6019800"/>
          <p14:tracePt t="157333" x="6370638" y="6051550"/>
          <p14:tracePt t="157347" x="6370638" y="6076950"/>
          <p14:tracePt t="157357" x="6370638" y="6113463"/>
          <p14:tracePt t="157366" x="6370638" y="6145213"/>
          <p14:tracePt t="157377" x="6376988" y="6170613"/>
          <p14:tracePt t="157390" x="6383338" y="6202363"/>
          <p14:tracePt t="157399" x="6389688" y="6232525"/>
          <p14:tracePt t="157411" x="6396038" y="6251575"/>
          <p14:tracePt t="157423" x="6415088" y="6270625"/>
          <p14:tracePt t="157434" x="6427788" y="6296025"/>
          <p14:tracePt t="157446" x="6446838" y="6326188"/>
          <p14:tracePt t="157458" x="6483350" y="6351588"/>
          <p14:tracePt t="157467" x="6527800" y="6376988"/>
          <p14:tracePt t="157478" x="6557963" y="6389688"/>
          <p14:tracePt t="157491" x="6596063" y="6407150"/>
          <p14:tracePt t="157503" x="6653213" y="6426200"/>
          <p14:tracePt t="157512" x="6715125" y="6432550"/>
          <p14:tracePt t="157523" x="6783388" y="6445250"/>
          <p14:tracePt t="157536" x="6870700" y="6445250"/>
          <p14:tracePt t="157549" x="6959600" y="6445250"/>
          <p14:tracePt t="157558" x="7059613" y="6445250"/>
          <p14:tracePt t="157570" x="7159625" y="6445250"/>
          <p14:tracePt t="157579" x="7246938" y="6438900"/>
          <p14:tracePt t="157592" x="7321550" y="6419850"/>
          <p14:tracePt t="157602" x="7389813" y="6370638"/>
          <p14:tracePt t="157614" x="7446963" y="6326188"/>
          <p14:tracePt t="157625" x="7496175" y="6264275"/>
          <p14:tracePt t="157636" x="7534275" y="6189663"/>
          <p14:tracePt t="157649" x="7566025" y="6107113"/>
          <p14:tracePt t="157660" x="7583488" y="6032500"/>
          <p14:tracePt t="157670" x="7596188" y="5951538"/>
          <p14:tracePt t="157681" x="7596188" y="5889625"/>
          <p14:tracePt t="157693" x="7589838" y="5826125"/>
          <p14:tracePt t="157704" x="7566025" y="5783263"/>
          <p14:tracePt t="157715" x="7534275" y="5751513"/>
          <p14:tracePt t="157726" x="7466013" y="5707063"/>
          <p14:tracePt t="157739" x="7370763" y="5676900"/>
          <p14:tracePt t="157749" x="7246938" y="5657850"/>
          <p14:tracePt t="157760" x="7089775" y="5645150"/>
          <p14:tracePt t="157772" x="6864350" y="5645150"/>
          <p14:tracePt t="157782" x="6621463" y="5670550"/>
          <p14:tracePt t="157793" x="6351588" y="5713413"/>
          <p14:tracePt t="157809" x="6121400" y="5770563"/>
          <p14:tracePt t="157816" x="5964238" y="5819775"/>
          <p14:tracePt t="157828" x="5864225" y="5857875"/>
          <p14:tracePt t="157841" x="5783263" y="5900738"/>
          <p14:tracePt t="157853" x="5727700" y="5957888"/>
          <p14:tracePt t="157861" x="5676900" y="6013450"/>
          <p14:tracePt t="157875" x="5645150" y="6083300"/>
          <p14:tracePt t="157883" x="5627688" y="6164263"/>
          <p14:tracePt t="157903" x="5621338" y="6226175"/>
          <p14:tracePt t="157908" x="5621338" y="6289675"/>
          <p14:tracePt t="157917" x="5621338" y="6351588"/>
          <p14:tracePt t="157928" x="5621338" y="6402388"/>
          <p14:tracePt t="157943" x="5634038" y="6445250"/>
          <p14:tracePt t="157955" x="5651500" y="6477000"/>
          <p14:tracePt t="157963" x="5689600" y="6513513"/>
          <p14:tracePt t="157975" x="5745163" y="6538913"/>
          <p14:tracePt t="157986" x="5795963" y="6557963"/>
          <p14:tracePt t="157996" x="5864225" y="6564313"/>
          <p14:tracePt t="158007" x="5927725" y="6577013"/>
          <p14:tracePt t="158019" x="5957888" y="6583363"/>
          <p14:tracePt t="158032" x="5983288" y="6583363"/>
          <p14:tracePt t="158042" x="6015038" y="6589713"/>
          <p14:tracePt t="158053" x="6034088" y="6589713"/>
          <p14:tracePt t="158064" x="6057900" y="6589713"/>
          <p14:tracePt t="158076" x="6089650" y="6589713"/>
          <p14:tracePt t="158087" x="6127750" y="6589713"/>
          <p14:tracePt t="158098" x="6189663" y="6589713"/>
          <p14:tracePt t="158109" x="6276975" y="6589713"/>
          <p14:tracePt t="158120" x="6364288" y="6589713"/>
          <p14:tracePt t="158131" x="6477000" y="6557963"/>
          <p14:tracePt t="158146" x="6596063" y="6526213"/>
          <p14:tracePt t="158162" x="6696075" y="6483350"/>
          <p14:tracePt t="158164" x="6789738" y="6419850"/>
          <p14:tracePt t="158177" x="6883400" y="6357938"/>
          <p14:tracePt t="158190" x="6953250" y="6307138"/>
          <p14:tracePt t="158199" x="7008813" y="6251575"/>
          <p14:tracePt t="158210" x="7070725" y="6196013"/>
          <p14:tracePt t="158222" x="7121525" y="6126163"/>
          <p14:tracePt t="158233" x="7159625" y="6045200"/>
          <p14:tracePt t="158244" x="7189788" y="5976938"/>
          <p14:tracePt t="158257" x="7202488" y="5919788"/>
          <p14:tracePt t="158266" x="7221538" y="5883275"/>
          <p14:tracePt t="158278" x="7227888" y="5857875"/>
          <p14:tracePt t="158291" x="7227888" y="5838825"/>
          <p14:tracePt t="158300" x="7227888" y="5819775"/>
          <p14:tracePt t="158311" x="7227888" y="5807075"/>
          <p14:tracePt t="158336" x="7227888" y="5795963"/>
          <p14:tracePt t="158359" x="7227888" y="5789613"/>
          <p14:tracePt t="158367" x="7227888" y="5770563"/>
          <p14:tracePt t="158393" x="7215188" y="5757863"/>
          <p14:tracePt t="158401" x="7183438" y="5745163"/>
          <p14:tracePt t="158412" x="7153275" y="5726113"/>
          <p14:tracePt t="158423" x="7108825" y="5700713"/>
          <p14:tracePt t="158436" x="7064375" y="5676900"/>
          <p14:tracePt t="158449" x="7027863" y="5657850"/>
          <p14:tracePt t="158459" x="6983413" y="5632450"/>
          <p14:tracePt t="158470" x="6953250" y="5626100"/>
          <p14:tracePt t="158479" x="6934200" y="5619750"/>
          <p14:tracePt t="158493" x="6921500" y="5613400"/>
          <p14:tracePt t="158514" x="6889750" y="5607050"/>
          <p14:tracePt t="158525" x="6864350" y="5607050"/>
          <p14:tracePt t="158536" x="6827838" y="5607050"/>
          <p14:tracePt t="158547" x="6783388" y="5595938"/>
          <p14:tracePt t="158560" x="6757988" y="5595938"/>
          <p14:tracePt t="158569" x="6727825" y="5589588"/>
          <p14:tracePt t="158581" x="6689725" y="5589588"/>
          <p14:tracePt t="158592" x="6653213" y="5589588"/>
          <p14:tracePt t="158604" x="6621463" y="5589588"/>
          <p14:tracePt t="158615" x="6583363" y="5589588"/>
          <p14:tracePt t="158626" x="6534150" y="5589588"/>
          <p14:tracePt t="158639" x="6496050" y="5589588"/>
          <p14:tracePt t="158650" x="6464300" y="5589588"/>
          <p14:tracePt t="158693" x="6451600" y="5589588"/>
          <p14:tracePt t="158707" x="6427788" y="5589588"/>
          <p14:tracePt t="158716" x="6389688" y="5589588"/>
          <p14:tracePt t="158727" x="6346825" y="5607050"/>
          <p14:tracePt t="158740" x="6302375" y="5645150"/>
          <p14:tracePt t="158752" x="6246813" y="5695950"/>
          <p14:tracePt t="158761" x="6183313" y="5738813"/>
          <p14:tracePt t="158773" x="6140450" y="5789613"/>
          <p14:tracePt t="158783" x="6108700" y="5819775"/>
          <p14:tracePt t="158808" x="6083300" y="5851525"/>
          <p14:tracePt t="158817" x="6064250" y="5883275"/>
          <p14:tracePt t="158828" x="6057900" y="5913438"/>
          <p14:tracePt t="158842" x="6051550" y="5951538"/>
          <p14:tracePt t="158852" x="6051550" y="5989638"/>
          <p14:tracePt t="158862" x="6051550" y="6057900"/>
          <p14:tracePt t="158874" x="6051550" y="6119813"/>
          <p14:tracePt t="158885" x="6070600" y="6196013"/>
          <p14:tracePt t="158896" x="6115050" y="6289675"/>
          <p14:tracePt t="158908" x="6164263" y="6370638"/>
          <p14:tracePt t="158918" x="6227763" y="6451600"/>
          <p14:tracePt t="158929" x="6296025" y="6532563"/>
          <p14:tracePt t="158942" x="6364288" y="6602413"/>
          <p14:tracePt t="158953" x="6434138" y="6651625"/>
          <p14:tracePt t="158963" x="6515100" y="6683375"/>
          <p14:tracePt t="158975" x="6589713" y="6702425"/>
          <p14:tracePt t="158987" x="6696075" y="6719888"/>
          <p14:tracePt t="158997" x="6808788" y="6719888"/>
          <p14:tracePt t="159009" x="6946900" y="6707188"/>
          <p14:tracePt t="159023" x="7146925" y="6664325"/>
          <p14:tracePt t="159031" x="7377113" y="6596063"/>
          <p14:tracePt t="159043" x="7640638" y="6502400"/>
          <p14:tracePt t="159055" x="7927975" y="6389688"/>
          <p14:tracePt t="159065" x="8196263" y="6245225"/>
          <p14:tracePt t="159076" x="8421688" y="6113463"/>
          <p14:tracePt t="159088" x="8578850" y="5995988"/>
          <p14:tracePt t="159098" x="8678863" y="5895975"/>
          <p14:tracePt t="159110" x="8728075" y="5813425"/>
          <p14:tracePt t="159121" x="8753475" y="5751513"/>
          <p14:tracePt t="159133" x="8772525" y="5683250"/>
          <p14:tracePt t="159147" x="8785225" y="5632450"/>
          <p14:tracePt t="159156" x="8789988" y="5589588"/>
          <p14:tracePt t="159166" x="8789988" y="5551488"/>
          <p14:tracePt t="159177" x="8772525" y="5507038"/>
          <p14:tracePt t="159190" x="8715375" y="5457825"/>
          <p14:tracePt t="159199" x="8621713" y="5407025"/>
          <p14:tracePt t="159211" x="8472488" y="5351463"/>
          <p14:tracePt t="159225" x="8259763" y="5283200"/>
          <p14:tracePt t="159234" x="8059738" y="5226050"/>
          <p14:tracePt t="159258" x="7634288" y="5132388"/>
          <p14:tracePt t="159268" x="7415213" y="5100638"/>
          <p14:tracePt t="159278" x="7202488" y="5076825"/>
          <p14:tracePt t="159291" x="6989763" y="5064125"/>
          <p14:tracePt t="159301" x="6802438" y="5070475"/>
          <p14:tracePt t="159312" x="6577013" y="5113338"/>
          <p14:tracePt t="159323" x="6351588" y="5170488"/>
          <p14:tracePt t="159338" x="6115050" y="5257800"/>
          <p14:tracePt t="159346" x="5902325" y="5357813"/>
          <p14:tracePt t="159359" x="5695950" y="5489575"/>
          <p14:tracePt t="159369" x="5483225" y="5657850"/>
          <p14:tracePt t="159379" x="5314950" y="5826125"/>
          <p14:tracePt t="159393" x="5189538" y="5964238"/>
          <p14:tracePt t="159402" x="5089525" y="6096000"/>
          <p14:tracePt t="159413" x="5038725" y="6202363"/>
          <p14:tracePt t="159424" x="5008563" y="6302375"/>
          <p14:tracePt t="159440" x="4989513" y="6396038"/>
          <p14:tracePt t="159448" x="4989513" y="6470650"/>
          <p14:tracePt t="159460" x="5008563" y="6538913"/>
          <p14:tracePt t="159474" x="5070475" y="6607175"/>
          <p14:tracePt t="159481" x="5176838" y="6670675"/>
          <p14:tracePt t="159494" x="5383213" y="6745288"/>
          <p14:tracePt t="159505" x="5708650" y="6826250"/>
          <p14:tracePt t="159661" x="8240713" y="6664325"/>
          <p14:tracePt t="159675" x="8315325" y="6564313"/>
          <p14:tracePt t="159683" x="8378825" y="6470650"/>
          <p14:tracePt t="159694" x="8428038" y="6389688"/>
          <p14:tracePt t="159708" x="8466138" y="6319838"/>
          <p14:tracePt t="159719" x="8496300" y="6264275"/>
          <p14:tracePt t="159729" x="8521700" y="6207125"/>
          <p14:tracePt t="159741" x="8547100" y="6164263"/>
          <p14:tracePt t="159752" x="8566150" y="6132513"/>
          <p14:tracePt t="159762" x="8578850" y="6102350"/>
          <p14:tracePt t="159775" x="8585200" y="6083300"/>
          <p14:tracePt t="159786" x="8596313" y="6064250"/>
          <p14:tracePt t="159796" x="8596313" y="6051550"/>
          <p14:tracePt t="159819" x="8596313" y="6038850"/>
          <p14:tracePt t="159830" x="8596313" y="6032500"/>
          <p14:tracePt t="159843" x="8596313" y="6026150"/>
          <p14:tracePt t="159854" x="8596313" y="6013450"/>
          <p14:tracePt t="159864" x="8589963" y="5995988"/>
          <p14:tracePt t="159877" x="8559800" y="5970588"/>
          <p14:tracePt t="159886" x="8528050" y="5938838"/>
          <p14:tracePt t="159904" x="8509000" y="5926138"/>
          <p14:tracePt t="159910" x="8466138" y="5907088"/>
          <p14:tracePt t="159922" x="8421688" y="5883275"/>
          <p14:tracePt t="159931" x="8378825" y="5857875"/>
          <p14:tracePt t="159945" x="8340725" y="5838825"/>
          <p14:tracePt t="159953" x="8296275" y="5819775"/>
          <p14:tracePt t="159965" x="8253413" y="5807075"/>
          <p14:tracePt t="159978" x="8208963" y="5789613"/>
          <p14:tracePt t="159989" x="8166100" y="5770563"/>
          <p14:tracePt t="159999" x="8128000" y="5751513"/>
          <p14:tracePt t="160010" x="8096250" y="5738813"/>
          <p14:tracePt t="160024" x="8066088" y="5732463"/>
          <p14:tracePt t="160037" x="8034338" y="5713413"/>
          <p14:tracePt t="160044" x="7996238" y="5707063"/>
          <p14:tracePt t="160057" x="7966075" y="5700713"/>
          <p14:tracePt t="160066" x="7921625" y="5695950"/>
          <p14:tracePt t="160078" x="7883525" y="5683250"/>
          <p14:tracePt t="160090" x="7840663" y="5676900"/>
          <p14:tracePt t="160099" x="7789863" y="5670550"/>
          <p14:tracePt t="160111" x="7753350" y="5657850"/>
          <p14:tracePt t="160123" x="7721600" y="5657850"/>
          <p14:tracePt t="160134" x="7702550" y="5651500"/>
          <p14:tracePt t="160145" x="7689850" y="5651500"/>
          <p14:tracePt t="160158" x="7659688" y="5645150"/>
          <p14:tracePt t="160167" x="7640638" y="5645150"/>
          <p14:tracePt t="160178" x="7621588" y="5645150"/>
          <p14:tracePt t="160192" x="7589838" y="5638800"/>
          <p14:tracePt t="160201" x="7566025" y="5632450"/>
          <p14:tracePt t="160212" x="7534275" y="5632450"/>
          <p14:tracePt t="160224" x="7508875" y="5626100"/>
          <p14:tracePt t="160241" x="7477125" y="5626100"/>
          <p14:tracePt t="160246" x="7446963" y="5613400"/>
          <p14:tracePt t="160259" x="7421563" y="5607050"/>
          <p14:tracePt t="160271" x="7402513" y="5607050"/>
          <p14:tracePt t="160279" x="7377113" y="5607050"/>
          <p14:tracePt t="160292" x="7366000" y="5607050"/>
          <p14:tracePt t="160302" x="7340600" y="5600700"/>
          <p14:tracePt t="160313" x="7321550" y="5600700"/>
          <p14:tracePt t="160324" x="7283450" y="5600700"/>
          <p14:tracePt t="160336" x="7221538" y="5600700"/>
          <p14:tracePt t="160353" x="7146925" y="5600700"/>
          <p14:tracePt t="160359" x="7070725" y="5600700"/>
          <p14:tracePt t="160370" x="6989763" y="5595938"/>
          <p14:tracePt t="160381" x="6927850" y="5595938"/>
          <p14:tracePt t="160427" x="6889750" y="5595938"/>
          <p14:tracePt t="160439" x="6853238" y="5595938"/>
          <p14:tracePt t="160451" x="6802438" y="5595938"/>
          <p14:tracePt t="160460" x="6740525" y="5595938"/>
          <p14:tracePt t="160473" x="6677025" y="5595938"/>
          <p14:tracePt t="160483" x="6608763" y="5595938"/>
          <p14:tracePt t="160493" x="6583363" y="5595938"/>
          <p14:tracePt t="160516" x="6564313" y="5595938"/>
          <p14:tracePt t="160528" x="6546850" y="5595938"/>
          <p14:tracePt t="160542" x="6534150" y="5595938"/>
          <p14:tracePt t="160553" x="6521450" y="5595938"/>
          <p14:tracePt t="160561" x="6496050" y="5595938"/>
          <p14:tracePt t="160576" x="6489700" y="5595938"/>
          <p14:tracePt t="160583" x="6477000" y="5595938"/>
          <p14:tracePt t="160595" x="6470650" y="5595938"/>
          <p14:tracePt t="160608" x="6451600" y="5595938"/>
          <p14:tracePt t="160618" x="6421438" y="5607050"/>
          <p14:tracePt t="160629" x="6402388" y="5619750"/>
          <p14:tracePt t="160646" x="6357938" y="5645150"/>
          <p14:tracePt t="160651" x="6315075" y="5683250"/>
          <p14:tracePt t="160663" x="6270625" y="5719763"/>
          <p14:tracePt t="160676" x="6240463" y="5745163"/>
          <p14:tracePt t="160686" x="6215063" y="5764213"/>
          <p14:tracePt t="160696" x="6202363" y="5776913"/>
          <p14:tracePt t="160709" x="6189663" y="5789613"/>
          <p14:tracePt t="160718" x="6176963" y="5800725"/>
          <p14:tracePt t="160730" x="6157913" y="5832475"/>
          <p14:tracePt t="160743" x="6134100" y="5864225"/>
          <p14:tracePt t="160764" x="6121400" y="5895975"/>
          <p14:tracePt t="160776" x="6108700" y="5919788"/>
          <p14:tracePt t="160786" x="6102350" y="5938838"/>
          <p14:tracePt t="160809" x="6089650" y="5976938"/>
          <p14:tracePt t="160821" x="6083300" y="6019800"/>
          <p14:tracePt t="160831" x="6076950" y="6045200"/>
          <p14:tracePt t="160848" x="6070600" y="6070600"/>
          <p14:tracePt t="160854" x="6064250" y="6089650"/>
          <p14:tracePt t="160865" x="6057900" y="6107113"/>
          <p14:tracePt t="160877" x="6057900" y="6119813"/>
          <p14:tracePt t="160888" x="6057900" y="6132513"/>
          <p14:tracePt t="160910" x="6057900" y="6145213"/>
          <p14:tracePt t="160932" x="6057900" y="6157913"/>
          <p14:tracePt t="160943" x="6057900" y="6164263"/>
          <p14:tracePt t="160956" x="6057900" y="6176963"/>
          <p14:tracePt t="160977" x="6057900" y="6189663"/>
          <p14:tracePt t="160990" x="6057900" y="6202363"/>
          <p14:tracePt t="161001" x="6057900" y="6213475"/>
          <p14:tracePt t="161011" x="6057900" y="6226175"/>
          <p14:tracePt t="161045" x="6057900" y="6238875"/>
          <p14:tracePt t="161124" x="6057900" y="6245225"/>
          <p14:tracePt t="161135" x="6057900" y="6257925"/>
          <p14:tracePt t="161146" x="6057900" y="6276975"/>
          <p14:tracePt t="161158" x="6057900" y="6296025"/>
          <p14:tracePt t="161168" x="6064250" y="6313488"/>
          <p14:tracePt t="161179" x="6070600" y="6338888"/>
          <p14:tracePt t="161192" x="6076950" y="6357938"/>
          <p14:tracePt t="161203" x="6083300" y="6370638"/>
          <p14:tracePt t="161213" x="6096000" y="6389688"/>
          <p14:tracePt t="161225" x="6102350" y="6402388"/>
          <p14:tracePt t="161239" x="6115050" y="6419850"/>
          <p14:tracePt t="161248" x="6121400" y="6432550"/>
          <p14:tracePt t="161259" x="6134100" y="6445250"/>
          <p14:tracePt t="161270" x="6140450" y="6457950"/>
          <p14:tracePt t="161281" x="6140450" y="6464300"/>
          <p14:tracePt t="161292" x="6146800" y="6464300"/>
          <p14:tracePt t="161315" x="6151563" y="6470650"/>
          <p14:tracePt t="161326" x="6157913" y="6477000"/>
          <p14:tracePt t="161349" x="6170613" y="6489700"/>
          <p14:tracePt t="161359" x="6183313" y="6496050"/>
          <p14:tracePt t="161373" x="6196013" y="6502400"/>
          <p14:tracePt t="161382" x="6227763" y="6507163"/>
          <p14:tracePt t="161393" x="6276975" y="6519863"/>
          <p14:tracePt t="161406" x="6364288" y="6526213"/>
          <p14:tracePt t="161416" x="6464300" y="6538913"/>
          <p14:tracePt t="161427" x="6589713" y="6551613"/>
          <p14:tracePt t="161442" x="6727825" y="6557963"/>
          <p14:tracePt t="161450" x="6853238" y="6557963"/>
          <p14:tracePt t="161462" x="6977063" y="6557963"/>
          <p14:tracePt t="161474" x="7089775" y="6557963"/>
          <p14:tracePt t="161484" x="7189788" y="6557963"/>
          <p14:tracePt t="161494" x="7289800" y="6557963"/>
          <p14:tracePt t="161506" x="7370763" y="6513513"/>
          <p14:tracePt t="161520" x="7453313" y="6451600"/>
          <p14:tracePt t="161533" x="7508875" y="6383338"/>
          <p14:tracePt t="161542" x="7570788" y="6302375"/>
          <p14:tracePt t="161553" x="7608888" y="6213475"/>
          <p14:tracePt t="161562" x="7640638" y="6107113"/>
          <p14:tracePt t="161574" x="7666038" y="6007100"/>
          <p14:tracePt t="161587" x="7683500" y="5895975"/>
          <p14:tracePt t="161595" x="7689850" y="5795963"/>
          <p14:tracePt t="161607" x="7689850" y="5707063"/>
          <p14:tracePt t="161619" x="7689850" y="5626100"/>
          <p14:tracePt t="161630" x="7670800" y="5564188"/>
          <p14:tracePt t="161643" x="7640638" y="5507038"/>
          <p14:tracePt t="161653" x="7608888" y="5476875"/>
          <p14:tracePt t="161663" x="7566025" y="5445125"/>
          <p14:tracePt t="161676" x="7496175" y="5426075"/>
          <p14:tracePt t="161686" x="7421563" y="5419725"/>
          <p14:tracePt t="161697" x="7334250" y="5407025"/>
          <p14:tracePt t="161709" x="7221538" y="5407025"/>
          <p14:tracePt t="161721" x="7096125" y="5407025"/>
          <p14:tracePt t="161731" x="6964363" y="5407025"/>
          <p14:tracePt t="161744" x="6827838" y="5407025"/>
          <p14:tracePt t="161754" x="6702425" y="5407025"/>
          <p14:tracePt t="161765" x="6602413" y="5407025"/>
          <p14:tracePt t="161777" x="6515100" y="5407025"/>
          <p14:tracePt t="161787" x="6451600" y="5407025"/>
          <p14:tracePt t="161798" x="6408738" y="5413375"/>
          <p14:tracePt t="161810" x="6370638" y="5426075"/>
          <p14:tracePt t="161822" x="6327775" y="5457825"/>
          <p14:tracePt t="161834" x="6270625" y="5495925"/>
          <p14:tracePt t="161845" x="6215063" y="5532438"/>
          <p14:tracePt t="161857" x="6164263" y="5576888"/>
          <p14:tracePt t="161866" x="6121400" y="5619750"/>
          <p14:tracePt t="161879" x="6096000" y="5657850"/>
          <p14:tracePt t="161891" x="6083300" y="5670550"/>
          <p14:tracePt t="161911" x="6057900" y="5689600"/>
          <p14:tracePt t="161922" x="6045200" y="5713413"/>
          <p14:tracePt t="161934" x="6034088" y="5732463"/>
          <p14:tracePt t="161946" x="6015038" y="5764213"/>
          <p14:tracePt t="161959" x="6002338" y="5795963"/>
          <p14:tracePt t="161967" x="5995988" y="5819775"/>
          <p14:tracePt t="161978" x="5976938" y="5864225"/>
          <p14:tracePt t="161992" x="5970588" y="5883275"/>
          <p14:tracePt t="162001" x="5964238" y="5913438"/>
          <p14:tracePt t="162012" x="5964238" y="5932488"/>
          <p14:tracePt t="162025" x="5957888" y="5951538"/>
          <p14:tracePt t="162035" x="5951538" y="5983288"/>
          <p14:tracePt t="162046" x="5951538" y="6007100"/>
          <p14:tracePt t="162059" x="5951538" y="6038850"/>
          <p14:tracePt t="162069" x="5951538" y="6057900"/>
          <p14:tracePt t="162094" x="5951538" y="6107113"/>
          <p14:tracePt t="162103" x="5951538" y="6132513"/>
          <p14:tracePt t="162113" x="5951538" y="6164263"/>
          <p14:tracePt t="162125" x="5951538" y="6183313"/>
          <p14:tracePt t="162137" x="5964238" y="6213475"/>
          <p14:tracePt t="162148" x="5989638" y="6257925"/>
          <p14:tracePt t="162160" x="6015038" y="6289675"/>
          <p14:tracePt t="162171" x="6051550" y="6332538"/>
          <p14:tracePt t="162181" x="6134100" y="6396038"/>
          <p14:tracePt t="162193" x="6257925" y="6489700"/>
          <p14:tracePt t="162206" x="6434138" y="6596063"/>
          <p14:tracePt t="162215" x="6657975" y="6713538"/>
          <p14:tracePt t="162226" x="6902450" y="6832600"/>
          <p14:tracePt t="162350" x="8534400" y="6664325"/>
          <p14:tracePt t="162361" x="8602663" y="6532563"/>
          <p14:tracePt t="162375" x="8678863" y="6364288"/>
          <p14:tracePt t="162383" x="8734425" y="6183313"/>
          <p14:tracePt t="162395" x="8772525" y="6007100"/>
          <p14:tracePt t="162408" x="8789988" y="5864225"/>
          <p14:tracePt t="162417" x="8802688" y="5738813"/>
          <p14:tracePt t="162429" x="8809038" y="5638800"/>
          <p14:tracePt t="162440" x="8809038" y="5564188"/>
          <p14:tracePt t="162453" x="8809038" y="5513388"/>
          <p14:tracePt t="162463" x="8789988" y="5470525"/>
          <p14:tracePt t="162476" x="8778875" y="5438775"/>
          <p14:tracePt t="162487" x="8747125" y="5413375"/>
          <p14:tracePt t="162496" x="8702675" y="5395913"/>
          <p14:tracePt t="162509" x="8628063" y="5389563"/>
          <p14:tracePt t="162518" x="8521700" y="5376863"/>
          <p14:tracePt t="162530" x="8389938" y="5370513"/>
          <p14:tracePt t="162542" x="8215313" y="5370513"/>
          <p14:tracePt t="162553" x="8015288" y="5370513"/>
          <p14:tracePt t="162564" x="7834313" y="5370513"/>
          <p14:tracePt t="162576" x="7696200" y="5370513"/>
          <p14:tracePt t="162586" x="7583488" y="5370513"/>
          <p14:tracePt t="162597" x="7483475" y="5370513"/>
          <p14:tracePt t="162609" x="7383463" y="5370513"/>
          <p14:tracePt t="162622" x="7296150" y="5389563"/>
          <p14:tracePt t="162631" x="7189788" y="5413375"/>
          <p14:tracePt t="162643" x="7077075" y="5445125"/>
          <p14:tracePt t="162653" x="6964363" y="5476875"/>
          <p14:tracePt t="162665" x="6858000" y="5513388"/>
          <p14:tracePt t="162677" x="6770688" y="5545138"/>
          <p14:tracePt t="162688" x="6689725" y="5576888"/>
          <p14:tracePt t="162698" x="6621463" y="5600700"/>
          <p14:tracePt t="162710" x="6589713" y="5619750"/>
          <p14:tracePt t="162722" x="6546850" y="5657850"/>
          <p14:tracePt t="162733" x="6515100" y="5689600"/>
          <p14:tracePt t="162745" x="6470650" y="5726113"/>
          <p14:tracePt t="162758" x="6421438" y="5770563"/>
          <p14:tracePt t="162766" x="6389688" y="5807075"/>
          <p14:tracePt t="162777" x="6364288" y="5838825"/>
          <p14:tracePt t="162799" x="6346825" y="5870575"/>
          <p14:tracePt t="162811" x="6340475" y="5889625"/>
          <p14:tracePt t="162823" x="6334125" y="5919788"/>
          <p14:tracePt t="162834" x="6327775" y="5945188"/>
          <p14:tracePt t="162846" x="6327775" y="5970588"/>
          <p14:tracePt t="162857" x="6327775" y="6007100"/>
          <p14:tracePt t="162867" x="6327775" y="6057900"/>
          <p14:tracePt t="162878" x="6327775" y="6119813"/>
          <p14:tracePt t="162893" x="6327775" y="6170613"/>
          <p14:tracePt t="162903" x="6327775" y="6232525"/>
          <p14:tracePt t="162912" x="6334125" y="6296025"/>
          <p14:tracePt t="162923" x="6340475" y="6364288"/>
          <p14:tracePt t="162935" x="6357938" y="6413500"/>
          <p14:tracePt t="162949" x="6383338" y="6470650"/>
          <p14:tracePt t="162959" x="6415088" y="6513513"/>
          <p14:tracePt t="162969" x="6446838" y="6557963"/>
          <p14:tracePt t="162979" x="6496050" y="6607175"/>
          <p14:tracePt t="162992" x="6553200" y="6651625"/>
          <p14:tracePt t="163002" x="6621463" y="6696075"/>
          <p14:tracePt t="163014" x="6708775" y="6732588"/>
          <p14:tracePt t="163026" x="6827838" y="6764338"/>
          <p14:tracePt t="163036" x="6953250" y="6783388"/>
          <p14:tracePt t="163047" x="7108825" y="6796088"/>
          <p14:tracePt t="163059" x="7283450" y="6796088"/>
          <p14:tracePt t="163069" x="7470775" y="6789738"/>
          <p14:tracePt t="163081" x="7653338" y="6738938"/>
          <p14:tracePt t="163092" x="7840663" y="6657975"/>
          <p14:tracePt t="163104" x="8015288" y="6564313"/>
          <p14:tracePt t="163115" x="8172450" y="6445250"/>
          <p14:tracePt t="163126" x="8302625" y="6307138"/>
          <p14:tracePt t="163139" x="8389938" y="6132513"/>
          <p14:tracePt t="163151" x="8459788" y="5951538"/>
          <p14:tracePt t="163160" x="8502650" y="5726113"/>
          <p14:tracePt t="163173" x="8502650" y="5545138"/>
          <p14:tracePt t="163182" x="8496300" y="5407025"/>
          <p14:tracePt t="163193" x="8483600" y="5294313"/>
          <p14:tracePt t="163206" x="8478838" y="5245100"/>
          <p14:tracePt t="163216" x="8472488" y="5213350"/>
          <p14:tracePt t="163227" x="8459788" y="5200650"/>
          <p14:tracePt t="163242" x="8434388" y="5194300"/>
          <p14:tracePt t="163252" x="8389938" y="5194300"/>
          <p14:tracePt t="163261" x="8278813" y="5194300"/>
          <p14:tracePt t="163274" x="8108950" y="5194300"/>
          <p14:tracePt t="163289" x="7827963" y="5194300"/>
          <p14:tracePt t="163294" x="7496175" y="5194300"/>
          <p14:tracePt t="163307" x="7183438" y="5207000"/>
          <p14:tracePt t="163317" x="6970713" y="5219700"/>
          <p14:tracePt t="163329" x="6808788" y="5232400"/>
          <p14:tracePt t="163342" x="6708775" y="5251450"/>
          <p14:tracePt t="163352" x="6634163" y="5270500"/>
          <p14:tracePt t="163362" x="6553200" y="5300663"/>
          <p14:tracePt t="163375" x="6470650" y="5326063"/>
          <p14:tracePt t="163385" x="6396038" y="5370513"/>
          <p14:tracePt t="163396" x="6315075" y="5407025"/>
          <p14:tracePt t="163409" x="6270625" y="5432425"/>
          <p14:tracePt t="163418" x="6251575" y="5438775"/>
          <p14:tracePt t="163487" x="6240463" y="5445125"/>
          <p14:tracePt t="163497" x="6234113" y="5457825"/>
          <p14:tracePt t="163508" x="6234113" y="5483225"/>
          <p14:tracePt t="163519" x="6221413" y="5500688"/>
          <p14:tracePt t="163531" x="6215063" y="5513388"/>
          <p14:tracePt t="163722" x="6215063" y="5526088"/>
          <p14:tracePt t="163734" x="6215063" y="5532438"/>
          <p14:tracePt t="163744" x="6215063" y="5538788"/>
          <p14:tracePt t="163801" x="6221413" y="5545138"/>
          <p14:tracePt t="163813" x="6227763" y="5545138"/>
          <p14:tracePt t="163823" x="6234113" y="5551488"/>
          <p14:tracePt t="163839" x="6246813" y="5557838"/>
          <p14:tracePt t="163859" x="6257925" y="5564188"/>
          <p14:tracePt t="163869" x="6270625" y="5570538"/>
          <p14:tracePt t="163960" x="6283325" y="5570538"/>
          <p14:tracePt t="163993" x="6296025" y="5570538"/>
          <p14:tracePt t="164004" x="6308725" y="5564188"/>
          <p14:tracePt t="164015" x="6315075" y="5557838"/>
          <p14:tracePt t="164116" x="6321425" y="5557838"/>
          <p14:tracePt t="164127" x="6334125" y="5557838"/>
          <p14:tracePt t="164141" x="6357938" y="5557838"/>
          <p14:tracePt t="164150" x="6376988" y="5583238"/>
          <p14:tracePt t="164161" x="6408738" y="5595938"/>
          <p14:tracePt t="164174" x="6477000" y="5626100"/>
          <p14:tracePt t="164183" x="6564313" y="5664200"/>
          <p14:tracePt t="164194" x="6683375" y="5719763"/>
          <p14:tracePt t="164208" x="6840538" y="5789613"/>
          <p14:tracePt t="164218" x="7046913" y="5857875"/>
          <p14:tracePt t="164229" x="7264400" y="5900738"/>
          <p14:tracePt t="164242" x="7453313" y="5913438"/>
          <p14:tracePt t="164252" x="7659688" y="5864225"/>
          <p14:tracePt t="164262" x="7883525" y="5732463"/>
          <p14:tracePt t="164275" x="8128000" y="5500688"/>
          <p14:tracePt t="164287" x="8347075" y="5219700"/>
          <p14:tracePt t="164296" x="8547100" y="4913313"/>
          <p14:tracePt t="164308" x="8685213" y="4689475"/>
          <p14:tracePt t="164319" x="8753475" y="4545013"/>
          <p14:tracePt t="164352" x="8785225" y="4464050"/>
          <p14:tracePt t="164364" x="8772525" y="4432300"/>
          <p14:tracePt t="164376" x="8721725" y="4432300"/>
          <p14:tracePt t="164386" x="8621713" y="4438650"/>
          <p14:tracePt t="164397" x="8483600" y="4457700"/>
          <p14:tracePt t="164410" x="8315325" y="4483100"/>
          <p14:tracePt t="164420" x="8189913" y="4513263"/>
          <p14:tracePt t="164431" x="8096250" y="4532313"/>
          <p14:tracePt t="164445" x="8053388" y="4551363"/>
          <p14:tracePt t="164454" x="8034338" y="4557713"/>
          <p14:tracePt t="164465" x="8015288" y="4564063"/>
          <p14:tracePt t="164476" x="8002588" y="4570413"/>
          <p14:tracePt t="164488" x="7983538" y="4576763"/>
          <p14:tracePt t="164499" x="7959725" y="4583113"/>
          <p14:tracePt t="164511" x="7927975" y="4600575"/>
          <p14:tracePt t="164524" x="7889875" y="4606925"/>
          <p14:tracePt t="164532" x="7859713" y="4625975"/>
          <p14:tracePt t="164544" x="7827963" y="4632325"/>
          <p14:tracePt t="164558" x="7796213" y="4645025"/>
          <p14:tracePt t="164566" x="7777163" y="4651375"/>
          <p14:tracePt t="164577" x="7747000" y="4670425"/>
          <p14:tracePt t="164590" x="7727950" y="4683125"/>
          <p14:tracePt t="164600" x="7696200" y="4689475"/>
          <p14:tracePt t="164612" x="7677150" y="4694238"/>
          <p14:tracePt t="164623" x="7659688" y="4700588"/>
          <p14:tracePt t="164634" x="7634288" y="4706938"/>
          <p14:tracePt t="164649" x="7621588" y="4719638"/>
          <p14:tracePt t="164658" x="7615238" y="4719638"/>
          <p14:tracePt t="164703" x="7608888" y="4719638"/>
          <p14:tracePt t="164713" x="7596188" y="4719638"/>
          <p14:tracePt t="164723" x="7570788" y="4732338"/>
          <p14:tracePt t="164737" x="7553325" y="4738688"/>
          <p14:tracePt t="164748" x="7534275" y="4745038"/>
          <p14:tracePt t="164758" x="7515225" y="4751388"/>
          <p14:tracePt t="164770" x="7489825" y="4751388"/>
          <p14:tracePt t="164858" x="7477125" y="4751388"/>
          <p14:tracePt t="164881" x="7470775" y="4751388"/>
          <p14:tracePt t="164894" x="7459663" y="4757738"/>
          <p14:tracePt t="164908" x="7446963" y="4764088"/>
          <p14:tracePt t="164915" x="7415213" y="4764088"/>
          <p14:tracePt t="164926" x="7389813" y="4764088"/>
          <p14:tracePt t="164940" x="7359650" y="4764088"/>
          <p14:tracePt t="164949" x="7340600" y="4770438"/>
          <p14:tracePt t="164960" x="7327900" y="4770438"/>
          <p14:tracePt t="164993" x="7315200" y="4776788"/>
          <p14:tracePt t="165016" x="7277100" y="4783138"/>
          <p14:tracePt t="165027" x="7246938" y="4789488"/>
          <p14:tracePt t="165041" x="7208838" y="4800600"/>
          <p14:tracePt t="165052" x="7164388" y="4806950"/>
          <p14:tracePt t="165074" x="7121525" y="4813300"/>
          <p14:tracePt t="165083" x="7083425" y="4813300"/>
          <p14:tracePt t="165095" x="7059613" y="4819650"/>
          <p14:tracePt t="165108" x="7034213" y="4832350"/>
          <p14:tracePt t="165117" x="7015163" y="4838700"/>
          <p14:tracePt t="165128" x="6983413" y="4851400"/>
          <p14:tracePt t="165142" x="6953250" y="4870450"/>
          <p14:tracePt t="165151" x="6921500" y="4883150"/>
          <p14:tracePt t="165162" x="6883400" y="4900613"/>
          <p14:tracePt t="165175" x="6853238" y="4913313"/>
          <p14:tracePt t="165185" x="6821488" y="4932363"/>
          <p14:tracePt t="165196" x="6796088" y="4945063"/>
          <p14:tracePt t="165208" x="6777038" y="4957763"/>
          <p14:tracePt t="165218" x="6746875" y="4983163"/>
          <p14:tracePt t="165230" x="6715125" y="5006975"/>
          <p14:tracePt t="165242" x="6683375" y="5019675"/>
          <p14:tracePt t="165252" x="6653213" y="5045075"/>
          <p14:tracePt t="165263" x="6615113" y="5070475"/>
          <p14:tracePt t="165276" x="6570663" y="5094288"/>
          <p14:tracePt t="165289" x="6540500" y="5119688"/>
          <p14:tracePt t="165297" x="6508750" y="5145088"/>
          <p14:tracePt t="165309" x="6489700" y="5157788"/>
          <p14:tracePt t="165320" x="6464300" y="5176838"/>
          <p14:tracePt t="165331" x="6451600" y="5189538"/>
          <p14:tracePt t="165344" x="6440488" y="5200650"/>
          <p14:tracePt t="165354" x="6427788" y="5207000"/>
          <p14:tracePt t="165364" x="6415088" y="5213350"/>
          <p14:tracePt t="165376" x="6408738" y="5219700"/>
          <p14:tracePt t="165388" x="6402388" y="5226050"/>
          <p14:tracePt t="165398" x="6389688" y="5232400"/>
          <p14:tracePt t="165422" x="6376988" y="5257800"/>
          <p14:tracePt t="165432" x="6370638" y="5270500"/>
          <p14:tracePt t="165445" x="6364288" y="5294313"/>
          <p14:tracePt t="165456" x="6357938" y="5319713"/>
          <p14:tracePt t="165466" x="6351588" y="5332413"/>
          <p14:tracePt t="165477" x="6346825" y="5338763"/>
          <p14:tracePt t="165491" x="6334125" y="5351463"/>
          <p14:tracePt t="165499" x="6327775" y="5364163"/>
          <p14:tracePt t="165525" x="6315075" y="5383213"/>
          <p14:tracePt t="165536" x="6302375" y="5395913"/>
          <p14:tracePt t="165545" x="6283325" y="5419725"/>
          <p14:tracePt t="165558" x="6270625" y="5445125"/>
          <p14:tracePt t="165567" x="6257925" y="5470525"/>
          <p14:tracePt t="165578" x="6240463" y="5489575"/>
          <p14:tracePt t="165591" x="6221413" y="5507038"/>
          <p14:tracePt t="165601" x="6208713" y="5526088"/>
          <p14:tracePt t="165613" x="6196013" y="5545138"/>
          <p14:tracePt t="165623" x="6176963" y="5564188"/>
          <p14:tracePt t="165635" x="6157913" y="5589588"/>
          <p14:tracePt t="165646" x="6146800" y="5607050"/>
          <p14:tracePt t="165659" x="6127750" y="5632450"/>
          <p14:tracePt t="165669" x="6115050" y="5645150"/>
          <p14:tracePt t="165680" x="6096000" y="5664200"/>
          <p14:tracePt t="165693" x="6089650" y="5676900"/>
          <p14:tracePt t="165707" x="6083300" y="5689600"/>
          <p14:tracePt t="165713" x="6064250" y="5719763"/>
          <p14:tracePt t="165724" x="6051550" y="5738813"/>
          <p14:tracePt t="165738" x="6045200" y="5751513"/>
          <p14:tracePt t="165748" x="6034088" y="5776913"/>
          <p14:tracePt t="165760" x="6021388" y="5795963"/>
          <p14:tracePt t="165770" x="6015038" y="5807075"/>
          <p14:tracePt t="165781" x="6008688" y="5819775"/>
          <p14:tracePt t="165793" x="5989638" y="5845175"/>
          <p14:tracePt t="165804" x="5976938" y="5857875"/>
          <p14:tracePt t="165816" x="5970588" y="5870575"/>
          <p14:tracePt t="165826" x="5964238" y="5883275"/>
          <p14:tracePt t="165840" x="5957888" y="5895975"/>
          <p14:tracePt t="165848" x="5951538" y="5907088"/>
          <p14:tracePt t="165861" x="5945188" y="5919788"/>
          <p14:tracePt t="165872" x="5940425" y="5938838"/>
          <p14:tracePt t="165894" x="5934075" y="5964238"/>
          <p14:tracePt t="165908" x="5927725" y="5983288"/>
          <p14:tracePt t="165916" x="5915025" y="6000750"/>
          <p14:tracePt t="165927" x="5902325" y="6026150"/>
          <p14:tracePt t="165940" x="5895975" y="6045200"/>
          <p14:tracePt t="165961" x="5895975" y="6057900"/>
          <p14:tracePt t="165974" x="5895975" y="6064250"/>
          <p14:tracePt t="166006" x="5895975" y="6070600"/>
          <p14:tracePt t="166019" x="5895975" y="6083300"/>
          <p14:tracePt t="166033" x="5895975" y="6096000"/>
          <p14:tracePt t="166042" x="5895975" y="6107113"/>
          <p14:tracePt t="166051" x="5895975" y="6119813"/>
          <p14:tracePt t="166062" x="5895975" y="6132513"/>
          <p14:tracePt t="166074" x="5895975" y="6145213"/>
          <p14:tracePt t="166085" x="5895975" y="6151563"/>
          <p14:tracePt t="166110" x="5895975" y="6164263"/>
          <p14:tracePt t="166118" x="5895975" y="6176963"/>
          <p14:tracePt t="166130" x="5895975" y="6196013"/>
          <p14:tracePt t="166144" x="5895975" y="6219825"/>
          <p14:tracePt t="166169" x="5895975" y="6264275"/>
          <p14:tracePt t="166177" x="5895975" y="6283325"/>
          <p14:tracePt t="166187" x="5895975" y="6307138"/>
          <p14:tracePt t="166197" x="5895975" y="6326188"/>
          <p14:tracePt t="166209" x="5895975" y="6345238"/>
          <p14:tracePt t="166221" x="5908675" y="6357938"/>
          <p14:tracePt t="166231" x="5915025" y="6370638"/>
          <p14:tracePt t="166245" x="5915025" y="6383338"/>
          <p14:tracePt t="166253" x="5921375" y="6396038"/>
          <p14:tracePt t="166265" x="5934075" y="6419850"/>
          <p14:tracePt t="166277" x="5964238" y="6451600"/>
          <p14:tracePt t="166290" x="6021388" y="6489700"/>
          <p14:tracePt t="166299" x="6102350" y="6513513"/>
          <p14:tracePt t="166310" x="6189663" y="6545263"/>
          <p14:tracePt t="166322" x="6276975" y="6564313"/>
          <p14:tracePt t="166333" x="6357938" y="6589713"/>
          <p14:tracePt t="166347" x="6396038" y="6596063"/>
          <p14:tracePt t="166357" x="6415088" y="6596063"/>
          <p14:tracePt t="166366" x="6440488" y="6596063"/>
          <p14:tracePt t="166378" x="6464300" y="6596063"/>
          <p14:tracePt t="166391" x="6508750" y="6583363"/>
          <p14:tracePt t="166400" x="6570663" y="6577013"/>
          <p14:tracePt t="166411" x="6670675" y="6564313"/>
          <p14:tracePt t="166423" x="6796088" y="6557963"/>
          <p14:tracePt t="166433" x="6970713" y="6545263"/>
          <p14:tracePt t="166447" x="7153275" y="6545263"/>
          <p14:tracePt t="166458" x="7289800" y="6545263"/>
          <p14:tracePt t="166468" x="7389813" y="6545263"/>
          <p14:tracePt t="166478" x="7466013" y="6545263"/>
          <p14:tracePt t="166492" x="7502525" y="6545263"/>
          <p14:tracePt t="166503" x="7546975" y="6526213"/>
          <p14:tracePt t="166512" x="7577138" y="6496050"/>
          <p14:tracePt t="166524" x="7596188" y="6470650"/>
          <p14:tracePt t="166540" x="7621588" y="6438900"/>
          <p14:tracePt t="166550" x="7659688" y="6407150"/>
          <p14:tracePt t="166559" x="7683500" y="6370638"/>
          <p14:tracePt t="166569" x="7708900" y="6338888"/>
          <p14:tracePt t="166580" x="7727950" y="6307138"/>
          <p14:tracePt t="166592" x="7753350" y="6276975"/>
          <p14:tracePt t="166603" x="7772400" y="6232525"/>
          <p14:tracePt t="166614" x="7789863" y="6189663"/>
          <p14:tracePt t="166625" x="7796213" y="6151563"/>
          <p14:tracePt t="166638" x="7808913" y="6096000"/>
          <p14:tracePt t="166647" x="7808913" y="6057900"/>
          <p14:tracePt t="166660" x="7808913" y="6019800"/>
          <p14:tracePt t="166672" x="7808913" y="5983288"/>
          <p14:tracePt t="166681" x="7808913" y="5951538"/>
          <p14:tracePt t="166692" x="7808913" y="5926138"/>
          <p14:tracePt t="166706" x="7808913" y="5895975"/>
          <p14:tracePt t="166715" x="7808913" y="5870575"/>
          <p14:tracePt t="166726" x="7808913" y="5838825"/>
          <p14:tracePt t="166741" x="7808913" y="5813425"/>
          <p14:tracePt t="166753" x="7802563" y="5783263"/>
          <p14:tracePt t="166760" x="7796213" y="5757863"/>
          <p14:tracePt t="166775" x="7783513" y="5732463"/>
          <p14:tracePt t="166782" x="7772400" y="5713413"/>
          <p14:tracePt t="166793" x="7766050" y="5700713"/>
          <p14:tracePt t="166808" x="7740650" y="5670550"/>
          <p14:tracePt t="166816" x="7721600" y="5645150"/>
          <p14:tracePt t="166827" x="7696200" y="5626100"/>
          <p14:tracePt t="166841" x="7666038" y="5589588"/>
          <p14:tracePt t="166853" x="7615238" y="5557838"/>
          <p14:tracePt t="166862" x="7559675" y="5519738"/>
          <p14:tracePt t="166874" x="7496175" y="5489575"/>
          <p14:tracePt t="166883" x="7427913" y="5457825"/>
          <p14:tracePt t="166901" x="7370763" y="5445125"/>
          <p14:tracePt t="166907" x="7308850" y="5426075"/>
          <p14:tracePt t="166917" x="7253288" y="5413375"/>
          <p14:tracePt t="166929" x="7215188" y="5413375"/>
          <p14:tracePt t="166942" x="7177088" y="5413375"/>
          <p14:tracePt t="166955" x="7153275" y="5413375"/>
          <p14:tracePt t="166962" x="7140575" y="5413375"/>
          <p14:tracePt t="166974" x="7115175" y="5413375"/>
          <p14:tracePt t="166988" x="7096125" y="5413375"/>
          <p14:tracePt t="166996" x="7077075" y="5432425"/>
          <p14:tracePt t="167007" x="7046913" y="5438775"/>
          <p14:tracePt t="167019" x="7015163" y="5445125"/>
          <p14:tracePt t="167031" x="6989763" y="5451475"/>
          <p14:tracePt t="167042" x="6959600" y="5464175"/>
          <p14:tracePt t="167052" x="6915150" y="5483225"/>
          <p14:tracePt t="167063" x="6870700" y="5507038"/>
          <p14:tracePt t="167075" x="6827838" y="5538788"/>
          <p14:tracePt t="167086" x="6770688" y="5564188"/>
          <p14:tracePt t="167097" x="6702425" y="5600700"/>
          <p14:tracePt t="167108" x="6627813" y="5645150"/>
          <p14:tracePt t="167121" x="6546850" y="5683250"/>
          <p14:tracePt t="167131" x="6477000" y="5719763"/>
          <p14:tracePt t="167146" x="6446838" y="5745163"/>
          <p14:tracePt t="167165" x="6421438" y="5757863"/>
          <p14:tracePt t="167190" x="6408738" y="5764213"/>
          <p14:tracePt t="167210" x="6402388" y="5776913"/>
          <p14:tracePt t="167222" x="6402388" y="5783263"/>
          <p14:tracePt t="167233" x="6389688" y="5795963"/>
          <p14:tracePt t="167244" x="6383338" y="5800725"/>
          <p14:tracePt t="167256" x="6370638" y="5807075"/>
          <p14:tracePt t="167266" x="6364288" y="5813425"/>
          <p14:tracePt t="167299" x="6351588" y="5826125"/>
          <p14:tracePt t="167367" x="6346825" y="5832475"/>
          <p14:tracePt t="167378" x="6327775" y="5832475"/>
          <p14:tracePt t="167391" x="6308725" y="5826125"/>
          <p14:tracePt t="167402" x="6289675" y="5826125"/>
          <p14:tracePt t="167413" x="6270625" y="5819775"/>
          <p14:tracePt t="167438" x="6251575" y="5813425"/>
          <p14:tracePt t="167469" x="6240463" y="5807075"/>
          <p14:tracePt t="167479" x="6227763" y="5800725"/>
          <p14:tracePt t="167491" x="6202363" y="5795963"/>
          <p14:tracePt t="167502" x="6170613" y="5783263"/>
          <p14:tracePt t="167513" x="6127750" y="5764213"/>
          <p14:tracePt t="167525" x="6070600" y="5745163"/>
          <p14:tracePt t="167541" x="6021388" y="5726113"/>
          <p14:tracePt t="167549" x="5995988" y="5713413"/>
          <p14:tracePt t="167582" x="5983288" y="5707063"/>
          <p14:tracePt t="167660" x="5970588" y="5700713"/>
          <p14:tracePt t="167673" x="5957888" y="5700713"/>
          <p14:tracePt t="167682" x="5951538" y="5713413"/>
          <p14:tracePt t="167693" x="5940425" y="5745163"/>
          <p14:tracePt t="167709" x="5921375" y="5795963"/>
          <p14:tracePt t="167717" x="5902325" y="5864225"/>
          <p14:tracePt t="167727" x="5883275" y="5926138"/>
          <p14:tracePt t="167741" x="5864225" y="6007100"/>
          <p14:tracePt t="167754" x="5851525" y="6083300"/>
          <p14:tracePt t="167761" x="5845175" y="6157913"/>
          <p14:tracePt t="167775" x="5834063" y="6238875"/>
          <p14:tracePt t="167783" x="5827713" y="6313488"/>
          <p14:tracePt t="167795" x="5815013" y="6376988"/>
          <p14:tracePt t="167808" x="5808663" y="6407150"/>
          <p14:tracePt t="167829" x="5808663" y="6426200"/>
          <p14:tracePt t="167875" x="5808663" y="6438900"/>
          <p14:tracePt t="167885" x="5808663" y="6451600"/>
          <p14:tracePt t="167896" x="5802313" y="6470650"/>
          <p14:tracePt t="167910" x="5795963" y="6496050"/>
          <p14:tracePt t="167920" x="5789613" y="6519863"/>
          <p14:tracePt t="167931" x="5783263" y="6551613"/>
          <p14:tracePt t="167942" x="5776913" y="6564313"/>
          <p14:tracePt t="168054" x="5776913" y="6557963"/>
          <p14:tracePt t="168065" x="5776913" y="6526213"/>
          <p14:tracePt t="168077" x="5776913" y="6470650"/>
          <p14:tracePt t="168089" x="5795963" y="6383338"/>
          <p14:tracePt t="168098" x="5815013" y="6270625"/>
          <p14:tracePt t="168111" x="5845175" y="6151563"/>
          <p14:tracePt t="168121" x="5870575" y="6026150"/>
          <p14:tracePt t="168133" x="5889625" y="5913438"/>
          <p14:tracePt t="168145" x="5908675" y="5813425"/>
          <p14:tracePt t="168159" x="5927725" y="5732463"/>
          <p14:tracePt t="168166" x="5940425" y="5670550"/>
          <p14:tracePt t="168177" x="5945188" y="5626100"/>
          <p14:tracePt t="168200" x="5951538" y="5600700"/>
          <p14:tracePt t="168211" x="5957888" y="5576888"/>
          <p14:tracePt t="168223" x="5957888" y="5570538"/>
          <p14:tracePt t="168234" x="5957888" y="5557838"/>
          <p14:tracePt t="168245" x="5957888" y="5532438"/>
          <p14:tracePt t="168258" x="5957888" y="5519738"/>
          <p14:tracePt t="168267" x="5957888" y="5513388"/>
          <p14:tracePt t="168324" x="5957888" y="5507038"/>
          <p14:tracePt t="168447" x="5964238" y="5500688"/>
          <p14:tracePt t="168459" x="5970588" y="5500688"/>
          <p14:tracePt t="168470" x="5976938" y="5500688"/>
          <p14:tracePt t="168481" x="5995988" y="5500688"/>
          <p14:tracePt t="168493" x="6021388" y="5500688"/>
          <p14:tracePt t="168504" x="6051550" y="5500688"/>
          <p14:tracePt t="168516" x="6108700" y="5500688"/>
          <p14:tracePt t="168529" x="6221413" y="5500688"/>
          <p14:tracePt t="168538" x="6396038" y="5507038"/>
          <p14:tracePt t="168549" x="6708775" y="5538788"/>
          <p14:tracePt t="168560" x="7102475" y="5570538"/>
          <p14:tracePt t="168573" x="7470775" y="5619750"/>
          <p14:tracePt t="168582" x="7766050" y="5670550"/>
          <p14:tracePt t="168593" x="7983538" y="5707063"/>
          <p14:tracePt t="168673" x="8066088" y="5726113"/>
          <p14:tracePt t="168683" x="8096250" y="5745163"/>
          <p14:tracePt t="168694" x="8108950" y="5751513"/>
          <p14:tracePt t="168708" x="8115300" y="5764213"/>
          <p14:tracePt t="168719" x="8115300" y="5783263"/>
          <p14:tracePt t="168729" x="8115300" y="5800725"/>
          <p14:tracePt t="168740" x="8108950" y="5832475"/>
          <p14:tracePt t="168752" x="8089900" y="5864225"/>
          <p14:tracePt t="168762" x="8072438" y="5907088"/>
          <p14:tracePt t="168774" x="8053388" y="5957888"/>
          <p14:tracePt t="168787" x="8027988" y="6013450"/>
          <p14:tracePt t="168796" x="7996238" y="6083300"/>
          <p14:tracePt t="168809" x="7972425" y="6151563"/>
          <p14:tracePt t="168819" x="7940675" y="6213475"/>
          <p14:tracePt t="168831" x="7915275" y="6283325"/>
          <p14:tracePt t="168843" x="7883525" y="6351588"/>
          <p14:tracePt t="168852" x="7877175" y="6383338"/>
          <p14:tracePt t="168864" x="7872413" y="6402388"/>
          <p14:tracePt t="168875" x="7866063" y="6419850"/>
          <p14:tracePt t="168886" x="7859713" y="6432550"/>
          <p14:tracePt t="168920" x="7853363" y="6445250"/>
          <p14:tracePt t="168944" x="7847013" y="6457950"/>
          <p14:tracePt t="168954" x="7840663" y="6464300"/>
          <p14:tracePt t="168976" x="7834313" y="6470650"/>
          <p14:tracePt t="169010" x="7821613" y="6483350"/>
          <p14:tracePt t="169024" x="7808913" y="6489700"/>
          <p14:tracePt t="169035" x="7796213" y="6496050"/>
          <p14:tracePt t="169043" x="7783513" y="6496050"/>
          <p14:tracePt t="169057" x="7772400" y="6496050"/>
          <p14:tracePt t="169066" x="7753350" y="6496050"/>
          <p14:tracePt t="169077" x="7721600" y="6496050"/>
          <p14:tracePt t="169089" x="7677150" y="6496050"/>
          <p14:tracePt t="169099" x="7596188" y="6483350"/>
          <p14:tracePt t="169111" x="7470775" y="6464300"/>
          <p14:tracePt t="169122" x="7334250" y="6438900"/>
          <p14:tracePt t="169133" x="7164388" y="6413500"/>
          <p14:tracePt t="169147" x="7002463" y="6407150"/>
          <p14:tracePt t="169158" x="6864350" y="6396038"/>
          <p14:tracePt t="169167" x="6753225" y="6383338"/>
          <p14:tracePt t="169178" x="6677025" y="6376988"/>
          <p14:tracePt t="169190" x="6608763" y="6364288"/>
          <p14:tracePt t="169208" x="6557963" y="6357938"/>
          <p14:tracePt t="169212" x="6496050" y="6345238"/>
          <p14:tracePt t="169223" x="6427788" y="6338888"/>
          <p14:tracePt t="169235" x="6364288" y="6326188"/>
          <p14:tracePt t="169250" x="6302375" y="6319838"/>
          <p14:tracePt t="169258" x="6246813" y="6313488"/>
          <p14:tracePt t="169269" x="6221413" y="6302375"/>
          <p14:tracePt t="169282" x="6202363" y="6302375"/>
          <p14:tracePt t="169292" x="6176963" y="6302375"/>
          <p14:tracePt t="169303" x="6151563" y="6302375"/>
          <p14:tracePt t="169314" x="6121400" y="6302375"/>
          <p14:tracePt t="169325" x="6096000" y="6302375"/>
          <p14:tracePt t="169337" x="6057900" y="6302375"/>
          <p14:tracePt t="169350" x="6002338" y="6307138"/>
          <p14:tracePt t="169359" x="5951538" y="6326188"/>
          <p14:tracePt t="169381" x="5934075" y="6332538"/>
          <p14:tracePt t="169911" x="5915025" y="6332538"/>
          <p14:tracePt t="169922" x="5915025" y="6326188"/>
          <p14:tracePt t="169933" x="5915025" y="6302375"/>
          <p14:tracePt t="169945" x="5921375" y="6264275"/>
          <p14:tracePt t="169956" x="5927725" y="6219825"/>
          <p14:tracePt t="169967" x="5934075" y="6196013"/>
          <p14:tracePt t="169978" x="5940425" y="6164263"/>
          <p14:tracePt t="169992" x="5951538" y="6126163"/>
          <p14:tracePt t="170000" x="5957888" y="6096000"/>
          <p14:tracePt t="170011" x="5964238" y="6051550"/>
          <p14:tracePt t="170025" x="5970588" y="6026150"/>
          <p14:tracePt t="170033" x="5989638" y="6000750"/>
          <p14:tracePt t="170045" x="5995988" y="5983288"/>
          <p14:tracePt t="170059" x="5995988" y="5970588"/>
          <p14:tracePt t="170067" x="5995988" y="5964238"/>
          <p14:tracePt t="170080" x="5995988" y="5951538"/>
          <p14:tracePt t="170102" x="5995988" y="5945188"/>
          <p14:tracePt t="170112" x="5995988" y="5938838"/>
          <p14:tracePt t="170203" x="6002338" y="5926138"/>
          <p14:tracePt t="170215" x="6002338" y="5919788"/>
          <p14:tracePt t="170236" x="6002338" y="5913438"/>
          <p14:tracePt t="170304" x="6002338" y="5907088"/>
          <p14:tracePt t="170316" x="6002338" y="5900738"/>
          <p14:tracePt t="170327" x="6002338" y="5889625"/>
          <p14:tracePt t="170338" x="6008688" y="5870575"/>
          <p14:tracePt t="170348" x="6008688" y="5845175"/>
          <p14:tracePt t="170360" x="6008688" y="5832475"/>
          <p14:tracePt t="170374" x="6021388" y="5813425"/>
          <p14:tracePt t="170393" x="6021388" y="5800725"/>
          <p14:tracePt t="170407" x="6021388" y="5789613"/>
          <p14:tracePt t="170418" x="6027738" y="5770563"/>
          <p14:tracePt t="170428" x="6027738" y="5751513"/>
          <p14:tracePt t="170440" x="6027738" y="5738813"/>
          <p14:tracePt t="170450" x="6027738" y="5726113"/>
          <p14:tracePt t="170461" x="6034088" y="5713413"/>
          <p14:tracePt t="170562" x="6034088" y="5719763"/>
          <p14:tracePt t="170575" x="6034088" y="5745163"/>
          <p14:tracePt t="170586" x="6034088" y="5807075"/>
          <p14:tracePt t="170596" x="6034088" y="5895975"/>
          <p14:tracePt t="170609" x="6034088" y="5989638"/>
          <p14:tracePt t="170620" x="6034088" y="6089650"/>
          <p14:tracePt t="170630" x="6034088" y="6164263"/>
          <p14:tracePt t="170643" x="6034088" y="6232525"/>
          <p14:tracePt t="170652" x="6027738" y="6283325"/>
          <p14:tracePt t="170664" x="6021388" y="6319838"/>
          <p14:tracePt t="170676" x="6021388" y="6345238"/>
          <p14:tracePt t="170686" x="6021388" y="6357938"/>
          <p14:tracePt t="170697" x="6015038" y="6370638"/>
          <p14:tracePt t="170798" x="6015038" y="6376988"/>
          <p14:tracePt t="170810" x="6015038" y="6389688"/>
          <p14:tracePt t="170821" x="6015038" y="6402388"/>
          <p14:tracePt t="170836" x="6015038" y="6413500"/>
          <p14:tracePt t="170958" x="6015038" y="6426200"/>
          <p14:tracePt t="170978" x="6015038" y="6432550"/>
          <p14:tracePt t="170993" x="6015038" y="6445250"/>
          <p14:tracePt t="171002" x="6034088" y="6457950"/>
          <p14:tracePt t="171012" x="6064250" y="6470650"/>
          <p14:tracePt t="171024" x="6127750" y="6483350"/>
          <p14:tracePt t="171038" x="6246813" y="6502400"/>
          <p14:tracePt t="171050" x="6402388" y="6526213"/>
          <p14:tracePt t="171059" x="6596063" y="6551613"/>
          <p14:tracePt t="171069" x="6808788" y="6577013"/>
          <p14:tracePt t="171080" x="6996113" y="6589713"/>
          <p14:tracePt t="171091" x="7134225" y="6602413"/>
          <p14:tracePt t="171102" x="7246938" y="6602413"/>
          <p14:tracePt t="171113" x="7346950" y="6602413"/>
          <p14:tracePt t="171125" x="7408863" y="6602413"/>
          <p14:tracePt t="171140" x="7459663" y="6596063"/>
          <p14:tracePt t="171148" x="7515225" y="6589713"/>
          <p14:tracePt t="171159" x="7559675" y="6570663"/>
          <p14:tracePt t="171175" x="7608888" y="6551613"/>
          <p14:tracePt t="171181" x="7666038" y="6538913"/>
          <p14:tracePt t="171192" x="7721600" y="6519863"/>
          <p14:tracePt t="171207" x="7772400" y="6502400"/>
          <p14:tracePt t="171214" x="7827963" y="6470650"/>
          <p14:tracePt t="171226" x="7872413" y="6445250"/>
          <p14:tracePt t="171240" x="7915275" y="6407150"/>
          <p14:tracePt t="171250" x="7953375" y="6383338"/>
          <p14:tracePt t="171260" x="7966075" y="6351588"/>
          <p14:tracePt t="171273" x="7983538" y="6313488"/>
          <p14:tracePt t="171288" x="7989888" y="6257925"/>
          <p14:tracePt t="171293" x="7977188" y="6183313"/>
          <p14:tracePt t="171307" x="7947025" y="6089650"/>
          <p14:tracePt t="171316" x="7896225" y="5989638"/>
          <p14:tracePt t="171327" x="7834313" y="5895975"/>
          <p14:tracePt t="171341" x="7759700" y="5800725"/>
          <p14:tracePt t="171352" x="7677150" y="5707063"/>
          <p14:tracePt t="171361" x="7583488" y="5613400"/>
          <p14:tracePt t="171374" x="7459663" y="5519738"/>
          <p14:tracePt t="171383" x="7327900" y="5438775"/>
          <p14:tracePt t="171394" x="7208838" y="5376863"/>
          <p14:tracePt t="171408" x="7102475" y="5332413"/>
          <p14:tracePt t="171687" x="7064375" y="5313363"/>
          <p14:tracePt t="171721" x="7040563" y="5313363"/>
          <p14:tracePt t="171733" x="7034213" y="5319713"/>
          <p14:tracePt t="171744" x="7053263" y="5345113"/>
          <p14:tracePt t="171757" x="7070725" y="5357813"/>
          <p14:tracePt t="171766" x="7115175" y="5370513"/>
          <p14:tracePt t="171777" x="7189788" y="5395913"/>
          <p14:tracePt t="171791" x="7283450" y="5419725"/>
          <p14:tracePt t="171800" x="7383463" y="5451475"/>
          <p14:tracePt t="171811" x="7496175" y="5495925"/>
          <p14:tracePt t="171823" x="7602538" y="5538788"/>
          <p14:tracePt t="171834" x="7702550" y="5570538"/>
          <p14:tracePt t="171845" x="7796213" y="5595938"/>
          <p14:tracePt t="171859" x="7883525" y="5619750"/>
          <p14:tracePt t="171868" x="7947025" y="5626100"/>
          <p14:tracePt t="171878" x="8002588" y="5632450"/>
          <p14:tracePt t="171892" x="8040688" y="5632450"/>
          <p14:tracePt t="171903" x="8072438" y="5645150"/>
          <p14:tracePt t="172036" x="8047038" y="5645150"/>
          <p14:tracePt t="172047" x="8015288" y="5645150"/>
          <p14:tracePt t="172059" x="7989888" y="5645150"/>
          <p14:tracePt t="172070" x="7953375" y="5645150"/>
          <p14:tracePt t="172081" x="7889875" y="5645150"/>
          <p14:tracePt t="172093" x="7802563" y="5645150"/>
          <p14:tracePt t="172106" x="7715250" y="5645150"/>
          <p14:tracePt t="172115" x="7627938" y="5645150"/>
          <p14:tracePt t="172126" x="7527925" y="5645150"/>
          <p14:tracePt t="172139" x="7427913" y="5645150"/>
          <p14:tracePt t="172148" x="7327900" y="5645150"/>
          <p14:tracePt t="172160" x="7215188" y="5645150"/>
          <p14:tracePt t="172174" x="7102475" y="5645150"/>
          <p14:tracePt t="172182" x="6989763" y="5645150"/>
          <p14:tracePt t="172194" x="6883400" y="5645150"/>
          <p14:tracePt t="172209" x="6757988" y="5645150"/>
          <p14:tracePt t="172217" x="6621463" y="5645150"/>
          <p14:tracePt t="172227" x="6470650" y="5645150"/>
          <p14:tracePt t="172240" x="6308725" y="5638800"/>
          <p14:tracePt t="172254" x="6121400" y="5626100"/>
          <p14:tracePt t="172261" x="5957888" y="5613400"/>
          <p14:tracePt t="172275" x="5821363" y="5600700"/>
          <p14:tracePt t="172283" x="5695950" y="5595938"/>
          <p14:tracePt t="172295" x="5570538" y="5595938"/>
          <p14:tracePt t="172308" x="5451475" y="5595938"/>
          <p14:tracePt t="172319" x="5314950" y="5595938"/>
          <p14:tracePt t="172329" x="5176838" y="5595938"/>
          <p14:tracePt t="172342" x="5038725" y="5595938"/>
          <p14:tracePt t="172353" x="4902200" y="5595938"/>
          <p14:tracePt t="172363" x="4776788" y="5595938"/>
          <p14:tracePt t="172376" x="4664075" y="5607050"/>
          <p14:tracePt t="172386" x="4564063" y="5619750"/>
          <p14:tracePt t="172396" x="4489450" y="5626100"/>
          <p14:tracePt t="172410" x="4425950" y="5638800"/>
          <p14:tracePt t="172420" x="4370388" y="5651500"/>
          <p14:tracePt t="172430" x="4319588" y="5664200"/>
          <p14:tracePt t="172442" x="4276725" y="5670550"/>
          <p14:tracePt t="172454" x="4251325" y="5676900"/>
          <p14:tracePt t="172488" x="4225925" y="5683250"/>
          <p14:tracePt t="172498" x="4214813" y="5683250"/>
          <p14:tracePt t="172510" x="4202113" y="5689600"/>
          <p14:tracePt t="172522" x="4183063" y="5707063"/>
          <p14:tracePt t="172533" x="4151313" y="5719763"/>
          <p14:tracePt t="172546" x="4119563" y="5738813"/>
          <p14:tracePt t="172562" x="4089400" y="5751513"/>
          <p14:tracePt t="172565" x="4057650" y="5764213"/>
          <p14:tracePt t="172578" x="4025900" y="5783263"/>
          <p14:tracePt t="172592" x="4008438" y="5795963"/>
          <p14:tracePt t="172599" x="3983038" y="5819775"/>
          <p14:tracePt t="172611" x="3963988" y="5838825"/>
          <p14:tracePt t="172623" x="3951288" y="5851525"/>
          <p14:tracePt t="172633" x="3925888" y="5876925"/>
          <p14:tracePt t="172658" x="3919538" y="5889625"/>
          <p14:tracePt t="172677" x="3913188" y="5907088"/>
          <p14:tracePt t="172734" x="3913188" y="5919788"/>
          <p14:tracePt t="172745" x="3944938" y="5919788"/>
          <p14:tracePt t="172757" x="3970338" y="5919788"/>
          <p14:tracePt t="172767" x="4013200" y="5913438"/>
          <p14:tracePt t="172779" x="4057650" y="5895975"/>
          <p14:tracePt t="172792" x="4089400" y="5870575"/>
          <p14:tracePt t="172803" x="4119563" y="5838825"/>
          <p14:tracePt t="172813" x="4151313" y="5795963"/>
          <p14:tracePt t="172824" x="4164013" y="5738813"/>
          <p14:tracePt t="172842" x="4176713" y="5689600"/>
          <p14:tracePt t="172848" x="4176713" y="5632450"/>
          <p14:tracePt t="172859" x="4164013" y="5570538"/>
          <p14:tracePt t="172870" x="4114800" y="5513388"/>
          <p14:tracePt t="172880" x="4032250" y="5451475"/>
          <p14:tracePt t="172903" x="3751263" y="5338763"/>
          <p14:tracePt t="172914" x="3519488" y="5283200"/>
          <p14:tracePt t="172925" x="3276600" y="5238750"/>
          <p14:tracePt t="172937" x="3057525" y="5207000"/>
          <p14:tracePt t="172950" x="2895600" y="5200650"/>
          <p14:tracePt t="172959" x="2770188" y="5189538"/>
          <p14:tracePt t="172971" x="2676525" y="5189538"/>
          <p14:tracePt t="172981" x="2593975" y="5189538"/>
          <p14:tracePt t="172992" x="2532063" y="5189538"/>
          <p14:tracePt t="173004" x="2482850" y="5189538"/>
          <p14:tracePt t="173016" x="2438400" y="5200650"/>
          <p14:tracePt t="173026" x="2413000" y="5207000"/>
          <p14:tracePt t="173044" x="2382838" y="5219700"/>
          <p14:tracePt t="173048" x="2351088" y="5238750"/>
          <p14:tracePt t="173061" x="2306638" y="5257800"/>
          <p14:tracePt t="173073" x="2251075" y="5283200"/>
          <p14:tracePt t="173082" x="2187575" y="5313363"/>
          <p14:tracePt t="173093" x="2106613" y="5351463"/>
          <p14:tracePt t="173107" x="2012950" y="5389563"/>
          <p14:tracePt t="173116" x="1931988" y="5432425"/>
          <p14:tracePt t="173127" x="1857375" y="5470525"/>
          <p14:tracePt t="173140" x="1776413" y="5532438"/>
          <p14:tracePt t="173150" x="1706563" y="5589588"/>
          <p14:tracePt t="173161" x="1657350" y="5651500"/>
          <p14:tracePt t="173174" x="1619250" y="5719763"/>
          <p14:tracePt t="173183" x="1587500" y="5783263"/>
          <p14:tracePt t="173195" x="1557338" y="5864225"/>
          <p14:tracePt t="173208" x="1538288" y="5926138"/>
          <p14:tracePt t="173217" x="1531938" y="5970588"/>
          <p14:tracePt t="173228" x="1525588" y="6000750"/>
          <p14:tracePt t="173242" x="1525588" y="6026150"/>
          <p14:tracePt t="173255" x="1525588" y="6057900"/>
          <p14:tracePt t="173262" x="1525588" y="6083300"/>
          <p14:tracePt t="173275" x="1525588" y="6107113"/>
          <p14:tracePt t="173287" x="1525588" y="6132513"/>
          <p14:tracePt t="173296" x="1525588" y="6157913"/>
          <p14:tracePt t="173308" x="1525588" y="6176963"/>
          <p14:tracePt t="173319" x="1525588" y="6202363"/>
          <p14:tracePt t="173330" x="1531938" y="6219825"/>
          <p14:tracePt t="173342" x="1544638" y="6238875"/>
          <p14:tracePt t="173352" x="1563688" y="6264275"/>
          <p14:tracePt t="173365" x="1593850" y="6283325"/>
          <p14:tracePt t="173375" x="1638300" y="6313488"/>
          <p14:tracePt t="173386" x="1687513" y="6338888"/>
          <p14:tracePt t="173397" x="1744663" y="6376988"/>
          <p14:tracePt t="173409" x="1825625" y="6413500"/>
          <p14:tracePt t="173420" x="1919288" y="6477000"/>
          <p14:tracePt t="173432" x="2012950" y="6532563"/>
          <p14:tracePt t="173445" x="2100263" y="6570663"/>
          <p14:tracePt t="173455" x="2182813" y="6602413"/>
          <p14:tracePt t="173464" x="2257425" y="6619875"/>
          <p14:tracePt t="173476" x="2338388" y="6638925"/>
          <p14:tracePt t="173488" x="2400300" y="6645275"/>
          <p14:tracePt t="173498" x="2457450" y="6657975"/>
          <p14:tracePt t="173510" x="2493963" y="6657975"/>
          <p14:tracePt t="173556" x="2513013" y="6657975"/>
          <p14:tracePt t="173566" x="2538413" y="6657975"/>
          <p14:tracePt t="173580" x="2576513" y="6657975"/>
          <p14:tracePt t="173590" x="2619375" y="6657975"/>
          <p14:tracePt t="173600" x="2657475" y="6657975"/>
          <p14:tracePt t="173611" x="2682875" y="6657975"/>
          <p14:tracePt t="173623" x="2706688" y="6657975"/>
          <p14:tracePt t="173634" x="2713038" y="6657975"/>
          <p14:tracePt t="173646" x="2744788" y="6670675"/>
          <p14:tracePt t="173658" x="2789238" y="6683375"/>
          <p14:tracePt t="173667" x="2832100" y="6696075"/>
          <p14:tracePt t="173679" x="2882900" y="6707188"/>
          <p14:tracePt t="173693" x="2957513" y="6713538"/>
          <p14:tracePt t="173703" x="3051175" y="6732588"/>
          <p14:tracePt t="173712" x="3138488" y="6757988"/>
          <p14:tracePt t="173724" x="3200400" y="6764338"/>
          <p14:tracePt t="173736" x="3244850" y="6770688"/>
          <p14:tracePt t="173748" x="3270250" y="6783388"/>
          <p14:tracePt t="173760" x="3313113" y="6783388"/>
          <p14:tracePt t="173770" x="3338513" y="6783388"/>
          <p14:tracePt t="173781" x="3389313" y="6783388"/>
          <p14:tracePt t="173793" x="3476625" y="6783388"/>
          <p14:tracePt t="173802" x="3589338" y="6777038"/>
          <p14:tracePt t="173814" x="3713163" y="6757988"/>
          <p14:tracePt t="173825" x="3857625" y="6719888"/>
          <p14:tracePt t="173837" x="3989388" y="6677025"/>
          <p14:tracePt t="173847" x="4102100" y="6632575"/>
          <p14:tracePt t="173860" x="4208463" y="6583363"/>
          <p14:tracePt t="173870" x="4302125" y="6519863"/>
          <p14:tracePt t="173881" x="4395788" y="6457950"/>
          <p14:tracePt t="173902" x="4476750" y="6407150"/>
          <p14:tracePt t="173908" x="4532313" y="6364288"/>
          <p14:tracePt t="173915" x="4583113" y="6302375"/>
          <p14:tracePt t="173926" x="4608513" y="6251575"/>
          <p14:tracePt t="173940" x="4632325" y="6196013"/>
          <p14:tracePt t="173953" x="4664075" y="6138863"/>
          <p14:tracePt t="173960" x="4683125" y="6083300"/>
          <p14:tracePt t="173974" x="4689475" y="6032500"/>
          <p14:tracePt t="173983" x="4702175" y="5976938"/>
          <p14:tracePt t="173994" x="4702175" y="5938838"/>
          <p14:tracePt t="174008" x="4702175" y="5900738"/>
          <p14:tracePt t="174017" x="4702175" y="5864225"/>
          <p14:tracePt t="174028" x="4702175" y="5826125"/>
          <p14:tracePt t="174041" x="4695825" y="5795963"/>
          <p14:tracePt t="174050" x="4683125" y="5751513"/>
          <p14:tracePt t="174061" x="4664075" y="5707063"/>
          <p14:tracePt t="174075" x="4638675" y="5664200"/>
          <p14:tracePt t="174083" x="4602163" y="5619750"/>
          <p14:tracePt t="174095" x="4551363" y="5564188"/>
          <p14:tracePt t="174109" x="4483100" y="5500688"/>
          <p14:tracePt t="174118" x="4414838" y="5457825"/>
          <p14:tracePt t="174129" x="4344988" y="5413375"/>
          <p14:tracePt t="174142" x="4289425" y="5376863"/>
          <p14:tracePt t="174152" x="4244975" y="5345113"/>
          <p14:tracePt t="174163" x="4225925" y="5319713"/>
          <p14:tracePt t="174175" x="4214813" y="5313363"/>
          <p14:tracePt t="174185" x="4202113" y="5307013"/>
          <p14:tracePt t="174196" x="4170363" y="5300663"/>
          <p14:tracePt t="174208" x="4151313" y="5294313"/>
          <p14:tracePt t="174218" x="4102100" y="5294313"/>
          <p14:tracePt t="174230" x="4025900" y="5294313"/>
          <p14:tracePt t="174243" x="3925888" y="5294313"/>
          <p14:tracePt t="174254" x="3813175" y="5294313"/>
          <p14:tracePt t="174264" x="3689350" y="5294313"/>
          <p14:tracePt t="174276" x="3576638" y="5294313"/>
          <p14:tracePt t="174289" x="3470275" y="5294313"/>
          <p14:tracePt t="174298" x="3357563" y="5294313"/>
          <p14:tracePt t="174309" x="3244850" y="5294313"/>
          <p14:tracePt t="174322" x="3132138" y="5294313"/>
          <p14:tracePt t="174332" x="3006725" y="5294313"/>
          <p14:tracePt t="174343" x="2882900" y="5307013"/>
          <p14:tracePt t="174354" x="2770188" y="5319713"/>
          <p14:tracePt t="174365" x="2657475" y="5351463"/>
          <p14:tracePt t="174376" x="2538413" y="5389563"/>
          <p14:tracePt t="174391" x="2425700" y="5432425"/>
          <p14:tracePt t="174399" x="2319338" y="5483225"/>
          <p14:tracePt t="174411" x="2225675" y="5538788"/>
          <p14:tracePt t="174422" x="2144713" y="5589588"/>
          <p14:tracePt t="174433" x="2082800" y="5626100"/>
          <p14:tracePt t="174444" x="2012950" y="5676900"/>
          <p14:tracePt t="174458" x="1951038" y="5713413"/>
          <p14:tracePt t="174467" x="1919288" y="5745163"/>
          <p14:tracePt t="174478" x="1893888" y="5776913"/>
          <p14:tracePt t="174491" x="1876425" y="5819775"/>
          <p14:tracePt t="174499" x="1870075" y="5889625"/>
          <p14:tracePt t="174512" x="1881188" y="5951538"/>
          <p14:tracePt t="174523" x="1931988" y="6032500"/>
          <p14:tracePt t="174535" x="2025650" y="6126163"/>
          <p14:tracePt t="174548" x="2187575" y="6238875"/>
          <p14:tracePt t="174561" x="2557463" y="6413500"/>
          <p14:tracePt t="174568" x="3144838" y="6607175"/>
          <p14:tracePt t="174579" x="3751263" y="6764338"/>
          <p14:tracePt t="174664" x="5776913" y="6683375"/>
          <p14:tracePt t="174669" x="5845175" y="6538913"/>
          <p14:tracePt t="174680" x="5895975" y="6383338"/>
          <p14:tracePt t="174693" x="5921375" y="6213475"/>
          <p14:tracePt t="174704" x="5927725" y="6051550"/>
          <p14:tracePt t="174714" x="5927725" y="5913438"/>
          <p14:tracePt t="174725" x="5876925" y="5764213"/>
          <p14:tracePt t="174739" x="5795963" y="5613400"/>
          <p14:tracePt t="174747" x="5689600" y="5500688"/>
          <p14:tracePt t="174760" x="5583238" y="5426075"/>
          <p14:tracePt t="174770" x="5476875" y="5376863"/>
          <p14:tracePt t="174781" x="5376863" y="5345113"/>
          <p14:tracePt t="174793" x="5264150" y="5332413"/>
          <p14:tracePt t="174804" x="5127625" y="5338763"/>
          <p14:tracePt t="174815" x="4983163" y="5370513"/>
          <p14:tracePt t="174826" x="4870450" y="5413375"/>
          <p14:tracePt t="174839" x="4751388" y="5457825"/>
          <p14:tracePt t="174852" x="4670425" y="5495925"/>
          <p14:tracePt t="174863" x="4602163" y="5532438"/>
          <p14:tracePt t="174874" x="4557713" y="5570538"/>
          <p14:tracePt t="174882" x="4514850" y="5595938"/>
          <p14:tracePt t="174894" x="4495800" y="5613400"/>
          <p14:tracePt t="175073" x="4483100" y="5619750"/>
          <p14:tracePt t="175085" x="4464050" y="5626100"/>
          <p14:tracePt t="175096" x="4425950" y="5626100"/>
          <p14:tracePt t="175108" x="4338638" y="5626100"/>
          <p14:tracePt t="175119" x="4225925" y="5632450"/>
          <p14:tracePt t="175130" x="4119563" y="5645150"/>
          <p14:tracePt t="175153" x="4083050" y="5651500"/>
          <p14:tracePt t="175163" x="4083050" y="5664200"/>
          <p14:tracePt t="175175" x="4114800" y="5689600"/>
          <p14:tracePt t="175186" x="4232275" y="5719763"/>
          <p14:tracePt t="175197" x="4451350" y="5770563"/>
          <p14:tracePt t="175209" x="4751388" y="5832475"/>
          <p14:tracePt t="175221" x="4995863" y="5876925"/>
          <p14:tracePt t="175232" x="5138738" y="5900738"/>
          <p14:tracePt t="175255" x="5214938" y="5907088"/>
          <p14:tracePt t="175524" x="5245100" y="5919788"/>
          <p14:tracePt t="175535" x="5264150" y="5938838"/>
          <p14:tracePt t="175546" x="5289550" y="5957888"/>
          <p14:tracePt t="175559" x="5302250" y="5976938"/>
          <p14:tracePt t="175568" x="5314950" y="5989638"/>
          <p14:tracePt t="175693" x="5327650" y="6000750"/>
          <p14:tracePt t="175706" x="5351463" y="6000750"/>
          <p14:tracePt t="175715" x="5376863" y="6000750"/>
          <p14:tracePt t="175726" x="5408613" y="6000750"/>
          <p14:tracePt t="175738" x="5434013" y="5995988"/>
          <p14:tracePt t="175748" x="5464175" y="5983288"/>
          <p14:tracePt t="175760" x="5489575" y="5983288"/>
          <p14:tracePt t="175773" x="5521325" y="5976938"/>
          <p14:tracePt t="175782" x="5557838" y="5970588"/>
          <p14:tracePt t="175794" x="5602288" y="5951538"/>
          <p14:tracePt t="175807" x="5645150" y="5938838"/>
          <p14:tracePt t="175816" x="5689600" y="5919788"/>
          <p14:tracePt t="175827" x="5721350" y="5895975"/>
          <p14:tracePt t="175841" x="5751513" y="5870575"/>
          <p14:tracePt t="175850" x="5783263" y="5845175"/>
          <p14:tracePt t="175861" x="5808663" y="5826125"/>
          <p14:tracePt t="175874" x="5840413" y="5789613"/>
          <p14:tracePt t="175883" x="5876925" y="5732463"/>
          <p14:tracePt t="175904" x="5908675" y="5664200"/>
          <p14:tracePt t="175909" x="5934075" y="5600700"/>
          <p14:tracePt t="175919" x="5964238" y="5532438"/>
          <p14:tracePt t="175930" x="5983288" y="5470525"/>
          <p14:tracePt t="175942" x="5995988" y="5413375"/>
          <p14:tracePt t="175955" x="5995988" y="5389563"/>
          <p14:tracePt t="176018" x="5995988" y="5364163"/>
          <p14:tracePt t="176030" x="5976938" y="5357813"/>
          <p14:tracePt t="176042" x="5957888" y="5351463"/>
          <p14:tracePt t="176052" x="5908675" y="5351463"/>
          <p14:tracePt t="176063" x="5821363" y="5351463"/>
          <p14:tracePt t="176076" x="5695950" y="5357813"/>
          <p14:tracePt t="176087" x="5508625" y="5370513"/>
          <p14:tracePt t="176098" x="5195888" y="5383213"/>
          <p14:tracePt t="176109" x="4832350" y="5400675"/>
          <p14:tracePt t="176121" x="4370388" y="5419725"/>
          <p14:tracePt t="176131" x="3913188" y="5438775"/>
          <p14:tracePt t="176144" x="3444875" y="5470525"/>
          <p14:tracePt t="176154" x="3032125" y="5507038"/>
          <p14:tracePt t="176165" x="2693988" y="5538788"/>
          <p14:tracePt t="176177" x="2444750" y="5583238"/>
          <p14:tracePt t="176192" x="2287588" y="5632450"/>
          <p14:tracePt t="176199" x="2176463" y="5683250"/>
          <p14:tracePt t="176210" x="2070100" y="5745163"/>
          <p14:tracePt t="176223" x="1987550" y="5838825"/>
          <p14:tracePt t="176233" x="1931988" y="5945188"/>
          <p14:tracePt t="176245" x="1887538" y="6076950"/>
          <p14:tracePt t="176257" x="1870075" y="6202363"/>
          <p14:tracePt t="176266" x="1876425" y="6338888"/>
          <p14:tracePt t="176277" x="1931988" y="6489700"/>
          <p14:tracePt t="176292" x="2076450" y="6670675"/>
          <p14:tracePt t="176424" x="5783263" y="6113463"/>
          <p14:tracePt t="176437" x="5676900" y="5713413"/>
          <p14:tracePt t="176448" x="5521325" y="5319713"/>
          <p14:tracePt t="176459" x="5314950" y="5013325"/>
          <p14:tracePt t="176469" x="5108575" y="4776788"/>
          <p14:tracePt t="176480" x="4945063" y="4638675"/>
          <p14:tracePt t="176493" x="4826000" y="4589463"/>
          <p14:tracePt t="176503" x="4725988" y="4589463"/>
          <p14:tracePt t="176514" x="4638675" y="4619625"/>
          <p14:tracePt t="176527" x="4545013" y="4706938"/>
          <p14:tracePt t="176539" x="4438650" y="4832350"/>
          <p14:tracePt t="176548" x="4332288" y="5006975"/>
          <p14:tracePt t="176559" x="4244975" y="5219700"/>
          <p14:tracePt t="176570" x="4189413" y="5451475"/>
          <p14:tracePt t="176581" x="4176713" y="5638800"/>
          <p14:tracePt t="176593" x="4208463" y="5807075"/>
          <p14:tracePt t="176606" x="4270375" y="5932488"/>
          <p14:tracePt t="176615" x="4370388" y="6013450"/>
          <p14:tracePt t="176626" x="4502150" y="6070600"/>
          <p14:tracePt t="176639" x="4676775" y="6107113"/>
          <p14:tracePt t="176648" x="4857750" y="6102350"/>
          <p14:tracePt t="176660" x="5057775" y="6064250"/>
          <p14:tracePt t="176672" x="5289550" y="5989638"/>
          <p14:tracePt t="176682" x="5502275" y="5907088"/>
          <p14:tracePt t="176693" x="5664200" y="5845175"/>
          <p14:tracePt t="176708" x="5783263" y="5800725"/>
          <p14:tracePt t="176716" x="5870575" y="5757863"/>
          <p14:tracePt t="176727" x="5915025" y="5745163"/>
          <p14:tracePt t="176740" x="5945188" y="5738813"/>
          <p14:tracePt t="176751" x="5970588" y="5738813"/>
          <p14:tracePt t="176761" x="6021388" y="5738813"/>
          <p14:tracePt t="176775" x="6108700" y="5738813"/>
          <p14:tracePt t="176784" x="6221413" y="5738813"/>
          <p14:tracePt t="176795" x="6357938" y="5751513"/>
          <p14:tracePt t="176808" x="6515100" y="5776913"/>
          <p14:tracePt t="176818" x="6689725" y="5813425"/>
          <p14:tracePt t="176829" x="6815138" y="5832475"/>
          <p14:tracePt t="176842" x="6927850" y="5864225"/>
          <p14:tracePt t="176852" x="7034213" y="5883275"/>
          <p14:tracePt t="176862" x="7108825" y="5900738"/>
          <p14:tracePt t="176875" x="7153275" y="5913438"/>
          <p14:tracePt t="176942" x="7170738" y="5919788"/>
          <p14:tracePt t="176952" x="7183438" y="5926138"/>
          <p14:tracePt t="176964" x="7196138" y="5932488"/>
          <p14:tracePt t="176976" x="7202488" y="5938838"/>
          <p14:tracePt t="176986" x="7221538" y="5945188"/>
          <p14:tracePt t="177009" x="7234238" y="5957888"/>
          <p14:tracePt t="177020" x="7240588" y="5957888"/>
          <p14:tracePt t="177032" x="7253288" y="5970588"/>
          <p14:tracePt t="177046" x="7253288" y="5976938"/>
          <p14:tracePt t="177055" x="7264400" y="5983288"/>
          <p14:tracePt t="177065" x="7277100" y="5995988"/>
          <p14:tracePt t="177076" x="7296150" y="6007100"/>
          <p14:tracePt t="177088" x="7308850" y="6019800"/>
          <p14:tracePt t="177098" x="7315200" y="6045200"/>
          <p14:tracePt t="177110" x="7327900" y="6057900"/>
          <p14:tracePt t="177122" x="7334250" y="6070600"/>
          <p14:tracePt t="177132" x="7334250" y="6083300"/>
          <p14:tracePt t="177147" x="7340600" y="6102350"/>
          <p14:tracePt t="177157" x="7353300" y="6132513"/>
          <p14:tracePt t="177166" x="7366000" y="6164263"/>
          <p14:tracePt t="177177" x="7370763" y="6189663"/>
          <p14:tracePt t="177191" x="7383463" y="6219825"/>
          <p14:tracePt t="177200" x="7389813" y="6251575"/>
          <p14:tracePt t="177447" x="7396163" y="6264275"/>
          <p14:tracePt t="177458" x="7402513" y="6270625"/>
          <p14:tracePt t="177470" x="7408863" y="6276975"/>
          <p14:tracePt t="177481" x="7415213" y="6276975"/>
          <p14:tracePt t="177492" x="7421563" y="6276975"/>
          <p14:tracePt t="177516" x="7427913" y="6283325"/>
          <p14:tracePt t="177543" x="7440613" y="6289675"/>
          <p14:tracePt t="177560" x="7440613" y="6296025"/>
          <p14:tracePt t="177573" x="7453313" y="6307138"/>
          <p14:tracePt t="177583" x="7477125" y="6319838"/>
          <p14:tracePt t="177593" x="7496175" y="6345238"/>
          <p14:tracePt t="177608" x="7534275" y="6376988"/>
          <p14:tracePt t="177616" x="7566025" y="6402388"/>
          <p14:tracePt t="177627" x="7583488" y="6413500"/>
          <p14:tracePt t="177643" x="7596188" y="6419850"/>
          <p14:tracePt t="177652" x="7602538" y="6426200"/>
          <p14:tracePt t="177695" x="7615238" y="6438900"/>
          <p14:tracePt t="177711" x="7627938" y="6445250"/>
          <p14:tracePt t="177717" x="7634288" y="6451600"/>
          <p14:tracePt t="177729" x="7646988" y="6457950"/>
          <p14:tracePt t="177752" x="7659688" y="6464300"/>
          <p14:tracePt t="177785" x="7670800" y="6470650"/>
          <p14:tracePt t="177819" x="7683500" y="6477000"/>
          <p14:tracePt t="177830" x="7689850" y="6483350"/>
          <p14:tracePt t="177842" x="7702550" y="6489700"/>
          <p14:tracePt t="177864" x="7715250" y="6496050"/>
          <p14:tracePt t="177875" x="7721600" y="6502400"/>
          <p14:tracePt t="177911" x="7727950" y="6507163"/>
          <p14:tracePt t="177922" x="7734300" y="6513513"/>
          <p14:tracePt t="177931" x="7747000" y="6519863"/>
          <p14:tracePt t="177943" x="7753350" y="6526213"/>
          <p14:tracePt t="178066" x="7759700" y="6532563"/>
          <p14:tracePt t="178461" x="7772400" y="6538913"/>
          <p14:tracePt t="178853" x="7777163" y="6538913"/>
          <p14:tracePt t="178864" x="7783513" y="6538913"/>
          <p14:tracePt t="178876" x="7789863" y="6532563"/>
          <p14:tracePt t="178910" x="7796213" y="6526213"/>
          <p14:tracePt t="178955" x="7802563" y="6526213"/>
          <p14:tracePt t="178966" x="7808913" y="6519863"/>
          <p14:tracePt t="178977" x="7815263" y="6519863"/>
          <p14:tracePt t="178990" x="7815263" y="6513513"/>
          <p14:tracePt t="179000" x="7821613" y="6507163"/>
          <p14:tracePt t="179011" x="7827963" y="6502400"/>
          <p14:tracePt t="179037" x="7834313" y="6496050"/>
          <p14:tracePt t="179113" x="7847013" y="6489700"/>
          <p14:tracePt t="179135" x="7853363" y="6483350"/>
          <p14:tracePt t="179214" x="7866063" y="6477000"/>
          <p14:tracePt t="179248" x="7872413" y="6470650"/>
          <p14:tracePt t="179292" x="7877175" y="6464300"/>
          <p14:tracePt t="179305" x="7883525" y="6457950"/>
          <p14:tracePt t="179315" x="7896225" y="6445250"/>
          <p14:tracePt t="179326" x="7908925" y="6432550"/>
          <p14:tracePt t="179339" x="7921625" y="6419850"/>
          <p14:tracePt t="179349" x="7927975" y="6407150"/>
          <p14:tracePt t="179360" x="7940675" y="6402388"/>
          <p14:tracePt t="179373" x="7947025" y="6396038"/>
          <p14:tracePt t="179382" x="7953375" y="6389688"/>
          <p14:tracePt t="179394" x="7966075" y="6376988"/>
          <p14:tracePt t="179407" x="7972425" y="6364288"/>
          <p14:tracePt t="179416" x="7983538" y="6351588"/>
          <p14:tracePt t="179427" x="7989888" y="6338888"/>
          <p14:tracePt t="179441" x="7996238" y="6326188"/>
          <p14:tracePt t="179452" x="8008938" y="6302375"/>
          <p14:tracePt t="179462" x="8027988" y="6289675"/>
          <p14:tracePt t="179475" x="8034338" y="6276975"/>
          <p14:tracePt t="179487" x="8040688" y="6264275"/>
          <p14:tracePt t="179495" x="8047038" y="6245225"/>
          <p14:tracePt t="179517" x="8059738" y="6226175"/>
          <p14:tracePt t="179551" x="8066088" y="6207125"/>
          <p14:tracePt t="179563" x="8077200" y="6196013"/>
          <p14:tracePt t="179574" x="8083550" y="6183313"/>
          <p14:tracePt t="179585" x="8089900" y="6170613"/>
          <p14:tracePt t="179596" x="8096250" y="6151563"/>
          <p14:tracePt t="179608" x="8102600" y="6138863"/>
          <p14:tracePt t="179619" x="8108950" y="6119813"/>
          <p14:tracePt t="179631" x="8115300" y="6107113"/>
          <p14:tracePt t="179652" x="8121650" y="6102350"/>
          <p14:tracePt t="179663" x="8128000" y="6089650"/>
          <p14:tracePt t="179688" x="8134350" y="6083300"/>
          <p14:tracePt t="179697" x="8140700" y="6070600"/>
          <p14:tracePt t="179721" x="8147050" y="6051550"/>
          <p14:tracePt t="179732" x="8153400" y="6038850"/>
          <p14:tracePt t="179756" x="8159750" y="6026150"/>
          <p14:tracePt t="179765" x="8166100" y="6013450"/>
          <p14:tracePt t="179776" x="8172450" y="6000750"/>
          <p14:tracePt t="179788" x="8183563" y="5976938"/>
          <p14:tracePt t="179799" x="8189913" y="5964238"/>
          <p14:tracePt t="179877" x="8196263" y="5957888"/>
          <p14:tracePt t="179900" x="8196263" y="5945188"/>
          <p14:tracePt t="179912" x="8202613" y="5932488"/>
          <p14:tracePt t="179934" x="8208963" y="5919788"/>
          <p14:tracePt t="180710" x="8215313" y="5919788"/>
          <p14:tracePt t="180721" x="8221663" y="5913438"/>
          <p14:tracePt t="180734" x="8228013" y="5913438"/>
          <p14:tracePt t="180743" x="8234363" y="5913438"/>
          <p14:tracePt t="180757" x="8240713" y="5926138"/>
          <p14:tracePt t="180766" x="8247063" y="5938838"/>
          <p14:tracePt t="180790" x="8253413" y="5951538"/>
          <p14:tracePt t="180800" x="8266113" y="5957888"/>
          <p14:tracePt t="180812" x="8278813" y="5964238"/>
          <p14:tracePt t="180878" x="8289925" y="5983288"/>
          <p14:tracePt t="180893" x="8302625" y="5989638"/>
          <p14:tracePt t="180913" x="8315325" y="5995988"/>
          <p14:tracePt t="180923" x="8321675" y="5995988"/>
          <p14:tracePt t="181002" x="8328025" y="5995988"/>
          <p14:tracePt t="181014" x="8328025" y="6000750"/>
          <p14:tracePt t="181025" x="8328025" y="6007100"/>
          <p14:tracePt t="181126" x="8328025" y="6019800"/>
          <p14:tracePt t="181139" x="8321675" y="6032500"/>
          <p14:tracePt t="181149" x="8321675" y="6045200"/>
          <p14:tracePt t="181160" x="8321675" y="6057900"/>
          <p14:tracePt t="181173" x="8321675" y="6064250"/>
          <p14:tracePt t="181228" x="8315325" y="6070600"/>
          <p14:tracePt t="181272" x="8334375" y="6070600"/>
          <p14:tracePt t="181283" x="8383588" y="6045200"/>
          <p14:tracePt t="181295" x="8440738" y="6007100"/>
          <p14:tracePt t="181308" x="8483600" y="5957888"/>
          <p14:tracePt t="181318" x="8509000" y="5913438"/>
          <p14:tracePt t="181329" x="8521700" y="5876925"/>
          <p14:tracePt t="181341" x="8515350" y="5819775"/>
          <p14:tracePt t="181351" x="8509000" y="5770563"/>
          <p14:tracePt t="181362" x="8496300" y="5719763"/>
          <p14:tracePt t="181375" x="8502650" y="5626100"/>
          <p14:tracePt t="181385" x="8534400" y="5513388"/>
          <p14:tracePt t="181396" x="8578850" y="5364163"/>
          <p14:tracePt t="181408" x="8640763" y="5207000"/>
          <p14:tracePt t="181419" x="8685213" y="5089525"/>
          <p14:tracePt t="181430" x="8709025" y="5032375"/>
          <p14:tracePt t="181475" x="8728075" y="5013325"/>
          <p14:tracePt t="181486" x="8747125" y="4989513"/>
          <p14:tracePt t="181497" x="8759825" y="4976813"/>
          <p14:tracePt t="181509" x="8789988" y="4964113"/>
          <p14:tracePt t="181522" x="8809038" y="4951413"/>
          <p14:tracePt t="181535" x="8840788" y="4932363"/>
          <p14:tracePt t="181543" x="8872538" y="4906963"/>
          <p14:tracePt t="181556" x="8909050" y="4889500"/>
          <p14:tracePt t="181565" x="8921750" y="4864100"/>
          <p14:tracePt t="181576" x="8934450" y="4845050"/>
          <p14:tracePt t="181588" x="8940800" y="4832350"/>
          <p14:tracePt t="181880" x="8947150" y="4826000"/>
          <p14:tracePt t="181892" x="8959850" y="4826000"/>
          <p14:tracePt t="182094" x="8966200" y="4826000"/>
          <p14:tracePt t="182118" x="8972550" y="4826000"/>
          <p14:tracePt t="182128" x="8978900" y="4845050"/>
          <p14:tracePt t="182141" x="8985250" y="4883150"/>
          <p14:tracePt t="182152" x="8996363" y="4906963"/>
          <p14:tracePt t="182162" x="9002713" y="4951413"/>
          <p14:tracePt t="182176" x="9009063" y="5000625"/>
          <p14:tracePt t="182184" x="9021763" y="5045075"/>
          <p14:tracePt t="182195" x="9028113" y="5083175"/>
          <p14:tracePt t="182209" x="9034463" y="5106988"/>
          <p14:tracePt t="182285" x="9053513" y="5113338"/>
          <p14:tracePt t="182297" x="9072563" y="5113338"/>
          <p14:tracePt t="182308" x="9085263" y="5113338"/>
          <p14:tracePt t="182398" x="9096375" y="5106988"/>
          <p14:tracePt t="182422" x="9128125" y="5089525"/>
          <p14:tracePt t="182432" x="9140825" y="5070475"/>
          <p14:tracePt t="182446" x="9147175" y="5038725"/>
          <p14:tracePt t="182455" x="9147175" y="5019675"/>
          <p14:tracePt t="182465" x="9147175" y="4994275"/>
          <p14:tracePt t="182476" x="9147175" y="4957763"/>
          <p14:tracePt t="182489" x="9147175" y="4913313"/>
          <p14:tracePt t="182499" x="9147175" y="4894263"/>
          <p14:tracePt t="182510" x="9153525" y="4883150"/>
          <p14:tracePt t="182678" x="9159875" y="4870450"/>
          <p14:tracePt t="182692" x="9172575" y="4864100"/>
          <p14:tracePt t="182702" x="9191625" y="4857750"/>
          <p14:tracePt t="182713" x="9209088" y="4851400"/>
          <p14:tracePt t="182724" x="9221788" y="4845050"/>
          <p14:tracePt t="182737" x="9234488" y="4838700"/>
          <p14:tracePt t="182747" x="9259888" y="4832350"/>
          <p14:tracePt t="182759" x="9278938" y="4813300"/>
          <p14:tracePt t="182769" x="9296400" y="4806950"/>
          <p14:tracePt t="182780" x="9321800" y="4794250"/>
          <p14:tracePt t="182825" x="9334500" y="4789488"/>
          <p14:tracePt t="182839" x="9353550" y="4776788"/>
          <p14:tracePt t="182848" x="9385300" y="4757738"/>
          <p14:tracePt t="182859" x="9415463" y="4745038"/>
          <p14:tracePt t="182871" x="9434513" y="4732338"/>
          <p14:tracePt t="182881" x="9459913" y="4713288"/>
          <p14:tracePt t="182904" x="9472613" y="4706938"/>
          <p14:tracePt t="182927" x="9485313" y="4689475"/>
          <p14:tracePt t="182939" x="9491663" y="4651375"/>
          <p14:tracePt t="182949" x="9491663" y="4613275"/>
          <p14:tracePt t="182960" x="9491663" y="4583113"/>
          <p14:tracePt t="182973" x="9491663" y="4545013"/>
          <p14:tracePt t="182982" x="9485313" y="4494213"/>
          <p14:tracePt t="183050" x="9472613" y="4438650"/>
          <p14:tracePt t="183073" x="9466263" y="4413250"/>
          <p14:tracePt t="183084" x="9466263" y="4383088"/>
          <p14:tracePt t="183095" x="9466263" y="4357688"/>
          <p14:tracePt t="183107" x="9472613" y="4325938"/>
          <p14:tracePt t="183118" x="9491663" y="4294188"/>
          <p14:tracePt t="183129" x="9521825" y="4257675"/>
          <p14:tracePt t="183142" x="9559925" y="4225925"/>
          <p14:tracePt t="183153" x="9591675" y="4200525"/>
          <p14:tracePt t="183162" x="9602788" y="4183063"/>
          <p14:tracePt t="183174" x="9628188" y="4151313"/>
          <p14:tracePt t="183185" x="9659938" y="4132263"/>
          <p14:tracePt t="183196" x="9702800" y="4119563"/>
          <p14:tracePt t="183209" x="9753600" y="4106863"/>
          <p14:tracePt t="183219" x="9815513" y="4106863"/>
          <p14:tracePt t="183230" x="9891713" y="4106863"/>
          <p14:tracePt t="183242" x="9966325" y="4106863"/>
          <p14:tracePt t="183252" x="10053638" y="4106863"/>
          <p14:tracePt t="183263" x="10153650" y="4106863"/>
          <p14:tracePt t="183275" x="10266363" y="4106863"/>
          <p14:tracePt t="183288" x="10379075" y="4106863"/>
          <p14:tracePt t="183297" x="10491788" y="4106863"/>
          <p14:tracePt t="183308" x="10591800" y="4106863"/>
          <p14:tracePt t="183322" x="10666413" y="4106863"/>
          <p14:tracePt t="183332" x="10728325" y="4106863"/>
          <p14:tracePt t="183343" x="10766425" y="4106863"/>
          <p14:tracePt t="183355" x="10785475" y="4106863"/>
          <p14:tracePt t="183365" x="10798175" y="4106863"/>
          <p14:tracePt t="183376" x="10810875" y="4106863"/>
          <p14:tracePt t="183389" x="10821988" y="4106863"/>
          <p14:tracePt t="183398" x="10834688" y="4106863"/>
          <p14:tracePt t="183410" x="10847388" y="4106863"/>
          <p14:tracePt t="183421" x="10866438" y="4106863"/>
          <p14:tracePt t="183446" x="10879138" y="4106863"/>
          <p14:tracePt t="183458" x="10891838" y="4106863"/>
          <p14:tracePt t="183466" x="10910888" y="4106863"/>
          <p14:tracePt t="183477" x="10947400" y="4106863"/>
          <p14:tracePt t="183490" x="10979150" y="4106863"/>
          <p14:tracePt t="183500" x="11017250" y="4106863"/>
          <p14:tracePt t="183511" x="11053763" y="4113213"/>
          <p14:tracePt t="183523" x="11098213" y="4119563"/>
          <p14:tracePt t="183534" x="11134725" y="4125913"/>
          <p14:tracePt t="183545" x="11166475" y="4132263"/>
          <p14:tracePt t="183558" x="11204575" y="4144963"/>
          <p14:tracePt t="183568" x="11247438" y="4151313"/>
          <p14:tracePt t="183579" x="11266488" y="4157663"/>
          <p14:tracePt t="183591" x="11285538" y="4164013"/>
          <p14:tracePt t="183602" x="11298238" y="4164013"/>
          <p14:tracePt t="183613" x="11310938" y="4164013"/>
          <p14:tracePt t="183624" x="11323638" y="4164013"/>
          <p14:tracePt t="183640" x="11334750" y="4164013"/>
          <p14:tracePt t="183647" x="11341100" y="4164013"/>
          <p14:tracePt t="183670" x="11347450" y="4164013"/>
          <p14:tracePt t="183680" x="11353800" y="4164013"/>
          <p14:tracePt t="183908" x="11372850" y="4164013"/>
          <p14:tracePt t="183916" x="11398250" y="4151313"/>
          <p14:tracePt t="183928" x="11410950" y="4138613"/>
          <p14:tracePt t="183941" x="11423650" y="4125913"/>
          <p14:tracePt t="183952" x="11441113" y="4106863"/>
          <p14:tracePt t="183962" x="11466513" y="4094163"/>
          <p14:tracePt t="183974" x="11498263" y="4070350"/>
          <p14:tracePt t="183984" x="11541125" y="4044950"/>
          <p14:tracePt t="183995" x="11579225" y="4032250"/>
          <p14:tracePt t="184007" x="11623675" y="4013200"/>
          <p14:tracePt t="184019" x="11666538" y="3994150"/>
          <p14:tracePt t="184031" x="11710988" y="3976688"/>
          <p14:tracePt t="184043" x="11760200" y="3963988"/>
          <p14:tracePt t="184053" x="11817350" y="3944938"/>
          <p14:tracePt t="184063" x="11885613" y="3913188"/>
          <p14:tracePt t="184075" x="11960225" y="3883025"/>
          <p14:tracePt t="184085" x="12030075" y="3857625"/>
          <p14:tracePt t="184097" x="12098338" y="3825875"/>
          <p14:tracePt t="184108" x="12130088" y="3813175"/>
          <p14:tracePt t="184119" x="12147550" y="3806825"/>
          <p14:tracePt t="184130" x="12160250" y="3800475"/>
          <p14:tracePt t="184153" x="12172950" y="3787775"/>
          <p14:tracePt t="184164" x="12185650" y="3781425"/>
          <p14:tracePt t="192253" x="12023725" y="3738563"/>
          <p14:tracePt t="192264" x="11866563" y="3813175"/>
          <p14:tracePt t="192276" x="11672888" y="3906838"/>
          <p14:tracePt t="192290" x="11460163" y="3994150"/>
          <p14:tracePt t="192298" x="11217275" y="4100513"/>
          <p14:tracePt t="192310" x="11004550" y="4183063"/>
          <p14:tracePt t="192322" x="10821988" y="4251325"/>
          <p14:tracePt t="192332" x="10653713" y="4325938"/>
          <p14:tracePt t="192343" x="10515600" y="4387850"/>
          <p14:tracePt t="192355" x="10398125" y="4438650"/>
          <p14:tracePt t="192365" x="10298113" y="4487863"/>
          <p14:tracePt t="192376" x="10191750" y="4545013"/>
          <p14:tracePt t="192388" x="10098088" y="4594225"/>
          <p14:tracePt t="192398" x="10021888" y="4632325"/>
          <p14:tracePt t="192410" x="9940925" y="4676775"/>
          <p14:tracePt t="192421" x="9898063" y="4700588"/>
          <p14:tracePt t="192433" x="9866313" y="4725988"/>
          <p14:tracePt t="192446" x="9853613" y="4738688"/>
          <p14:tracePt t="192477" x="9847263" y="4745038"/>
          <p14:tracePt t="192491" x="9840913" y="4757738"/>
          <p14:tracePt t="192500" x="9840913" y="4764088"/>
          <p14:tracePt t="192511" x="9840913" y="4789488"/>
          <p14:tracePt t="192522" x="9840913" y="4794250"/>
          <p14:tracePt t="192534" x="9847263" y="4794250"/>
          <p14:tracePt t="192548" x="9872663" y="4806950"/>
          <p14:tracePt t="192558" x="9898063" y="4806950"/>
          <p14:tracePt t="192568" x="9934575" y="4806950"/>
          <p14:tracePt t="192579" x="9966325" y="4806950"/>
          <p14:tracePt t="192591" x="10004425" y="4800600"/>
          <p14:tracePt t="192602" x="10047288" y="4789488"/>
          <p14:tracePt t="192613" x="10104438" y="4757738"/>
          <p14:tracePt t="192624" x="10147300" y="4719638"/>
          <p14:tracePt t="192636" x="10191750" y="4676775"/>
          <p14:tracePt t="192646" x="10228263" y="4619625"/>
          <p14:tracePt t="192660" x="10260013" y="4551363"/>
          <p14:tracePt t="192669" x="10279063" y="4476750"/>
          <p14:tracePt t="192680" x="10298113" y="4394200"/>
          <p14:tracePt t="192692" x="10310813" y="4306888"/>
          <p14:tracePt t="192704" x="10304463" y="4219575"/>
          <p14:tracePt t="192714" x="10266363" y="4138613"/>
          <p14:tracePt t="192725" x="10191750" y="4057650"/>
          <p14:tracePt t="192738" x="10085388" y="3994150"/>
          <p14:tracePt t="192749" x="9915525" y="3938588"/>
          <p14:tracePt t="192759" x="9691688" y="3876675"/>
          <p14:tracePt t="192772" x="9421813" y="3832225"/>
          <p14:tracePt t="192782" x="9128125" y="3800475"/>
          <p14:tracePt t="192792" x="8821738" y="3787775"/>
          <p14:tracePt t="192807" x="8534400" y="3794125"/>
          <p14:tracePt t="192815" x="8266113" y="3825875"/>
          <p14:tracePt t="192826" x="7989888" y="3887788"/>
          <p14:tracePt t="192840" x="7734300" y="3963988"/>
          <p14:tracePt t="192849" x="7470775" y="4070350"/>
          <p14:tracePt t="192860" x="7246938" y="4206875"/>
          <p14:tracePt t="192873" x="7040563" y="4357688"/>
          <p14:tracePt t="192882" x="6896100" y="4500563"/>
          <p14:tracePt t="192902" x="6796088" y="4632325"/>
          <p14:tracePt t="192909" x="6746875" y="4732338"/>
          <p14:tracePt t="192917" x="6708775" y="4826000"/>
          <p14:tracePt t="192928" x="6689725" y="4894263"/>
          <p14:tracePt t="192943" x="6689725" y="4919663"/>
          <p14:tracePt t="192954" x="6696075" y="4932363"/>
          <p14:tracePt t="192962" x="6721475" y="4938713"/>
          <p14:tracePt t="192975" x="6777038" y="4938713"/>
          <p14:tracePt t="192985" x="6877050" y="4919663"/>
          <p14:tracePt t="192996" x="6989763" y="4889500"/>
          <p14:tracePt t="193006" x="7159625" y="4826000"/>
          <p14:tracePt t="193020" x="7396163" y="4738688"/>
          <p14:tracePt t="193029" x="7634288" y="4632325"/>
          <p14:tracePt t="193042" x="7815263" y="4525963"/>
          <p14:tracePt t="193053" x="7921625" y="4438650"/>
          <p14:tracePt t="193062" x="7983538" y="4364038"/>
          <p14:tracePt t="193074" x="8021638" y="4306888"/>
          <p14:tracePt t="193086" x="8040688" y="4257675"/>
          <p14:tracePt t="193096" x="8040688" y="4238625"/>
          <p14:tracePt t="193120" x="8040688" y="4225925"/>
          <p14:tracePt t="220009" x="8047038" y="4219575"/>
          <p14:tracePt t="220019" x="8053388" y="4219575"/>
          <p14:tracePt t="220030" x="8077200" y="4219575"/>
          <p14:tracePt t="220042" x="8096250" y="4219575"/>
          <p14:tracePt t="220052" x="8134350" y="4219575"/>
          <p14:tracePt t="220063" x="8172450" y="4219575"/>
          <p14:tracePt t="220074" x="8234363" y="4219575"/>
          <p14:tracePt t="220086" x="8396288" y="4183063"/>
          <p14:tracePt t="220097" x="8772525" y="4100513"/>
          <p14:tracePt t="220108" x="9321800" y="3983038"/>
          <p14:tracePt t="220119" x="9998075" y="3863975"/>
          <p14:tracePt t="220131" x="10721975" y="3763963"/>
          <p14:tracePt t="220146" x="11391900" y="3663950"/>
          <p14:tracePt t="220154" x="11891963" y="3594100"/>
          <p14:tracePt t="221660" x="12079288" y="3663950"/>
          <p14:tracePt t="221674" x="11979275" y="3694113"/>
          <p14:tracePt t="221683" x="11866563" y="3713163"/>
          <p14:tracePt t="221694" x="11723688" y="3751263"/>
          <p14:tracePt t="221709" x="11547475" y="3787775"/>
          <p14:tracePt t="221719" x="11328400" y="3813175"/>
          <p14:tracePt t="221729" x="11091863" y="3844925"/>
          <p14:tracePt t="221740" x="10798175" y="3870325"/>
          <p14:tracePt t="221753" x="10485438" y="3900488"/>
          <p14:tracePt t="221762" x="10121900" y="3919538"/>
          <p14:tracePt t="221775" x="9759950" y="3938588"/>
          <p14:tracePt t="221788" x="9402763" y="3938588"/>
          <p14:tracePt t="221796" x="9072563" y="3951288"/>
          <p14:tracePt t="221808" x="8734425" y="3970338"/>
          <p14:tracePt t="221819" x="8396288" y="3983038"/>
          <p14:tracePt t="221830" x="8083550" y="4013200"/>
          <p14:tracePt t="221843" x="7740650" y="4064000"/>
          <p14:tracePt t="221853" x="7415213" y="4132263"/>
          <p14:tracePt t="221863" x="7115175" y="4194175"/>
          <p14:tracePt t="221875" x="6858000" y="4270375"/>
          <p14:tracePt t="221885" x="6596063" y="4357688"/>
          <p14:tracePt t="221897" x="6283325" y="4494213"/>
          <p14:tracePt t="221909" x="5989638" y="4638675"/>
          <p14:tracePt t="221920" x="5715000" y="4783138"/>
          <p14:tracePt t="221930" x="5445125" y="4926013"/>
          <p14:tracePt t="221943" x="5202238" y="5051425"/>
          <p14:tracePt t="221953" x="4976813" y="5170488"/>
          <p14:tracePt t="221965" x="4776788" y="5283200"/>
          <p14:tracePt t="221976" x="4602163" y="5389563"/>
          <p14:tracePt t="221990" x="4476750" y="5470525"/>
          <p14:tracePt t="221998" x="4357688" y="5526088"/>
          <p14:tracePt t="222009" x="4244975" y="5576888"/>
          <p14:tracePt t="222025" x="4125913" y="5626100"/>
          <p14:tracePt t="222037" x="4013200" y="5683250"/>
          <p14:tracePt t="222044" x="3908425" y="5732463"/>
          <p14:tracePt t="222058" x="3813175" y="5776913"/>
          <p14:tracePt t="222066" x="3751263" y="5813425"/>
          <p14:tracePt t="222077" x="3708400" y="5838825"/>
          <p14:tracePt t="222099" x="3683000" y="5851525"/>
          <p14:tracePt t="222111" x="3670300" y="5870575"/>
          <p14:tracePt t="222122" x="3657600" y="5883275"/>
          <p14:tracePt t="222133" x="3651250" y="5895975"/>
          <p14:tracePt t="222147" x="3651250" y="5913438"/>
          <p14:tracePt t="222156" x="3651250" y="5932488"/>
          <p14:tracePt t="222168" x="3651250" y="5951538"/>
          <p14:tracePt t="222178" x="3657600" y="5983288"/>
          <p14:tracePt t="222192" x="3683000" y="6007100"/>
          <p14:tracePt t="222202" x="3702050" y="6019800"/>
          <p14:tracePt t="222212" x="3751263" y="6026150"/>
          <p14:tracePt t="222223" x="3825875" y="6038850"/>
          <p14:tracePt t="222236" x="3938588" y="6045200"/>
          <p14:tracePt t="222249" x="4114800" y="6057900"/>
          <p14:tracePt t="222257" x="4402138" y="6076950"/>
          <p14:tracePt t="222269" x="4708525" y="6076950"/>
          <p14:tracePt t="222279" x="5038725" y="6076950"/>
          <p14:tracePt t="222290" x="5395913" y="6076950"/>
          <p14:tracePt t="222305" x="5727700" y="6076950"/>
          <p14:tracePt t="222312" x="6002338" y="6076950"/>
          <p14:tracePt t="222324" x="6257925" y="6076950"/>
          <p14:tracePt t="222338" x="6502400" y="6051550"/>
          <p14:tracePt t="222349" x="6721475" y="6007100"/>
          <p14:tracePt t="222359" x="6902450" y="5957888"/>
          <p14:tracePt t="222371" x="7089775" y="5895975"/>
          <p14:tracePt t="222380" x="7227888" y="5832475"/>
          <p14:tracePt t="222392" x="7321550" y="5783263"/>
          <p14:tracePt t="222405" x="7389813" y="5732463"/>
          <p14:tracePt t="222414" x="7421563" y="5707063"/>
          <p14:tracePt t="222426" x="7446963" y="5676900"/>
          <p14:tracePt t="222440" x="7459663" y="5645150"/>
          <p14:tracePt t="222451" x="7477125" y="5626100"/>
          <p14:tracePt t="222459" x="7483475" y="5595938"/>
          <p14:tracePt t="222473" x="7489825" y="5576888"/>
          <p14:tracePt t="222482" x="7489825" y="5545138"/>
          <p14:tracePt t="222493" x="7489825" y="5513388"/>
          <p14:tracePt t="222506" x="7489825" y="5457825"/>
          <p14:tracePt t="222515" x="7489825" y="5395913"/>
          <p14:tracePt t="222527" x="7489825" y="5345113"/>
          <p14:tracePt t="222541" x="7489825" y="5294313"/>
          <p14:tracePt t="222552" x="7489825" y="5245100"/>
          <p14:tracePt t="222560" x="7483475" y="5189538"/>
          <p14:tracePt t="222573" x="7466013" y="5126038"/>
          <p14:tracePt t="222583" x="7427913" y="5057775"/>
          <p14:tracePt t="222596" x="7377113" y="4989513"/>
          <p14:tracePt t="222608" x="7334250" y="4932363"/>
          <p14:tracePt t="222617" x="7270750" y="4876800"/>
          <p14:tracePt t="222628" x="7227888" y="4826000"/>
          <p14:tracePt t="222642" x="7183438" y="4789488"/>
          <p14:tracePt t="222651" x="7127875" y="4764088"/>
          <p14:tracePt t="222662" x="7059613" y="4732338"/>
          <p14:tracePt t="222676" x="6983413" y="4706938"/>
          <p14:tracePt t="222685" x="6877050" y="4683125"/>
          <p14:tracePt t="222695" x="6777038" y="4651375"/>
          <p14:tracePt t="222708" x="6664325" y="4619625"/>
          <p14:tracePt t="222719" x="6534150" y="4589463"/>
          <p14:tracePt t="222729" x="6389688" y="4557713"/>
          <p14:tracePt t="222743" x="6246813" y="4538663"/>
          <p14:tracePt t="222752" x="6102350" y="4513263"/>
          <p14:tracePt t="222763" x="5934075" y="4487863"/>
          <p14:tracePt t="222775" x="5770563" y="4464050"/>
          <p14:tracePt t="222786" x="5602288" y="4445000"/>
          <p14:tracePt t="222798" x="5434013" y="4419600"/>
          <p14:tracePt t="222810" x="5295900" y="4406900"/>
          <p14:tracePt t="222821" x="5170488" y="4394200"/>
          <p14:tracePt t="222831" x="5057775" y="4387850"/>
          <p14:tracePt t="222843" x="4957763" y="4387850"/>
          <p14:tracePt t="222854" x="4883150" y="4387850"/>
          <p14:tracePt t="222865" x="4821238" y="4387850"/>
          <p14:tracePt t="222876" x="4757738" y="4387850"/>
          <p14:tracePt t="222891" x="4695825" y="4387850"/>
          <p14:tracePt t="222901" x="4638675" y="4387850"/>
          <p14:tracePt t="222909" x="4589463" y="4394200"/>
          <p14:tracePt t="222921" x="4532313" y="4413250"/>
          <p14:tracePt t="222933" x="4476750" y="4445000"/>
          <p14:tracePt t="222943" x="4432300" y="4470400"/>
          <p14:tracePt t="222958" x="4389438" y="4506913"/>
          <p14:tracePt t="222966" x="4351338" y="4551363"/>
          <p14:tracePt t="222977" x="4319588" y="4594225"/>
          <p14:tracePt t="222990" x="4289425" y="4651375"/>
          <p14:tracePt t="223000" x="4264025" y="4719638"/>
          <p14:tracePt t="223011" x="4244975" y="4783138"/>
          <p14:tracePt t="223023" x="4219575" y="4864100"/>
          <p14:tracePt t="223034" x="4202113" y="4938713"/>
          <p14:tracePt t="223044" x="4183063" y="5019675"/>
          <p14:tracePt t="223058" x="4176713" y="5083175"/>
          <p14:tracePt t="223070" x="4164013" y="5145088"/>
          <p14:tracePt t="223078" x="4164013" y="5207000"/>
          <p14:tracePt t="223091" x="4164013" y="5257800"/>
          <p14:tracePt t="223102" x="4164013" y="5313363"/>
          <p14:tracePt t="223113" x="4170363" y="5364163"/>
          <p14:tracePt t="223123" x="4183063" y="5407025"/>
          <p14:tracePt t="223137" x="4202113" y="5438775"/>
          <p14:tracePt t="223146" x="4214813" y="5457825"/>
          <p14:tracePt t="223158" x="4225925" y="5476875"/>
          <p14:tracePt t="223168" x="4238625" y="5495925"/>
          <p14:tracePt t="223179" x="4264025" y="5513388"/>
          <p14:tracePt t="223191" x="4283075" y="5538788"/>
          <p14:tracePt t="223207" x="4319588" y="5557838"/>
          <p14:tracePt t="223213" x="4364038" y="5589588"/>
          <p14:tracePt t="223224" x="4395788" y="5613400"/>
          <p14:tracePt t="223237" x="4438650" y="5638800"/>
          <p14:tracePt t="223248" x="4508500" y="5664200"/>
          <p14:tracePt t="223259" x="4583113" y="5695950"/>
          <p14:tracePt t="223271" x="4676775" y="5726113"/>
          <p14:tracePt t="223280" x="4776788" y="5745163"/>
          <p14:tracePt t="223292" x="4889500" y="5764213"/>
          <p14:tracePt t="223307" x="5014913" y="5776913"/>
          <p14:tracePt t="223314" x="5151438" y="5776913"/>
          <p14:tracePt t="223326" x="5327650" y="5757863"/>
          <p14:tracePt t="223339" x="5602288" y="5700713"/>
          <p14:tracePt t="223350" x="5908675" y="5600700"/>
          <p14:tracePt t="223359" x="6251575" y="5464175"/>
          <p14:tracePt t="223372" x="6589713" y="5313363"/>
          <p14:tracePt t="223382" x="6908800" y="5164138"/>
          <p14:tracePt t="223393" x="7227888" y="5006975"/>
          <p14:tracePt t="223406" x="7496175" y="4883150"/>
          <p14:tracePt t="223415" x="7721600" y="4751388"/>
          <p14:tracePt t="223427" x="7877175" y="4645025"/>
          <p14:tracePt t="223440" x="8008938" y="4551363"/>
          <p14:tracePt t="223454" x="8089900" y="4476750"/>
          <p14:tracePt t="223460" x="8147050" y="4419600"/>
          <p14:tracePt t="223474" x="8172450" y="4387850"/>
          <p14:tracePt t="223483" x="8189913" y="4364038"/>
          <p14:tracePt t="223494" x="8196263" y="4351338"/>
          <p14:tracePt t="223507" x="8196263" y="4338638"/>
          <p14:tracePt t="223517" x="8202613" y="4319588"/>
          <p14:tracePt t="223528" x="8208963" y="4300538"/>
          <p14:tracePt t="223542" x="8215313" y="4283075"/>
          <p14:tracePt t="223552" x="8215313" y="4251325"/>
          <p14:tracePt t="223562" x="8215313" y="4200525"/>
          <p14:tracePt t="223573" x="8215313" y="4138613"/>
          <p14:tracePt t="223584" x="8215313" y="4064000"/>
          <p14:tracePt t="223595" x="8215313" y="3987800"/>
          <p14:tracePt t="223607" x="8215313" y="3900488"/>
          <p14:tracePt t="223619" x="8215313" y="3813175"/>
          <p14:tracePt t="223630" x="8215313" y="3725863"/>
          <p14:tracePt t="223643" x="8215313" y="3638550"/>
          <p14:tracePt t="223652" x="8215313" y="3563938"/>
          <p14:tracePt t="223663" x="8202613" y="3487738"/>
          <p14:tracePt t="223675" x="8153400" y="3394075"/>
          <p14:tracePt t="223687" x="8066088" y="3300413"/>
          <p14:tracePt t="223697" x="7921625" y="3181350"/>
          <p14:tracePt t="223709" x="7666038" y="3000375"/>
          <p14:tracePt t="223721" x="7340600" y="2832100"/>
          <p14:tracePt t="223731" x="6953250" y="2674938"/>
          <p14:tracePt t="223743" x="6496050" y="2544763"/>
          <p14:tracePt t="223755" x="6021388" y="2457450"/>
          <p14:tracePt t="223765" x="5527675" y="2400300"/>
          <p14:tracePt t="223776" x="5014913" y="2363788"/>
          <p14:tracePt t="223788" x="4551363" y="2374900"/>
          <p14:tracePt t="223799" x="4114800" y="2425700"/>
          <p14:tracePt t="223809" x="3738563" y="2493963"/>
          <p14:tracePt t="223820" x="3432175" y="2574925"/>
          <p14:tracePt t="223835" x="3189288" y="2700338"/>
          <p14:tracePt t="223845" x="3006725" y="2825750"/>
          <p14:tracePt t="223858" x="2857500" y="2987675"/>
          <p14:tracePt t="223866" x="2732088" y="3170238"/>
          <p14:tracePt t="223877" x="2632075" y="3363913"/>
          <p14:tracePt t="223892" x="2570163" y="3551238"/>
          <p14:tracePt t="223901" x="2532063" y="3725863"/>
          <p14:tracePt t="223911" x="2506663" y="3887788"/>
          <p14:tracePt t="223922" x="2493963" y="4025900"/>
          <p14:tracePt t="223933" x="2500313" y="4164013"/>
          <p14:tracePt t="223945" x="2532063" y="4306888"/>
          <p14:tracePt t="223958" x="2613025" y="4476750"/>
          <p14:tracePt t="223968" x="2732088" y="4632325"/>
          <p14:tracePt t="223978" x="2895600" y="4789488"/>
          <p14:tracePt t="223992" x="3151188" y="4945063"/>
          <p14:tracePt t="224002" x="3489325" y="5083175"/>
          <p14:tracePt t="224012" x="3913188" y="5170488"/>
          <p14:tracePt t="224023" x="4408488" y="5245100"/>
          <p14:tracePt t="224036" x="4945063" y="5264150"/>
          <p14:tracePt t="224047" x="5583238" y="5251450"/>
          <p14:tracePt t="224058" x="6327775" y="5145088"/>
          <p14:tracePt t="224068" x="7053263" y="5006975"/>
          <p14:tracePt t="224079" x="7708900" y="4826000"/>
          <p14:tracePt t="224092" x="8247063" y="4632325"/>
          <p14:tracePt t="224103" x="8696325" y="4413250"/>
          <p14:tracePt t="224113" x="9053513" y="4183063"/>
          <p14:tracePt t="224124" x="9291638" y="3957638"/>
          <p14:tracePt t="224139" x="9447213" y="3725863"/>
          <p14:tracePt t="224147" x="9515475" y="3519488"/>
          <p14:tracePt t="224160" x="9515475" y="3313113"/>
          <p14:tracePt t="224170" x="9434513" y="3076575"/>
          <p14:tracePt t="224180" x="9247188" y="2838450"/>
          <p14:tracePt t="224192" x="8890000" y="2606675"/>
          <p14:tracePt t="224205" x="8402638" y="2419350"/>
          <p14:tracePt t="224214" x="7796213" y="2263775"/>
          <p14:tracePt t="224225" x="7121525" y="2163763"/>
          <p14:tracePt t="224238" x="6457950" y="2144713"/>
          <p14:tracePt t="224248" x="5821363" y="2174875"/>
          <p14:tracePt t="224259" x="5245100" y="2312988"/>
          <p14:tracePt t="224273" x="4725988" y="2544763"/>
          <p14:tracePt t="224282" x="4338638" y="2838450"/>
          <p14:tracePt t="224293" x="4044950" y="3225800"/>
          <p14:tracePt t="224307" x="3863975" y="3638550"/>
          <p14:tracePt t="224315" x="3813175" y="4057650"/>
          <p14:tracePt t="224327" x="3913188" y="4487863"/>
          <p14:tracePt t="224340" x="4170363" y="4913313"/>
          <p14:tracePt t="224349" x="4589463" y="5276850"/>
          <p14:tracePt t="224361" x="5108575" y="5526088"/>
          <p14:tracePt t="224373" x="5689600" y="5683250"/>
          <p14:tracePt t="224383" x="6276975" y="5719763"/>
          <p14:tracePt t="224394" x="6802438" y="5651500"/>
          <p14:tracePt t="224406" x="7234238" y="5507038"/>
          <p14:tracePt t="224416" x="7546975" y="5283200"/>
          <p14:tracePt t="224431" x="7740650" y="5000625"/>
          <p14:tracePt t="224441" x="7827963" y="4670425"/>
          <p14:tracePt t="224452" x="7766050" y="4300538"/>
          <p14:tracePt t="224462" x="7527925" y="3900488"/>
          <p14:tracePt t="224475" x="7159625" y="3570288"/>
          <p14:tracePt t="224489" x="6708775" y="3306763"/>
          <p14:tracePt t="224496" x="6276975" y="3176588"/>
          <p14:tracePt t="224508" x="5934075" y="3144838"/>
          <p14:tracePt t="224519" x="5683250" y="3200400"/>
          <p14:tracePt t="224530" x="5470525" y="3363913"/>
          <p14:tracePt t="224543" x="5308600" y="3663950"/>
          <p14:tracePt t="224552" x="5202238" y="4070350"/>
          <p14:tracePt t="224563" x="5164138" y="4532313"/>
          <p14:tracePt t="224575" x="5232400" y="4976813"/>
          <p14:tracePt t="224585" x="5408613" y="5370513"/>
          <p14:tracePt t="224597" x="5664200" y="5664200"/>
          <p14:tracePt t="224608" x="6015038" y="5851525"/>
          <p14:tracePt t="224621" x="6434138" y="5907088"/>
          <p14:tracePt t="224633" x="6883400" y="5819775"/>
          <p14:tracePt t="224643" x="7308850" y="5600700"/>
          <p14:tracePt t="224654" x="7627938" y="5283200"/>
          <p14:tracePt t="224664" x="7853363" y="4832350"/>
          <p14:tracePt t="224676" x="7966075" y="4306888"/>
          <p14:tracePt t="224691" x="7934325" y="3794125"/>
          <p14:tracePt t="224698" x="7721600" y="3276600"/>
          <p14:tracePt t="224710" x="7359650" y="2838450"/>
          <p14:tracePt t="224722" x="6902450" y="2513013"/>
          <p14:tracePt t="224732" x="6457950" y="2306638"/>
          <p14:tracePt t="224744" x="6102350" y="2206625"/>
          <p14:tracePt t="224756" x="5864225" y="2212975"/>
          <p14:tracePt t="224766" x="5702300" y="2293938"/>
          <p14:tracePt t="224777" x="5576888" y="2474913"/>
          <p14:tracePt t="224790" x="5476875" y="2757488"/>
          <p14:tracePt t="224799" x="5464175" y="3070225"/>
          <p14:tracePt t="224811" x="5538788" y="3419475"/>
          <p14:tracePt t="224822" x="5734050" y="3770313"/>
          <p14:tracePt t="224833" x="6008688" y="4064000"/>
          <p14:tracePt t="224845" x="6340475" y="4270375"/>
          <p14:tracePt t="224858" x="6670675" y="4387850"/>
          <p14:tracePt t="224868" x="7008813" y="4400550"/>
          <p14:tracePt t="224878" x="7327900" y="4364038"/>
          <p14:tracePt t="224892" x="7615238" y="4251325"/>
          <p14:tracePt t="224901" x="7840663" y="4113213"/>
          <p14:tracePt t="224912" x="7983538" y="3987800"/>
          <p14:tracePt t="224925" x="8059738" y="3894138"/>
          <p14:tracePt t="224934" x="8108950" y="3776663"/>
          <p14:tracePt t="224953" x="8128000" y="3676650"/>
          <p14:tracePt t="224959" x="8128000" y="3576638"/>
          <p14:tracePt t="224969" x="8096250" y="3481388"/>
          <p14:tracePt t="224979" x="8047038" y="3425825"/>
          <p14:tracePt t="224992" x="7989888" y="3376613"/>
          <p14:tracePt t="225004" x="7934325" y="3338513"/>
          <p14:tracePt t="225014" x="7866063" y="3319463"/>
          <p14:tracePt t="225027" x="7802563" y="3313113"/>
          <p14:tracePt t="225035" x="7727950" y="3300413"/>
          <p14:tracePt t="225047" x="7640638" y="3300413"/>
          <p14:tracePt t="225059" x="7527925" y="3306763"/>
          <p14:tracePt t="225071" x="7389813" y="3319463"/>
          <p14:tracePt t="225080" x="7246938" y="3338513"/>
          <p14:tracePt t="225092" x="7064375" y="3351213"/>
          <p14:tracePt t="225105" x="6877050" y="3363913"/>
          <p14:tracePt t="225114" x="6715125" y="3376613"/>
          <p14:tracePt t="225126" x="6577013" y="3376613"/>
          <p14:tracePt t="225137" x="6464300" y="3387725"/>
          <p14:tracePt t="225148" x="6376988" y="3394075"/>
          <p14:tracePt t="225160" x="6302375" y="3406775"/>
          <p14:tracePt t="225174" x="6234113" y="3413125"/>
          <p14:tracePt t="225182" x="6170613" y="3413125"/>
          <p14:tracePt t="225193" x="6096000" y="3425825"/>
          <p14:tracePt t="225207" x="6034088" y="3425825"/>
          <p14:tracePt t="225216" x="5957888" y="3425825"/>
          <p14:tracePt t="225227" x="5883275" y="3425825"/>
          <p14:tracePt t="225242" x="5808663" y="3425825"/>
          <p14:tracePt t="225253" x="5734050" y="3425825"/>
          <p14:tracePt t="225261" x="5657850" y="3425825"/>
          <p14:tracePt t="225275" x="5583238" y="3425825"/>
          <p14:tracePt t="225285" x="5508625" y="3425825"/>
          <p14:tracePt t="225294" x="5445125" y="3425825"/>
          <p14:tracePt t="225308" x="5383213" y="3425825"/>
          <p14:tracePt t="225318" x="5314950" y="3425825"/>
          <p14:tracePt t="225328" x="5264150" y="3425825"/>
          <p14:tracePt t="225339" x="5214938" y="3425825"/>
          <p14:tracePt t="225351" x="5164138" y="3425825"/>
          <p14:tracePt t="225374" x="5145088" y="3425825"/>
          <p14:tracePt t="225407" x="5127625" y="3425825"/>
          <p14:tracePt t="225418" x="5095875" y="3425825"/>
          <p14:tracePt t="225429" x="5070475" y="3425825"/>
          <p14:tracePt t="225442" x="5038725" y="3425825"/>
          <p14:tracePt t="225452" x="5002213" y="3425825"/>
          <p14:tracePt t="225464" x="4938713" y="3425825"/>
          <p14:tracePt t="225474" x="4864100" y="3432175"/>
          <p14:tracePt t="225486" x="4789488" y="3444875"/>
          <p14:tracePt t="225497" x="4708525" y="3451225"/>
          <p14:tracePt t="225508" x="4645025" y="3463925"/>
          <p14:tracePt t="225521" x="4595813" y="3470275"/>
          <p14:tracePt t="225531" x="4538663" y="3481388"/>
          <p14:tracePt t="225544" x="4489450" y="3487738"/>
          <p14:tracePt t="225556" x="4432300" y="3506788"/>
          <p14:tracePt t="225564" x="4389438" y="3525838"/>
          <p14:tracePt t="225578" x="4338638" y="3551238"/>
          <p14:tracePt t="225589" x="4295775" y="3570288"/>
          <p14:tracePt t="225598" x="4251325" y="3581400"/>
          <p14:tracePt t="225610" x="4219575" y="3606800"/>
          <p14:tracePt t="225622" x="4195763" y="3613150"/>
          <p14:tracePt t="225633" x="4183063" y="3632200"/>
          <p14:tracePt t="225645" x="4170363" y="3644900"/>
          <p14:tracePt t="225658" x="4151313" y="3663950"/>
          <p14:tracePt t="225666" x="4144963" y="3694113"/>
          <p14:tracePt t="225677" x="4132263" y="3719513"/>
          <p14:tracePt t="225691" x="4132263" y="3763963"/>
          <p14:tracePt t="225700" x="4132263" y="3800475"/>
          <p14:tracePt t="225711" x="4132263" y="3851275"/>
          <p14:tracePt t="225722" x="4144963" y="3913188"/>
          <p14:tracePt t="225737" x="4176713" y="3994150"/>
          <p14:tracePt t="225745" x="4238625" y="4076700"/>
          <p14:tracePt t="225757" x="4370388" y="4194175"/>
          <p14:tracePt t="225768" x="4670425" y="4376738"/>
          <p14:tracePt t="225778" x="5283200" y="4594225"/>
          <p14:tracePt t="225790" x="6083300" y="4764088"/>
          <p14:tracePt t="225805" x="6977063" y="4845050"/>
          <p14:tracePt t="225812" x="7840663" y="4845050"/>
          <p14:tracePt t="225823" x="8585200" y="4770438"/>
          <p14:tracePt t="225836" x="9147175" y="4594225"/>
          <p14:tracePt t="225848" x="9521825" y="4364038"/>
          <p14:tracePt t="225858" x="9698038" y="4106863"/>
          <p14:tracePt t="225869" x="9728200" y="3838575"/>
          <p14:tracePt t="225879" x="9585325" y="3544888"/>
          <p14:tracePt t="225891" x="9247188" y="3257550"/>
          <p14:tracePt t="225903" x="8772525" y="2994025"/>
          <p14:tracePt t="225913" x="8159750" y="2794000"/>
          <p14:tracePt t="225925" x="7508875" y="2674938"/>
          <p14:tracePt t="225938" x="6877050" y="2657475"/>
          <p14:tracePt t="225952" x="6334125" y="2706688"/>
          <p14:tracePt t="225958" x="5921375" y="2851150"/>
          <p14:tracePt t="225970" x="5638800" y="3051175"/>
          <p14:tracePt t="225980" x="5445125" y="3306763"/>
          <p14:tracePt t="225992" x="5351463" y="3594100"/>
          <p14:tracePt t="226005" x="5351463" y="3876675"/>
          <p14:tracePt t="226015" x="5427663" y="4200525"/>
          <p14:tracePt t="226027" x="5551488" y="4470400"/>
          <p14:tracePt t="226039" x="5721350" y="4683125"/>
          <p14:tracePt t="226048" x="5851525" y="4794250"/>
          <p14:tracePt t="226060" x="5957888" y="4857750"/>
          <p14:tracePt t="226073" x="6040438" y="4876800"/>
          <p14:tracePt t="226083" x="6089650" y="4870450"/>
          <p14:tracePt t="226108" x="6134100" y="4826000"/>
          <p14:tracePt t="226116" x="6134100" y="4800600"/>
          <p14:tracePt t="226127" x="6115050" y="4776788"/>
          <p14:tracePt t="226140" x="6045200" y="4745038"/>
          <p14:tracePt t="226149" x="5945188" y="4745038"/>
          <p14:tracePt t="226160" x="5815013" y="4783138"/>
          <p14:tracePt t="226172" x="5638800" y="4894263"/>
          <p14:tracePt t="226183" x="5483225" y="5057775"/>
          <p14:tracePt t="226194" x="5351463" y="5283200"/>
          <p14:tracePt t="226208" x="5257800" y="5545138"/>
          <p14:tracePt t="226218" x="5214938" y="5813425"/>
          <p14:tracePt t="226228" x="5214938" y="6019800"/>
          <p14:tracePt t="226241" x="5238750" y="6170613"/>
          <p14:tracePt t="226253" x="5295900" y="6264275"/>
          <p14:tracePt t="226262" x="5338763" y="6319838"/>
          <p14:tracePt t="226274" x="5395913" y="6345238"/>
          <p14:tracePt t="226288" x="5445125" y="6345238"/>
          <p14:tracePt t="226296" x="5502275" y="6313488"/>
          <p14:tracePt t="226308" x="5551488" y="6245225"/>
          <p14:tracePt t="226318" x="5602288" y="6157913"/>
          <p14:tracePt t="226329" x="5657850" y="6038850"/>
          <p14:tracePt t="226341" x="5689600" y="5926138"/>
          <p14:tracePt t="226354" x="5708650" y="5813425"/>
          <p14:tracePt t="226365" x="5708650" y="5700713"/>
          <p14:tracePt t="226375" x="5683250" y="5576888"/>
          <p14:tracePt t="226386" x="5614988" y="5438775"/>
          <p14:tracePt t="226396" x="5489575" y="5294313"/>
          <p14:tracePt t="226408" x="5251450" y="5126038"/>
          <p14:tracePt t="226421" x="4889500" y="4970463"/>
          <p14:tracePt t="226431" x="4457700" y="4845050"/>
          <p14:tracePt t="226443" x="4032250" y="4751388"/>
          <p14:tracePt t="226457" x="3719513" y="4738688"/>
          <p14:tracePt t="226464" x="3476625" y="4757738"/>
          <p14:tracePt t="226475" x="3289300" y="4838700"/>
          <p14:tracePt t="226487" x="3132138" y="4957763"/>
          <p14:tracePt t="226498" x="2976563" y="5126038"/>
          <p14:tracePt t="226509" x="2870200" y="5300663"/>
          <p14:tracePt t="226521" x="2770188" y="5495925"/>
          <p14:tracePt t="226532" x="2713038" y="5657850"/>
          <p14:tracePt t="226543" x="2663825" y="5789613"/>
          <p14:tracePt t="226556" x="2644775" y="5895975"/>
          <p14:tracePt t="226565" x="2638425" y="5983288"/>
          <p14:tracePt t="226576" x="2638425" y="6057900"/>
          <p14:tracePt t="226589" x="2651125" y="6119813"/>
          <p14:tracePt t="226599" x="2676525" y="6164263"/>
          <p14:tracePt t="226611" x="2700338" y="6202363"/>
          <p14:tracePt t="226622" x="2732088" y="6226175"/>
          <p14:tracePt t="226637" x="2763838" y="6245225"/>
          <p14:tracePt t="226645" x="2819400" y="6276975"/>
          <p14:tracePt t="226661" x="2900363" y="6307138"/>
          <p14:tracePt t="226669" x="2989263" y="6332538"/>
          <p14:tracePt t="226678" x="3106738" y="6376988"/>
          <p14:tracePt t="226691" x="3270250" y="6426200"/>
          <p14:tracePt t="226701" x="3513138" y="6470650"/>
          <p14:tracePt t="226712" x="3789363" y="6526213"/>
          <p14:tracePt t="226723" x="4089400" y="6577013"/>
          <p14:tracePt t="226736" x="4389438" y="6638925"/>
          <p14:tracePt t="226749" x="4683125" y="6683375"/>
          <p14:tracePt t="226757" x="4927600" y="6726238"/>
          <p14:tracePt t="226768" x="5221288" y="6757988"/>
          <p14:tracePt t="226780" x="5502275" y="6777038"/>
          <p14:tracePt t="226791" x="5808663" y="6777038"/>
          <p14:tracePt t="226802" x="6202363" y="6745288"/>
          <p14:tracePt t="226814" x="6621463" y="6696075"/>
          <p14:tracePt t="226825" x="7040563" y="6626225"/>
          <p14:tracePt t="226839" x="7489825" y="6551613"/>
          <p14:tracePt t="226849" x="7915275" y="6464300"/>
          <p14:tracePt t="226859" x="8289925" y="6376988"/>
          <p14:tracePt t="226871" x="8640763" y="6296025"/>
          <p14:tracePt t="226881" x="8972550" y="6213475"/>
          <p14:tracePt t="226901" x="9253538" y="6119813"/>
          <p14:tracePt t="226907" x="9491663" y="6032500"/>
          <p14:tracePt t="226914" x="9653588" y="5951538"/>
          <p14:tracePt t="226926" x="9779000" y="5889625"/>
          <p14:tracePt t="226943" x="9872663" y="5826125"/>
          <p14:tracePt t="226952" x="9928225" y="5764213"/>
          <p14:tracePt t="226960" x="9966325" y="5707063"/>
          <p14:tracePt t="226973" x="9998075" y="5657850"/>
          <p14:tracePt t="226982" x="10015538" y="5576888"/>
          <p14:tracePt t="226993" x="10021888" y="5476875"/>
          <p14:tracePt t="227006" x="10021888" y="5351463"/>
          <p14:tracePt t="227015" x="9979025" y="5219700"/>
          <p14:tracePt t="227027" x="9879013" y="5026025"/>
          <p14:tracePt t="227040" x="9702800" y="4770438"/>
          <p14:tracePt t="227051" x="9402763" y="4451350"/>
          <p14:tracePt t="227061" x="8915400" y="4100513"/>
          <p14:tracePt t="227075" x="8196263" y="3794125"/>
          <p14:tracePt t="227083" x="7315200" y="3563938"/>
          <p14:tracePt t="227094" x="6389688" y="3438525"/>
          <p14:tracePt t="227108" x="5483225" y="3438525"/>
          <p14:tracePt t="227117" x="4625975" y="3600450"/>
          <p14:tracePt t="227129" x="3908425" y="3906838"/>
          <p14:tracePt t="227142" x="3370263" y="4325938"/>
          <p14:tracePt t="227152" x="3013075" y="4883150"/>
          <p14:tracePt t="227162" x="2876550" y="5532438"/>
          <p14:tracePt t="227174" x="2951163" y="6226175"/>
          <p14:tracePt t="227286" x="9059863" y="6170613"/>
          <p14:tracePt t="227297" x="9259888" y="5770563"/>
          <p14:tracePt t="227308" x="9359900" y="5438775"/>
          <p14:tracePt t="227320" x="9372600" y="5183188"/>
          <p14:tracePt t="227333" x="9353550" y="4989513"/>
          <p14:tracePt t="227346" x="9302750" y="4832350"/>
          <p14:tracePt t="227355" x="9253538" y="4725988"/>
          <p14:tracePt t="227365" x="9178925" y="4632325"/>
          <p14:tracePt t="227375" x="9085263" y="4564063"/>
          <p14:tracePt t="227389" x="8985250" y="4506913"/>
          <p14:tracePt t="227398" x="8853488" y="4464050"/>
          <p14:tracePt t="227409" x="8685213" y="4445000"/>
          <p14:tracePt t="227421" x="8521700" y="4432300"/>
          <p14:tracePt t="227432" x="8383588" y="4419600"/>
          <p14:tracePt t="227444" x="8259763" y="4406900"/>
          <p14:tracePt t="227456" x="8147050" y="4400550"/>
          <p14:tracePt t="227465" x="8059738" y="4376738"/>
          <p14:tracePt t="227476" x="7977188" y="4357688"/>
          <p14:tracePt t="227490" x="7902575" y="4338638"/>
          <p14:tracePt t="227499" x="7815263" y="4319588"/>
          <p14:tracePt t="227510" x="7708900" y="4300538"/>
          <p14:tracePt t="227525" x="7596188" y="4287838"/>
          <p14:tracePt t="227536" x="7496175" y="4283075"/>
          <p14:tracePt t="227544" x="7408863" y="4283075"/>
          <p14:tracePt t="227557" x="7359650" y="4283075"/>
          <p14:tracePt t="227568" x="7334250" y="4283075"/>
          <p14:tracePt t="227613" x="7321550" y="4283075"/>
          <p14:tracePt t="227623" x="7308850" y="4283075"/>
          <p14:tracePt t="227635" x="7289800" y="4283075"/>
          <p14:tracePt t="227647" x="7259638" y="4283075"/>
          <p14:tracePt t="227657" x="7221538" y="4283075"/>
          <p14:tracePt t="227668" x="7196138" y="4283075"/>
          <p14:tracePt t="227679" x="7159625" y="4283075"/>
          <p14:tracePt t="227692" x="7102475" y="4283075"/>
          <p14:tracePt t="227705" x="7053263" y="4283075"/>
          <p14:tracePt t="227713" x="7015163" y="4283075"/>
          <p14:tracePt t="227724" x="6977063" y="4283075"/>
          <p14:tracePt t="227737" x="6940550" y="4283075"/>
          <p14:tracePt t="227747" x="6883400" y="4283075"/>
          <p14:tracePt t="227758" x="6834188" y="4283075"/>
          <p14:tracePt t="227769" x="6783388" y="4287838"/>
          <p14:tracePt t="227780" x="6734175" y="4287838"/>
          <p14:tracePt t="227792" x="6677025" y="4300538"/>
          <p14:tracePt t="227806" x="6615113" y="4306888"/>
          <p14:tracePt t="227815" x="6527800" y="4319588"/>
          <p14:tracePt t="227826" x="6427788" y="4338638"/>
          <p14:tracePt t="227840" x="6302375" y="4351338"/>
          <p14:tracePt t="227848" x="6140450" y="4370388"/>
          <p14:tracePt t="227860" x="5927725" y="4383088"/>
          <p14:tracePt t="227873" x="5721350" y="4400550"/>
          <p14:tracePt t="227882" x="5476875" y="4425950"/>
          <p14:tracePt t="227901" x="5257800" y="4451350"/>
          <p14:tracePt t="227907" x="5064125" y="4494213"/>
          <p14:tracePt t="227915" x="4889500" y="4532313"/>
          <p14:tracePt t="227927" x="4683125" y="4583113"/>
          <p14:tracePt t="227942" x="4495800" y="4664075"/>
          <p14:tracePt t="227952" x="4302125" y="4764088"/>
          <p14:tracePt t="227961" x="4157663" y="4889500"/>
          <p14:tracePt t="227975" x="4038600" y="5051425"/>
          <p14:tracePt t="227985" x="3963988" y="5213350"/>
          <p14:tracePt t="227994" x="3919538" y="5438775"/>
          <p14:tracePt t="228007" x="3919538" y="5619750"/>
          <p14:tracePt t="228018" x="3957638" y="5813425"/>
          <p14:tracePt t="228028" x="4025900" y="6026150"/>
          <p14:tracePt t="228040" x="4157663" y="6226175"/>
          <p14:tracePt t="228051" x="4351338" y="6426200"/>
          <p14:tracePt t="228062" x="4702175" y="6613525"/>
          <p14:tracePt t="228074" x="5232400" y="6789738"/>
          <p14:tracePt t="228143" x="9202738" y="6126163"/>
          <p14:tracePt t="228152" x="9572625" y="5813425"/>
          <p14:tracePt t="228163" x="9798050" y="5483225"/>
          <p14:tracePt t="228174" x="9928225" y="5170488"/>
          <p14:tracePt t="228187" x="9959975" y="4851400"/>
          <p14:tracePt t="228197" x="9909175" y="4576763"/>
          <p14:tracePt t="228209" x="9747250" y="4325938"/>
          <p14:tracePt t="228220" x="9466263" y="4106863"/>
          <p14:tracePt t="228231" x="9096375" y="3951288"/>
          <p14:tracePt t="228245" x="8702675" y="3883025"/>
          <p14:tracePt t="228255" x="8289925" y="3887788"/>
          <p14:tracePt t="228264" x="7883525" y="3994150"/>
          <p14:tracePt t="228276" x="7466013" y="4219575"/>
          <p14:tracePt t="228290" x="7077075" y="4532313"/>
          <p14:tracePt t="228298" x="6764338" y="4894263"/>
          <p14:tracePt t="228309" x="6546850" y="5319713"/>
          <p14:tracePt t="228321" x="6440488" y="5745163"/>
          <p14:tracePt t="228332" x="6446838" y="6107113"/>
          <p14:tracePt t="228343" x="6570663" y="6351588"/>
          <p14:tracePt t="228356" x="6777038" y="6519863"/>
          <p14:tracePt t="228366" x="7053263" y="6564313"/>
          <p14:tracePt t="228377" x="7353300" y="6507163"/>
          <p14:tracePt t="228390" x="7621588" y="6364288"/>
          <p14:tracePt t="228399" x="7834313" y="6102350"/>
          <p14:tracePt t="228411" x="7940675" y="5745163"/>
          <p14:tracePt t="228422" x="7908925" y="5332413"/>
          <p14:tracePt t="228438" x="7683500" y="4883150"/>
          <p14:tracePt t="228448" x="7289800" y="4506913"/>
          <p14:tracePt t="228458" x="6840538" y="4225925"/>
          <p14:tracePt t="228469" x="6396038" y="4057650"/>
          <p14:tracePt t="228478" x="6102350" y="4013200"/>
          <p14:tracePt t="228491" x="5945188" y="4057650"/>
          <p14:tracePt t="228501" x="5883275" y="4176713"/>
          <p14:tracePt t="228512" x="5889625" y="4364038"/>
          <p14:tracePt t="228523" x="6057900" y="4683125"/>
          <p14:tracePt t="228538" x="6389688" y="5076825"/>
          <p14:tracePt t="228548" x="6834188" y="5438775"/>
          <p14:tracePt t="228558" x="7334250" y="5726113"/>
          <p14:tracePt t="228568" x="7847013" y="5938838"/>
          <p14:tracePt t="228579" x="8278813" y="6064250"/>
          <p14:tracePt t="228591" x="8602663" y="6113463"/>
          <p14:tracePt t="228602" x="8809038" y="6102350"/>
          <p14:tracePt t="228613" x="8972550" y="6038850"/>
          <p14:tracePt t="228625" x="9078913" y="5976938"/>
          <p14:tracePt t="228637" x="9159875" y="5895975"/>
          <p14:tracePt t="228651" x="9234488" y="5800725"/>
          <p14:tracePt t="228658" x="9321800" y="5695950"/>
          <p14:tracePt t="228672" x="9409113" y="5583238"/>
          <p14:tracePt t="228681" x="9502775" y="5489575"/>
          <p14:tracePt t="228692" x="9598025" y="5407025"/>
          <p14:tracePt t="228705" x="9702800" y="5332413"/>
          <p14:tracePt t="228714" x="9815513" y="5276850"/>
          <p14:tracePt t="228726" x="9921875" y="5238750"/>
          <p14:tracePt t="228737" x="10004425" y="5207000"/>
          <p14:tracePt t="228748" x="10040938" y="5189538"/>
          <p14:tracePt t="228917" x="10053638" y="5183188"/>
          <p14:tracePt t="229052" x="10066338" y="5183188"/>
          <p14:tracePt t="229063" x="10079038" y="5183188"/>
          <p14:tracePt t="229075" x="10098088" y="5183188"/>
          <p14:tracePt t="229086" x="10134600" y="5183188"/>
          <p14:tracePt t="229097" x="10179050" y="5183188"/>
          <p14:tracePt t="229109" x="10204450" y="5183188"/>
          <p14:tracePt t="229119" x="10221913" y="5176838"/>
          <p14:tracePt t="229209" x="10240963" y="5164138"/>
          <p14:tracePt t="229220" x="10253663" y="5145088"/>
          <p14:tracePt t="229243" x="10260013" y="5119688"/>
          <p14:tracePt t="229256" x="10266363" y="5106988"/>
          <p14:tracePt t="229266" x="10272713" y="5089525"/>
          <p14:tracePt t="229276" x="10279063" y="5070475"/>
          <p14:tracePt t="229299" x="10279063" y="5057775"/>
          <p14:tracePt t="229311" x="10279063" y="5045075"/>
          <p14:tracePt t="229322" x="10285413" y="5026025"/>
          <p14:tracePt t="229337" x="10285413" y="5000625"/>
          <p14:tracePt t="229347" x="10285413" y="4983163"/>
          <p14:tracePt t="229358" x="10291763" y="4957763"/>
          <p14:tracePt t="229368" x="10291763" y="4932363"/>
          <p14:tracePt t="229378" x="10291763" y="4906963"/>
          <p14:tracePt t="229391" x="10291763" y="4876800"/>
          <p14:tracePt t="229401" x="10291763" y="4845050"/>
          <p14:tracePt t="229412" x="10291763" y="4789488"/>
          <p14:tracePt t="229424" x="10291763" y="4751388"/>
          <p14:tracePt t="229437" x="10291763" y="4700588"/>
          <p14:tracePt t="229448" x="10291763" y="4651375"/>
          <p14:tracePt t="229458" x="10291763" y="4613275"/>
          <p14:tracePt t="229469" x="10291763" y="4576763"/>
          <p14:tracePt t="229479" x="10291763" y="4519613"/>
          <p14:tracePt t="229490" x="10291763" y="4483100"/>
          <p14:tracePt t="229505" x="10291763" y="4445000"/>
          <p14:tracePt t="229513" x="10291763" y="4419600"/>
          <p14:tracePt t="229524" x="10291763" y="4387850"/>
          <p14:tracePt t="229539" x="10291763" y="4370388"/>
          <p14:tracePt t="229548" x="10291763" y="4357688"/>
          <p14:tracePt t="229559" x="10291763" y="4344988"/>
          <p14:tracePt t="229581" x="10291763" y="4338638"/>
          <p14:tracePt t="229605" x="10291763" y="4332288"/>
          <p14:tracePt t="229626" x="10291763" y="4319588"/>
          <p14:tracePt t="229649" x="10291763" y="4313238"/>
          <p14:tracePt t="229674" x="10291763" y="4306888"/>
          <p14:tracePt t="229693" x="10291763" y="4294188"/>
          <p14:tracePt t="229706" x="10291763" y="4283075"/>
          <p14:tracePt t="229718" x="10291763" y="4270375"/>
          <p14:tracePt t="229727" x="10291763" y="4257675"/>
          <p14:tracePt t="229741" x="10285413" y="4244975"/>
          <p14:tracePt t="229749" x="10285413" y="4232275"/>
          <p14:tracePt t="229760" x="10279063" y="4225925"/>
          <p14:tracePt t="229774" x="10279063" y="4219575"/>
          <p14:tracePt t="229784" x="10279063" y="4206875"/>
          <p14:tracePt t="229794" x="10266363" y="4194175"/>
          <p14:tracePt t="229808" x="10266363" y="4183063"/>
          <p14:tracePt t="229817" x="10266363" y="4176713"/>
          <p14:tracePt t="229828" x="10260013" y="4164013"/>
          <p14:tracePt t="229855" x="10260013" y="4157663"/>
          <p14:tracePt t="229862" x="10260013" y="4151313"/>
          <p14:tracePt t="229876" x="10253663" y="4138613"/>
          <p14:tracePt t="229884" x="10247313" y="4132263"/>
          <p14:tracePt t="229908" x="10240963" y="4119563"/>
          <p14:tracePt t="229919" x="10240963" y="4106863"/>
          <p14:tracePt t="229929" x="10234613" y="4100513"/>
          <p14:tracePt t="229942" x="10228263" y="4087813"/>
          <p14:tracePt t="229963" x="10228263" y="4083050"/>
          <p14:tracePt t="229974" x="10221913" y="4076700"/>
          <p14:tracePt t="229989" x="10215563" y="4064000"/>
          <p14:tracePt t="229997" x="10210800" y="4051300"/>
          <p14:tracePt t="230009" x="10210800" y="4044950"/>
          <p14:tracePt t="230021" x="10210800" y="4038600"/>
          <p14:tracePt t="230032" x="10204450" y="4032250"/>
          <p14:tracePt t="230056" x="10204450" y="4025900"/>
          <p14:tracePt t="230065" x="10198100" y="4006850"/>
          <p14:tracePt t="230076" x="10191750" y="3994150"/>
          <p14:tracePt t="230089" x="10185400" y="3983038"/>
          <p14:tracePt t="230110" x="10179050" y="3976688"/>
          <p14:tracePt t="230133" x="10172700" y="3970338"/>
          <p14:tracePt t="230145" x="10172700" y="3957638"/>
          <p14:tracePt t="230158" x="10166350" y="3944938"/>
          <p14:tracePt t="230166" x="10160000" y="3944938"/>
          <p14:tracePt t="230190" x="10153650" y="3932238"/>
          <p14:tracePt t="230211" x="10147300" y="3919538"/>
          <p14:tracePt t="230222" x="10140950" y="3913188"/>
          <p14:tracePt t="230238" x="10134600" y="3900488"/>
          <p14:tracePt t="230245" x="10121900" y="3887788"/>
          <p14:tracePt t="230257" x="10115550" y="3883025"/>
          <p14:tracePt t="230269" x="10104438" y="3870325"/>
          <p14:tracePt t="230293" x="10091738" y="3863975"/>
          <p14:tracePt t="230301" x="10085388" y="3857625"/>
          <p14:tracePt t="230312" x="10085388" y="3851275"/>
          <p14:tracePt t="230323" x="10072688" y="3844925"/>
          <p14:tracePt t="230349" x="10066338" y="3838575"/>
          <p14:tracePt t="230368" x="10059988" y="3838575"/>
          <p14:tracePt t="230380" x="10047288" y="3838575"/>
          <p14:tracePt t="230390" x="10028238" y="3832225"/>
          <p14:tracePt t="230402" x="10009188" y="3825875"/>
          <p14:tracePt t="230413" x="9979025" y="3819525"/>
          <p14:tracePt t="230424" x="9947275" y="3813175"/>
          <p14:tracePt t="230439" x="9909175" y="3794125"/>
          <p14:tracePt t="230450" x="9879013" y="3781425"/>
          <p14:tracePt t="230459" x="9853613" y="3776663"/>
          <p14:tracePt t="230470" x="9840913" y="3770313"/>
          <p14:tracePt t="230481" x="9828213" y="3763963"/>
          <p14:tracePt t="230505" x="9821863" y="3757613"/>
          <p14:tracePt t="230526" x="9821863" y="3751263"/>
          <p14:tracePt t="230548" x="9809163" y="3744913"/>
          <p14:tracePt t="230559" x="9785350" y="3738563"/>
          <p14:tracePt t="230573" x="9772650" y="3732213"/>
          <p14:tracePt t="230582" x="9759950" y="3719513"/>
          <p14:tracePt t="230593" x="9747250" y="3713163"/>
          <p14:tracePt t="230605" x="9734550" y="3706813"/>
          <p14:tracePt t="230619" x="9715500" y="3700463"/>
          <p14:tracePt t="230627" x="9698038" y="3687763"/>
          <p14:tracePt t="230640" x="9666288" y="3681413"/>
          <p14:tracePt t="230650" x="9621838" y="3676650"/>
          <p14:tracePt t="230661" x="9585325" y="3670300"/>
          <p14:tracePt t="230675" x="9553575" y="3663950"/>
          <p14:tracePt t="230685" x="9528175" y="3651250"/>
          <p14:tracePt t="230694" x="9485313" y="3644900"/>
          <p14:tracePt t="230708" x="9434513" y="3638550"/>
          <p14:tracePt t="230717" x="9372600" y="3638550"/>
          <p14:tracePt t="230728" x="9309100" y="3638550"/>
          <p14:tracePt t="230742" x="9228138" y="3638550"/>
          <p14:tracePt t="230754" x="9153525" y="3638550"/>
          <p14:tracePt t="230762" x="9091613" y="3638550"/>
          <p14:tracePt t="230775" x="9040813" y="3638550"/>
          <p14:tracePt t="230785" x="8991600" y="3638550"/>
          <p14:tracePt t="230796" x="8953500" y="3638550"/>
          <p14:tracePt t="230808" x="8934450" y="3638550"/>
          <p14:tracePt t="230819" x="8921750" y="3638550"/>
          <p14:tracePt t="230832" x="8909050" y="3638550"/>
          <p14:tracePt t="230843" x="8902700" y="3638550"/>
          <p14:tracePt t="230852" x="8896350" y="3638550"/>
          <p14:tracePt t="230863" x="8890000" y="3638550"/>
          <p14:tracePt t="230874" x="8885238" y="3638550"/>
          <p14:tracePt t="230886" x="8872538" y="3638550"/>
          <p14:tracePt t="230902" x="8859838" y="3638550"/>
          <p14:tracePt t="230909" x="8828088" y="3638550"/>
          <p14:tracePt t="230921" x="8809038" y="3638550"/>
          <p14:tracePt t="230931" x="8789988" y="3638550"/>
          <p14:tracePt t="230944" x="8759825" y="3638550"/>
          <p14:tracePt t="230955" x="8740775" y="3638550"/>
          <p14:tracePt t="230965" x="8721725" y="3638550"/>
          <p14:tracePt t="230976" x="8709025" y="3638550"/>
          <p14:tracePt t="230990" x="8689975" y="3638550"/>
          <p14:tracePt t="230998" x="8653463" y="3638550"/>
          <p14:tracePt t="231010" x="8621713" y="3644900"/>
          <p14:tracePt t="231020" x="8585200" y="3644900"/>
          <p14:tracePt t="231034" x="8553450" y="3644900"/>
          <p14:tracePt t="231045" x="8528050" y="3644900"/>
          <p14:tracePt t="231056" x="8496300" y="3644900"/>
          <p14:tracePt t="231065" x="8472488" y="3644900"/>
          <p14:tracePt t="231076" x="8453438" y="3644900"/>
          <p14:tracePt t="231089" x="8440738" y="3644900"/>
          <p14:tracePt t="231099" x="8428038" y="3644900"/>
          <p14:tracePt t="231111" x="8415338" y="3644900"/>
          <p14:tracePt t="231124" x="8402638" y="3644900"/>
          <p14:tracePt t="231134" x="8383588" y="3644900"/>
          <p14:tracePt t="231149" x="8366125" y="3644900"/>
          <p14:tracePt t="231158" x="8334375" y="3651250"/>
          <p14:tracePt t="231167" x="8289925" y="3657600"/>
          <p14:tracePt t="231178" x="8240713" y="3670300"/>
          <p14:tracePt t="231190" x="8178800" y="3676650"/>
          <p14:tracePt t="231205" x="8108950" y="3687763"/>
          <p14:tracePt t="231212" x="8059738" y="3694113"/>
          <p14:tracePt t="231223" x="8008938" y="3706813"/>
          <p14:tracePt t="231235" x="7953375" y="3725863"/>
          <p14:tracePt t="231248" x="7896225" y="3738563"/>
          <p14:tracePt t="231257" x="7847013" y="3757613"/>
          <p14:tracePt t="231271" x="7789863" y="3776663"/>
          <p14:tracePt t="231279" x="7721600" y="3806825"/>
          <p14:tracePt t="231290" x="7653338" y="3832225"/>
          <p14:tracePt t="231303" x="7589838" y="3863975"/>
          <p14:tracePt t="231313" x="7534275" y="3887788"/>
          <p14:tracePt t="231324" x="7489825" y="3919538"/>
          <p14:tracePt t="231341" x="7466013" y="3951288"/>
          <p14:tracePt t="231351" x="7440613" y="3983038"/>
          <p14:tracePt t="231359" x="7421563" y="4038600"/>
          <p14:tracePt t="231370" x="7415213" y="4100513"/>
          <p14:tracePt t="231381" x="7415213" y="4176713"/>
          <p14:tracePt t="231392" x="7415213" y="4276725"/>
          <p14:tracePt t="231405" x="7415213" y="4376738"/>
          <p14:tracePt t="231414" x="7459663" y="4483100"/>
          <p14:tracePt t="231426" x="7521575" y="4570413"/>
          <p14:tracePt t="231439" x="7602538" y="4632325"/>
          <p14:tracePt t="231448" x="7715250" y="4676775"/>
          <p14:tracePt t="231459" x="7859713" y="4706938"/>
          <p14:tracePt t="231471" x="8077200" y="4738688"/>
          <p14:tracePt t="231482" x="8383588" y="4738688"/>
          <p14:tracePt t="231493" x="8772525" y="4706938"/>
          <p14:tracePt t="231506" x="9196388" y="4638675"/>
          <p14:tracePt t="231516" x="9578975" y="4532313"/>
          <p14:tracePt t="231527" x="9885363" y="4438650"/>
          <p14:tracePt t="231541" x="10128250" y="4313238"/>
          <p14:tracePt t="231549" x="10310813" y="4187825"/>
          <p14:tracePt t="231561" x="10421938" y="4087813"/>
          <p14:tracePt t="231574" x="10485438" y="4006850"/>
          <p14:tracePt t="231586" x="10515600" y="3925888"/>
          <p14:tracePt t="231594" x="10510838" y="3851275"/>
          <p14:tracePt t="231607" x="10485438" y="3781425"/>
          <p14:tracePt t="231618" x="10434638" y="3725863"/>
          <p14:tracePt t="231629" x="10366375" y="3676650"/>
          <p14:tracePt t="231641" x="10272713" y="3625850"/>
          <p14:tracePt t="231651" x="10172700" y="3581400"/>
          <p14:tracePt t="231662" x="10047288" y="3551238"/>
          <p14:tracePt t="231674" x="9904413" y="3532188"/>
          <p14:tracePt t="231684" x="9740900" y="3519488"/>
          <p14:tracePt t="231695" x="9553575" y="3506788"/>
          <p14:tracePt t="231708" x="9378950" y="3506788"/>
          <p14:tracePt t="231720" x="9196388" y="3506788"/>
          <p14:tracePt t="231730" x="8991600" y="3506788"/>
          <p14:tracePt t="231742" x="8809038" y="3506788"/>
          <p14:tracePt t="231752" x="8653463" y="3506788"/>
          <p14:tracePt t="231763" x="8528050" y="3506788"/>
          <p14:tracePt t="231776" x="8428038" y="3519488"/>
          <p14:tracePt t="231787" x="8340725" y="3532188"/>
          <p14:tracePt t="231797" x="8253413" y="3538538"/>
          <p14:tracePt t="231809" x="8178800" y="3557588"/>
          <p14:tracePt t="231821" x="8108950" y="3570288"/>
          <p14:tracePt t="231831" x="8047038" y="3587750"/>
          <p14:tracePt t="231844" x="7977188" y="3606800"/>
          <p14:tracePt t="231855" x="7902575" y="3625850"/>
          <p14:tracePt t="231865" x="7821613" y="3657600"/>
          <p14:tracePt t="231877" x="7740650" y="3694113"/>
          <p14:tracePt t="231889" x="7666038" y="3732213"/>
          <p14:tracePt t="231904" x="7583488" y="3776663"/>
          <p14:tracePt t="231910" x="7502525" y="3813175"/>
          <p14:tracePt t="231922" x="7421563" y="3863975"/>
          <p14:tracePt t="231932" x="7366000" y="3900488"/>
          <p14:tracePt t="231944" x="7308850" y="3938588"/>
          <p14:tracePt t="231954" x="7264400" y="3976688"/>
          <p14:tracePt t="231965" x="7208838" y="4013200"/>
          <p14:tracePt t="231977" x="7153275" y="4064000"/>
          <p14:tracePt t="231991" x="7102475" y="4106863"/>
          <p14:tracePt t="232000" x="7059613" y="4164013"/>
          <p14:tracePt t="232011" x="7008813" y="4213225"/>
          <p14:tracePt t="232024" x="6983413" y="4264025"/>
          <p14:tracePt t="232035" x="6964363" y="4319588"/>
          <p14:tracePt t="232045" x="6959600" y="4364038"/>
          <p14:tracePt t="232057" x="6946900" y="4413250"/>
          <p14:tracePt t="232068" x="6953250" y="4476750"/>
          <p14:tracePt t="232079" x="6970713" y="4557713"/>
          <p14:tracePt t="232091" x="7002463" y="4632325"/>
          <p14:tracePt t="232101" x="7053263" y="4713288"/>
          <p14:tracePt t="232112" x="7102475" y="4806950"/>
          <p14:tracePt t="232123" x="7170738" y="4889500"/>
          <p14:tracePt t="232136" x="7270750" y="4983163"/>
          <p14:tracePt t="232146" x="7396163" y="5089525"/>
          <p14:tracePt t="232158" x="7570788" y="5194300"/>
          <p14:tracePt t="232168" x="7766050" y="5294313"/>
          <p14:tracePt t="232179" x="7959725" y="5376863"/>
          <p14:tracePt t="232190" x="8140700" y="5438775"/>
          <p14:tracePt t="232205" x="8321675" y="5495925"/>
          <p14:tracePt t="232213" x="8466138" y="5513388"/>
          <p14:tracePt t="232224" x="8628063" y="5526088"/>
          <p14:tracePt t="232237" x="8789988" y="5519738"/>
          <p14:tracePt t="232247" x="8959850" y="5483225"/>
          <p14:tracePt t="232259" x="9172575" y="5413375"/>
          <p14:tracePt t="232270" x="9402763" y="5326063"/>
          <p14:tracePt t="232282" x="9653588" y="5200650"/>
          <p14:tracePt t="232292" x="9904413" y="5045075"/>
          <p14:tracePt t="232306" x="10091738" y="4889500"/>
          <p14:tracePt t="232314" x="10228263" y="4725988"/>
          <p14:tracePt t="232326" x="10315575" y="4576763"/>
          <p14:tracePt t="232340" x="10360025" y="4445000"/>
          <p14:tracePt t="232352" x="10391775" y="4313238"/>
          <p14:tracePt t="232361" x="10391775" y="4200525"/>
          <p14:tracePt t="232374" x="10366375" y="4087813"/>
          <p14:tracePt t="232382" x="10291763" y="3983038"/>
          <p14:tracePt t="232393" x="10179050" y="3883025"/>
          <p14:tracePt t="232406" x="10009188" y="3794125"/>
          <p14:tracePt t="232415" x="9804400" y="3719513"/>
          <p14:tracePt t="232427" x="9553575" y="3681413"/>
          <p14:tracePt t="232440" x="9291638" y="3651250"/>
          <p14:tracePt t="232450" x="9002713" y="3632200"/>
          <p14:tracePt t="232461" x="8747125" y="3632200"/>
          <p14:tracePt t="232473" x="8459788" y="3644900"/>
          <p14:tracePt t="232484" x="8140700" y="3687763"/>
          <p14:tracePt t="232494" x="7840663" y="3757613"/>
          <p14:tracePt t="232507" x="7540625" y="3819525"/>
          <p14:tracePt t="232517" x="7264400" y="3876675"/>
          <p14:tracePt t="232528" x="7015163" y="3938588"/>
          <p14:tracePt t="232540" x="6834188" y="3987800"/>
          <p14:tracePt t="232551" x="6702425" y="4032250"/>
          <p14:tracePt t="232562" x="6646863" y="4051300"/>
          <p14:tracePt t="232573" x="6621463" y="4057650"/>
          <p14:tracePt t="232585" x="6596063" y="4070350"/>
          <p14:tracePt t="232595" x="6577013" y="4087813"/>
          <p14:tracePt t="232608" x="6557963" y="4106863"/>
          <p14:tracePt t="232619" x="6534150" y="4132263"/>
          <p14:tracePt t="232630" x="6521450" y="4144963"/>
          <p14:tracePt t="232664" x="6515100" y="4164013"/>
          <p14:tracePt t="232675" x="6508750" y="4176713"/>
          <p14:tracePt t="232687" x="6502400" y="4183063"/>
          <p14:tracePt t="232697" x="6489700" y="4194175"/>
          <p14:tracePt t="232709" x="6477000" y="4213225"/>
          <p14:tracePt t="232722" x="6451600" y="4238625"/>
          <p14:tracePt t="232732" x="6434138" y="4270375"/>
          <p14:tracePt t="232743" x="6408738" y="4300538"/>
          <p14:tracePt t="232755" x="6370638" y="4325938"/>
          <p14:tracePt t="232765" x="6327775" y="4364038"/>
          <p14:tracePt t="232776" x="6296025" y="4387850"/>
          <p14:tracePt t="232789" x="6251575" y="4413250"/>
          <p14:tracePt t="232798" x="6183313" y="4451350"/>
          <p14:tracePt t="232809" x="6102350" y="4500563"/>
          <p14:tracePt t="232821" x="6002338" y="4551363"/>
          <p14:tracePt t="232832" x="5895975" y="4619625"/>
          <p14:tracePt t="232845" x="5789613" y="4683125"/>
          <p14:tracePt t="232857" x="5683250" y="4745038"/>
          <p14:tracePt t="232866" x="5589588" y="4806950"/>
          <p14:tracePt t="232885" x="5508625" y="4864100"/>
          <p14:tracePt t="232892" x="5438775" y="4913313"/>
          <p14:tracePt t="232900" x="5408613" y="4938713"/>
          <p14:tracePt t="232911" x="5395913" y="4970463"/>
          <p14:tracePt t="232923" x="5389563" y="4989513"/>
          <p14:tracePt t="232934" x="5376863" y="5019675"/>
          <p14:tracePt t="232944" x="5376863" y="5038725"/>
          <p14:tracePt t="232958" x="5376863" y="5070475"/>
          <p14:tracePt t="232969" x="5376863" y="5089525"/>
          <p14:tracePt t="232978" x="5389563" y="5126038"/>
          <p14:tracePt t="232992" x="5408613" y="5151438"/>
          <p14:tracePt t="233002" x="5451475" y="5176838"/>
          <p14:tracePt t="233012" x="5534025" y="5194300"/>
          <p14:tracePt t="233025" x="5689600" y="5219700"/>
          <p14:tracePt t="233036" x="6151563" y="5232400"/>
          <p14:tracePt t="233046" x="6840538" y="5200650"/>
          <p14:tracePt t="233059" x="7640638" y="5057775"/>
          <p14:tracePt t="233068" x="8434388" y="4789488"/>
          <p14:tracePt t="233080" x="9134475" y="4376738"/>
          <p14:tracePt t="233092" x="9709150" y="3825875"/>
          <p14:tracePt t="233102" x="10134600" y="3187700"/>
          <p14:tracePt t="233113" x="10421938" y="2500313"/>
          <p14:tracePt t="233125" x="10560050" y="1844675"/>
          <p14:tracePt t="233140" x="10579100" y="1306513"/>
          <p14:tracePt t="233149" x="10515600" y="912813"/>
          <p14:tracePt t="233159" x="10391775" y="668338"/>
          <p14:tracePt t="233173" x="10228263" y="531813"/>
          <p14:tracePt t="233181" x="9998075" y="455613"/>
          <p14:tracePt t="233192" x="9609138" y="468313"/>
          <p14:tracePt t="233206" x="9134475" y="581025"/>
          <p14:tracePt t="233214" x="8553450" y="738188"/>
          <p14:tracePt t="233226" x="7940675" y="931863"/>
          <p14:tracePt t="233238" x="7302500" y="1150938"/>
          <p14:tracePt t="233249" x="6715125" y="1387475"/>
          <p14:tracePt t="233259" x="6196013" y="1638300"/>
          <p14:tracePt t="233272" x="5789613" y="1874838"/>
          <p14:tracePt t="233284" x="5527675" y="2125663"/>
          <p14:tracePt t="233293" x="5345113" y="2406650"/>
          <p14:tracePt t="233307" x="5264150" y="2732088"/>
          <p14:tracePt t="233316" x="5270500" y="3094038"/>
          <p14:tracePt t="233327" x="5421313" y="3551238"/>
          <p14:tracePt t="233344" x="5645150" y="4044950"/>
          <p14:tracePt t="233349" x="5951538" y="4525963"/>
          <p14:tracePt t="233361" x="6340475" y="4970463"/>
          <p14:tracePt t="233373" x="6777038" y="5332413"/>
          <p14:tracePt t="233384" x="7234238" y="5613400"/>
          <p14:tracePt t="233395" x="7670800" y="5800725"/>
          <p14:tracePt t="233408" x="8121650" y="5889625"/>
          <p14:tracePt t="233417" x="8578850" y="5889625"/>
          <p14:tracePt t="233428" x="9028113" y="5807075"/>
          <p14:tracePt t="233441" x="9447213" y="5626100"/>
          <p14:tracePt t="233452" x="9779000" y="5395913"/>
          <p14:tracePt t="233462" x="10021888" y="5170488"/>
          <p14:tracePt t="233474" x="10198100" y="4913313"/>
          <p14:tracePt t="233486" x="10315575" y="4670425"/>
          <p14:tracePt t="233496" x="10391775" y="4438650"/>
          <p14:tracePt t="233507" x="10415588" y="4244975"/>
          <p14:tracePt t="233518" x="10410825" y="4083050"/>
          <p14:tracePt t="233530" x="10366375" y="3951288"/>
          <p14:tracePt t="233544" x="10304463" y="3832225"/>
          <p14:tracePt t="233554" x="10215563" y="3744913"/>
          <p14:tracePt t="233563" x="10085388" y="3694113"/>
          <p14:tracePt t="233574" x="9904413" y="3638550"/>
          <p14:tracePt t="233586" x="9691688" y="3613150"/>
          <p14:tracePt t="233597" x="9459913" y="3613150"/>
          <p14:tracePt t="233609" x="9185275" y="3651250"/>
          <p14:tracePt t="233621" x="8934450" y="3725863"/>
          <p14:tracePt t="233631" x="8740775" y="3806825"/>
          <p14:tracePt t="233643" x="8634413" y="3883025"/>
          <p14:tracePt t="233654" x="8566150" y="3963988"/>
          <p14:tracePt t="233665" x="8521700" y="4057650"/>
          <p14:tracePt t="233676" x="8528050" y="4157663"/>
          <p14:tracePt t="233689" x="8589963" y="4251325"/>
          <p14:tracePt t="233698" x="8715375" y="4338638"/>
          <p14:tracePt t="233710" x="8928100" y="4425950"/>
          <p14:tracePt t="233721" x="9221788" y="4470400"/>
          <p14:tracePt t="233734" x="9585325" y="4487863"/>
          <p14:tracePt t="233744" x="9979025" y="4445000"/>
          <p14:tracePt t="233757" x="10353675" y="4357688"/>
          <p14:tracePt t="233766" x="10691813" y="4219575"/>
          <p14:tracePt t="233777" x="10947400" y="4044950"/>
          <p14:tracePt t="233791" x="11117263" y="3876675"/>
          <p14:tracePt t="233801" x="11228388" y="3700463"/>
          <p14:tracePt t="233811" x="11266488" y="3500438"/>
          <p14:tracePt t="233824" x="11247438" y="3306763"/>
          <p14:tracePt t="233834" x="11134725" y="3113088"/>
          <p14:tracePt t="233845" x="10941050" y="2932113"/>
          <p14:tracePt t="233858" x="10672763" y="2787650"/>
          <p14:tracePt t="233868" x="10366375" y="2713038"/>
          <p14:tracePt t="233879" x="10072688" y="2663825"/>
          <p14:tracePt t="233891" x="9834563" y="2651125"/>
          <p14:tracePt t="233902" x="9672638" y="2657475"/>
          <p14:tracePt t="233912" x="9572625" y="2663825"/>
          <p14:tracePt t="233924" x="9485313" y="2693988"/>
          <p14:tracePt t="233935" x="9415463" y="2732088"/>
          <p14:tracePt t="233952" x="9359900" y="2781300"/>
          <p14:tracePt t="233957" x="9334500" y="2813050"/>
          <p14:tracePt t="233971" x="9315450" y="2844800"/>
          <p14:tracePt t="233979" x="9309100" y="2874963"/>
          <p14:tracePt t="233991" x="9302750" y="2894013"/>
          <p14:tracePt t="234003" x="9302750" y="2925763"/>
          <p14:tracePt t="234014" x="9302750" y="2944813"/>
          <p14:tracePt t="234025" x="9302750" y="2963863"/>
          <p14:tracePt t="234038" x="9302750" y="2981325"/>
          <p14:tracePt t="234048" x="9309100" y="3013075"/>
          <p14:tracePt t="234059" x="9328150" y="3044825"/>
          <p14:tracePt t="234070" x="9340850" y="3063875"/>
          <p14:tracePt t="234081" x="9359900" y="3087688"/>
          <p14:tracePt t="234092" x="9398000" y="3113088"/>
          <p14:tracePt t="234106" x="9434513" y="3125788"/>
          <p14:tracePt t="234116" x="9491663" y="3138488"/>
          <p14:tracePt t="234126" x="9540875" y="3157538"/>
          <p14:tracePt t="234139" x="9572625" y="3163888"/>
          <p14:tracePt t="236050" x="9585325" y="3170238"/>
          <p14:tracePt t="236117" x="9598025" y="3176588"/>
          <p14:tracePt t="236353" x="9598025" y="3187700"/>
          <p14:tracePt t="236365" x="9585325" y="3194050"/>
          <p14:tracePt t="236376" x="9553575" y="3200400"/>
          <p14:tracePt t="236388" x="9515475" y="3206750"/>
          <p14:tracePt t="236398" x="9447213" y="3225800"/>
          <p14:tracePt t="236415" x="9359900" y="3244850"/>
          <p14:tracePt t="236421" x="9247188" y="3257550"/>
          <p14:tracePt t="236435" x="9109075" y="3270250"/>
          <p14:tracePt t="236444" x="8947150" y="3287713"/>
          <p14:tracePt t="236457" x="8785225" y="3313113"/>
          <p14:tracePt t="236466" x="8559800" y="3357563"/>
          <p14:tracePt t="236477" x="8302625" y="3432175"/>
          <p14:tracePt t="236490" x="8021638" y="3525838"/>
          <p14:tracePt t="236499" x="7734300" y="3619500"/>
          <p14:tracePt t="236511" x="7470775" y="3732213"/>
          <p14:tracePt t="236522" x="7234238" y="3819525"/>
          <p14:tracePt t="236534" x="7015163" y="3919538"/>
          <p14:tracePt t="236546" x="6796088" y="4038600"/>
          <p14:tracePt t="236556" x="6596063" y="4170363"/>
          <p14:tracePt t="236568" x="6427788" y="4319588"/>
          <p14:tracePt t="236578" x="6251575" y="4513263"/>
          <p14:tracePt t="236590" x="6051550" y="4794250"/>
          <p14:tracePt t="236602" x="5857875" y="5170488"/>
          <p14:tracePt t="236614" x="5657850" y="5564188"/>
          <p14:tracePt t="236623" x="5476875" y="5983288"/>
          <p14:tracePt t="236635" x="5334000" y="6364288"/>
          <p14:tracePt t="236646" x="5251450" y="6696075"/>
          <p14:tracePt t="236838" x="5221288" y="6645275"/>
          <p14:tracePt t="236848" x="4908550" y="6551613"/>
          <p14:tracePt t="236860" x="4564063" y="6483350"/>
          <p14:tracePt t="236874" x="4251325" y="6470650"/>
          <p14:tracePt t="236882" x="3963988" y="6477000"/>
          <p14:tracePt t="236901" x="3689350" y="6538913"/>
          <p14:tracePt t="236907" x="3482975" y="6607175"/>
          <p14:tracePt t="236918" x="3344863" y="6664325"/>
          <p14:tracePt t="236927" x="3251200" y="6713538"/>
          <p14:tracePt t="236940" x="3195638" y="6777038"/>
          <p14:tracePt t="236950" x="3170238" y="6807200"/>
          <p14:tracePt t="236961" x="3176588" y="6851650"/>
          <p14:tracePt t="237062" x="3632200" y="6838950"/>
          <p14:tracePt t="237075" x="3644900" y="6826250"/>
          <p14:tracePt t="237096" x="3651250" y="6819900"/>
          <p14:tracePt t="237121" x="3657600" y="6813550"/>
          <p14:tracePt t="237130" x="3676650" y="6807200"/>
          <p14:tracePt t="237143" x="3702050" y="6807200"/>
          <p14:tracePt t="237152" x="3738563" y="6807200"/>
          <p14:tracePt t="237164" x="3789363" y="6807200"/>
          <p14:tracePt t="240438" x="3857625" y="6796088"/>
          <p14:tracePt t="240448" x="3995738" y="6777038"/>
          <p14:tracePt t="240459" x="4319588" y="6696075"/>
          <p14:tracePt t="240472" x="4851400" y="6564313"/>
          <p14:tracePt t="240483" x="5514975" y="6364288"/>
          <p14:tracePt t="240493" x="6296025" y="6132513"/>
          <p14:tracePt t="240504" x="7134225" y="5864225"/>
          <p14:tracePt t="240519" x="7947025" y="5595938"/>
          <p14:tracePt t="240530" x="8759825" y="5319713"/>
          <p14:tracePt t="240539" x="9547225" y="5076825"/>
          <p14:tracePt t="240549" x="10310813" y="4806950"/>
          <p14:tracePt t="240560" x="11053763" y="4513263"/>
          <p14:tracePt t="240573" x="11723688" y="4213225"/>
          <p14:tracePt t="242845" x="10879138" y="4283075"/>
          <p14:tracePt t="242857" x="10115550" y="4545013"/>
          <p14:tracePt t="242867" x="9253538" y="4800600"/>
          <p14:tracePt t="242878" x="8396288" y="5051425"/>
          <p14:tracePt t="242890" x="7583488" y="5283200"/>
          <p14:tracePt t="242901" x="6827838" y="5507038"/>
          <p14:tracePt t="242917" x="6189663" y="5726113"/>
          <p14:tracePt t="242923" x="5676900" y="5895975"/>
          <p14:tracePt t="242937" x="5289550" y="6051550"/>
          <p14:tracePt t="242948" x="5021263" y="6183313"/>
          <p14:tracePt t="242958" x="4821238" y="6296025"/>
          <p14:tracePt t="242969" x="4714875" y="6357938"/>
          <p14:tracePt t="242979" x="4670425" y="6396038"/>
          <p14:tracePt t="242991" x="4651375" y="6413500"/>
          <p14:tracePt t="243003" x="4645025" y="6426200"/>
          <p14:tracePt t="243047" x="4645025" y="6432550"/>
          <p14:tracePt t="243160" x="4645025" y="6419850"/>
          <p14:tracePt t="243173" x="4638675" y="6402388"/>
          <p14:tracePt t="243182" x="4621213" y="6370638"/>
          <p14:tracePt t="243193" x="4608513" y="6351588"/>
          <p14:tracePt t="243208" x="4570413" y="6319838"/>
          <p14:tracePt t="243217" x="4525963" y="6270625"/>
          <p14:tracePt t="243227" x="4457700" y="6219825"/>
          <p14:tracePt t="243239" x="4364038" y="6183313"/>
          <p14:tracePt t="243252" x="4264025" y="6138863"/>
          <p14:tracePt t="243261" x="4144963" y="6102350"/>
          <p14:tracePt t="243273" x="4032250" y="6070600"/>
          <p14:tracePt t="243291" x="3932238" y="6038850"/>
          <p14:tracePt t="243294" x="3825875" y="6013450"/>
          <p14:tracePt t="243308" x="3738563" y="5995988"/>
          <p14:tracePt t="243322" x="3651250" y="5989638"/>
          <p14:tracePt t="243328" x="3576638" y="5970588"/>
          <p14:tracePt t="243342" x="3482975" y="5957888"/>
          <p14:tracePt t="243351" x="3382963" y="5938838"/>
          <p14:tracePt t="243362" x="3257550" y="5913438"/>
          <p14:tracePt t="243374" x="3132138" y="5895975"/>
          <p14:tracePt t="243385" x="3006725" y="5876925"/>
          <p14:tracePt t="243396" x="2863850" y="5838825"/>
          <p14:tracePt t="243407" x="2713038" y="5807075"/>
          <p14:tracePt t="243419" x="2582863" y="5776913"/>
          <p14:tracePt t="243430" x="2457450" y="5745163"/>
          <p14:tracePt t="243442" x="2332038" y="5713413"/>
          <p14:tracePt t="243453" x="2206625" y="5683250"/>
          <p14:tracePt t="243463" x="2082800" y="5657850"/>
          <p14:tracePt t="243474" x="1957388" y="5638800"/>
          <p14:tracePt t="243487" x="1851025" y="5626100"/>
          <p14:tracePt t="243497" x="1763713" y="5626100"/>
          <p14:tracePt t="243508" x="1687513" y="5626100"/>
          <p14:tracePt t="243520" x="1625600" y="5638800"/>
          <p14:tracePt t="243533" x="1557338" y="5676900"/>
          <p14:tracePt t="243542" x="1474788" y="5738813"/>
          <p14:tracePt t="243556" x="1400175" y="5832475"/>
          <p14:tracePt t="243564" x="1350963" y="5951538"/>
          <p14:tracePt t="243576" x="1312863" y="6132513"/>
          <p14:tracePt t="243589" x="1319213" y="6389688"/>
          <p14:tracePt t="243598" x="1400175" y="6670675"/>
          <p14:tracePt t="243745" x="5434013" y="6483350"/>
          <p14:tracePt t="243757" x="5538788" y="6196013"/>
          <p14:tracePt t="243767" x="5621338" y="5913438"/>
          <p14:tracePt t="243779" x="5651500" y="5651500"/>
          <p14:tracePt t="243791" x="5595938" y="5376863"/>
          <p14:tracePt t="243802" x="5408613" y="5076825"/>
          <p14:tracePt t="243814" x="5045075" y="4745038"/>
          <p14:tracePt t="243823" x="4445000" y="4425950"/>
          <p14:tracePt t="243835" x="3725863" y="4138613"/>
          <p14:tracePt t="243848" x="2944813" y="3951288"/>
          <p14:tracePt t="243858" x="2176463" y="3851275"/>
          <p14:tracePt t="243869" x="1487488" y="3851275"/>
          <p14:tracePt t="243880" x="919163" y="3938588"/>
          <p14:tracePt t="243901" x="474663" y="4125913"/>
          <p14:tracePt t="243903" x="193675" y="4319588"/>
          <p14:tracePt t="243914" x="25400" y="4557713"/>
          <p14:tracePt t="243959" x="293688" y="5613400"/>
          <p14:tracePt t="243971" x="619125" y="5800725"/>
          <p14:tracePt t="243981" x="957263" y="5913438"/>
          <p14:tracePt t="243992" x="1225550" y="5964238"/>
          <p14:tracePt t="244003" x="1406525" y="5964238"/>
          <p14:tracePt t="244017" x="1525588" y="5913438"/>
          <p14:tracePt t="244028" x="1593850" y="5832475"/>
          <p14:tracePt t="244039" x="1606550" y="5732463"/>
          <p14:tracePt t="244048" x="1557338" y="5619750"/>
          <p14:tracePt t="244059" x="1425575" y="5500688"/>
          <p14:tracePt t="244072" x="1250950" y="5389563"/>
          <p14:tracePt t="244082" x="1119188" y="5345113"/>
          <p14:tracePt t="244093" x="1019175" y="5338763"/>
          <p14:tracePt t="244107" x="925513" y="5357813"/>
          <p14:tracePt t="244116" x="844550" y="5457825"/>
          <p14:tracePt t="244127" x="762000" y="5676900"/>
          <p14:tracePt t="244141" x="674688" y="6102350"/>
          <p14:tracePt t="244152" x="657225" y="6589713"/>
          <p14:tracePt t="244296" x="4264025" y="6119813"/>
          <p14:tracePt t="244308" x="4257675" y="5732463"/>
          <p14:tracePt t="244319" x="4164013" y="5307013"/>
          <p14:tracePt t="244332" x="4008438" y="4894263"/>
          <p14:tracePt t="244344" x="3757613" y="4538663"/>
          <p14:tracePt t="244352" x="3432175" y="4213225"/>
          <p14:tracePt t="244364" x="3025775" y="3957638"/>
          <p14:tracePt t="244375" x="2613025" y="3776663"/>
          <p14:tracePt t="244387" x="2206625" y="3670300"/>
          <p14:tracePt t="244397" x="1857375" y="3606800"/>
          <p14:tracePt t="244410" x="1574800" y="3587750"/>
          <p14:tracePt t="244420" x="1387475" y="3594100"/>
          <p14:tracePt t="244431" x="1206500" y="3651250"/>
          <p14:tracePt t="244446" x="1038225" y="3738563"/>
          <p14:tracePt t="244455" x="874713" y="3857625"/>
          <p14:tracePt t="244464" x="738188" y="3987800"/>
          <p14:tracePt t="244476" x="593725" y="4113213"/>
          <p14:tracePt t="244490" x="468313" y="4257675"/>
          <p14:tracePt t="244498" x="361950" y="4413250"/>
          <p14:tracePt t="244510" x="287338" y="4576763"/>
          <p14:tracePt t="244521" x="261938" y="4770438"/>
          <p14:tracePt t="244534" x="300038" y="5064125"/>
          <p14:tracePt t="244549" x="487363" y="5507038"/>
          <p14:tracePt t="244554" x="863600" y="6038850"/>
          <p14:tracePt t="244566" x="1506538" y="6645275"/>
          <p14:tracePt t="244667" x="9515475" y="5457825"/>
          <p14:tracePt t="244678" x="9121775" y="4464050"/>
          <p14:tracePt t="244691" x="8396288" y="3425825"/>
          <p14:tracePt t="244701" x="7421563" y="2474913"/>
          <p14:tracePt t="244712" x="6257925" y="1687513"/>
          <p14:tracePt t="244723" x="5057775" y="1138238"/>
          <p14:tracePt t="244738" x="3995738" y="831850"/>
          <p14:tracePt t="244746" x="3206750" y="793750"/>
          <p14:tracePt t="244758" x="2644775" y="981075"/>
          <p14:tracePt t="244768" x="2263775" y="1393825"/>
          <p14:tracePt t="244780" x="2006600" y="2038350"/>
          <p14:tracePt t="244792" x="1863725" y="2863850"/>
          <p14:tracePt t="244803" x="1876425" y="3800475"/>
          <p14:tracePt t="244813" x="2070100" y="4857750"/>
          <p14:tracePt t="244825" x="2457450" y="5895975"/>
          <p14:tracePt t="244943" x="7253288" y="5383213"/>
          <p14:tracePt t="244949" x="6553200" y="4470400"/>
          <p14:tracePt t="244959" x="5557838" y="3557588"/>
          <p14:tracePt t="244974" x="4370388" y="2800350"/>
          <p14:tracePt t="244983" x="3195638" y="2244725"/>
          <p14:tracePt t="244994" x="2206625" y="1944688"/>
          <p14:tracePt t="245005" x="1563688" y="1863725"/>
          <p14:tracePt t="245017" x="1200150" y="1993900"/>
          <p14:tracePt t="245029" x="1063625" y="2357438"/>
          <p14:tracePt t="245042" x="1193800" y="2963863"/>
          <p14:tracePt t="245051" x="1687513" y="3838575"/>
          <p14:tracePt t="245061" x="2482850" y="4832350"/>
          <p14:tracePt t="245074" x="3506788" y="5813425"/>
          <p14:tracePt t="245085" x="4645025" y="6707188"/>
          <p14:tracePt t="245184" x="6440488" y="6232525"/>
          <p14:tracePt t="245196" x="5508625" y="5645150"/>
          <p14:tracePt t="245208" x="4432300" y="5145088"/>
          <p14:tracePt t="245218" x="3370263" y="4776788"/>
          <p14:tracePt t="245230" x="2413000" y="4538663"/>
          <p14:tracePt t="245244" x="1612900" y="4438650"/>
          <p14:tracePt t="245253" x="981075" y="4438650"/>
          <p14:tracePt t="245263" x="461963" y="4506913"/>
          <p14:tracePt t="245274" x="55563" y="4625975"/>
          <p14:tracePt t="245601" x="255588" y="5438775"/>
          <p14:tracePt t="245612" x="544513" y="5551488"/>
          <p14:tracePt t="245623" x="906463" y="5670550"/>
          <p14:tracePt t="245637" x="1387475" y="5800725"/>
          <p14:tracePt t="245649" x="1963738" y="5913438"/>
          <p14:tracePt t="245659" x="2638425" y="6032500"/>
          <p14:tracePt t="245668" x="3357563" y="6138863"/>
          <p14:tracePt t="245680" x="4108450" y="6238875"/>
          <p14:tracePt t="245692" x="4826000" y="6313488"/>
          <p14:tracePt t="245705" x="5489575" y="6376988"/>
          <p14:tracePt t="245714" x="6076950" y="6396038"/>
          <p14:tracePt t="245724" x="6583363" y="6396038"/>
          <p14:tracePt t="245738" x="7002463" y="6351588"/>
          <p14:tracePt t="245751" x="7334250" y="6264275"/>
          <p14:tracePt t="245759" x="7515225" y="6202363"/>
          <p14:tracePt t="245772" x="7608888" y="6138863"/>
          <p14:tracePt t="245781" x="7659688" y="6070600"/>
          <p14:tracePt t="245792" x="7677150" y="6000750"/>
          <p14:tracePt t="245807" x="7677150" y="5938838"/>
          <p14:tracePt t="245815" x="7677150" y="5913438"/>
          <p14:tracePt t="245826" x="7659688" y="5883275"/>
          <p14:tracePt t="245840" x="7646988" y="5851525"/>
          <p14:tracePt t="245854" x="7627938" y="5838825"/>
          <p14:tracePt t="245860" x="7583488" y="5819775"/>
          <p14:tracePt t="245874" x="7508875" y="5789613"/>
          <p14:tracePt t="245882" x="7389813" y="5751513"/>
          <p14:tracePt t="245903" x="7240588" y="5689600"/>
          <p14:tracePt t="245908" x="7008813" y="5619750"/>
          <p14:tracePt t="245917" x="6683375" y="5538788"/>
          <p14:tracePt t="245928" x="6276975" y="5451475"/>
          <p14:tracePt t="245943" x="5783263" y="5357813"/>
          <p14:tracePt t="245955" x="5157788" y="5276850"/>
          <p14:tracePt t="245961" x="4521200" y="5219700"/>
          <p14:tracePt t="245975" x="3883025" y="5183188"/>
          <p14:tracePt t="245985" x="3295650" y="5164138"/>
          <p14:tracePt t="245995" x="2813050" y="5164138"/>
          <p14:tracePt t="246006" x="2444750" y="5207000"/>
          <p14:tracePt t="246017" x="2182813" y="5300663"/>
          <p14:tracePt t="246030" x="2012950" y="5389563"/>
          <p14:tracePt t="246041" x="1887538" y="5513388"/>
          <p14:tracePt t="246051" x="1825625" y="5632450"/>
          <p14:tracePt t="246062" x="1781175" y="5764213"/>
          <p14:tracePt t="246074" x="1781175" y="5889625"/>
          <p14:tracePt t="246085" x="1825625" y="5995988"/>
          <p14:tracePt t="246096" x="1919288" y="6064250"/>
          <p14:tracePt t="246108" x="2106613" y="6126163"/>
          <p14:tracePt t="246121" x="2393950" y="6157913"/>
          <p14:tracePt t="246130" x="2776538" y="6157913"/>
          <p14:tracePt t="246143" x="3219450" y="6113463"/>
          <p14:tracePt t="246153" x="3625850" y="6007100"/>
          <p14:tracePt t="246163" x="3989388" y="5851525"/>
          <p14:tracePt t="246176" x="4295775" y="5664200"/>
          <p14:tracePt t="246189" x="4489450" y="5470525"/>
          <p14:tracePt t="246198" x="4638675" y="5176838"/>
          <p14:tracePt t="246209" x="4670425" y="4857750"/>
          <p14:tracePt t="246221" x="4589463" y="4506913"/>
          <p14:tracePt t="246232" x="4308475" y="4076700"/>
          <p14:tracePt t="246244" x="3795713" y="3638550"/>
          <p14:tracePt t="246254" x="3163888" y="3276600"/>
          <p14:tracePt t="246264" x="2506663" y="3057525"/>
          <p14:tracePt t="246275" x="1957388" y="2981325"/>
          <p14:tracePt t="246290" x="1557338" y="3063875"/>
          <p14:tracePt t="246298" x="1274763" y="3263900"/>
          <p14:tracePt t="246310" x="1074738" y="3657600"/>
          <p14:tracePt t="246321" x="1000125" y="4225925"/>
          <p14:tracePt t="246334" x="1138238" y="4926013"/>
          <p14:tracePt t="246345" x="1512888" y="5700713"/>
          <p14:tracePt t="246356" x="2132013" y="6464300"/>
          <p14:tracePt t="246467" x="5357813" y="6276975"/>
          <p14:tracePt t="246478" x="4451350" y="5713413"/>
          <p14:tracePt t="246490" x="3502025" y="5264150"/>
          <p14:tracePt t="246501" x="2706688" y="4951413"/>
          <p14:tracePt t="246512" x="2176463" y="4783138"/>
          <p14:tracePt t="246523" x="1912938" y="4764088"/>
          <p14:tracePt t="246537" x="1844675" y="4819650"/>
          <p14:tracePt t="246547" x="1900238" y="5019675"/>
          <p14:tracePt t="246557" x="2244725" y="5457825"/>
          <p14:tracePt t="246573" x="2863850" y="6038850"/>
          <p14:tracePt t="246579" x="3676650" y="6638925"/>
          <p14:tracePt t="246908" x="5295900" y="6802438"/>
          <p14:tracePt t="246918" x="5276850" y="6757988"/>
          <p14:tracePt t="246929" x="5257800" y="6702425"/>
          <p14:tracePt t="246942" x="5251450" y="6651625"/>
          <p14:tracePt t="246951" x="5238750" y="6570663"/>
          <p14:tracePt t="246962" x="5232400" y="6483350"/>
          <p14:tracePt t="246976" x="5202238" y="6383338"/>
          <p14:tracePt t="246985" x="5145088" y="6264275"/>
          <p14:tracePt t="246996" x="5032375" y="6107113"/>
          <p14:tracePt t="247007" x="4814888" y="5883275"/>
          <p14:tracePt t="247019" x="4476750" y="5619750"/>
          <p14:tracePt t="247033" x="4070350" y="5338763"/>
          <p14:tracePt t="247042" x="3644900" y="5100638"/>
          <p14:tracePt t="247053" x="3232150" y="4919663"/>
          <p14:tracePt t="247063" x="2870200" y="4800600"/>
          <p14:tracePt t="247075" x="2551113" y="4751388"/>
          <p14:tracePt t="247086" x="2212975" y="4764088"/>
          <p14:tracePt t="247097" x="1863725" y="4826000"/>
          <p14:tracePt t="247108" x="1531938" y="4945063"/>
          <p14:tracePt t="247119" x="1257300" y="5106988"/>
          <p14:tracePt t="247133" x="1050925" y="5257800"/>
          <p14:tracePt t="247142" x="912813" y="5419725"/>
          <p14:tracePt t="247154" x="850900" y="5576888"/>
          <p14:tracePt t="247164" x="857250" y="5764213"/>
          <p14:tracePt t="247176" x="993775" y="5989638"/>
          <p14:tracePt t="247190" x="1263650" y="6245225"/>
          <p14:tracePt t="247198" x="1687513" y="6483350"/>
          <p14:tracePt t="247210" x="2225675" y="6677025"/>
          <p14:tracePt t="247222" x="2851150" y="6813550"/>
          <p14:tracePt t="247277" x="4914900" y="6389688"/>
          <p14:tracePt t="247291" x="4927600" y="6176963"/>
          <p14:tracePt t="247301" x="4808538" y="5907088"/>
          <p14:tracePt t="247311" x="4514850" y="5632450"/>
          <p14:tracePt t="247322" x="4138613" y="5413375"/>
          <p14:tracePt t="247336" x="3751263" y="5257800"/>
          <p14:tracePt t="247344" x="3470275" y="5194300"/>
          <p14:tracePt t="247356" x="3344863" y="5219700"/>
          <p14:tracePt t="247367" x="3282950" y="5313363"/>
          <p14:tracePt t="247378" x="3313113" y="5513388"/>
          <p14:tracePt t="247391" x="3544888" y="5864225"/>
          <p14:tracePt t="247401" x="4008438" y="6251575"/>
          <p14:tracePt t="247412" x="4664075" y="6619875"/>
          <p14:tracePt t="247787" x="8002588" y="6777038"/>
          <p14:tracePt t="247795" x="8002588" y="6689725"/>
          <p14:tracePt t="247807" x="7983538" y="6607175"/>
          <p14:tracePt t="247818" x="7966075" y="6545263"/>
          <p14:tracePt t="247830" x="7953375" y="6489700"/>
          <p14:tracePt t="247841" x="7947025" y="6438900"/>
          <p14:tracePt t="247851" x="7947025" y="6389688"/>
          <p14:tracePt t="247863" x="7989888" y="6307138"/>
          <p14:tracePt t="247875" x="8089900" y="6196013"/>
          <p14:tracePt t="247885" x="8302625" y="6013450"/>
          <p14:tracePt t="247902" x="8634413" y="5783263"/>
          <p14:tracePt t="247909" x="9053513" y="5564188"/>
          <p14:tracePt t="247921" x="9521825" y="5357813"/>
          <p14:tracePt t="247931" x="10009188" y="5189538"/>
          <p14:tracePt t="247943" x="10515600" y="5038725"/>
          <p14:tracePt t="247953" x="10998200" y="4932363"/>
          <p14:tracePt t="247964" x="11466513" y="4857750"/>
          <p14:tracePt t="247975" x="11953875" y="4819650"/>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4</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766120" y="3930223"/>
            <a:ext cx="2659760"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货币制度</a:t>
            </a:r>
          </a:p>
        </p:txBody>
      </p:sp>
    </p:spTree>
    <p:extLst>
      <p:ext uri="{BB962C8B-B14F-4D97-AF65-F5344CB8AC3E}">
        <p14:creationId xmlns:p14="http://schemas.microsoft.com/office/powerpoint/2010/main" val="1770374872"/>
      </p:ext>
    </p:extLst>
  </p:cSld>
  <p:clrMapOvr>
    <a:masterClrMapping/>
  </p:clrMapOvr>
  <mc:AlternateContent xmlns:mc="http://schemas.openxmlformats.org/markup-compatibility/2006" xmlns:p14="http://schemas.microsoft.com/office/powerpoint/2010/main">
    <mc:Choice Requires="p14">
      <p:transition spd="slow" p14:dur="2000" advTm="7045"/>
    </mc:Choice>
    <mc:Fallback xmlns="">
      <p:transition spd="slow" advTm="7045"/>
    </mc:Fallback>
  </mc:AlternateContent>
  <p:extLst>
    <p:ext uri="{3A86A75C-4F4B-4683-9AE1-C65F6400EC91}">
      <p14:laserTraceLst xmlns:p14="http://schemas.microsoft.com/office/powerpoint/2010/main">
        <p14:tracePtLst>
          <p14:tracePt t="137" x="12053888" y="4770438"/>
          <p14:tracePt t="261" x="12041188" y="4776788"/>
          <p14:tracePt t="271" x="12017375" y="4783138"/>
          <p14:tracePt t="285" x="11979275" y="4794250"/>
          <p14:tracePt t="294" x="11953875" y="4794250"/>
          <p14:tracePt t="306" x="11923713" y="4794250"/>
          <p14:tracePt t="318" x="11879263" y="4794250"/>
          <p14:tracePt t="331" x="11804650" y="4794250"/>
          <p14:tracePt t="341" x="11704638" y="4794250"/>
          <p14:tracePt t="353" x="11541125" y="4776788"/>
          <p14:tracePt t="362" x="11298238" y="4732338"/>
          <p14:tracePt t="373" x="10922000" y="4645025"/>
          <p14:tracePt t="385" x="10498138" y="4557713"/>
          <p14:tracePt t="395" x="10072688" y="4487863"/>
          <p14:tracePt t="407" x="9672638" y="4419600"/>
          <p14:tracePt t="418" x="9302750" y="4370388"/>
          <p14:tracePt t="432" x="9015413" y="4338638"/>
          <p14:tracePt t="441" x="8778875" y="4325938"/>
          <p14:tracePt t="453" x="8615363" y="4313238"/>
          <p14:tracePt t="464" x="8540750" y="4313238"/>
          <p14:tracePt t="501" x="8521700" y="4313238"/>
          <p14:tracePt t="508" x="8521700" y="4306888"/>
          <p14:tracePt t="519" x="8540750" y="4300538"/>
          <p14:tracePt t="535" x="8621713" y="4283075"/>
          <p14:tracePt t="543" x="8734425" y="4264025"/>
          <p14:tracePt t="554" x="8915400" y="4213225"/>
          <p14:tracePt t="566" x="9247188" y="4132263"/>
          <p14:tracePt t="575" x="9678988" y="4006850"/>
          <p14:tracePt t="586" x="10153650" y="3876675"/>
          <p14:tracePt t="601" x="10691813" y="3725863"/>
          <p14:tracePt t="609" x="11223625" y="3551238"/>
          <p14:tracePt t="620" x="11685588" y="3406775"/>
          <p14:tracePt t="636" x="12066588" y="326390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货币制度的构成要素</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D0517DA9-A3FF-4FF5-ACB5-4090D30351D1}"/>
              </a:ext>
            </a:extLst>
          </p:cNvPr>
          <p:cNvSpPr txBox="1"/>
          <p:nvPr/>
        </p:nvSpPr>
        <p:spPr>
          <a:xfrm>
            <a:off x="502024" y="1874729"/>
            <a:ext cx="11187952" cy="3108543"/>
          </a:xfrm>
          <a:prstGeom prst="rect">
            <a:avLst/>
          </a:prstGeom>
          <a:noFill/>
        </p:spPr>
        <p:txBody>
          <a:bodyPr wrap="square" rtlCol="0">
            <a:spAutoFit/>
          </a:bodyPr>
          <a:lstStyle/>
          <a:p>
            <a:r>
              <a:rPr lang="zh-CN" altLang="en-US" sz="2800" b="1" dirty="0"/>
              <a:t>货币材料</a:t>
            </a:r>
            <a:r>
              <a:rPr lang="zh-CN" altLang="en-US" sz="2800" dirty="0"/>
              <a:t>（</a:t>
            </a:r>
            <a:r>
              <a:rPr lang="zh-CN" altLang="en-US" sz="2800" dirty="0">
                <a:solidFill>
                  <a:srgbClr val="FF0000"/>
                </a:solidFill>
              </a:rPr>
              <a:t>最重要，最基本</a:t>
            </a:r>
            <a:r>
              <a:rPr lang="zh-CN" altLang="en-US" sz="2800" dirty="0"/>
              <a:t>）：</a:t>
            </a:r>
            <a:endParaRPr lang="en-US" altLang="zh-CN" sz="2800" dirty="0"/>
          </a:p>
          <a:p>
            <a:r>
              <a:rPr lang="zh-CN" altLang="en-US" sz="2800" dirty="0"/>
              <a:t>货币材料构成相应的货币本位制度</a:t>
            </a:r>
            <a:endParaRPr lang="en-US" altLang="zh-CN" sz="2800" dirty="0"/>
          </a:p>
          <a:p>
            <a:endParaRPr lang="en-US" altLang="zh-CN" sz="2800" dirty="0"/>
          </a:p>
          <a:p>
            <a:r>
              <a:rPr lang="en-US" altLang="zh-CN" sz="2800" dirty="0"/>
              <a:t>eg1.</a:t>
            </a:r>
            <a:r>
              <a:rPr lang="zh-CN" altLang="en-US" sz="2800" dirty="0"/>
              <a:t>清朝货币材料为白银→银本位制</a:t>
            </a:r>
            <a:endParaRPr lang="en-US" altLang="zh-CN" sz="2800" dirty="0"/>
          </a:p>
          <a:p>
            <a:r>
              <a:rPr lang="en-US" altLang="zh-CN" sz="2800" dirty="0"/>
              <a:t>eg2.</a:t>
            </a:r>
            <a:r>
              <a:rPr lang="zh-CN" altLang="en-US" sz="2800" dirty="0"/>
              <a:t>英国于</a:t>
            </a:r>
            <a:r>
              <a:rPr lang="en-US" altLang="zh-CN" sz="2800" dirty="0"/>
              <a:t>1816</a:t>
            </a:r>
            <a:r>
              <a:rPr lang="zh-CN" altLang="en-US" sz="2800" dirty="0"/>
              <a:t>年</a:t>
            </a:r>
            <a:r>
              <a:rPr lang="en-US" altLang="zh-CN" sz="2800" dirty="0">
                <a:solidFill>
                  <a:srgbClr val="FF0000"/>
                </a:solidFill>
              </a:rPr>
              <a:t>《</a:t>
            </a:r>
            <a:r>
              <a:rPr lang="zh-CN" altLang="en-US" sz="2800" dirty="0">
                <a:solidFill>
                  <a:srgbClr val="FF0000"/>
                </a:solidFill>
              </a:rPr>
              <a:t>金本位法案</a:t>
            </a:r>
            <a:r>
              <a:rPr lang="en-US" altLang="zh-CN" sz="2800" dirty="0">
                <a:solidFill>
                  <a:srgbClr val="FF0000"/>
                </a:solidFill>
              </a:rPr>
              <a:t>》</a:t>
            </a:r>
            <a:r>
              <a:rPr lang="zh-CN" altLang="en-US" sz="2800" dirty="0"/>
              <a:t>中确立货币材料为黄金→金本位制</a:t>
            </a:r>
            <a:endParaRPr lang="en-US" altLang="zh-CN" sz="2800" dirty="0"/>
          </a:p>
          <a:p>
            <a:r>
              <a:rPr lang="en-US" altLang="zh-CN" sz="2800" dirty="0"/>
              <a:t>eg3.</a:t>
            </a:r>
            <a:r>
              <a:rPr lang="zh-CN" altLang="en-US" sz="2800" dirty="0"/>
              <a:t>在不兑现信用货币流通的条件下，国家不规定单位货币含金量，纸币成为</a:t>
            </a:r>
            <a:r>
              <a:rPr lang="zh-CN" altLang="en-US" sz="2800" dirty="0">
                <a:solidFill>
                  <a:srgbClr val="FF0000"/>
                </a:solidFill>
              </a:rPr>
              <a:t>流通中商品的价值符号</a:t>
            </a:r>
            <a:r>
              <a:rPr lang="zh-CN" altLang="en-US" sz="2800" dirty="0"/>
              <a:t>→纸币本位制</a:t>
            </a:r>
          </a:p>
        </p:txBody>
      </p:sp>
    </p:spTree>
    <p:extLst>
      <p:ext uri="{BB962C8B-B14F-4D97-AF65-F5344CB8AC3E}">
        <p14:creationId xmlns:p14="http://schemas.microsoft.com/office/powerpoint/2010/main" val="3886767724"/>
      </p:ext>
    </p:extLst>
  </p:cSld>
  <p:clrMapOvr>
    <a:masterClrMapping/>
  </p:clrMapOvr>
  <mc:AlternateContent xmlns:mc="http://schemas.openxmlformats.org/markup-compatibility/2006" xmlns:p14="http://schemas.microsoft.com/office/powerpoint/2010/main">
    <mc:Choice Requires="p14">
      <p:transition spd="slow" p14:dur="2000" advTm="44429"/>
    </mc:Choice>
    <mc:Fallback xmlns="">
      <p:transition spd="slow" advTm="44429"/>
    </mc:Fallback>
  </mc:AlternateContent>
  <p:extLst>
    <p:ext uri="{3A86A75C-4F4B-4683-9AE1-C65F6400EC91}">
      <p14:laserTraceLst xmlns:p14="http://schemas.microsoft.com/office/powerpoint/2010/main">
        <p14:tracePtLst>
          <p14:tracePt t="2714" x="12011025" y="2563813"/>
          <p14:tracePt t="2725" x="11847513" y="2570163"/>
          <p14:tracePt t="2737" x="11653838" y="2606675"/>
          <p14:tracePt t="2749" x="11398250" y="2681288"/>
          <p14:tracePt t="2759" x="11060113" y="2800350"/>
          <p14:tracePt t="2772" x="10679113" y="2919413"/>
          <p14:tracePt t="2785" x="10291763" y="3044825"/>
          <p14:tracePt t="2793" x="9940925" y="3144838"/>
          <p14:tracePt t="2804" x="9678988" y="3238500"/>
          <p14:tracePt t="2815" x="9498013" y="3287713"/>
          <p14:tracePt t="2827" x="9421813" y="3306763"/>
          <p14:tracePt t="2838" x="9391650" y="3313113"/>
          <p14:tracePt t="2849" x="9372600" y="3325813"/>
          <p14:tracePt t="2862" x="9353550" y="3325813"/>
          <p14:tracePt t="2872" x="9321800" y="3325813"/>
          <p14:tracePt t="2886" x="9278938" y="3325813"/>
          <p14:tracePt t="2895" x="9191625" y="3325813"/>
          <p14:tracePt t="2905" x="9066213" y="3325813"/>
          <p14:tracePt t="2917" x="8909050" y="3319463"/>
          <p14:tracePt t="2930" x="8740775" y="3294063"/>
          <p14:tracePt t="2939" x="8572500" y="3270250"/>
          <p14:tracePt t="2951" x="8447088" y="3251200"/>
          <p14:tracePt t="2962" x="8347075" y="3225800"/>
          <p14:tracePt t="2976" x="8253413" y="3206750"/>
          <p14:tracePt t="2986" x="8153400" y="3200400"/>
          <p14:tracePt t="2998" x="8027988" y="3200400"/>
          <p14:tracePt t="3007" x="7859713" y="3200400"/>
          <p14:tracePt t="3018" x="7627938" y="3200400"/>
          <p14:tracePt t="3031" x="7402513" y="3200400"/>
          <p14:tracePt t="3040" x="7140575" y="3181350"/>
          <p14:tracePt t="3053" x="6921500" y="3157538"/>
          <p14:tracePt t="3063" x="6796088" y="3125788"/>
          <p14:tracePt t="3076" x="6715125" y="3087688"/>
          <p14:tracePt t="3088" x="6670675" y="3057525"/>
          <p14:tracePt t="3131" x="6653213" y="3038475"/>
          <p14:tracePt t="3142" x="6653213" y="3032125"/>
          <p14:tracePt t="3153" x="6664325" y="3025775"/>
          <p14:tracePt t="3164" x="6702425" y="3025775"/>
          <p14:tracePt t="3178" x="6764338" y="3032125"/>
          <p14:tracePt t="3188" x="6853238" y="3038475"/>
          <p14:tracePt t="3199" x="6953250" y="3038475"/>
          <p14:tracePt t="3210" x="7064375" y="3038475"/>
          <p14:tracePt t="3221" x="7177088" y="3038475"/>
          <p14:tracePt t="3233" x="7289800" y="3038475"/>
          <p14:tracePt t="3245" x="7402513" y="3038475"/>
          <p14:tracePt t="3255" x="7508875" y="3038475"/>
          <p14:tracePt t="3266" x="7634288" y="3038475"/>
          <p14:tracePt t="3278" x="7772400" y="3038475"/>
          <p14:tracePt t="3293" x="7921625" y="3038475"/>
          <p14:tracePt t="3300" x="8102600" y="3038475"/>
          <p14:tracePt t="3311" x="8283575" y="3038475"/>
          <p14:tracePt t="3322" x="8489950" y="3038475"/>
          <p14:tracePt t="3333" x="8672513" y="3038475"/>
          <p14:tracePt t="3346" x="8828088" y="3051175"/>
          <p14:tracePt t="3356" x="8996363" y="3076575"/>
          <p14:tracePt t="3367" x="9140825" y="3094038"/>
          <p14:tracePt t="3382" x="9266238" y="3106738"/>
          <p14:tracePt t="3393" x="9378950" y="3106738"/>
          <p14:tracePt t="3401" x="9502775" y="3100388"/>
          <p14:tracePt t="3416" x="9615488" y="3094038"/>
          <p14:tracePt t="3423" x="9715500" y="3070225"/>
          <p14:tracePt t="3435" x="9809163" y="3044825"/>
          <p14:tracePt t="3448" x="9891713" y="3000375"/>
          <p14:tracePt t="3457" x="9959975" y="2951163"/>
          <p14:tracePt t="3468" x="10015538" y="2894013"/>
          <p14:tracePt t="3480" x="10053638" y="2825750"/>
          <p14:tracePt t="3491" x="10072688" y="2763838"/>
          <p14:tracePt t="3502" x="10085388" y="2693988"/>
          <p14:tracePt t="3515" x="10091738" y="2644775"/>
          <p14:tracePt t="3527" x="10091738" y="2587625"/>
          <p14:tracePt t="3535" x="10059988" y="2538413"/>
          <p14:tracePt t="3549" x="9979025" y="2487613"/>
          <p14:tracePt t="3559" x="9834563" y="2438400"/>
          <p14:tracePt t="3569" x="9585325" y="2381250"/>
          <p14:tracePt t="3582" x="9228138" y="2293938"/>
          <p14:tracePt t="3595" x="8828088" y="2206625"/>
          <p14:tracePt t="3604" x="8378825" y="2119313"/>
          <p14:tracePt t="3616" x="7877175" y="2025650"/>
          <p14:tracePt t="3626" x="7308850" y="1931988"/>
          <p14:tracePt t="3638" x="6664325" y="1857375"/>
          <p14:tracePt t="3649" x="5945188" y="1793875"/>
          <p14:tracePt t="3660" x="5251450" y="1731963"/>
          <p14:tracePt t="3671" x="4657725" y="1674813"/>
          <p14:tracePt t="3686" x="4219575" y="1644650"/>
          <p14:tracePt t="3693" x="3908425" y="1612900"/>
          <p14:tracePt t="3704" x="3738563" y="1587500"/>
          <p14:tracePt t="3717" x="3625850" y="1574800"/>
          <p14:tracePt t="3727" x="3538538" y="1574800"/>
          <p14:tracePt t="3738" x="3463925" y="1581150"/>
          <p14:tracePt t="3750" x="3370263" y="1587500"/>
          <p14:tracePt t="3762" x="3270250" y="1600200"/>
          <p14:tracePt t="3772" x="3170238" y="1619250"/>
          <p14:tracePt t="3785" x="3070225" y="1631950"/>
          <p14:tracePt t="3797" x="2995613" y="1638300"/>
          <p14:tracePt t="3806" x="2925763" y="1651000"/>
          <p14:tracePt t="3817" x="2889250" y="1657350"/>
          <p14:tracePt t="3830" x="2844800" y="1674813"/>
          <p14:tracePt t="3840" x="2813050" y="1700213"/>
          <p14:tracePt t="3851" x="2776538" y="1744663"/>
          <p14:tracePt t="3863" x="2725738" y="1800225"/>
          <p14:tracePt t="3877" x="2682875" y="1868488"/>
          <p14:tracePt t="3885" x="2619375" y="1938338"/>
          <p14:tracePt t="3898" x="2551113" y="2012950"/>
          <p14:tracePt t="3907" x="2500313" y="2068513"/>
          <p14:tracePt t="3918" x="2451100" y="2125663"/>
          <p14:tracePt t="3931" x="2413000" y="2181225"/>
          <p14:tracePt t="3940" x="2387600" y="2225675"/>
          <p14:tracePt t="3952" x="2363788" y="2281238"/>
          <p14:tracePt t="3963" x="2338388" y="2325688"/>
          <p14:tracePt t="3978" x="2319338" y="2370138"/>
          <p14:tracePt t="3999" x="2312988" y="2387600"/>
          <p14:tracePt t="4009" x="2319338" y="2393950"/>
          <p14:tracePt t="4019" x="2332038" y="2400300"/>
          <p14:tracePt t="4053" x="2344738" y="2413000"/>
          <p14:tracePt t="4064" x="2376488" y="2438400"/>
          <p14:tracePt t="4077" x="2406650" y="2451100"/>
          <p14:tracePt t="4090" x="2470150" y="2463800"/>
          <p14:tracePt t="4099" x="2570163" y="2470150"/>
          <p14:tracePt t="4109" x="2706688" y="2481263"/>
          <p14:tracePt t="4120" x="2857500" y="2481263"/>
          <p14:tracePt t="4132" x="3076575" y="2463800"/>
          <p14:tracePt t="4143" x="3270250" y="2438400"/>
          <p14:tracePt t="4154" x="3463925" y="2406650"/>
          <p14:tracePt t="4166" x="3602038" y="2400300"/>
          <p14:tracePt t="4178" x="3713163" y="2374900"/>
          <p14:tracePt t="4191" x="3802063" y="2357438"/>
          <p14:tracePt t="4200" x="3883025" y="2338388"/>
          <p14:tracePt t="4213" x="3932238" y="2332038"/>
          <p14:tracePt t="4222" x="3989388" y="2300288"/>
          <p14:tracePt t="4233" x="4083050" y="2238375"/>
          <p14:tracePt t="4246" x="4225925" y="2132013"/>
          <p14:tracePt t="4256" x="4508500" y="1931988"/>
          <p14:tracePt t="4267" x="4838700" y="1687513"/>
          <p14:tracePt t="4278" x="5151438" y="1444625"/>
          <p14:tracePt t="4291" x="5408613" y="1250950"/>
          <p14:tracePt t="4301" x="5502275" y="1181100"/>
          <p14:tracePt t="4391" x="5538788" y="1131888"/>
          <p14:tracePt t="4402" x="5538788" y="1112838"/>
          <p14:tracePt t="4415" x="5534025" y="1100138"/>
          <p14:tracePt t="4425" x="5502275" y="1087438"/>
          <p14:tracePt t="4435" x="5451475" y="1068388"/>
          <p14:tracePt t="4450" x="5395913" y="1038225"/>
          <p14:tracePt t="4461" x="5338763" y="1019175"/>
          <p14:tracePt t="4470" x="5289550" y="1000125"/>
          <p14:tracePt t="4483" x="5232400" y="987425"/>
          <p14:tracePt t="4494" x="5157788" y="974725"/>
          <p14:tracePt t="4504" x="5064125" y="968375"/>
          <p14:tracePt t="4515" x="4938713" y="957263"/>
          <p14:tracePt t="4526" x="4770438" y="957263"/>
          <p14:tracePt t="4537" x="4564063" y="957263"/>
          <p14:tracePt t="4549" x="4338638" y="957263"/>
          <p14:tracePt t="4560" x="4132263" y="957263"/>
          <p14:tracePt t="4570" x="3970338" y="944563"/>
          <p14:tracePt t="4582" x="3832225" y="931863"/>
          <p14:tracePt t="4594" x="3695700" y="925513"/>
          <p14:tracePt t="4605" x="3557588" y="925513"/>
          <p14:tracePt t="4617" x="3406775" y="925513"/>
          <p14:tracePt t="4627" x="3251200" y="925513"/>
          <p14:tracePt t="4638" x="3113088" y="925513"/>
          <p14:tracePt t="4650" x="3006725" y="925513"/>
          <p14:tracePt t="4662" x="2919413" y="925513"/>
          <p14:tracePt t="4685" x="2876550" y="912813"/>
          <p14:tracePt t="4696" x="2857500" y="906463"/>
          <p14:tracePt t="4706" x="2844800" y="906463"/>
          <p14:tracePt t="4717" x="2825750" y="900113"/>
          <p14:tracePt t="4730" x="2800350" y="893763"/>
          <p14:tracePt t="4740" x="2776538" y="881063"/>
          <p14:tracePt t="4751" x="2751138" y="874713"/>
          <p14:tracePt t="4763" x="2738438" y="868363"/>
          <p14:tracePt t="4774" x="2725738" y="850900"/>
          <p14:tracePt t="4785" x="2713038" y="844550"/>
          <p14:tracePt t="4799" x="2693988" y="838200"/>
          <p14:tracePt t="4807" x="2663825" y="831850"/>
          <p14:tracePt t="4818" x="2644775" y="825500"/>
          <p14:tracePt t="4831" x="2613025" y="819150"/>
          <p14:tracePt t="4840" x="2593975" y="812800"/>
          <p14:tracePt t="4852" x="2576513" y="806450"/>
          <p14:tracePt t="4863" x="2563813" y="800100"/>
          <p14:tracePt t="4879" x="2538413" y="800100"/>
          <p14:tracePt t="4886" x="2519363" y="793750"/>
          <p14:tracePt t="4910" x="2463800" y="768350"/>
          <p14:tracePt t="4919" x="2419350" y="750888"/>
          <p14:tracePt t="4934" x="2387600" y="738188"/>
          <p14:tracePt t="4942" x="2357438" y="719138"/>
          <p14:tracePt t="4954" x="2325688" y="712788"/>
          <p14:tracePt t="4964" x="2306638" y="700088"/>
          <p14:tracePt t="4976" x="2293938" y="687388"/>
          <p14:tracePt t="4988" x="2282825" y="681038"/>
          <p14:tracePt t="4999" x="2257425" y="674688"/>
          <p14:tracePt t="5011" x="2232025" y="674688"/>
          <p14:tracePt t="5020" x="2200275" y="661988"/>
          <p14:tracePt t="5032" x="2176463" y="655638"/>
          <p14:tracePt t="5043" x="2132013" y="650875"/>
          <p14:tracePt t="5054" x="2087563" y="631825"/>
          <p14:tracePt t="5065" x="2051050" y="625475"/>
          <p14:tracePt t="5079" x="2032000" y="619125"/>
          <p14:tracePt t="5088" x="1987550" y="612775"/>
          <p14:tracePt t="5099" x="1951038" y="612775"/>
          <p14:tracePt t="5111" x="1912938" y="612775"/>
          <p14:tracePt t="5121" x="1887538" y="612775"/>
          <p14:tracePt t="5133" x="1857375" y="612775"/>
          <p14:tracePt t="5156" x="1838325" y="606425"/>
          <p14:tracePt t="5191" x="1806575" y="606425"/>
          <p14:tracePt t="5201" x="1787525" y="606425"/>
          <p14:tracePt t="5215" x="1751013" y="606425"/>
          <p14:tracePt t="5223" x="1712913" y="606425"/>
          <p14:tracePt t="5234" x="1657350" y="606425"/>
          <p14:tracePt t="5248" x="1619250" y="612775"/>
          <p14:tracePt t="5257" x="1563688" y="631825"/>
          <p14:tracePt t="5268" x="1474788" y="661988"/>
          <p14:tracePt t="5282" x="1357313" y="693738"/>
          <p14:tracePt t="5292" x="1244600" y="725488"/>
          <p14:tracePt t="5302" x="1112838" y="768350"/>
          <p14:tracePt t="5314" x="957263" y="831850"/>
          <p14:tracePt t="5324" x="819150" y="874713"/>
          <p14:tracePt t="5335" x="719138" y="912813"/>
          <p14:tracePt t="5347" x="661988" y="944563"/>
          <p14:tracePt t="5358" x="631825" y="968375"/>
          <p14:tracePt t="5370" x="593725" y="993775"/>
          <p14:tracePt t="5383" x="561975" y="1019175"/>
          <p14:tracePt t="5392" x="538163" y="1050925"/>
          <p14:tracePt t="5403" x="519113" y="1068388"/>
          <p14:tracePt t="5416" x="500063" y="1100138"/>
          <p14:tracePt t="5426" x="493713" y="1131888"/>
          <p14:tracePt t="5437" x="487363" y="1150938"/>
          <p14:tracePt t="5449" x="487363" y="1181100"/>
          <p14:tracePt t="5460" x="487363" y="1200150"/>
          <p14:tracePt t="5471" x="487363" y="1219200"/>
          <p14:tracePt t="5484" x="487363" y="1244600"/>
          <p14:tracePt t="5493" x="487363" y="1268413"/>
          <p14:tracePt t="5504" x="531813" y="1300163"/>
          <p14:tracePt t="5517" x="612775" y="1350963"/>
          <p14:tracePt t="5527" x="800100" y="1438275"/>
          <p14:tracePt t="5538" x="1187450" y="1563688"/>
          <p14:tracePt t="5550" x="1712913" y="1693863"/>
          <p14:tracePt t="5563" x="2287588" y="1806575"/>
          <p14:tracePt t="5573" x="2789238" y="1900238"/>
          <p14:tracePt t="5584" x="3163888" y="1968500"/>
          <p14:tracePt t="5596" x="3425825" y="2000250"/>
          <p14:tracePt t="5605" x="3589338" y="1993900"/>
          <p14:tracePt t="5618" x="3708400" y="1951038"/>
          <p14:tracePt t="5630" x="3789363" y="1881188"/>
          <p14:tracePt t="5639" x="3838575" y="1763713"/>
          <p14:tracePt t="5651" x="3876675" y="1581150"/>
          <p14:tracePt t="5663" x="3870325" y="1350963"/>
          <p14:tracePt t="5674" x="3789363" y="1068388"/>
          <p14:tracePt t="5685" x="3663950" y="800100"/>
          <p14:tracePt t="5699" x="3532188" y="574675"/>
          <p14:tracePt t="5707" x="3395663" y="412750"/>
          <p14:tracePt t="5718" x="3282950" y="274638"/>
          <p14:tracePt t="5731" x="3189288" y="193675"/>
          <p14:tracePt t="5740" x="3082925" y="131763"/>
          <p14:tracePt t="5752" x="2970213" y="87313"/>
          <p14:tracePt t="5764" x="2844800" y="68263"/>
          <p14:tracePt t="5776" x="2706688" y="55563"/>
          <p14:tracePt t="5788" x="2532063" y="44450"/>
          <p14:tracePt t="5799" x="2351088" y="44450"/>
          <p14:tracePt t="5810" x="2163763" y="50800"/>
          <p14:tracePt t="5819" x="1976438" y="74613"/>
          <p14:tracePt t="5831" x="1806575" y="100013"/>
          <p14:tracePt t="5842" x="1631950" y="138113"/>
          <p14:tracePt t="5853" x="1506538" y="155575"/>
          <p14:tracePt t="5864" x="1393825" y="180975"/>
          <p14:tracePt t="5877" x="1287463" y="200025"/>
          <p14:tracePt t="5887" x="1200150" y="219075"/>
          <p14:tracePt t="5899" x="1125538" y="238125"/>
          <p14:tracePt t="5910" x="1044575" y="255588"/>
          <p14:tracePt t="5920" x="957263" y="274638"/>
          <p14:tracePt t="5932" x="850900" y="306388"/>
          <p14:tracePt t="5944" x="738188" y="331788"/>
          <p14:tracePt t="5955" x="638175" y="350838"/>
          <p14:tracePt t="5966" x="531813" y="381000"/>
          <p14:tracePt t="5979" x="444500" y="400050"/>
          <p14:tracePt t="5989" x="381000" y="419100"/>
          <p14:tracePt t="5999" x="350838" y="425450"/>
          <p14:tracePt t="6011" x="338138" y="431800"/>
          <p14:tracePt t="6022" x="325438" y="438150"/>
          <p14:tracePt t="6033" x="312738" y="444500"/>
          <p14:tracePt t="6081" x="300038" y="455613"/>
          <p14:tracePt t="6090" x="287338" y="461963"/>
          <p14:tracePt t="6113" x="280988" y="474663"/>
          <p14:tracePt t="6123" x="274638" y="500063"/>
          <p14:tracePt t="6134" x="255588" y="519113"/>
          <p14:tracePt t="6147" x="250825" y="538163"/>
          <p14:tracePt t="6157" x="250825" y="568325"/>
          <p14:tracePt t="6169" x="250825" y="593725"/>
          <p14:tracePt t="6184" x="250825" y="619125"/>
          <p14:tracePt t="6192" x="250825" y="655638"/>
          <p14:tracePt t="6202" x="268288" y="700088"/>
          <p14:tracePt t="6214" x="293688" y="731838"/>
          <p14:tracePt t="6228" x="319088" y="750888"/>
          <p14:tracePt t="6236" x="338138" y="762000"/>
          <p14:tracePt t="6248" x="368300" y="787400"/>
          <p14:tracePt t="6258" x="387350" y="800100"/>
          <p14:tracePt t="6269" x="419100" y="819150"/>
          <p14:tracePt t="6283" x="474663" y="838200"/>
          <p14:tracePt t="6293" x="561975" y="857250"/>
          <p14:tracePt t="6303" x="674688" y="874713"/>
          <p14:tracePt t="6315" x="819150" y="912813"/>
          <p14:tracePt t="6326" x="968375" y="944563"/>
          <p14:tracePt t="6336" x="1112838" y="968375"/>
          <p14:tracePt t="6348" x="1257300" y="987425"/>
          <p14:tracePt t="6360" x="1381125" y="1019175"/>
          <p14:tracePt t="6371" x="1512888" y="1044575"/>
          <p14:tracePt t="6384" x="1625600" y="1062038"/>
          <p14:tracePt t="6394" x="1725613" y="1081088"/>
          <p14:tracePt t="6405" x="1838325" y="1093788"/>
          <p14:tracePt t="6417" x="1951038" y="1100138"/>
          <p14:tracePt t="6430" x="2063750" y="1100138"/>
          <p14:tracePt t="6438" x="2176463" y="1100138"/>
          <p14:tracePt t="6450" x="2276475" y="1100138"/>
          <p14:tracePt t="6463" x="2376488" y="1100138"/>
          <p14:tracePt t="6473" x="2476500" y="1100138"/>
          <p14:tracePt t="6484" x="2589213" y="1100138"/>
          <p14:tracePt t="6496" x="2693988" y="1100138"/>
          <p14:tracePt t="6506" x="2819400" y="1100138"/>
          <p14:tracePt t="6517" x="2957513" y="1100138"/>
          <p14:tracePt t="6531" x="3095625" y="1100138"/>
          <p14:tracePt t="6539" x="3232150" y="1100138"/>
          <p14:tracePt t="6551" x="3382963" y="1100138"/>
          <p14:tracePt t="6562" x="3519488" y="1100138"/>
          <p14:tracePt t="6575" x="3651250" y="1100138"/>
          <p14:tracePt t="6588" x="3776663" y="1100138"/>
          <p14:tracePt t="6599" x="3902075" y="1100138"/>
          <p14:tracePt t="6608" x="4013200" y="1100138"/>
          <p14:tracePt t="6618" x="4102100" y="1100138"/>
          <p14:tracePt t="6631" x="4176713" y="1100138"/>
          <p14:tracePt t="6640" x="4238625" y="1100138"/>
          <p14:tracePt t="6653" x="4295775" y="1087438"/>
          <p14:tracePt t="6663" x="4344988" y="1081088"/>
          <p14:tracePt t="6676" x="4389438" y="1062038"/>
          <p14:tracePt t="6688" x="4419600" y="1050925"/>
          <p14:tracePt t="6699" x="4438650" y="1038225"/>
          <p14:tracePt t="6710" x="4451350" y="1025525"/>
          <p14:tracePt t="6719" x="4457700" y="1006475"/>
          <p14:tracePt t="6733" x="4464050" y="993775"/>
          <p14:tracePt t="6744" x="4470400" y="981075"/>
          <p14:tracePt t="6753" x="4470400" y="968375"/>
          <p14:tracePt t="6764" x="4470400" y="962025"/>
          <p14:tracePt t="6779" x="4470400" y="950913"/>
          <p14:tracePt t="6787" x="4470400" y="925513"/>
          <p14:tracePt t="6799" x="4464050" y="912813"/>
          <p14:tracePt t="6813" x="4414838" y="900113"/>
          <p14:tracePt t="6821" x="4314825" y="868363"/>
          <p14:tracePt t="6833" x="4183063" y="825500"/>
          <p14:tracePt t="6844" x="4025900" y="774700"/>
          <p14:tracePt t="6855" x="3825875" y="719138"/>
          <p14:tracePt t="6866" x="3651250" y="681038"/>
          <p14:tracePt t="6879" x="3502025" y="650875"/>
          <p14:tracePt t="6892" x="3376613" y="631825"/>
          <p14:tracePt t="6900" x="3263900" y="619125"/>
          <p14:tracePt t="6910" x="3138488" y="619125"/>
          <p14:tracePt t="6921" x="3013075" y="625475"/>
          <p14:tracePt t="6933" x="2889250" y="655638"/>
          <p14:tracePt t="6946" x="2770188" y="687388"/>
          <p14:tracePt t="6955" x="2670175" y="719138"/>
          <p14:tracePt t="6967" x="2613025" y="744538"/>
          <p14:tracePt t="6981" x="2570163" y="762000"/>
          <p14:tracePt t="6990" x="2538413" y="787400"/>
          <p14:tracePt t="7001" x="2506663" y="812800"/>
          <p14:tracePt t="7015" x="2463800" y="844550"/>
          <p14:tracePt t="7026" x="2393950" y="887413"/>
          <p14:tracePt t="7034" x="2325688" y="944563"/>
          <p14:tracePt t="7048" x="2244725" y="1006475"/>
          <p14:tracePt t="7058" x="2176463" y="1062038"/>
          <p14:tracePt t="7069" x="2112963" y="1125538"/>
          <p14:tracePt t="7081" x="2070100" y="1168400"/>
          <p14:tracePt t="7091" x="2044700" y="1200150"/>
          <p14:tracePt t="7102" x="2019300" y="1238250"/>
          <p14:tracePt t="7116" x="2006600" y="1262063"/>
          <p14:tracePt t="7124" x="1987550" y="1293813"/>
          <p14:tracePt t="7135" x="1970088" y="1338263"/>
          <p14:tracePt t="7148" x="1963738" y="1381125"/>
          <p14:tracePt t="7158" x="1957388" y="1406525"/>
          <p14:tracePt t="7169" x="1951038" y="1438275"/>
          <p14:tracePt t="7181" x="1944688" y="1457325"/>
          <p14:tracePt t="7192" x="1944688" y="1487488"/>
          <p14:tracePt t="7203" x="1944688" y="1506538"/>
          <p14:tracePt t="7215" x="1944688" y="1525588"/>
          <p14:tracePt t="7227" x="1944688" y="1563688"/>
          <p14:tracePt t="7237" x="1944688" y="1600200"/>
          <p14:tracePt t="7249" x="1944688" y="1631950"/>
          <p14:tracePt t="7260" x="1963738" y="1674813"/>
          <p14:tracePt t="7271" x="1976438" y="1706563"/>
          <p14:tracePt t="7283" x="1993900" y="1744663"/>
          <p14:tracePt t="7293" x="2019300" y="1781175"/>
          <p14:tracePt t="7304" x="2044700" y="1825625"/>
          <p14:tracePt t="7316" x="2063750" y="1863725"/>
          <p14:tracePt t="7328" x="2076450" y="1906588"/>
          <p14:tracePt t="7338" x="2106613" y="1951038"/>
          <p14:tracePt t="7351" x="2119313" y="1993900"/>
          <p14:tracePt t="7363" x="2125663" y="2025650"/>
          <p14:tracePt t="7372" x="2138363" y="2051050"/>
          <p14:tracePt t="7397" x="2144713" y="2063750"/>
          <p14:tracePt t="7406" x="2151063" y="2074863"/>
          <p14:tracePt t="7417" x="2157413" y="2087563"/>
          <p14:tracePt t="7431" x="2170113" y="2106613"/>
          <p14:tracePt t="7439" x="2187575" y="2125663"/>
          <p14:tracePt t="7451" x="2219325" y="2144713"/>
          <p14:tracePt t="7462" x="2263775" y="2157413"/>
          <p14:tracePt t="7474" x="2325688" y="2174875"/>
          <p14:tracePt t="7485" x="2419350" y="2193925"/>
          <p14:tracePt t="7499" x="2544763" y="2232025"/>
          <p14:tracePt t="7507" x="2689225" y="2263775"/>
          <p14:tracePt t="7518" x="2863850" y="2300288"/>
          <p14:tracePt t="7532" x="3057525" y="2325688"/>
          <p14:tracePt t="7541" x="3251200" y="2363788"/>
          <p14:tracePt t="7553" x="3419475" y="2387600"/>
          <p14:tracePt t="7564" x="3563938" y="2413000"/>
          <p14:tracePt t="7578" x="3689350" y="2419350"/>
          <p14:tracePt t="7589" x="3802063" y="2419350"/>
          <p14:tracePt t="7600" x="3925888" y="2419350"/>
          <p14:tracePt t="7609" x="4038600" y="2387600"/>
          <p14:tracePt t="7620" x="4157663" y="2332038"/>
          <p14:tracePt t="7632" x="4295775" y="2263775"/>
          <p14:tracePt t="7643" x="4402138" y="2187575"/>
          <p14:tracePt t="7654" x="4502150" y="2125663"/>
          <p14:tracePt t="7665" x="4595813" y="2068513"/>
          <p14:tracePt t="7676" x="4676775" y="2012950"/>
          <p14:tracePt t="7689" x="4732338" y="1968500"/>
          <p14:tracePt t="7700" x="4776788" y="1931988"/>
          <p14:tracePt t="7711" x="4795838" y="1919288"/>
          <p14:tracePt t="7721" x="4802188" y="1900238"/>
          <p14:tracePt t="7732" x="4808538" y="1874838"/>
          <p14:tracePt t="7744" x="4808538" y="1863725"/>
          <p14:tracePt t="7755" x="4808538" y="1851025"/>
          <p14:tracePt t="7768" x="4802188" y="1838325"/>
          <p14:tracePt t="7777" x="4789488" y="1831975"/>
          <p14:tracePt t="7788" x="4764088" y="1819275"/>
          <p14:tracePt t="7800" x="4714875" y="1793875"/>
          <p14:tracePt t="7812" x="4625975" y="1763713"/>
          <p14:tracePt t="7822" x="4476750" y="1719263"/>
          <p14:tracePt t="7834" x="4270375" y="1651000"/>
          <p14:tracePt t="7847" x="4064000" y="1581150"/>
          <p14:tracePt t="7856" x="3825875" y="1493838"/>
          <p14:tracePt t="7868" x="3638550" y="1425575"/>
          <p14:tracePt t="7882" x="3506788" y="1381125"/>
          <p14:tracePt t="7893" x="3382963" y="1350963"/>
          <p14:tracePt t="7901" x="3270250" y="1331913"/>
          <p14:tracePt t="7914" x="3138488" y="1306513"/>
          <p14:tracePt t="7923" x="3006725" y="1300163"/>
          <p14:tracePt t="7934" x="2870200" y="1300163"/>
          <p14:tracePt t="7949" x="2732088" y="1287463"/>
          <p14:tracePt t="7957" x="2606675" y="1274763"/>
          <p14:tracePt t="7969" x="2519363" y="1268413"/>
          <p14:tracePt t="7980" x="2457450" y="1268413"/>
          <p14:tracePt t="7990" x="2413000" y="1268413"/>
          <p14:tracePt t="8002" x="2376488" y="1268413"/>
          <p14:tracePt t="8014" x="2351088" y="1268413"/>
          <p14:tracePt t="8024" x="2312988" y="1268413"/>
          <p14:tracePt t="8035" x="2263775" y="1268413"/>
          <p14:tracePt t="8049" x="2206625" y="1268413"/>
          <p14:tracePt t="8058" x="2157413" y="1268413"/>
          <p14:tracePt t="8069" x="2138363" y="1268413"/>
          <p14:tracePt t="8082" x="2119313" y="1268413"/>
          <p14:tracePt t="8092" x="2087563" y="1268413"/>
          <p14:tracePt t="8103" x="2063750" y="1268413"/>
          <p14:tracePt t="8116" x="2006600" y="1268413"/>
          <p14:tracePt t="8127" x="1919288" y="1268413"/>
          <p14:tracePt t="8137" x="1812925" y="1281113"/>
          <p14:tracePt t="8149" x="1712913" y="1287463"/>
          <p14:tracePt t="8160" x="1612900" y="1300163"/>
          <p14:tracePt t="8171" x="1525588" y="1319213"/>
          <p14:tracePt t="8194" x="1481138" y="1331913"/>
          <p14:tracePt t="8205" x="1444625" y="1344613"/>
          <p14:tracePt t="8216" x="1400175" y="1362075"/>
          <p14:tracePt t="8229" x="1370013" y="1374775"/>
          <p14:tracePt t="8238" x="1325563" y="1393825"/>
          <p14:tracePt t="8249" x="1270000" y="1412875"/>
          <p14:tracePt t="8261" x="1231900" y="1431925"/>
          <p14:tracePt t="8274" x="1187450" y="1444625"/>
          <p14:tracePt t="8287" x="1157288" y="1462088"/>
          <p14:tracePt t="8296" x="1125538" y="1474788"/>
          <p14:tracePt t="8306" x="1093788" y="1493838"/>
          <p14:tracePt t="8317" x="1063625" y="1519238"/>
          <p14:tracePt t="8329" x="1031875" y="1544638"/>
          <p14:tracePt t="8339" x="993775" y="1574800"/>
          <p14:tracePt t="8351" x="968375" y="1606550"/>
          <p14:tracePt t="8363" x="944563" y="1644650"/>
          <p14:tracePt t="8373" x="919163" y="1674813"/>
          <p14:tracePt t="8385" x="893763" y="1719263"/>
          <p14:tracePt t="8399" x="881063" y="1763713"/>
          <p14:tracePt t="8407" x="863600" y="1800225"/>
          <p14:tracePt t="8418" x="857250" y="1844675"/>
          <p14:tracePt t="8433" x="844550" y="1881188"/>
          <p14:tracePt t="8441" x="844550" y="1925638"/>
          <p14:tracePt t="8452" x="844550" y="1963738"/>
          <p14:tracePt t="8464" x="850900" y="2000250"/>
          <p14:tracePt t="8475" x="874713" y="2057400"/>
          <p14:tracePt t="8486" x="944563" y="2125663"/>
          <p14:tracePt t="8499" x="1050925" y="2200275"/>
          <p14:tracePt t="8509" x="1281113" y="2306638"/>
          <p14:tracePt t="8519" x="1719263" y="2474913"/>
          <p14:tracePt t="8531" x="2351088" y="2651125"/>
          <p14:tracePt t="8542" x="3057525" y="2832100"/>
          <p14:tracePt t="8557" x="3757613" y="2974975"/>
          <p14:tracePt t="8564" x="4432300" y="3070225"/>
          <p14:tracePt t="8579" x="5045075" y="3113088"/>
          <p14:tracePt t="8589" x="5534025" y="3125788"/>
          <p14:tracePt t="8599" x="5945188" y="3100388"/>
          <p14:tracePt t="8609" x="6270625" y="3038475"/>
          <p14:tracePt t="8621" x="6527800" y="2944813"/>
          <p14:tracePt t="8634" x="6683375" y="2838450"/>
          <p14:tracePt t="8644" x="6777038" y="2706688"/>
          <p14:tracePt t="8655" x="6846888" y="2525713"/>
          <p14:tracePt t="8666" x="6858000" y="2338388"/>
          <p14:tracePt t="8678" x="6840538" y="2119313"/>
          <p14:tracePt t="8693" x="6746875" y="1863725"/>
          <p14:tracePt t="8700" x="6546850" y="1581150"/>
          <p14:tracePt t="8712" x="6227763" y="1300163"/>
          <p14:tracePt t="8722" x="5802313" y="1019175"/>
          <p14:tracePt t="8733" x="5283200" y="787400"/>
          <p14:tracePt t="8748" x="4751388" y="638175"/>
          <p14:tracePt t="8756" x="4176713" y="538163"/>
          <p14:tracePt t="8767" x="3589338" y="500063"/>
          <p14:tracePt t="8781" x="3019425" y="550863"/>
          <p14:tracePt t="8791" x="2513013" y="681038"/>
          <p14:tracePt t="8800" x="2119313" y="881063"/>
          <p14:tracePt t="8814" x="1800225" y="1162050"/>
          <p14:tracePt t="8823" x="1593850" y="1487488"/>
          <p14:tracePt t="8835" x="1487488" y="1868488"/>
          <p14:tracePt t="8847" x="1487488" y="2251075"/>
          <p14:tracePt t="8857" x="1606550" y="2657475"/>
          <p14:tracePt t="8868" x="1825625" y="3032125"/>
          <p14:tracePt t="8885" x="2170113" y="3363913"/>
          <p14:tracePt t="8894" x="2670175" y="3651250"/>
          <p14:tracePt t="8902" x="3332163" y="3870325"/>
          <p14:tracePt t="8916" x="4083050" y="4032250"/>
          <p14:tracePt t="8924" x="4908550" y="4157663"/>
          <p14:tracePt t="8935" x="5695950" y="4194175"/>
          <p14:tracePt t="8949" x="6357938" y="4183063"/>
          <p14:tracePt t="8958" x="6853238" y="4113213"/>
          <p14:tracePt t="8969" x="7164388" y="4013200"/>
          <p14:tracePt t="8982" x="7340600" y="3887788"/>
          <p14:tracePt t="8995" x="7434263" y="3776663"/>
          <p14:tracePt t="9003" x="7470775" y="3663950"/>
          <p14:tracePt t="9015" x="7459663" y="3538538"/>
          <p14:tracePt t="9030" x="7359650" y="3376613"/>
          <p14:tracePt t="9037" x="7115175" y="3151188"/>
          <p14:tracePt t="9049" x="6708775" y="2874963"/>
          <p14:tracePt t="9059" x="6189663" y="2600325"/>
          <p14:tracePt t="9071" x="5614988" y="2325688"/>
          <p14:tracePt t="9082" x="5002213" y="2068513"/>
          <p14:tracePt t="9093" x="4414838" y="1851025"/>
          <p14:tracePt t="9104" x="3876675" y="1681163"/>
          <p14:tracePt t="9115" x="3370263" y="1550988"/>
          <p14:tracePt t="9127" x="2870200" y="1438275"/>
          <p14:tracePt t="9138" x="2400300" y="1362075"/>
          <p14:tracePt t="9149" x="1931988" y="1331913"/>
          <p14:tracePt t="9162" x="1519238" y="1293813"/>
          <p14:tracePt t="9172" x="1163638" y="1293813"/>
          <p14:tracePt t="9184" x="925513" y="1300163"/>
          <p14:tracePt t="9196" x="781050" y="1325563"/>
          <p14:tracePt t="9206" x="681038" y="1357313"/>
          <p14:tracePt t="9217" x="600075" y="1406525"/>
          <p14:tracePt t="9229" x="538163" y="1474788"/>
          <p14:tracePt t="9239" x="500063" y="1581150"/>
          <p14:tracePt t="9251" x="461963" y="1725613"/>
          <p14:tracePt t="9262" x="461963" y="1957388"/>
          <p14:tracePt t="9280" x="519113" y="2257425"/>
          <p14:tracePt t="9287" x="661988" y="2619375"/>
          <p14:tracePt t="9298" x="931863" y="3000375"/>
          <p14:tracePt t="9307" x="1374775" y="3381375"/>
          <p14:tracePt t="9318" x="2000250" y="3751263"/>
          <p14:tracePt t="9330" x="2819400" y="4064000"/>
          <p14:tracePt t="9340" x="3808413" y="4338638"/>
          <p14:tracePt t="9352" x="4883150" y="4532313"/>
          <p14:tracePt t="9363" x="6034088" y="4664075"/>
          <p14:tracePt t="9377" x="7196138" y="4732338"/>
          <p14:tracePt t="9388" x="8289925" y="4713288"/>
          <p14:tracePt t="9399" x="9259888" y="4606925"/>
          <p14:tracePt t="9409" x="10015538" y="4425950"/>
          <p14:tracePt t="9420" x="10510838" y="4194175"/>
          <p14:tracePt t="9432" x="10821988" y="3938588"/>
          <p14:tracePt t="9443" x="10998200" y="3681413"/>
          <p14:tracePt t="9453" x="11091863" y="3394075"/>
          <p14:tracePt t="9464" x="11123613" y="3132138"/>
          <p14:tracePt t="9478" x="11104563" y="2913063"/>
          <p14:tracePt t="9488" x="11034713" y="2725738"/>
          <p14:tracePt t="9499" x="10922000" y="2593975"/>
          <p14:tracePt t="9510" x="10741025" y="2470150"/>
          <p14:tracePt t="9521" x="10504488" y="2363788"/>
          <p14:tracePt t="9533" x="10153650" y="2274888"/>
          <p14:tracePt t="9545" x="9772650" y="2193925"/>
          <p14:tracePt t="9555" x="9378950" y="2125663"/>
          <p14:tracePt t="9566" x="9034463" y="2074863"/>
          <p14:tracePt t="9579" x="8740775" y="2044700"/>
          <p14:tracePt t="9592" x="8528050" y="2012950"/>
          <p14:tracePt t="9601" x="8389938" y="2006600"/>
          <p14:tracePt t="9612" x="8278813" y="2006600"/>
          <p14:tracePt t="9622" x="8178800" y="2006600"/>
          <p14:tracePt t="9633" x="8096250" y="2019300"/>
          <p14:tracePt t="9647" x="8021638" y="2038350"/>
          <p14:tracePt t="9656" x="7953375" y="2068513"/>
          <p14:tracePt t="9667" x="7896225" y="2093913"/>
          <p14:tracePt t="9684" x="7853363" y="2132013"/>
          <p14:tracePt t="9689" x="7821613" y="2157413"/>
          <p14:tracePt t="9701" x="7808913" y="2168525"/>
          <p14:tracePt t="9716" x="7802563" y="2181225"/>
          <p14:tracePt t="9724" x="7796213" y="2200275"/>
          <p14:tracePt t="9735" x="7789863" y="2225675"/>
          <p14:tracePt t="9749" x="7772400" y="2244725"/>
          <p14:tracePt t="9757" x="7766050" y="2268538"/>
          <p14:tracePt t="9768" x="7766050" y="2293938"/>
          <p14:tracePt t="9782" x="7766050" y="2319338"/>
          <p14:tracePt t="9791" x="7766050" y="2370138"/>
          <p14:tracePt t="9802" x="7766050" y="2432050"/>
          <p14:tracePt t="9815" x="7777163" y="2519363"/>
          <p14:tracePt t="9826" x="7821613" y="2625725"/>
          <p14:tracePt t="9836" x="7883525" y="2719388"/>
          <p14:tracePt t="9848" x="7959725" y="2813050"/>
          <p14:tracePt t="9859" x="8040688" y="2906713"/>
          <p14:tracePt t="9869" x="8134350" y="3000375"/>
          <p14:tracePt t="9882" x="8240713" y="3076575"/>
          <p14:tracePt t="9892" x="8347075" y="3138488"/>
          <p14:tracePt t="9903" x="8459788" y="3187700"/>
          <p14:tracePt t="9914" x="8589963" y="3232150"/>
          <p14:tracePt t="9925" x="8740775" y="3270250"/>
          <p14:tracePt t="9937" x="8934450" y="3294063"/>
          <p14:tracePt t="9950" x="9153525" y="3319463"/>
          <p14:tracePt t="9960" x="9359900" y="3332163"/>
          <p14:tracePt t="9971" x="9540875" y="3332163"/>
          <p14:tracePt t="9983" x="9678988" y="3332163"/>
          <p14:tracePt t="9997" x="9779000" y="3332163"/>
          <p14:tracePt t="10004" x="9853613" y="3306763"/>
          <p14:tracePt t="10016" x="9909175" y="3281363"/>
          <p14:tracePt t="10031" x="9959975" y="3244850"/>
          <p14:tracePt t="10038" x="9991725" y="3200400"/>
          <p14:tracePt t="10050" x="10021888" y="3144838"/>
          <p14:tracePt t="10062" x="10040938" y="3094038"/>
          <p14:tracePt t="10073" x="10059988" y="3025775"/>
          <p14:tracePt t="10085" x="10066338" y="2963863"/>
          <p14:tracePt t="10095" x="10066338" y="2900363"/>
          <p14:tracePt t="10106" x="10066338" y="2844800"/>
          <p14:tracePt t="10117" x="10066338" y="2794000"/>
          <p14:tracePt t="10130" x="10066338" y="2757488"/>
          <p14:tracePt t="10143" x="10066338" y="2738438"/>
          <p14:tracePt t="10151" x="10066338" y="2719388"/>
          <p14:tracePt t="10162" x="10059988" y="2693988"/>
          <p14:tracePt t="10174" x="10034588" y="2674938"/>
          <p14:tracePt t="10190" x="10015538" y="2651125"/>
          <p14:tracePt t="10199" x="10004425" y="2632075"/>
          <p14:tracePt t="10207" x="9979025" y="2619375"/>
          <p14:tracePt t="10218" x="9959975" y="2593975"/>
          <p14:tracePt t="10231" x="9940925" y="2581275"/>
          <p14:tracePt t="10241" x="9909175" y="2570163"/>
          <p14:tracePt t="10252" x="9898063" y="2563813"/>
          <p14:tracePt t="10263" x="9885363" y="2557463"/>
          <p14:tracePt t="10275" x="9879013" y="2551113"/>
          <p14:tracePt t="10290" x="9872663" y="2544763"/>
          <p14:tracePt t="10319" x="9866313" y="2538413"/>
          <p14:tracePt t="10342" x="9840913" y="2519363"/>
          <p14:tracePt t="10353" x="9809163" y="2493963"/>
          <p14:tracePt t="10365" x="9766300" y="2470150"/>
          <p14:tracePt t="10377" x="9721850" y="2432050"/>
          <p14:tracePt t="10388" x="9666288" y="2406650"/>
          <p14:tracePt t="10399" x="9621838" y="2381250"/>
          <p14:tracePt t="10409" x="9598025" y="2357438"/>
          <p14:tracePt t="10421" x="9566275" y="2344738"/>
          <p14:tracePt t="10432" x="9553575" y="2325688"/>
          <p14:tracePt t="10445" x="9521825" y="2300288"/>
          <p14:tracePt t="10454" x="9491663" y="2274888"/>
          <p14:tracePt t="10466" x="9459913" y="2257425"/>
          <p14:tracePt t="10478" x="9415463" y="2232025"/>
          <p14:tracePt t="10489" x="9359900" y="2193925"/>
          <p14:tracePt t="10501" x="9278938" y="2157413"/>
          <p14:tracePt t="10512" x="9202738" y="2112963"/>
          <p14:tracePt t="10522" x="9109075" y="2074863"/>
          <p14:tracePt t="10533" x="9002713" y="2032000"/>
          <p14:tracePt t="10547" x="8915400" y="1993900"/>
          <p14:tracePt t="10556" x="8834438" y="1963738"/>
          <p14:tracePt t="10567" x="8766175" y="1938338"/>
          <p14:tracePt t="10583" x="8728075" y="1919288"/>
          <p14:tracePt t="10615" x="8702675" y="1906588"/>
          <p14:tracePt t="10623" x="8689975" y="1900238"/>
          <p14:tracePt t="10635" x="8678863" y="1900238"/>
          <p14:tracePt t="10649" x="8666163" y="1893888"/>
          <p14:tracePt t="10657" x="8640763" y="1881188"/>
          <p14:tracePt t="10668" x="8609013" y="1874838"/>
          <p14:tracePt t="10682" x="8578850" y="1868488"/>
          <p14:tracePt t="10692" x="8559800" y="1857375"/>
          <p14:tracePt t="10702" x="8540750" y="1851025"/>
          <p14:tracePt t="10714" x="8521700" y="1851025"/>
          <p14:tracePt t="10725" x="8489950" y="1844675"/>
          <p14:tracePt t="10735" x="8447088" y="1831975"/>
          <p14:tracePt t="10748" x="8396288" y="1825625"/>
          <p14:tracePt t="10759" x="8308975" y="1812925"/>
          <p14:tracePt t="10770" x="8208963" y="1793875"/>
          <p14:tracePt t="10783" x="8102600" y="1774825"/>
          <p14:tracePt t="10793" x="7989888" y="1744663"/>
          <p14:tracePt t="10803" x="7877175" y="1719263"/>
          <p14:tracePt t="10816" x="7734300" y="1687513"/>
          <p14:tracePt t="10827" x="7559675" y="1651000"/>
          <p14:tracePt t="10837" x="7359650" y="1612900"/>
          <p14:tracePt t="10850" x="7108825" y="1550988"/>
          <p14:tracePt t="10861" x="6858000" y="1493838"/>
          <p14:tracePt t="10872" x="6564313" y="1444625"/>
          <p14:tracePt t="10883" x="6270625" y="1419225"/>
          <p14:tracePt t="10893" x="6008688" y="1400175"/>
          <p14:tracePt t="10904" x="5851525" y="1387475"/>
          <p14:tracePt t="10917" x="5770563" y="1381125"/>
          <p14:tracePt t="10938" x="5721350" y="1381125"/>
          <p14:tracePt t="10950" x="5683250" y="1381125"/>
          <p14:tracePt t="10963" x="5645150" y="1381125"/>
          <p14:tracePt t="10972" x="5583238" y="1381125"/>
          <p14:tracePt t="10985" x="5521325" y="1381125"/>
          <p14:tracePt t="10996" x="5457825" y="1381125"/>
          <p14:tracePt t="11005" x="5427663" y="1381125"/>
          <p14:tracePt t="11017" x="5414963" y="1381125"/>
          <p14:tracePt t="11032" x="5414963" y="1387475"/>
          <p14:tracePt t="11039" x="5414963" y="1393825"/>
          <p14:tracePt t="11051" x="5451475" y="1406525"/>
          <p14:tracePt t="11062" x="5564188" y="1425575"/>
          <p14:tracePt t="11073" x="5776913" y="1450975"/>
          <p14:tracePt t="11087" x="6064250" y="1481138"/>
          <p14:tracePt t="11287" x="6170613" y="1500188"/>
          <p14:tracePt t="11298" x="6227763" y="1531938"/>
          <p14:tracePt t="11344" x="6234113" y="1531938"/>
          <p14:tracePt t="11356" x="6234113" y="1512888"/>
          <p14:tracePt t="11367" x="6221413" y="1487488"/>
          <p14:tracePt t="11385" x="6196013" y="1431925"/>
          <p14:tracePt t="11389" x="6164263" y="1374775"/>
          <p14:tracePt t="11403" x="6140450" y="1331913"/>
          <p14:tracePt t="11411" x="6102350" y="1287463"/>
          <p14:tracePt t="11422" x="6045200" y="1238250"/>
          <p14:tracePt t="11434" x="5951538" y="1187450"/>
          <p14:tracePt t="11448" x="5840413" y="1138238"/>
          <p14:tracePt t="11456" x="5664200" y="1062038"/>
          <p14:tracePt t="11467" x="5427663" y="957263"/>
          <p14:tracePt t="11480" x="5183188" y="831850"/>
          <p14:tracePt t="11493" x="4938713" y="731838"/>
          <p14:tracePt t="11501" x="4745038" y="631825"/>
          <p14:tracePt t="11515" x="4576763" y="555625"/>
          <p14:tracePt t="11523" x="4438650" y="493713"/>
          <p14:tracePt t="11534" x="4325938" y="455613"/>
          <p14:tracePt t="11549" x="4214813" y="431800"/>
          <p14:tracePt t="11557" x="4089400" y="412750"/>
          <p14:tracePt t="11569" x="3932238" y="400050"/>
          <p14:tracePt t="11584" x="3702050" y="400050"/>
          <p14:tracePt t="11594" x="3413125" y="387350"/>
          <p14:tracePt t="11602" x="3076575" y="368300"/>
          <p14:tracePt t="11615" x="2738438" y="338138"/>
          <p14:tracePt t="11626" x="2400300" y="306388"/>
          <p14:tracePt t="11636" x="2112963" y="293688"/>
          <p14:tracePt t="11649" x="1851025" y="274638"/>
          <p14:tracePt t="11660" x="1563688" y="261938"/>
          <p14:tracePt t="11670" x="1231900" y="261938"/>
          <p14:tracePt t="11682" x="874713" y="268288"/>
          <p14:tracePt t="11693" x="506413" y="306388"/>
          <p14:tracePt t="11703" x="112713" y="374650"/>
          <p14:tracePt t="11939" x="450850" y="3463925"/>
          <p14:tracePt t="11951" x="857250" y="3570288"/>
          <p14:tracePt t="11962" x="1274763" y="3638550"/>
          <p14:tracePt t="11976" x="1663700" y="3670300"/>
          <p14:tracePt t="11984" x="2025650" y="3687763"/>
          <p14:tracePt t="11997" x="2332038" y="3687763"/>
          <p14:tracePt t="12007" x="2670175" y="3676650"/>
          <p14:tracePt t="12018" x="2982913" y="3644900"/>
          <p14:tracePt t="12033" x="3302000" y="3600450"/>
          <p14:tracePt t="12041" x="3625850" y="3532188"/>
          <p14:tracePt t="12052" x="3976688" y="3470275"/>
          <p14:tracePt t="12063" x="4302125" y="3400425"/>
          <p14:tracePt t="12075" x="4602163" y="3325813"/>
          <p14:tracePt t="12091" x="4883150" y="3244850"/>
          <p14:tracePt t="12099" x="5138738" y="3170238"/>
          <p14:tracePt t="12109" x="5389563" y="3113088"/>
          <p14:tracePt t="12122" x="5638800" y="3051175"/>
          <p14:tracePt t="12131" x="5845175" y="3000375"/>
          <p14:tracePt t="12143" x="6002338" y="2951163"/>
          <p14:tracePt t="12153" x="6115050" y="2906713"/>
          <p14:tracePt t="12167" x="6208713" y="2870200"/>
          <p14:tracePt t="12176" x="6289675" y="2825750"/>
          <p14:tracePt t="12189" x="6351588" y="2800350"/>
          <p14:tracePt t="12198" x="6408738" y="2770188"/>
          <p14:tracePt t="12210" x="6451600" y="2744788"/>
          <p14:tracePt t="12221" x="6483350" y="2719388"/>
          <p14:tracePt t="12232" x="6521450" y="2693988"/>
          <p14:tracePt t="12244" x="6540500" y="2681288"/>
          <p14:tracePt t="12254" x="6557963" y="2663825"/>
          <p14:tracePt t="12265" x="6583363" y="2638425"/>
          <p14:tracePt t="12278" x="6596063" y="2632075"/>
          <p14:tracePt t="12292" x="6608763" y="2613025"/>
          <p14:tracePt t="12300" x="6634163" y="2581275"/>
          <p14:tracePt t="12312" x="6640513" y="2551113"/>
          <p14:tracePt t="12322" x="6646863" y="2513013"/>
          <p14:tracePt t="12334" x="6646863" y="2481263"/>
          <p14:tracePt t="12346" x="6646863" y="2457450"/>
          <p14:tracePt t="12356" x="6646863" y="2425700"/>
          <p14:tracePt t="12367" x="6646863" y="2400300"/>
          <p14:tracePt t="12382" x="6646863" y="2370138"/>
          <p14:tracePt t="12390" x="6621463" y="2325688"/>
          <p14:tracePt t="12401" x="6596063" y="2281238"/>
          <p14:tracePt t="12415" x="6546850" y="2225675"/>
          <p14:tracePt t="12423" x="6496050" y="2168525"/>
          <p14:tracePt t="12434" x="6440488" y="2119313"/>
          <p14:tracePt t="12449" x="6370638" y="2081213"/>
          <p14:tracePt t="12457" x="6308725" y="2051050"/>
          <p14:tracePt t="12468" x="6240463" y="2025650"/>
          <p14:tracePt t="12482" x="6196013" y="2006600"/>
          <p14:tracePt t="12491" x="6157913" y="2000250"/>
          <p14:tracePt t="12502" x="6134100" y="2000250"/>
          <p14:tracePt t="12515" x="6108700" y="2000250"/>
          <p14:tracePt t="12529" x="6089650" y="1993900"/>
          <p14:tracePt t="12536" x="6076950" y="1993900"/>
          <p14:tracePt t="12570" x="6070600" y="1993900"/>
          <p14:tracePt t="13874" x="6064250" y="1993900"/>
          <p14:tracePt t="13886" x="6051550" y="1993900"/>
          <p14:tracePt t="13908" x="6045200" y="1993900"/>
          <p14:tracePt t="13919" x="6034088" y="1993900"/>
          <p14:tracePt t="13932" x="6021388" y="1993900"/>
          <p14:tracePt t="13942" x="6008688" y="2006600"/>
          <p14:tracePt t="13953" x="5989638" y="2012950"/>
          <p14:tracePt t="13964" x="5970588" y="2019300"/>
          <p14:tracePt t="13976" x="5945188" y="2032000"/>
          <p14:tracePt t="13987" x="5921375" y="2044700"/>
          <p14:tracePt t="13999" x="5895975" y="2063750"/>
          <p14:tracePt t="14010" x="5864225" y="2081213"/>
          <p14:tracePt t="14021" x="5808663" y="2112963"/>
          <p14:tracePt t="14032" x="5757863" y="2138363"/>
          <p14:tracePt t="14045" x="5689600" y="2174875"/>
          <p14:tracePt t="14056" x="5621338" y="2219325"/>
          <p14:tracePt t="14066" x="5564188" y="2257425"/>
          <p14:tracePt t="14081" x="5508625" y="2293938"/>
          <p14:tracePt t="14091" x="5438775" y="2351088"/>
          <p14:tracePt t="14100" x="5357813" y="2413000"/>
          <p14:tracePt t="14112" x="5276850" y="2481263"/>
          <p14:tracePt t="14122" x="5183188" y="2557463"/>
          <p14:tracePt t="14133" x="5076825" y="2632075"/>
          <p14:tracePt t="14152" x="4951413" y="2706688"/>
          <p14:tracePt t="14156" x="4832350" y="2774950"/>
          <p14:tracePt t="14167" x="4725988" y="2825750"/>
          <p14:tracePt t="14181" x="4625975" y="2870200"/>
          <p14:tracePt t="14191" x="4545013" y="2906713"/>
          <p14:tracePt t="14200" x="4464050" y="2938463"/>
          <p14:tracePt t="14214" x="4395788" y="2970213"/>
          <p14:tracePt t="14223" x="4338638" y="3006725"/>
          <p14:tracePt t="14234" x="4308475" y="3051175"/>
          <p14:tracePt t="14248" x="4289425" y="3094038"/>
          <p14:tracePt t="14257" x="4270375" y="3144838"/>
          <p14:tracePt t="14268" x="4264025" y="3200400"/>
          <p14:tracePt t="14282" x="4264025" y="3251200"/>
          <p14:tracePt t="14291" x="4264025" y="3287713"/>
          <p14:tracePt t="14302" x="4276725" y="3319463"/>
          <p14:tracePt t="14314" x="4302125" y="3344863"/>
          <p14:tracePt t="14325" x="4319588" y="3357563"/>
          <p14:tracePt t="14336" x="4351338" y="3363913"/>
          <p14:tracePt t="14351" x="4383088" y="3370263"/>
          <p14:tracePt t="14359" x="4402138" y="3370263"/>
          <p14:tracePt t="14370" x="4419600" y="3370263"/>
          <p14:tracePt t="14384" x="4438650" y="3370263"/>
          <p14:tracePt t="14393" x="4470400" y="3370263"/>
          <p14:tracePt t="14404" x="4514850" y="3351213"/>
          <p14:tracePt t="14416" x="4557713" y="3319463"/>
          <p14:tracePt t="14426" x="4602163" y="3270250"/>
          <p14:tracePt t="14437" x="4625975" y="3238500"/>
          <p14:tracePt t="14450" x="4645025" y="3194050"/>
          <p14:tracePt t="14462" x="4664075" y="3144838"/>
          <p14:tracePt t="14471" x="4670425" y="3076575"/>
          <p14:tracePt t="14484" x="4657725" y="3013075"/>
          <p14:tracePt t="14493" x="4608513" y="2932113"/>
          <p14:tracePt t="14504" x="4483100" y="2851150"/>
          <p14:tracePt t="14516" x="4170363" y="2719388"/>
          <p14:tracePt t="14528" x="3713163" y="2593975"/>
          <p14:tracePt t="14538" x="3213100" y="2500313"/>
          <p14:tracePt t="14549" x="2706688" y="2481263"/>
          <p14:tracePt t="14562" x="2238375" y="2532063"/>
          <p14:tracePt t="14573" x="1851025" y="2651125"/>
          <p14:tracePt t="14584" x="1574800" y="2813050"/>
          <p14:tracePt t="14597" x="1393825" y="3025775"/>
          <p14:tracePt t="14606" x="1270000" y="3276600"/>
          <p14:tracePt t="14617" x="1244600" y="3538538"/>
          <p14:tracePt t="14631" x="1300163" y="3838575"/>
          <p14:tracePt t="14639" x="1519238" y="4144963"/>
          <p14:tracePt t="14651" x="1863725" y="4432300"/>
          <p14:tracePt t="14662" x="2306638" y="4657725"/>
          <p14:tracePt t="14675" x="2838450" y="4806950"/>
          <p14:tracePt t="14686" x="3406775" y="4883150"/>
          <p14:tracePt t="14699" x="3970338" y="4883150"/>
          <p14:tracePt t="14707" x="4514850" y="4813300"/>
          <p14:tracePt t="14718" x="4970463" y="4670425"/>
          <p14:tracePt t="14732" x="5321300" y="4494213"/>
          <p14:tracePt t="14742" x="5551488" y="4325938"/>
          <p14:tracePt t="14752" x="5695950" y="4138613"/>
          <p14:tracePt t="14764" x="5751513" y="3913188"/>
          <p14:tracePt t="14776" x="5727700" y="3619500"/>
          <p14:tracePt t="14789" x="5551488" y="3251200"/>
          <p14:tracePt t="14799" x="5214938" y="2863850"/>
          <p14:tracePt t="14811" x="4776788" y="2500313"/>
          <p14:tracePt t="14819" x="4276725" y="2206625"/>
          <p14:tracePt t="14831" x="3857625" y="2025650"/>
          <p14:tracePt t="14844" x="3551238" y="1951038"/>
          <p14:tracePt t="14853" x="3370263" y="1938338"/>
          <p14:tracePt t="14864" x="3213100" y="1974850"/>
          <p14:tracePt t="14883" x="3076575" y="2087563"/>
          <p14:tracePt t="14888" x="2970213" y="2306638"/>
          <p14:tracePt t="14902" x="2906713" y="2606675"/>
          <p14:tracePt t="14910" x="2957513" y="3000375"/>
          <p14:tracePt t="14921" x="3157538" y="3444875"/>
          <p14:tracePt t="14932" x="3502025" y="3883025"/>
          <p14:tracePt t="14944" x="3938588" y="4244975"/>
          <p14:tracePt t="14954" x="4389438" y="4487863"/>
          <p14:tracePt t="14966" x="4795838" y="4594225"/>
          <p14:tracePt t="14980" x="5127625" y="4606925"/>
          <p14:tracePt t="14990" x="5376863" y="4570413"/>
          <p14:tracePt t="15000" x="5545138" y="4476750"/>
          <p14:tracePt t="15012" x="5608638" y="4387850"/>
          <p14:tracePt t="15022" x="5602288" y="4283075"/>
          <p14:tracePt t="15033" x="5438775" y="4132263"/>
          <p14:tracePt t="15046" x="4964113" y="3906838"/>
          <p14:tracePt t="15055" x="4357688" y="3725863"/>
          <p14:tracePt t="15067" x="3732213" y="3613150"/>
          <p14:tracePt t="15081" x="3219450" y="3594100"/>
          <p14:tracePt t="15089" x="2863850" y="3600450"/>
          <p14:tracePt t="15101" x="2632075" y="3657600"/>
          <p14:tracePt t="15114" x="2506663" y="3738563"/>
          <p14:tracePt t="15123" x="2470150" y="3819525"/>
          <p14:tracePt t="15135" x="2500313" y="3925888"/>
          <p14:tracePt t="15148" x="2682875" y="4051300"/>
          <p14:tracePt t="15157" x="3125788" y="4238625"/>
          <p14:tracePt t="15168" x="3732213" y="4413250"/>
          <p14:tracePt t="15181" x="4389438" y="4570413"/>
          <p14:tracePt t="15193" x="5057775" y="4670425"/>
          <p14:tracePt t="15202" x="5676900" y="4725988"/>
          <p14:tracePt t="15214" x="6157913" y="4725988"/>
          <p14:tracePt t="15227" x="6502400" y="4683125"/>
          <p14:tracePt t="15236" x="6683375" y="4632325"/>
          <p14:tracePt t="15249" x="6777038" y="4570413"/>
          <p14:tracePt t="15258" x="6827838" y="4500563"/>
          <p14:tracePt t="15270" x="6853238" y="4425950"/>
          <p14:tracePt t="15283" x="6864350" y="4357688"/>
          <p14:tracePt t="15292" x="6870700" y="4319588"/>
          <p14:tracePt t="15303" x="6870700" y="4287838"/>
          <p14:tracePt t="15314" x="6870700" y="4276725"/>
          <p14:tracePt t="15326" x="6870700" y="4270375"/>
          <p14:tracePt t="15337" x="6870700" y="4257675"/>
          <p14:tracePt t="15427" x="6877050" y="4232275"/>
          <p14:tracePt t="15438" x="6883400" y="4219575"/>
          <p14:tracePt t="15450" x="6889750" y="4206875"/>
          <p14:tracePt t="15462" x="6889750" y="4187825"/>
          <p14:tracePt t="15472" x="6896100" y="4157663"/>
          <p14:tracePt t="15486" x="6908800" y="4132263"/>
          <p14:tracePt t="15496" x="6915150" y="4106863"/>
          <p14:tracePt t="15506" x="6921500" y="4087813"/>
          <p14:tracePt t="15517" x="6927850" y="4070350"/>
          <p14:tracePt t="15531" x="6934200" y="4038600"/>
          <p14:tracePt t="15539" x="6940550" y="4000500"/>
          <p14:tracePt t="15551" x="6953250" y="3957638"/>
          <p14:tracePt t="15564" x="6953250" y="3919538"/>
          <p14:tracePt t="15574" x="6953250" y="3870325"/>
          <p14:tracePt t="15584" x="6959600" y="3806825"/>
          <p14:tracePt t="15598" x="6970713" y="3751263"/>
          <p14:tracePt t="15607" x="6977063" y="3687763"/>
          <p14:tracePt t="15618" x="6977063" y="3638550"/>
          <p14:tracePt t="15630" x="6977063" y="3587750"/>
          <p14:tracePt t="15640" x="6977063" y="3525838"/>
          <p14:tracePt t="15653" x="6977063" y="3457575"/>
          <p14:tracePt t="15664" x="6977063" y="3406775"/>
          <p14:tracePt t="15678" x="6964363" y="3344863"/>
          <p14:tracePt t="15686" x="6934200" y="3276600"/>
          <p14:tracePt t="15699" x="6896100" y="3219450"/>
          <p14:tracePt t="15709" x="6853238" y="3163888"/>
          <p14:tracePt t="15719" x="6789738" y="3106738"/>
          <p14:tracePt t="15732" x="6721475" y="3057525"/>
          <p14:tracePt t="15744" x="6634163" y="3013075"/>
          <p14:tracePt t="15754" x="6515100" y="2981325"/>
          <p14:tracePt t="15765" x="6370638" y="2951163"/>
          <p14:tracePt t="15781" x="6183313" y="2925763"/>
          <p14:tracePt t="15788" x="5895975" y="2906713"/>
          <p14:tracePt t="15800" x="5557838" y="2919413"/>
          <p14:tracePt t="15809" x="5208588" y="2981325"/>
          <p14:tracePt t="15821" x="4902200" y="3100388"/>
          <p14:tracePt t="15832" x="4651375" y="3238500"/>
          <p14:tracePt t="15844" x="4464050" y="3381375"/>
          <p14:tracePt t="15854" x="4351338" y="3519488"/>
          <p14:tracePt t="15866" x="4289425" y="3638550"/>
          <p14:tracePt t="15879" x="4270375" y="3763963"/>
          <p14:tracePt t="15892" x="4295775" y="3906838"/>
          <p14:tracePt t="15899" x="4438650" y="4094163"/>
          <p14:tracePt t="15911" x="4689475" y="4270375"/>
          <p14:tracePt t="15922" x="5083175" y="4432300"/>
          <p14:tracePt t="15934" x="5634038" y="4564063"/>
          <p14:tracePt t="15947" x="6208713" y="4638675"/>
          <p14:tracePt t="15956" x="6721475" y="4676775"/>
          <p14:tracePt t="15967" x="7159625" y="4664075"/>
          <p14:tracePt t="15982" x="7502525" y="4600575"/>
          <p14:tracePt t="15993" x="7766050" y="4506913"/>
          <p14:tracePt t="16001" x="7947025" y="4383088"/>
          <p14:tracePt t="16014" x="8077200" y="4219575"/>
          <p14:tracePt t="16025" x="8159750" y="4051300"/>
          <p14:tracePt t="16034" x="8196263" y="3857625"/>
          <p14:tracePt t="16047" x="8178800" y="3663950"/>
          <p14:tracePt t="16057" x="8040688" y="3438525"/>
          <p14:tracePt t="16069" x="7772400" y="3187700"/>
          <p14:tracePt t="16079" x="7370763" y="2951163"/>
          <p14:tracePt t="16091" x="6834188" y="2738438"/>
          <p14:tracePt t="16105" x="6302375" y="2600325"/>
          <p14:tracePt t="16115" x="5883275" y="2532063"/>
          <p14:tracePt t="16125" x="5545138" y="2544763"/>
          <p14:tracePt t="16135" x="5308600" y="2632075"/>
          <p14:tracePt t="16149" x="5157788" y="2800350"/>
          <p14:tracePt t="16158" x="5102225" y="3025775"/>
          <p14:tracePt t="16169" x="5151438" y="3300413"/>
          <p14:tracePt t="16185" x="5421313" y="3638550"/>
          <p14:tracePt t="16192" x="5934075" y="4006850"/>
          <p14:tracePt t="16203" x="6553200" y="4332288"/>
          <p14:tracePt t="16216" x="7196138" y="4570413"/>
          <p14:tracePt t="16226" x="7702550" y="4719638"/>
          <p14:tracePt t="16237" x="7877175" y="4757738"/>
          <p14:tracePt t="16249" x="7940675" y="4757738"/>
          <p14:tracePt t="16261" x="7940675" y="4725988"/>
          <p14:tracePt t="16272" x="7872413" y="4657725"/>
          <p14:tracePt t="16283" x="7646988" y="4532313"/>
          <p14:tracePt t="16295" x="7202488" y="4370388"/>
          <p14:tracePt t="16305" x="6677025" y="4257675"/>
          <p14:tracePt t="16316" x="6234113" y="4187825"/>
          <p14:tracePt t="16338" x="5964238" y="4157663"/>
          <p14:tracePt t="16350" x="5851525" y="4157663"/>
          <p14:tracePt t="16361" x="5802313" y="4157663"/>
          <p14:tracePt t="16373" x="5795963" y="4183063"/>
          <p14:tracePt t="16388" x="5808663" y="4200525"/>
          <p14:tracePt t="16397" x="5864225" y="4225925"/>
          <p14:tracePt t="16406" x="5945188" y="4270375"/>
          <p14:tracePt t="16417" x="6027738" y="4300538"/>
          <p14:tracePt t="16432" x="6102350" y="4325938"/>
          <p14:tracePt t="16440" x="6134100" y="4332288"/>
          <p14:tracePt t="16542" x="6151563" y="4344988"/>
          <p14:tracePt t="16553" x="6157913" y="4344988"/>
          <p14:tracePt t="16564" x="6164263" y="4325938"/>
          <p14:tracePt t="16576" x="6164263" y="4306888"/>
          <p14:tracePt t="16586" x="6164263" y="4283075"/>
          <p14:tracePt t="16600" x="6164263" y="4270375"/>
          <p14:tracePt t="16676" x="6164263" y="4257675"/>
          <p14:tracePt t="16687" x="6164263" y="4251325"/>
          <p14:tracePt t="16698" x="6164263" y="4238625"/>
          <p14:tracePt t="16721" x="6157913" y="4219575"/>
          <p14:tracePt t="16867" x="6157913" y="4213225"/>
          <p14:tracePt t="16879" x="6157913" y="4206875"/>
          <p14:tracePt t="16889" x="6164263" y="4200525"/>
          <p14:tracePt t="16900" x="6170613" y="4187825"/>
          <p14:tracePt t="16913" x="6189663" y="4183063"/>
          <p14:tracePt t="16934" x="6202363" y="4176713"/>
          <p14:tracePt t="16949" x="6215063" y="4170363"/>
          <p14:tracePt t="16959" x="6227763" y="4164013"/>
          <p14:tracePt t="16969" x="6240463" y="4157663"/>
          <p14:tracePt t="16981" x="6251575" y="4151313"/>
          <p14:tracePt t="16993" x="6283325" y="4132263"/>
          <p14:tracePt t="17002" x="6315075" y="4119563"/>
          <p14:tracePt t="17016" x="6340475" y="4113213"/>
          <p14:tracePt t="17027" x="6383338" y="4094163"/>
          <p14:tracePt t="17036" x="6415088" y="4083050"/>
          <p14:tracePt t="17049" x="6434138" y="4070350"/>
          <p14:tracePt t="17058" x="6451600" y="4070350"/>
          <p14:tracePt t="17070" x="6483350" y="4064000"/>
          <p14:tracePt t="17082" x="6515100" y="4057650"/>
          <p14:tracePt t="17092" x="6534150" y="4057650"/>
          <p14:tracePt t="17103" x="6557963" y="4051300"/>
          <p14:tracePt t="17116" x="6602413" y="4051300"/>
          <p14:tracePt t="17126" x="6640513" y="4051300"/>
          <p14:tracePt t="17137" x="6689725" y="4051300"/>
          <p14:tracePt t="17148" x="6753225" y="4051300"/>
          <p14:tracePt t="17160" x="6815138" y="4051300"/>
          <p14:tracePt t="17171" x="6889750" y="4051300"/>
          <p14:tracePt t="17184" x="6977063" y="4051300"/>
          <p14:tracePt t="17197" x="7064375" y="4051300"/>
          <p14:tracePt t="17204" x="7153275" y="4051300"/>
          <p14:tracePt t="17216" x="7240588" y="4051300"/>
          <p14:tracePt t="17229" x="7327900" y="4051300"/>
          <p14:tracePt t="17238" x="7415213" y="4057650"/>
          <p14:tracePt t="17249" x="7502525" y="4064000"/>
          <p14:tracePt t="17262" x="7596188" y="4076700"/>
          <p14:tracePt t="17273" x="7683500" y="4083050"/>
          <p14:tracePt t="17283" x="7759700" y="4094163"/>
          <p14:tracePt t="17297" x="7834313" y="4100513"/>
          <p14:tracePt t="17306" x="7908925" y="4100513"/>
          <p14:tracePt t="17318" x="7989888" y="4113213"/>
          <p14:tracePt t="17330" x="8053388" y="4113213"/>
          <p14:tracePt t="17339" x="8102600" y="4113213"/>
          <p14:tracePt t="17351" x="8140700" y="4113213"/>
          <p14:tracePt t="17362" x="8189913" y="4113213"/>
          <p14:tracePt t="17375" x="8240713" y="4113213"/>
          <p14:tracePt t="17387" x="8289925" y="4113213"/>
          <p14:tracePt t="17398" x="8353425" y="4113213"/>
          <p14:tracePt t="17407" x="8421688" y="4119563"/>
          <p14:tracePt t="17418" x="8509000" y="4119563"/>
          <p14:tracePt t="17431" x="8596313" y="4132263"/>
          <p14:tracePt t="17441" x="8672513" y="4138613"/>
          <p14:tracePt t="17452" x="8759825" y="4151313"/>
          <p14:tracePt t="17463" x="8853488" y="4164013"/>
          <p14:tracePt t="17475" x="8953500" y="4170363"/>
          <p14:tracePt t="17486" x="9053513" y="4183063"/>
          <p14:tracePt t="17499" x="9140825" y="4187825"/>
          <p14:tracePt t="17509" x="9240838" y="4200525"/>
          <p14:tracePt t="17520" x="9328150" y="4200525"/>
          <p14:tracePt t="17532" x="9402763" y="4200525"/>
          <p14:tracePt t="17543" x="9466263" y="4213225"/>
          <p14:tracePt t="17554" x="9498013" y="4213225"/>
          <p14:tracePt t="17564" x="9515475" y="4213225"/>
          <p14:tracePt t="17578" x="9534525" y="4213225"/>
          <p14:tracePt t="17588" x="9547225" y="4213225"/>
          <p14:tracePt t="17601" x="9578975" y="4213225"/>
          <p14:tracePt t="17610" x="9598025" y="4213225"/>
          <p14:tracePt t="17621" x="9615488" y="4213225"/>
          <p14:tracePt t="17634" x="9634538" y="4213225"/>
          <p14:tracePt t="17644" x="9653588" y="4213225"/>
          <p14:tracePt t="17655" x="9666288" y="4213225"/>
          <p14:tracePt t="17666" x="9691688" y="4213225"/>
          <p14:tracePt t="17678" x="9715500" y="4213225"/>
          <p14:tracePt t="17693" x="9734550" y="4213225"/>
          <p14:tracePt t="17700" x="9759950" y="4213225"/>
          <p14:tracePt t="17711" x="9785350" y="4213225"/>
          <p14:tracePt t="17722" x="9804400" y="4213225"/>
          <p14:tracePt t="17733" x="9821863" y="4213225"/>
          <p14:tracePt t="17747" x="9853613" y="4213225"/>
          <p14:tracePt t="17756" x="9879013" y="4213225"/>
          <p14:tracePt t="17767" x="9915525" y="4213225"/>
          <p14:tracePt t="17779" x="9959975" y="4213225"/>
          <p14:tracePt t="17789" x="10009188" y="4213225"/>
          <p14:tracePt t="17801" x="10047288" y="4213225"/>
          <p14:tracePt t="17815" x="10085388" y="4213225"/>
          <p14:tracePt t="17857" x="10121900" y="4213225"/>
          <p14:tracePt t="17869" x="10140950" y="4213225"/>
          <p14:tracePt t="17882" x="10166350" y="4206875"/>
          <p14:tracePt t="17891" x="10185400" y="4200525"/>
          <p14:tracePt t="17915" x="10198100" y="4194175"/>
          <p14:tracePt t="18048" x="10204450" y="4187825"/>
          <p14:tracePt t="18059" x="10215563" y="4183063"/>
          <p14:tracePt t="18071" x="10228263" y="4183063"/>
          <p14:tracePt t="18094" x="10240963" y="4183063"/>
          <p14:tracePt t="18104" x="10253663" y="4183063"/>
          <p14:tracePt t="18408" x="10266363" y="4183063"/>
          <p14:tracePt t="18420" x="10279063" y="4183063"/>
          <p14:tracePt t="18432" x="10291763" y="4183063"/>
          <p14:tracePt t="18442" x="10304463" y="4176713"/>
          <p14:tracePt t="18521" x="10310813" y="4176713"/>
          <p14:tracePt t="18532" x="10321925" y="4176713"/>
          <p14:tracePt t="18558" x="10328275" y="4176713"/>
          <p14:tracePt t="18634" x="10334625" y="4176713"/>
          <p14:tracePt t="18680" x="10340975" y="4176713"/>
          <p14:tracePt t="18700" x="10347325" y="4176713"/>
          <p14:tracePt t="18713" x="10353675" y="4176713"/>
          <p14:tracePt t="18723" x="10360025" y="4176713"/>
          <p14:tracePt t="18734" x="10372725" y="4176713"/>
          <p14:tracePt t="18757" x="10385425" y="4176713"/>
          <p14:tracePt t="18788" x="10391775" y="4176713"/>
          <p14:tracePt t="18792" x="10398125" y="4170363"/>
          <p14:tracePt t="18803" x="10415588" y="4164013"/>
          <p14:tracePt t="18825" x="10428288" y="4164013"/>
          <p14:tracePt t="18836" x="10440988" y="4157663"/>
          <p14:tracePt t="18848" x="10447338" y="4157663"/>
          <p14:tracePt t="18858" x="10460038" y="4151313"/>
          <p14:tracePt t="18870" x="10466388" y="4144963"/>
          <p14:tracePt t="18882" x="10479088" y="4138613"/>
          <p14:tracePt t="18893" x="10479088" y="4132263"/>
          <p14:tracePt t="18904" x="10485438" y="4125913"/>
          <p14:tracePt t="18915" x="10498138" y="4119563"/>
          <p14:tracePt t="18937" x="10504488" y="4119563"/>
          <p14:tracePt t="18948" x="10515600" y="4113213"/>
          <p14:tracePt t="18960" x="10521950" y="4106863"/>
          <p14:tracePt t="18971" x="10521950" y="4094163"/>
          <p14:tracePt t="18983" x="10528300" y="4083050"/>
          <p14:tracePt t="18995" x="10528300" y="4064000"/>
          <p14:tracePt t="19004" x="10528300" y="4051300"/>
          <p14:tracePt t="19016" x="10528300" y="4038600"/>
          <p14:tracePt t="19032" x="10528300" y="4032250"/>
          <p14:tracePt t="19038" x="10528300" y="4025900"/>
          <p14:tracePt t="19049" x="10528300" y="4013200"/>
          <p14:tracePt t="19065" x="10528300" y="3987800"/>
          <p14:tracePt t="19072" x="10528300" y="3957638"/>
          <p14:tracePt t="19083" x="10504488" y="3925888"/>
          <p14:tracePt t="19097" x="10479088" y="3906838"/>
          <p14:tracePt t="19109" x="10466388" y="3887788"/>
          <p14:tracePt t="19117" x="10453688" y="3883025"/>
          <p14:tracePt t="19286" x="10447338" y="3883025"/>
          <p14:tracePt t="19298" x="10440988" y="3870325"/>
          <p14:tracePt t="19308" x="10434638" y="3857625"/>
          <p14:tracePt t="19319" x="10421938" y="3838575"/>
          <p14:tracePt t="19331" x="10410825" y="3819525"/>
          <p14:tracePt t="19344" x="10398125" y="3800475"/>
          <p14:tracePt t="19353" x="10360025" y="3757613"/>
          <p14:tracePt t="19365" x="10328275" y="3725863"/>
          <p14:tracePt t="19380" x="10272713" y="3676650"/>
          <p14:tracePt t="19388" x="10191750" y="3606800"/>
          <p14:tracePt t="19400" x="10085388" y="3532188"/>
          <p14:tracePt t="19409" x="9940925" y="3438525"/>
          <p14:tracePt t="19421" x="9772650" y="3344863"/>
          <p14:tracePt t="19433" x="9628188" y="3270250"/>
          <p14:tracePt t="19445" x="9491663" y="3225800"/>
          <p14:tracePt t="19455" x="9378950" y="3206750"/>
          <p14:tracePt t="19482" x="9166225" y="3187700"/>
          <p14:tracePt t="19495" x="9053513" y="3187700"/>
          <p14:tracePt t="19499" x="8885238" y="3187700"/>
          <p14:tracePt t="19512" x="8628063" y="3187700"/>
          <p14:tracePt t="19522" x="8215313" y="3194050"/>
          <p14:tracePt t="19533" x="7734300" y="3213100"/>
          <p14:tracePt t="19546" x="7221538" y="3232150"/>
          <p14:tracePt t="19556" x="6734175" y="3270250"/>
          <p14:tracePt t="19567" x="6289675" y="3306763"/>
          <p14:tracePt t="19579" x="5927725" y="3338513"/>
          <p14:tracePt t="19590" x="5651500" y="3400425"/>
          <p14:tracePt t="19602" x="5464175" y="3481388"/>
          <p14:tracePt t="19615" x="5357813" y="3557588"/>
          <p14:tracePt t="19624" x="5295900" y="3657600"/>
          <p14:tracePt t="19635" x="5283200" y="3770313"/>
          <p14:tracePt t="19648" x="5334000" y="3887788"/>
          <p14:tracePt t="19659" x="5514975" y="4044950"/>
          <p14:tracePt t="19669" x="6008688" y="4257675"/>
          <p14:tracePt t="19681" x="6657975" y="4413250"/>
          <p14:tracePt t="19692" x="7359650" y="4494213"/>
          <p14:tracePt t="19702" x="8040688" y="4494213"/>
          <p14:tracePt t="19716" x="8685213" y="4419600"/>
          <p14:tracePt t="19726" x="9240838" y="4287838"/>
          <p14:tracePt t="19736" x="9678988" y="4119563"/>
          <p14:tracePt t="19748" x="9998075" y="3970338"/>
          <p14:tracePt t="19759" x="10204450" y="3825875"/>
          <p14:tracePt t="19769" x="10304463" y="3706813"/>
          <p14:tracePt t="19781" x="10347325" y="3594100"/>
          <p14:tracePt t="19792" x="10340975" y="3481388"/>
          <p14:tracePt t="19803" x="10260013" y="3370263"/>
          <p14:tracePt t="19815" x="10009188" y="3232150"/>
          <p14:tracePt t="19826" x="9653588" y="3132138"/>
          <p14:tracePt t="19840" x="9228138" y="3063875"/>
          <p14:tracePt t="19849" x="8847138" y="3063875"/>
          <p14:tracePt t="19861" x="8528050" y="3100388"/>
          <p14:tracePt t="19871" x="8289925" y="3206750"/>
          <p14:tracePt t="19884" x="8121650" y="3357563"/>
          <p14:tracePt t="19894" x="8015288" y="3538538"/>
          <p14:tracePt t="19905" x="7959725" y="3763963"/>
          <p14:tracePt t="19917" x="7966075" y="4000500"/>
          <p14:tracePt t="19929" x="8059738" y="4257675"/>
          <p14:tracePt t="19938" x="8221663" y="4470400"/>
          <p14:tracePt t="19950" x="8459788" y="4657725"/>
          <p14:tracePt t="19961" x="8753475" y="4806950"/>
          <p14:tracePt t="19974" x="9085263" y="4906963"/>
          <p14:tracePt t="19986" x="9428163" y="4957763"/>
          <p14:tracePt t="19998" x="9734550" y="4957763"/>
          <p14:tracePt t="20006" x="10047288" y="4945063"/>
          <p14:tracePt t="20017" x="10315575" y="4900613"/>
          <p14:tracePt t="20031" x="10521950" y="4845050"/>
          <p14:tracePt t="20039" x="10621963" y="4794250"/>
          <p14:tracePt t="20050" x="10691813" y="4745038"/>
          <p14:tracePt t="20062" x="10710863" y="4683125"/>
          <p14:tracePt t="20075" x="10710863" y="4625975"/>
          <p14:tracePt t="20089" x="10660063" y="4570413"/>
          <p14:tracePt t="20097" x="10604500" y="4532313"/>
          <p14:tracePt t="20107" x="10572750" y="4513263"/>
          <p14:tracePt t="20141" x="10566400" y="4513263"/>
          <p14:tracePt t="20153" x="10572750" y="4525963"/>
          <p14:tracePt t="20164" x="10604500" y="4545013"/>
          <p14:tracePt t="20175" x="10647363" y="4557713"/>
          <p14:tracePt t="20187" x="10685463" y="4570413"/>
          <p14:tracePt t="20199" x="10728325" y="4576763"/>
          <p14:tracePt t="20264" x="10753725" y="4576763"/>
          <p14:tracePt t="20277" x="10779125" y="4576763"/>
          <p14:tracePt t="20289" x="10791825" y="4557713"/>
          <p14:tracePt t="20299" x="10804525" y="4525963"/>
          <p14:tracePt t="20310" x="10821988" y="4483100"/>
          <p14:tracePt t="20321" x="10828338" y="4451350"/>
          <p14:tracePt t="20332" x="10834688" y="4425950"/>
          <p14:tracePt t="20344" x="10847388" y="4400550"/>
          <p14:tracePt t="20355" x="10853738" y="4383088"/>
          <p14:tracePt t="20366" x="10860088" y="4364038"/>
          <p14:tracePt t="20456" x="10860088" y="4351338"/>
          <p14:tracePt t="20467" x="10847388" y="4338638"/>
          <p14:tracePt t="20484" x="10817225" y="4319588"/>
          <p14:tracePt t="20490" x="10785475" y="4313238"/>
          <p14:tracePt t="20501" x="10734675" y="4294188"/>
          <p14:tracePt t="20515" x="10653713" y="4276725"/>
          <p14:tracePt t="20525" x="10553700" y="4257675"/>
          <p14:tracePt t="20535" x="10440988" y="4225925"/>
          <p14:tracePt t="20549" x="10321925" y="4206875"/>
          <p14:tracePt t="20559" x="10210800" y="4183063"/>
          <p14:tracePt t="20569" x="10109200" y="4176713"/>
          <p14:tracePt t="20581" x="10021888" y="4164013"/>
          <p14:tracePt t="20594" x="9972675" y="4164013"/>
          <p14:tracePt t="20602" x="9940925" y="4164013"/>
          <p14:tracePt t="20683" x="9934575" y="4164013"/>
          <p14:tracePt t="20703" x="9953625" y="4164013"/>
          <p14:tracePt t="20715" x="10004425" y="4164013"/>
          <p14:tracePt t="20726" x="10079038" y="4164013"/>
          <p14:tracePt t="20737" x="10179050" y="4164013"/>
          <p14:tracePt t="20749" x="10291763" y="4164013"/>
          <p14:tracePt t="20759" x="10398125" y="4164013"/>
          <p14:tracePt t="20771" x="10498138" y="4164013"/>
          <p14:tracePt t="20884" x="10528300" y="4164013"/>
          <p14:tracePt t="20895" x="10534650" y="4164013"/>
          <p14:tracePt t="20905" x="10521950" y="4164013"/>
          <p14:tracePt t="20917" x="10491788" y="4164013"/>
          <p14:tracePt t="20932" x="10466388" y="4164013"/>
          <p14:tracePt t="20939" x="10428288" y="4164013"/>
          <p14:tracePt t="20951" x="10366375" y="4164013"/>
          <p14:tracePt t="20962" x="10266363" y="4151313"/>
          <p14:tracePt t="20977" x="10140950" y="4144963"/>
          <p14:tracePt t="20985" x="9998075" y="4119563"/>
          <p14:tracePt t="20998" x="9804400" y="4094163"/>
          <p14:tracePt t="21007" x="9640888" y="4070350"/>
          <p14:tracePt t="21018" x="9472613" y="4051300"/>
          <p14:tracePt t="21034" x="9328150" y="4025900"/>
          <p14:tracePt t="21041" x="9202738" y="4013200"/>
          <p14:tracePt t="21052" x="9066213" y="4006850"/>
          <p14:tracePt t="21063" x="8915400" y="4006850"/>
          <p14:tracePt t="21075" x="8709025" y="4006850"/>
          <p14:tracePt t="21086" x="8428038" y="4006850"/>
          <p14:tracePt t="21098" x="8072438" y="4006850"/>
          <p14:tracePt t="21109" x="7666038" y="4006850"/>
          <p14:tracePt t="21119" x="7234238" y="4006850"/>
          <p14:tracePt t="21131" x="6821488" y="3987800"/>
          <p14:tracePt t="21142" x="6434138" y="3970338"/>
          <p14:tracePt t="21153" x="6051550" y="3957638"/>
          <p14:tracePt t="21165" x="5715000" y="3938588"/>
          <p14:tracePt t="21176" x="5408613" y="3938588"/>
          <p14:tracePt t="21187" x="5102225" y="3938588"/>
          <p14:tracePt t="21199" x="4821238" y="3938588"/>
          <p14:tracePt t="21211" x="4564063" y="3938588"/>
          <p14:tracePt t="21221" x="4332288" y="3938588"/>
          <p14:tracePt t="21232" x="4132263" y="3938588"/>
          <p14:tracePt t="21246" x="3976688" y="3938588"/>
          <p14:tracePt t="21254" x="3863975" y="3938588"/>
          <p14:tracePt t="21266" x="3802063" y="3938588"/>
          <p14:tracePt t="21333" x="3763963" y="3938588"/>
          <p14:tracePt t="21347" x="3725863" y="3938588"/>
          <p14:tracePt t="21356" x="3695700" y="3938588"/>
          <p14:tracePt t="21368" x="3670300" y="3938588"/>
          <p14:tracePt t="21383" x="3625850" y="3938588"/>
          <p14:tracePt t="21394" x="3576638" y="3951288"/>
          <p14:tracePt t="21401" x="3502025" y="3957638"/>
          <p14:tracePt t="21416" x="3413125" y="3957638"/>
          <p14:tracePt t="21423" x="3325813" y="3957638"/>
          <p14:tracePt t="21434" x="3238500" y="3957638"/>
          <p14:tracePt t="21448" x="3163888" y="3957638"/>
          <p14:tracePt t="21457" x="3100388" y="3957638"/>
          <p14:tracePt t="21468" x="3070225" y="3957638"/>
          <p14:tracePt t="21481" x="3044825" y="3963988"/>
          <p14:tracePt t="21492" x="3019425" y="3963988"/>
          <p14:tracePt t="21503" x="2995613" y="3963988"/>
          <p14:tracePt t="21516" x="2963863" y="3963988"/>
          <p14:tracePt t="21526" x="2944813" y="3963988"/>
          <p14:tracePt t="21536" x="2919413" y="3963988"/>
          <p14:tracePt t="21549" x="2889250" y="3963988"/>
          <p14:tracePt t="21559" x="2870200" y="3963988"/>
          <p14:tracePt t="21659" x="2857500" y="3963988"/>
          <p14:tracePt t="21862" x="2838450" y="3970338"/>
          <p14:tracePt t="21875" x="2825750" y="3976688"/>
          <p14:tracePt t="21885" x="2800350" y="3983038"/>
          <p14:tracePt t="21902" x="2789238" y="4000500"/>
          <p14:tracePt t="21907" x="2782888" y="4000500"/>
          <p14:tracePt t="21918" x="2782888" y="4006850"/>
          <p14:tracePt t="21941" x="2770188" y="4013200"/>
          <p14:tracePt t="21952" x="2744788" y="4032250"/>
          <p14:tracePt t="21963" x="2725738" y="4038600"/>
          <p14:tracePt t="21977" x="2693988" y="4044950"/>
          <p14:tracePt t="21987" x="2670175" y="4057650"/>
          <p14:tracePt t="21999" x="2625725" y="4070350"/>
          <p14:tracePt t="22011" x="2582863" y="4076700"/>
          <p14:tracePt t="22020" x="2563813" y="4083050"/>
          <p14:tracePt t="22032" x="2551113" y="4083050"/>
          <p14:tracePt t="22043" x="2544763" y="4083050"/>
          <p14:tracePt t="22054" x="2544763" y="4087813"/>
          <p14:tracePt t="22064" x="2538413" y="4087813"/>
          <p14:tracePt t="22089" x="2532063" y="4087813"/>
          <p14:tracePt t="22099" x="2525713" y="4087813"/>
          <p14:tracePt t="22268" x="2513013" y="4087813"/>
          <p14:tracePt t="22289" x="2506663" y="4087813"/>
          <p14:tracePt t="22314" x="2489200" y="4087813"/>
          <p14:tracePt t="22323" x="2482850" y="4087813"/>
          <p14:tracePt t="22335" x="2457450" y="4087813"/>
          <p14:tracePt t="22347" x="2432050" y="4087813"/>
          <p14:tracePt t="22360" x="2400300" y="4087813"/>
          <p14:tracePt t="22369" x="2376488" y="4087813"/>
          <p14:tracePt t="22383" x="2357438" y="4087813"/>
          <p14:tracePt t="22394" x="2332038" y="4083050"/>
          <p14:tracePt t="22403" x="2312988" y="4083050"/>
          <p14:tracePt t="22416" x="2282825" y="4070350"/>
          <p14:tracePt t="22426" x="2244725" y="4070350"/>
          <p14:tracePt t="22437" x="2219325" y="4064000"/>
          <p14:tracePt t="22450" x="2187575" y="4064000"/>
          <p14:tracePt t="22459" x="2151063" y="4057650"/>
          <p14:tracePt t="22469" x="2100263" y="4057650"/>
          <p14:tracePt t="22484" x="2051050" y="4057650"/>
          <p14:tracePt t="22493" x="1993900" y="4051300"/>
          <p14:tracePt t="22503" x="1944688" y="4051300"/>
          <p14:tracePt t="22515" x="1906588" y="4051300"/>
          <p14:tracePt t="22529" x="1876425" y="4051300"/>
          <p14:tracePt t="22537" x="1870075" y="4051300"/>
          <p14:tracePt t="22550" x="1857375" y="4044950"/>
          <p14:tracePt t="22777" x="1857375" y="4038600"/>
          <p14:tracePt t="23516" x="1863725" y="4038600"/>
          <p14:tracePt t="23529" x="1900238" y="4038600"/>
          <p14:tracePt t="23538" x="2038350" y="4038600"/>
          <p14:tracePt t="23550" x="2338388" y="4038600"/>
          <p14:tracePt t="23562" x="2895600" y="4038600"/>
          <p14:tracePt t="23573" x="3632200" y="4038600"/>
          <p14:tracePt t="23586" x="4414838" y="4038600"/>
          <p14:tracePt t="23596" x="5176838" y="4038600"/>
          <p14:tracePt t="23606" x="5808663" y="4038600"/>
          <p14:tracePt t="23617" x="6264275" y="4038600"/>
          <p14:tracePt t="24721" x="6521450" y="4038600"/>
          <p14:tracePt t="24731" x="6657975" y="4038600"/>
          <p14:tracePt t="24742" x="6746875" y="4038600"/>
          <p14:tracePt t="24753" x="6789738" y="4051300"/>
          <p14:tracePt t="24764" x="6815138" y="4057650"/>
          <p14:tracePt t="34361" x="6827838" y="4057650"/>
          <p14:tracePt t="34451" x="6827838" y="4051300"/>
          <p14:tracePt t="34463" x="6821488" y="4051300"/>
          <p14:tracePt t="34474" x="6802438" y="4051300"/>
          <p14:tracePt t="34485" x="6777038" y="4051300"/>
          <p14:tracePt t="34499" x="6715125" y="4051300"/>
          <p14:tracePt t="34510" x="6615113" y="4076700"/>
          <p14:tracePt t="34518" x="6477000" y="4094163"/>
          <p14:tracePt t="34532" x="6276975" y="4132263"/>
          <p14:tracePt t="34543" x="6057900" y="4164013"/>
          <p14:tracePt t="34552" x="5864225" y="4187825"/>
          <p14:tracePt t="34564" x="5721350" y="4206875"/>
          <p14:tracePt t="34575" x="5595938" y="4232275"/>
          <p14:tracePt t="34590" x="5483225" y="4238625"/>
          <p14:tracePt t="34602" x="5357813" y="4264025"/>
          <p14:tracePt t="34609" x="5232400" y="4270375"/>
          <p14:tracePt t="34620" x="5076825" y="4283075"/>
          <p14:tracePt t="34631" x="4895850" y="4294188"/>
          <p14:tracePt t="34642" x="4689475" y="4294188"/>
          <p14:tracePt t="34654" x="4483100" y="4294188"/>
          <p14:tracePt t="34665" x="4302125" y="4294188"/>
          <p14:tracePt t="34677" x="4144963" y="4294188"/>
          <p14:tracePt t="34688" x="4038600" y="4294188"/>
          <p14:tracePt t="34699" x="3951288" y="4294188"/>
          <p14:tracePt t="34711" x="3883025" y="4294188"/>
          <p14:tracePt t="34721" x="3832225" y="4294188"/>
          <p14:tracePt t="34732" x="3808413" y="4294188"/>
          <p14:tracePt t="34745" x="3776663" y="4294188"/>
          <p14:tracePt t="34756" x="3757613" y="4294188"/>
          <p14:tracePt t="34766" x="3738563" y="4294188"/>
          <p14:tracePt t="34778" x="3719513" y="4300538"/>
          <p14:tracePt t="34789" x="3695700" y="4306888"/>
          <p14:tracePt t="34800" x="3676650" y="4306888"/>
          <p14:tracePt t="34814" x="3651250" y="4313238"/>
          <p14:tracePt t="34822" x="3595688" y="4325938"/>
          <p14:tracePt t="34833" x="3519488" y="4332288"/>
          <p14:tracePt t="34846" x="3444875" y="4332288"/>
          <p14:tracePt t="34856" x="3382963" y="4344988"/>
          <p14:tracePt t="34867" x="3325813" y="4344988"/>
          <p14:tracePt t="34880" x="3302000" y="4344988"/>
          <p14:tracePt t="34890" x="3270250" y="4344988"/>
          <p14:tracePt t="34901" x="3251200" y="4351338"/>
          <p14:tracePt t="34914" x="3213100" y="4357688"/>
          <p14:tracePt t="34924" x="3151188" y="4370388"/>
          <p14:tracePt t="34935" x="3070225" y="4376738"/>
          <p14:tracePt t="34948" x="2995613" y="4387850"/>
          <p14:tracePt t="34957" x="2919413" y="4394200"/>
          <p14:tracePt t="34969" x="2857500" y="4406900"/>
          <p14:tracePt t="34982" x="2813050" y="4406900"/>
          <p14:tracePt t="34993" x="2789238" y="4413250"/>
          <p14:tracePt t="35002" x="2757488" y="4413250"/>
          <p14:tracePt t="35015" x="2719388" y="4413250"/>
          <p14:tracePt t="35031" x="2693988" y="4419600"/>
          <p14:tracePt t="35036" x="2663825" y="4419600"/>
          <p14:tracePt t="35812" x="2651125" y="4419600"/>
          <p14:tracePt t="37781" x="2644775" y="4438650"/>
          <p14:tracePt t="37795" x="2644775" y="4464050"/>
          <p14:tracePt t="37803" x="2670175" y="4494213"/>
          <p14:tracePt t="37815" x="2763838" y="4545013"/>
          <p14:tracePt t="37827" x="2970213" y="4606925"/>
          <p14:tracePt t="37837" x="3338513" y="4676775"/>
          <p14:tracePt t="37849" x="3857625" y="4751388"/>
          <p14:tracePt t="37860" x="4425950" y="4789488"/>
          <p14:tracePt t="37872" x="5038725" y="4776788"/>
          <p14:tracePt t="37892" x="5676900" y="4713288"/>
          <p14:tracePt t="37896" x="6327775" y="4619625"/>
          <p14:tracePt t="37905" x="6953250" y="4483100"/>
          <p14:tracePt t="37917" x="7534275" y="4325938"/>
          <p14:tracePt t="37932" x="8021638" y="4157663"/>
          <p14:tracePt t="37939" x="8366125" y="4000500"/>
          <p14:tracePt t="37950" x="8578850" y="3900488"/>
          <p14:tracePt t="37962" x="8672513" y="3825875"/>
          <p14:tracePt t="37972" x="8715375" y="3763963"/>
          <p14:tracePt t="37985" x="8685213" y="3706813"/>
          <p14:tracePt t="37996" x="8547100" y="3638550"/>
          <p14:tracePt t="38006" x="8215313" y="3538538"/>
          <p14:tracePt t="38017" x="7789863" y="3463925"/>
          <p14:tracePt t="38030" x="7253288" y="3432175"/>
          <p14:tracePt t="38040" x="6646863" y="3432175"/>
          <p14:tracePt t="38051" x="6027738" y="3481388"/>
          <p14:tracePt t="38062" x="5376863" y="3619500"/>
          <p14:tracePt t="38074" x="4764088" y="3838575"/>
          <p14:tracePt t="38091" x="4189413" y="4151313"/>
          <p14:tracePt t="38098" x="3725863" y="4519613"/>
          <p14:tracePt t="38108" x="3389313" y="4913313"/>
          <p14:tracePt t="38118" x="3170238" y="5307013"/>
          <p14:tracePt t="38131" x="3089275" y="5638800"/>
          <p14:tracePt t="38142" x="3113088" y="5876925"/>
          <p14:tracePt t="38152" x="3219450" y="6057900"/>
          <p14:tracePt t="38164" x="3470275" y="6213475"/>
          <p14:tracePt t="38177" x="3902075" y="6338888"/>
          <p14:tracePt t="38194" x="4502150" y="6432550"/>
          <p14:tracePt t="38199" x="5214938" y="6477000"/>
          <p14:tracePt t="38209" x="5951538" y="6464300"/>
          <p14:tracePt t="38220" x="6670675" y="6383338"/>
          <p14:tracePt t="38232" x="7270750" y="6264275"/>
          <p14:tracePt t="38243" x="7702550" y="6138863"/>
          <p14:tracePt t="38254" x="7953375" y="6013450"/>
          <p14:tracePt t="38265" x="8059738" y="5883275"/>
          <p14:tracePt t="38279" x="8072438" y="5745163"/>
          <p14:tracePt t="38287" x="8002588" y="5570538"/>
          <p14:tracePt t="38299" x="7783513" y="5351463"/>
          <p14:tracePt t="38310" x="7408863" y="5119688"/>
          <p14:tracePt t="38321" x="6915150" y="4889500"/>
          <p14:tracePt t="38332" x="6351588" y="4713288"/>
          <p14:tracePt t="38345" x="5734050" y="4619625"/>
          <p14:tracePt t="38355" x="5138738" y="4583113"/>
          <p14:tracePt t="38366" x="4676775" y="4606925"/>
          <p14:tracePt t="38380" x="4344988" y="4706938"/>
          <p14:tracePt t="38393" x="4138613" y="4838700"/>
          <p14:tracePt t="38400" x="4057650" y="4989513"/>
          <p14:tracePt t="38415" x="4044950" y="5151438"/>
          <p14:tracePt t="38422" x="4132263" y="5345113"/>
          <p14:tracePt t="38434" x="4376738" y="5551488"/>
          <p14:tracePt t="38448" x="4721225" y="5745163"/>
          <p14:tracePt t="38456" x="5176838" y="5870575"/>
          <p14:tracePt t="38468" x="5627688" y="5945188"/>
          <p14:tracePt t="38481" x="6008688" y="5945188"/>
          <p14:tracePt t="38492" x="6296025" y="5919788"/>
          <p14:tracePt t="38502" x="6464300" y="5845175"/>
          <p14:tracePt t="38515" x="6546850" y="5745163"/>
          <p14:tracePt t="38526" x="6570663" y="5619750"/>
          <p14:tracePt t="38535" x="6527800" y="5457825"/>
          <p14:tracePt t="38549" x="6415088" y="5257800"/>
          <p14:tracePt t="38557" x="6240463" y="5064125"/>
          <p14:tracePt t="38569" x="6051550" y="4906963"/>
          <p14:tracePt t="38582" x="5895975" y="4800600"/>
          <p14:tracePt t="38592" x="5789613" y="4738688"/>
          <p14:tracePt t="38753" x="5757863" y="4719638"/>
          <p14:tracePt t="38760" x="5751513" y="4700588"/>
          <p14:tracePt t="38797" x="5757863" y="4694238"/>
          <p14:tracePt t="38805" x="5770563" y="4694238"/>
          <p14:tracePt t="38816" x="5802313" y="4689475"/>
          <p14:tracePt t="38829" x="5834063" y="4676775"/>
          <p14:tracePt t="38838" x="5864225" y="4664075"/>
          <p14:tracePt t="38850" x="5883275" y="4657725"/>
          <p14:tracePt t="38861" x="5915025" y="4651375"/>
          <p14:tracePt t="38875" x="5940425" y="4645025"/>
          <p14:tracePt t="38884" x="5970588" y="4632325"/>
          <p14:tracePt t="38897" x="5995988" y="4632325"/>
          <p14:tracePt t="38906" x="6045200" y="4625975"/>
          <p14:tracePt t="38918" x="6121400" y="4619625"/>
          <p14:tracePt t="38931" x="6240463" y="4594225"/>
          <p14:tracePt t="38940" x="6370638" y="4589463"/>
          <p14:tracePt t="38955" x="6527800" y="4576763"/>
          <p14:tracePt t="38962" x="6708775" y="4576763"/>
          <p14:tracePt t="38974" x="6889750" y="4576763"/>
          <p14:tracePt t="38987" x="7096125" y="4576763"/>
          <p14:tracePt t="38998" x="7246938" y="4576763"/>
          <p14:tracePt t="39009" x="7370763" y="4576763"/>
          <p14:tracePt t="39019" x="7459663" y="4564063"/>
          <p14:tracePt t="39032" x="7502525" y="4564063"/>
          <p14:tracePt t="39046" x="7527925" y="4557713"/>
          <p14:tracePt t="39052" x="7553325" y="4551363"/>
          <p14:tracePt t="39063" x="7566025" y="4545013"/>
          <p14:tracePt t="39081" x="7589838" y="4532313"/>
          <p14:tracePt t="39088" x="7615238" y="4519613"/>
          <p14:tracePt t="39099" x="7634288" y="4506913"/>
          <p14:tracePt t="39109" x="7646988" y="4500563"/>
          <p14:tracePt t="39120" x="7659688" y="4494213"/>
          <p14:tracePt t="39131" x="7670800" y="4487863"/>
          <p14:tracePt t="39143" x="7683500" y="4476750"/>
          <p14:tracePt t="39165" x="7708900" y="4464050"/>
          <p14:tracePt t="39548" x="7721600" y="4457700"/>
          <p14:tracePt t="39592" x="7727950" y="4451350"/>
          <p14:tracePt t="39693" x="7727950" y="4445000"/>
          <p14:tracePt t="39704" x="7727950" y="4438650"/>
          <p14:tracePt t="39732" x="7727950" y="4432300"/>
          <p14:tracePt t="39738" x="7727950" y="4425950"/>
          <p14:tracePt t="39762" x="7727950" y="4413250"/>
          <p14:tracePt t="39775" x="7727950" y="4400550"/>
          <p14:tracePt t="39787" x="7727950" y="4387850"/>
          <p14:tracePt t="39798" x="7727950" y="4364038"/>
          <p14:tracePt t="39806" x="7721600" y="4344988"/>
          <p14:tracePt t="39819" x="7702550" y="4325938"/>
          <p14:tracePt t="39830" x="7689850" y="4313238"/>
          <p14:tracePt t="39840" x="7677150" y="4294188"/>
          <p14:tracePt t="39851" x="7659688" y="4276725"/>
          <p14:tracePt t="39863" x="7646988" y="4257675"/>
          <p14:tracePt t="39875" x="7615238" y="4232275"/>
          <p14:tracePt t="39892" x="7596188" y="4219575"/>
          <p14:tracePt t="39898" x="7570788" y="4206875"/>
          <p14:tracePt t="39909" x="7553325" y="4183063"/>
          <p14:tracePt t="39919" x="7534275" y="4170363"/>
          <p14:tracePt t="39931" x="7515225" y="4157663"/>
          <p14:tracePt t="39942" x="7496175" y="4151313"/>
          <p14:tracePt t="39952" x="7483475" y="4144963"/>
          <p14:tracePt t="39963" x="7470775" y="4138613"/>
          <p14:tracePt t="39987" x="7459663" y="4132263"/>
          <p14:tracePt t="39997" x="7453313" y="4125913"/>
          <p14:tracePt t="40009" x="7440613" y="4113213"/>
          <p14:tracePt t="40020" x="7427913" y="4106863"/>
          <p14:tracePt t="40031" x="7408863" y="4087813"/>
          <p14:tracePt t="40043" x="7383463" y="4076700"/>
          <p14:tracePt t="40056" x="7366000" y="4070350"/>
          <p14:tracePt t="40065" x="7346950" y="4057650"/>
          <p14:tracePt t="40078" x="7315200" y="4044950"/>
          <p14:tracePt t="40088" x="7283450" y="4025900"/>
          <p14:tracePt t="40101" x="7240588" y="4000500"/>
          <p14:tracePt t="40111" x="7208838" y="3976688"/>
          <p14:tracePt t="40121" x="7177088" y="3957638"/>
          <p14:tracePt t="40133" x="7134225" y="3932238"/>
          <p14:tracePt t="40147" x="7089775" y="3894138"/>
          <p14:tracePt t="40155" x="7046913" y="3883025"/>
          <p14:tracePt t="40167" x="7015163" y="3863975"/>
          <p14:tracePt t="40181" x="6983413" y="3851275"/>
          <p14:tracePt t="40193" x="6970713" y="3838575"/>
          <p14:tracePt t="40200" x="6959600" y="3832225"/>
          <p14:tracePt t="40213" x="6953250" y="3825875"/>
          <p14:tracePt t="40256" x="6934200" y="3813175"/>
          <p14:tracePt t="40267" x="6902450" y="3794125"/>
          <p14:tracePt t="40280" x="6858000" y="3781425"/>
          <p14:tracePt t="40290" x="6746875" y="3751263"/>
          <p14:tracePt t="40301" x="6496050" y="3706813"/>
          <p14:tracePt t="40313" x="5876925" y="3670300"/>
          <p14:tracePt t="40324" x="5064125" y="3632200"/>
          <p14:tracePt t="40335" x="4176713" y="3632200"/>
          <p14:tracePt t="40348" x="3382963" y="3706813"/>
          <p14:tracePt t="40358" x="2782888" y="3838575"/>
          <p14:tracePt t="40369" x="2400300" y="4076700"/>
          <p14:tracePt t="40382" x="2244725" y="4351338"/>
          <p14:tracePt t="40392" x="2225675" y="4638675"/>
          <p14:tracePt t="40403" x="2319338" y="4970463"/>
          <p14:tracePt t="40415" x="2563813" y="5300663"/>
          <p14:tracePt t="40425" x="2925763" y="5595938"/>
          <p14:tracePt t="40436" x="3402013" y="5819775"/>
          <p14:tracePt t="40450" x="3908425" y="5970588"/>
          <p14:tracePt t="40460" x="4451350" y="6045200"/>
          <p14:tracePt t="40471" x="5014913" y="6013450"/>
          <p14:tracePt t="40485" x="5545138" y="5883275"/>
          <p14:tracePt t="40494" x="6015038" y="5676900"/>
          <p14:tracePt t="40504" x="6396038" y="5419725"/>
          <p14:tracePt t="40517" x="6664325" y="5170488"/>
          <p14:tracePt t="40527" x="6840538" y="4913313"/>
          <p14:tracePt t="40538" x="6915150" y="4632325"/>
          <p14:tracePt t="40550" x="6908800" y="4370388"/>
          <p14:tracePt t="40562" x="6815138" y="4113213"/>
          <p14:tracePt t="40573" x="6621463" y="3851275"/>
          <p14:tracePt t="40582" x="6289675" y="3625850"/>
          <p14:tracePt t="40596" x="5895975" y="3451225"/>
          <p14:tracePt t="40607" x="5438775" y="3319463"/>
          <p14:tracePt t="40616" x="5021263" y="3251200"/>
          <p14:tracePt t="40628" x="4683125" y="3232150"/>
          <p14:tracePt t="40638" x="4419600" y="3244850"/>
          <p14:tracePt t="40650" x="4244975" y="3294063"/>
          <p14:tracePt t="40662" x="4138613" y="3357563"/>
          <p14:tracePt t="40673" x="4064000" y="3438525"/>
          <p14:tracePt t="40684" x="4013200" y="3532188"/>
          <p14:tracePt t="40698" x="4008438" y="3619500"/>
          <p14:tracePt t="40706" x="4032250" y="3719513"/>
          <p14:tracePt t="40718" x="4102100" y="3813175"/>
          <p14:tracePt t="40730" x="4232275" y="3919538"/>
          <p14:tracePt t="40740" x="4445000" y="4019550"/>
          <p14:tracePt t="40751" x="4751388" y="4100513"/>
          <p14:tracePt t="40763" x="5070475" y="4151313"/>
          <p14:tracePt t="40777" x="5376863" y="4151313"/>
          <p14:tracePt t="40787" x="5645150" y="4125913"/>
          <p14:tracePt t="40798" x="5795963" y="4087813"/>
          <p14:tracePt t="40809" x="5883275" y="4038600"/>
          <p14:tracePt t="40819" x="5934075" y="3957638"/>
          <p14:tracePt t="40831" x="5945188" y="3870325"/>
          <p14:tracePt t="40842" x="5921375" y="3794125"/>
          <p14:tracePt t="40853" x="5840413" y="3719513"/>
          <p14:tracePt t="40863" x="5721350" y="3657600"/>
          <p14:tracePt t="40879" x="5538788" y="3606800"/>
          <p14:tracePt t="40887" x="5327650" y="3576638"/>
          <p14:tracePt t="40898" x="5089525" y="3581400"/>
          <p14:tracePt t="40908" x="4864100" y="3625850"/>
          <p14:tracePt t="40920" x="4708525" y="3676650"/>
          <p14:tracePt t="40931" x="4595813" y="3725863"/>
          <p14:tracePt t="40944" x="4514850" y="3787775"/>
          <p14:tracePt t="40954" x="4464050" y="3870325"/>
          <p14:tracePt t="40965" x="4419600" y="3957638"/>
          <p14:tracePt t="40981" x="4402138" y="4076700"/>
          <p14:tracePt t="40988" x="4414838" y="4200525"/>
          <p14:tracePt t="40999" x="4470400" y="4313238"/>
          <p14:tracePt t="41012" x="4557713" y="4438650"/>
          <p14:tracePt t="41021" x="4738688" y="4564063"/>
          <p14:tracePt t="41032" x="4983163" y="4689475"/>
          <p14:tracePt t="41046" x="5289550" y="4770438"/>
          <p14:tracePt t="41055" x="5589588" y="4832350"/>
          <p14:tracePt t="41066" x="5876925" y="4864100"/>
          <p14:tracePt t="41080" x="6089650" y="4851400"/>
          <p14:tracePt t="41092" x="6215063" y="4832350"/>
          <p14:tracePt t="41100" x="6296025" y="4783138"/>
          <p14:tracePt t="41113" x="6334125" y="4725988"/>
          <p14:tracePt t="41122" x="6334125" y="4651375"/>
          <p14:tracePt t="41134" x="6270625" y="4557713"/>
          <p14:tracePt t="41148" x="6076950" y="4451350"/>
          <p14:tracePt t="41156" x="5621338" y="4344988"/>
          <p14:tracePt t="41168" x="5002213" y="4270375"/>
          <p14:tracePt t="41183" x="4314825" y="4225925"/>
          <p14:tracePt t="41190" x="3676650" y="4264025"/>
          <p14:tracePt t="41201" x="3225800" y="4351338"/>
          <p14:tracePt t="41213" x="2957513" y="4457700"/>
          <p14:tracePt t="41223" x="2863850" y="4545013"/>
          <p14:tracePt t="41234" x="2863850" y="4645025"/>
          <p14:tracePt t="41247" x="2982913" y="4789488"/>
          <p14:tracePt t="41257" x="3402013" y="5006975"/>
          <p14:tracePt t="41269" x="4013200" y="5207000"/>
          <p14:tracePt t="41281" x="4664075" y="5345113"/>
          <p14:tracePt t="41293" x="5314950" y="5426075"/>
          <p14:tracePt t="41302" x="5845175" y="5426075"/>
          <p14:tracePt t="41315" x="6183313" y="5395913"/>
          <p14:tracePt t="41325" x="6357938" y="5357813"/>
          <p14:tracePt t="41336" x="6427788" y="5319713"/>
          <p14:tracePt t="41348" x="6434138" y="5283200"/>
          <p14:tracePt t="41361" x="6396038" y="5245100"/>
          <p14:tracePt t="41372" x="6296025" y="5213350"/>
          <p14:tracePt t="41383" x="6164263" y="5194300"/>
          <p14:tracePt t="41394" x="6102350" y="5183188"/>
          <p14:tracePt t="41404" x="6083300" y="5183188"/>
          <p14:tracePt t="41417" x="6076950" y="5194300"/>
          <p14:tracePt t="41427" x="6076950" y="5207000"/>
          <p14:tracePt t="41437" x="6108700" y="5232400"/>
          <p14:tracePt t="41449" x="6170613" y="5251450"/>
          <p14:tracePt t="41461" x="6264275" y="5270500"/>
          <p14:tracePt t="41472" x="6351588" y="5283200"/>
          <p14:tracePt t="41484" x="6427788" y="5289550"/>
          <p14:tracePt t="41495" x="6470650" y="5300663"/>
          <p14:tracePt t="41595" x="6489700" y="5300663"/>
          <p14:tracePt t="41617" x="6502400" y="5283200"/>
          <p14:tracePt t="41632" x="6515100" y="5270500"/>
          <p14:tracePt t="41640" x="6521450" y="5257800"/>
          <p14:tracePt t="41651" x="6521450" y="5245100"/>
          <p14:tracePt t="41663" x="6527800" y="5238750"/>
          <p14:tracePt t="41675" x="6527800" y="5232400"/>
          <p14:tracePt t="41689" x="6527800" y="5207000"/>
          <p14:tracePt t="41699" x="6527800" y="5200650"/>
          <p14:tracePt t="41709" x="6527800" y="5176838"/>
          <p14:tracePt t="41719" x="6527800" y="5157788"/>
          <p14:tracePt t="41732" x="6527800" y="5145088"/>
          <p14:tracePt t="41744" x="6527800" y="5138738"/>
          <p14:tracePt t="41753" x="6521450" y="5132388"/>
          <p14:tracePt t="41764" x="6515100" y="5132388"/>
          <p14:tracePt t="41776" x="6489700" y="5126038"/>
          <p14:tracePt t="41787" x="6464300" y="5113338"/>
          <p14:tracePt t="41799" x="6421438" y="5100638"/>
          <p14:tracePt t="41810" x="6357938" y="5083175"/>
          <p14:tracePt t="41820" x="6289675" y="5070475"/>
          <p14:tracePt t="41831" x="6227763" y="5064125"/>
          <p14:tracePt t="41843" x="6170613" y="5051425"/>
          <p14:tracePt t="41854" x="6134100" y="5051425"/>
          <p14:tracePt t="41865" x="6115050" y="5051425"/>
          <p14:tracePt t="41879" x="6089650" y="5051425"/>
          <p14:tracePt t="41889" x="6057900" y="5051425"/>
          <p14:tracePt t="41899" x="6021388" y="5051425"/>
          <p14:tracePt t="41910" x="5983288" y="5051425"/>
          <p14:tracePt t="41921" x="5945188" y="5051425"/>
          <p14:tracePt t="41932" x="5908675" y="5051425"/>
          <p14:tracePt t="41945" x="5883275" y="5051425"/>
          <p14:tracePt t="42000" x="5876925" y="5051425"/>
          <p14:tracePt t="42014" x="5889625" y="5038725"/>
          <p14:tracePt t="42023" x="5921375" y="5013325"/>
          <p14:tracePt t="42034" x="5964238" y="4989513"/>
          <p14:tracePt t="42049" x="6002338" y="4964113"/>
          <p14:tracePt t="42056" x="6021388" y="4945063"/>
          <p14:tracePt t="42540" x="6002338" y="4951413"/>
          <p14:tracePt t="42551" x="5976938" y="4951413"/>
          <p14:tracePt t="42562" x="5945188" y="4957763"/>
          <p14:tracePt t="42581" x="5927725" y="4957763"/>
          <p14:tracePt t="42585" x="5895975" y="4970463"/>
          <p14:tracePt t="42597" x="5876925" y="4970463"/>
          <p14:tracePt t="42608" x="5864225" y="4970463"/>
          <p14:tracePt t="42686" x="5876925" y="4983163"/>
          <p14:tracePt t="42698" x="5908675" y="5000625"/>
          <p14:tracePt t="42709" x="5983288" y="5019675"/>
          <p14:tracePt t="42720" x="6102350" y="5038725"/>
          <p14:tracePt t="42731" x="6257925" y="5064125"/>
          <p14:tracePt t="42743" x="6546850" y="5094288"/>
          <p14:tracePt t="42753" x="6883400" y="5106988"/>
          <p14:tracePt t="42765" x="7246938" y="5126038"/>
          <p14:tracePt t="42778" x="7627938" y="5126038"/>
          <p14:tracePt t="42790" x="7966075" y="5113338"/>
          <p14:tracePt t="42800" x="8208963" y="5070475"/>
          <p14:tracePt t="42811" x="8396288" y="5006975"/>
          <p14:tracePt t="42821" x="8509000" y="4951413"/>
          <p14:tracePt t="42832" x="8578850" y="4894263"/>
          <p14:tracePt t="42846" x="8628063" y="4838700"/>
          <p14:tracePt t="42855" x="8653463" y="4770438"/>
          <p14:tracePt t="42866" x="8666163" y="4706938"/>
          <p14:tracePt t="42880" x="8640763" y="4638675"/>
          <p14:tracePt t="42891" x="8559800" y="4557713"/>
          <p14:tracePt t="42900" x="8408988" y="4483100"/>
          <p14:tracePt t="42913" x="8108950" y="4419600"/>
          <p14:tracePt t="42922" x="7621588" y="4400550"/>
          <p14:tracePt t="42933" x="6977063" y="4457700"/>
          <p14:tracePt t="42947" x="6334125" y="4551363"/>
          <p14:tracePt t="42956" x="5770563" y="4725988"/>
          <p14:tracePt t="42967" x="5376863" y="4906963"/>
          <p14:tracePt t="42981" x="5121275" y="5083175"/>
          <p14:tracePt t="42991" x="4995863" y="5219700"/>
          <p14:tracePt t="43001" x="4964113" y="5338763"/>
          <p14:tracePt t="43014" x="5002213" y="5451475"/>
          <p14:tracePt t="43029" x="5145088" y="5576888"/>
          <p14:tracePt t="43035" x="5538788" y="5751513"/>
          <p14:tracePt t="43048" x="6096000" y="5926138"/>
          <p14:tracePt t="43059" x="6802438" y="6089650"/>
          <p14:tracePt t="43069" x="7577138" y="6207125"/>
          <p14:tracePt t="43080" x="8347075" y="6289675"/>
          <p14:tracePt t="43093" x="9009063" y="6332538"/>
          <p14:tracePt t="43107" x="9547225" y="6302375"/>
          <p14:tracePt t="43115" x="9953625" y="6213475"/>
          <p14:tracePt t="43125" x="10215563" y="6102350"/>
          <p14:tracePt t="43136" x="10398125" y="5976938"/>
          <p14:tracePt t="43148" x="10510838" y="5876925"/>
          <p14:tracePt t="43160" x="10585450" y="5783263"/>
          <p14:tracePt t="43170" x="10634663" y="5713413"/>
          <p14:tracePt t="43182" x="10672763" y="5645150"/>
          <p14:tracePt t="43193" x="10721975" y="5576888"/>
          <p14:tracePt t="43204" x="10791825" y="5513388"/>
          <p14:tracePt t="43215" x="10898188" y="5464175"/>
          <p14:tracePt t="43231" x="11041063" y="5419725"/>
          <p14:tracePt t="43238" x="11310938" y="5370513"/>
          <p14:tracePt t="43249" x="11653838" y="5338763"/>
          <p14:tracePt t="43260" x="12117388" y="5307013"/>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货币制度的构成要素</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F91FDAEA-D195-44A0-BA5F-BB36B81F1367}"/>
              </a:ext>
            </a:extLst>
          </p:cNvPr>
          <p:cNvSpPr txBox="1"/>
          <p:nvPr/>
        </p:nvSpPr>
        <p:spPr>
          <a:xfrm>
            <a:off x="147917" y="957204"/>
            <a:ext cx="11896165" cy="5693866"/>
          </a:xfrm>
          <a:prstGeom prst="rect">
            <a:avLst/>
          </a:prstGeom>
          <a:noFill/>
        </p:spPr>
        <p:txBody>
          <a:bodyPr wrap="square" rtlCol="0">
            <a:spAutoFit/>
          </a:bodyPr>
          <a:lstStyle/>
          <a:p>
            <a:r>
              <a:rPr lang="zh-CN" altLang="en-US" sz="2800" b="1" dirty="0"/>
              <a:t>货币种类</a:t>
            </a:r>
            <a:r>
              <a:rPr lang="zh-CN" altLang="en-US" sz="2800" dirty="0"/>
              <a:t>：</a:t>
            </a:r>
            <a:endParaRPr lang="en-US" altLang="zh-CN" sz="2800" dirty="0"/>
          </a:p>
          <a:p>
            <a:r>
              <a:rPr lang="zh-CN" altLang="en-US" sz="2800" dirty="0"/>
              <a:t>本位币（主币）：一国的基本通货和法定计价结算货币，</a:t>
            </a:r>
            <a:r>
              <a:rPr lang="en-US" altLang="zh-CN" sz="2800" dirty="0">
                <a:solidFill>
                  <a:srgbClr val="FF0000"/>
                </a:solidFill>
              </a:rPr>
              <a:t>1</a:t>
            </a:r>
            <a:r>
              <a:rPr lang="zh-CN" altLang="en-US" sz="2800" dirty="0">
                <a:solidFill>
                  <a:srgbClr val="FF0000"/>
                </a:solidFill>
              </a:rPr>
              <a:t>元及以上；</a:t>
            </a:r>
            <a:endParaRPr lang="en-US" altLang="zh-CN" sz="2800" dirty="0">
              <a:solidFill>
                <a:srgbClr val="FF0000"/>
              </a:solidFill>
            </a:endParaRPr>
          </a:p>
          <a:p>
            <a:r>
              <a:rPr lang="zh-CN" altLang="en-US" sz="2800" dirty="0">
                <a:solidFill>
                  <a:srgbClr val="FF0000"/>
                </a:solidFill>
              </a:rPr>
              <a:t>特点：</a:t>
            </a:r>
            <a:endParaRPr lang="en-US" altLang="zh-CN" sz="2800" dirty="0">
              <a:solidFill>
                <a:srgbClr val="FF0000"/>
              </a:solidFill>
            </a:endParaRPr>
          </a:p>
          <a:p>
            <a:r>
              <a:rPr lang="en-US" altLang="zh-CN" sz="2800" dirty="0"/>
              <a:t>(</a:t>
            </a:r>
            <a:r>
              <a:rPr lang="zh-CN" altLang="en-US" sz="2800" dirty="0"/>
              <a:t>金属货币流通</a:t>
            </a:r>
            <a:r>
              <a:rPr lang="en-US" altLang="zh-CN" sz="2800" dirty="0"/>
              <a:t>)</a:t>
            </a:r>
            <a:r>
              <a:rPr lang="zh-CN" altLang="en-US" sz="2800" dirty="0">
                <a:solidFill>
                  <a:srgbClr val="FF0000"/>
                </a:solidFill>
              </a:rPr>
              <a:t>无限法偿，自由铸造和熔毁，本位币磨损公差；</a:t>
            </a:r>
            <a:endParaRPr lang="en-US" altLang="zh-CN" sz="2800" dirty="0">
              <a:solidFill>
                <a:srgbClr val="FF0000"/>
              </a:solidFill>
            </a:endParaRPr>
          </a:p>
          <a:p>
            <a:r>
              <a:rPr lang="en-US" altLang="zh-CN" sz="2800" dirty="0"/>
              <a:t>(</a:t>
            </a:r>
            <a:r>
              <a:rPr lang="zh-CN" altLang="en-US" sz="2800" dirty="0"/>
              <a:t>纸币流通</a:t>
            </a:r>
            <a:r>
              <a:rPr lang="en-US" altLang="zh-CN" sz="2800" dirty="0"/>
              <a:t>)</a:t>
            </a:r>
            <a:r>
              <a:rPr lang="zh-CN" altLang="en-US" sz="2800" dirty="0">
                <a:solidFill>
                  <a:srgbClr val="FF0000"/>
                </a:solidFill>
              </a:rPr>
              <a:t>无限法偿，国家垄断发行强制流通，不得自行印制、变造、损毁；</a:t>
            </a:r>
            <a:endParaRPr lang="en-US" altLang="zh-CN" sz="2800" dirty="0">
              <a:solidFill>
                <a:srgbClr val="FF0000"/>
              </a:solidFill>
            </a:endParaRPr>
          </a:p>
          <a:p>
            <a:endParaRPr lang="en-US" altLang="zh-CN" sz="2800" dirty="0"/>
          </a:p>
          <a:p>
            <a:r>
              <a:rPr lang="zh-CN" altLang="en-US" sz="2800" dirty="0"/>
              <a:t>辅币：本位币以下的小额货币，主要是提供小额零星交易和找零使用</a:t>
            </a:r>
            <a:r>
              <a:rPr lang="en-US" altLang="zh-CN" sz="2800" dirty="0"/>
              <a:t>,</a:t>
            </a:r>
            <a:r>
              <a:rPr lang="en-US" altLang="zh-CN" sz="2800" dirty="0">
                <a:solidFill>
                  <a:srgbClr val="FF0000"/>
                </a:solidFill>
              </a:rPr>
              <a:t>1</a:t>
            </a:r>
            <a:r>
              <a:rPr lang="zh-CN" altLang="en-US" sz="2800" dirty="0">
                <a:solidFill>
                  <a:srgbClr val="FF0000"/>
                </a:solidFill>
              </a:rPr>
              <a:t>元以下</a:t>
            </a:r>
            <a:r>
              <a:rPr lang="zh-CN" altLang="en-US" sz="2800" dirty="0"/>
              <a:t>；</a:t>
            </a:r>
            <a:endParaRPr lang="en-US" altLang="zh-CN" sz="2800" dirty="0"/>
          </a:p>
          <a:p>
            <a:r>
              <a:rPr lang="zh-CN" altLang="en-US" sz="2800" dirty="0">
                <a:solidFill>
                  <a:srgbClr val="FF0000"/>
                </a:solidFill>
              </a:rPr>
              <a:t>特点：</a:t>
            </a:r>
            <a:endParaRPr lang="en-US" altLang="zh-CN" sz="2800" dirty="0">
              <a:solidFill>
                <a:srgbClr val="FF0000"/>
              </a:solidFill>
            </a:endParaRPr>
          </a:p>
          <a:p>
            <a:r>
              <a:rPr lang="zh-CN" altLang="en-US" sz="2800" dirty="0"/>
              <a:t>（金属货币流通）</a:t>
            </a:r>
            <a:r>
              <a:rPr lang="zh-CN" altLang="en-US" sz="2800" dirty="0">
                <a:solidFill>
                  <a:srgbClr val="FF0000"/>
                </a:solidFill>
              </a:rPr>
              <a:t>贱金属，非足值，可与主币自由兑换，有限法偿，限制铸造；</a:t>
            </a:r>
            <a:endParaRPr lang="en-US" altLang="zh-CN" sz="2800" dirty="0">
              <a:solidFill>
                <a:srgbClr val="FF0000"/>
              </a:solidFill>
            </a:endParaRPr>
          </a:p>
          <a:p>
            <a:r>
              <a:rPr lang="zh-CN" altLang="en-US" sz="2800" dirty="0"/>
              <a:t>（纸币流通）美国：有限法偿，我国：未明确规定</a:t>
            </a:r>
            <a:endParaRPr lang="en-US" altLang="zh-CN" sz="2800" dirty="0">
              <a:solidFill>
                <a:srgbClr val="FF0000"/>
              </a:solidFill>
            </a:endParaRPr>
          </a:p>
          <a:p>
            <a:endParaRPr lang="zh-CN" altLang="en-US" sz="2800" dirty="0"/>
          </a:p>
        </p:txBody>
      </p:sp>
    </p:spTree>
    <p:extLst>
      <p:ext uri="{BB962C8B-B14F-4D97-AF65-F5344CB8AC3E}">
        <p14:creationId xmlns:p14="http://schemas.microsoft.com/office/powerpoint/2010/main" val="2118691658"/>
      </p:ext>
    </p:extLst>
  </p:cSld>
  <p:clrMapOvr>
    <a:masterClrMapping/>
  </p:clrMapOvr>
  <mc:AlternateContent xmlns:mc="http://schemas.openxmlformats.org/markup-compatibility/2006" xmlns:p14="http://schemas.microsoft.com/office/powerpoint/2010/main">
    <mc:Choice Requires="p14">
      <p:transition spd="slow" p14:dur="2000" advTm="218881"/>
    </mc:Choice>
    <mc:Fallback xmlns="">
      <p:transition spd="slow" advTm="218881"/>
    </mc:Fallback>
  </mc:AlternateContent>
  <p:extLst>
    <p:ext uri="{3A86A75C-4F4B-4683-9AE1-C65F6400EC91}">
      <p14:laserTraceLst xmlns:p14="http://schemas.microsoft.com/office/powerpoint/2010/main">
        <p14:tracePtLst>
          <p14:tracePt t="20757" x="11991975" y="438150"/>
          <p14:tracePt t="20768" x="11830050" y="468313"/>
          <p14:tracePt t="20780" x="11604625" y="525463"/>
          <p14:tracePt t="20791" x="11328400" y="587375"/>
          <p14:tracePt t="20802" x="11028363" y="650875"/>
          <p14:tracePt t="20817" x="10698163" y="731838"/>
          <p14:tracePt t="20825" x="10366375" y="831850"/>
          <p14:tracePt t="20836" x="10053638" y="950913"/>
          <p14:tracePt t="20849" x="9766300" y="1062038"/>
          <p14:tracePt t="20858" x="9509125" y="1150938"/>
          <p14:tracePt t="20869" x="9278938" y="1225550"/>
          <p14:tracePt t="20881" x="9072563" y="1281113"/>
          <p14:tracePt t="20893" x="8921750" y="1312863"/>
          <p14:tracePt t="20903" x="8809038" y="1331913"/>
          <p14:tracePt t="20917" x="8709025" y="1357313"/>
          <p14:tracePt t="20926" x="8621713" y="1362075"/>
          <p14:tracePt t="20938" x="8553450" y="1374775"/>
          <p14:tracePt t="20951" x="8515350" y="1381125"/>
          <p14:tracePt t="20965" x="8496300" y="1381125"/>
          <p14:tracePt t="20971" x="8472488" y="1393825"/>
          <p14:tracePt t="20986" x="8453438" y="1400175"/>
          <p14:tracePt t="20993" x="8415338" y="1419225"/>
          <p14:tracePt t="21004" x="8372475" y="1438275"/>
          <p14:tracePt t="21019" x="8340725" y="1450975"/>
          <p14:tracePt t="21027" x="8283575" y="1468438"/>
          <p14:tracePt t="21039" x="8208963" y="1500188"/>
          <p14:tracePt t="21053" x="8115300" y="1531938"/>
          <p14:tracePt t="21063" x="8027988" y="1557338"/>
          <p14:tracePt t="21072" x="7934325" y="1587500"/>
          <p14:tracePt t="21086" x="7859713" y="1619250"/>
          <p14:tracePt t="21096" x="7777163" y="1651000"/>
          <p14:tracePt t="21106" x="7696200" y="1674813"/>
          <p14:tracePt t="21119" x="7621588" y="1706563"/>
          <p14:tracePt t="21132" x="7540625" y="1725613"/>
          <p14:tracePt t="21141" x="7477125" y="1738313"/>
          <p14:tracePt t="21153" x="7415213" y="1744663"/>
          <p14:tracePt t="21162" x="7327900" y="1744663"/>
          <p14:tracePt t="21174" x="7215188" y="1744663"/>
          <p14:tracePt t="21186" x="7089775" y="1744663"/>
          <p14:tracePt t="21196" x="6953250" y="1738313"/>
          <p14:tracePt t="21207" x="6796088" y="1719263"/>
          <p14:tracePt t="21218" x="6602413" y="1693863"/>
          <p14:tracePt t="21229" x="6402388" y="1651000"/>
          <p14:tracePt t="21242" x="6208713" y="1625600"/>
          <p14:tracePt t="21253" x="6045200" y="1600200"/>
          <p14:tracePt t="21265" x="5908675" y="1593850"/>
          <p14:tracePt t="21274" x="5751513" y="1581150"/>
          <p14:tracePt t="21286" x="5595938" y="1581150"/>
          <p14:tracePt t="21300" x="5438775" y="1581150"/>
          <p14:tracePt t="21308" x="5227638" y="1568450"/>
          <p14:tracePt t="21319" x="4995863" y="1557338"/>
          <p14:tracePt t="21332" x="4783138" y="1544638"/>
          <p14:tracePt t="21342" x="4595813" y="1531938"/>
          <p14:tracePt t="21355" x="4457700" y="1519238"/>
          <p14:tracePt t="21367" x="4357688" y="1506538"/>
          <p14:tracePt t="21376" x="4270375" y="1500188"/>
          <p14:tracePt t="21387" x="4195763" y="1487488"/>
          <p14:tracePt t="21401" x="4095750" y="1487488"/>
          <p14:tracePt t="21410" x="3970338" y="1487488"/>
          <p14:tracePt t="21421" x="3832225" y="1487488"/>
          <p14:tracePt t="21433" x="3683000" y="1487488"/>
          <p14:tracePt t="21444" x="3502025" y="1487488"/>
          <p14:tracePt t="21457" x="3344863" y="1487488"/>
          <p14:tracePt t="21468" x="3213100" y="1487488"/>
          <p14:tracePt t="21477" x="3089275" y="1487488"/>
          <p14:tracePt t="21488" x="3000375" y="1487488"/>
          <p14:tracePt t="21501" x="2913063" y="1487488"/>
          <p14:tracePt t="21512" x="2825750" y="1487488"/>
          <p14:tracePt t="21522" x="2738438" y="1493838"/>
          <p14:tracePt t="21533" x="2644775" y="1512888"/>
          <p14:tracePt t="21545" x="2557463" y="1519238"/>
          <p14:tracePt t="21556" x="2519363" y="1531938"/>
          <p14:tracePt t="21613" x="2493963" y="1538288"/>
          <p14:tracePt t="21635" x="2493963" y="1544638"/>
          <p14:tracePt t="21645" x="2500313" y="1557338"/>
          <p14:tracePt t="21657" x="2519363" y="1563688"/>
          <p14:tracePt t="21669" x="2551113" y="1574800"/>
          <p14:tracePt t="21680" x="2606675" y="1606550"/>
          <p14:tracePt t="21691" x="2700338" y="1631950"/>
          <p14:tracePt t="21702" x="2825750" y="1674813"/>
          <p14:tracePt t="21715" x="3082925" y="1738313"/>
          <p14:tracePt t="21724" x="3402013" y="1800225"/>
          <p14:tracePt t="21738" x="3802063" y="1868488"/>
          <p14:tracePt t="21751" x="4219575" y="1925638"/>
          <p14:tracePt t="21759" x="4657725" y="1957388"/>
          <p14:tracePt t="21770" x="5070475" y="1974850"/>
          <p14:tracePt t="21784" x="5502275" y="1974850"/>
          <p14:tracePt t="21792" x="5934075" y="1974850"/>
          <p14:tracePt t="21803" x="6364288" y="1974850"/>
          <p14:tracePt t="21816" x="6796088" y="1974850"/>
          <p14:tracePt t="21825" x="7259638" y="1963738"/>
          <p14:tracePt t="21837" x="7721600" y="1944688"/>
          <p14:tracePt t="21851" x="8178800" y="1925638"/>
          <p14:tracePt t="21862" x="8615363" y="1912938"/>
          <p14:tracePt t="21871" x="9053513" y="1893888"/>
          <p14:tracePt t="21884" x="9415463" y="1863725"/>
          <p14:tracePt t="21896" x="9734550" y="1812925"/>
          <p14:tracePt t="21904" x="10004425" y="1781175"/>
          <p14:tracePt t="21917" x="10198100" y="1744663"/>
          <p14:tracePt t="21927" x="10328275" y="1719263"/>
          <p14:tracePt t="21938" x="10415588" y="1700213"/>
          <p14:tracePt t="21952" x="10479088" y="1693863"/>
          <p14:tracePt t="21962" x="10521950" y="1681163"/>
          <p14:tracePt t="21972" x="10560050" y="1674813"/>
          <p14:tracePt t="21985" x="10604500" y="1668463"/>
          <p14:tracePt t="21995" x="10641013" y="1668463"/>
          <p14:tracePt t="22006" x="10691813" y="1668463"/>
          <p14:tracePt t="22019" x="10741025" y="1668463"/>
          <p14:tracePt t="22030" x="10779125" y="1668463"/>
          <p14:tracePt t="22040" x="10821988" y="1668463"/>
          <p14:tracePt t="22052" x="10841038" y="1668463"/>
          <p14:tracePt t="22062" x="10866438" y="1668463"/>
          <p14:tracePt t="22074" x="10898188" y="1668463"/>
          <p14:tracePt t="22085" x="10934700" y="1668463"/>
          <p14:tracePt t="22097" x="10960100" y="1668463"/>
          <p14:tracePt t="22107" x="10979150" y="1668463"/>
          <p14:tracePt t="22119" x="10991850" y="1668463"/>
          <p14:tracePt t="22425" x="11004550" y="1663700"/>
          <p14:tracePt t="22433" x="11010900" y="1657350"/>
          <p14:tracePt t="22444" x="11010900" y="1638300"/>
          <p14:tracePt t="22455" x="11010900" y="1612900"/>
          <p14:tracePt t="22467" x="11010900" y="1581150"/>
          <p14:tracePt t="22478" x="11010900" y="1568450"/>
          <p14:tracePt t="23829" x="11010900" y="1550988"/>
          <p14:tracePt t="23839" x="11004550" y="1538288"/>
          <p14:tracePt t="23853" x="10998200" y="1519238"/>
          <p14:tracePt t="23862" x="10991850" y="1506538"/>
          <p14:tracePt t="23875" x="10985500" y="1500188"/>
          <p14:tracePt t="23884" x="10972800" y="1487488"/>
          <p14:tracePt t="23896" x="10960100" y="1462088"/>
          <p14:tracePt t="23907" x="10928350" y="1444625"/>
          <p14:tracePt t="23921" x="10898188" y="1425575"/>
          <p14:tracePt t="23932" x="10847388" y="1406525"/>
          <p14:tracePt t="23941" x="10779125" y="1387475"/>
          <p14:tracePt t="23955" x="10698163" y="1362075"/>
          <p14:tracePt t="23965" x="10621963" y="1331913"/>
          <p14:tracePt t="23975" x="10566400" y="1300163"/>
          <p14:tracePt t="23986" x="10534650" y="1287463"/>
          <p14:tracePt t="24110" x="10515600" y="1281113"/>
          <p14:tracePt t="24121" x="10491788" y="1281113"/>
          <p14:tracePt t="24134" x="10466388" y="1281113"/>
          <p14:tracePt t="24145" x="10440988" y="1281113"/>
          <p14:tracePt t="24155" x="10398125" y="1281113"/>
          <p14:tracePt t="24166" x="10372725" y="1281113"/>
          <p14:tracePt t="24180" x="10340975" y="1281113"/>
          <p14:tracePt t="24188" x="10321925" y="1281113"/>
          <p14:tracePt t="24200" x="10304463" y="1281113"/>
          <p14:tracePt t="24211" x="10291763" y="1281113"/>
          <p14:tracePt t="24222" x="10272713" y="1281113"/>
          <p14:tracePt t="24233" x="10253663" y="1281113"/>
          <p14:tracePt t="24245" x="10221913" y="1281113"/>
          <p14:tracePt t="24260" x="10204450" y="1281113"/>
          <p14:tracePt t="24268" x="10191750" y="1281113"/>
          <p14:tracePt t="24278" x="10179050" y="1281113"/>
          <p14:tracePt t="24289" x="10172700" y="1281113"/>
          <p14:tracePt t="24301" x="10160000" y="1281113"/>
          <p14:tracePt t="24315" x="10153650" y="1281113"/>
          <p14:tracePt t="24323" x="10140950" y="1281113"/>
          <p14:tracePt t="24335" x="10109200" y="1281113"/>
          <p14:tracePt t="24348" x="10079038" y="1274763"/>
          <p14:tracePt t="24358" x="10047288" y="1257300"/>
          <p14:tracePt t="24369" x="10028238" y="1250950"/>
          <p14:tracePt t="24391" x="10015538" y="1244600"/>
          <p14:tracePt t="24416" x="10009188" y="1238250"/>
          <p14:tracePt t="24425" x="10004425" y="1238250"/>
          <p14:tracePt t="24436" x="9985375" y="1238250"/>
          <p14:tracePt t="24449" x="9966325" y="1238250"/>
          <p14:tracePt t="24459" x="9940925" y="1231900"/>
          <p14:tracePt t="24470" x="9909175" y="1231900"/>
          <p14:tracePt t="24482" x="9885363" y="1231900"/>
          <p14:tracePt t="24492" x="9847263" y="1231900"/>
          <p14:tracePt t="24503" x="9809163" y="1231900"/>
          <p14:tracePt t="24518" x="9779000" y="1231900"/>
          <p14:tracePt t="24526" x="9753600" y="1231900"/>
          <p14:tracePt t="24537" x="9721850" y="1231900"/>
          <p14:tracePt t="24551" x="9685338" y="1231900"/>
          <p14:tracePt t="24560" x="9653588" y="1231900"/>
          <p14:tracePt t="24571" x="9628188" y="1238250"/>
          <p14:tracePt t="24584" x="9609138" y="1250950"/>
          <p14:tracePt t="24593" x="9591675" y="1257300"/>
          <p14:tracePt t="24604" x="9578975" y="1268413"/>
          <p14:tracePt t="24617" x="9547225" y="1287463"/>
          <p14:tracePt t="24627" x="9515475" y="1312863"/>
          <p14:tracePt t="24638" x="9472613" y="1350963"/>
          <p14:tracePt t="24651" x="9402763" y="1400175"/>
          <p14:tracePt t="24661" x="9321800" y="1450975"/>
          <p14:tracePt t="24673" x="9240838" y="1512888"/>
          <p14:tracePt t="24684" x="9159875" y="1574800"/>
          <p14:tracePt t="24695" x="9102725" y="1631950"/>
          <p14:tracePt t="24706" x="9040813" y="1700213"/>
          <p14:tracePt t="24719" x="9002713" y="1757363"/>
          <p14:tracePt t="24729" x="8978900" y="1800225"/>
          <p14:tracePt t="24740" x="8959850" y="1844675"/>
          <p14:tracePt t="24752" x="8947150" y="1887538"/>
          <p14:tracePt t="24763" x="8934450" y="1925638"/>
          <p14:tracePt t="24774" x="8934450" y="1963738"/>
          <p14:tracePt t="24785" x="8934450" y="2006600"/>
          <p14:tracePt t="24797" x="8940800" y="2057400"/>
          <p14:tracePt t="24807" x="8991600" y="2138363"/>
          <p14:tracePt t="24819" x="9085263" y="2219325"/>
          <p14:tracePt t="24831" x="9228138" y="2332038"/>
          <p14:tracePt t="24842" x="9428163" y="2457450"/>
          <p14:tracePt t="24853" x="9653588" y="2593975"/>
          <p14:tracePt t="24864" x="9921875" y="2700338"/>
          <p14:tracePt t="24875" x="10172700" y="2763838"/>
          <p14:tracePt t="24886" x="10391775" y="2806700"/>
          <p14:tracePt t="24899" x="10604500" y="2819400"/>
          <p14:tracePt t="24908" x="10772775" y="2800350"/>
          <p14:tracePt t="24921" x="10898188" y="2770188"/>
          <p14:tracePt t="24932" x="11017250" y="2713038"/>
          <p14:tracePt t="24943" x="11098213" y="2644775"/>
          <p14:tracePt t="24955" x="11172825" y="2551113"/>
          <p14:tracePt t="24969" x="11223625" y="2432050"/>
          <p14:tracePt t="24976" x="11266488" y="2306638"/>
          <p14:tracePt t="24987" x="11285538" y="2174875"/>
          <p14:tracePt t="25001" x="11310938" y="2051050"/>
          <p14:tracePt t="25009" x="11317288" y="1925638"/>
          <p14:tracePt t="25021" x="11317288" y="1812925"/>
          <p14:tracePt t="25032" x="11317288" y="1719263"/>
          <p14:tracePt t="25047" x="11317288" y="1631950"/>
          <p14:tracePt t="25056" x="11317288" y="1557338"/>
          <p14:tracePt t="25068" x="11317288" y="1487488"/>
          <p14:tracePt t="25080" x="11304588" y="1438275"/>
          <p14:tracePt t="25088" x="11279188" y="1381125"/>
          <p14:tracePt t="25101" x="11241088" y="1338263"/>
          <p14:tracePt t="25112" x="11185525" y="1287463"/>
          <p14:tracePt t="25122" x="11117263" y="1250950"/>
          <p14:tracePt t="25133" x="11047413" y="1212850"/>
          <p14:tracePt t="25145" x="10972800" y="1181100"/>
          <p14:tracePt t="25158" x="10904538" y="1162050"/>
          <p14:tracePt t="25179" x="10879138" y="1157288"/>
          <p14:tracePt t="25189" x="10853738" y="1150938"/>
          <p14:tracePt t="25223" x="10841038" y="1144588"/>
          <p14:tracePt t="25234" x="10828338" y="1144588"/>
          <p14:tracePt t="25249" x="10817225" y="1144588"/>
          <p14:tracePt t="25259" x="10798175" y="1144588"/>
          <p14:tracePt t="25268" x="10779125" y="1138238"/>
          <p14:tracePt t="25281" x="10760075" y="1138238"/>
          <p14:tracePt t="25291" x="10747375" y="1125538"/>
          <p14:tracePt t="25471" x="10753725" y="1125538"/>
          <p14:tracePt t="25483" x="10760075" y="1125538"/>
          <p14:tracePt t="25516" x="10741025" y="1125538"/>
          <p14:tracePt t="25527" x="10698163" y="1125538"/>
          <p14:tracePt t="25539" x="10585450" y="1125538"/>
          <p14:tracePt t="25554" x="10360025" y="1125538"/>
          <p14:tracePt t="25562" x="9953625" y="1125538"/>
          <p14:tracePt t="25572" x="9366250" y="1125538"/>
          <p14:tracePt t="25584" x="8634413" y="1125538"/>
          <p14:tracePt t="25600" x="7796213" y="1125538"/>
          <p14:tracePt t="25605" x="6964363" y="1125538"/>
          <p14:tracePt t="25617" x="6127750" y="1125538"/>
          <p14:tracePt t="25628" x="5345113" y="1125538"/>
          <p14:tracePt t="25640" x="4632325" y="1125538"/>
          <p14:tracePt t="25655" x="3995738" y="1106488"/>
          <p14:tracePt t="25662" x="3438525" y="1087438"/>
          <p14:tracePt t="25673" x="2995613" y="1057275"/>
          <p14:tracePt t="25685" x="2657475" y="1025525"/>
          <p14:tracePt t="25696" x="2438400" y="993775"/>
          <p14:tracePt t="25707" x="2351088" y="987425"/>
          <p14:tracePt t="25754" x="2312988" y="987425"/>
          <p14:tracePt t="25769" x="2293938" y="987425"/>
          <p14:tracePt t="25774" x="2270125" y="993775"/>
          <p14:tracePt t="25786" x="2257425" y="1006475"/>
          <p14:tracePt t="25800" x="2251075" y="1012825"/>
          <p14:tracePt t="25808" x="2238375" y="1025525"/>
          <p14:tracePt t="25966" x="2212975" y="1031875"/>
          <p14:tracePt t="25977" x="2193925" y="1038225"/>
          <p14:tracePt t="25989" x="2157413" y="1038225"/>
          <p14:tracePt t="26002" x="2093913" y="1038225"/>
          <p14:tracePt t="26011" x="1993900" y="1038225"/>
          <p14:tracePt t="26022" x="1870075" y="1038225"/>
          <p14:tracePt t="26034" x="1693863" y="1038225"/>
          <p14:tracePt t="26049" x="1493838" y="1038225"/>
          <p14:tracePt t="26057" x="1238250" y="1038225"/>
          <p14:tracePt t="26069" x="981075" y="1038225"/>
          <p14:tracePt t="26080" x="725488" y="1038225"/>
          <p14:tracePt t="26090" x="512763" y="1050925"/>
          <p14:tracePt t="26102" x="350838" y="1062038"/>
          <p14:tracePt t="26112" x="238125" y="1081088"/>
          <p14:tracePt t="26124" x="150813" y="1125538"/>
          <p14:tracePt t="26135" x="68263" y="1174750"/>
          <p14:tracePt t="26147" x="6350" y="1231900"/>
          <p14:tracePt t="26259" x="61913" y="1774825"/>
          <p14:tracePt t="26269" x="131763" y="1812925"/>
          <p14:tracePt t="26283" x="212725" y="1844675"/>
          <p14:tracePt t="26292" x="300038" y="1868488"/>
          <p14:tracePt t="26303" x="412750" y="1893888"/>
          <p14:tracePt t="26316" x="538163" y="1912938"/>
          <p14:tracePt t="26326" x="719138" y="1938338"/>
          <p14:tracePt t="26338" x="950913" y="1951038"/>
          <p14:tracePt t="26354" x="1257300" y="1951038"/>
          <p14:tracePt t="26360" x="1587500" y="1951038"/>
          <p14:tracePt t="26371" x="1993900" y="1951038"/>
          <p14:tracePt t="26383" x="2463800" y="1919288"/>
          <p14:tracePt t="26393" x="2925763" y="1868488"/>
          <p14:tracePt t="26406" x="3395663" y="1812925"/>
          <p14:tracePt t="26417" x="3819525" y="1744663"/>
          <p14:tracePt t="26427" x="4238625" y="1674813"/>
          <p14:tracePt t="26438" x="4589463" y="1606550"/>
          <p14:tracePt t="26451" x="4883150" y="1563688"/>
          <p14:tracePt t="26461" x="5108575" y="1519238"/>
          <p14:tracePt t="26472" x="5302250" y="1481138"/>
          <p14:tracePt t="26484" x="5451475" y="1444625"/>
          <p14:tracePt t="26495" x="5602288" y="1406525"/>
          <p14:tracePt t="26506" x="5751513" y="1374775"/>
          <p14:tracePt t="26518" x="5908675" y="1325563"/>
          <p14:tracePt t="26530" x="6064250" y="1281113"/>
          <p14:tracePt t="26540" x="6215063" y="1244600"/>
          <p14:tracePt t="26553" x="6364288" y="1206500"/>
          <p14:tracePt t="26563" x="6496050" y="1174750"/>
          <p14:tracePt t="26573" x="6640513" y="1144588"/>
          <p14:tracePt t="26585" x="6783388" y="1125538"/>
          <p14:tracePt t="26599" x="6927850" y="1100138"/>
          <p14:tracePt t="26607" x="7089775" y="1074738"/>
          <p14:tracePt t="26618" x="7277100" y="1062038"/>
          <p14:tracePt t="26630" x="7508875" y="1062038"/>
          <p14:tracePt t="26640" x="7766050" y="1062038"/>
          <p14:tracePt t="26652" x="8072438" y="1062038"/>
          <p14:tracePt t="26666" x="8402638" y="1062038"/>
          <p14:tracePt t="26679" x="8734425" y="1062038"/>
          <p14:tracePt t="26686" x="9115425" y="1062038"/>
          <p14:tracePt t="26699" x="9547225" y="1062038"/>
          <p14:tracePt t="26708" x="10053638" y="1062038"/>
          <p14:tracePt t="26720" x="10585450" y="1062038"/>
          <p14:tracePt t="26732" x="11123613" y="1074738"/>
          <p14:tracePt t="26742" x="11660188" y="1093788"/>
          <p14:tracePt t="26753" x="12123738" y="1112838"/>
          <p14:tracePt t="26956" x="11691938" y="655638"/>
          <p14:tracePt t="26968" x="11191875" y="587375"/>
          <p14:tracePt t="26978" x="10679113" y="531813"/>
          <p14:tracePt t="26989" x="10166350" y="512763"/>
          <p14:tracePt t="27003" x="9702800" y="544513"/>
          <p14:tracePt t="27014" x="9328150" y="606425"/>
          <p14:tracePt t="27023" x="9034463" y="738188"/>
          <p14:tracePt t="27035" x="8809038" y="893763"/>
          <p14:tracePt t="27050" x="8659813" y="1038225"/>
          <p14:tracePt t="27060" x="8559800" y="1193800"/>
          <p14:tracePt t="27069" x="8502650" y="1306513"/>
          <p14:tracePt t="27081" x="8483600" y="1419225"/>
          <p14:tracePt t="27091" x="8489950" y="1531938"/>
          <p14:tracePt t="27102" x="8540750" y="1638300"/>
          <p14:tracePt t="27114" x="8621713" y="1719263"/>
          <p14:tracePt t="27124" x="8785225" y="1819275"/>
          <p14:tracePt t="27136" x="9021763" y="1925638"/>
          <p14:tracePt t="27147" x="9328150" y="2019300"/>
          <p14:tracePt t="27161" x="9628188" y="2081213"/>
          <p14:tracePt t="27170" x="9879013" y="2125663"/>
          <p14:tracePt t="27183" x="10072688" y="2151063"/>
          <p14:tracePt t="27192" x="10147300" y="2163763"/>
          <p14:tracePt t="27203" x="10198100" y="2157413"/>
          <p14:tracePt t="27217" x="10228263" y="2138363"/>
          <p14:tracePt t="27226" x="10253663" y="2112963"/>
          <p14:tracePt t="27237" x="10272713" y="2068513"/>
          <p14:tracePt t="27250" x="10291763" y="2019300"/>
          <p14:tracePt t="27259" x="10315575" y="1951038"/>
          <p14:tracePt t="27270" x="10334625" y="1874838"/>
          <p14:tracePt t="27283" x="10353675" y="1781175"/>
          <p14:tracePt t="27293" x="10385425" y="1693863"/>
          <p14:tracePt t="27304" x="10415588" y="1600200"/>
          <p14:tracePt t="27317" x="10434638" y="1538288"/>
          <p14:tracePt t="27327" x="10453688" y="1481138"/>
          <p14:tracePt t="27338" x="10472738" y="1438275"/>
          <p14:tracePt t="27351" x="10479088" y="1419225"/>
          <p14:tracePt t="27361" x="10491788" y="1400175"/>
          <p14:tracePt t="27385" x="10498138" y="1381125"/>
          <p14:tracePt t="27395" x="10504488" y="1368425"/>
          <p14:tracePt t="27406" x="10510838" y="1368425"/>
          <p14:tracePt t="27439" x="10510838" y="1350963"/>
          <p14:tracePt t="27452" x="10491788" y="1319213"/>
          <p14:tracePt t="27462" x="10460038" y="1293813"/>
          <p14:tracePt t="27473" x="10391775" y="1262063"/>
          <p14:tracePt t="27485" x="10291763" y="1231900"/>
          <p14:tracePt t="27496" x="10109200" y="1187450"/>
          <p14:tracePt t="27507" x="9834563" y="1125538"/>
          <p14:tracePt t="27519" x="9485313" y="1074738"/>
          <p14:tracePt t="27531" x="9096375" y="1038225"/>
          <p14:tracePt t="27541" x="8740775" y="1038225"/>
          <p14:tracePt t="27554" x="8428038" y="1068388"/>
          <p14:tracePt t="27565" x="8140700" y="1162050"/>
          <p14:tracePt t="27574" x="7934325" y="1306513"/>
          <p14:tracePt t="27586" x="7789863" y="1493838"/>
          <p14:tracePt t="27600" x="7747000" y="1787525"/>
          <p14:tracePt t="27608" x="7821613" y="2112963"/>
          <p14:tracePt t="27620" x="8077200" y="2493963"/>
          <p14:tracePt t="27634" x="8559800" y="2844800"/>
          <p14:tracePt t="27642" x="9202738" y="3125788"/>
          <p14:tracePt t="27654" x="9909175" y="3287713"/>
          <p14:tracePt t="27667" x="10572750" y="3306763"/>
          <p14:tracePt t="27677" x="11166475" y="3238500"/>
          <p14:tracePt t="27687" x="11630025" y="3051175"/>
          <p14:tracePt t="27700" x="11941175" y="2787650"/>
          <p14:tracePt t="27710" x="12130088" y="2487613"/>
          <p14:tracePt t="27721" x="12172950" y="2193925"/>
          <p14:tracePt t="27732" x="12047538" y="1874838"/>
          <p14:tracePt t="27744" x="11753850" y="1600200"/>
          <p14:tracePt t="27757" x="11353800" y="1381125"/>
          <p14:tracePt t="27769" x="10953750" y="1274763"/>
          <p14:tracePt t="27777" x="10672763" y="1274763"/>
          <p14:tracePt t="27788" x="10479088" y="1350963"/>
          <p14:tracePt t="27802" x="10372725" y="1487488"/>
          <p14:tracePt t="27814" x="10347325" y="1657350"/>
          <p14:tracePt t="27822" x="10415588" y="1912938"/>
          <p14:tracePt t="27833" x="10634663" y="2200275"/>
          <p14:tracePt t="27845" x="10966450" y="2463800"/>
          <p14:tracePt t="27858" x="11391900" y="2663825"/>
          <p14:tracePt t="27868" x="11798300" y="2806700"/>
          <p14:tracePt t="27879" x="12117388" y="2857500"/>
          <p14:tracePt t="27968" x="11372850" y="1568450"/>
          <p14:tracePt t="27980" x="10853738" y="1493838"/>
          <p14:tracePt t="27991" x="10460038" y="1538288"/>
          <p14:tracePt t="28002" x="10210800" y="1674813"/>
          <p14:tracePt t="28016" x="10085388" y="1857375"/>
          <p14:tracePt t="28025" x="10059988" y="2051050"/>
          <p14:tracePt t="28036" x="10121900" y="2281238"/>
          <p14:tracePt t="28050" x="10353675" y="2525713"/>
          <p14:tracePt t="28060" x="10704513" y="2757488"/>
          <p14:tracePt t="28070" x="11166475" y="2919413"/>
          <p14:tracePt t="28084" x="11641138" y="3013075"/>
          <p14:tracePt t="28092" x="12053888" y="3000375"/>
          <p14:tracePt t="28183" x="11447463" y="1425575"/>
          <p14:tracePt t="28193" x="10917238" y="1293813"/>
          <p14:tracePt t="28205" x="10504488" y="1238250"/>
          <p14:tracePt t="28217" x="10240963" y="1250950"/>
          <p14:tracePt t="28227" x="10109200" y="1293813"/>
          <p14:tracePt t="28246" x="10034588" y="1362075"/>
          <p14:tracePt t="28256" x="9998075" y="1457325"/>
          <p14:tracePt t="28261" x="9985375" y="1557338"/>
          <p14:tracePt t="28272" x="10009188" y="1657350"/>
          <p14:tracePt t="28284" x="10059988" y="1751013"/>
          <p14:tracePt t="28295" x="10121900" y="1831975"/>
          <p14:tracePt t="28306" x="10191750" y="1893888"/>
          <p14:tracePt t="28317" x="10260013" y="1938338"/>
          <p14:tracePt t="28329" x="10328275" y="1968500"/>
          <p14:tracePt t="28339" x="10385425" y="1987550"/>
          <p14:tracePt t="28352" x="10421938" y="1993900"/>
          <p14:tracePt t="28365" x="10479088" y="2006600"/>
          <p14:tracePt t="28373" x="10515600" y="2006600"/>
          <p14:tracePt t="28385" x="10553700" y="1993900"/>
          <p14:tracePt t="28396" x="10591800" y="1968500"/>
          <p14:tracePt t="28407" x="10617200" y="1925638"/>
          <p14:tracePt t="28419" x="10634663" y="1868488"/>
          <p14:tracePt t="28431" x="10653713" y="1806575"/>
          <p14:tracePt t="28441" x="10647363" y="1719263"/>
          <p14:tracePt t="28452" x="10610850" y="1600200"/>
          <p14:tracePt t="28465" x="10510838" y="1462088"/>
          <p14:tracePt t="28476" x="10321925" y="1300163"/>
          <p14:tracePt t="28486" x="10072688" y="1162050"/>
          <p14:tracePt t="28499" x="9791700" y="1068388"/>
          <p14:tracePt t="28508" x="9491663" y="1000125"/>
          <p14:tracePt t="28520" x="9178925" y="968375"/>
          <p14:tracePt t="28531" x="8921750" y="968375"/>
          <p14:tracePt t="28543" x="8696325" y="1019175"/>
          <p14:tracePt t="28556" x="8489950" y="1150938"/>
          <p14:tracePt t="28567" x="8372475" y="1312863"/>
          <p14:tracePt t="28576" x="8296275" y="1544638"/>
          <p14:tracePt t="28587" x="8321675" y="1781175"/>
          <p14:tracePt t="28601" x="8483600" y="2057400"/>
          <p14:tracePt t="28610" x="8796338" y="2300288"/>
          <p14:tracePt t="28621" x="9234488" y="2463800"/>
          <p14:tracePt t="28632" x="9728200" y="2519363"/>
          <p14:tracePt t="28650" x="10166350" y="2474913"/>
          <p14:tracePt t="28657" x="10553700" y="2332038"/>
          <p14:tracePt t="28667" x="10841038" y="2112963"/>
          <p14:tracePt t="28677" x="11034713" y="1857375"/>
          <p14:tracePt t="28688" x="11098213" y="1581150"/>
          <p14:tracePt t="28700" x="11072813" y="1338263"/>
          <p14:tracePt t="28712" x="10891838" y="1038225"/>
          <p14:tracePt t="28723" x="10528300" y="768350"/>
          <p14:tracePt t="28733" x="10091738" y="581025"/>
          <p14:tracePt t="28746" x="9666288" y="512763"/>
          <p14:tracePt t="28757" x="9328150" y="538163"/>
          <p14:tracePt t="28769" x="9072563" y="693738"/>
          <p14:tracePt t="28779" x="8885238" y="931863"/>
          <p14:tracePt t="28790" x="8802688" y="1238250"/>
          <p14:tracePt t="28803" x="8828088" y="1574800"/>
          <p14:tracePt t="28813" x="9028113" y="1951038"/>
          <p14:tracePt t="28823" x="9347200" y="2268538"/>
          <p14:tracePt t="28835" x="9798050" y="2513013"/>
          <p14:tracePt t="28848" x="10247313" y="2625725"/>
          <p14:tracePt t="28858" x="10610850" y="2638425"/>
          <p14:tracePt t="28869" x="10917238" y="2563813"/>
          <p14:tracePt t="28880" x="11117263" y="2438400"/>
          <p14:tracePt t="28891" x="11210925" y="2263775"/>
          <p14:tracePt t="28903" x="11210925" y="2081213"/>
          <p14:tracePt t="28916" x="11023600" y="1825625"/>
          <p14:tracePt t="28925" x="10541000" y="1493838"/>
          <p14:tracePt t="28936" x="9921875" y="1238250"/>
          <p14:tracePt t="28951" x="9315450" y="1062038"/>
          <p14:tracePt t="28959" x="8821738" y="1006475"/>
          <p14:tracePt t="28970" x="8528050" y="1031875"/>
          <p14:tracePt t="28985" x="8383588" y="1119188"/>
          <p14:tracePt t="28992" x="8340725" y="1219200"/>
          <p14:tracePt t="29003" x="8402638" y="1374775"/>
          <p14:tracePt t="29018" x="8672513" y="1625600"/>
          <p14:tracePt t="29025" x="9147175" y="1893888"/>
          <p14:tracePt t="29037" x="9785350" y="2132013"/>
          <p14:tracePt t="29054" x="10491788" y="2312988"/>
          <p14:tracePt t="29060" x="11117263" y="2432050"/>
          <p14:tracePt t="29071" x="11610975" y="2487613"/>
          <p14:tracePt t="29083" x="11923713" y="2474913"/>
          <p14:tracePt t="29093" x="12053888" y="2432050"/>
          <p14:tracePt t="29105" x="12104688" y="2363788"/>
          <p14:tracePt t="29118" x="12066588" y="2257425"/>
          <p14:tracePt t="29128" x="11872913" y="2112963"/>
          <p14:tracePt t="29139" x="11453813" y="1931988"/>
          <p14:tracePt t="29152" x="10947400" y="1800225"/>
          <p14:tracePt t="29163" x="10453688" y="1725613"/>
          <p14:tracePt t="29173" x="10098088" y="1725613"/>
          <p14:tracePt t="29186" x="9853613" y="1751013"/>
          <p14:tracePt t="29195" x="9734550" y="1819275"/>
          <p14:tracePt t="29206" x="9672638" y="1900238"/>
          <p14:tracePt t="29219" x="9659938" y="1974850"/>
          <p14:tracePt t="29229" x="9685338" y="2038350"/>
          <p14:tracePt t="29240" x="9766300" y="2100263"/>
          <p14:tracePt t="29254" x="9872663" y="2157413"/>
          <p14:tracePt t="29262" x="9985375" y="2187575"/>
          <p14:tracePt t="29273" x="10072688" y="2206625"/>
          <p14:tracePt t="29285" x="10140950" y="2212975"/>
          <p14:tracePt t="29341" x="10160000" y="2212975"/>
          <p14:tracePt t="30264" x="10166350" y="2206625"/>
          <p14:tracePt t="30286" x="10166350" y="2200275"/>
          <p14:tracePt t="30301" x="10153650" y="2193925"/>
          <p14:tracePt t="30308" x="10104438" y="2187575"/>
          <p14:tracePt t="30320" x="9991725" y="2168525"/>
          <p14:tracePt t="30331" x="9791700" y="2132013"/>
          <p14:tracePt t="30344" x="9515475" y="2068513"/>
          <p14:tracePt t="30356" x="9196388" y="2019300"/>
          <p14:tracePt t="30367" x="8878888" y="1974850"/>
          <p14:tracePt t="30376" x="8585200" y="1925638"/>
          <p14:tracePt t="30387" x="8366125" y="1900238"/>
          <p14:tracePt t="30399" x="8172450" y="1874838"/>
          <p14:tracePt t="30409" x="8002588" y="1851025"/>
          <p14:tracePt t="30421" x="7821613" y="1838325"/>
          <p14:tracePt t="30432" x="7634288" y="1825625"/>
          <p14:tracePt t="30448" x="7421563" y="1812925"/>
          <p14:tracePt t="30458" x="7164388" y="1812925"/>
          <p14:tracePt t="30467" x="6908800" y="1812925"/>
          <p14:tracePt t="30478" x="6677025" y="1812925"/>
          <p14:tracePt t="30489" x="6446838" y="1800225"/>
          <p14:tracePt t="30500" x="6257925" y="1787525"/>
          <p14:tracePt t="30512" x="6134100" y="1774825"/>
          <p14:tracePt t="30522" x="6034088" y="1763713"/>
          <p14:tracePt t="30534" x="5964238" y="1757363"/>
          <p14:tracePt t="30549" x="5915025" y="1757363"/>
          <p14:tracePt t="30557" x="5876925" y="1757363"/>
          <p14:tracePt t="30569" x="5851525" y="1757363"/>
          <p14:tracePt t="30579" x="5827713" y="1757363"/>
          <p14:tracePt t="30670" x="5821363" y="1757363"/>
          <p14:tracePt t="30680" x="5827713" y="1757363"/>
          <p14:tracePt t="30691" x="5864225" y="1757363"/>
          <p14:tracePt t="30703" x="5940425" y="1757363"/>
          <p14:tracePt t="30716" x="6076950" y="1757363"/>
          <p14:tracePt t="30724" x="6264275" y="1757363"/>
          <p14:tracePt t="30736" x="6546850" y="1757363"/>
          <p14:tracePt t="30747" x="6902450" y="1757363"/>
          <p14:tracePt t="30758" x="7315200" y="1768475"/>
          <p14:tracePt t="30769" x="7727950" y="1781175"/>
          <p14:tracePt t="30782" x="8166100" y="1819275"/>
          <p14:tracePt t="30792" x="8553450" y="1838325"/>
          <p14:tracePt t="30803" x="8834438" y="1851025"/>
          <p14:tracePt t="30817" x="9015413" y="1851025"/>
          <p14:tracePt t="30827" x="9091613" y="1851025"/>
          <p14:tracePt t="30882" x="9128125" y="1851025"/>
          <p14:tracePt t="30894" x="9159875" y="1851025"/>
          <p14:tracePt t="30905" x="9185275" y="1851025"/>
          <p14:tracePt t="30917" x="9221788" y="1851025"/>
          <p14:tracePt t="30928" x="9285288" y="1851025"/>
          <p14:tracePt t="30939" x="9378950" y="1863725"/>
          <p14:tracePt t="30951" x="9478963" y="1863725"/>
          <p14:tracePt t="30961" x="9559925" y="1863725"/>
          <p14:tracePt t="30972" x="9647238" y="1863725"/>
          <p14:tracePt t="30985" x="9691688" y="1863725"/>
          <p14:tracePt t="30995" x="9709150" y="1863725"/>
          <p14:tracePt t="32333" x="9698038" y="1863725"/>
          <p14:tracePt t="32344" x="9666288" y="1863725"/>
          <p14:tracePt t="32356" x="9628188" y="1851025"/>
          <p14:tracePt t="32367" x="9598025" y="1844675"/>
          <p14:tracePt t="32380" x="9566275" y="1838325"/>
          <p14:tracePt t="32390" x="9528175" y="1831975"/>
          <p14:tracePt t="32402" x="9472613" y="1812925"/>
          <p14:tracePt t="32416" x="9398000" y="1793875"/>
          <p14:tracePt t="32424" x="9315450" y="1763713"/>
          <p14:tracePt t="32435" x="9215438" y="1719263"/>
          <p14:tracePt t="32447" x="9109075" y="1681163"/>
          <p14:tracePt t="32459" x="8996363" y="1638300"/>
          <p14:tracePt t="32470" x="8890000" y="1593850"/>
          <p14:tracePt t="32480" x="8778875" y="1544638"/>
          <p14:tracePt t="32491" x="8659813" y="1493838"/>
          <p14:tracePt t="32502" x="8540750" y="1438275"/>
          <p14:tracePt t="32517" x="8389938" y="1381125"/>
          <p14:tracePt t="32524" x="8208963" y="1312863"/>
          <p14:tracePt t="32536" x="8021638" y="1250950"/>
          <p14:tracePt t="32551" x="7796213" y="1193800"/>
          <p14:tracePt t="32561" x="7546975" y="1150938"/>
          <p14:tracePt t="32570" x="7234238" y="1119188"/>
          <p14:tracePt t="32583" x="6870700" y="1081088"/>
          <p14:tracePt t="32592" x="6508750" y="1068388"/>
          <p14:tracePt t="32603" x="6127750" y="1068388"/>
          <p14:tracePt t="32617" x="5745163" y="1068388"/>
          <p14:tracePt t="32626" x="5438775" y="1068388"/>
          <p14:tracePt t="32637" x="5245100" y="1087438"/>
          <p14:tracePt t="32650" x="5132388" y="1119188"/>
          <p14:tracePt t="32659" x="5064125" y="1168400"/>
          <p14:tracePt t="32671" x="5032375" y="1257300"/>
          <p14:tracePt t="32683" x="5057775" y="1400175"/>
          <p14:tracePt t="32693" x="5238750" y="1657350"/>
          <p14:tracePt t="32707" x="5576888" y="1963738"/>
          <p14:tracePt t="32716" x="6083300" y="2274888"/>
          <p14:tracePt t="32727" x="6702425" y="2532063"/>
          <p14:tracePt t="32739" x="7327900" y="2687638"/>
          <p14:tracePt t="32753" x="7947025" y="2770188"/>
          <p14:tracePt t="32764" x="8483600" y="2770188"/>
          <p14:tracePt t="32772" x="8934450" y="2681288"/>
          <p14:tracePt t="32785" x="9272588" y="2532063"/>
          <p14:tracePt t="32796" x="9491663" y="2344738"/>
          <p14:tracePt t="32806" x="9615488" y="2163763"/>
          <p14:tracePt t="32818" x="9685338" y="1957388"/>
          <p14:tracePt t="32829" x="9685338" y="1774825"/>
          <p14:tracePt t="32840" x="9566275" y="1506538"/>
          <p14:tracePt t="32852" x="9266238" y="1212850"/>
          <p14:tracePt t="32862" x="8740775" y="900113"/>
          <p14:tracePt t="32874" x="8047038" y="638175"/>
          <p14:tracePt t="32885" x="7340600" y="455613"/>
          <p14:tracePt t="32897" x="6777038" y="400050"/>
          <p14:tracePt t="32907" x="6357938" y="425450"/>
          <p14:tracePt t="32920" x="6089650" y="550863"/>
          <p14:tracePt t="32932" x="5945188" y="700088"/>
          <p14:tracePt t="32942" x="5908675" y="893763"/>
          <p14:tracePt t="32954" x="5976938" y="1174750"/>
          <p14:tracePt t="32966" x="6240463" y="1487488"/>
          <p14:tracePt t="32975" x="6670675" y="1787525"/>
          <p14:tracePt t="32987" x="7264400" y="2025650"/>
          <p14:tracePt t="33001" x="7889875" y="2163763"/>
          <p14:tracePt t="33008" x="8453438" y="2200275"/>
          <p14:tracePt t="33020" x="8847138" y="2157413"/>
          <p14:tracePt t="33031" x="9066213" y="2057400"/>
          <p14:tracePt t="33043" x="9147175" y="1925638"/>
          <p14:tracePt t="33053" x="9121775" y="1774825"/>
          <p14:tracePt t="33066" x="8859838" y="1563688"/>
          <p14:tracePt t="33076" x="8366125" y="1374775"/>
          <p14:tracePt t="33087" x="7796213" y="1281113"/>
          <p14:tracePt t="33100" x="7302500" y="1312863"/>
          <p14:tracePt t="33109" x="6927850" y="1525588"/>
          <p14:tracePt t="33121" x="6708775" y="1831975"/>
          <p14:tracePt t="33134" x="6657975" y="2251075"/>
          <p14:tracePt t="33143" x="6815138" y="2738438"/>
          <p14:tracePt t="33154" x="7253288" y="3257550"/>
          <p14:tracePt t="33169" x="7915275" y="3706813"/>
          <p14:tracePt t="33178" x="8753475" y="4044950"/>
          <p14:tracePt t="33189" x="9634538" y="4213225"/>
          <p14:tracePt t="33201" x="10415588" y="4213225"/>
          <p14:tracePt t="33212" x="11047413" y="4057650"/>
          <p14:tracePt t="33222" x="11479213" y="3800475"/>
          <p14:tracePt t="33233" x="11679238" y="3494088"/>
          <p14:tracePt t="33245" x="11617325" y="3094038"/>
          <p14:tracePt t="33257" x="11110913" y="2551113"/>
          <p14:tracePt t="33269" x="10153650" y="1987550"/>
          <p14:tracePt t="33279" x="8985250" y="1525588"/>
          <p14:tracePt t="33289" x="7827963" y="1262063"/>
          <p14:tracePt t="33302" x="6934200" y="1200150"/>
          <p14:tracePt t="33316" x="6334125" y="1312863"/>
          <p14:tracePt t="33324" x="6076950" y="1506538"/>
          <p14:tracePt t="33335" x="6076950" y="1757363"/>
          <p14:tracePt t="33349" x="6383338" y="2125663"/>
          <p14:tracePt t="33361" x="7015163" y="2532063"/>
          <p14:tracePt t="33368" x="7883525" y="2913063"/>
          <p14:tracePt t="33380" x="8896350" y="3213100"/>
          <p14:tracePt t="33391" x="9972675" y="3406775"/>
          <p14:tracePt t="33402" x="10891838" y="3494088"/>
          <p14:tracePt t="33415" x="11479213" y="3481388"/>
          <p14:tracePt t="33425" x="11760200" y="3400425"/>
          <p14:tracePt t="33436" x="11760200" y="3300413"/>
          <p14:tracePt t="33450" x="11491913" y="3100388"/>
          <p14:tracePt t="33459" x="10772775" y="2813050"/>
          <p14:tracePt t="33470" x="9766300" y="2557463"/>
          <p14:tracePt t="33483" x="8715375" y="2406650"/>
          <p14:tracePt t="33492" x="7847013" y="2344738"/>
          <p14:tracePt t="33504" x="7283450" y="2357438"/>
          <p14:tracePt t="33519" x="6983413" y="2438400"/>
          <p14:tracePt t="33526" x="6896100" y="2532063"/>
          <p14:tracePt t="33537" x="6970713" y="2670175"/>
          <p14:tracePt t="33551" x="7302500" y="2894013"/>
          <p14:tracePt t="33563" x="7915275" y="3113088"/>
          <p14:tracePt t="33571" x="8747125" y="3281363"/>
          <p14:tracePt t="33585" x="9640888" y="3381375"/>
          <p14:tracePt t="33595" x="10504488" y="3381375"/>
          <p14:tracePt t="33604" x="11223625" y="3313113"/>
          <p14:tracePt t="33618" x="11730038" y="3157538"/>
          <p14:tracePt t="33628" x="12011025" y="2963863"/>
          <p14:tracePt t="33639" x="12111038" y="2770188"/>
          <p14:tracePt t="33650" x="12004675" y="2500313"/>
          <p14:tracePt t="33662" x="11617325" y="2168525"/>
          <p14:tracePt t="33675" x="10922000" y="1863725"/>
          <p14:tracePt t="33685" x="10059988" y="1631950"/>
          <p14:tracePt t="33695" x="9191625" y="1525588"/>
          <p14:tracePt t="33706" x="8478838" y="1563688"/>
          <p14:tracePt t="33720" x="7972425" y="1693863"/>
          <p14:tracePt t="33728" x="7689850" y="1887538"/>
          <p14:tracePt t="33740" x="7583488" y="2132013"/>
          <p14:tracePt t="33752" x="7640638" y="2432050"/>
          <p14:tracePt t="33762" x="7889875" y="2763838"/>
          <p14:tracePt t="33773" x="8372475" y="3094038"/>
          <p14:tracePt t="33785" x="8985250" y="3351213"/>
          <p14:tracePt t="33796" x="9647238" y="3532188"/>
          <p14:tracePt t="33807" x="10260013" y="3587750"/>
          <p14:tracePt t="33819" x="10753725" y="3557588"/>
          <p14:tracePt t="33832" x="11034713" y="3463925"/>
          <p14:tracePt t="33842" x="11128375" y="3332163"/>
          <p14:tracePt t="33853" x="11053763" y="3119438"/>
          <p14:tracePt t="33866" x="10666413" y="2806700"/>
          <p14:tracePt t="33875" x="9915525" y="2451100"/>
          <p14:tracePt t="33886" x="8978900" y="2157413"/>
          <p14:tracePt t="33909" x="7302500" y="1881188"/>
          <p14:tracePt t="33923" x="6846888" y="1893888"/>
          <p14:tracePt t="33931" x="6615113" y="1951038"/>
          <p14:tracePt t="33943" x="6534150" y="2025650"/>
          <p14:tracePt t="33957" x="6527800" y="2100263"/>
          <p14:tracePt t="33968" x="6570663" y="2181225"/>
          <p14:tracePt t="33976" x="6696075" y="2268538"/>
          <p14:tracePt t="33987" x="6864350" y="2363788"/>
          <p14:tracePt t="34002" x="7002463" y="2419350"/>
          <p14:tracePt t="34044" x="7046913" y="2451100"/>
          <p14:tracePt t="34056" x="7053263" y="2451100"/>
          <p14:tracePt t="34066" x="7040563" y="2451100"/>
          <p14:tracePt t="34078" x="6983413" y="2451100"/>
          <p14:tracePt t="34088" x="6896100" y="2451100"/>
          <p14:tracePt t="34100" x="6783388" y="2432050"/>
          <p14:tracePt t="34112" x="6646863" y="2419350"/>
          <p14:tracePt t="34123" x="6451600" y="2393950"/>
          <p14:tracePt t="34133" x="6164263" y="2381250"/>
          <p14:tracePt t="34146" x="5827713" y="2363788"/>
          <p14:tracePt t="34158" x="5470525" y="2344738"/>
          <p14:tracePt t="34169" x="5114925" y="2344738"/>
          <p14:tracePt t="34179" x="4783138" y="2344738"/>
          <p14:tracePt t="34190" x="4525963" y="2344738"/>
          <p14:tracePt t="34201" x="4370388" y="2344738"/>
          <p14:tracePt t="34213" x="4295775" y="2344738"/>
          <p14:tracePt t="34774" x="4289425" y="2344738"/>
          <p14:tracePt t="34786" x="4295775" y="2363788"/>
          <p14:tracePt t="34800" x="4325938" y="2381250"/>
          <p14:tracePt t="34808" x="4357688" y="2393950"/>
          <p14:tracePt t="34820" x="4389438" y="2413000"/>
          <p14:tracePt t="34831" x="4408488" y="2425700"/>
          <p14:tracePt t="34847" x="4425950" y="2438400"/>
          <p14:tracePt t="34855" x="4438650" y="2444750"/>
          <p14:tracePt t="34867" x="4445000" y="2451100"/>
          <p14:tracePt t="34887" x="4457700" y="2457450"/>
          <p14:tracePt t="35213" x="4451350" y="2470150"/>
          <p14:tracePt t="35225" x="4419600" y="2481263"/>
          <p14:tracePt t="35236" x="4395788" y="2493963"/>
          <p14:tracePt t="35248" x="4325938" y="2500313"/>
          <p14:tracePt t="35258" x="4251325" y="2513013"/>
          <p14:tracePt t="35271" x="4164013" y="2532063"/>
          <p14:tracePt t="35282" x="4057650" y="2551113"/>
          <p14:tracePt t="35292" x="3957638" y="2570163"/>
          <p14:tracePt t="35303" x="3870325" y="2581275"/>
          <p14:tracePt t="35316" x="3808413" y="2587625"/>
          <p14:tracePt t="35562" x="3776663" y="2593975"/>
          <p14:tracePt t="35573" x="3757613" y="2593975"/>
          <p14:tracePt t="35608" x="3763963" y="2587625"/>
          <p14:tracePt t="35619" x="3832225" y="2551113"/>
          <p14:tracePt t="35630" x="3951288" y="2487613"/>
          <p14:tracePt t="35644" x="4119563" y="2406650"/>
          <p14:tracePt t="35654" x="4283075" y="2344738"/>
          <p14:tracePt t="35665" x="4395788" y="2312988"/>
          <p14:tracePt t="49176" x="4525963" y="2300288"/>
          <p14:tracePt t="49186" x="4757738" y="2257425"/>
          <p14:tracePt t="49198" x="5245100" y="2225675"/>
          <p14:tracePt t="49208" x="5940425" y="2181225"/>
          <p14:tracePt t="49220" x="6753225" y="2163763"/>
          <p14:tracePt t="49231" x="7666038" y="2144713"/>
          <p14:tracePt t="49244" x="8547100" y="2144713"/>
          <p14:tracePt t="49254" x="9385300" y="2144713"/>
          <p14:tracePt t="49267" x="10015538" y="2144713"/>
          <p14:tracePt t="49276" x="10272713" y="2144713"/>
          <p14:tracePt t="49355" x="10360025" y="2132013"/>
          <p14:tracePt t="49377" x="10391775" y="2125663"/>
          <p14:tracePt t="49390" x="10391775" y="2119313"/>
          <p14:tracePt t="49411" x="10379075" y="2112963"/>
          <p14:tracePt t="49422" x="10360025" y="2106613"/>
          <p14:tracePt t="49434" x="10347325" y="2106613"/>
          <p14:tracePt t="49448" x="10328275" y="2106613"/>
          <p14:tracePt t="49456" x="10298113" y="2106613"/>
          <p14:tracePt t="49468" x="10279063" y="2106613"/>
          <p14:tracePt t="49479" x="10240963" y="2106613"/>
          <p14:tracePt t="49490" x="10179050" y="2106613"/>
          <p14:tracePt t="49502" x="10079038" y="2112963"/>
          <p14:tracePt t="49514" x="9953625" y="2132013"/>
          <p14:tracePt t="49524" x="9809163" y="2157413"/>
          <p14:tracePt t="49535" x="9666288" y="2174875"/>
          <p14:tracePt t="49549" x="9553575" y="2193925"/>
          <p14:tracePt t="49565" x="9466263" y="2225675"/>
          <p14:tracePt t="49570" x="9398000" y="2257425"/>
          <p14:tracePt t="49581" x="9366250" y="2268538"/>
          <p14:tracePt t="49591" x="9353550" y="2293938"/>
          <p14:tracePt t="49602" x="9347200" y="2312988"/>
          <p14:tracePt t="49616" x="9353550" y="2344738"/>
          <p14:tracePt t="49625" x="9366250" y="2363788"/>
          <p14:tracePt t="49636" x="9398000" y="2387600"/>
          <p14:tracePt t="49648" x="9440863" y="2406650"/>
          <p14:tracePt t="49659" x="9502775" y="2425700"/>
          <p14:tracePt t="49670" x="9572625" y="2444750"/>
          <p14:tracePt t="49682" x="9634538" y="2451100"/>
          <p14:tracePt t="49692" x="9698038" y="2451100"/>
          <p14:tracePt t="49704" x="9759950" y="2451100"/>
          <p14:tracePt t="49718" x="9804400" y="2451100"/>
          <p14:tracePt t="49726" x="9840913" y="2438400"/>
          <p14:tracePt t="49738" x="9872663" y="2425700"/>
          <p14:tracePt t="49762" x="9891713" y="2413000"/>
          <p14:tracePt t="49771" x="9898063" y="2387600"/>
          <p14:tracePt t="49784" x="9904413" y="2370138"/>
          <p14:tracePt t="49795" x="9904413" y="2351088"/>
          <p14:tracePt t="49805" x="9891713" y="2319338"/>
          <p14:tracePt t="49818" x="9866313" y="2274888"/>
          <p14:tracePt t="49828" x="9815513" y="2219325"/>
          <p14:tracePt t="49839" x="9734550" y="2157413"/>
          <p14:tracePt t="49852" x="9647238" y="2106613"/>
          <p14:tracePt t="49862" x="9528175" y="2057400"/>
          <p14:tracePt t="49872" x="9378950" y="1993900"/>
          <p14:tracePt t="49884" x="9196388" y="1944688"/>
          <p14:tracePt t="49896" x="9040813" y="1893888"/>
          <p14:tracePt t="49912" x="8915400" y="1863725"/>
          <p14:tracePt t="49918" x="8802688" y="1831975"/>
          <p14:tracePt t="49931" x="8702675" y="1812925"/>
          <p14:tracePt t="49940" x="8621713" y="1806575"/>
          <p14:tracePt t="49954" x="8547100" y="1793875"/>
          <p14:tracePt t="49964" x="8483600" y="1787525"/>
          <p14:tracePt t="49974" x="8415338" y="1774825"/>
          <p14:tracePt t="49985" x="8353425" y="1768475"/>
          <p14:tracePt t="49996" x="8302625" y="1768475"/>
          <p14:tracePt t="50007" x="8266113" y="1768475"/>
          <p14:tracePt t="50019" x="8247063" y="1768475"/>
          <p14:tracePt t="50030" x="8221663" y="1768475"/>
          <p14:tracePt t="50043" x="8202613" y="1768475"/>
          <p14:tracePt t="50052" x="8189913" y="1768475"/>
          <p14:tracePt t="50065" x="8172450" y="1768475"/>
          <p14:tracePt t="50075" x="8159750" y="1768475"/>
          <p14:tracePt t="50086" x="8147050" y="1768475"/>
          <p14:tracePt t="50100" x="8134350" y="1768475"/>
          <p14:tracePt t="50109" x="8115300" y="1768475"/>
          <p14:tracePt t="50120" x="8089900" y="1768475"/>
          <p14:tracePt t="50132" x="8059738" y="1768475"/>
          <p14:tracePt t="50143" x="8021638" y="1768475"/>
          <p14:tracePt t="50156" x="7996238" y="1768475"/>
          <p14:tracePt t="50167" x="7959725" y="1768475"/>
          <p14:tracePt t="50177" x="7902575" y="1774825"/>
          <p14:tracePt t="50187" x="7840663" y="1787525"/>
          <p14:tracePt t="50200" x="7766050" y="1793875"/>
          <p14:tracePt t="50210" x="7696200" y="1812925"/>
          <p14:tracePt t="50221" x="7640638" y="1831975"/>
          <p14:tracePt t="50232" x="7602538" y="1844675"/>
          <p14:tracePt t="50245" x="7559675" y="1857375"/>
          <p14:tracePt t="50257" x="7521575" y="1868488"/>
          <p14:tracePt t="50268" x="7489825" y="1881188"/>
          <p14:tracePt t="50278" x="7446963" y="1900238"/>
          <p14:tracePt t="50288" x="7402513" y="1912938"/>
          <p14:tracePt t="50301" x="7370763" y="1938338"/>
          <p14:tracePt t="50311" x="7340600" y="1963738"/>
          <p14:tracePt t="50322" x="7296150" y="1987550"/>
          <p14:tracePt t="50334" x="7259638" y="2012950"/>
          <p14:tracePt t="50345" x="7227888" y="2038350"/>
          <p14:tracePt t="50359" x="7202488" y="2068513"/>
          <p14:tracePt t="50368" x="7189788" y="2087563"/>
          <p14:tracePt t="50381" x="7177088" y="2106613"/>
          <p14:tracePt t="50390" x="7164388" y="2138363"/>
          <p14:tracePt t="50401" x="7146925" y="2168525"/>
          <p14:tracePt t="50413" x="7140575" y="2206625"/>
          <p14:tracePt t="50424" x="7121525" y="2263775"/>
          <p14:tracePt t="50435" x="7108825" y="2325688"/>
          <p14:tracePt t="50448" x="7102475" y="2393950"/>
          <p14:tracePt t="50458" x="7102475" y="2444750"/>
          <p14:tracePt t="50469" x="7102475" y="2506663"/>
          <p14:tracePt t="50480" x="7121525" y="2563813"/>
          <p14:tracePt t="50491" x="7146925" y="2606675"/>
          <p14:tracePt t="50503" x="7208838" y="2651125"/>
          <p14:tracePt t="50517" x="7296150" y="2693988"/>
          <p14:tracePt t="50525" x="7415213" y="2725738"/>
          <p14:tracePt t="50536" x="7559675" y="2757488"/>
          <p14:tracePt t="50550" x="7783513" y="2813050"/>
          <p14:tracePt t="50559" x="8077200" y="2863850"/>
          <p14:tracePt t="50570" x="8421688" y="2913063"/>
          <p14:tracePt t="50584" x="8815388" y="2963863"/>
          <p14:tracePt t="50592" x="9259888" y="2994025"/>
          <p14:tracePt t="50604" x="9640888" y="3013075"/>
          <p14:tracePt t="50617" x="9953625" y="3032125"/>
          <p14:tracePt t="50626" x="10185400" y="3032125"/>
          <p14:tracePt t="50637" x="10321925" y="3032125"/>
          <p14:tracePt t="50651" x="10410825" y="3025775"/>
          <p14:tracePt t="50663" x="10447338" y="3019425"/>
          <p14:tracePt t="50671" x="10479088" y="2994025"/>
          <p14:tracePt t="50684" x="10498138" y="2970213"/>
          <p14:tracePt t="50694" x="10504488" y="2957513"/>
          <p14:tracePt t="61415" x="10504488" y="2951163"/>
          <p14:tracePt t="61651" x="10504488" y="2944813"/>
          <p14:tracePt t="61664" x="10510838" y="2919413"/>
          <p14:tracePt t="61674" x="10534650" y="2870200"/>
          <p14:tracePt t="61685" x="10566400" y="2770188"/>
          <p14:tracePt t="61697" x="10610850" y="2638425"/>
          <p14:tracePt t="61707" x="10653713" y="2481263"/>
          <p14:tracePt t="61719" x="10710863" y="2300288"/>
          <p14:tracePt t="61730" x="10760075" y="2100263"/>
          <p14:tracePt t="61742" x="10804525" y="1900238"/>
          <p14:tracePt t="61756" x="10821988" y="1731963"/>
          <p14:tracePt t="61767" x="10821988" y="1612900"/>
          <p14:tracePt t="61775" x="10821988" y="1487488"/>
          <p14:tracePt t="61786" x="10791825" y="1381125"/>
          <p14:tracePt t="61800" x="10741025" y="1281113"/>
          <p14:tracePt t="61809" x="10666413" y="1193800"/>
          <p14:tracePt t="61820" x="10598150" y="1125538"/>
          <p14:tracePt t="61831" x="10528300" y="1074738"/>
          <p14:tracePt t="61844" x="10460038" y="1038225"/>
          <p14:tracePt t="61854" x="10379075" y="1006475"/>
          <p14:tracePt t="61867" x="10291763" y="987425"/>
          <p14:tracePt t="61877" x="10191750" y="981075"/>
          <p14:tracePt t="61887" x="10079038" y="981075"/>
          <p14:tracePt t="61900" x="9991725" y="981075"/>
          <p14:tracePt t="61911" x="9915525" y="981075"/>
          <p14:tracePt t="61921" x="9879013" y="981075"/>
          <p14:tracePt t="61933" x="9840913" y="981075"/>
          <p14:tracePt t="61945" x="9798050" y="981075"/>
          <p14:tracePt t="61962" x="9759950" y="981075"/>
          <p14:tracePt t="61968" x="9698038" y="981075"/>
          <p14:tracePt t="61978" x="9621838" y="993775"/>
          <p14:tracePt t="61989" x="9515475" y="1000125"/>
          <p14:tracePt t="62000" x="9391650" y="1012825"/>
          <p14:tracePt t="62012" x="9259888" y="1012825"/>
          <p14:tracePt t="62022" x="9085263" y="1025525"/>
          <p14:tracePt t="62034" x="8821738" y="1038225"/>
          <p14:tracePt t="62049" x="8534400" y="1068388"/>
          <p14:tracePt t="62057" x="8215313" y="1119188"/>
          <p14:tracePt t="62068" x="7889875" y="1181100"/>
          <p14:tracePt t="62080" x="7540625" y="1250950"/>
          <p14:tracePt t="62090" x="7189788" y="1331913"/>
          <p14:tracePt t="62101" x="6864350" y="1393825"/>
          <p14:tracePt t="62115" x="6589713" y="1457325"/>
          <p14:tracePt t="62124" x="6383338" y="1512888"/>
          <p14:tracePt t="62135" x="6234113" y="1544638"/>
          <p14:tracePt t="62147" x="6121400" y="1587500"/>
          <p14:tracePt t="62158" x="6027738" y="1631950"/>
          <p14:tracePt t="62169" x="5957888" y="1668463"/>
          <p14:tracePt t="62182" x="5889625" y="1719263"/>
          <p14:tracePt t="62191" x="5795963" y="1781175"/>
          <p14:tracePt t="62203" x="5702300" y="1851025"/>
          <p14:tracePt t="62216" x="5595938" y="1938338"/>
          <p14:tracePt t="62226" x="5483225" y="2044700"/>
          <p14:tracePt t="62237" x="5364163" y="2144713"/>
          <p14:tracePt t="62248" x="5283200" y="2238375"/>
          <p14:tracePt t="62259" x="5221288" y="2332038"/>
          <p14:tracePt t="62270" x="5183188" y="2413000"/>
          <p14:tracePt t="62283" x="5157788" y="2487613"/>
          <p14:tracePt t="62293" x="5151438" y="2570163"/>
          <p14:tracePt t="62304" x="5151438" y="2644775"/>
          <p14:tracePt t="62317" x="5202238" y="2713038"/>
          <p14:tracePt t="62326" x="5295900" y="2774950"/>
          <p14:tracePt t="62338" x="5434013" y="2844800"/>
          <p14:tracePt t="62350" x="5715000" y="2919413"/>
          <p14:tracePt t="62364" x="6115050" y="3006725"/>
          <p14:tracePt t="62371" x="6634163" y="3063875"/>
          <p14:tracePt t="62382" x="7246938" y="3100388"/>
          <p14:tracePt t="62399" x="7959725" y="3119438"/>
          <p14:tracePt t="62405" x="8666163" y="3119438"/>
          <p14:tracePt t="62416" x="9385300" y="3070225"/>
          <p14:tracePt t="62428" x="10079038" y="2970213"/>
          <p14:tracePt t="62440" x="10710863" y="2832100"/>
          <p14:tracePt t="62451" x="11217275" y="2663825"/>
          <p14:tracePt t="62461" x="11610975" y="2481263"/>
          <p14:tracePt t="62473" x="11917363" y="2300288"/>
          <p14:tracePt t="62485" x="12079288" y="2163763"/>
          <p14:tracePt t="62495" x="12172950" y="2032000"/>
          <p14:tracePt t="62553" x="12004675" y="1368425"/>
          <p14:tracePt t="62564" x="11853863" y="1225550"/>
          <p14:tracePt t="62574" x="11647488" y="1074738"/>
          <p14:tracePt t="62586" x="11379200" y="931863"/>
          <p14:tracePt t="62598" x="11017250" y="812800"/>
          <p14:tracePt t="62608" x="10566400" y="725488"/>
          <p14:tracePt t="62619" x="10079038" y="668338"/>
          <p14:tracePt t="62633" x="9585325" y="631825"/>
          <p14:tracePt t="62654" x="8715375" y="661988"/>
          <p14:tracePt t="62664" x="8315325" y="750888"/>
          <p14:tracePt t="62679" x="7953375" y="868363"/>
          <p14:tracePt t="62686" x="7615238" y="1019175"/>
          <p14:tracePt t="62702" x="7308850" y="1206500"/>
          <p14:tracePt t="62709" x="7027863" y="1406525"/>
          <p14:tracePt t="62720" x="6808788" y="1606550"/>
          <p14:tracePt t="62731" x="6670675" y="1793875"/>
          <p14:tracePt t="62746" x="6577013" y="1963738"/>
          <p14:tracePt t="62758" x="6527800" y="2144713"/>
          <p14:tracePt t="62769" x="6527800" y="2306638"/>
          <p14:tracePt t="62777" x="6596063" y="2487613"/>
          <p14:tracePt t="62787" x="6708775" y="2687638"/>
          <p14:tracePt t="62800" x="6870700" y="2874963"/>
          <p14:tracePt t="62811" x="7077075" y="3025775"/>
          <p14:tracePt t="62821" x="7366000" y="3151188"/>
          <p14:tracePt t="62833" x="7653338" y="3251200"/>
          <p14:tracePt t="62845" x="7953375" y="3313113"/>
          <p14:tracePt t="62858" x="8221663" y="3357563"/>
          <p14:tracePt t="62868" x="8466138" y="3381375"/>
          <p14:tracePt t="62879" x="8666163" y="3381375"/>
          <p14:tracePt t="62889" x="8853488" y="3376613"/>
          <p14:tracePt t="62911" x="9234488" y="3276600"/>
          <p14:tracePt t="62923" x="9428163" y="3194050"/>
          <p14:tracePt t="62934" x="9578975" y="3106738"/>
          <p14:tracePt t="62945" x="9672638" y="3019425"/>
          <p14:tracePt t="62960" x="9734550" y="2938463"/>
          <p14:tracePt t="62968" x="9759950" y="2851150"/>
          <p14:tracePt t="62980" x="9772650" y="2763838"/>
          <p14:tracePt t="62990" x="9766300" y="2670175"/>
          <p14:tracePt t="63001" x="9728200" y="2593975"/>
          <p14:tracePt t="63016" x="9647238" y="2506663"/>
          <p14:tracePt t="63025" x="9485313" y="2413000"/>
          <p14:tracePt t="63035" x="9196388" y="2281238"/>
          <p14:tracePt t="63049" x="8815388" y="2174875"/>
          <p14:tracePt t="63058" x="8383588" y="2068513"/>
          <p14:tracePt t="63069" x="7966075" y="2000250"/>
          <p14:tracePt t="63081" x="7596188" y="1951038"/>
          <p14:tracePt t="63091" x="7277100" y="1919288"/>
          <p14:tracePt t="63102" x="7077075" y="1919288"/>
          <p14:tracePt t="63116" x="6934200" y="1938338"/>
          <p14:tracePt t="63125" x="6827838" y="1974850"/>
          <p14:tracePt t="63136" x="6746875" y="2057400"/>
          <p14:tracePt t="63151" x="6689725" y="2193925"/>
          <p14:tracePt t="63162" x="6657975" y="2457450"/>
          <p14:tracePt t="63170" x="6702425" y="2825750"/>
          <p14:tracePt t="63183" x="6889750" y="3270250"/>
          <p14:tracePt t="63192" x="7215188" y="3751263"/>
          <p14:tracePt t="63204" x="7683500" y="4200525"/>
          <p14:tracePt t="63227" x="8834438" y="4813300"/>
          <p14:tracePt t="63238" x="9509125" y="4913313"/>
          <p14:tracePt t="63249" x="10198100" y="4883150"/>
          <p14:tracePt t="63260" x="10922000" y="4719638"/>
          <p14:tracePt t="63271" x="11617325" y="4432300"/>
          <p14:tracePt t="66286" x="12172950" y="2225675"/>
          <p14:tracePt t="66300" x="12130088" y="2225675"/>
          <p14:tracePt t="66309" x="11972925" y="2219325"/>
          <p14:tracePt t="66320" x="11653838" y="2174875"/>
          <p14:tracePt t="66332" x="11234738" y="2119313"/>
          <p14:tracePt t="66347" x="10760075" y="2051050"/>
          <p14:tracePt t="66355" x="10310813" y="1957388"/>
          <p14:tracePt t="66367" x="9891713" y="1887538"/>
          <p14:tracePt t="66378" x="9491663" y="1819275"/>
          <p14:tracePt t="66387" x="9147175" y="1768475"/>
          <p14:tracePt t="66400" x="8859838" y="1738313"/>
          <p14:tracePt t="66411" x="8596313" y="1725613"/>
          <p14:tracePt t="66424" x="8334375" y="1751013"/>
          <p14:tracePt t="66432" x="7996238" y="1851025"/>
          <p14:tracePt t="66445" x="7634288" y="2006600"/>
          <p14:tracePt t="66459" x="7208838" y="2225675"/>
          <p14:tracePt t="66469" x="6734175" y="2493963"/>
          <p14:tracePt t="66478" x="6276975" y="2794000"/>
          <p14:tracePt t="66489" x="5889625" y="3113088"/>
          <p14:tracePt t="66501" x="5583238" y="3476625"/>
          <p14:tracePt t="66512" x="5364163" y="3851275"/>
          <p14:tracePt t="66522" x="5208588" y="4213225"/>
          <p14:tracePt t="66534" x="5132388" y="4519613"/>
          <p14:tracePt t="66551" x="5083175" y="4813300"/>
          <p14:tracePt t="66557" x="5089525" y="5076825"/>
          <p14:tracePt t="66568" x="5151438" y="5351463"/>
          <p14:tracePt t="66579" x="5276850" y="5619750"/>
          <p14:tracePt t="66590" x="5534025" y="5889625"/>
          <p14:tracePt t="66601" x="5934075" y="6145213"/>
          <p14:tracePt t="66613" x="6521450" y="6357938"/>
          <p14:tracePt t="66628" x="7277100" y="6502400"/>
          <p14:tracePt t="66635" x="8089900" y="6564313"/>
          <p14:tracePt t="66647" x="8959850" y="6507163"/>
          <p14:tracePt t="66658" x="9809163" y="6345238"/>
          <p14:tracePt t="66672" x="10572750" y="6113463"/>
          <p14:tracePt t="66682" x="11191875" y="5857875"/>
          <p14:tracePt t="66691" x="11666538" y="5589588"/>
          <p14:tracePt t="66703" x="11979275" y="5307013"/>
          <p14:tracePt t="66716" x="12147550" y="5076825"/>
          <p14:tracePt t="66760" x="11811000" y="4225925"/>
          <p14:tracePt t="66770" x="11323638" y="4057650"/>
          <p14:tracePt t="66783" x="10653713" y="3938588"/>
          <p14:tracePt t="66793" x="9859963" y="3857625"/>
          <p14:tracePt t="66804" x="8972550" y="3838575"/>
          <p14:tracePt t="66816" x="7977188" y="3876675"/>
          <p14:tracePt t="66826" x="6908800" y="4000500"/>
          <p14:tracePt t="66837" x="5851525" y="4176713"/>
          <p14:tracePt t="66850" x="4802188" y="4387850"/>
          <p14:tracePt t="66861" x="3863975" y="4645025"/>
          <p14:tracePt t="66871" x="3076575" y="4938713"/>
          <p14:tracePt t="66883" x="2476500" y="5232400"/>
          <p14:tracePt t="66896" x="2087563" y="5526088"/>
          <p14:tracePt t="66905" x="1857375" y="5813425"/>
          <p14:tracePt t="66918" x="1751013" y="6032500"/>
          <p14:tracePt t="66928" x="1738313" y="6196013"/>
          <p14:tracePt t="66939" x="1793875" y="6357938"/>
          <p14:tracePt t="66952" x="1906588" y="6496050"/>
          <p14:tracePt t="66962" x="2063750" y="6596063"/>
          <p14:tracePt t="66973" x="2206625" y="6670675"/>
          <p14:tracePt t="66984" x="2276475" y="6696075"/>
          <p14:tracePt t="67029" x="2300288" y="6696075"/>
          <p14:tracePt t="67041" x="2312988" y="6689725"/>
          <p14:tracePt t="67054" x="2319338" y="6670675"/>
          <p14:tracePt t="67064" x="2319338" y="6638925"/>
          <p14:tracePt t="67074" x="2300288" y="6589713"/>
          <p14:tracePt t="67086" x="2251075" y="6519863"/>
          <p14:tracePt t="67099" x="2182813" y="6426200"/>
          <p14:tracePt t="67108" x="2093913" y="6313488"/>
          <p14:tracePt t="67119" x="1976438" y="6196013"/>
          <p14:tracePt t="67133" x="1844675" y="6057900"/>
          <p14:tracePt t="67141" x="1712913" y="5895975"/>
          <p14:tracePt t="67153" x="1587500" y="5713413"/>
          <p14:tracePt t="67167" x="1474788" y="5538788"/>
          <p14:tracePt t="67177" x="1381125" y="5364163"/>
          <p14:tracePt t="67186" x="1306513" y="5194300"/>
          <p14:tracePt t="67200" x="1263650" y="5064125"/>
          <p14:tracePt t="67209" x="1231900" y="4951413"/>
          <p14:tracePt t="67220" x="1212850" y="4851400"/>
          <p14:tracePt t="67232" x="1212850" y="4764088"/>
          <p14:tracePt t="67243" x="1212850" y="4683125"/>
          <p14:tracePt t="67256" x="1244600" y="4606925"/>
          <p14:tracePt t="67267" x="1281113" y="4525963"/>
          <p14:tracePt t="67276" x="1344613" y="4445000"/>
          <p14:tracePt t="67287" x="1406525" y="4387850"/>
          <p14:tracePt t="67301" x="1474788" y="4325938"/>
          <p14:tracePt t="67311" x="1544638" y="4276725"/>
          <p14:tracePt t="67321" x="1600200" y="4232275"/>
          <p14:tracePt t="67332" x="1631950" y="4206875"/>
          <p14:tracePt t="67345" x="1657350" y="4187825"/>
          <p14:tracePt t="67356" x="1676400" y="4176713"/>
          <p14:tracePt t="67367" x="1706563" y="4157663"/>
          <p14:tracePt t="67378" x="1738313" y="4132263"/>
          <p14:tracePt t="67389" x="1770063" y="4106863"/>
          <p14:tracePt t="67400" x="1825625" y="4076700"/>
          <p14:tracePt t="67411" x="1906588" y="4038600"/>
          <p14:tracePt t="67423" x="1993900" y="3994150"/>
          <p14:tracePt t="67434" x="2087563" y="3944938"/>
          <p14:tracePt t="67447" x="2182813" y="3906838"/>
          <p14:tracePt t="67456" x="2251075" y="3863975"/>
          <p14:tracePt t="67469" x="2306638" y="3838575"/>
          <p14:tracePt t="67547" x="2351088" y="3800475"/>
          <p14:tracePt t="67558" x="2382838" y="3770313"/>
          <p14:tracePt t="67569" x="2393950" y="3744913"/>
          <p14:tracePt t="67581" x="2413000" y="3725863"/>
          <p14:tracePt t="67595" x="2425700" y="3706813"/>
          <p14:tracePt t="67602" x="2432050" y="3676650"/>
          <p14:tracePt t="67617" x="2438400" y="3638550"/>
          <p14:tracePt t="67625" x="2451100" y="3581400"/>
          <p14:tracePt t="67636" x="2457450" y="3532188"/>
          <p14:tracePt t="67650" x="2470150" y="3470275"/>
          <p14:tracePt t="67661" x="2470150" y="3400425"/>
          <p14:tracePt t="67670" x="2470150" y="3351213"/>
          <p14:tracePt t="67683" x="2470150" y="3325813"/>
          <p14:tracePt t="67717" x="2470150" y="3306763"/>
          <p14:tracePt t="67726" x="2470150" y="3281363"/>
          <p14:tracePt t="67738" x="2451100" y="3263900"/>
          <p14:tracePt t="67750" x="2432050" y="3238500"/>
          <p14:tracePt t="67760" x="2406650" y="3219450"/>
          <p14:tracePt t="67771" x="2370138" y="3200400"/>
          <p14:tracePt t="67783" x="2338388" y="3187700"/>
          <p14:tracePt t="67795" x="2306638" y="3181350"/>
          <p14:tracePt t="67805" x="2276475" y="3176588"/>
          <p14:tracePt t="67817" x="2251075" y="3176588"/>
          <p14:tracePt t="67829" x="2193925" y="3176588"/>
          <p14:tracePt t="67839" x="2106613" y="3176588"/>
          <p14:tracePt t="67853" x="2006600" y="3176588"/>
          <p14:tracePt t="67862" x="1893888" y="3176588"/>
          <p14:tracePt t="67872" x="1793875" y="3176588"/>
          <p14:tracePt t="67894" x="1744663" y="3176588"/>
          <p14:tracePt t="67953" x="1776413" y="3176588"/>
          <p14:tracePt t="67964" x="1887538" y="3176588"/>
          <p14:tracePt t="67975" x="2063750" y="3187700"/>
          <p14:tracePt t="67986" x="2293938" y="3187700"/>
          <p14:tracePt t="68001" x="2525713" y="3187700"/>
          <p14:tracePt t="68008" x="2700338" y="3187700"/>
          <p14:tracePt t="68019" x="2838450" y="3187700"/>
          <p14:tracePt t="68030" x="2951163" y="3187700"/>
          <p14:tracePt t="68042" x="3038475" y="3187700"/>
          <p14:tracePt t="68055" x="3113088" y="3181350"/>
          <p14:tracePt t="68067" x="3182938" y="3176588"/>
          <p14:tracePt t="68076" x="3244850" y="3157538"/>
          <p14:tracePt t="68087" x="3325813" y="3125788"/>
          <p14:tracePt t="68100" x="3413125" y="3087688"/>
          <p14:tracePt t="68109" x="3519488" y="3044825"/>
          <p14:tracePt t="68120" x="3651250" y="3000375"/>
          <p14:tracePt t="68133" x="3763963" y="2970213"/>
          <p14:tracePt t="68143" x="3876675" y="2951163"/>
          <p14:tracePt t="68154" x="3976688" y="2938463"/>
          <p14:tracePt t="68166" x="4064000" y="2932113"/>
          <p14:tracePt t="68177" x="4157663" y="2919413"/>
          <p14:tracePt t="68188" x="4244975" y="2919413"/>
          <p14:tracePt t="68200" x="4319588" y="2919413"/>
          <p14:tracePt t="68211" x="4408488" y="2919413"/>
          <p14:tracePt t="68222" x="4495800" y="2919413"/>
          <p14:tracePt t="68232" x="4583113" y="2919413"/>
          <p14:tracePt t="68244" x="4670425" y="2919413"/>
          <p14:tracePt t="68257" x="4745038" y="2919413"/>
          <p14:tracePt t="68267" x="4808538" y="2919413"/>
          <p14:tracePt t="68277" x="4857750" y="2919413"/>
          <p14:tracePt t="68289" x="4883150" y="2919413"/>
          <p14:tracePt t="68301" x="4908550" y="2919413"/>
          <p14:tracePt t="68312" x="4914900" y="2919413"/>
          <p14:tracePt t="68334" x="4921250" y="2919413"/>
          <p14:tracePt t="68347" x="4938713" y="2919413"/>
          <p14:tracePt t="68361" x="4957763" y="2919413"/>
          <p14:tracePt t="68368" x="4989513" y="2919413"/>
          <p14:tracePt t="68379" x="5014913" y="2919413"/>
          <p14:tracePt t="68390" x="5051425" y="2919413"/>
          <p14:tracePt t="68401" x="5083175" y="2919413"/>
          <p14:tracePt t="68414" x="5102225" y="2919413"/>
          <p14:tracePt t="68548" x="5121275" y="2919413"/>
          <p14:tracePt t="68559" x="5132388" y="2919413"/>
          <p14:tracePt t="68570" x="5145088" y="2919413"/>
          <p14:tracePt t="68582" x="5176838" y="2925763"/>
          <p14:tracePt t="68597" x="5202238" y="2925763"/>
          <p14:tracePt t="68604" x="5238750" y="2925763"/>
          <p14:tracePt t="68616" x="5270500" y="2925763"/>
          <p14:tracePt t="68626" x="5308600" y="2938463"/>
          <p14:tracePt t="68638" x="5357813" y="2944813"/>
          <p14:tracePt t="68649" x="5438775" y="2957513"/>
          <p14:tracePt t="68666" x="5527675" y="2974975"/>
          <p14:tracePt t="68671" x="5614988" y="2994025"/>
          <p14:tracePt t="68684" x="5721350" y="3013075"/>
          <p14:tracePt t="68695" x="5834063" y="3025775"/>
          <p14:tracePt t="68705" x="5934075" y="3038475"/>
          <p14:tracePt t="68717" x="6021388" y="3044825"/>
          <p14:tracePt t="68728" x="6096000" y="3057525"/>
          <p14:tracePt t="68739" x="6170613" y="3063875"/>
          <p14:tracePt t="68751" x="6246813" y="3063875"/>
          <p14:tracePt t="68762" x="6302375" y="3076575"/>
          <p14:tracePt t="68773" x="6351588" y="3081338"/>
          <p14:tracePt t="68785" x="6389688" y="3081338"/>
          <p14:tracePt t="68795" x="6415088" y="3087688"/>
          <p14:tracePt t="68806" x="6427788" y="3087688"/>
          <p14:tracePt t="68818" x="6440488" y="3094038"/>
          <p14:tracePt t="68942" x="6440488" y="3100388"/>
          <p14:tracePt t="68954" x="6434138" y="3106738"/>
          <p14:tracePt t="68967" x="6408738" y="3119438"/>
          <p14:tracePt t="68975" x="6389688" y="3125788"/>
          <p14:tracePt t="68986" x="6364288" y="3132138"/>
          <p14:tracePt t="68999" x="6334125" y="3144838"/>
          <p14:tracePt t="69009" x="6296025" y="3144838"/>
          <p14:tracePt t="69020" x="6264275" y="3144838"/>
          <p14:tracePt t="69031" x="6227763" y="3144838"/>
          <p14:tracePt t="69047" x="6176963" y="3144838"/>
          <p14:tracePt t="69056" x="6102350" y="3144838"/>
          <p14:tracePt t="69069" x="6015038" y="3144838"/>
          <p14:tracePt t="69078" x="5915025" y="3144838"/>
          <p14:tracePt t="69088" x="5802313" y="3144838"/>
          <p14:tracePt t="69101" x="5689600" y="3144838"/>
          <p14:tracePt t="69112" x="5589588" y="3144838"/>
          <p14:tracePt t="69122" x="5495925" y="3144838"/>
          <p14:tracePt t="69133" x="5395913" y="3144838"/>
          <p14:tracePt t="69145" x="5308600" y="3144838"/>
          <p14:tracePt t="69157" x="5221288" y="3144838"/>
          <p14:tracePt t="69168" x="5132388" y="3144838"/>
          <p14:tracePt t="69179" x="5057775" y="3144838"/>
          <p14:tracePt t="69189" x="4983163" y="3144838"/>
          <p14:tracePt t="69202" x="4902200" y="3144838"/>
          <p14:tracePt t="69212" x="4826000" y="3144838"/>
          <p14:tracePt t="69223" x="4751388" y="3144838"/>
          <p14:tracePt t="69234" x="4689475" y="3144838"/>
          <p14:tracePt t="69246" x="4614863" y="3138488"/>
          <p14:tracePt t="69258" x="4538663" y="3125788"/>
          <p14:tracePt t="69269" x="4438650" y="3119438"/>
          <p14:tracePt t="69280" x="4325938" y="3100388"/>
          <p14:tracePt t="69290" x="4208463" y="3076575"/>
          <p14:tracePt t="69302" x="4095750" y="3070225"/>
          <p14:tracePt t="69316" x="3983038" y="3044825"/>
          <p14:tracePt t="69324" x="3883025" y="3025775"/>
          <p14:tracePt t="69335" x="3770313" y="3013075"/>
          <p14:tracePt t="69349" x="3657600" y="3006725"/>
          <p14:tracePt t="69359" x="3544888" y="2994025"/>
          <p14:tracePt t="69370" x="3432175" y="2981325"/>
          <p14:tracePt t="69383" x="3319463" y="2974975"/>
          <p14:tracePt t="69391" x="3219450" y="2963863"/>
          <p14:tracePt t="69403" x="3132138" y="2963863"/>
          <p14:tracePt t="69416" x="3057525" y="2963863"/>
          <p14:tracePt t="69425" x="2989263" y="2963863"/>
          <p14:tracePt t="69436" x="2938463" y="2963863"/>
          <p14:tracePt t="69449" x="2889250" y="2963863"/>
          <p14:tracePt t="69459" x="2851150" y="2963863"/>
          <p14:tracePt t="69472" x="2813050" y="2963863"/>
          <p14:tracePt t="69483" x="2763838" y="2963863"/>
          <p14:tracePt t="69492" x="2700338" y="2963863"/>
          <p14:tracePt t="69504" x="2644775" y="2963863"/>
          <p14:tracePt t="69517" x="2593975" y="2957513"/>
          <p14:tracePt t="69526" x="2557463" y="2957513"/>
          <p14:tracePt t="69538" x="2519363" y="2957513"/>
          <p14:tracePt t="69552" x="2493963" y="2957513"/>
          <p14:tracePt t="69562" x="2489200" y="2957513"/>
          <p14:tracePt t="69571" x="2463800" y="2957513"/>
          <p14:tracePt t="69584" x="2438400" y="2957513"/>
          <p14:tracePt t="69597" x="2406650" y="2957513"/>
          <p14:tracePt t="69605" x="2370138" y="2957513"/>
          <p14:tracePt t="69617" x="2344738" y="2957513"/>
          <p14:tracePt t="69628" x="2312988" y="2957513"/>
          <p14:tracePt t="69639" x="2276475" y="2957513"/>
          <p14:tracePt t="69651" x="2238375" y="2957513"/>
          <p14:tracePt t="69662" x="2182813" y="2970213"/>
          <p14:tracePt t="69674" x="2132013" y="2981325"/>
          <p14:tracePt t="69684" x="2087563" y="3000375"/>
          <p14:tracePt t="69695" x="2044700" y="3025775"/>
          <p14:tracePt t="69706" x="2000250" y="3057525"/>
          <p14:tracePt t="69720" x="1987550" y="3070225"/>
          <p14:tracePt t="69731" x="1981200" y="3081338"/>
          <p14:tracePt t="69741" x="1976438" y="3087688"/>
          <p14:tracePt t="69766" x="1987550" y="3106738"/>
          <p14:tracePt t="69774" x="2019300" y="3125788"/>
          <p14:tracePt t="69785" x="2082800" y="3132138"/>
          <p14:tracePt t="69800" x="2193925" y="3144838"/>
          <p14:tracePt t="69807" x="2351088" y="3157538"/>
          <p14:tracePt t="69819" x="2638425" y="3170238"/>
          <p14:tracePt t="69831" x="2995613" y="3170238"/>
          <p14:tracePt t="69841" x="3351213" y="3170238"/>
          <p14:tracePt t="69854" x="3708400" y="3170238"/>
          <p14:tracePt t="69866" x="4013200" y="3170238"/>
          <p14:tracePt t="69876" x="4270375" y="3170238"/>
          <p14:tracePt t="69894" x="4476750" y="3170238"/>
          <p14:tracePt t="69899" x="4651375" y="3170238"/>
          <p14:tracePt t="69909" x="4789488" y="3170238"/>
          <p14:tracePt t="69921" x="4914900" y="3170238"/>
          <p14:tracePt t="69932" x="5038725" y="3157538"/>
          <p14:tracePt t="69944" x="5151438" y="3138488"/>
          <p14:tracePt t="69960" x="5264150" y="3113088"/>
          <p14:tracePt t="69968" x="5370513" y="3106738"/>
          <p14:tracePt t="69977" x="5470525" y="3094038"/>
          <p14:tracePt t="69987" x="5570538" y="3081338"/>
          <p14:tracePt t="70000" x="5657850" y="3076575"/>
          <p14:tracePt t="70011" x="5745163" y="3076575"/>
          <p14:tracePt t="70021" x="5808663" y="3076575"/>
          <p14:tracePt t="70033" x="5857875" y="3076575"/>
          <p14:tracePt t="70201" x="5889625" y="3070225"/>
          <p14:tracePt t="70215" x="5895975" y="3057525"/>
          <p14:tracePt t="70224" x="5895975" y="3044825"/>
          <p14:tracePt t="70236" x="5895975" y="3025775"/>
          <p14:tracePt t="70250" x="5895975" y="2987675"/>
          <p14:tracePt t="70257" x="5895975" y="2944813"/>
          <p14:tracePt t="70269" x="5895975" y="2919413"/>
          <p14:tracePt t="70282" x="5895975" y="2900363"/>
          <p14:tracePt t="70291" x="5895975" y="2887663"/>
          <p14:tracePt t="70302" x="5895975" y="2874963"/>
          <p14:tracePt t="70404" x="5895975" y="2863850"/>
          <p14:tracePt t="70416" x="5902325" y="2851150"/>
          <p14:tracePt t="70428" x="5908675" y="2838450"/>
          <p14:tracePt t="70438" x="5915025" y="2832100"/>
          <p14:tracePt t="70450" x="5921375" y="2825750"/>
          <p14:tracePt t="70506" x="5921375" y="2819400"/>
          <p14:tracePt t="70517" x="5927725" y="2813050"/>
          <p14:tracePt t="70528" x="5940425" y="2800350"/>
          <p14:tracePt t="70539" x="5951538" y="2787650"/>
          <p14:tracePt t="70552" x="5964238" y="2774950"/>
          <p14:tracePt t="70561" x="5989638" y="2770188"/>
          <p14:tracePt t="70573" x="6008688" y="2763838"/>
          <p14:tracePt t="70584" x="6021388" y="2751138"/>
          <p14:tracePt t="70600" x="6034088" y="2744788"/>
          <p14:tracePt t="70606" x="6045200" y="2744788"/>
          <p14:tracePt t="70618" x="6051550" y="2744788"/>
          <p14:tracePt t="70631" x="6057900" y="2738438"/>
          <p14:tracePt t="70651" x="6070600" y="2732088"/>
          <p14:tracePt t="70667" x="6089650" y="2719388"/>
          <p14:tracePt t="70677" x="6121400" y="2693988"/>
          <p14:tracePt t="70685" x="6151563" y="2670175"/>
          <p14:tracePt t="70697" x="6170613" y="2651125"/>
          <p14:tracePt t="70709" x="6183313" y="2619375"/>
          <p14:tracePt t="70719" x="6189663" y="2600325"/>
          <p14:tracePt t="70731" x="6196013" y="2570163"/>
          <p14:tracePt t="70741" x="6196013" y="2544763"/>
          <p14:tracePt t="70754" x="6196013" y="2506663"/>
          <p14:tracePt t="70766" x="6183313" y="2451100"/>
          <p14:tracePt t="70775" x="6146800" y="2381250"/>
          <p14:tracePt t="70787" x="6096000" y="2312988"/>
          <p14:tracePt t="70799" x="6051550" y="2257425"/>
          <p14:tracePt t="70809" x="5989638" y="2200275"/>
          <p14:tracePt t="70820" x="5934075" y="2151063"/>
          <p14:tracePt t="70831" x="5864225" y="2100263"/>
          <p14:tracePt t="70844" x="5770563" y="2068513"/>
          <p14:tracePt t="70856" x="5670550" y="2051050"/>
          <p14:tracePt t="70867" x="5545138" y="2032000"/>
          <p14:tracePt t="70879" x="5351463" y="2019300"/>
          <p14:tracePt t="70896" x="5045075" y="2019300"/>
          <p14:tracePt t="70901" x="4689475" y="2019300"/>
          <p14:tracePt t="70911" x="4351338" y="2044700"/>
          <p14:tracePt t="70922" x="4057650" y="2087563"/>
          <p14:tracePt t="70934" x="3851275" y="2144713"/>
          <p14:tracePt t="70944" x="3695700" y="2193925"/>
          <p14:tracePt t="70955" x="3595688" y="2244725"/>
          <p14:tracePt t="70967" x="3513138" y="2293938"/>
          <p14:tracePt t="70977" x="3463925" y="2363788"/>
          <p14:tracePt t="70989" x="3432175" y="2457450"/>
          <p14:tracePt t="71000" x="3432175" y="2557463"/>
          <p14:tracePt t="71011" x="3470275" y="2681288"/>
          <p14:tracePt t="71023" x="3570288" y="2838450"/>
          <p14:tracePt t="71036" x="3725863" y="3006725"/>
          <p14:tracePt t="71048" x="3957638" y="3157538"/>
          <p14:tracePt t="71059" x="4244975" y="3287713"/>
          <p14:tracePt t="71068" x="4625975" y="3387725"/>
          <p14:tracePt t="71080" x="5070475" y="3444875"/>
          <p14:tracePt t="71090" x="5534025" y="3432175"/>
          <p14:tracePt t="71101" x="6021388" y="3376613"/>
          <p14:tracePt t="71114" x="6502400" y="3251200"/>
          <p14:tracePt t="71124" x="6915150" y="3106738"/>
          <p14:tracePt t="71135" x="7264400" y="2913063"/>
          <p14:tracePt t="71146" x="7527925" y="2700338"/>
          <p14:tracePt t="71158" x="7734300" y="2463800"/>
          <p14:tracePt t="71173" x="7866063" y="2257425"/>
          <p14:tracePt t="71183" x="7927975" y="2074863"/>
          <p14:tracePt t="71191" x="7953375" y="1931988"/>
          <p14:tracePt t="71203" x="7947025" y="1831975"/>
          <p14:tracePt t="71216" x="7927975" y="1751013"/>
          <p14:tracePt t="71225" x="7872413" y="1693863"/>
          <p14:tracePt t="71237" x="7759700" y="1663700"/>
          <p14:tracePt t="71250" x="7540625" y="1638300"/>
          <p14:tracePt t="71262" x="7077075" y="1663700"/>
          <p14:tracePt t="71270" x="6408738" y="1744663"/>
          <p14:tracePt t="71284" x="5657850" y="1887538"/>
          <p14:tracePt t="71293" x="4976813" y="2068513"/>
          <p14:tracePt t="71304" x="4464050" y="2257425"/>
          <p14:tracePt t="71316" x="4114800" y="2432050"/>
          <p14:tracePt t="71326" x="3989388" y="2570163"/>
          <p14:tracePt t="71337" x="3989388" y="2681288"/>
          <p14:tracePt t="71351" x="4164013" y="2838450"/>
          <p14:tracePt t="71361" x="4708525" y="3051175"/>
          <p14:tracePt t="71371" x="5489575" y="3238500"/>
          <p14:tracePt t="71383" x="6434138" y="3363913"/>
          <p14:tracePt t="71394" x="7377113" y="3406775"/>
          <p14:tracePt t="71405" x="8166100" y="3370263"/>
          <p14:tracePt t="71417" x="8734425" y="3294063"/>
          <p14:tracePt t="71428" x="9096375" y="3176588"/>
          <p14:tracePt t="71439" x="9221788" y="3032125"/>
          <p14:tracePt t="71451" x="9215438" y="2900363"/>
          <p14:tracePt t="71461" x="9028113" y="2706688"/>
          <p14:tracePt t="71473" x="8553450" y="2444750"/>
          <p14:tracePt t="71485" x="7915275" y="2206625"/>
          <p14:tracePt t="71496" x="7183438" y="2019300"/>
          <p14:tracePt t="71507" x="6508750" y="1900238"/>
          <p14:tracePt t="71518" x="6040438" y="1851025"/>
          <p14:tracePt t="71532" x="5783263" y="1857375"/>
          <p14:tracePt t="71541" x="5676900" y="1906588"/>
          <p14:tracePt t="71552" x="5664200" y="2006600"/>
          <p14:tracePt t="71564" x="5757863" y="2168525"/>
          <p14:tracePt t="71574" x="6021388" y="2400300"/>
          <p14:tracePt t="71585" x="6451600" y="2681288"/>
          <p14:tracePt t="71600" x="6946900" y="2906713"/>
          <p14:tracePt t="71608" x="7459663" y="3076575"/>
          <p14:tracePt t="71619" x="7908925" y="3170238"/>
          <p14:tracePt t="71631" x="8221663" y="3181350"/>
          <p14:tracePt t="71642" x="8402638" y="3125788"/>
          <p14:tracePt t="71655" x="8509000" y="3006725"/>
          <p14:tracePt t="71676" x="8466138" y="2581275"/>
          <p14:tracePt t="71687" x="8228013" y="2293938"/>
          <p14:tracePt t="71700" x="7821613" y="2019300"/>
          <p14:tracePt t="71709" x="7334250" y="1812925"/>
          <p14:tracePt t="71720" x="6877050" y="1700213"/>
          <p14:tracePt t="71732" x="6564313" y="1687513"/>
          <p14:tracePt t="71744" x="6396038" y="1719263"/>
          <p14:tracePt t="71757" x="6302375" y="1800225"/>
          <p14:tracePt t="71767" x="6257925" y="1931988"/>
          <p14:tracePt t="71778" x="6270625" y="2100263"/>
          <p14:tracePt t="71787" x="6376988" y="2338388"/>
          <p14:tracePt t="71801" x="6570663" y="2574925"/>
          <p14:tracePt t="71810" x="6853238" y="2774950"/>
          <p14:tracePt t="71821" x="7146925" y="2925763"/>
          <p14:tracePt t="71832" x="7440613" y="2970213"/>
          <p14:tracePt t="71846" x="7683500" y="2951163"/>
          <p14:tracePt t="71857" x="7859713" y="2838450"/>
          <p14:tracePt t="71868" x="7983538" y="2657475"/>
          <p14:tracePt t="71879" x="8053388" y="2425700"/>
          <p14:tracePt t="71895" x="8053388" y="2193925"/>
          <p14:tracePt t="71901" x="7977188" y="1981200"/>
          <p14:tracePt t="71919" x="7789863" y="1825625"/>
          <p14:tracePt t="71923" x="7446963" y="1687513"/>
          <p14:tracePt t="71934" x="6959600" y="1651000"/>
          <p14:tracePt t="71946" x="6389688" y="1706563"/>
          <p14:tracePt t="71962" x="5834063" y="1857375"/>
          <p14:tracePt t="71969" x="5345113" y="2063750"/>
          <p14:tracePt t="71981" x="4989513" y="2293938"/>
          <p14:tracePt t="71990" x="4764088" y="2538413"/>
          <p14:tracePt t="72003" x="4651375" y="2800350"/>
          <p14:tracePt t="72016" x="4638675" y="3013075"/>
          <p14:tracePt t="72025" x="4702175" y="3200400"/>
          <p14:tracePt t="72036" x="4870450" y="3370263"/>
          <p14:tracePt t="72050" x="5138738" y="3494088"/>
          <p14:tracePt t="72059" x="5457825" y="3544888"/>
          <p14:tracePt t="72070" x="5776913" y="3519488"/>
          <p14:tracePt t="72083" x="6040438" y="3406775"/>
          <p14:tracePt t="72091" x="6202363" y="3257550"/>
          <p14:tracePt t="72102" x="6296025" y="3019425"/>
          <p14:tracePt t="72116" x="6296025" y="2787650"/>
          <p14:tracePt t="72125" x="6157913" y="2519363"/>
          <p14:tracePt t="72136" x="5889625" y="2287588"/>
          <p14:tracePt t="72148" x="5502275" y="2125663"/>
          <p14:tracePt t="72161" x="5083175" y="2074863"/>
          <p14:tracePt t="72173" x="4738688" y="2119313"/>
          <p14:tracePt t="72183" x="4489450" y="2257425"/>
          <p14:tracePt t="72194" x="4370388" y="2474913"/>
          <p14:tracePt t="72204" x="4370388" y="2732088"/>
          <p14:tracePt t="72216" x="4521200" y="3076575"/>
          <p14:tracePt t="72226" x="4864100" y="3419475"/>
          <p14:tracePt t="72238" x="5438775" y="3738563"/>
          <p14:tracePt t="72251" x="6102350" y="3938588"/>
          <p14:tracePt t="72260" x="6740525" y="3976688"/>
          <p14:tracePt t="72271" x="7283450" y="3925888"/>
          <p14:tracePt t="72283" x="7646988" y="3787775"/>
          <p14:tracePt t="72294" x="7866063" y="3587750"/>
          <p14:tracePt t="72305" x="7966075" y="3351213"/>
          <p14:tracePt t="72318" x="7947025" y="3106738"/>
          <p14:tracePt t="72328" x="7789863" y="2874963"/>
          <p14:tracePt t="72339" x="7508875" y="2674938"/>
          <p14:tracePt t="72352" x="7146925" y="2538413"/>
          <p14:tracePt t="72362" x="6802438" y="2474913"/>
          <p14:tracePt t="72373" x="6564313" y="2457450"/>
          <p14:tracePt t="72384" x="6415088" y="2487613"/>
          <p14:tracePt t="72396" x="6321425" y="2563813"/>
          <p14:tracePt t="72406" x="6276975" y="2651125"/>
          <p14:tracePt t="72418" x="6283325" y="2774950"/>
          <p14:tracePt t="72431" x="6376988" y="2919413"/>
          <p14:tracePt t="72441" x="6640513" y="3113088"/>
          <p14:tracePt t="72452" x="7059613" y="3313113"/>
          <p14:tracePt t="72464" x="7640638" y="3487738"/>
          <p14:tracePt t="72474" x="8340725" y="3606800"/>
          <p14:tracePt t="72485" x="9059863" y="3670300"/>
          <p14:tracePt t="72498" x="9715500" y="3657600"/>
          <p14:tracePt t="72507" x="10291763" y="3557588"/>
          <p14:tracePt t="72519" x="10679113" y="3419475"/>
          <p14:tracePt t="72530" x="10910888" y="3270250"/>
          <p14:tracePt t="72543" x="10979150" y="3119438"/>
          <p14:tracePt t="72555" x="10953750" y="2994025"/>
          <p14:tracePt t="72567" x="10791825" y="2870200"/>
          <p14:tracePt t="72575" x="10453688" y="2732088"/>
          <p14:tracePt t="72586" x="10004425" y="2644775"/>
          <p14:tracePt t="72601" x="9515475" y="2606675"/>
          <p14:tracePt t="72609" x="9102725" y="2619375"/>
          <p14:tracePt t="72620" x="8809038" y="2651125"/>
          <p14:tracePt t="72634" x="8640763" y="2687638"/>
          <p14:tracePt t="72642" x="8572500" y="2713038"/>
          <p14:tracePt t="72654" x="8559800" y="2738438"/>
          <p14:tracePt t="72667" x="8559800" y="2744788"/>
          <p14:tracePt t="72677" x="8596313" y="2751138"/>
          <p14:tracePt t="72688" x="8709025" y="2744788"/>
          <p14:tracePt t="72700" x="8934450" y="2681288"/>
          <p14:tracePt t="72711" x="9253538" y="2532063"/>
          <p14:tracePt t="72722" x="9528175" y="2351088"/>
          <p14:tracePt t="72733" x="9702800" y="2174875"/>
          <p14:tracePt t="72746" x="9785350" y="2032000"/>
          <p14:tracePt t="72756" x="9809163" y="1925638"/>
          <p14:tracePt t="72767" x="9798050" y="1863725"/>
          <p14:tracePt t="72778" x="9734550" y="1812925"/>
          <p14:tracePt t="72789" x="9609138" y="1793875"/>
          <p14:tracePt t="72801" x="9415463" y="1812925"/>
          <p14:tracePt t="72812" x="9115425" y="1893888"/>
          <p14:tracePt t="72823" x="8778875" y="2006600"/>
          <p14:tracePt t="72834" x="8434388" y="2163763"/>
          <p14:tracePt t="72848" x="8183563" y="2300288"/>
          <p14:tracePt t="72859" x="8002588" y="2425700"/>
          <p14:tracePt t="72868" x="7908925" y="2513013"/>
          <p14:tracePt t="72881" x="7866063" y="2581275"/>
          <p14:tracePt t="72901" x="7834313" y="2638425"/>
          <p14:tracePt t="72915" x="7827963" y="2663825"/>
          <p14:tracePt t="72925" x="7827963" y="2687638"/>
          <p14:tracePt t="72936" x="7847013" y="2706688"/>
          <p14:tracePt t="72949" x="7872413" y="2725738"/>
          <p14:tracePt t="72962" x="7902575" y="2744788"/>
          <p14:tracePt t="72970" x="7934325" y="2751138"/>
          <p14:tracePt t="72983" x="7966075" y="2770188"/>
          <p14:tracePt t="72991" x="7983538" y="2774950"/>
          <p14:tracePt t="73003" x="8002588" y="2787650"/>
          <p14:tracePt t="73016" x="8034338" y="2800350"/>
          <p14:tracePt t="73025" x="8053388" y="2819400"/>
          <p14:tracePt t="73037" x="8066088" y="2832100"/>
          <p14:tracePt t="73060" x="8077200" y="2838450"/>
          <p14:tracePt t="73070" x="8089900" y="2851150"/>
          <p14:tracePt t="73082" x="8096250" y="2863850"/>
          <p14:tracePt t="73095" x="8102600" y="2874963"/>
          <p14:tracePt t="73104" x="8102600" y="2887663"/>
          <p14:tracePt t="73116" x="8102600" y="2894013"/>
          <p14:tracePt t="73138" x="8108950" y="2900363"/>
          <p14:tracePt t="73161" x="8108950" y="2913063"/>
          <p14:tracePt t="73176" x="8115300" y="2919413"/>
          <p14:tracePt t="73184" x="8121650" y="2932113"/>
          <p14:tracePt t="73195" x="8128000" y="2938463"/>
          <p14:tracePt t="73205" x="8128000" y="2957513"/>
          <p14:tracePt t="73217" x="8128000" y="2981325"/>
          <p14:tracePt t="73228" x="8115300" y="3025775"/>
          <p14:tracePt t="73239" x="8096250" y="3057525"/>
          <p14:tracePt t="73252" x="8059738" y="3087688"/>
          <p14:tracePt t="73261" x="8015288" y="3125788"/>
          <p14:tracePt t="73273" x="7959725" y="3151188"/>
          <p14:tracePt t="73284" x="7915275" y="3181350"/>
          <p14:tracePt t="73297" x="7872413" y="3194050"/>
          <p14:tracePt t="73318" x="7853363" y="3206750"/>
          <p14:tracePt t="73330" x="7840663" y="3213100"/>
          <p14:tracePt t="73420" x="7827963" y="3225800"/>
          <p14:tracePt t="73464" x="7815263" y="3232150"/>
          <p14:tracePt t="73498" x="7808913" y="3238500"/>
          <p14:tracePt t="73520" x="7802563" y="3238500"/>
          <p14:tracePt t="73546" x="7789863" y="3244850"/>
          <p14:tracePt t="73634" x="7777163" y="3244850"/>
          <p14:tracePt t="73668" x="7772400" y="3244850"/>
          <p14:tracePt t="73700" x="7766050" y="3244850"/>
          <p14:tracePt t="73724" x="7753350" y="3244850"/>
          <p14:tracePt t="73734" x="7747000" y="3244850"/>
          <p14:tracePt t="73745" x="7734300" y="3244850"/>
          <p14:tracePt t="73757" x="7727950" y="3244850"/>
          <p14:tracePt t="73768" x="7721600" y="3244850"/>
          <p14:tracePt t="73781" x="7708900" y="3244850"/>
          <p14:tracePt t="73790" x="7702550" y="3244850"/>
          <p14:tracePt t="74150" x="7708900" y="3244850"/>
          <p14:tracePt t="74162" x="7747000" y="3257550"/>
          <p14:tracePt t="74173" x="7883525" y="3263900"/>
          <p14:tracePt t="74184" x="8428038" y="3263900"/>
          <p14:tracePt t="74196" x="9515475" y="3263900"/>
          <p14:tracePt t="74207" x="10804525" y="3263900"/>
          <p14:tracePt t="74218" x="12117388" y="3263900"/>
          <p14:tracePt t="74883" x="12041188" y="3176588"/>
          <p14:tracePt t="74893" x="11930063" y="3170238"/>
          <p14:tracePt t="74904" x="11830050" y="3157538"/>
          <p14:tracePt t="74918" x="11766550" y="3157538"/>
          <p14:tracePt t="75040" x="11717338" y="3157538"/>
          <p14:tracePt t="75051" x="11679238" y="3157538"/>
          <p14:tracePt t="75062" x="11634788" y="3157538"/>
          <p14:tracePt t="75073" x="11572875" y="3157538"/>
          <p14:tracePt t="75084" x="11498263" y="3157538"/>
          <p14:tracePt t="75096" x="11398250" y="3157538"/>
          <p14:tracePt t="75106" x="11291888" y="3157538"/>
          <p14:tracePt t="75118" x="11166475" y="3157538"/>
          <p14:tracePt t="75132" x="11041063" y="3157538"/>
          <p14:tracePt t="75141" x="10928350" y="3157538"/>
          <p14:tracePt t="75151" x="10853738" y="3157538"/>
          <p14:tracePt t="75165" x="10817225" y="3157538"/>
          <p14:tracePt t="75185" x="10798175" y="3157538"/>
          <p14:tracePt t="75198" x="10766425" y="3157538"/>
          <p14:tracePt t="75208" x="10747375" y="3157538"/>
          <p14:tracePt t="75219" x="10734675" y="3157538"/>
          <p14:tracePt t="75286" x="10747375" y="3157538"/>
          <p14:tracePt t="75302" x="10798175" y="3151188"/>
          <p14:tracePt t="75309" x="10872788" y="3132138"/>
          <p14:tracePt t="75320" x="10979150" y="3106738"/>
          <p14:tracePt t="75331" x="11079163" y="3100388"/>
          <p14:tracePt t="75346" x="11128375" y="3087688"/>
          <p14:tracePt t="75399" x="11141075" y="3087688"/>
          <p14:tracePt t="75410" x="11047413" y="3094038"/>
          <p14:tracePt t="75422" x="10672763" y="3106738"/>
          <p14:tracePt t="75432" x="9834563" y="3106738"/>
          <p14:tracePt t="75445" x="8647113" y="3106738"/>
          <p14:tracePt t="75455" x="7234238" y="3106738"/>
          <p14:tracePt t="75467" x="5745163" y="3106738"/>
          <p14:tracePt t="75478" x="4251325" y="3106738"/>
          <p14:tracePt t="75489" x="2889250" y="3106738"/>
          <p14:tracePt t="75501" x="1751013" y="3106738"/>
          <p14:tracePt t="75512" x="893763" y="3106738"/>
          <p14:tracePt t="75523" x="306388" y="3106738"/>
          <p14:tracePt t="75714" x="100013" y="3119438"/>
          <p14:tracePt t="75725" x="38100" y="3119438"/>
          <p14:tracePt t="75737" x="31750" y="3125788"/>
          <p14:tracePt t="75759" x="44450" y="3125788"/>
          <p14:tracePt t="75770" x="74613" y="3132138"/>
          <p14:tracePt t="75783" x="93663" y="3138488"/>
          <p14:tracePt t="75795" x="125413" y="3157538"/>
          <p14:tracePt t="75804" x="155575" y="3181350"/>
          <p14:tracePt t="75817" x="193675" y="3206750"/>
          <p14:tracePt t="75828" x="225425" y="3238500"/>
          <p14:tracePt t="75839" x="250825" y="3270250"/>
          <p14:tracePt t="75850" x="293688" y="3306763"/>
          <p14:tracePt t="75861" x="350838" y="3363913"/>
          <p14:tracePt t="75872" x="438150" y="3451225"/>
          <p14:tracePt t="75884" x="531813" y="3544888"/>
          <p14:tracePt t="75895" x="612775" y="3638550"/>
          <p14:tracePt t="75905" x="700088" y="3732213"/>
          <p14:tracePt t="75920" x="781050" y="3813175"/>
          <p14:tracePt t="75930" x="844550" y="3894138"/>
          <p14:tracePt t="75940" x="900113" y="3963988"/>
          <p14:tracePt t="75953" x="957263" y="4013200"/>
          <p14:tracePt t="75964" x="1006475" y="4057650"/>
          <p14:tracePt t="75973" x="1063625" y="4094163"/>
          <p14:tracePt t="75986" x="1106488" y="4132263"/>
          <p14:tracePt t="75996" x="1150938" y="4157663"/>
          <p14:tracePt t="76007" x="1193800" y="4176713"/>
          <p14:tracePt t="76019" x="1219200" y="4183063"/>
          <p14:tracePt t="76031" x="1250950" y="4187825"/>
          <p14:tracePt t="76041" x="1270000" y="4194175"/>
          <p14:tracePt t="76053" x="1281113" y="4194175"/>
          <p14:tracePt t="76065" x="1312863" y="4194175"/>
          <p14:tracePt t="76074" x="1350963" y="4194175"/>
          <p14:tracePt t="76086" x="1387475" y="4187825"/>
          <p14:tracePt t="76098" x="1431925" y="4183063"/>
          <p14:tracePt t="76108" x="1470025" y="4170363"/>
          <p14:tracePt t="76119" x="1525588" y="4164013"/>
          <p14:tracePt t="76132" x="1587500" y="4144963"/>
          <p14:tracePt t="76141" x="1681163" y="4125913"/>
          <p14:tracePt t="76152" x="1770063" y="4094163"/>
          <p14:tracePt t="76166" x="1876425" y="4064000"/>
          <p14:tracePt t="76175" x="1976438" y="4032250"/>
          <p14:tracePt t="76186" x="2076450" y="4000500"/>
          <p14:tracePt t="76199" x="2206625" y="3957638"/>
          <p14:tracePt t="76209" x="2370138" y="3894138"/>
          <p14:tracePt t="76220" x="2600325" y="3825875"/>
          <p14:tracePt t="76232" x="2932113" y="3725863"/>
          <p14:tracePt t="76244" x="3332163" y="3638550"/>
          <p14:tracePt t="76256" x="3832225" y="3544888"/>
          <p14:tracePt t="76267" x="4402138" y="3470275"/>
          <p14:tracePt t="76277" x="5045075" y="3406775"/>
          <p14:tracePt t="76289" x="5734050" y="3370263"/>
          <p14:tracePt t="76300" x="6396038" y="3351213"/>
          <p14:tracePt t="76311" x="7053263" y="3351213"/>
          <p14:tracePt t="76322" x="7689850" y="3351213"/>
          <p14:tracePt t="76334" x="8296275" y="3351213"/>
          <p14:tracePt t="76347" x="8828088" y="3351213"/>
          <p14:tracePt t="76358" x="9285288" y="3351213"/>
          <p14:tracePt t="76368" x="9666288" y="3351213"/>
          <p14:tracePt t="76379" x="9947275" y="3351213"/>
          <p14:tracePt t="76389" x="10160000" y="3338513"/>
          <p14:tracePt t="76401" x="10298113" y="3325813"/>
          <p14:tracePt t="76413" x="10360025" y="3319463"/>
          <p14:tracePt t="76469" x="10391775" y="3319463"/>
          <p14:tracePt t="76727" x="10404475" y="3313113"/>
          <p14:tracePt t="76738" x="10398125" y="3306763"/>
          <p14:tracePt t="76752" x="10379075" y="3300413"/>
          <p14:tracePt t="76761" x="10340975" y="3300413"/>
          <p14:tracePt t="76771" x="10272713" y="3287713"/>
          <p14:tracePt t="76784" x="10185400" y="3281363"/>
          <p14:tracePt t="76799" x="10072688" y="3270250"/>
          <p14:tracePt t="76805" x="9934575" y="3257550"/>
          <p14:tracePt t="76818" x="9779000" y="3244850"/>
          <p14:tracePt t="76831" x="9591675" y="3238500"/>
          <p14:tracePt t="76839" x="9409113" y="3225800"/>
          <p14:tracePt t="76851" x="9221788" y="3213100"/>
          <p14:tracePt t="76861" x="9085263" y="3200400"/>
          <p14:tracePt t="76873" x="8959850" y="3187700"/>
          <p14:tracePt t="76884" x="8872538" y="3187700"/>
          <p14:tracePt t="76895" x="8834438" y="3187700"/>
          <p14:tracePt t="76967" x="8802688" y="3187700"/>
          <p14:tracePt t="76974" x="8785225" y="3187700"/>
          <p14:tracePt t="76985" x="8766175" y="3187700"/>
          <p14:tracePt t="77003" x="8734425" y="3187700"/>
          <p14:tracePt t="77008" x="8709025" y="3187700"/>
          <p14:tracePt t="77020" x="8689975" y="3187700"/>
          <p14:tracePt t="77031" x="8653463" y="3187700"/>
          <p14:tracePt t="77042" x="8602663" y="3187700"/>
          <p14:tracePt t="77056" x="8534400" y="3187700"/>
          <p14:tracePt t="77067" x="8459788" y="3187700"/>
          <p14:tracePt t="77076" x="8383588" y="3187700"/>
          <p14:tracePt t="77087" x="8308975" y="3187700"/>
          <p14:tracePt t="77100" x="8234363" y="3187700"/>
          <p14:tracePt t="77110" x="8183563" y="3187700"/>
          <p14:tracePt t="77120" x="8134350" y="3187700"/>
          <p14:tracePt t="77132" x="8108950" y="3187700"/>
          <p14:tracePt t="77145" x="8083550" y="3187700"/>
          <p14:tracePt t="77157" x="8066088" y="3187700"/>
          <p14:tracePt t="77167" x="8053388" y="3187700"/>
          <p14:tracePt t="77178" x="8040688" y="3187700"/>
          <p14:tracePt t="77188" x="8027988" y="3187700"/>
          <p14:tracePt t="77200" x="8008938" y="3187700"/>
          <p14:tracePt t="77210" x="7983538" y="3187700"/>
          <p14:tracePt t="77221" x="7953375" y="3187700"/>
          <p14:tracePt t="77233" x="7927975" y="3187700"/>
          <p14:tracePt t="77246" x="7889875" y="3187700"/>
          <p14:tracePt t="77256" x="7853363" y="3187700"/>
          <p14:tracePt t="77267" x="7821613" y="3187700"/>
          <p14:tracePt t="77278" x="7802563" y="3187700"/>
          <p14:tracePt t="77289" x="7789863" y="3187700"/>
          <p14:tracePt t="77424" x="7783513" y="3187700"/>
          <p14:tracePt t="77435" x="7777163" y="3187700"/>
          <p14:tracePt t="77975" x="7853363" y="3187700"/>
          <p14:tracePt t="77987" x="8134350" y="3187700"/>
          <p14:tracePt t="78002" x="8647113" y="3176588"/>
          <p14:tracePt t="78009" x="9259888" y="3157538"/>
          <p14:tracePt t="78021" x="9872663" y="3119438"/>
          <p14:tracePt t="78031" x="10385425" y="3081338"/>
          <p14:tracePt t="78046" x="10721975" y="3070225"/>
          <p14:tracePt t="78247" x="10834688" y="3057525"/>
          <p14:tracePt t="78302" x="10910888" y="3051175"/>
          <p14:tracePt t="78317" x="10966450" y="3038475"/>
          <p14:tracePt t="78324" x="10998200" y="3025775"/>
          <p14:tracePt t="78336" x="11034713" y="3006725"/>
          <p14:tracePt t="78349" x="11104563" y="2974975"/>
          <p14:tracePt t="78359" x="11172825" y="2951163"/>
          <p14:tracePt t="78369" x="11228388" y="2919413"/>
          <p14:tracePt t="78382" x="11272838" y="2894013"/>
          <p14:tracePt t="78392" x="11317288" y="2870200"/>
          <p14:tracePt t="78402" x="11334750" y="2857500"/>
          <p14:tracePt t="78417" x="11341100" y="2844800"/>
          <p14:tracePt t="78425" x="11347450" y="2832100"/>
          <p14:tracePt t="78437" x="11347450" y="2819400"/>
          <p14:tracePt t="78449" x="11347450" y="2800350"/>
          <p14:tracePt t="78459" x="11347450" y="2774950"/>
          <p14:tracePt t="78470" x="11310938" y="2751138"/>
          <p14:tracePt t="78482" x="11217275" y="2713038"/>
          <p14:tracePt t="78493" x="11066463" y="2657475"/>
          <p14:tracePt t="78504" x="10785475" y="2574925"/>
          <p14:tracePt t="78516" x="10434638" y="2513013"/>
          <p14:tracePt t="78527" x="10009188" y="2419350"/>
          <p14:tracePt t="78538" x="9540875" y="2351088"/>
          <p14:tracePt t="78551" x="9028113" y="2312988"/>
          <p14:tracePt t="78561" x="8540750" y="2274888"/>
          <p14:tracePt t="78572" x="8053388" y="2257425"/>
          <p14:tracePt t="78584" x="7589838" y="2268538"/>
          <p14:tracePt t="78599" x="7221538" y="2319338"/>
          <p14:tracePt t="78605" x="6915150" y="2400300"/>
          <p14:tracePt t="78617" x="6702425" y="2487613"/>
          <p14:tracePt t="78629" x="6570663" y="2593975"/>
          <p14:tracePt t="78640" x="6489700" y="2725738"/>
          <p14:tracePt t="78652" x="6446838" y="2857500"/>
          <p14:tracePt t="78663" x="6446838" y="2994025"/>
          <p14:tracePt t="78673" x="6521450" y="3144838"/>
          <p14:tracePt t="78687" x="6715125" y="3344863"/>
          <p14:tracePt t="78695" x="7115175" y="3557588"/>
          <p14:tracePt t="78707" x="7670800" y="3751263"/>
          <p14:tracePt t="78718" x="8378825" y="3913188"/>
          <p14:tracePt t="78729" x="9102725" y="4013200"/>
          <p14:tracePt t="78741" x="9759950" y="4032250"/>
          <p14:tracePt t="78754" x="10304463" y="3983038"/>
          <p14:tracePt t="78765" x="10685463" y="3863975"/>
          <p14:tracePt t="78774" x="10922000" y="3676650"/>
          <p14:tracePt t="78800" x="11066463" y="3425825"/>
          <p14:tracePt t="78808" x="10928350" y="2774950"/>
          <p14:tracePt t="78819" x="10617200" y="2406650"/>
          <p14:tracePt t="78831" x="10134600" y="2081213"/>
          <p14:tracePt t="78842" x="9566275" y="1825625"/>
          <p14:tracePt t="78855" x="9059863" y="1693863"/>
          <p14:tracePt t="78865" x="8672513" y="1663700"/>
          <p14:tracePt t="78875" x="8402638" y="1700213"/>
          <p14:tracePt t="78886" x="8228013" y="1806575"/>
          <p14:tracePt t="78900" x="8128000" y="1938338"/>
          <p14:tracePt t="78913" x="8077200" y="2144713"/>
          <p14:tracePt t="78921" x="8096250" y="2381250"/>
          <p14:tracePt t="78932" x="8221663" y="2632075"/>
          <p14:tracePt t="78943" x="8440738" y="2851150"/>
          <p14:tracePt t="78955" x="8789988" y="3044825"/>
          <p14:tracePt t="78968" x="9247188" y="3187700"/>
          <p14:tracePt t="78978" x="9747250" y="3263900"/>
          <p14:tracePt t="78988" x="10179050" y="3263900"/>
          <p14:tracePt t="79002" x="10553700" y="3181350"/>
          <p14:tracePt t="79011" x="10821988" y="3038475"/>
          <p14:tracePt t="79022" x="10991850" y="2825750"/>
          <p14:tracePt t="79034" x="11047413" y="2574925"/>
          <p14:tracePt t="79046" x="11010900" y="2281238"/>
          <p14:tracePt t="79055" x="10841038" y="1981200"/>
          <p14:tracePt t="79067" x="10547350" y="1706563"/>
          <p14:tracePt t="79078" x="10104438" y="1500188"/>
          <p14:tracePt t="79089" x="9602788" y="1374775"/>
          <p14:tracePt t="79100" x="9115425" y="1357313"/>
          <p14:tracePt t="79112" x="8715375" y="1438275"/>
          <p14:tracePt t="79123" x="8434388" y="1612900"/>
          <p14:tracePt t="79134" x="8289925" y="1887538"/>
          <p14:tracePt t="79146" x="8259763" y="2200275"/>
          <p14:tracePt t="79157" x="8378825" y="2587625"/>
          <p14:tracePt t="79168" x="8672513" y="2994025"/>
          <p14:tracePt t="79180" x="9115425" y="3357563"/>
          <p14:tracePt t="79190" x="9659938" y="3651250"/>
          <p14:tracePt t="79201" x="10228263" y="3863975"/>
          <p14:tracePt t="79214" x="10728325" y="3976688"/>
          <p14:tracePt t="79224" x="11091863" y="4013200"/>
          <p14:tracePt t="79238" x="11304588" y="4006850"/>
          <p14:tracePt t="79249" x="11423650" y="3951288"/>
          <p14:tracePt t="79258" x="11479213" y="3883025"/>
          <p14:tracePt t="79269" x="11491913" y="3794125"/>
          <p14:tracePt t="79283" x="11417300" y="3670300"/>
          <p14:tracePt t="79291" x="11191875" y="3519488"/>
          <p14:tracePt t="79303" x="10828338" y="3400425"/>
          <p14:tracePt t="79317" x="10428288" y="3313113"/>
          <p14:tracePt t="79326" x="10066338" y="3276600"/>
          <p14:tracePt t="79337" x="9834563" y="3276600"/>
          <p14:tracePt t="79351" x="9709150" y="3294063"/>
          <p14:tracePt t="79360" x="9628188" y="3332163"/>
          <p14:tracePt t="79370" x="9591675" y="3376613"/>
          <p14:tracePt t="79383" x="9602788" y="3419475"/>
          <p14:tracePt t="79393" x="9685338" y="3481388"/>
          <p14:tracePt t="79404" x="9872663" y="3544888"/>
          <p14:tracePt t="79417" x="10215563" y="3594100"/>
          <p14:tracePt t="79428" x="10604500" y="3625850"/>
          <p14:tracePt t="79440" x="11010900" y="3625850"/>
          <p14:tracePt t="79450" x="11353800" y="3581400"/>
          <p14:tracePt t="79460" x="11604625" y="3525838"/>
          <p14:tracePt t="79472" x="11753850" y="3438525"/>
          <p14:tracePt t="79484" x="11836400" y="3357563"/>
          <p14:tracePt t="79494" x="11879263" y="3251200"/>
          <p14:tracePt t="79505" x="11879263" y="3138488"/>
          <p14:tracePt t="79517" x="11830050" y="3006725"/>
          <p14:tracePt t="79529" x="11710988" y="2887663"/>
          <p14:tracePt t="79539" x="11491913" y="2770188"/>
          <p14:tracePt t="79551" x="11204575" y="2674938"/>
          <p14:tracePt t="79562" x="10885488" y="2625725"/>
          <p14:tracePt t="79573" x="10579100" y="2625725"/>
          <p14:tracePt t="79584" x="10334625" y="2663825"/>
          <p14:tracePt t="79596" x="10191750" y="2732088"/>
          <p14:tracePt t="79607" x="10104438" y="2806700"/>
          <p14:tracePt t="79617" x="10053638" y="2887663"/>
          <p14:tracePt t="79630" x="10034588" y="2974975"/>
          <p14:tracePt t="79641" x="10059988" y="3057525"/>
          <p14:tracePt t="79651" x="10140950" y="3125788"/>
          <p14:tracePt t="79665" x="10272713" y="3181350"/>
          <p14:tracePt t="79674" x="10528300" y="3244850"/>
          <p14:tracePt t="79686" x="10817225" y="3270250"/>
          <p14:tracePt t="79698" x="11098213" y="3270250"/>
          <p14:tracePt t="79708" x="11341100" y="3251200"/>
          <p14:tracePt t="79719" x="11517313" y="3200400"/>
          <p14:tracePt t="79731" x="11634788" y="3144838"/>
          <p14:tracePt t="79742" x="11704638" y="3087688"/>
          <p14:tracePt t="79755" x="11753850" y="3019425"/>
          <p14:tracePt t="79766" x="11772900" y="2938463"/>
          <p14:tracePt t="79775" x="11760200" y="2863850"/>
          <p14:tracePt t="79787" x="11685588" y="2781300"/>
          <p14:tracePt t="79799" x="11460163" y="2687638"/>
          <p14:tracePt t="79809" x="10910888" y="2593975"/>
          <p14:tracePt t="79820" x="10240963" y="2513013"/>
          <p14:tracePt t="79832" x="9502775" y="2493963"/>
          <p14:tracePt t="79850" x="8796338" y="2506663"/>
          <p14:tracePt t="79861" x="8221663" y="2600325"/>
          <p14:tracePt t="79868" x="7840663" y="2725738"/>
          <p14:tracePt t="79880" x="7615238" y="2857500"/>
          <p14:tracePt t="79888" x="7540625" y="3006725"/>
          <p14:tracePt t="79915" x="7783513" y="3444875"/>
          <p14:tracePt t="79922" x="8189913" y="3719513"/>
          <p14:tracePt t="79933" x="8728075" y="3951288"/>
          <p14:tracePt t="79945" x="9340850" y="4125913"/>
          <p14:tracePt t="79957" x="9909175" y="4225925"/>
          <p14:tracePt t="79966" x="10366375" y="4225925"/>
          <p14:tracePt t="79978" x="10691813" y="4164013"/>
          <p14:tracePt t="79989" x="10898188" y="4032250"/>
          <p14:tracePt t="80000" x="10979150" y="3844925"/>
          <p14:tracePt t="80012" x="10966450" y="3557588"/>
          <p14:tracePt t="80022" x="10817225" y="3219450"/>
          <p14:tracePt t="80034" x="10498138" y="2825750"/>
          <p14:tracePt t="80050" x="10059988" y="2463800"/>
          <p14:tracePt t="80061" x="9534525" y="2193925"/>
          <p14:tracePt t="80068" x="9053513" y="2044700"/>
          <p14:tracePt t="80080" x="8734425" y="2000250"/>
          <p14:tracePt t="80090" x="8589963" y="2012950"/>
          <p14:tracePt t="80102" x="8509000" y="2074863"/>
          <p14:tracePt t="80115" x="8496300" y="2187575"/>
          <p14:tracePt t="80124" x="8553450" y="2374900"/>
          <p14:tracePt t="80148" x="9078913" y="3000375"/>
          <p14:tracePt t="80159" x="9515475" y="3319463"/>
          <p14:tracePt t="80170" x="10034588" y="3594100"/>
          <p14:tracePt t="80184" x="10521950" y="3763963"/>
          <p14:tracePt t="80192" x="10898188" y="3844925"/>
          <p14:tracePt t="80203" x="11110913" y="3857625"/>
          <p14:tracePt t="80217" x="11228388" y="3825875"/>
          <p14:tracePt t="80226" x="11279188" y="3732213"/>
          <p14:tracePt t="80237" x="11272838" y="3594100"/>
          <p14:tracePt t="80254" x="11141075" y="3381375"/>
          <p14:tracePt t="80260" x="10828338" y="3119438"/>
          <p14:tracePt t="80271" x="10353675" y="2870200"/>
          <p14:tracePt t="80284" x="9740900" y="2674938"/>
          <p14:tracePt t="80293" x="9121775" y="2574925"/>
          <p14:tracePt t="80304" x="8640763" y="2574925"/>
          <p14:tracePt t="80317" x="8340725" y="2619375"/>
          <p14:tracePt t="80330" x="8215313" y="2700338"/>
          <p14:tracePt t="80338" x="8183563" y="2800350"/>
          <p14:tracePt t="80351" x="8234363" y="2932113"/>
          <p14:tracePt t="80363" x="8472488" y="3125788"/>
          <p14:tracePt t="80372" x="8909050" y="3306763"/>
          <p14:tracePt t="80384" x="9440863" y="3438525"/>
          <p14:tracePt t="80394" x="10034588" y="3519488"/>
          <p14:tracePt t="80405" x="10566400" y="3519488"/>
          <p14:tracePt t="80417" x="11017250" y="3451225"/>
          <p14:tracePt t="80428" x="11353800" y="3313113"/>
          <p14:tracePt t="80439" x="11541125" y="3157538"/>
          <p14:tracePt t="80451" x="11623675" y="2970213"/>
          <p14:tracePt t="80462" x="11585575" y="2744788"/>
          <p14:tracePt t="80473" x="11353800" y="2481263"/>
          <p14:tracePt t="80484" x="10910888" y="2238375"/>
          <p14:tracePt t="80496" x="10247313" y="2038350"/>
          <p14:tracePt t="80506" x="9498013" y="1912938"/>
          <p14:tracePt t="80518" x="8759825" y="1874838"/>
          <p14:tracePt t="80531" x="8115300" y="1925638"/>
          <p14:tracePt t="80541" x="7640638" y="2038350"/>
          <p14:tracePt t="80552" x="7346950" y="2187575"/>
          <p14:tracePt t="80565" x="7183438" y="2319338"/>
          <p14:tracePt t="80574" x="7140575" y="2451100"/>
          <p14:tracePt t="80585" x="7153275" y="2581275"/>
          <p14:tracePt t="80600" x="7296150" y="2700338"/>
          <p14:tracePt t="80608" x="7615238" y="2832100"/>
          <p14:tracePt t="80619" x="8089900" y="2925763"/>
          <p14:tracePt t="80633" x="8653463" y="2963863"/>
          <p14:tracePt t="80644" x="9240838" y="2932113"/>
          <p14:tracePt t="80653" x="9766300" y="2819400"/>
          <p14:tracePt t="80666" x="10153650" y="2674938"/>
          <p14:tracePt t="80677" x="10379075" y="2544763"/>
          <p14:tracePt t="80687" x="10453688" y="2438400"/>
          <p14:tracePt t="80699" x="10453688" y="2338388"/>
          <p14:tracePt t="80709" x="10366375" y="2251075"/>
          <p14:tracePt t="80720" x="10160000" y="2174875"/>
          <p14:tracePt t="80732" x="9791700" y="2106613"/>
          <p14:tracePt t="80743" x="9385300" y="2106613"/>
          <p14:tracePt t="80756" x="9040813" y="2132013"/>
          <p14:tracePt t="80768" x="8785225" y="2225675"/>
          <p14:tracePt t="80777" x="8602663" y="2351088"/>
          <p14:tracePt t="80788" x="8540750" y="2457450"/>
          <p14:tracePt t="80801" x="8540750" y="2581275"/>
          <p14:tracePt t="80811" x="8666163" y="2725738"/>
          <p14:tracePt t="80822" x="8991600" y="2913063"/>
          <p14:tracePt t="80833" x="9502775" y="3087688"/>
          <p14:tracePt t="80845" x="10104438" y="3200400"/>
          <p14:tracePt t="80856" x="10666413" y="3257550"/>
          <p14:tracePt t="80867" x="11104563" y="3244850"/>
          <p14:tracePt t="80878" x="11404600" y="3181350"/>
          <p14:tracePt t="80889" x="11572875" y="3094038"/>
          <p14:tracePt t="80901" x="11634788" y="3000375"/>
          <p14:tracePt t="80912" x="11634788" y="2900363"/>
          <p14:tracePt t="80923" x="11534775" y="2787650"/>
          <p14:tracePt t="80934" x="11241088" y="2638425"/>
          <p14:tracePt t="80949" x="10785475" y="2532063"/>
          <p14:tracePt t="80957" x="10266363" y="2474913"/>
          <p14:tracePt t="80968" x="9809163" y="2487613"/>
          <p14:tracePt t="80981" x="9485313" y="2551113"/>
          <p14:tracePt t="80990" x="9291638" y="2651125"/>
          <p14:tracePt t="81002" x="9215438" y="2757488"/>
          <p14:tracePt t="81017" x="9202738" y="2881313"/>
          <p14:tracePt t="81024" x="9278938" y="3019425"/>
          <p14:tracePt t="81035" x="9515475" y="3206750"/>
          <p14:tracePt t="81050" x="9909175" y="3406775"/>
          <p14:tracePt t="81058" x="10447338" y="3557588"/>
          <p14:tracePt t="81069" x="11047413" y="3676650"/>
          <p14:tracePt t="81084" x="11579225" y="3694113"/>
          <p14:tracePt t="81095" x="11998325" y="3644900"/>
          <p14:tracePt t="81160" x="11179175" y="2513013"/>
          <p14:tracePt t="81171" x="10472738" y="2374900"/>
          <p14:tracePt t="81185" x="9834563" y="2338388"/>
          <p14:tracePt t="81194" x="9340850" y="2400300"/>
          <p14:tracePt t="81204" x="9021763" y="2538413"/>
          <p14:tracePt t="81217" x="8896350" y="2674938"/>
          <p14:tracePt t="81228" x="8885238" y="2813050"/>
          <p14:tracePt t="81239" x="8996363" y="3013075"/>
          <p14:tracePt t="81251" x="9328150" y="3257550"/>
          <p14:tracePt t="81260" x="9772650" y="3457575"/>
          <p14:tracePt t="81272" x="10253663" y="3587750"/>
          <p14:tracePt t="81284" x="10672763" y="3625850"/>
          <p14:tracePt t="81294" x="10928350" y="3613150"/>
          <p14:tracePt t="81305" x="11072813" y="3557588"/>
          <p14:tracePt t="81317" x="11110913" y="3463925"/>
          <p14:tracePt t="81330" x="11072813" y="3363913"/>
          <p14:tracePt t="81339" x="10898188" y="3232150"/>
          <p14:tracePt t="81352" x="10528300" y="3094038"/>
          <p14:tracePt t="81362" x="10079038" y="2987675"/>
          <p14:tracePt t="81373" x="9666288" y="2951163"/>
          <p14:tracePt t="81384" x="9409113" y="2951163"/>
          <p14:tracePt t="81396" x="9259888" y="2981325"/>
          <p14:tracePt t="81406" x="9191625" y="3032125"/>
          <p14:tracePt t="81418" x="9178925" y="3081338"/>
          <p14:tracePt t="81432" x="9221788" y="3151188"/>
          <p14:tracePt t="81441" x="9366250" y="3232150"/>
          <p14:tracePt t="81453" x="9640888" y="3306763"/>
          <p14:tracePt t="81465" x="9991725" y="3376613"/>
          <p14:tracePt t="81474" x="10379075" y="3394075"/>
          <p14:tracePt t="81485" x="10741025" y="3363913"/>
          <p14:tracePt t="81498" x="11047413" y="3287713"/>
          <p14:tracePt t="81508" x="11247438" y="3157538"/>
          <p14:tracePt t="81520" x="11341100" y="3025775"/>
          <p14:tracePt t="81531" x="11353800" y="2863850"/>
          <p14:tracePt t="81542" x="11279188" y="2674938"/>
          <p14:tracePt t="81556" x="11041063" y="2481263"/>
          <p14:tracePt t="81566" x="10628313" y="2300288"/>
          <p14:tracePt t="81575" x="10121900" y="2187575"/>
          <p14:tracePt t="81587" x="9666288" y="2174875"/>
          <p14:tracePt t="81600" x="9315450" y="2232025"/>
          <p14:tracePt t="81609" x="9091613" y="2370138"/>
          <p14:tracePt t="81621" x="8985250" y="2544763"/>
          <p14:tracePt t="81632" x="8985250" y="2725738"/>
          <p14:tracePt t="81646" x="9109075" y="2951163"/>
          <p14:tracePt t="81657" x="9398000" y="3170238"/>
          <p14:tracePt t="81667" x="9791700" y="3344863"/>
          <p14:tracePt t="81680" x="10247313" y="3476625"/>
          <p14:tracePt t="81688" x="10691813" y="3525838"/>
          <p14:tracePt t="81700" x="11047413" y="3519488"/>
          <p14:tracePt t="81711" x="11279188" y="3444875"/>
          <p14:tracePt t="81722" x="11410950" y="3363913"/>
          <p14:tracePt t="81733" x="11472863" y="3270250"/>
          <p14:tracePt t="81747" x="11472863" y="3157538"/>
          <p14:tracePt t="81756" x="11404600" y="3057525"/>
          <p14:tracePt t="81767" x="11241088" y="2925763"/>
          <p14:tracePt t="81778" x="10953750" y="2819400"/>
          <p14:tracePt t="81789" x="10572750" y="2732088"/>
          <p14:tracePt t="81800" x="10185400" y="2693988"/>
          <p14:tracePt t="81813" x="9879013" y="2693988"/>
          <p14:tracePt t="81823" x="9659938" y="2719388"/>
          <p14:tracePt t="81834" x="9509125" y="2751138"/>
          <p14:tracePt t="81848" x="9421813" y="2794000"/>
          <p14:tracePt t="81858" x="9385300" y="2825750"/>
          <p14:tracePt t="81868" x="9398000" y="2857500"/>
          <p14:tracePt t="81881" x="9472613" y="2887663"/>
          <p14:tracePt t="81890" x="9634538" y="2919413"/>
          <p14:tracePt t="81912" x="9904413" y="2951163"/>
          <p14:tracePt t="81916" x="10191750" y="2970213"/>
          <p14:tracePt t="81924" x="10447338" y="2981325"/>
          <p14:tracePt t="81935" x="10628313" y="2981325"/>
          <p14:tracePt t="81949" x="10753725" y="2981325"/>
          <p14:tracePt t="81961" x="10804525" y="2981325"/>
          <p14:tracePt t="81969" x="10828338" y="2957513"/>
          <p14:tracePt t="81983" x="10828338" y="2919413"/>
          <p14:tracePt t="81991" x="10810875" y="2894013"/>
          <p14:tracePt t="82004" x="10721975" y="2870200"/>
          <p14:tracePt t="82017" x="10472738" y="2838450"/>
          <p14:tracePt t="82025" x="10034588" y="2825750"/>
          <p14:tracePt t="82037" x="9653588" y="2825750"/>
          <p14:tracePt t="82051" x="9366250" y="2844800"/>
          <p14:tracePt t="82061" x="9191625" y="2881313"/>
          <p14:tracePt t="82070" x="9109075" y="2932113"/>
          <p14:tracePt t="82084" x="9109075" y="2987675"/>
          <p14:tracePt t="82098" x="9172575" y="3032125"/>
          <p14:tracePt t="82104" x="9353550" y="3081338"/>
          <p14:tracePt t="82116" x="9698038" y="3113088"/>
          <p14:tracePt t="82129" x="10104438" y="3113088"/>
          <p14:tracePt t="82138" x="10472738" y="3070225"/>
          <p14:tracePt t="82149" x="10728325" y="2994025"/>
          <p14:tracePt t="82161" x="10872788" y="2906713"/>
          <p14:tracePt t="82175" x="10934700" y="2819400"/>
          <p14:tracePt t="82183" x="10922000" y="2713038"/>
          <p14:tracePt t="82194" x="10810875" y="2600325"/>
          <p14:tracePt t="82205" x="10491788" y="2451100"/>
          <p14:tracePt t="82217" x="10085388" y="2344738"/>
          <p14:tracePt t="82228" x="9715500" y="2293938"/>
          <p14:tracePt t="82239" x="9434513" y="2293938"/>
          <p14:tracePt t="82251" x="9278938" y="2338388"/>
          <p14:tracePt t="82262" x="9196388" y="2419350"/>
          <p14:tracePt t="82273" x="9178925" y="2532063"/>
          <p14:tracePt t="82284" x="9202738" y="2674938"/>
          <p14:tracePt t="82300" x="9334500" y="2881313"/>
          <p14:tracePt t="82306" x="9553575" y="3100388"/>
          <p14:tracePt t="82318" x="9815513" y="3294063"/>
          <p14:tracePt t="82330" x="10040938" y="3432175"/>
          <p14:tracePt t="82340" x="10172700" y="3476625"/>
          <p14:tracePt t="82355" x="10285413" y="3476625"/>
          <p14:tracePt t="82366" x="10379075" y="3432175"/>
          <p14:tracePt t="82374" x="10447338" y="3357563"/>
          <p14:tracePt t="82385" x="10498138" y="3276600"/>
          <p14:tracePt t="82399" x="10528300" y="3213100"/>
          <p14:tracePt t="82475" x="10541000" y="3181350"/>
          <p14:tracePt t="82486" x="10566400" y="3176588"/>
          <p14:tracePt t="82500" x="10591800" y="3176588"/>
          <p14:tracePt t="82509" x="10621963" y="3176588"/>
          <p14:tracePt t="82520" x="10660063" y="3176588"/>
          <p14:tracePt t="82532" x="10710863" y="3181350"/>
          <p14:tracePt t="82547" x="10772775" y="3194050"/>
          <p14:tracePt t="82556" x="10841038" y="3200400"/>
          <p14:tracePt t="82567" x="10904538" y="3213100"/>
          <p14:tracePt t="82577" x="10966450" y="3213100"/>
          <p14:tracePt t="82588" x="11034713" y="3200400"/>
          <p14:tracePt t="82601" x="11079163" y="3151188"/>
          <p14:tracePt t="82611" x="11104563" y="3100388"/>
          <p14:tracePt t="82622" x="11117263" y="3019425"/>
          <p14:tracePt t="82633" x="11117263" y="2957513"/>
          <p14:tracePt t="82645" x="11104563" y="2938463"/>
          <p14:tracePt t="82658" x="11098213" y="2925763"/>
          <p14:tracePt t="82667" x="11085513" y="2919413"/>
          <p14:tracePt t="82678" x="11066463" y="2919413"/>
          <p14:tracePt t="82692" x="11041063" y="2919413"/>
          <p14:tracePt t="82702" x="10998200" y="2944813"/>
          <p14:tracePt t="82713" x="10928350" y="2994025"/>
          <p14:tracePt t="82723" x="10834688" y="3057525"/>
          <p14:tracePt t="82735" x="10710863" y="3132138"/>
          <p14:tracePt t="82748" x="10585450" y="3213100"/>
          <p14:tracePt t="82760" x="10460038" y="3281363"/>
          <p14:tracePt t="82768" x="10347325" y="3332163"/>
          <p14:tracePt t="82780" x="10228263" y="3376613"/>
          <p14:tracePt t="82790" x="10091738" y="3394075"/>
          <p14:tracePt t="82801" x="9921875" y="3419475"/>
          <p14:tracePt t="82815" x="9734550" y="3432175"/>
          <p14:tracePt t="82824" x="9498013" y="3425825"/>
          <p14:tracePt t="82835" x="9234488" y="3394075"/>
          <p14:tracePt t="82849" x="8940800" y="3363913"/>
          <p14:tracePt t="82861" x="8678863" y="3338513"/>
          <p14:tracePt t="82869" x="8408988" y="3306763"/>
          <p14:tracePt t="82882" x="8147050" y="3276600"/>
          <p14:tracePt t="82891" x="7908925" y="3263900"/>
          <p14:tracePt t="82912" x="7696200" y="3251200"/>
          <p14:tracePt t="82916" x="7489825" y="3238500"/>
          <p14:tracePt t="82925" x="7308850" y="3238500"/>
          <p14:tracePt t="82937" x="7040563" y="3257550"/>
          <p14:tracePt t="82952" x="6746875" y="3306763"/>
          <p14:tracePt t="82965" x="6396038" y="3370263"/>
          <p14:tracePt t="82970" x="6096000" y="3438525"/>
          <p14:tracePt t="82983" x="5827713" y="3481388"/>
          <p14:tracePt t="82994" x="5608638" y="3506788"/>
          <p14:tracePt t="83004" x="5470525" y="3519488"/>
          <p14:tracePt t="83017" x="5370513" y="3519488"/>
          <p14:tracePt t="83028" x="5321300" y="3519488"/>
          <p14:tracePt t="83083" x="5302250" y="3519488"/>
          <p14:tracePt t="83098" x="5276850" y="3525838"/>
          <p14:tracePt t="83105" x="5232400" y="3532188"/>
          <p14:tracePt t="83117" x="5151438" y="3563938"/>
          <p14:tracePt t="83129" x="5051425" y="3613150"/>
          <p14:tracePt t="83139" x="4914900" y="3681413"/>
          <p14:tracePt t="83150" x="4695825" y="3781425"/>
          <p14:tracePt t="83162" x="4457700" y="3876675"/>
          <p14:tracePt t="83173" x="4225925" y="3944938"/>
          <p14:tracePt t="83184" x="4002088" y="4000500"/>
          <p14:tracePt t="83195" x="3802063" y="4044950"/>
          <p14:tracePt t="83206" x="3657600" y="4064000"/>
          <p14:tracePt t="83218" x="3595688" y="4076700"/>
          <p14:tracePt t="83274" x="3570288" y="4076700"/>
          <p14:tracePt t="83285" x="3563938" y="4076700"/>
          <p14:tracePt t="83299" x="3563938" y="4070350"/>
          <p14:tracePt t="83566" x="3576638" y="4070350"/>
          <p14:tracePt t="83577" x="3606800" y="4070350"/>
          <p14:tracePt t="83589" x="3644900" y="4070350"/>
          <p14:tracePt t="83600" x="3683000" y="4070350"/>
          <p14:tracePt t="83612" x="3719513" y="4070350"/>
          <p14:tracePt t="83713" x="3751263" y="4070350"/>
          <p14:tracePt t="83724" x="3789363" y="4064000"/>
          <p14:tracePt t="83736" x="3825875" y="4051300"/>
          <p14:tracePt t="83750" x="3908425" y="4025900"/>
          <p14:tracePt t="83758" x="4008438" y="3994150"/>
          <p14:tracePt t="83769" x="4138613" y="3963988"/>
          <p14:tracePt t="83783" x="4264025" y="3932238"/>
          <p14:tracePt t="83791" x="4376738" y="3906838"/>
          <p14:tracePt t="83938" x="4445000" y="3887788"/>
          <p14:tracePt t="83949" x="4483100" y="3883025"/>
          <p14:tracePt t="84028" x="4489450" y="3887788"/>
          <p14:tracePt t="84039" x="4489450" y="3919538"/>
          <p14:tracePt t="84050" x="4489450" y="3957638"/>
          <p14:tracePt t="84064" x="4483100" y="3983038"/>
          <p14:tracePt t="84073" x="4464050" y="4013200"/>
          <p14:tracePt t="84084" x="4445000" y="4070350"/>
          <p14:tracePt t="84097" x="4419600" y="4138613"/>
          <p14:tracePt t="84107" x="4383088" y="4206875"/>
          <p14:tracePt t="84118" x="4351338" y="4270375"/>
          <p14:tracePt t="84130" x="4332288" y="4300538"/>
          <p14:tracePt t="92151" x="4332288" y="4306888"/>
          <p14:tracePt t="92162" x="4332288" y="4313238"/>
          <p14:tracePt t="92555" x="4332288" y="4325938"/>
          <p14:tracePt t="92566" x="4314825" y="4338638"/>
          <p14:tracePt t="92582" x="4251325" y="4370388"/>
          <p14:tracePt t="92589" x="4164013" y="4432300"/>
          <p14:tracePt t="92600" x="4057650" y="4506913"/>
          <p14:tracePt t="92612" x="3951288" y="4583113"/>
          <p14:tracePt t="92623" x="3870325" y="4645025"/>
          <p14:tracePt t="92668" x="3825875" y="4683125"/>
          <p14:tracePt t="92690" x="3789363" y="4700588"/>
          <p14:tracePt t="92701" x="3757613" y="4725988"/>
          <p14:tracePt t="92716" x="3738563" y="4751388"/>
          <p14:tracePt t="92736" x="3713163" y="4764088"/>
          <p14:tracePt t="92749" x="3702050" y="4776788"/>
          <p14:tracePt t="92758" x="3689350" y="4783138"/>
          <p14:tracePt t="92814" x="3683000" y="4794250"/>
          <p14:tracePt t="92825" x="3676650" y="4819650"/>
          <p14:tracePt t="92838" x="3676650" y="4826000"/>
          <p14:tracePt t="92882" x="3676650" y="4838700"/>
          <p14:tracePt t="92893" x="3683000" y="4864100"/>
          <p14:tracePt t="92904" x="3708400" y="4894263"/>
          <p14:tracePt t="92917" x="3732213" y="4926013"/>
          <p14:tracePt t="92929" x="3751263" y="4945063"/>
          <p14:tracePt t="92939" x="3776663" y="4964113"/>
          <p14:tracePt t="92951" x="3795713" y="4976813"/>
          <p14:tracePt t="92960" x="3813175" y="4983163"/>
          <p14:tracePt t="92972" x="3825875" y="4989513"/>
          <p14:tracePt t="92983" x="3851275" y="5000625"/>
          <p14:tracePt t="92994" x="3889375" y="5006975"/>
          <p14:tracePt t="93005" x="3932238" y="5019675"/>
          <p14:tracePt t="93017" x="3983038" y="5019675"/>
          <p14:tracePt t="93029" x="4019550" y="5019675"/>
          <p14:tracePt t="93039" x="4057650" y="5019675"/>
          <p14:tracePt t="93052" x="4095750" y="5019675"/>
          <p14:tracePt t="93065" x="4144963" y="5019675"/>
          <p14:tracePt t="93073" x="4214813" y="5013325"/>
          <p14:tracePt t="93084" x="4276725" y="5006975"/>
          <p14:tracePt t="93096" x="4325938" y="4994275"/>
          <p14:tracePt t="93107" x="4383088" y="4989513"/>
          <p14:tracePt t="93118" x="4425950" y="4970463"/>
          <p14:tracePt t="93133" x="4445000" y="4964113"/>
          <p14:tracePt t="93140" x="4464050" y="4957763"/>
          <p14:tracePt t="93152" x="4476750" y="4945063"/>
          <p14:tracePt t="93166" x="4489450" y="4932363"/>
          <p14:tracePt t="93175" x="4508500" y="4919663"/>
          <p14:tracePt t="93186" x="4521200" y="4906963"/>
          <p14:tracePt t="93200" x="4532313" y="4889500"/>
          <p14:tracePt t="93208" x="4538663" y="4876800"/>
          <p14:tracePt t="93220" x="4545013" y="4864100"/>
          <p14:tracePt t="93231" x="4551363" y="4845050"/>
          <p14:tracePt t="93242" x="4564063" y="4826000"/>
          <p14:tracePt t="93253" x="4583113" y="4800600"/>
          <p14:tracePt t="93268" x="4589463" y="4789488"/>
          <p14:tracePt t="93276" x="4602163" y="4770438"/>
          <p14:tracePt t="93300" x="4608513" y="4757738"/>
          <p14:tracePt t="93311" x="4614863" y="4738688"/>
          <p14:tracePt t="93320" x="4621213" y="4713288"/>
          <p14:tracePt t="93332" x="4621213" y="4700588"/>
          <p14:tracePt t="93347" x="4621213" y="4683125"/>
          <p14:tracePt t="93357" x="4621213" y="4664075"/>
          <p14:tracePt t="93368" x="4621213" y="4645025"/>
          <p14:tracePt t="93377" x="4621213" y="4625975"/>
          <p14:tracePt t="93388" x="4621213" y="4600575"/>
          <p14:tracePt t="93399" x="4621213" y="4589463"/>
          <p14:tracePt t="93410" x="4621213" y="4576763"/>
          <p14:tracePt t="93445" x="4621213" y="4564063"/>
          <p14:tracePt t="93467" x="4614863" y="4557713"/>
          <p14:tracePt t="93478" x="4608513" y="4545013"/>
          <p14:tracePt t="93489" x="4595813" y="4532313"/>
          <p14:tracePt t="93501" x="4583113" y="4513263"/>
          <p14:tracePt t="93512" x="4564063" y="4494213"/>
          <p14:tracePt t="93523" x="4521200" y="4470400"/>
          <p14:tracePt t="93534" x="4476750" y="4457700"/>
          <p14:tracePt t="93546" x="4445000" y="4438650"/>
          <p14:tracePt t="93558" x="4425950" y="4425950"/>
          <p14:tracePt t="93568" x="4414838" y="4413250"/>
          <p14:tracePt t="93582" x="4402138" y="4400550"/>
          <p14:tracePt t="93591" x="4389438" y="4394200"/>
          <p14:tracePt t="93617" x="4383088" y="4387850"/>
          <p14:tracePt t="93625" x="4364038" y="4376738"/>
          <p14:tracePt t="93636" x="4338638" y="4364038"/>
          <p14:tracePt t="93650" x="4319588" y="4344988"/>
          <p14:tracePt t="93658" x="4302125" y="4338638"/>
          <p14:tracePt t="93669" x="4289425" y="4332288"/>
          <p14:tracePt t="93684" x="4264025" y="4325938"/>
          <p14:tracePt t="93725" x="4251325" y="4319588"/>
          <p14:tracePt t="93737" x="4232275" y="4313238"/>
          <p14:tracePt t="93750" x="4214813" y="4306888"/>
          <p14:tracePt t="93760" x="4183063" y="4300538"/>
          <p14:tracePt t="93771" x="4144963" y="4287838"/>
          <p14:tracePt t="93783" x="4102100" y="4283075"/>
          <p14:tracePt t="93794" x="4076700" y="4276725"/>
          <p14:tracePt t="93805" x="4019550" y="4270375"/>
          <p14:tracePt t="93817" x="3957638" y="4257675"/>
          <p14:tracePt t="93827" x="3876675" y="4238625"/>
          <p14:tracePt t="93838" x="3776663" y="4219575"/>
          <p14:tracePt t="93851" x="3663950" y="4206875"/>
          <p14:tracePt t="93861" x="3551238" y="4194175"/>
          <p14:tracePt t="93872" x="3425825" y="4194175"/>
          <p14:tracePt t="93883" x="3289300" y="4200525"/>
          <p14:tracePt t="93895" x="3151188" y="4225925"/>
          <p14:tracePt t="93906" x="3019425" y="4270375"/>
          <p14:tracePt t="93919" x="2895600" y="4332288"/>
          <p14:tracePt t="93930" x="2782888" y="4419600"/>
          <p14:tracePt t="93940" x="2670175" y="4525963"/>
          <p14:tracePt t="93953" x="2582863" y="4638675"/>
          <p14:tracePt t="93965" x="2519363" y="4745038"/>
          <p14:tracePt t="93974" x="2476500" y="4832350"/>
          <p14:tracePt t="93985" x="2476500" y="4919663"/>
          <p14:tracePt t="93996" x="2532063" y="5013325"/>
          <p14:tracePt t="94007" x="2676525" y="5106988"/>
          <p14:tracePt t="94019" x="2982913" y="5207000"/>
          <p14:tracePt t="94030" x="3432175" y="5294313"/>
          <p14:tracePt t="94042" x="3951288" y="5370513"/>
          <p14:tracePt t="94054" x="4470400" y="5407025"/>
          <p14:tracePt t="94066" x="4902200" y="5426075"/>
          <p14:tracePt t="94074" x="5238750" y="5413375"/>
          <p14:tracePt t="94086" x="5483225" y="5389563"/>
          <p14:tracePt t="94098" x="5595938" y="5345113"/>
          <p14:tracePt t="94110" x="5657850" y="5264150"/>
          <p14:tracePt t="94119" x="5676900" y="5151438"/>
          <p14:tracePt t="94131" x="5651500" y="5006975"/>
          <p14:tracePt t="94142" x="5534025" y="4783138"/>
          <p14:tracePt t="94156" x="5276850" y="4494213"/>
          <p14:tracePt t="94166" x="4864100" y="4151313"/>
          <p14:tracePt t="94176" x="4308475" y="3838575"/>
          <p14:tracePt t="94187" x="3651250" y="3619500"/>
          <p14:tracePt t="94199" x="3000375" y="3500438"/>
          <p14:tracePt t="94210" x="2482850" y="3463925"/>
          <p14:tracePt t="94220" x="2087563" y="3506788"/>
          <p14:tracePt t="94232" x="1857375" y="3594100"/>
          <p14:tracePt t="94244" x="1719263" y="3706813"/>
          <p14:tracePt t="94257" x="1644650" y="3813175"/>
          <p14:tracePt t="94266" x="1612900" y="3925888"/>
          <p14:tracePt t="94277" x="1625600" y="4057650"/>
          <p14:tracePt t="94288" x="1706563" y="4194175"/>
          <p14:tracePt t="94301" x="1919288" y="4357688"/>
          <p14:tracePt t="94311" x="2238375" y="4506913"/>
          <p14:tracePt t="94322" x="2644775" y="4613275"/>
          <p14:tracePt t="94333" x="3113088" y="4689475"/>
          <p14:tracePt t="94346" x="3602038" y="4706938"/>
          <p14:tracePt t="94356" x="4044950" y="4657725"/>
          <p14:tracePt t="94367" x="4376738" y="4557713"/>
          <p14:tracePt t="94378" x="4602163" y="4425950"/>
          <p14:tracePt t="94389" x="4732338" y="4264025"/>
          <p14:tracePt t="94401" x="4770438" y="4113213"/>
          <p14:tracePt t="94414" x="4708525" y="3925888"/>
          <p14:tracePt t="94424" x="4495800" y="3744913"/>
          <p14:tracePt t="94434" x="4132263" y="3587750"/>
          <p14:tracePt t="94448" x="3732213" y="3519488"/>
          <p14:tracePt t="94460" x="3376613" y="3519488"/>
          <p14:tracePt t="94468" x="3106738" y="3538538"/>
          <p14:tracePt t="94482" x="2951163" y="3587750"/>
          <p14:tracePt t="94490" x="2876550" y="3638550"/>
          <p14:tracePt t="94502" x="2857500" y="3694113"/>
          <p14:tracePt t="94516" x="2919413" y="3763963"/>
          <p14:tracePt t="94524" x="3144838" y="3857625"/>
          <p14:tracePt t="94536" x="3670300" y="3970338"/>
          <p14:tracePt t="94550" x="4338638" y="4025900"/>
          <p14:tracePt t="94559" x="5076825" y="4025900"/>
          <p14:tracePt t="94570" x="5721350" y="3957638"/>
          <p14:tracePt t="94582" x="6196013" y="3844925"/>
          <p14:tracePt t="94592" x="6483350" y="3732213"/>
          <p14:tracePt t="94603" x="6608763" y="3651250"/>
          <p14:tracePt t="94616" x="6670675" y="3594100"/>
          <p14:tracePt t="94626" x="6689725" y="3538538"/>
          <p14:tracePt t="94637" x="6689725" y="3487738"/>
          <p14:tracePt t="94648" x="6689725" y="3451225"/>
          <p14:tracePt t="94660" x="6683375" y="3413125"/>
          <p14:tracePt t="94670" x="6677025" y="3370263"/>
          <p14:tracePt t="94683" x="6677025" y="3344863"/>
          <p14:tracePt t="105944" x="6677025" y="3338513"/>
          <p14:tracePt t="106022" x="6670675" y="3338513"/>
          <p14:tracePt t="106033" x="6653213" y="3338513"/>
          <p14:tracePt t="106045" x="6634163" y="3351213"/>
          <p14:tracePt t="106055" x="6589713" y="3394075"/>
          <p14:tracePt t="106067" x="6508750" y="3487738"/>
          <p14:tracePt t="106080" x="6383338" y="3651250"/>
          <p14:tracePt t="106089" x="6189663" y="3906838"/>
          <p14:tracePt t="106101" x="5964238" y="4219575"/>
          <p14:tracePt t="106116" x="5776913" y="4545013"/>
          <p14:tracePt t="106124" x="5627688" y="4838700"/>
          <p14:tracePt t="106135" x="5538788" y="5094288"/>
          <p14:tracePt t="106149" x="5495925" y="5345113"/>
          <p14:tracePt t="106158" x="5464175" y="5583238"/>
          <p14:tracePt t="106168" x="5470525" y="5819775"/>
          <p14:tracePt t="106181" x="5514975" y="6070600"/>
          <p14:tracePt t="106191" x="5570538" y="6296025"/>
          <p14:tracePt t="106203" x="5627688" y="6477000"/>
          <p14:tracePt t="106217" x="5651500" y="6551613"/>
          <p14:tracePt t="106225" x="5689600" y="6589713"/>
          <p14:tracePt t="106236" x="5721350" y="6602413"/>
          <p14:tracePt t="106251" x="5757863" y="6607175"/>
          <p14:tracePt t="106259" x="5789613" y="6607175"/>
          <p14:tracePt t="106270" x="5834063" y="6583363"/>
          <p14:tracePt t="106284" x="5902325" y="6519863"/>
          <p14:tracePt t="106292" x="5976938" y="6426200"/>
          <p14:tracePt t="106303" x="6027738" y="6351588"/>
          <p14:tracePt t="106317" x="6051550" y="6307138"/>
          <p14:tracePt t="106326" x="6064250" y="6276975"/>
          <p14:tracePt t="106361" x="6070600" y="6251575"/>
          <p14:tracePt t="106371" x="6070600" y="6232525"/>
          <p14:tracePt t="106384" x="6051550" y="6202363"/>
          <p14:tracePt t="106393" x="6027738" y="6183313"/>
          <p14:tracePt t="106405" x="5995988" y="6145213"/>
          <p14:tracePt t="106417" x="5927725" y="6096000"/>
          <p14:tracePt t="106428" x="5834063" y="6032500"/>
          <p14:tracePt t="106438" x="5740400" y="5976938"/>
          <p14:tracePt t="106451" x="5634038" y="5907088"/>
          <p14:tracePt t="106460" x="5538788" y="5851525"/>
          <p14:tracePt t="106472" x="5438775" y="5795963"/>
          <p14:tracePt t="106484" x="5345113" y="5745163"/>
          <p14:tracePt t="106495" x="5238750" y="5695950"/>
          <p14:tracePt t="106506" x="5151438" y="5651500"/>
          <p14:tracePt t="106517" x="5070475" y="5613400"/>
          <p14:tracePt t="106530" x="5027613" y="5595938"/>
          <p14:tracePt t="106552" x="5008563" y="5589588"/>
          <p14:tracePt t="106565" x="4995863" y="5583238"/>
          <p14:tracePt t="106574" x="4983163" y="5583238"/>
          <p14:tracePt t="106731" x="4983163" y="5570538"/>
          <p14:tracePt t="106742" x="5002213" y="5557838"/>
          <p14:tracePt t="106755" x="5045075" y="5519738"/>
          <p14:tracePt t="106768" x="5127625" y="5464175"/>
          <p14:tracePt t="106777" x="5221288" y="5389563"/>
          <p14:tracePt t="106787" x="5314950" y="5313363"/>
          <p14:tracePt t="106801" x="5395913" y="5257800"/>
          <p14:tracePt t="106810" x="5427663" y="5219700"/>
          <p14:tracePt t="106821" x="5451475" y="5207000"/>
          <p14:tracePt t="106832" x="5457825" y="5194300"/>
          <p14:tracePt t="106845" x="5464175" y="5183188"/>
          <p14:tracePt t="106855" x="5470525" y="5170488"/>
          <p14:tracePt t="106868" x="5483225" y="5157788"/>
          <p14:tracePt t="106883" x="5489575" y="5145088"/>
          <p14:tracePt t="106894" x="5495925" y="5132388"/>
          <p14:tracePt t="106900" x="5502275" y="5113338"/>
          <p14:tracePt t="106911" x="5502275" y="5094288"/>
          <p14:tracePt t="106922" x="5502275" y="5070475"/>
          <p14:tracePt t="106934" x="5502275" y="5032375"/>
          <p14:tracePt t="106946" x="5502275" y="4994275"/>
          <p14:tracePt t="106956" x="5502275" y="4951413"/>
          <p14:tracePt t="106970" x="5502275" y="4913313"/>
          <p14:tracePt t="106979" x="5483225" y="4883150"/>
          <p14:tracePt t="106990" x="5451475" y="4857750"/>
          <p14:tracePt t="107002" x="5395913" y="4838700"/>
          <p14:tracePt t="107015" x="5308600" y="4806950"/>
          <p14:tracePt t="107024" x="5183188" y="4789488"/>
          <p14:tracePt t="107036" x="5038725" y="4770438"/>
          <p14:tracePt t="107048" x="4902200" y="4757738"/>
          <p14:tracePt t="107061" x="4725988" y="4745038"/>
          <p14:tracePt t="107069" x="4521200" y="4732338"/>
          <p14:tracePt t="107083" x="4308475" y="4738688"/>
          <p14:tracePt t="107091" x="4076700" y="4794250"/>
          <p14:tracePt t="107102" x="3883025" y="4894263"/>
          <p14:tracePt t="107117" x="3744913" y="5006975"/>
          <p14:tracePt t="107125" x="3657600" y="5113338"/>
          <p14:tracePt t="107136" x="3625850" y="5232400"/>
          <p14:tracePt t="107147" x="3644900" y="5332413"/>
          <p14:tracePt t="107159" x="3713163" y="5438775"/>
          <p14:tracePt t="107172" x="3857625" y="5545138"/>
          <p14:tracePt t="107184" x="4270375" y="5670550"/>
          <p14:tracePt t="107193" x="4864100" y="5745163"/>
          <p14:tracePt t="107204" x="5627688" y="5789613"/>
          <p14:tracePt t="107217" x="6515100" y="5751513"/>
          <p14:tracePt t="107226" x="7440613" y="5626100"/>
          <p14:tracePt t="107237" x="8272463" y="5457825"/>
          <p14:tracePt t="107252" x="8928100" y="5257800"/>
          <p14:tracePt t="107265" x="9372600" y="5038725"/>
          <p14:tracePt t="107271" x="9615488" y="4806950"/>
          <p14:tracePt t="107285" x="9691688" y="4576763"/>
          <p14:tracePt t="107294" x="9540875" y="4325938"/>
          <p14:tracePt t="107304" x="9109075" y="4044950"/>
          <p14:tracePt t="107317" x="8447088" y="3825875"/>
          <p14:tracePt t="107330" x="7646988" y="3681413"/>
          <p14:tracePt t="107339" x="6883400" y="3663950"/>
          <p14:tracePt t="107352" x="6208713" y="3751263"/>
          <p14:tracePt t="107362" x="5721350" y="3963988"/>
          <p14:tracePt t="107372" x="5427663" y="4219575"/>
          <p14:tracePt t="107384" x="5276850" y="4538663"/>
          <p14:tracePt t="107394" x="5264150" y="4870450"/>
          <p14:tracePt t="107406" x="5427663" y="5219700"/>
          <p14:tracePt t="107417" x="5770563" y="5500688"/>
          <p14:tracePt t="107429" x="6257925" y="5713413"/>
          <p14:tracePt t="107440" x="6783388" y="5826125"/>
          <p14:tracePt t="107452" x="7221538" y="5813425"/>
          <p14:tracePt t="107464" x="7527925" y="5732463"/>
          <p14:tracePt t="107473" x="7683500" y="5613400"/>
          <p14:tracePt t="107486" x="7715250" y="5500688"/>
          <p14:tracePt t="107498" x="7596188" y="5351463"/>
          <p14:tracePt t="107507" x="7208838" y="5176838"/>
          <p14:tracePt t="107519" x="6627813" y="5019675"/>
          <p14:tracePt t="107530" x="5957888" y="4938713"/>
          <p14:tracePt t="107541" x="5370513" y="4938713"/>
          <p14:tracePt t="107554" x="4976813" y="5000625"/>
          <p14:tracePt t="107565" x="4757738" y="5106988"/>
          <p14:tracePt t="107575" x="4708525" y="5207000"/>
          <p14:tracePt t="107586" x="4770438" y="5345113"/>
          <p14:tracePt t="107600" x="4983163" y="5526088"/>
          <p14:tracePt t="107608" x="5376863" y="5726113"/>
          <p14:tracePt t="107620" x="5864225" y="5895975"/>
          <p14:tracePt t="107631" x="6357938" y="5970588"/>
          <p14:tracePt t="107644" x="6815138" y="5970588"/>
          <p14:tracePt t="107656" x="7196138" y="5889625"/>
          <p14:tracePt t="107667" x="7459663" y="5764213"/>
          <p14:tracePt t="107678" x="7621588" y="5626100"/>
          <p14:tracePt t="107687" x="7677150" y="5513388"/>
          <p14:tracePt t="107700" x="7666038" y="5389563"/>
          <p14:tracePt t="107710" x="7527925" y="5251450"/>
          <p14:tracePt t="107721" x="7208838" y="5083175"/>
          <p14:tracePt t="107732" x="6802438" y="4964113"/>
          <p14:tracePt t="107744" x="6376988" y="4889500"/>
          <p14:tracePt t="107756" x="6040438" y="4857750"/>
          <p14:tracePt t="107767" x="5827713" y="4845050"/>
          <p14:tracePt t="107777" x="5715000" y="4851400"/>
          <p14:tracePt t="107788" x="5657850" y="4889500"/>
          <p14:tracePt t="107800" x="5638800" y="4926013"/>
          <p14:tracePt t="107811" x="5651500" y="4994275"/>
          <p14:tracePt t="107822" x="5702300" y="5064125"/>
          <p14:tracePt t="107833" x="5770563" y="5132388"/>
          <p14:tracePt t="107847" x="5840413" y="5183188"/>
          <p14:tracePt t="107856" x="5908675" y="5219700"/>
          <p14:tracePt t="107867" x="5964238" y="5251450"/>
          <p14:tracePt t="107879" x="6008688" y="5270500"/>
          <p14:tracePt t="107889" x="6040438" y="5276850"/>
          <p14:tracePt t="107915" x="6057900" y="5276850"/>
          <p14:tracePt t="108148" x="6076950" y="5283200"/>
          <p14:tracePt t="108159" x="6096000" y="5300663"/>
          <p14:tracePt t="108170" x="6121400" y="5313363"/>
          <p14:tracePt t="108182" x="6157913" y="5326063"/>
          <p14:tracePt t="108193" x="6189663" y="5332413"/>
          <p14:tracePt t="108204" x="6208713" y="5338763"/>
          <p14:tracePt t="108216" x="6221413" y="5338763"/>
          <p14:tracePt t="108262" x="6234113" y="5338763"/>
          <p14:tracePt t="108272" x="6240463" y="5338763"/>
          <p14:tracePt t="108305" x="6246813" y="5338763"/>
          <p14:tracePt t="108486" x="6264275" y="5338763"/>
          <p14:tracePt t="108498" x="6296025" y="5319713"/>
          <p14:tracePt t="108508" x="6340475" y="5307013"/>
          <p14:tracePt t="108520" x="6396038" y="5289550"/>
          <p14:tracePt t="108531" x="6470650" y="5270500"/>
          <p14:tracePt t="108544" x="6583363" y="5238750"/>
          <p14:tracePt t="108553" x="6708775" y="5213350"/>
          <p14:tracePt t="108567" x="6870700" y="5183188"/>
          <p14:tracePt t="108577" x="7064375" y="5157788"/>
          <p14:tracePt t="108587" x="7283450" y="5126038"/>
          <p14:tracePt t="108601" x="7546975" y="5094288"/>
          <p14:tracePt t="108610" x="7840663" y="5070475"/>
          <p14:tracePt t="108621" x="8178800" y="5032375"/>
          <p14:tracePt t="108632" x="8540750" y="5019675"/>
          <p14:tracePt t="108646" x="8928100" y="5000625"/>
          <p14:tracePt t="108657" x="9285288" y="4983163"/>
          <p14:tracePt t="108666" x="9615488" y="4983163"/>
          <p14:tracePt t="108679" x="9904413" y="4970463"/>
          <p14:tracePt t="108688" x="10109200" y="4970463"/>
          <p14:tracePt t="108700" x="10266363" y="4970463"/>
          <p14:tracePt t="108710" x="10379075" y="4957763"/>
          <p14:tracePt t="108722" x="10466388" y="4951413"/>
          <p14:tracePt t="108734" x="10528300" y="4938713"/>
          <p14:tracePt t="108748" x="10585450" y="4932363"/>
          <p14:tracePt t="108757" x="10610850" y="4932363"/>
          <p14:tracePt t="108769" x="10621963" y="4932363"/>
          <p14:tracePt t="108947" x="10621963" y="4938713"/>
          <p14:tracePt t="108970" x="10610850" y="4957763"/>
          <p14:tracePt t="108983" x="10585450" y="4989513"/>
          <p14:tracePt t="108992" x="10572750" y="5006975"/>
          <p14:tracePt t="109003" x="10553700" y="5038725"/>
          <p14:tracePt t="109016" x="10515600" y="5083175"/>
          <p14:tracePt t="109028" x="10453688" y="5138738"/>
          <p14:tracePt t="109038" x="10385425" y="5213350"/>
          <p14:tracePt t="109051" x="10315575" y="5283200"/>
          <p14:tracePt t="109060" x="10253663" y="5351463"/>
          <p14:tracePt t="109071" x="10210800" y="5407025"/>
          <p14:tracePt t="109140" x="10191750" y="5432425"/>
          <p14:tracePt t="109151" x="10191750" y="5445125"/>
          <p14:tracePt t="109162" x="10215563" y="5451475"/>
          <p14:tracePt t="109172" x="10253663" y="5451475"/>
          <p14:tracePt t="109185" x="10315575" y="5451475"/>
          <p14:tracePt t="109195" x="10404475" y="5451475"/>
          <p14:tracePt t="109206" x="10515600" y="5451475"/>
          <p14:tracePt t="109218" x="10628313" y="5451475"/>
          <p14:tracePt t="109230" x="10734675" y="5451475"/>
          <p14:tracePt t="109240" x="10834688" y="5451475"/>
          <p14:tracePt t="109253" x="10910888" y="5451475"/>
          <p14:tracePt t="109263" x="10979150" y="5457825"/>
          <p14:tracePt t="109274" x="11004550" y="5457825"/>
          <p14:tracePt t="110106" x="11023600" y="5457825"/>
          <p14:tracePt t="110117" x="11034713" y="5457825"/>
          <p14:tracePt t="110130" x="11053763" y="5451475"/>
          <p14:tracePt t="110140" x="11060113" y="5451475"/>
          <p14:tracePt t="110151" x="11072813" y="5445125"/>
          <p14:tracePt t="110165" x="11091863" y="5438775"/>
          <p14:tracePt t="110174" x="11104563" y="5432425"/>
          <p14:tracePt t="110197" x="11117263" y="5419725"/>
          <p14:tracePt t="110207" x="11128375" y="5413375"/>
          <p14:tracePt t="110218" x="11141075" y="5407025"/>
          <p14:tracePt t="110241" x="11147425" y="5400675"/>
          <p14:tracePt t="110265" x="11147425" y="5395913"/>
          <p14:tracePt t="110274" x="11147425" y="5389563"/>
          <p14:tracePt t="110286" x="11123613" y="5389563"/>
          <p14:tracePt t="110299" x="11066463" y="5389563"/>
          <p14:tracePt t="110308" x="10991850" y="5389563"/>
          <p14:tracePt t="110319" x="10898188" y="5395913"/>
          <p14:tracePt t="110332" x="10798175" y="5413375"/>
          <p14:tracePt t="110344" x="10685463" y="5445125"/>
          <p14:tracePt t="110358" x="10515600" y="5507038"/>
          <p14:tracePt t="110366" x="10266363" y="5564188"/>
          <p14:tracePt t="110377" x="9915525" y="5632450"/>
          <p14:tracePt t="110387" x="9547225" y="5683250"/>
          <p14:tracePt t="110399" x="9209088" y="5713413"/>
          <p14:tracePt t="110410" x="8896350" y="5732463"/>
          <p14:tracePt t="110422" x="8685213" y="5745163"/>
          <p14:tracePt t="110432" x="8547100" y="5745163"/>
          <p14:tracePt t="110548" x="8496300" y="5745163"/>
          <p14:tracePt t="110556" x="8489950" y="5745163"/>
          <p14:tracePt t="110567" x="8496300" y="5738813"/>
          <p14:tracePt t="110580" x="8521700" y="5726113"/>
          <p14:tracePt t="110589" x="8553450" y="5700713"/>
          <p14:tracePt t="110602" x="8596313" y="5676900"/>
          <p14:tracePt t="110612" x="8628063" y="5657850"/>
          <p14:tracePt t="110623" x="8653463" y="5645150"/>
          <p14:tracePt t="110634" x="8696325" y="5619750"/>
          <p14:tracePt t="110645" x="8759825" y="5583238"/>
          <p14:tracePt t="110659" x="8815388" y="5545138"/>
          <p14:tracePt t="110668" x="8872538" y="5507038"/>
          <p14:tracePt t="110681" x="8921750" y="5476875"/>
          <p14:tracePt t="110691" x="8966200" y="5451475"/>
          <p14:tracePt t="110702" x="9009063" y="5426075"/>
          <p14:tracePt t="110716" x="9040813" y="5419725"/>
          <p14:tracePt t="110724" x="9059863" y="5407025"/>
          <p14:tracePt t="110736" x="9072563" y="5400675"/>
          <p14:tracePt t="110755" x="9096375" y="5389563"/>
          <p14:tracePt t="110761" x="9109075" y="5376863"/>
          <p14:tracePt t="110770" x="9128125" y="5364163"/>
          <p14:tracePt t="110784" x="9153525" y="5351463"/>
          <p14:tracePt t="110792" x="9172575" y="5332413"/>
          <p14:tracePt t="110803" x="9185275" y="5326063"/>
          <p14:tracePt t="110816" x="9196388" y="5313363"/>
          <p14:tracePt t="110826" x="9221788" y="5294313"/>
          <p14:tracePt t="110837" x="9234488" y="5283200"/>
          <p14:tracePt t="110850" x="9240838" y="5276850"/>
          <p14:tracePt t="110862" x="9253538" y="5270500"/>
          <p14:tracePt t="110883" x="9253538" y="5264150"/>
          <p14:tracePt t="110994" x="9266238" y="5257800"/>
          <p14:tracePt t="111018" x="9272588" y="5257800"/>
          <p14:tracePt t="111028" x="9285288" y="5257800"/>
          <p14:tracePt t="111055" x="9296400" y="5257800"/>
          <p14:tracePt t="111073" x="9302750" y="5257800"/>
          <p14:tracePt t="111084" x="9315450" y="5257800"/>
          <p14:tracePt t="111098" x="9334500" y="5251450"/>
          <p14:tracePt t="111107" x="9359900" y="5245100"/>
          <p14:tracePt t="111118" x="9391650" y="5245100"/>
          <p14:tracePt t="111130" x="9415463" y="5245100"/>
          <p14:tracePt t="111143" x="9440863" y="5245100"/>
          <p14:tracePt t="111152" x="9459913" y="5245100"/>
          <p14:tracePt t="111167" x="9472613" y="5245100"/>
          <p14:tracePt t="111175" x="9478963" y="5245100"/>
          <p14:tracePt t="111199" x="9485313" y="5238750"/>
          <p14:tracePt t="111208" x="9498013" y="5238750"/>
          <p14:tracePt t="111220" x="9502775" y="5238750"/>
          <p14:tracePt t="111231" x="9509125" y="5238750"/>
          <p14:tracePt t="111242" x="9515475" y="5238750"/>
          <p14:tracePt t="111357" x="9502775" y="5245100"/>
          <p14:tracePt t="111366" x="9472613" y="5257800"/>
          <p14:tracePt t="111377" x="9447213" y="5264150"/>
          <p14:tracePt t="111388" x="9402763" y="5283200"/>
          <p14:tracePt t="111400" x="9359900" y="5300663"/>
          <p14:tracePt t="111414" x="9291638" y="5319713"/>
          <p14:tracePt t="111422" x="9228138" y="5338763"/>
          <p14:tracePt t="111434" x="9172575" y="5357813"/>
          <p14:tracePt t="111523" x="9159875" y="5364163"/>
          <p14:tracePt t="111548" x="9172575" y="5364163"/>
          <p14:tracePt t="111557" x="9196388" y="5364163"/>
          <p14:tracePt t="111570" x="9234488" y="5364163"/>
          <p14:tracePt t="111581" x="9296400" y="5364163"/>
          <p14:tracePt t="111591" x="9385300" y="5364163"/>
          <p14:tracePt t="111602" x="9478963" y="5357813"/>
          <p14:tracePt t="111615" x="9566275" y="5345113"/>
          <p14:tracePt t="111624" x="9653588" y="5338763"/>
          <p14:tracePt t="111636" x="9740900" y="5326063"/>
          <p14:tracePt t="111648" x="9815513" y="5319713"/>
          <p14:tracePt t="111661" x="9885363" y="5307013"/>
          <p14:tracePt t="111673" x="9909175" y="5307013"/>
          <p14:tracePt t="111683" x="9940925" y="5307013"/>
          <p14:tracePt t="111693" x="9953625" y="5307013"/>
          <p14:tracePt t="111703" x="9966325" y="5307013"/>
          <p14:tracePt t="111717" x="9979025" y="5300663"/>
          <p14:tracePt t="111726" x="9991725" y="5294313"/>
          <p14:tracePt t="111827" x="9998075" y="5294313"/>
          <p14:tracePt t="111838" x="10009188" y="5289550"/>
          <p14:tracePt t="111850" x="10021888" y="5283200"/>
          <p14:tracePt t="111872" x="10034588" y="5283200"/>
          <p14:tracePt t="111883" x="10047288" y="5283200"/>
          <p14:tracePt t="111895" x="10066338" y="5283200"/>
          <p14:tracePt t="111905" x="10079038" y="5283200"/>
          <p14:tracePt t="111928" x="10085388" y="5283200"/>
          <p14:tracePt t="111941" x="10091738" y="5283200"/>
          <p14:tracePt t="111965" x="10104438" y="5276850"/>
          <p14:tracePt t="111973" x="10115550" y="5276850"/>
          <p14:tracePt t="111985" x="10134600" y="5276850"/>
          <p14:tracePt t="111999" x="10153650" y="5276850"/>
          <p14:tracePt t="112007" x="10172700" y="5276850"/>
          <p14:tracePt t="112019" x="10198100" y="5276850"/>
          <p14:tracePt t="112031" x="10204450" y="5276850"/>
          <p14:tracePt t="112042" x="10221913" y="5270500"/>
          <p14:tracePt t="112053" x="10228263" y="5270500"/>
          <p14:tracePt t="112066" x="10234613" y="5270500"/>
          <p14:tracePt t="112108" x="10240963" y="5270500"/>
          <p14:tracePt t="117522" x="10260013" y="5245100"/>
          <p14:tracePt t="117533" x="10266363" y="5232400"/>
          <p14:tracePt t="117554" x="10272713" y="5219700"/>
          <p14:tracePt t="117587" x="10272713" y="5207000"/>
          <p14:tracePt t="117600" x="10279063" y="5194300"/>
          <p14:tracePt t="117677" x="10279063" y="5183188"/>
          <p14:tracePt t="117688" x="10279063" y="5170488"/>
          <p14:tracePt t="117700" x="10279063" y="5151438"/>
          <p14:tracePt t="117711" x="10279063" y="5119688"/>
          <p14:tracePt t="117723" x="10279063" y="5100638"/>
          <p14:tracePt t="117734" x="10279063" y="5070475"/>
          <p14:tracePt t="117745" x="10279063" y="5051425"/>
          <p14:tracePt t="117755" x="10266363" y="5019675"/>
          <p14:tracePt t="117767" x="10234613" y="4976813"/>
          <p14:tracePt t="117780" x="10204450" y="4932363"/>
          <p14:tracePt t="117789" x="10153650" y="4889500"/>
          <p14:tracePt t="117801" x="10121900" y="4851400"/>
          <p14:tracePt t="117815" x="10098088" y="4832350"/>
          <p14:tracePt t="117835" x="10079038" y="4819650"/>
          <p14:tracePt t="117850" x="10066338" y="4813300"/>
          <p14:tracePt t="117862" x="10034588" y="4800600"/>
          <p14:tracePt t="117869" x="9998075" y="4794250"/>
          <p14:tracePt t="117881" x="9953625" y="4789488"/>
          <p14:tracePt t="117895" x="9904413" y="4789488"/>
          <p14:tracePt t="117902" x="9879013" y="4789488"/>
          <p14:tracePt t="117916" x="9853613" y="4789488"/>
          <p14:tracePt t="117925" x="9847263" y="4789488"/>
          <p14:tracePt t="117936" x="9834563" y="4789488"/>
          <p14:tracePt t="117949" x="9804400" y="4789488"/>
          <p14:tracePt t="117963" x="9766300" y="4794250"/>
          <p14:tracePt t="117970" x="9721850" y="4806950"/>
          <p14:tracePt t="117983" x="9666288" y="4832350"/>
          <p14:tracePt t="117993" x="9609138" y="4870450"/>
          <p14:tracePt t="118003" x="9553575" y="4926013"/>
          <p14:tracePt t="118017" x="9502775" y="4994275"/>
          <p14:tracePt t="118028" x="9466263" y="5076825"/>
          <p14:tracePt t="118037" x="9447213" y="5157788"/>
          <p14:tracePt t="118050" x="9447213" y="5245100"/>
          <p14:tracePt t="118060" x="9472613" y="5332413"/>
          <p14:tracePt t="118071" x="9521825" y="5413375"/>
          <p14:tracePt t="118082" x="9602788" y="5489575"/>
          <p14:tracePt t="118094" x="9702800" y="5538788"/>
          <p14:tracePt t="118104" x="9853613" y="5583238"/>
          <p14:tracePt t="118116" x="9991725" y="5595938"/>
          <p14:tracePt t="118127" x="10115550" y="5589588"/>
          <p14:tracePt t="118139" x="10240963" y="5557838"/>
          <p14:tracePt t="118151" x="10360025" y="5507038"/>
          <p14:tracePt t="118161" x="10466388" y="5432425"/>
          <p14:tracePt t="118172" x="10560050" y="5345113"/>
          <p14:tracePt t="118183" x="10628313" y="5245100"/>
          <p14:tracePt t="118195" x="10685463" y="5126038"/>
          <p14:tracePt t="118206" x="10717213" y="4983163"/>
          <p14:tracePt t="118217" x="10728325" y="4819650"/>
          <p14:tracePt t="118229" x="10710863" y="4676775"/>
          <p14:tracePt t="118240" x="10672763" y="4576763"/>
          <p14:tracePt t="118252" x="10610850" y="4494213"/>
          <p14:tracePt t="118264" x="10553700" y="4432300"/>
          <p14:tracePt t="118274" x="10498138" y="4406900"/>
          <p14:tracePt t="118285" x="10440988" y="4387850"/>
          <p14:tracePt t="118300" x="10391775" y="4383088"/>
          <p14:tracePt t="118307" x="10328275" y="4383088"/>
          <p14:tracePt t="118318" x="10253663" y="4383088"/>
          <p14:tracePt t="118331" x="10172700" y="4413250"/>
          <p14:tracePt t="118341" x="10091738" y="4445000"/>
          <p14:tracePt t="118355" x="10034588" y="4483100"/>
          <p14:tracePt t="118366" x="10004425" y="4500563"/>
          <p14:tracePt t="118375" x="9979025" y="4538663"/>
          <p14:tracePt t="118386" x="9959975" y="4576763"/>
          <p14:tracePt t="118399" x="9959975" y="4632325"/>
          <p14:tracePt t="118412" x="9985375" y="4683125"/>
          <p14:tracePt t="118420" x="10053638" y="4757738"/>
          <p14:tracePt t="118431" x="10172700" y="4819650"/>
          <p14:tracePt t="118443" x="10360025" y="4889500"/>
          <p14:tracePt t="118458" x="10585450" y="4945063"/>
          <p14:tracePt t="118466" x="10828338" y="4970463"/>
          <p14:tracePt t="118477" x="10998200" y="4994275"/>
          <p14:tracePt t="118487" x="11123613" y="5006975"/>
          <p14:tracePt t="118499" x="11185525" y="5006975"/>
          <p14:tracePt t="118510" x="11223625" y="5000625"/>
          <p14:tracePt t="118949" x="11241088" y="5000625"/>
          <p14:tracePt t="118959" x="11272838" y="5000625"/>
          <p14:tracePt t="118971" x="11310938" y="5000625"/>
          <p14:tracePt t="118982" x="11347450" y="5000625"/>
          <p14:tracePt t="118993" x="11391900" y="5006975"/>
          <p14:tracePt t="119005" x="11430000" y="5006975"/>
          <p14:tracePt t="119017" x="11466513" y="5013325"/>
          <p14:tracePt t="119028" x="11498263" y="5019675"/>
          <p14:tracePt t="119039" x="11517313" y="5019675"/>
          <p14:tracePt t="119052" x="11530013" y="5019675"/>
          <p14:tracePt t="119066" x="11541125" y="5019675"/>
          <p14:tracePt t="119072" x="11553825" y="5019675"/>
          <p14:tracePt t="119084" x="11572875" y="5026025"/>
          <p14:tracePt t="119096" x="11604625" y="5032375"/>
          <p14:tracePt t="119106" x="11630025" y="5045075"/>
          <p14:tracePt t="119117" x="11672888" y="5051425"/>
          <p14:tracePt t="119130" x="11691938" y="5057775"/>
          <p14:tracePt t="119140" x="11710988" y="5064125"/>
          <p14:tracePt t="119151" x="11730038" y="5070475"/>
          <p14:tracePt t="119164" x="11734800" y="5070475"/>
          <p14:tracePt t="119230" x="11747500" y="5070475"/>
          <p14:tracePt t="119244" x="11772900" y="5057775"/>
          <p14:tracePt t="119266" x="11785600" y="5045075"/>
          <p14:tracePt t="119275" x="11791950" y="5032375"/>
          <p14:tracePt t="119286" x="11798300" y="5019675"/>
          <p14:tracePt t="119299" x="11804650" y="5006975"/>
          <p14:tracePt t="119308" x="11811000" y="4983163"/>
          <p14:tracePt t="119320" x="11811000" y="4957763"/>
          <p14:tracePt t="119331" x="11811000" y="4919663"/>
          <p14:tracePt t="119344" x="11811000" y="4883150"/>
          <p14:tracePt t="119356" x="11798300" y="4826000"/>
          <p14:tracePt t="119366" x="11785600" y="4783138"/>
          <p14:tracePt t="119377" x="11760200" y="4751388"/>
          <p14:tracePt t="119387" x="11734800" y="4719638"/>
          <p14:tracePt t="119399" x="11704638" y="4700588"/>
          <p14:tracePt t="119410" x="11672888" y="4689475"/>
          <p14:tracePt t="119421" x="11617325" y="4670425"/>
          <p14:tracePt t="119432" x="11541125" y="4651375"/>
          <p14:tracePt t="119444" x="11447463" y="4632325"/>
          <p14:tracePt t="119456" x="11347450" y="4606925"/>
          <p14:tracePt t="119469" x="11247438" y="4589463"/>
          <p14:tracePt t="119478" x="11160125" y="4570413"/>
          <p14:tracePt t="119488" x="11066463" y="4557713"/>
          <p14:tracePt t="119500" x="11028363" y="4557713"/>
          <p14:tracePt t="119511" x="11010900" y="4557713"/>
          <p14:tracePt t="119522" x="10991850" y="4557713"/>
          <p14:tracePt t="119534" x="10960100" y="4557713"/>
          <p14:tracePt t="119548" x="10934700" y="4557713"/>
          <p14:tracePt t="119556" x="10904538" y="4557713"/>
          <p14:tracePt t="119567" x="10879138" y="4570413"/>
          <p14:tracePt t="119580" x="10847388" y="4583113"/>
          <p14:tracePt t="119589" x="10821988" y="4600575"/>
          <p14:tracePt t="119601" x="10810875" y="4613275"/>
          <p14:tracePt t="119615" x="10798175" y="4625975"/>
          <p14:tracePt t="119623" x="10791825" y="4632325"/>
          <p14:tracePt t="119736" x="10785475" y="4645025"/>
          <p14:tracePt t="119770" x="10785475" y="4651375"/>
          <p14:tracePt t="119782" x="10785475" y="4670425"/>
          <p14:tracePt t="119792" x="10785475" y="4683125"/>
          <p14:tracePt t="119803" x="10785475" y="4694238"/>
          <p14:tracePt t="119815" x="10791825" y="4700588"/>
          <p14:tracePt t="119826" x="10791825" y="4706938"/>
          <p14:tracePt t="119950" x="10791825" y="4719638"/>
          <p14:tracePt t="119973" x="10791825" y="4732338"/>
          <p14:tracePt t="119995" x="10791825" y="4745038"/>
          <p14:tracePt t="120006" x="10791825" y="4757738"/>
          <p14:tracePt t="120018" x="10791825" y="4776788"/>
          <p14:tracePt t="120029" x="10791825" y="4806950"/>
          <p14:tracePt t="120040" x="10791825" y="4845050"/>
          <p14:tracePt t="120052" x="10791825" y="4870450"/>
          <p14:tracePt t="120066" x="10791825" y="4900613"/>
          <p14:tracePt t="120074" x="10791825" y="4938713"/>
          <p14:tracePt t="120085" x="10791825" y="4976813"/>
          <p14:tracePt t="120099" x="10785475" y="5019675"/>
          <p14:tracePt t="120107" x="10785475" y="5057775"/>
          <p14:tracePt t="120119" x="10785475" y="5094288"/>
          <p14:tracePt t="120132" x="10785475" y="5113338"/>
          <p14:tracePt t="120141" x="10785475" y="5132388"/>
          <p14:tracePt t="120152" x="10785475" y="5145088"/>
          <p14:tracePt t="120166" x="10785475" y="5157788"/>
          <p14:tracePt t="120177" x="10785475" y="5170488"/>
          <p14:tracePt t="120199" x="10785475" y="5176838"/>
          <p14:tracePt t="120208" x="10785475" y="5183188"/>
          <p14:tracePt t="120220" x="10791825" y="5189538"/>
          <p14:tracePt t="120231" x="10804525" y="5194300"/>
          <p14:tracePt t="120243" x="10821988" y="5194300"/>
          <p14:tracePt t="120256" x="10853738" y="5194300"/>
          <p14:tracePt t="120267" x="10879138" y="5200650"/>
          <p14:tracePt t="120276" x="10910888" y="5207000"/>
          <p14:tracePt t="120287" x="10947400" y="5213350"/>
          <p14:tracePt t="120299" x="10991850" y="5226050"/>
          <p14:tracePt t="120312" x="11041063" y="5232400"/>
          <p14:tracePt t="120321" x="11098213" y="5238750"/>
          <p14:tracePt t="120332" x="11160125" y="5251450"/>
          <p14:tracePt t="120345" x="11210925" y="5251450"/>
          <p14:tracePt t="120358" x="11260138" y="5251450"/>
          <p14:tracePt t="120368" x="11298238" y="5251450"/>
          <p14:tracePt t="120382" x="11328400" y="5251450"/>
          <p14:tracePt t="120388" x="11353800" y="5251450"/>
          <p14:tracePt t="120400" x="11385550" y="5251450"/>
          <p14:tracePt t="120411" x="11423650" y="5251450"/>
          <p14:tracePt t="120423" x="11460163" y="5251450"/>
          <p14:tracePt t="120434" x="11517313" y="5232400"/>
          <p14:tracePt t="120449" x="11572875" y="5200650"/>
          <p14:tracePt t="120457" x="11641138" y="5176838"/>
          <p14:tracePt t="120467" x="11698288" y="5145088"/>
          <p14:tracePt t="120479" x="11741150" y="5119688"/>
          <p14:tracePt t="120491" x="11772900" y="5094288"/>
          <p14:tracePt t="120501" x="11798300" y="5064125"/>
          <p14:tracePt t="120516" x="11811000" y="5045075"/>
          <p14:tracePt t="120523" x="11817350" y="5019675"/>
          <p14:tracePt t="120535" x="11817350" y="4994275"/>
          <p14:tracePt t="120550" x="11817350" y="4976813"/>
          <p14:tracePt t="120557" x="11817350" y="4964113"/>
          <p14:tracePt t="120568" x="11817350" y="4932363"/>
          <p14:tracePt t="120581" x="11817350" y="4906963"/>
          <p14:tracePt t="120591" x="11811000" y="4883150"/>
          <p14:tracePt t="120602" x="11785600" y="4851400"/>
          <p14:tracePt t="120615" x="11730038" y="4813300"/>
          <p14:tracePt t="120624" x="11647488" y="4789488"/>
          <p14:tracePt t="120636" x="11572875" y="4757738"/>
          <p14:tracePt t="120647" x="11479213" y="4725988"/>
          <p14:tracePt t="120661" x="11404600" y="4706938"/>
          <p14:tracePt t="120669" x="11323638" y="4689475"/>
          <p14:tracePt t="120682" x="11247438" y="4676775"/>
          <p14:tracePt t="120698" x="11185525" y="4676775"/>
          <p14:tracePt t="120704" x="11123613" y="4676775"/>
          <p14:tracePt t="120716" x="11072813" y="4683125"/>
          <p14:tracePt t="120726" x="11017250" y="4706938"/>
          <p14:tracePt t="120737" x="10960100" y="4745038"/>
          <p14:tracePt t="120750" x="10904538" y="4794250"/>
          <p14:tracePt t="120760" x="10853738" y="4851400"/>
          <p14:tracePt t="120771" x="10817225" y="4906963"/>
          <p14:tracePt t="120783" x="10785475" y="4976813"/>
          <p14:tracePt t="120794" x="10760075" y="5051425"/>
          <p14:tracePt t="120805" x="10741025" y="5119688"/>
          <p14:tracePt t="120817" x="10721975" y="5183188"/>
          <p14:tracePt t="120828" x="10710863" y="5238750"/>
          <p14:tracePt t="120839" x="10704513" y="5276850"/>
          <p14:tracePt t="120851" x="10704513" y="5300663"/>
          <p14:tracePt t="120861" x="10704513" y="5326063"/>
          <p14:tracePt t="120872" x="10704513" y="5345113"/>
          <p14:tracePt t="120884" x="10704513" y="5370513"/>
          <p14:tracePt t="120897" x="10717213" y="5389563"/>
          <p14:tracePt t="120910" x="10747375" y="5413375"/>
          <p14:tracePt t="120917" x="10779125" y="5426075"/>
          <p14:tracePt t="120931" x="10810875" y="5432425"/>
          <p14:tracePt t="120941" x="10860088" y="5445125"/>
          <p14:tracePt t="120953" x="10910888" y="5445125"/>
          <p14:tracePt t="120964" x="10972800" y="5445125"/>
          <p14:tracePt t="120974" x="11034713" y="5445125"/>
          <p14:tracePt t="120985" x="11104563" y="5445125"/>
          <p14:tracePt t="120999" x="11166475" y="5445125"/>
          <p14:tracePt t="121007" x="11217275" y="5445125"/>
          <p14:tracePt t="121019" x="11266488" y="5438775"/>
          <p14:tracePt t="121030" x="11298238" y="5432425"/>
          <p14:tracePt t="121042" x="11310938" y="5426075"/>
          <p14:tracePt t="121056" x="11317288" y="5413375"/>
          <p14:tracePt t="121066" x="11323638" y="5400675"/>
          <p14:tracePt t="121075" x="11304588" y="5370513"/>
          <p14:tracePt t="121086" x="11260138" y="5345113"/>
          <p14:tracePt t="121099" x="11172825" y="5313363"/>
          <p14:tracePt t="121108" x="11010900" y="5276850"/>
          <p14:tracePt t="121119" x="10641013" y="5226050"/>
          <p14:tracePt t="121132" x="10021888" y="5170488"/>
          <p14:tracePt t="121142" x="9178925" y="5106988"/>
          <p14:tracePt t="121153" x="8140700" y="5064125"/>
          <p14:tracePt t="121165" x="7002463" y="5045075"/>
          <p14:tracePt t="121176" x="5783263" y="5026025"/>
          <p14:tracePt t="121187" x="4545013" y="5026025"/>
          <p14:tracePt t="121199" x="3357563" y="5026025"/>
          <p14:tracePt t="121210" x="2300288" y="5026025"/>
          <p14:tracePt t="121222" x="1363663" y="5026025"/>
          <p14:tracePt t="121232" x="574675" y="5038725"/>
          <p14:tracePt t="121502" x="387350" y="5932488"/>
          <p14:tracePt t="121515" x="725488" y="6051550"/>
          <p14:tracePt t="121525" x="1125538" y="6138863"/>
          <p14:tracePt t="121536" x="1570038" y="6207125"/>
          <p14:tracePt t="121552" x="2012950" y="6245225"/>
          <p14:tracePt t="121560" x="2393950" y="6264275"/>
          <p14:tracePt t="121570" x="2676525" y="6264275"/>
          <p14:tracePt t="121583" x="2863850" y="6257925"/>
          <p14:tracePt t="121599" x="2976563" y="6232525"/>
          <p14:tracePt t="121603" x="3057525" y="6196013"/>
          <p14:tracePt t="121616" x="3100388" y="6157913"/>
          <p14:tracePt t="121629" x="3125788" y="6113463"/>
          <p14:tracePt t="121637" x="3144838" y="6064250"/>
          <p14:tracePt t="121648" x="3157538" y="6007100"/>
          <p14:tracePt t="121660" x="3163888" y="5970588"/>
          <p14:tracePt t="121672" x="3163888" y="5913438"/>
          <p14:tracePt t="121684" x="3163888" y="5876925"/>
          <p14:tracePt t="121694" x="3163888" y="5838825"/>
          <p14:tracePt t="121705" x="3151188" y="5795963"/>
          <p14:tracePt t="121717" x="3138488" y="5751513"/>
          <p14:tracePt t="121729" x="3113088" y="5707063"/>
          <p14:tracePt t="121739" x="3076575" y="5664200"/>
          <p14:tracePt t="121750" x="3025775" y="5619750"/>
          <p14:tracePt t="121762" x="2951163" y="5576888"/>
          <p14:tracePt t="121772" x="2857500" y="5538788"/>
          <p14:tracePt t="121784" x="2744788" y="5495925"/>
          <p14:tracePt t="121797" x="2613025" y="5451475"/>
          <p14:tracePt t="121806" x="2457450" y="5407025"/>
          <p14:tracePt t="121817" x="2282825" y="5370513"/>
          <p14:tracePt t="121828" x="2087563" y="5345113"/>
          <p14:tracePt t="121840" x="1851025" y="5313363"/>
          <p14:tracePt t="121854" x="1557338" y="5283200"/>
          <p14:tracePt t="121863" x="1270000" y="5270500"/>
          <p14:tracePt t="121873" x="981075" y="5238750"/>
          <p14:tracePt t="121884" x="744538" y="5226050"/>
          <p14:tracePt t="121918" x="461963" y="5213350"/>
          <p14:tracePt t="121919" x="361950" y="5213350"/>
          <p14:tracePt t="121930" x="280988" y="5213350"/>
          <p14:tracePt t="121941" x="219075" y="5232400"/>
          <p14:tracePt t="121954" x="174625" y="5251450"/>
          <p14:tracePt t="121965" x="155575" y="5257800"/>
          <p14:tracePt t="121975" x="144463" y="5270500"/>
          <p14:tracePt t="121986" x="138113" y="5294313"/>
          <p14:tracePt t="121999" x="125413" y="5313363"/>
          <p14:tracePt t="122009" x="125413" y="5326063"/>
          <p14:tracePt t="122020" x="125413" y="5338763"/>
          <p14:tracePt t="122031" x="125413" y="5351463"/>
          <p14:tracePt t="122043" x="131763" y="5364163"/>
          <p14:tracePt t="122054" x="138113" y="5370513"/>
          <p14:tracePt t="122088" x="144463" y="5376863"/>
          <p14:tracePt t="122101" x="150813" y="5376863"/>
          <p14:tracePt t="122111" x="155575" y="5383213"/>
          <p14:tracePt t="122121" x="161925" y="5383213"/>
          <p14:tracePt t="122279" x="168275" y="5383213"/>
          <p14:tracePt t="122301" x="174625" y="5389563"/>
          <p14:tracePt t="122318" x="193675" y="5395913"/>
          <p14:tracePt t="122324" x="206375" y="5407025"/>
          <p14:tracePt t="122335" x="219075" y="5413375"/>
          <p14:tracePt t="122349" x="231775" y="5419725"/>
          <p14:tracePt t="122357" x="250825" y="5445125"/>
          <p14:tracePt t="122368" x="280988" y="5470525"/>
          <p14:tracePt t="122381" x="312738" y="5483225"/>
          <p14:tracePt t="122391" x="355600" y="5507038"/>
          <p14:tracePt t="122402" x="393700" y="5532438"/>
          <p14:tracePt t="122416" x="425450" y="5557838"/>
          <p14:tracePt t="122425" x="468313" y="5576888"/>
          <p14:tracePt t="122436" x="519113" y="5595938"/>
          <p14:tracePt t="122449" x="587375" y="5613400"/>
          <p14:tracePt t="122459" x="661988" y="5632450"/>
          <p14:tracePt t="122470" x="774700" y="5651500"/>
          <p14:tracePt t="122482" x="912813" y="5664200"/>
          <p14:tracePt t="122493" x="1068388" y="5676900"/>
          <p14:tracePt t="122503" x="1281113" y="5689600"/>
          <p14:tracePt t="122517" x="1512888" y="5689600"/>
          <p14:tracePt t="122526" x="1744663" y="5689600"/>
          <p14:tracePt t="122537" x="1951038" y="5683250"/>
          <p14:tracePt t="122550" x="2144713" y="5657850"/>
          <p14:tracePt t="122561" x="2300288" y="5607050"/>
          <p14:tracePt t="122571" x="2419350" y="5557838"/>
          <p14:tracePt t="122583" x="2506663" y="5500688"/>
          <p14:tracePt t="122598" x="2589213" y="5451475"/>
          <p14:tracePt t="122604" x="2644775" y="5407025"/>
          <p14:tracePt t="122617" x="2682875" y="5370513"/>
          <p14:tracePt t="122629" x="2706688" y="5326063"/>
          <p14:tracePt t="122639" x="2725738" y="5283200"/>
          <p14:tracePt t="122652" x="2732088" y="5257800"/>
          <p14:tracePt t="122664" x="2732088" y="5226050"/>
          <p14:tracePt t="122673" x="2732088" y="5200650"/>
          <p14:tracePt t="122684" x="2706688" y="5157788"/>
          <p14:tracePt t="122695" x="2682875" y="5132388"/>
          <p14:tracePt t="122706" x="2638425" y="5094288"/>
          <p14:tracePt t="122717" x="2557463" y="5057775"/>
          <p14:tracePt t="122730" x="2444750" y="5013325"/>
          <p14:tracePt t="122740" x="2300288" y="4983163"/>
          <p14:tracePt t="122752" x="2106613" y="4957763"/>
          <p14:tracePt t="122763" x="1844675" y="4945063"/>
          <p14:tracePt t="122774" x="1557338" y="4926013"/>
          <p14:tracePt t="122785" x="1281113" y="4926013"/>
          <p14:tracePt t="122799" x="1012825" y="4951413"/>
          <p14:tracePt t="122807" x="812800" y="4989513"/>
          <p14:tracePt t="122819" x="674688" y="5045075"/>
          <p14:tracePt t="122830" x="581025" y="5119688"/>
          <p14:tracePt t="122841" x="519113" y="5213350"/>
          <p14:tracePt t="122855" x="487363" y="5313363"/>
          <p14:tracePt t="122866" x="487363" y="5426075"/>
          <p14:tracePt t="122875" x="525463" y="5545138"/>
          <p14:tracePt t="122898" x="619125" y="5670550"/>
          <p14:tracePt t="122900" x="757238" y="5795963"/>
          <p14:tracePt t="122909" x="868363" y="5883275"/>
          <p14:tracePt t="122920" x="925513" y="5919788"/>
          <p14:tracePt t="123010" x="944563" y="5926138"/>
          <p14:tracePt t="127253" x="957263" y="5926138"/>
          <p14:tracePt t="127265" x="968375" y="5926138"/>
          <p14:tracePt t="127273" x="987425" y="5926138"/>
          <p14:tracePt t="127285" x="1000125" y="5919788"/>
          <p14:tracePt t="127299" x="1012825" y="5913438"/>
          <p14:tracePt t="127307" x="1025525" y="5907088"/>
          <p14:tracePt t="127319" x="1031875" y="5907088"/>
          <p14:tracePt t="127330" x="1038225" y="5907088"/>
          <p14:tracePt t="127345" x="1050925" y="5900738"/>
          <p14:tracePt t="127356" x="1063625" y="5895975"/>
          <p14:tracePt t="127366" x="1081088" y="5889625"/>
          <p14:tracePt t="127375" x="1093788" y="5883275"/>
          <p14:tracePt t="127398" x="1106488" y="5876925"/>
          <p14:tracePt t="127456" x="1131888" y="5876925"/>
          <p14:tracePt t="127466" x="1150938" y="5876925"/>
          <p14:tracePt t="127477" x="1187450" y="5876925"/>
          <p14:tracePt t="127489" x="1212850" y="5876925"/>
          <p14:tracePt t="127499" x="1250950" y="5876925"/>
          <p14:tracePt t="127510" x="1312863" y="5876925"/>
          <p14:tracePt t="127521" x="1393825" y="5870575"/>
          <p14:tracePt t="127532" x="1481138" y="5870575"/>
          <p14:tracePt t="127548" x="1581150" y="5870575"/>
          <p14:tracePt t="127558" x="1687513" y="5870575"/>
          <p14:tracePt t="127567" x="1800225" y="5870575"/>
          <p14:tracePt t="127578" x="1912938" y="5870575"/>
          <p14:tracePt t="127588" x="2012950" y="5870575"/>
          <p14:tracePt t="127601" x="2125663" y="5870575"/>
          <p14:tracePt t="127611" x="2225675" y="5870575"/>
          <p14:tracePt t="127622" x="2312988" y="5870575"/>
          <p14:tracePt t="127634" x="2400300" y="5870575"/>
          <p14:tracePt t="127648" x="2500313" y="5870575"/>
          <p14:tracePt t="127658" x="2613025" y="5870575"/>
          <p14:tracePt t="127668" x="2738438" y="5870575"/>
          <p14:tracePt t="127680" x="2876550" y="5895975"/>
          <p14:tracePt t="127690" x="3013075" y="5900738"/>
          <p14:tracePt t="127701" x="3170238" y="5913438"/>
          <p14:tracePt t="127714" x="3332163" y="5926138"/>
          <p14:tracePt t="127723" x="3495675" y="5938838"/>
          <p14:tracePt t="127735" x="3676650" y="5938838"/>
          <p14:tracePt t="127748" x="3925888" y="5938838"/>
          <p14:tracePt t="127759" x="4183063" y="5938838"/>
          <p14:tracePt t="127769" x="4495800" y="5951538"/>
          <p14:tracePt t="127781" x="4783138" y="5970588"/>
          <p14:tracePt t="127791" x="5038725" y="5983288"/>
          <p14:tracePt t="127802" x="5251450" y="5995988"/>
          <p14:tracePt t="127816" x="5434013" y="5995988"/>
          <p14:tracePt t="127824" x="5570538" y="5995988"/>
          <p14:tracePt t="127836" x="5695950" y="5995988"/>
          <p14:tracePt t="127848" x="5840413" y="5957888"/>
          <p14:tracePt t="127859" x="6070600" y="5889625"/>
          <p14:tracePt t="127870" x="6376988" y="5789613"/>
          <p14:tracePt t="127882" x="6683375" y="5707063"/>
          <p14:tracePt t="127894" x="6989763" y="5613400"/>
          <p14:tracePt t="127903" x="7270750" y="5532438"/>
          <p14:tracePt t="127917" x="7477125" y="5464175"/>
          <p14:tracePt t="127926" x="7608888" y="5419725"/>
          <p14:tracePt t="127938" x="7715250" y="5383213"/>
          <p14:tracePt t="127951" x="7777163" y="5351463"/>
          <p14:tracePt t="127963" x="7834313" y="5332413"/>
          <p14:tracePt t="127971" x="7877175" y="5313363"/>
          <p14:tracePt t="127984" x="7927975" y="5307013"/>
          <p14:tracePt t="127994" x="7977188" y="5307013"/>
          <p14:tracePt t="128005" x="8034338" y="5319713"/>
          <p14:tracePt t="128018" x="8102600" y="5338763"/>
          <p14:tracePt t="128030" x="8134350" y="5351463"/>
          <p14:tracePt t="128073" x="8153400" y="5357813"/>
          <p14:tracePt t="128083" x="8172450" y="5357813"/>
          <p14:tracePt t="128096" x="8202613" y="5370513"/>
          <p14:tracePt t="128106" x="8228013" y="5376863"/>
          <p14:tracePt t="128117" x="8259763" y="5376863"/>
          <p14:tracePt t="128130" x="8296275" y="5376863"/>
          <p14:tracePt t="128140" x="8334375" y="5376863"/>
          <p14:tracePt t="128151" x="8372475" y="5376863"/>
          <p14:tracePt t="128165" x="8408988" y="5376863"/>
          <p14:tracePt t="128173" x="8453438" y="5376863"/>
          <p14:tracePt t="128185" x="8478838" y="5376863"/>
          <p14:tracePt t="128197" x="8509000" y="5376863"/>
          <p14:tracePt t="128207" x="8540750" y="5376863"/>
          <p14:tracePt t="128218" x="8596313" y="5376863"/>
          <p14:tracePt t="128229" x="8647113" y="5376863"/>
          <p14:tracePt t="128243" x="8709025" y="5376863"/>
          <p14:tracePt t="128255" x="8759825" y="5376863"/>
          <p14:tracePt t="128266" x="8809038" y="5376863"/>
          <p14:tracePt t="128275" x="8859838" y="5376863"/>
          <p14:tracePt t="128286" x="8896350" y="5376863"/>
          <p14:tracePt t="128299" x="8928100" y="5376863"/>
          <p14:tracePt t="128308" x="8966200" y="5376863"/>
          <p14:tracePt t="128320" x="9002713" y="5376863"/>
          <p14:tracePt t="128331" x="9066213" y="5376863"/>
          <p14:tracePt t="128344" x="9140825" y="5376863"/>
          <p14:tracePt t="128361" x="9240838" y="5376863"/>
          <p14:tracePt t="128366" x="9353550" y="5383213"/>
          <p14:tracePt t="128378" x="9466263" y="5395913"/>
          <p14:tracePt t="128387" x="9578975" y="5395913"/>
          <p14:tracePt t="128400" x="9678988" y="5395913"/>
          <p14:tracePt t="128416" x="9766300" y="5395913"/>
          <p14:tracePt t="128421" x="9840913" y="5395913"/>
          <p14:tracePt t="128432" x="9891713" y="5395913"/>
          <p14:tracePt t="128444" x="9940925" y="5395913"/>
          <p14:tracePt t="128461" x="9998075" y="5395913"/>
          <p14:tracePt t="128468" x="10047288" y="5395913"/>
          <p14:tracePt t="128477" x="10098088" y="5395913"/>
          <p14:tracePt t="128489" x="10147300" y="5395913"/>
          <p14:tracePt t="128500" x="10198100" y="5395913"/>
          <p14:tracePt t="128512" x="10260013" y="5395913"/>
          <p14:tracePt t="128523" x="10321925" y="5395913"/>
          <p14:tracePt t="128534" x="10372725" y="5395913"/>
          <p14:tracePt t="128546" x="10428288" y="5395913"/>
          <p14:tracePt t="128557" x="10466388" y="5395913"/>
          <p14:tracePt t="128568" x="10504488" y="5400675"/>
          <p14:tracePt t="128582" x="10521950" y="5400675"/>
          <p14:tracePt t="128589" x="10534650" y="5400675"/>
          <p14:tracePt t="128646" x="10547350" y="5400675"/>
          <p14:tracePt t="128657" x="10566400" y="5400675"/>
          <p14:tracePt t="128669" x="10598150" y="5400675"/>
          <p14:tracePt t="128682" x="10621963" y="5400675"/>
          <p14:tracePt t="128691" x="10653713" y="5400675"/>
          <p14:tracePt t="128702" x="10679113" y="5400675"/>
          <p14:tracePt t="128716" x="10710863" y="5400675"/>
          <p14:tracePt t="128726" x="10734675" y="5400675"/>
          <p14:tracePt t="128736" x="10772775" y="5400675"/>
          <p14:tracePt t="128748" x="10817225" y="5400675"/>
          <p14:tracePt t="128759" x="10834688" y="5400675"/>
          <p14:tracePt t="128770" x="10853738" y="5400675"/>
          <p14:tracePt t="128784" x="10872788" y="5400675"/>
          <p14:tracePt t="128793" x="10885488" y="5400675"/>
          <p14:tracePt t="128804" x="10898188" y="5400675"/>
          <p14:tracePt t="128817" x="10910888" y="5395913"/>
          <p14:tracePt t="128828" x="10928350" y="5395913"/>
          <p14:tracePt t="128838" x="10941050" y="5389563"/>
          <p14:tracePt t="128851" x="10966450" y="5389563"/>
          <p14:tracePt t="128861" x="10985500" y="5383213"/>
          <p14:tracePt t="128871" x="10998200" y="5383213"/>
          <p14:tracePt t="128884" x="11010900" y="5383213"/>
          <p14:tracePt t="128894" x="11028363" y="5376863"/>
          <p14:tracePt t="128906" x="11047413" y="5370513"/>
          <p14:tracePt t="128917" x="11060113" y="5364163"/>
          <p14:tracePt t="128928" x="11091863" y="5357813"/>
          <p14:tracePt t="128939" x="11134725" y="5338763"/>
          <p14:tracePt t="128950" x="11172825" y="5332413"/>
          <p14:tracePt t="128962" x="11217275" y="5326063"/>
          <p14:tracePt t="128972" x="11253788" y="5313363"/>
          <p14:tracePt t="128984" x="11298238" y="5300663"/>
          <p14:tracePt t="128996" x="11328400" y="5283200"/>
          <p14:tracePt t="129006" x="11360150" y="5270500"/>
          <p14:tracePt t="129018" x="11379200" y="5251450"/>
          <p14:tracePt t="129029" x="11404600" y="5245100"/>
          <p14:tracePt t="129041" x="11417300" y="5232400"/>
          <p14:tracePt t="129053" x="11423650" y="5226050"/>
          <p14:tracePt t="129065" x="11434763" y="5219700"/>
          <p14:tracePt t="129073" x="11447463" y="5213350"/>
          <p14:tracePt t="129085" x="11466513" y="5207000"/>
          <p14:tracePt t="129097" x="11485563" y="5200650"/>
          <p14:tracePt t="129107" x="11510963" y="5189538"/>
          <p14:tracePt t="129119" x="11530013" y="5164138"/>
          <p14:tracePt t="129132" x="11541125" y="5145088"/>
          <p14:tracePt t="129141" x="11547475" y="5132388"/>
          <p14:tracePt t="129152" x="11553825" y="5100638"/>
          <p14:tracePt t="129167" x="11566525" y="5083175"/>
          <p14:tracePt t="129175" x="11566525" y="5064125"/>
          <p14:tracePt t="129187" x="11566525" y="5045075"/>
          <p14:tracePt t="129200" x="11566525" y="5019675"/>
          <p14:tracePt t="129210" x="11566525" y="4994275"/>
          <p14:tracePt t="129220" x="11566525" y="4964113"/>
          <p14:tracePt t="129231" x="11566525" y="4938713"/>
          <p14:tracePt t="129243" x="11553825" y="4883150"/>
          <p14:tracePt t="129256" x="11523663" y="4789488"/>
          <p14:tracePt t="129267" x="11479213" y="4683125"/>
          <p14:tracePt t="129277" x="11430000" y="4583113"/>
          <p14:tracePt t="129287" x="11391900" y="4487863"/>
          <p14:tracePt t="129299" x="11360150" y="4445000"/>
          <p14:tracePt t="129367" x="11341100" y="4432300"/>
          <p14:tracePt t="129378" x="11323638" y="4425950"/>
          <p14:tracePt t="129388" x="11310938" y="4419600"/>
          <p14:tracePt t="129400" x="11298238" y="4419600"/>
          <p14:tracePt t="129413" x="11285538" y="4419600"/>
          <p14:tracePt t="129422" x="11266488" y="4419600"/>
          <p14:tracePt t="129434" x="11253788" y="4419600"/>
          <p14:tracePt t="129446" x="11223625" y="4419600"/>
          <p14:tracePt t="129456" x="11204575" y="4419600"/>
          <p14:tracePt t="129468" x="11172825" y="4419600"/>
          <p14:tracePt t="129480" x="11153775" y="4419600"/>
          <p14:tracePt t="129490" x="11117263" y="4425950"/>
          <p14:tracePt t="129501" x="11072813" y="4445000"/>
          <p14:tracePt t="129514" x="11017250" y="4470400"/>
          <p14:tracePt t="129524" x="10947400" y="4513263"/>
          <p14:tracePt t="129535" x="10872788" y="4551363"/>
          <p14:tracePt t="129549" x="10804525" y="4583113"/>
          <p14:tracePt t="129557" x="10721975" y="4606925"/>
          <p14:tracePt t="129569" x="10660063" y="4638675"/>
          <p14:tracePt t="129581" x="10617200" y="4664075"/>
          <p14:tracePt t="129591" x="10585450" y="4683125"/>
          <p14:tracePt t="129940" x="10572750" y="4694238"/>
          <p14:tracePt t="129951" x="10572750" y="4700588"/>
          <p14:tracePt t="130064" x="10579100" y="4694238"/>
          <p14:tracePt t="130075" x="10585450" y="4689475"/>
          <p14:tracePt t="130086" x="10591800" y="4676775"/>
          <p14:tracePt t="130098" x="10598150" y="4657725"/>
          <p14:tracePt t="130110" x="10604500" y="4625975"/>
          <p14:tracePt t="130119" x="10617200" y="4576763"/>
          <p14:tracePt t="130132" x="10621963" y="4487863"/>
          <p14:tracePt t="130142" x="10634663" y="4387850"/>
          <p14:tracePt t="130158" x="10634663" y="4264025"/>
          <p14:tracePt t="130168" x="10628313" y="4125913"/>
          <p14:tracePt t="130177" x="10604500" y="3963988"/>
          <p14:tracePt t="130188" x="10547350" y="3738563"/>
          <p14:tracePt t="130199" x="10453688" y="3457575"/>
          <p14:tracePt t="130210" x="10298113" y="3087688"/>
          <p14:tracePt t="130222" x="10079038" y="2670175"/>
          <p14:tracePt t="130232" x="9821863" y="2263775"/>
          <p14:tracePt t="130246" x="9528175" y="1874838"/>
          <p14:tracePt t="130256" x="9215438" y="1512888"/>
          <p14:tracePt t="130266" x="8940800" y="1219200"/>
          <p14:tracePt t="130278" x="8672513" y="987425"/>
          <p14:tracePt t="130289" x="8466138" y="819150"/>
          <p14:tracePt t="130300" x="8289925" y="712788"/>
          <p14:tracePt t="130314" x="8166100" y="644525"/>
          <p14:tracePt t="130323" x="8059738" y="593725"/>
          <p14:tracePt t="130334" x="7972425" y="561975"/>
          <p14:tracePt t="130348" x="7872413" y="531813"/>
          <p14:tracePt t="130358" x="7740650" y="500063"/>
          <p14:tracePt t="130368" x="7583488" y="481013"/>
          <p14:tracePt t="130381" x="7366000" y="450850"/>
          <p14:tracePt t="130389" x="7108825" y="438150"/>
          <p14:tracePt t="130401" x="6821488" y="425450"/>
          <p14:tracePt t="130414" x="6540500" y="425450"/>
          <p14:tracePt t="130423" x="6257925" y="425450"/>
          <p14:tracePt t="130438" x="5995988" y="431800"/>
          <p14:tracePt t="130448" x="5727700" y="474663"/>
          <p14:tracePt t="130459" x="5476875" y="538163"/>
          <p14:tracePt t="130469" x="5245100" y="606425"/>
          <p14:tracePt t="130481" x="5032375" y="693738"/>
          <p14:tracePt t="130491" x="4838700" y="787400"/>
          <p14:tracePt t="130503" x="4638675" y="887413"/>
          <p14:tracePt t="130515" x="4464050" y="993775"/>
          <p14:tracePt t="130525" x="4314825" y="1100138"/>
          <p14:tracePt t="130536" x="4176713" y="1206500"/>
          <p14:tracePt t="130551" x="4089400" y="1319213"/>
          <p14:tracePt t="130559" x="4025900" y="1425575"/>
          <p14:tracePt t="130570" x="3983038" y="1525588"/>
          <p14:tracePt t="130582" x="3970338" y="1631950"/>
          <p14:tracePt t="130599" x="3976688" y="1744663"/>
          <p14:tracePt t="130603" x="4025900" y="1844675"/>
          <p14:tracePt t="130616" x="4114800" y="1957388"/>
          <p14:tracePt t="130629" x="4232275" y="2074863"/>
          <p14:tracePt t="130638" x="4457700" y="2206625"/>
          <p14:tracePt t="130648" x="4757738" y="2357438"/>
          <p14:tracePt t="130663" x="5145088" y="2519363"/>
          <p14:tracePt t="130672" x="5657850" y="2687638"/>
          <p14:tracePt t="130682" x="6189663" y="2838450"/>
          <p14:tracePt t="130694" x="6740525" y="2951163"/>
          <p14:tracePt t="130705" x="7359650" y="3032125"/>
          <p14:tracePt t="130716" x="7947025" y="3051175"/>
          <p14:tracePt t="130728" x="8466138" y="3000375"/>
          <p14:tracePt t="130739" x="8896350" y="2874963"/>
          <p14:tracePt t="130751" x="9240838" y="2700338"/>
          <p14:tracePt t="130762" x="9453563" y="2519363"/>
          <p14:tracePt t="130773" x="9559925" y="2300288"/>
          <p14:tracePt t="130785" x="9559925" y="2093913"/>
          <p14:tracePt t="130797" x="9428163" y="1868488"/>
          <p14:tracePt t="130806" x="9047163" y="1638300"/>
          <p14:tracePt t="130818" x="8540750" y="1462088"/>
          <p14:tracePt t="130830" x="8015288" y="1387475"/>
          <p14:tracePt t="130841" x="7602538" y="1419225"/>
          <p14:tracePt t="130852" x="7259638" y="1574800"/>
          <p14:tracePt t="130865" x="6983413" y="1868488"/>
          <p14:tracePt t="130874" x="6783388" y="2287588"/>
          <p14:tracePt t="130885" x="6653213" y="2813050"/>
          <p14:tracePt t="130911" x="6627813" y="3870325"/>
          <p14:tracePt t="130919" x="6753225" y="4306888"/>
          <p14:tracePt t="130930" x="6921500" y="4600575"/>
          <p14:tracePt t="130942" x="7102475" y="4745038"/>
          <p14:tracePt t="130953" x="7308850" y="4745038"/>
          <p14:tracePt t="130967" x="7559675" y="4594225"/>
          <p14:tracePt t="130975" x="7821613" y="4283075"/>
          <p14:tracePt t="130986" x="8059738" y="3876675"/>
          <p14:tracePt t="131001" x="8247063" y="3413125"/>
          <p14:tracePt t="131010" x="8353425" y="2963863"/>
          <p14:tracePt t="131021" x="8402638" y="2544763"/>
          <p14:tracePt t="131032" x="8396288" y="2206625"/>
          <p14:tracePt t="131043" x="8340725" y="1981200"/>
          <p14:tracePt t="131055" x="8259763" y="1851025"/>
          <p14:tracePt t="131067" x="8189913" y="1781175"/>
          <p14:tracePt t="131077" x="8121650" y="1744663"/>
          <p14:tracePt t="131088" x="8072438" y="1744663"/>
          <p14:tracePt t="131100" x="8027988" y="1763713"/>
          <p14:tracePt t="131110" x="7989888" y="1819275"/>
          <p14:tracePt t="131121" x="7972425" y="1887538"/>
          <p14:tracePt t="131133" x="7959725" y="1951038"/>
          <p14:tracePt t="131145" x="7983538" y="2032000"/>
          <p14:tracePt t="131155" x="8047038" y="2112963"/>
          <p14:tracePt t="131166" x="8153400" y="2193925"/>
          <p14:tracePt t="131178" x="8366125" y="2281238"/>
          <p14:tracePt t="131189" x="8615363" y="2338388"/>
          <p14:tracePt t="131200" x="8885238" y="2387600"/>
          <p14:tracePt t="131213" x="9115425" y="2387600"/>
          <p14:tracePt t="131223" x="9291638" y="2357438"/>
          <p14:tracePt t="131234" x="9415463" y="2287588"/>
          <p14:tracePt t="131247" x="9485313" y="2193925"/>
          <p14:tracePt t="131259" x="9515475" y="2081213"/>
          <p14:tracePt t="131268" x="9502775" y="1957388"/>
          <p14:tracePt t="131281" x="9402763" y="1793875"/>
          <p14:tracePt t="131290" x="9215438" y="1638300"/>
          <p14:tracePt t="131301" x="8966200" y="1493838"/>
          <p14:tracePt t="131317" x="8709025" y="1406525"/>
          <p14:tracePt t="131324" x="8478838" y="1350963"/>
          <p14:tracePt t="131335" x="8315325" y="1325563"/>
          <p14:tracePt t="131350" x="8178800" y="1325563"/>
          <p14:tracePt t="131361" x="8066088" y="1338263"/>
          <p14:tracePt t="131369" x="7972425" y="1357313"/>
          <p14:tracePt t="131382" x="7896225" y="1387475"/>
          <p14:tracePt t="131391" x="7802563" y="1431925"/>
          <p14:tracePt t="131402" x="7696200" y="1481138"/>
          <p14:tracePt t="131416" x="7596188" y="1519238"/>
          <p14:tracePt t="131425" x="7489825" y="1563688"/>
          <p14:tracePt t="131436" x="7402513" y="1606550"/>
          <p14:tracePt t="131447" x="7321550" y="1644650"/>
          <p14:tracePt t="131459" x="7289800" y="1668463"/>
          <p14:tracePt t="131470" x="7264400" y="1687513"/>
          <p14:tracePt t="131483" x="7253288" y="1700213"/>
          <p14:tracePt t="131493" x="7246938" y="1725613"/>
          <p14:tracePt t="131504" x="7246938" y="1744663"/>
          <p14:tracePt t="131517" x="7246938" y="1763713"/>
          <p14:tracePt t="131527" x="7270750" y="1806575"/>
          <p14:tracePt t="131538" x="7308850" y="1851025"/>
          <p14:tracePt t="131550" x="7353300" y="1887538"/>
          <p14:tracePt t="131560" x="7421563" y="1925638"/>
          <p14:tracePt t="131571" x="7521575" y="1968500"/>
          <p14:tracePt t="131582" x="7653338" y="2006600"/>
          <p14:tracePt t="131597" x="7808913" y="2057400"/>
          <p14:tracePt t="131604" x="7959725" y="2093913"/>
          <p14:tracePt t="131616" x="8102600" y="2112963"/>
          <p14:tracePt t="131628" x="8166100" y="2125663"/>
          <p14:tracePt t="131664" x="8196263" y="2125663"/>
          <p14:tracePt t="131676" x="8208963" y="2106613"/>
          <p14:tracePt t="131684" x="8208963" y="2081213"/>
          <p14:tracePt t="131695" x="8183563" y="2019300"/>
          <p14:tracePt t="131706" x="8040688" y="1925638"/>
          <p14:tracePt t="131718" x="7677150" y="1787525"/>
          <p14:tracePt t="131730" x="7046913" y="1631950"/>
          <p14:tracePt t="131740" x="6321425" y="1512888"/>
          <p14:tracePt t="131751" x="5583238" y="1450975"/>
          <p14:tracePt t="131765" x="4945063" y="1462088"/>
          <p14:tracePt t="131774" x="4464050" y="1574800"/>
          <p14:tracePt t="131785" x="4144963" y="1725613"/>
          <p14:tracePt t="131799" x="3951288" y="1919288"/>
          <p14:tracePt t="131807" x="3844925" y="2163763"/>
          <p14:tracePt t="131819" x="3832225" y="2419350"/>
          <p14:tracePt t="131830" x="3908425" y="2751138"/>
          <p14:tracePt t="131846" x="4183063" y="3132138"/>
          <p14:tracePt t="131855" x="4695825" y="3525838"/>
          <p14:tracePt t="131866" x="5421313" y="3900488"/>
          <p14:tracePt t="131875" x="6357938" y="4194175"/>
          <p14:tracePt t="131886" x="7383463" y="4370388"/>
          <p14:tracePt t="131899" x="8372475" y="4406900"/>
          <p14:tracePt t="131910" x="9272588" y="4313238"/>
          <p14:tracePt t="131920" x="10004425" y="4087813"/>
          <p14:tracePt t="131931" x="10510838" y="3776663"/>
          <p14:tracePt t="131943" x="10828338" y="3457575"/>
          <p14:tracePt t="131956" x="10966450" y="3094038"/>
          <p14:tracePt t="131968" x="10960100" y="2757488"/>
          <p14:tracePt t="131977" x="10791825" y="2438400"/>
          <p14:tracePt t="131987" x="10447338" y="2132013"/>
          <p14:tracePt t="131999" x="9953625" y="1881188"/>
          <p14:tracePt t="132010" x="9366250" y="1706563"/>
          <p14:tracePt t="132021" x="8821738" y="1631950"/>
          <p14:tracePt t="132032" x="8334375" y="1644650"/>
          <p14:tracePt t="132047" x="7983538" y="1725613"/>
          <p14:tracePt t="132057" x="7759700" y="1863725"/>
          <p14:tracePt t="132066" x="7670800" y="1974850"/>
          <p14:tracePt t="132079" x="7670800" y="2081213"/>
          <p14:tracePt t="132088" x="7796213" y="2219325"/>
          <p14:tracePt t="132099" x="8140700" y="2370138"/>
          <p14:tracePt t="132112" x="8666163" y="2481263"/>
          <p14:tracePt t="132122" x="9285288" y="2563813"/>
          <p14:tracePt t="132133" x="9840913" y="2563813"/>
          <p14:tracePt t="132147" x="10279063" y="2532063"/>
          <p14:tracePt t="132157" x="10560050" y="2457450"/>
          <p14:tracePt t="132168" x="10653713" y="2381250"/>
          <p14:tracePt t="132180" x="10666413" y="2332038"/>
          <p14:tracePt t="132190" x="10534650" y="2263775"/>
          <p14:tracePt t="132201" x="10109200" y="2168525"/>
          <p14:tracePt t="132215" x="9466263" y="2132013"/>
          <p14:tracePt t="132224" x="8785225" y="2132013"/>
          <p14:tracePt t="132235" x="8196263" y="2163763"/>
          <p14:tracePt t="132249" x="7796213" y="2251075"/>
          <p14:tracePt t="132258" x="7621588" y="2344738"/>
          <p14:tracePt t="132269" x="7602538" y="2432050"/>
          <p14:tracePt t="132282" x="7689850" y="2532063"/>
          <p14:tracePt t="132291" x="7940675" y="2638425"/>
          <p14:tracePt t="132302" x="8366125" y="2744788"/>
          <p14:tracePt t="132315" x="8840788" y="2819400"/>
          <p14:tracePt t="132325" x="9253538" y="2851150"/>
          <p14:tracePt t="132336" x="9540875" y="2844800"/>
          <p14:tracePt t="132349" x="9715500" y="2794000"/>
          <p14:tracePt t="132360" x="9798050" y="2719388"/>
          <p14:tracePt t="132370" x="9821863" y="2632075"/>
          <p14:tracePt t="132382" x="9804400" y="2532063"/>
          <p14:tracePt t="132393" x="9734550" y="2425700"/>
          <p14:tracePt t="132404" x="9585325" y="2300288"/>
          <p14:tracePt t="132416" x="9315450" y="2157413"/>
          <p14:tracePt t="132426" x="8953500" y="2038350"/>
          <p14:tracePt t="132438" x="8528050" y="1951038"/>
          <p14:tracePt t="132451" x="8034338" y="1874838"/>
          <p14:tracePt t="132460" x="7515225" y="1819275"/>
          <p14:tracePt t="132471" x="7077075" y="1787525"/>
          <p14:tracePt t="132483" x="6740525" y="1768475"/>
          <p14:tracePt t="132494" x="6534150" y="1768475"/>
          <p14:tracePt t="132506" x="6421438" y="1774825"/>
          <p14:tracePt t="132518" x="6351588" y="1800225"/>
          <p14:tracePt t="132528" x="6308725" y="1838325"/>
          <p14:tracePt t="132540" x="6296025" y="1881188"/>
          <p14:tracePt t="132552" x="6302375" y="1938338"/>
          <p14:tracePt t="132562" x="6376988" y="2006600"/>
          <p14:tracePt t="132572" x="6515100" y="2074863"/>
          <p14:tracePt t="132583" x="6770688" y="2163763"/>
          <p14:tracePt t="132597" x="7121525" y="2232025"/>
          <p14:tracePt t="132606" x="7515225" y="2281238"/>
          <p14:tracePt t="132617" x="7872413" y="2300288"/>
          <p14:tracePt t="132631" x="8159750" y="2287588"/>
          <p14:tracePt t="132640" x="8328025" y="2268538"/>
          <p14:tracePt t="132651" x="8421688" y="2238375"/>
          <p14:tracePt t="132666" x="8478838" y="2200275"/>
          <p14:tracePt t="132676" x="8483600" y="2157413"/>
          <p14:tracePt t="132685" x="8459788" y="2100263"/>
          <p14:tracePt t="132698" x="8372475" y="2038350"/>
          <p14:tracePt t="132707" x="8153400" y="1987550"/>
          <p14:tracePt t="132719" x="7708900" y="1938338"/>
          <p14:tracePt t="132730" x="7170738" y="1919288"/>
          <p14:tracePt t="132742" x="6577013" y="1987550"/>
          <p14:tracePt t="132757" x="6045200" y="2119313"/>
          <p14:tracePt t="132766" x="5608638" y="2306638"/>
          <p14:tracePt t="132775" x="5302250" y="2506663"/>
          <p14:tracePt t="132786" x="5108575" y="2681288"/>
          <p14:tracePt t="132799" x="5014913" y="2857500"/>
          <p14:tracePt t="132809" x="4995863" y="2970213"/>
          <p14:tracePt t="132820" x="5021263" y="3063875"/>
          <p14:tracePt t="132831" x="5127625" y="3125788"/>
          <p14:tracePt t="132846" x="5338763" y="3163888"/>
          <p14:tracePt t="132855" x="5727700" y="3176588"/>
          <p14:tracePt t="132868" x="6189663" y="3170238"/>
          <p14:tracePt t="132877" x="6657975" y="3094038"/>
          <p14:tracePt t="132888" x="7040563" y="2987675"/>
          <p14:tracePt t="132900" x="7302500" y="2881313"/>
          <p14:tracePt t="132910" x="7453313" y="2794000"/>
          <p14:tracePt t="132922" x="7534275" y="2713038"/>
          <p14:tracePt t="132932" x="7553325" y="2632075"/>
          <p14:tracePt t="132946" x="7553325" y="2557463"/>
          <p14:tracePt t="132960" x="7515225" y="2500313"/>
          <p14:tracePt t="132967" x="7453313" y="2457450"/>
          <p14:tracePt t="132978" x="7389813" y="2425700"/>
          <p14:tracePt t="132989" x="7321550" y="2393950"/>
          <p14:tracePt t="133001" x="7253288" y="2374900"/>
          <p14:tracePt t="133013" x="7189788" y="2370138"/>
          <p14:tracePt t="133023" x="7127875" y="2370138"/>
          <p14:tracePt t="133034" x="7077075" y="2370138"/>
          <p14:tracePt t="133048" x="7027863" y="2370138"/>
          <p14:tracePt t="133058" x="6989763" y="2370138"/>
          <p14:tracePt t="133068" x="6977063" y="2370138"/>
          <p14:tracePt t="133081" x="6959600" y="2374900"/>
          <p14:tracePt t="133089" x="6953250" y="2387600"/>
          <p14:tracePt t="133101" x="6964363" y="2419350"/>
          <p14:tracePt t="133114" x="6996113" y="2444750"/>
          <p14:tracePt t="133124" x="7089775" y="2470150"/>
          <p14:tracePt t="133135" x="7234238" y="2519363"/>
          <p14:tracePt t="133149" x="7527925" y="2563813"/>
          <p14:tracePt t="133157" x="7940675" y="2581275"/>
          <p14:tracePt t="133168" x="8396288" y="2581275"/>
          <p14:tracePt t="133183" x="8815388" y="2538413"/>
          <p14:tracePt t="133191" x="9121775" y="2438400"/>
          <p14:tracePt t="133202" x="9285288" y="2319338"/>
          <p14:tracePt t="133216" x="9315450" y="2206625"/>
          <p14:tracePt t="133225" x="9209088" y="2093913"/>
          <p14:tracePt t="133236" x="8696325" y="1938338"/>
          <p14:tracePt t="133249" x="7853363" y="1857375"/>
          <p14:tracePt t="133260" x="6815138" y="1893888"/>
          <p14:tracePt t="133270" x="5740400" y="2044700"/>
          <p14:tracePt t="133283" x="4783138" y="2300288"/>
          <p14:tracePt t="133294" x="4032250" y="2632075"/>
          <p14:tracePt t="133304" x="3551238" y="2981325"/>
          <p14:tracePt t="133316" x="3306763" y="3313113"/>
          <p14:tracePt t="133326" x="3276600" y="3606800"/>
          <p14:tracePt t="133337" x="3482975" y="3870325"/>
          <p14:tracePt t="133350" x="3983038" y="4138613"/>
          <p14:tracePt t="133360" x="4708525" y="4319588"/>
          <p14:tracePt t="133371" x="5583238" y="4419600"/>
          <p14:tracePt t="133383" x="6446838" y="4387850"/>
          <p14:tracePt t="133395" x="7170738" y="4244975"/>
          <p14:tracePt t="133405" x="7666038" y="4057650"/>
          <p14:tracePt t="133417" x="7947025" y="3838575"/>
          <p14:tracePt t="133429" x="8021638" y="3694113"/>
          <p14:tracePt t="133439" x="7983538" y="3581400"/>
          <p14:tracePt t="133451" x="7821613" y="3470275"/>
          <p14:tracePt t="133461" x="7540625" y="3376613"/>
          <p14:tracePt t="133472" x="7289800" y="3332163"/>
          <p14:tracePt t="133484" x="7164388" y="3319463"/>
          <p14:tracePt t="133496" x="7089775" y="3325813"/>
          <p14:tracePt t="133506" x="7070725" y="3344863"/>
          <p14:tracePt t="133517" x="7121525" y="3394075"/>
          <p14:tracePt t="133530" x="7327900" y="3470275"/>
          <p14:tracePt t="133540" x="7802563" y="3563938"/>
          <p14:tracePt t="133551" x="8396288" y="3619500"/>
          <p14:tracePt t="133566" x="9002713" y="3638550"/>
          <p14:tracePt t="133574" x="9485313" y="3638550"/>
          <p14:tracePt t="133585" x="9804400" y="3613150"/>
          <p14:tracePt t="133632" x="9928225" y="3594100"/>
          <p14:tracePt t="133641" x="9959975" y="3587750"/>
          <p14:tracePt t="133652" x="9953625" y="3587750"/>
          <p14:tracePt t="133664" x="9909175" y="3600450"/>
          <p14:tracePt t="133675" x="9840913" y="3638550"/>
          <p14:tracePt t="133686" x="9785350" y="3676650"/>
          <p14:tracePt t="133699" x="9715500" y="3719513"/>
          <p14:tracePt t="133710" x="9659938" y="3757613"/>
          <p14:tracePt t="133720" x="9628188" y="3781425"/>
          <p14:tracePt t="133833" x="9615488" y="3787775"/>
          <p14:tracePt t="133844" x="9602788" y="3794125"/>
          <p14:tracePt t="133956" x="9598025" y="3794125"/>
          <p14:tracePt t="133967" x="9585325" y="3794125"/>
          <p14:tracePt t="133980" x="9585325" y="3787775"/>
          <p14:tracePt t="133990" x="9578975" y="3781425"/>
          <p14:tracePt t="134001" x="9578975" y="3776663"/>
          <p14:tracePt t="134015" x="9578975" y="3770313"/>
          <p14:tracePt t="134025" x="9572625" y="3763963"/>
          <p14:tracePt t="134451" x="9566275" y="3763963"/>
          <p14:tracePt t="134463" x="9553575" y="3757613"/>
          <p14:tracePt t="134484" x="9547225" y="3757613"/>
          <p14:tracePt t="134497" x="9540875" y="3757613"/>
          <p14:tracePt t="134530" x="9534525" y="3757613"/>
          <p14:tracePt t="134545" x="9528175" y="3757613"/>
          <p14:tracePt t="134552" x="9521825" y="3757613"/>
          <p14:tracePt t="134566" x="9509125" y="3757613"/>
          <p14:tracePt t="134575" x="9498013" y="3757613"/>
          <p14:tracePt t="134586" x="9478963" y="3757613"/>
          <p14:tracePt t="134599" x="9459913" y="3776663"/>
          <p14:tracePt t="134610" x="9440863" y="3806825"/>
          <p14:tracePt t="134620" x="9421813" y="3851275"/>
          <p14:tracePt t="134631" x="9409113" y="3894138"/>
          <p14:tracePt t="134644" x="9398000" y="3919538"/>
          <p14:tracePt t="134655" x="9385300" y="3963988"/>
          <p14:tracePt t="134666" x="9378950" y="3983038"/>
          <p14:tracePt t="134677" x="9372600" y="4006850"/>
          <p14:tracePt t="134687" x="9366250" y="4019550"/>
          <p14:tracePt t="134721" x="9366250" y="4032250"/>
          <p14:tracePt t="134732" x="9366250" y="4051300"/>
          <p14:tracePt t="134747" x="9353550" y="4076700"/>
          <p14:tracePt t="134758" x="9340850" y="4106863"/>
          <p14:tracePt t="134767" x="9302750" y="4144963"/>
          <p14:tracePt t="134778" x="9272588" y="4170363"/>
          <p14:tracePt t="134789" x="9215438" y="4206875"/>
          <p14:tracePt t="134800" x="9121775" y="4257675"/>
          <p14:tracePt t="134812" x="8991600" y="4325938"/>
          <p14:tracePt t="134822" x="8815388" y="4419600"/>
          <p14:tracePt t="134834" x="8589963" y="4570413"/>
          <p14:tracePt t="134847" x="8353425" y="4738688"/>
          <p14:tracePt t="134860" x="8121650" y="4913313"/>
          <p14:tracePt t="134868" x="7883525" y="5100638"/>
          <p14:tracePt t="134880" x="7653338" y="5270500"/>
          <p14:tracePt t="134893" x="7446963" y="5419725"/>
          <p14:tracePt t="134901" x="7264400" y="5545138"/>
          <p14:tracePt t="134913" x="7108825" y="5664200"/>
          <p14:tracePt t="134923" x="6970713" y="5757863"/>
          <p14:tracePt t="134935" x="6846888" y="5838825"/>
          <p14:tracePt t="134946" x="6740525" y="5900738"/>
          <p14:tracePt t="134958" x="6664325" y="5951538"/>
          <p14:tracePt t="134971" x="6589713" y="6000750"/>
          <p14:tracePt t="134982" x="6534150" y="6038850"/>
          <p14:tracePt t="134991" x="6477000" y="6076950"/>
          <p14:tracePt t="135002" x="6408738" y="6126163"/>
          <p14:tracePt t="135016" x="6334125" y="6176963"/>
          <p14:tracePt t="135025" x="6251575" y="6226175"/>
          <p14:tracePt t="135038" x="6157913" y="6276975"/>
          <p14:tracePt t="135051" x="6076950" y="6326188"/>
          <p14:tracePt t="135060" x="6008688" y="6357938"/>
          <p14:tracePt t="135070" x="5976938" y="6376988"/>
          <p14:tracePt t="135171" x="5957888" y="6383338"/>
          <p14:tracePt t="135183" x="5927725" y="6370638"/>
          <p14:tracePt t="135194" x="5895975" y="6345238"/>
          <p14:tracePt t="135205" x="5864225" y="6313488"/>
          <p14:tracePt t="135217" x="5827713" y="6276975"/>
          <p14:tracePt t="135228" x="5795963" y="6245225"/>
          <p14:tracePt t="135239" x="5764213" y="6219825"/>
          <p14:tracePt t="135253" x="5727700" y="6196013"/>
          <p14:tracePt t="135261" x="5708650" y="6176963"/>
          <p14:tracePt t="135273" x="5695950" y="6164263"/>
          <p14:tracePt t="135284" x="5670550" y="6145213"/>
          <p14:tracePt t="135297" x="5651500" y="6138863"/>
          <p14:tracePt t="135306" x="5634038" y="6126163"/>
          <p14:tracePt t="135317" x="5621338" y="6119813"/>
          <p14:tracePt t="135330" x="5595938" y="6107113"/>
          <p14:tracePt t="135340" x="5576888" y="6102350"/>
          <p14:tracePt t="135352" x="5557838" y="6096000"/>
          <p14:tracePt t="135364" x="5527675" y="6083300"/>
          <p14:tracePt t="135375" x="5470525" y="6070600"/>
          <p14:tracePt t="135384" x="5408613" y="6051550"/>
          <p14:tracePt t="135398" x="5321300" y="6038850"/>
          <p14:tracePt t="135407" x="5221288" y="6026150"/>
          <p14:tracePt t="135419" x="5127625" y="6019800"/>
          <p14:tracePt t="135430" x="5027613" y="6007100"/>
          <p14:tracePt t="135442" x="4938713" y="6000750"/>
          <p14:tracePt t="135466" x="4764088" y="6000750"/>
          <p14:tracePt t="135475" x="4676775" y="6000750"/>
          <p14:tracePt t="135486" x="4602163" y="6000750"/>
          <p14:tracePt t="135500" x="4514850" y="6000750"/>
          <p14:tracePt t="135510" x="4425950" y="6000750"/>
          <p14:tracePt t="135520" x="4338638" y="6000750"/>
          <p14:tracePt t="135531" x="4238625" y="6000750"/>
          <p14:tracePt t="135543" x="4138613" y="6000750"/>
          <p14:tracePt t="135555" x="4051300" y="6000750"/>
          <p14:tracePt t="135566" x="3989388" y="6000750"/>
          <p14:tracePt t="135578" x="3951288" y="6000750"/>
          <p14:tracePt t="135587" x="3932238" y="6000750"/>
          <p14:tracePt t="135599" x="3919538" y="6000750"/>
          <p14:tracePt t="135610" x="3908425" y="6000750"/>
          <p14:tracePt t="135621" x="3895725" y="6000750"/>
          <p14:tracePt t="135632" x="3883025" y="6000750"/>
          <p14:tracePt t="135645" x="3863975" y="6007100"/>
          <p14:tracePt t="135656" x="3851275" y="6013450"/>
          <p14:tracePt t="135667" x="3838575" y="6019800"/>
          <p14:tracePt t="135678" x="3825875" y="6019800"/>
          <p14:tracePt t="135689" x="3813175" y="6019800"/>
          <p14:tracePt t="135700" x="3802063" y="6019800"/>
          <p14:tracePt t="135712" x="3789363" y="6019800"/>
          <p14:tracePt t="135722" x="3783013" y="6019800"/>
          <p14:tracePt t="135745" x="3770313" y="6019800"/>
          <p14:tracePt t="135781" x="3757613" y="6019800"/>
          <p14:tracePt t="135790" x="3738563" y="6019800"/>
          <p14:tracePt t="135801" x="3719513" y="6013450"/>
          <p14:tracePt t="135815" x="3702050" y="6000750"/>
          <p14:tracePt t="135824" x="3676650" y="5995988"/>
          <p14:tracePt t="135835" x="3644900" y="5983288"/>
          <p14:tracePt t="135849" x="3606800" y="5976938"/>
          <p14:tracePt t="135857" x="3563938" y="5964238"/>
          <p14:tracePt t="135869" x="3513138" y="5945188"/>
          <p14:tracePt t="135881" x="3470275" y="5938838"/>
          <p14:tracePt t="135894" x="3419475" y="5919788"/>
          <p14:tracePt t="135902" x="3363913" y="5900738"/>
          <p14:tracePt t="135914" x="3319463" y="5895975"/>
          <p14:tracePt t="135925" x="3270250" y="5889625"/>
          <p14:tracePt t="135936" x="3219450" y="5876925"/>
          <p14:tracePt t="135948" x="3151188" y="5857875"/>
          <p14:tracePt t="135962" x="3100388" y="5851525"/>
          <p14:tracePt t="135973" x="3057525" y="5845175"/>
          <p14:tracePt t="135983" x="3038475" y="5826125"/>
          <p14:tracePt t="135994" x="3025775" y="5819775"/>
          <p14:tracePt t="136039" x="3013075" y="5813425"/>
          <p14:tracePt t="136072" x="3006725" y="5813425"/>
          <p14:tracePt t="136084" x="2995613" y="5813425"/>
          <p14:tracePt t="136094" x="2976563" y="5813425"/>
          <p14:tracePt t="136105" x="2963863" y="5813425"/>
          <p14:tracePt t="136116" x="2951163" y="5813425"/>
          <p14:tracePt t="136139" x="2944813" y="5813425"/>
          <p14:tracePt t="136206" x="2938463" y="5813425"/>
          <p14:tracePt t="136217" x="2932113" y="5813425"/>
          <p14:tracePt t="136244" x="2925763" y="5813425"/>
          <p14:tracePt t="136251" x="2919413" y="5813425"/>
          <p14:tracePt t="136273" x="2913063" y="5813425"/>
          <p14:tracePt t="136298" x="2906713" y="5813425"/>
          <p14:tracePt t="136319" x="2900363" y="5813425"/>
          <p14:tracePt t="136330" x="2895600" y="5813425"/>
          <p14:tracePt t="136354" x="2889250" y="5813425"/>
          <p14:tracePt t="136365" x="2876550" y="5813425"/>
          <p14:tracePt t="136499" x="2863850" y="5813425"/>
          <p14:tracePt t="136510" x="2857500" y="5813425"/>
          <p14:tracePt t="136521" x="2851150" y="5807075"/>
          <p14:tracePt t="136545" x="2844800" y="5807075"/>
          <p14:tracePt t="136555" x="2838450" y="5800725"/>
          <p14:tracePt t="136567" x="2832100" y="5789613"/>
          <p14:tracePt t="136578" x="2819400" y="5770563"/>
          <p14:tracePt t="136588" x="2813050" y="5738813"/>
          <p14:tracePt t="136602" x="2806700" y="5707063"/>
          <p14:tracePt t="136612" x="2800350" y="5683250"/>
          <p14:tracePt t="136622" x="2776538" y="5645150"/>
          <p14:tracePt t="136634" x="2763838" y="5619750"/>
          <p14:tracePt t="136646" x="2744788" y="5589588"/>
          <p14:tracePt t="136657" x="2725738" y="5564188"/>
          <p14:tracePt t="136668" x="2706688" y="5545138"/>
          <p14:tracePt t="136680" x="2689225" y="5519738"/>
          <p14:tracePt t="136690" x="2657475" y="5495925"/>
          <p14:tracePt t="136701" x="2619375" y="5470525"/>
          <p14:tracePt t="136715" x="2593975" y="5457825"/>
          <p14:tracePt t="136724" x="2557463" y="5432425"/>
          <p14:tracePt t="136736" x="2519363" y="5413375"/>
          <p14:tracePt t="136747" x="2489200" y="5407025"/>
          <p14:tracePt t="136757" x="2457450" y="5395913"/>
          <p14:tracePt t="136768" x="2400300" y="5376863"/>
          <p14:tracePt t="136783" x="2351088" y="5357813"/>
          <p14:tracePt t="136791" x="2282825" y="5345113"/>
          <p14:tracePt t="136802" x="2219325" y="5338763"/>
          <p14:tracePt t="136817" x="2157413" y="5332413"/>
          <p14:tracePt t="136825" x="2093913" y="5332413"/>
          <p14:tracePt t="136836" x="2019300" y="5332413"/>
          <p14:tracePt t="136850" x="1931988" y="5332413"/>
          <p14:tracePt t="136861" x="1844675" y="5332413"/>
          <p14:tracePt t="136871" x="1744663" y="5332413"/>
          <p14:tracePt t="136883" x="1644650" y="5332413"/>
          <p14:tracePt t="136898" x="1544638" y="5332413"/>
          <p14:tracePt t="136904" x="1450975" y="5351463"/>
          <p14:tracePt t="136918" x="1363663" y="5383213"/>
          <p14:tracePt t="136927" x="1281113" y="5426075"/>
          <p14:tracePt t="136938" x="1200150" y="5476875"/>
          <p14:tracePt t="136952" x="1131888" y="5519738"/>
          <p14:tracePt t="136961" x="1074738" y="5570538"/>
          <p14:tracePt t="136972" x="1019175" y="5619750"/>
          <p14:tracePt t="136983" x="968375" y="5664200"/>
          <p14:tracePt t="136995" x="931863" y="5719763"/>
          <p14:tracePt t="137005" x="906463" y="5789613"/>
          <p14:tracePt t="137018" x="887413" y="5851525"/>
          <p14:tracePt t="137028" x="874713" y="5945188"/>
          <p14:tracePt t="137039" x="874713" y="6045200"/>
          <p14:tracePt t="137052" x="887413" y="6145213"/>
          <p14:tracePt t="137063" x="944563" y="6257925"/>
          <p14:tracePt t="137072" x="1050925" y="6389688"/>
          <p14:tracePt t="137084" x="1231900" y="6526213"/>
          <p14:tracePt t="137097" x="1557338" y="6702425"/>
          <p14:tracePt t="137106" x="1938338" y="6838950"/>
          <p14:tracePt t="137176" x="3908425" y="6426200"/>
          <p14:tracePt t="137185" x="4025900" y="6070600"/>
          <p14:tracePt t="137197" x="4076700" y="5676900"/>
          <p14:tracePt t="137207" x="4051300" y="5313363"/>
          <p14:tracePt t="137219" x="3913188" y="4970463"/>
          <p14:tracePt t="137230" x="3702050" y="4689475"/>
          <p14:tracePt t="137241" x="3457575" y="4457700"/>
          <p14:tracePt t="137255" x="3206750" y="4319588"/>
          <p14:tracePt t="137266" x="2970213" y="4232275"/>
          <p14:tracePt t="137275" x="2751138" y="4187825"/>
          <p14:tracePt t="137287" x="2525713" y="4225925"/>
          <p14:tracePt t="137300" x="2306638" y="4325938"/>
          <p14:tracePt t="137309" x="2119313" y="4506913"/>
          <p14:tracePt t="137320" x="1938338" y="4757738"/>
          <p14:tracePt t="137331" x="1800225" y="5119688"/>
          <p14:tracePt t="137347" x="1770063" y="5489575"/>
          <p14:tracePt t="137356" x="1831975" y="5857875"/>
          <p14:tracePt t="137367" x="2025650" y="6207125"/>
          <p14:tracePt t="137378" x="2287588" y="6438900"/>
          <p14:tracePt t="137387" x="2589213" y="6607175"/>
          <p14:tracePt t="137400" x="2838450" y="6664325"/>
          <p14:tracePt t="137411" x="3051175" y="6657975"/>
          <p14:tracePt t="137421" x="3232150" y="6596063"/>
          <p14:tracePt t="137432" x="3389313" y="6489700"/>
          <p14:tracePt t="137446" x="3506788" y="6332538"/>
          <p14:tracePt t="137457" x="3576638" y="6189663"/>
          <p14:tracePt t="137468" x="3625850" y="6032500"/>
          <p14:tracePt t="137478" x="3644900" y="5907088"/>
          <p14:tracePt t="137489" x="3657600" y="5807075"/>
          <p14:tracePt t="137567" x="3663950" y="5764213"/>
          <p14:tracePt t="137580" x="3689350" y="5757863"/>
          <p14:tracePt t="137590" x="3725863" y="5770563"/>
          <p14:tracePt t="137601" x="3770313" y="5783263"/>
          <p14:tracePt t="137614" x="3789363" y="5800725"/>
          <p14:tracePt t="137623" x="3802063" y="5807075"/>
          <p14:tracePt t="137714" x="3813175" y="5807075"/>
          <p14:tracePt t="137736" x="3825875" y="5807075"/>
          <p14:tracePt t="137759" x="3838575" y="5800725"/>
          <p14:tracePt t="137770" x="3844925" y="5795963"/>
          <p14:tracePt t="137783" x="3851275" y="5789613"/>
          <p14:tracePt t="137793" x="3857625" y="5789613"/>
          <p14:tracePt t="137804" x="3870325" y="5789613"/>
          <p14:tracePt t="137816" x="3883025" y="5783263"/>
          <p14:tracePt t="137838" x="3895725" y="5783263"/>
          <p14:tracePt t="137851" x="3902075" y="5776913"/>
          <p14:tracePt t="137860" x="3908425" y="5776913"/>
          <p14:tracePt t="137871" x="3913188" y="5770563"/>
          <p14:tracePt t="137883" x="3919538" y="5764213"/>
          <p14:tracePt t="137893" x="3932238" y="5757863"/>
          <p14:tracePt t="137929" x="3944938" y="5751513"/>
          <p14:tracePt t="137977" x="3951288" y="5745163"/>
          <p14:tracePt t="137984" x="3951288" y="5738813"/>
          <p14:tracePt t="137996" x="3951288" y="5732463"/>
          <p14:tracePt t="138006" x="3951288" y="5719763"/>
          <p14:tracePt t="138040" x="3951288" y="5700713"/>
          <p14:tracePt t="138053" x="3944938" y="5683250"/>
          <p14:tracePt t="138065" x="3932238" y="5664200"/>
          <p14:tracePt t="138074" x="3919538" y="5651500"/>
          <p14:tracePt t="138085" x="3908425" y="5632450"/>
          <p14:tracePt t="138099" x="3889375" y="5619750"/>
          <p14:tracePt t="138108" x="3870325" y="5589588"/>
          <p14:tracePt t="138119" x="3832225" y="5551488"/>
          <p14:tracePt t="138130" x="3802063" y="5532438"/>
          <p14:tracePt t="138142" x="3783013" y="5513388"/>
          <p14:tracePt t="138157" x="3751263" y="5483225"/>
          <p14:tracePt t="138166" x="3725863" y="5470525"/>
          <p14:tracePt t="138176" x="3708400" y="5457825"/>
          <p14:tracePt t="138187" x="3695700" y="5451475"/>
          <p14:tracePt t="138199" x="3683000" y="5445125"/>
          <p14:tracePt t="138210" x="3663950" y="5438775"/>
          <p14:tracePt t="138220" x="3638550" y="5426075"/>
          <p14:tracePt t="138231" x="3619500" y="5413375"/>
          <p14:tracePt t="138243" x="3582988" y="5407025"/>
          <p14:tracePt t="138255" x="3551238" y="5407025"/>
          <p14:tracePt t="138267" x="3525838" y="5407025"/>
          <p14:tracePt t="138277" x="3489325" y="5407025"/>
          <p14:tracePt t="138287" x="3451225" y="5407025"/>
          <p14:tracePt t="138300" x="3406775" y="5407025"/>
          <p14:tracePt t="138310" x="3382963" y="5407025"/>
          <p14:tracePt t="138321" x="3344863" y="5407025"/>
          <p14:tracePt t="138333" x="3306763" y="5407025"/>
          <p14:tracePt t="138345" x="3276600" y="5407025"/>
          <p14:tracePt t="138357" x="3238500" y="5407025"/>
          <p14:tracePt t="138367" x="3176588" y="5407025"/>
          <p14:tracePt t="138378" x="3113088" y="5407025"/>
          <p14:tracePt t="138389" x="3063875" y="5407025"/>
          <p14:tracePt t="138400" x="3000375" y="5407025"/>
          <p14:tracePt t="138412" x="2944813" y="5419725"/>
          <p14:tracePt t="138423" x="2895600" y="5426075"/>
          <p14:tracePt t="138434" x="2851150" y="5438775"/>
          <p14:tracePt t="138448" x="2813050" y="5451475"/>
          <p14:tracePt t="138460" x="2770188" y="5470525"/>
          <p14:tracePt t="138468" x="2725738" y="5495925"/>
          <p14:tracePt t="138482" x="2682875" y="5532438"/>
          <p14:tracePt t="138490" x="2632075" y="5570538"/>
          <p14:tracePt t="138501" x="2589213" y="5600700"/>
          <p14:tracePt t="138515" x="2551113" y="5651500"/>
          <p14:tracePt t="138523" x="2538413" y="5670550"/>
          <p14:tracePt t="138535" x="2525713" y="5683250"/>
          <p14:tracePt t="138548" x="2519363" y="5695950"/>
          <p14:tracePt t="138557" x="2519363" y="5713413"/>
          <p14:tracePt t="138569" x="2519363" y="5738813"/>
          <p14:tracePt t="138581" x="2519363" y="5757863"/>
          <p14:tracePt t="138591" x="2519363" y="5795963"/>
          <p14:tracePt t="138602" x="2519363" y="5819775"/>
          <p14:tracePt t="138614" x="2519363" y="5851525"/>
          <p14:tracePt t="138625" x="2519363" y="5900738"/>
          <p14:tracePt t="138637" x="2563813" y="5964238"/>
          <p14:tracePt t="138648" x="2619375" y="6038850"/>
          <p14:tracePt t="138660" x="2700338" y="6096000"/>
          <p14:tracePt t="138671" x="2794000" y="6157913"/>
          <p14:tracePt t="138682" x="2900363" y="6219825"/>
          <p14:tracePt t="138694" x="3038475" y="6289675"/>
          <p14:tracePt t="138704" x="3219450" y="6357938"/>
          <p14:tracePt t="138716" x="3419475" y="6396038"/>
          <p14:tracePt t="138726" x="3606800" y="6419850"/>
          <p14:tracePt t="138737" x="3795713" y="6432550"/>
          <p14:tracePt t="138750" x="3932238" y="6445250"/>
          <p14:tracePt t="138760" x="4057650" y="6438900"/>
          <p14:tracePt t="138772" x="4170363" y="6419850"/>
          <p14:tracePt t="138783" x="4276725" y="6389688"/>
          <p14:tracePt t="138794" x="4376738" y="6345238"/>
          <p14:tracePt t="138805" x="4483100" y="6307138"/>
          <p14:tracePt t="138817" x="4583113" y="6251575"/>
          <p14:tracePt t="138829" x="4676775" y="6196013"/>
          <p14:tracePt t="138839" x="4770438" y="6138863"/>
          <p14:tracePt t="138851" x="4851400" y="6089650"/>
          <p14:tracePt t="138862" x="4921250" y="6051550"/>
          <p14:tracePt t="138873" x="4976813" y="6026150"/>
          <p14:tracePt t="138884" x="5021263" y="5995988"/>
          <p14:tracePt t="138896" x="5051425" y="5983288"/>
          <p14:tracePt t="138906" x="5083175" y="5957888"/>
          <p14:tracePt t="138918" x="5102225" y="5938838"/>
          <p14:tracePt t="138931" x="5145088" y="5907088"/>
          <p14:tracePt t="138941" x="5183188" y="5876925"/>
          <p14:tracePt t="138952" x="5221288" y="5832475"/>
          <p14:tracePt t="138966" x="5245100" y="5789613"/>
          <p14:tracePt t="138974" x="5270500" y="5757863"/>
          <p14:tracePt t="138985" x="5283200" y="5726113"/>
          <p14:tracePt t="138997" x="5302250" y="5683250"/>
          <p14:tracePt t="139007" x="5314950" y="5651500"/>
          <p14:tracePt t="139019" x="5327650" y="5607050"/>
          <p14:tracePt t="139030" x="5327650" y="5570538"/>
          <p14:tracePt t="139045" x="5327650" y="5532438"/>
          <p14:tracePt t="139053" x="5327650" y="5495925"/>
          <p14:tracePt t="139066" x="5327650" y="5457825"/>
          <p14:tracePt t="139075" x="5327650" y="5432425"/>
          <p14:tracePt t="139086" x="5327650" y="5407025"/>
          <p14:tracePt t="139098" x="5314950" y="5389563"/>
          <p14:tracePt t="139110" x="5295900" y="5364163"/>
          <p14:tracePt t="139120" x="5276850" y="5351463"/>
          <p14:tracePt t="139132" x="5245100" y="5326063"/>
          <p14:tracePt t="139143" x="5202238" y="5307013"/>
          <p14:tracePt t="139154" x="5145088" y="5300663"/>
          <p14:tracePt t="139166" x="5083175" y="5283200"/>
          <p14:tracePt t="139178" x="4995863" y="5270500"/>
          <p14:tracePt t="139188" x="4883150" y="5251450"/>
          <p14:tracePt t="139200" x="4751388" y="5232400"/>
          <p14:tracePt t="139210" x="4595813" y="5207000"/>
          <p14:tracePt t="139221" x="4395788" y="5170488"/>
          <p14:tracePt t="139233" x="4151313" y="5126038"/>
          <p14:tracePt t="139244" x="3857625" y="5094288"/>
          <p14:tracePt t="139256" x="3544888" y="5064125"/>
          <p14:tracePt t="139267" x="3232150" y="5032375"/>
          <p14:tracePt t="139278" x="2970213" y="5019675"/>
          <p14:tracePt t="139289" x="2738438" y="5019675"/>
          <p14:tracePt t="139302" x="2519363" y="5038725"/>
          <p14:tracePt t="139313" x="2293938" y="5094288"/>
          <p14:tracePt t="139323" x="2087563" y="5164138"/>
          <p14:tracePt t="139334" x="1844675" y="5270500"/>
          <p14:tracePt t="139345" x="1638300" y="5419725"/>
          <p14:tracePt t="139356" x="1487488" y="5583238"/>
          <p14:tracePt t="139367" x="1381125" y="5738813"/>
          <p14:tracePt t="139381" x="1325563" y="5876925"/>
          <p14:tracePt t="139390" x="1312863" y="5989638"/>
          <p14:tracePt t="139401" x="1331913" y="6089650"/>
          <p14:tracePt t="139415" x="1381125" y="6170613"/>
          <p14:tracePt t="139435" x="1625600" y="6302375"/>
          <p14:tracePt t="139448" x="1900238" y="6364288"/>
          <p14:tracePt t="139458" x="2263775" y="6396038"/>
          <p14:tracePt t="139470" x="2682875" y="6432550"/>
          <p14:tracePt t="139481" x="3163888" y="6451600"/>
          <p14:tracePt t="139491" x="3602038" y="6438900"/>
          <p14:tracePt t="139502" x="3995738" y="6389688"/>
          <p14:tracePt t="139516" x="4302125" y="6307138"/>
          <p14:tracePt t="139525" x="4532313" y="6219825"/>
          <p14:tracePt t="139536" x="4676775" y="6145213"/>
          <p14:tracePt t="139549" x="4770438" y="6070600"/>
          <p14:tracePt t="139559" x="4832350" y="5983288"/>
          <p14:tracePt t="139570" x="4864100" y="5889625"/>
          <p14:tracePt t="139582" x="4883150" y="5789613"/>
          <p14:tracePt t="139598" x="4895850" y="5689600"/>
          <p14:tracePt t="139604" x="4889500" y="5589588"/>
          <p14:tracePt t="139615" x="4851400" y="5470525"/>
          <p14:tracePt t="139626" x="4789488" y="5364163"/>
          <p14:tracePt t="139638" x="4702175" y="5257800"/>
          <p14:tracePt t="139649" x="4608513" y="5164138"/>
          <p14:tracePt t="139661" x="4508500" y="5076825"/>
          <p14:tracePt t="139673" x="4408488" y="5006975"/>
          <p14:tracePt t="139683" x="4314825" y="4945063"/>
          <p14:tracePt t="139694" x="4219575" y="4900613"/>
          <p14:tracePt t="139705" x="4132263" y="4870450"/>
          <p14:tracePt t="139717" x="4051300" y="4851400"/>
          <p14:tracePt t="139729" x="3976688" y="4845050"/>
          <p14:tracePt t="139740" x="3889375" y="4845050"/>
          <p14:tracePt t="139751" x="3789363" y="4857750"/>
          <p14:tracePt t="139761" x="3683000" y="4889500"/>
          <p14:tracePt t="139772" x="3582988" y="4932363"/>
          <p14:tracePt t="139784" x="3489325" y="4970463"/>
          <p14:tracePt t="139797" x="3406775" y="5006975"/>
          <p14:tracePt t="139806" x="3338513" y="5051425"/>
          <p14:tracePt t="139818" x="3282950" y="5089525"/>
          <p14:tracePt t="139829" x="3238500" y="5119688"/>
          <p14:tracePt t="139840" x="3219450" y="5145088"/>
          <p14:tracePt t="139853" x="3195638" y="5164138"/>
          <p14:tracePt t="139865" x="3182938" y="5189538"/>
          <p14:tracePt t="139873" x="3176588" y="5200650"/>
          <p14:tracePt t="139885" x="3163888" y="5213350"/>
          <p14:tracePt t="139899" x="3157538" y="5232400"/>
          <p14:tracePt t="139908" x="3151188" y="5264150"/>
          <p14:tracePt t="139919" x="3132138" y="5307013"/>
          <p14:tracePt t="139931" x="3113088" y="5345113"/>
          <p14:tracePt t="139942" x="3100388" y="5389563"/>
          <p14:tracePt t="139953" x="3082925" y="5419725"/>
          <p14:tracePt t="139966" x="3070225" y="5451475"/>
          <p14:tracePt t="139975" x="3051175" y="5470525"/>
          <p14:tracePt t="139986" x="3044825" y="5495925"/>
          <p14:tracePt t="140121" x="3038475" y="5513388"/>
          <p14:tracePt t="140133" x="3038475" y="5526088"/>
          <p14:tracePt t="140144" x="3032125" y="5538788"/>
          <p14:tracePt t="140347" x="3025775" y="5545138"/>
          <p14:tracePt t="140357" x="3000375" y="5551488"/>
          <p14:tracePt t="140369" x="2976563" y="5551488"/>
          <p14:tracePt t="140381" x="2944813" y="5545138"/>
          <p14:tracePt t="140391" x="2913063" y="5532438"/>
          <p14:tracePt t="140402" x="2889250" y="5526088"/>
          <p14:tracePt t="140415" x="2863850" y="5519738"/>
          <p14:tracePt t="140426" x="2851150" y="5519738"/>
          <p14:tracePt t="140450" x="2844800" y="5519738"/>
          <p14:tracePt t="140459" x="2832100" y="5519738"/>
          <p14:tracePt t="140470" x="2819400" y="5519738"/>
          <p14:tracePt t="140483" x="2806700" y="5519738"/>
          <p14:tracePt t="140493" x="2782888" y="5519738"/>
          <p14:tracePt t="140504" x="2757488" y="5526088"/>
          <p14:tracePt t="140516" x="2738438" y="5532438"/>
          <p14:tracePt t="140526" x="2713038" y="5545138"/>
          <p14:tracePt t="140537" x="2689225" y="5551488"/>
          <p14:tracePt t="140549" x="2644775" y="5564188"/>
          <p14:tracePt t="140561" x="2613025" y="5583238"/>
          <p14:tracePt t="140571" x="2582863" y="5595938"/>
          <p14:tracePt t="140582" x="2551113" y="5613400"/>
          <p14:tracePt t="140600" x="2519363" y="5638800"/>
          <p14:tracePt t="140605" x="2489200" y="5664200"/>
          <p14:tracePt t="140616" x="2463800" y="5676900"/>
          <p14:tracePt t="140629" x="2444750" y="5695950"/>
          <p14:tracePt t="140639" x="2432050" y="5713413"/>
          <p14:tracePt t="140650" x="2425700" y="5713413"/>
          <p14:tracePt t="140664" x="2413000" y="5726113"/>
          <p14:tracePt t="140684" x="2400300" y="5732463"/>
          <p14:tracePt t="140764" x="2393950" y="5738813"/>
          <p14:tracePt t="140774" x="2387600" y="5751513"/>
          <p14:tracePt t="140785" x="2382838" y="5757863"/>
          <p14:tracePt t="140798" x="2376488" y="5764213"/>
          <p14:tracePt t="140807" x="2376488" y="5770563"/>
          <p14:tracePt t="140819" x="2370138" y="5776913"/>
          <p14:tracePt t="140830" x="2357438" y="5800725"/>
          <p14:tracePt t="140845" x="2351088" y="5819775"/>
          <p14:tracePt t="140853" x="2344738" y="5832475"/>
          <p14:tracePt t="140866" x="2338388" y="5845175"/>
          <p14:tracePt t="140876" x="2332038" y="5864225"/>
          <p14:tracePt t="140899" x="2332038" y="5889625"/>
          <p14:tracePt t="140920" x="2332038" y="5900738"/>
          <p14:tracePt t="140931" x="2332038" y="5919788"/>
          <p14:tracePt t="140946" x="2332038" y="5932488"/>
          <p14:tracePt t="140976" x="2332038" y="5938838"/>
          <p14:tracePt t="141055" x="2332038" y="5945188"/>
          <p14:tracePt t="141066" x="2332038" y="5957888"/>
          <p14:tracePt t="141078" x="2332038" y="5964238"/>
          <p14:tracePt t="141089" x="2338388" y="5976938"/>
          <p14:tracePt t="141100" x="2344738" y="5983288"/>
          <p14:tracePt t="141111" x="2351088" y="5995988"/>
          <p14:tracePt t="141122" x="2363788" y="6007100"/>
          <p14:tracePt t="141134" x="2382838" y="6026150"/>
          <p14:tracePt t="141145" x="2406650" y="6038850"/>
          <p14:tracePt t="141159" x="2425700" y="6064250"/>
          <p14:tracePt t="141171" x="2451100" y="6076950"/>
          <p14:tracePt t="141182" x="2470150" y="6102350"/>
          <p14:tracePt t="141190" x="2513013" y="6126163"/>
          <p14:tracePt t="141201" x="2557463" y="6138863"/>
          <p14:tracePt t="141215" x="2600325" y="6170613"/>
          <p14:tracePt t="141224" x="2644775" y="6183313"/>
          <p14:tracePt t="141235" x="2682875" y="6202363"/>
          <p14:tracePt t="141249" x="2738438" y="6219825"/>
          <p14:tracePt t="141260" x="2794000" y="6238875"/>
          <p14:tracePt t="141269" x="2857500" y="6257925"/>
          <p14:tracePt t="141283" x="2938463" y="6276975"/>
          <p14:tracePt t="141291" x="3038475" y="6296025"/>
          <p14:tracePt t="141302" x="3138488" y="6313488"/>
          <p14:tracePt t="141316" x="3251200" y="6338888"/>
          <p14:tracePt t="141325" x="3370263" y="6357938"/>
          <p14:tracePt t="141336" x="3495675" y="6376988"/>
          <p14:tracePt t="141349" x="3606800" y="6389688"/>
          <p14:tracePt t="141361" x="3719513" y="6402388"/>
          <p14:tracePt t="141370" x="3832225" y="6407150"/>
          <p14:tracePt t="141383" x="3944938" y="6419850"/>
          <p14:tracePt t="141393" x="4044950" y="6419850"/>
          <p14:tracePt t="141404" x="4144963" y="6419850"/>
          <p14:tracePt t="141417" x="4232275" y="6419850"/>
          <p14:tracePt t="141427" x="4319588" y="6419850"/>
          <p14:tracePt t="141438" x="4395788" y="6413500"/>
          <p14:tracePt t="141451" x="4470400" y="6396038"/>
          <p14:tracePt t="141460" x="4538663" y="6376988"/>
          <p14:tracePt t="141471" x="4595813" y="6357938"/>
          <p14:tracePt t="141482" x="4645025" y="6345238"/>
          <p14:tracePt t="141494" x="4689475" y="6313488"/>
          <p14:tracePt t="141505" x="4721225" y="6289675"/>
          <p14:tracePt t="141516" x="4745038" y="6270625"/>
          <p14:tracePt t="141529" x="4757738" y="6257925"/>
          <p14:tracePt t="141539" x="4770438" y="6232525"/>
          <p14:tracePt t="141553" x="4783138" y="6219825"/>
          <p14:tracePt t="141564" x="4802188" y="6207125"/>
          <p14:tracePt t="141584" x="4814888" y="6196013"/>
          <p14:tracePt t="141599" x="4826000" y="6183313"/>
          <p14:tracePt t="141606" x="4838700" y="6151563"/>
          <p14:tracePt t="141618" x="4845050" y="6138863"/>
          <p14:tracePt t="141631" x="4857750" y="6126163"/>
          <p14:tracePt t="141640" x="4864100" y="6113463"/>
          <p14:tracePt t="141652" x="4870450" y="6107113"/>
          <p14:tracePt t="141665" x="4876800" y="6102350"/>
          <p14:tracePt t="141674" x="4889500" y="6089650"/>
          <p14:tracePt t="141709" x="4895850" y="6076950"/>
          <p14:tracePt t="141719" x="4902200" y="6070600"/>
          <p14:tracePt t="141730" x="4908550" y="6070600"/>
          <p14:tracePt t="141741" x="4914900" y="6057900"/>
          <p14:tracePt t="141755" x="4921250" y="6032500"/>
          <p14:tracePt t="141766" x="4927600" y="6013450"/>
          <p14:tracePt t="141775" x="4932363" y="6000750"/>
          <p14:tracePt t="141786" x="4938713" y="5970588"/>
          <p14:tracePt t="141800" x="4938713" y="5951538"/>
          <p14:tracePt t="141810" x="4938713" y="5926138"/>
          <p14:tracePt t="141820" x="4945063" y="5895975"/>
          <p14:tracePt t="141831" x="4945063" y="5876925"/>
          <p14:tracePt t="141844" x="4945063" y="5845175"/>
          <p14:tracePt t="141855" x="4945063" y="5826125"/>
          <p14:tracePt t="141867" x="4945063" y="5807075"/>
          <p14:tracePt t="141876" x="4945063" y="5789613"/>
          <p14:tracePt t="141887" x="4945063" y="5770563"/>
          <p14:tracePt t="141910" x="4945063" y="5757863"/>
          <p14:tracePt t="141922" x="4945063" y="5751513"/>
          <p14:tracePt t="141933" x="4945063" y="5745163"/>
          <p14:tracePt t="141945" x="4945063" y="5726113"/>
          <p14:tracePt t="141960" x="4945063" y="5713413"/>
          <p14:tracePt t="141967" x="4932363" y="5695950"/>
          <p14:tracePt t="141978" x="4902200" y="5664200"/>
          <p14:tracePt t="141988" x="4864100" y="5613400"/>
          <p14:tracePt t="142000" x="4838700" y="5583238"/>
          <p14:tracePt t="142014" x="4808538" y="5570538"/>
          <p14:tracePt t="142022" x="4776788" y="5545138"/>
          <p14:tracePt t="142034" x="4745038" y="5526088"/>
          <p14:tracePt t="142049" x="4714875" y="5513388"/>
          <p14:tracePt t="142058" x="4683125" y="5507038"/>
          <p14:tracePt t="142068" x="4657725" y="5500688"/>
          <p14:tracePt t="142081" x="4625975" y="5489575"/>
          <p14:tracePt t="142090" x="4602163" y="5483225"/>
          <p14:tracePt t="142101" x="4570413" y="5476875"/>
          <p14:tracePt t="142116" x="4525963" y="5470525"/>
          <p14:tracePt t="142124" x="4489450" y="5457825"/>
          <p14:tracePt t="142135" x="4438650" y="5451475"/>
          <p14:tracePt t="142148" x="4383088" y="5451475"/>
          <p14:tracePt t="142162" x="4319588" y="5445125"/>
          <p14:tracePt t="142169" x="4257675" y="5445125"/>
          <p14:tracePt t="142182" x="4183063" y="5432425"/>
          <p14:tracePt t="142191" x="4119563" y="5432425"/>
          <p14:tracePt t="142203" x="4044950" y="5432425"/>
          <p14:tracePt t="142216" x="3970338" y="5432425"/>
          <p14:tracePt t="142225" x="3895725" y="5432425"/>
          <p14:tracePt t="142237" x="3825875" y="5432425"/>
          <p14:tracePt t="142250" x="3763963" y="5432425"/>
          <p14:tracePt t="142261" x="3689350" y="5432425"/>
          <p14:tracePt t="142270" x="3625850" y="5432425"/>
          <p14:tracePt t="142282" x="3563938" y="5438775"/>
          <p14:tracePt t="142293" x="3482975" y="5457825"/>
          <p14:tracePt t="142304" x="3395663" y="5489575"/>
          <p14:tracePt t="142316" x="3302000" y="5513388"/>
          <p14:tracePt t="142327" x="3213100" y="5557838"/>
          <p14:tracePt t="142338" x="3106738" y="5595938"/>
          <p14:tracePt t="142351" x="3019425" y="5638800"/>
          <p14:tracePt t="142361" x="2925763" y="5676900"/>
          <p14:tracePt t="142371" x="2857500" y="5719763"/>
          <p14:tracePt t="142384" x="2789238" y="5757863"/>
          <p14:tracePt t="142394" x="2732088" y="5807075"/>
          <p14:tracePt t="142405" x="2689225" y="5838825"/>
          <p14:tracePt t="142417" x="2651125" y="5889625"/>
          <p14:tracePt t="142431" x="2613025" y="5932488"/>
          <p14:tracePt t="142439" x="2589213" y="5964238"/>
          <p14:tracePt t="142450" x="2576513" y="5995988"/>
          <p14:tracePt t="142462" x="2570163" y="6026150"/>
          <p14:tracePt t="142473" x="2563813" y="6045200"/>
          <p14:tracePt t="142485" x="2563813" y="6057900"/>
          <p14:tracePt t="142496" x="2563813" y="6070600"/>
          <p14:tracePt t="142540" x="2563813" y="6083300"/>
          <p14:tracePt t="142607" x="2563813" y="6096000"/>
          <p14:tracePt t="142619" x="2576513" y="6107113"/>
          <p14:tracePt t="142632" x="2593975" y="6119813"/>
          <p14:tracePt t="142642" x="2625725" y="6138863"/>
          <p14:tracePt t="142653" x="2670175" y="6164263"/>
          <p14:tracePt t="142665" x="2713038" y="6183313"/>
          <p14:tracePt t="142676" x="2757488" y="6202363"/>
          <p14:tracePt t="142686" x="2794000" y="6219825"/>
          <p14:tracePt t="142700" x="2851150" y="6232525"/>
          <p14:tracePt t="142720" x="2982913" y="6270625"/>
          <p14:tracePt t="142731" x="3063875" y="6302375"/>
          <p14:tracePt t="142743" x="3151188" y="6319838"/>
          <p14:tracePt t="142756" x="3238500" y="6345238"/>
          <p14:tracePt t="142767" x="3344863" y="6364288"/>
          <p14:tracePt t="142776" x="3444875" y="6370638"/>
          <p14:tracePt t="142787" x="3544888" y="6383338"/>
          <p14:tracePt t="142799" x="3670300" y="6396038"/>
          <p14:tracePt t="142811" x="3795713" y="6396038"/>
          <p14:tracePt t="142822" x="3908425" y="6396038"/>
          <p14:tracePt t="142834" x="4013200" y="6396038"/>
          <p14:tracePt t="142845" x="4119563" y="6389688"/>
          <p14:tracePt t="142856" x="4219575" y="6370638"/>
          <p14:tracePt t="142866" x="4295775" y="6351588"/>
          <p14:tracePt t="142880" x="4364038" y="6319838"/>
          <p14:tracePt t="142889" x="4432300" y="6283325"/>
          <p14:tracePt t="142913" x="4545013" y="6196013"/>
          <p14:tracePt t="142923" x="4589463" y="6164263"/>
          <p14:tracePt t="142934" x="4625975" y="6113463"/>
          <p14:tracePt t="142946" x="4664075" y="6070600"/>
          <p14:tracePt t="142960" x="4695825" y="6038850"/>
          <p14:tracePt t="142968" x="4721225" y="6000750"/>
          <p14:tracePt t="142981" x="4745038" y="5970588"/>
          <p14:tracePt t="142990" x="4757738" y="5951538"/>
          <p14:tracePt t="143001" x="4783138" y="5926138"/>
          <p14:tracePt t="143015" x="4795838" y="5907088"/>
          <p14:tracePt t="143025" x="4802188" y="5895975"/>
          <p14:tracePt t="143035" x="4808538" y="5876925"/>
          <p14:tracePt t="143048" x="4808538" y="5857875"/>
          <p14:tracePt t="143058" x="4808538" y="5826125"/>
          <p14:tracePt t="143069" x="4808538" y="5789613"/>
          <p14:tracePt t="143081" x="4808538" y="5751513"/>
          <p14:tracePt t="143091" x="4808538" y="5719763"/>
          <p14:tracePt t="143102" x="4808538" y="5683250"/>
          <p14:tracePt t="143114" x="4789488" y="5638800"/>
          <p14:tracePt t="143129" x="4764088" y="5589588"/>
          <p14:tracePt t="143136" x="4732338" y="5532438"/>
          <p14:tracePt t="143147" x="4708525" y="5489575"/>
          <p14:tracePt t="143159" x="4683125" y="5457825"/>
          <p14:tracePt t="143172" x="4664075" y="5432425"/>
          <p14:tracePt t="143183" x="4638675" y="5400675"/>
          <p14:tracePt t="143193" x="4614863" y="5389563"/>
          <p14:tracePt t="143204" x="4576763" y="5370513"/>
          <p14:tracePt t="143218" x="4521200" y="5351463"/>
          <p14:tracePt t="143226" x="4457700" y="5326063"/>
          <p14:tracePt t="143238" x="4364038" y="5300663"/>
          <p14:tracePt t="143250" x="4276725" y="5283200"/>
          <p14:tracePt t="143260" x="4176713" y="5264150"/>
          <p14:tracePt t="143271" x="4083050" y="5245100"/>
          <p14:tracePt t="143283" x="3995738" y="5226050"/>
          <p14:tracePt t="143294" x="3895725" y="5200650"/>
          <p14:tracePt t="143305" x="3795713" y="5194300"/>
          <p14:tracePt t="143317" x="3695700" y="5183188"/>
          <p14:tracePt t="143329" x="3582988" y="5170488"/>
          <p14:tracePt t="143339" x="3482975" y="5170488"/>
          <p14:tracePt t="143351" x="3370263" y="5170488"/>
          <p14:tracePt t="143361" x="3270250" y="5170488"/>
          <p14:tracePt t="143373" x="3157538" y="5170488"/>
          <p14:tracePt t="143384" x="3057525" y="5170488"/>
          <p14:tracePt t="143396" x="2944813" y="5170488"/>
          <p14:tracePt t="143407" x="2819400" y="5170488"/>
          <p14:tracePt t="143417" x="2693988" y="5176838"/>
          <p14:tracePt t="143430" x="2570163" y="5194300"/>
          <p14:tracePt t="143440" x="2457450" y="5226050"/>
          <p14:tracePt t="143457" x="2344738" y="5257800"/>
          <p14:tracePt t="143465" x="2225675" y="5300663"/>
          <p14:tracePt t="143474" x="2125663" y="5345113"/>
          <p14:tracePt t="143485" x="2044700" y="5395913"/>
          <p14:tracePt t="143498" x="1976438" y="5445125"/>
          <p14:tracePt t="143508" x="1919288" y="5489575"/>
          <p14:tracePt t="143519" x="1870075" y="5551488"/>
          <p14:tracePt t="143530" x="1838325" y="5600700"/>
          <p14:tracePt t="143541" x="1825625" y="5657850"/>
          <p14:tracePt t="143554" x="1825625" y="5707063"/>
          <p14:tracePt t="143566" x="1838325" y="5776913"/>
          <p14:tracePt t="143575" x="1881188" y="5845175"/>
          <p14:tracePt t="143586" x="1970088" y="5913438"/>
          <p14:tracePt t="143598" x="2106613" y="6007100"/>
          <p14:tracePt t="143610" x="2432050" y="6176963"/>
          <p14:tracePt t="143620" x="2895600" y="6364288"/>
          <p14:tracePt t="143631" x="3457575" y="6538913"/>
          <p14:tracePt t="143646" x="4057650" y="6677025"/>
          <p14:tracePt t="143656" x="4651375" y="6751638"/>
          <p14:tracePt t="143666" x="5170488" y="6807200"/>
          <p14:tracePt t="143679" x="5608638" y="6826250"/>
          <p14:tracePt t="143688" x="5995988" y="6796088"/>
          <p14:tracePt t="143699" x="6296025" y="6732588"/>
          <p14:tracePt t="143710" x="6502400" y="6664325"/>
          <p14:tracePt t="143721" x="6657975" y="6564313"/>
          <p14:tracePt t="143732" x="6740525" y="6470650"/>
          <p14:tracePt t="143746" x="6796088" y="6364288"/>
          <p14:tracePt t="143756" x="6827838" y="6238875"/>
          <p14:tracePt t="143767" x="6827838" y="6102350"/>
          <p14:tracePt t="143778" x="6770688" y="5932488"/>
          <p14:tracePt t="143789" x="6664325" y="5757863"/>
          <p14:tracePt t="143800" x="6508750" y="5589588"/>
          <p14:tracePt t="143815" x="6321425" y="5432425"/>
          <p14:tracePt t="143822" x="6096000" y="5294313"/>
          <p14:tracePt t="143834" x="5834063" y="5189538"/>
          <p14:tracePt t="143848" x="5534025" y="5126038"/>
          <p14:tracePt t="143858" x="5238750" y="5076825"/>
          <p14:tracePt t="143868" x="4927600" y="5064125"/>
          <p14:tracePt t="143880" x="4621213" y="5064125"/>
          <p14:tracePt t="143890" x="4351338" y="5083175"/>
          <p14:tracePt t="143912" x="4151313" y="5138738"/>
          <p14:tracePt t="143916" x="3983038" y="5213350"/>
          <p14:tracePt t="143924" x="3863975" y="5283200"/>
          <p14:tracePt t="143935" x="3770313" y="5357813"/>
          <p14:tracePt t="143949" x="3708400" y="5426075"/>
          <p14:tracePt t="143961" x="3657600" y="5495925"/>
          <p14:tracePt t="143969" x="3619500" y="5564188"/>
          <p14:tracePt t="143983" x="3602038" y="5626100"/>
          <p14:tracePt t="143992" x="3595688" y="5683250"/>
          <p14:tracePt t="144004" x="3582988" y="5732463"/>
          <p14:tracePt t="144016" x="3582988" y="5757863"/>
          <p14:tracePt t="144027" x="3582988" y="5783263"/>
          <p14:tracePt t="144037" x="3595688" y="5800725"/>
          <p14:tracePt t="144052" x="3606800" y="5819775"/>
          <p14:tracePt t="144059" x="3619500" y="5826125"/>
          <p14:tracePt t="144070" x="3638550" y="5838825"/>
          <p14:tracePt t="144082" x="3670300" y="5838825"/>
          <p14:tracePt t="144098" x="3695700" y="5838825"/>
          <p14:tracePt t="144104" x="3732213" y="5838825"/>
          <p14:tracePt t="144116" x="3763963" y="5838825"/>
          <p14:tracePt t="144127" x="3789363" y="5838825"/>
          <p14:tracePt t="144137" x="3819525" y="5838825"/>
          <p14:tracePt t="144149" x="3844925" y="5838825"/>
          <p14:tracePt t="144161" x="3883025" y="5832475"/>
          <p14:tracePt t="144173" x="3925888" y="5826125"/>
          <p14:tracePt t="144183" x="3970338" y="5807075"/>
          <p14:tracePt t="144195" x="4013200" y="5783263"/>
          <p14:tracePt t="144205" x="4057650" y="5757863"/>
          <p14:tracePt t="144217" x="4102100" y="5719763"/>
          <p14:tracePt t="144228" x="4138613" y="5676900"/>
          <p14:tracePt t="144240" x="4164013" y="5619750"/>
          <p14:tracePt t="144255" x="4195763" y="5551488"/>
          <p14:tracePt t="144264" x="4214813" y="5476875"/>
          <p14:tracePt t="144273" x="4219575" y="5400675"/>
          <p14:tracePt t="144284" x="4219575" y="5313363"/>
          <p14:tracePt t="144298" x="4208463" y="5232400"/>
          <p14:tracePt t="144306" x="4157663" y="5151438"/>
          <p14:tracePt t="144318" x="4076700" y="5070475"/>
          <p14:tracePt t="144330" x="3932238" y="4976813"/>
          <p14:tracePt t="144340" x="3713163" y="4876800"/>
          <p14:tracePt t="144351" x="3457575" y="4783138"/>
          <p14:tracePt t="144365" x="3182938" y="4719638"/>
          <p14:tracePt t="144374" x="2906713" y="4676775"/>
          <p14:tracePt t="144385" x="2644775" y="4645025"/>
          <p14:tracePt t="144398" x="2406650" y="4657725"/>
          <p14:tracePt t="144408" x="2206625" y="4706938"/>
          <p14:tracePt t="144419" x="2006600" y="4819650"/>
          <p14:tracePt t="144430" x="1863725" y="4951413"/>
          <p14:tracePt t="144445" x="1757363" y="5126038"/>
          <p14:tracePt t="144455" x="1670050" y="5338763"/>
          <p14:tracePt t="144466" x="1625600" y="5589588"/>
          <p14:tracePt t="144475" x="1651000" y="5851525"/>
          <p14:tracePt t="144486" x="1781175" y="6145213"/>
          <p14:tracePt t="144499" x="2044700" y="6457950"/>
          <p14:tracePt t="144509" x="2406650" y="6789738"/>
          <p14:tracePt t="144610" x="5721350" y="6519863"/>
          <p14:tracePt t="144621" x="5764213" y="6251575"/>
          <p14:tracePt t="144633" x="5727700" y="5976938"/>
          <p14:tracePt t="144644" x="5595938" y="5689600"/>
          <p14:tracePt t="144661" x="5334000" y="5376863"/>
          <p14:tracePt t="144669" x="4976813" y="5100638"/>
          <p14:tracePt t="144678" x="4576763" y="4906963"/>
          <p14:tracePt t="144689" x="4119563" y="4757738"/>
          <p14:tracePt t="144702" x="3695700" y="4689475"/>
          <p14:tracePt t="144712" x="3363913" y="4670425"/>
          <p14:tracePt t="144723" x="3089275" y="4713288"/>
          <p14:tracePt t="144734" x="2906713" y="4776788"/>
          <p14:tracePt t="144746" x="2800350" y="4851400"/>
          <p14:tracePt t="144757" x="2725738" y="4945063"/>
          <p14:tracePt t="144768" x="2706688" y="5057775"/>
          <p14:tracePt t="144780" x="2732088" y="5200650"/>
          <p14:tracePt t="144790" x="2900363" y="5413375"/>
          <p14:tracePt t="144801" x="3213100" y="5676900"/>
          <p14:tracePt t="144816" x="3713163" y="5945188"/>
          <p14:tracePt t="144824" x="4202113" y="6132513"/>
          <p14:tracePt t="144835" x="4608513" y="6238875"/>
          <p14:tracePt t="144847" x="4845050" y="6264275"/>
          <p14:tracePt t="144858" x="4964113" y="6232525"/>
          <p14:tracePt t="144869" x="5002213" y="6138863"/>
          <p14:tracePt t="144882" x="4895850" y="5976938"/>
          <p14:tracePt t="144892" x="4419600" y="5689600"/>
          <p14:tracePt t="144910" x="3732213" y="5426075"/>
          <p14:tracePt t="144915" x="3000375" y="5264150"/>
          <p14:tracePt t="144927" x="2457450" y="5189538"/>
          <p14:tracePt t="144937" x="2125663" y="5189538"/>
          <p14:tracePt t="144949" x="1993900" y="5226050"/>
          <p14:tracePt t="144960" x="1951038" y="5294313"/>
          <p14:tracePt t="144971" x="2019300" y="5376863"/>
          <p14:tracePt t="144984" x="2251075" y="5513388"/>
          <p14:tracePt t="144993" x="2738438" y="5700713"/>
          <p14:tracePt t="145004" x="3376613" y="5900738"/>
          <p14:tracePt t="145016" x="3983038" y="6057900"/>
          <p14:tracePt t="145027" x="4483100" y="6170613"/>
          <p14:tracePt t="145038" x="4808538" y="6232525"/>
          <p14:tracePt t="145051" x="4951413" y="6257925"/>
          <p14:tracePt t="145060" x="5027613" y="6257925"/>
          <p14:tracePt t="145071" x="5070475" y="6226175"/>
          <p14:tracePt t="145082" x="5076825" y="6164263"/>
          <p14:tracePt t="145098" x="5045075" y="6070600"/>
          <p14:tracePt t="145105" x="4945063" y="5957888"/>
          <p14:tracePt t="145116" x="4721225" y="5826125"/>
          <p14:tracePt t="145128" x="4408488" y="5707063"/>
          <p14:tracePt t="145138" x="4108450" y="5645150"/>
          <p14:tracePt t="145150" x="3870325" y="5632450"/>
          <p14:tracePt t="145163" x="3676650" y="5664200"/>
          <p14:tracePt t="145174" x="3538538" y="5719763"/>
          <p14:tracePt t="145184" x="3444875" y="5783263"/>
          <p14:tracePt t="145196" x="3382963" y="5851525"/>
          <p14:tracePt t="145206" x="3344863" y="5919788"/>
          <p14:tracePt t="145217" x="3325813" y="5989638"/>
          <p14:tracePt t="145229" x="3338513" y="6045200"/>
          <p14:tracePt t="145240" x="3395663" y="6089650"/>
          <p14:tracePt t="145253" x="3506788" y="6132513"/>
          <p14:tracePt t="145266" x="3708400" y="6170613"/>
          <p14:tracePt t="145274" x="4051300" y="6202363"/>
          <p14:tracePt t="145285" x="4457700" y="6189663"/>
          <p14:tracePt t="145299" x="4826000" y="6138863"/>
          <p14:tracePt t="145308" x="5102225" y="6076950"/>
          <p14:tracePt t="145319" x="5264150" y="6019800"/>
          <p14:tracePt t="145330" x="5345113" y="5957888"/>
          <p14:tracePt t="145344" x="5383213" y="5889625"/>
          <p14:tracePt t="145355" x="5383213" y="5800725"/>
          <p14:tracePt t="145366" x="5308600" y="5707063"/>
          <p14:tracePt t="145377" x="5145088" y="5595938"/>
          <p14:tracePt t="145386" x="4883150" y="5483225"/>
          <p14:tracePt t="145399" x="4576763" y="5389563"/>
          <p14:tracePt t="145412" x="4276725" y="5326063"/>
          <p14:tracePt t="145420" x="4032250" y="5294313"/>
          <p14:tracePt t="145432" x="3883025" y="5294313"/>
          <p14:tracePt t="145443" x="3770313" y="5300663"/>
          <p14:tracePt t="145454" x="3713163" y="5307013"/>
          <p14:tracePt t="145467" x="3689350" y="5319713"/>
          <p14:tracePt t="145476" x="3663950" y="5326063"/>
          <p14:tracePt t="145487" x="3651250" y="5338763"/>
          <p14:tracePt t="145499" x="3644900" y="5351463"/>
          <p14:tracePt t="145510" x="3638550" y="5370513"/>
          <p14:tracePt t="145521" x="3638550" y="5389563"/>
          <p14:tracePt t="145532" x="3638550" y="5419725"/>
          <p14:tracePt t="145547" x="3638550" y="5457825"/>
          <p14:tracePt t="145556" x="3638550" y="5495925"/>
          <p14:tracePt t="145566" x="3638550" y="5532438"/>
          <p14:tracePt t="145579" x="3638550" y="5576888"/>
          <p14:tracePt t="145589" x="3644900" y="5600700"/>
          <p14:tracePt t="145600" x="3663950" y="5645150"/>
          <p14:tracePt t="145612" x="3702050" y="5713413"/>
          <p14:tracePt t="145622" x="3776663" y="5807075"/>
          <p14:tracePt t="145634" x="3889375" y="5919788"/>
          <p14:tracePt t="145646" x="4095750" y="6051550"/>
          <p14:tracePt t="145657" x="4314825" y="6170613"/>
          <p14:tracePt t="145668" x="4551363" y="6257925"/>
          <p14:tracePt t="145681" x="4776788" y="6313488"/>
          <p14:tracePt t="145690" x="4964113" y="6326188"/>
          <p14:tracePt t="145702" x="5127625" y="6319838"/>
          <p14:tracePt t="145715" x="5251450" y="6289675"/>
          <p14:tracePt t="145724" x="5357813" y="6251575"/>
          <p14:tracePt t="145735" x="5427663" y="6202363"/>
          <p14:tracePt t="145751" x="5470525" y="6145213"/>
          <p14:tracePt t="145759" x="5508625" y="6083300"/>
          <p14:tracePt t="145769" x="5527675" y="6019800"/>
          <p14:tracePt t="145782" x="5538788" y="5957888"/>
          <p14:tracePt t="145791" x="5545138" y="5876925"/>
          <p14:tracePt t="145803" x="5545138" y="5800725"/>
          <p14:tracePt t="145816" x="5527675" y="5738813"/>
          <p14:tracePt t="145825" x="5495925" y="5670550"/>
          <p14:tracePt t="145836" x="5445125" y="5589588"/>
          <p14:tracePt t="145850" x="5395913" y="5507038"/>
          <p14:tracePt t="145861" x="5327650" y="5426075"/>
          <p14:tracePt t="145870" x="5232400" y="5345113"/>
          <p14:tracePt t="145882" x="5108575" y="5251450"/>
          <p14:tracePt t="145893" x="4883150" y="5113338"/>
          <p14:tracePt t="145910" x="4583113" y="4970463"/>
          <p14:tracePt t="145916" x="4195763" y="4806950"/>
          <p14:tracePt t="145928" x="3683000" y="4638675"/>
          <p14:tracePt t="145938" x="3151188" y="4487863"/>
          <p14:tracePt t="145950" x="2651125" y="4376738"/>
          <p14:tracePt t="145960" x="2151063" y="4300538"/>
          <p14:tracePt t="145971" x="1712913" y="4251325"/>
          <p14:tracePt t="145982" x="1325563" y="4257675"/>
          <p14:tracePt t="145994" x="1006475" y="4306888"/>
          <p14:tracePt t="146005" x="768350" y="4394200"/>
          <p14:tracePt t="146017" x="581025" y="4538663"/>
          <p14:tracePt t="146029" x="457200" y="4719638"/>
          <p14:tracePt t="146040" x="393700" y="4900613"/>
          <p14:tracePt t="146051" x="368300" y="5119688"/>
          <p14:tracePt t="146063" x="387350" y="5338763"/>
          <p14:tracePt t="146073" x="468313" y="5526088"/>
          <p14:tracePt t="146084" x="593725" y="5707063"/>
          <p14:tracePt t="146097" x="762000" y="5857875"/>
          <p14:tracePt t="146106" x="963613" y="5989638"/>
          <p14:tracePt t="146118" x="1225550" y="6083300"/>
          <p14:tracePt t="146132" x="1500188" y="6145213"/>
          <p14:tracePt t="146141" x="1793875" y="6189663"/>
          <p14:tracePt t="146151" x="2082800" y="6202363"/>
          <p14:tracePt t="146163" x="2306638" y="6202363"/>
          <p14:tracePt t="146174" x="2476500" y="6189663"/>
          <p14:tracePt t="146185" x="2632075" y="6138863"/>
          <p14:tracePt t="146198" x="2751138" y="6089650"/>
          <p14:tracePt t="146208" x="2870200" y="6007100"/>
          <p14:tracePt t="146219" x="3000375" y="5926138"/>
          <p14:tracePt t="146230" x="3106738" y="5838825"/>
          <p14:tracePt t="146242" x="3219450" y="5751513"/>
          <p14:tracePt t="146253" x="3332163" y="5664200"/>
          <p14:tracePt t="146266" x="3413125" y="5583238"/>
          <p14:tracePt t="146276" x="3482975" y="5507038"/>
          <p14:tracePt t="146286" x="3538538" y="5451475"/>
          <p14:tracePt t="146301" x="3563938" y="5419725"/>
          <p14:tracePt t="146399" x="3570288" y="5395913"/>
          <p14:tracePt t="146410" x="3570288" y="5383213"/>
          <p14:tracePt t="146421" x="3551238" y="5376863"/>
          <p14:tracePt t="146433" x="3525838" y="5370513"/>
          <p14:tracePt t="146444" x="3495675" y="5364163"/>
          <p14:tracePt t="146456" x="3457575" y="5364163"/>
          <p14:tracePt t="146469" x="3419475" y="5364163"/>
          <p14:tracePt t="146479" x="3389313" y="5364163"/>
          <p14:tracePt t="146489" x="3351213" y="5364163"/>
          <p14:tracePt t="146500" x="3295650" y="5376863"/>
          <p14:tracePt t="146513" x="3232150" y="5413375"/>
          <p14:tracePt t="146523" x="3170238" y="5464175"/>
          <p14:tracePt t="146534" x="3113088" y="5519738"/>
          <p14:tracePt t="146549" x="3076575" y="5589588"/>
          <p14:tracePt t="146559" x="3044825" y="5670550"/>
          <p14:tracePt t="146568" x="3025775" y="5770563"/>
          <p14:tracePt t="146582" x="3013075" y="5870575"/>
          <p14:tracePt t="146590" x="3032125" y="5983288"/>
          <p14:tracePt t="146601" x="3095625" y="6119813"/>
          <p14:tracePt t="146616" x="3232150" y="6283325"/>
          <p14:tracePt t="146625" x="3444875" y="6464300"/>
          <p14:tracePt t="146635" x="3725863" y="6664325"/>
          <p14:tracePt t="146649" x="4057650" y="6851650"/>
          <p14:tracePt t="146784" x="5383213" y="6745288"/>
          <p14:tracePt t="146792" x="5395913" y="6670675"/>
          <p14:tracePt t="146804" x="5402263" y="6577013"/>
          <p14:tracePt t="146817" x="5414963" y="6489700"/>
          <p14:tracePt t="146828" x="5414963" y="6413500"/>
          <p14:tracePt t="146838" x="5414963" y="6338888"/>
          <p14:tracePt t="146851" x="5414963" y="6289675"/>
          <p14:tracePt t="146860" x="5414963" y="6238875"/>
          <p14:tracePt t="146872" x="5414963" y="6189663"/>
          <p14:tracePt t="146884" x="5414963" y="6138863"/>
          <p14:tracePt t="146910" x="5414963" y="6019800"/>
          <p14:tracePt t="146917" x="5414963" y="5957888"/>
          <p14:tracePt t="146930" x="5383213" y="5889625"/>
          <p14:tracePt t="146939" x="5351463" y="5826125"/>
          <p14:tracePt t="146953" x="5314950" y="5770563"/>
          <p14:tracePt t="146963" x="5276850" y="5713413"/>
          <p14:tracePt t="146973" x="5251450" y="5676900"/>
          <p14:tracePt t="146984" x="5221288" y="5632450"/>
          <p14:tracePt t="146996" x="5176838" y="5607050"/>
          <p14:tracePt t="147006" x="5127625" y="5570538"/>
          <p14:tracePt t="147018" x="5089525" y="5551488"/>
          <p14:tracePt t="147029" x="5045075" y="5538788"/>
          <p14:tracePt t="147040" x="4976813" y="5507038"/>
          <p14:tracePt t="147053" x="4895850" y="5470525"/>
          <p14:tracePt t="147066" x="4808538" y="5438775"/>
          <p14:tracePt t="147074" x="4708525" y="5407025"/>
          <p14:tracePt t="147085" x="4589463" y="5376863"/>
          <p14:tracePt t="147099" x="4476750" y="5345113"/>
          <p14:tracePt t="147108" x="4364038" y="5313363"/>
          <p14:tracePt t="147119" x="4232275" y="5283200"/>
          <p14:tracePt t="147131" x="4089400" y="5251450"/>
          <p14:tracePt t="147141" x="3938588" y="5213350"/>
          <p14:tracePt t="147153" x="3789363" y="5183188"/>
          <p14:tracePt t="147166" x="3663950" y="5157788"/>
          <p14:tracePt t="147177" x="3551238" y="5151438"/>
          <p14:tracePt t="147186" x="3451225" y="5151438"/>
          <p14:tracePt t="147198" x="3363913" y="5151438"/>
          <p14:tracePt t="147210" x="3276600" y="5151438"/>
          <p14:tracePt t="147220" x="3189288" y="5151438"/>
          <p14:tracePt t="147231" x="3089275" y="5151438"/>
          <p14:tracePt t="147245" x="2976563" y="5151438"/>
          <p14:tracePt t="147256" x="2863850" y="5176838"/>
          <p14:tracePt t="147266" x="2763838" y="5200650"/>
          <p14:tracePt t="147276" x="2657475" y="5245100"/>
          <p14:tracePt t="147288" x="2563813" y="5294313"/>
          <p14:tracePt t="147299" x="2482850" y="5357813"/>
          <p14:tracePt t="147310" x="2413000" y="5426075"/>
          <p14:tracePt t="147322" x="2357438" y="5495925"/>
          <p14:tracePt t="147333" x="2300288" y="5576888"/>
          <p14:tracePt t="147347" x="2276475" y="5657850"/>
          <p14:tracePt t="147355" x="2257425" y="5732463"/>
          <p14:tracePt t="147367" x="2244725" y="5826125"/>
          <p14:tracePt t="147379" x="2251075" y="5913438"/>
          <p14:tracePt t="147389" x="2287588" y="6013450"/>
          <p14:tracePt t="147400" x="2406650" y="6145213"/>
          <p14:tracePt t="147413" x="2663825" y="6319838"/>
          <p14:tracePt t="147423" x="3057525" y="6502400"/>
          <p14:tracePt t="147434" x="3544888" y="6670675"/>
          <p14:tracePt t="147448" x="4044950" y="6783388"/>
          <p14:tracePt t="147457" x="4514850" y="6851650"/>
          <p14:tracePt t="147514" x="5651500" y="6802438"/>
          <p14:tracePt t="147524" x="5721350" y="6738938"/>
          <p14:tracePt t="147535" x="5770563" y="6683375"/>
          <p14:tracePt t="147549" x="5808663" y="6613525"/>
          <p14:tracePt t="147558" x="5834063" y="6545263"/>
          <p14:tracePt t="147569" x="5851525" y="6483350"/>
          <p14:tracePt t="147580" x="5864225" y="6413500"/>
          <p14:tracePt t="147596" x="5870575" y="6351588"/>
          <p14:tracePt t="147602" x="5870575" y="6289675"/>
          <p14:tracePt t="147615" x="5870575" y="6226175"/>
          <p14:tracePt t="147627" x="5870575" y="6176963"/>
          <p14:tracePt t="147636" x="5870575" y="6138863"/>
          <p14:tracePt t="147648" x="5870575" y="6096000"/>
          <p14:tracePt t="147660" x="5870575" y="6076950"/>
          <p14:tracePt t="147675" x="5864225" y="6057900"/>
          <p14:tracePt t="147716" x="5851525" y="6051550"/>
          <p14:tracePt t="147726" x="5834063" y="6045200"/>
          <p14:tracePt t="147738" x="5802313" y="6038850"/>
          <p14:tracePt t="147750" x="5751513" y="6019800"/>
          <p14:tracePt t="147760" x="5657850" y="5995988"/>
          <p14:tracePt t="147771" x="5514975" y="5964238"/>
          <p14:tracePt t="147783" x="5257800" y="5889625"/>
          <p14:tracePt t="147794" x="4957763" y="5807075"/>
          <p14:tracePt t="147805" x="4602163" y="5726113"/>
          <p14:tracePt t="147816" x="4232275" y="5657850"/>
          <p14:tracePt t="147829" x="3863975" y="5607050"/>
          <p14:tracePt t="147839" x="3495675" y="5576888"/>
          <p14:tracePt t="147852" x="3163888" y="5557838"/>
          <p14:tracePt t="147864" x="2857500" y="5557838"/>
          <p14:tracePt t="147873" x="2589213" y="5583238"/>
          <p14:tracePt t="147884" x="2387600" y="5638800"/>
          <p14:tracePt t="147915" x="2151063" y="5783263"/>
          <p14:tracePt t="147918" x="2087563" y="5851525"/>
          <p14:tracePt t="147930" x="2057400" y="5932488"/>
          <p14:tracePt t="147941" x="2051050" y="6007100"/>
          <p14:tracePt t="147952" x="2051050" y="6083300"/>
          <p14:tracePt t="147965" x="2100263" y="6164263"/>
          <p14:tracePt t="147974" x="2225675" y="6251575"/>
          <p14:tracePt t="147985" x="2563813" y="6370638"/>
          <p14:tracePt t="147997" x="3189288" y="6507163"/>
          <p14:tracePt t="148007" x="3989388" y="6632575"/>
          <p14:tracePt t="148020" x="4808538" y="6713538"/>
          <p14:tracePt t="148030" x="5570538" y="6732588"/>
          <p14:tracePt t="148044" x="6134100" y="6702425"/>
          <p14:tracePt t="148052" x="6515100" y="6602413"/>
          <p14:tracePt t="148065" x="6721475" y="6451600"/>
          <p14:tracePt t="148076" x="6796088" y="6283325"/>
          <p14:tracePt t="148086" x="6789738" y="6070600"/>
          <p14:tracePt t="148098" x="6689725" y="5857875"/>
          <p14:tracePt t="148111" x="6470650" y="5632450"/>
          <p14:tracePt t="148120" x="6102350" y="5457825"/>
          <p14:tracePt t="148132" x="5614988" y="5307013"/>
          <p14:tracePt t="148143" x="5070475" y="5232400"/>
          <p14:tracePt t="148154" x="4557713" y="5213350"/>
          <p14:tracePt t="148166" x="4151313" y="5226050"/>
          <p14:tracePt t="148176" x="3857625" y="5276850"/>
          <p14:tracePt t="148188" x="3644900" y="5345113"/>
          <p14:tracePt t="148199" x="3525838" y="5407025"/>
          <p14:tracePt t="148210" x="3451225" y="5495925"/>
          <p14:tracePt t="148221" x="3419475" y="5583238"/>
          <p14:tracePt t="148233" x="3419475" y="5670550"/>
          <p14:tracePt t="148246" x="3457575" y="5776913"/>
          <p14:tracePt t="148258" x="3544888" y="5883275"/>
          <p14:tracePt t="148268" x="3702050" y="6000750"/>
          <p14:tracePt t="148280" x="3970338" y="6126163"/>
          <p14:tracePt t="148288" x="4276725" y="6207125"/>
          <p14:tracePt t="148300" x="4595813" y="6251575"/>
          <p14:tracePt t="148317" x="4883150" y="6283325"/>
          <p14:tracePt t="148322" x="5089525" y="6283325"/>
          <p14:tracePt t="148334" x="5232400" y="6270625"/>
          <p14:tracePt t="148347" x="5338763" y="6226175"/>
          <p14:tracePt t="148357" x="5383213" y="6202363"/>
          <p14:tracePt t="148368" x="5395913" y="6189663"/>
          <p14:tracePt t="148381" x="5408613" y="6176963"/>
          <p14:tracePt t="148401" x="5414963" y="6151563"/>
          <p14:tracePt t="148525" x="5421313" y="6151563"/>
          <p14:tracePt t="148549" x="5427663" y="6151563"/>
          <p14:tracePt t="148559" x="5438775" y="6151563"/>
          <p14:tracePt t="148626" x="5445125" y="6151563"/>
          <p14:tracePt t="148641" x="5451475" y="6151563"/>
          <p14:tracePt t="148649" x="5464175" y="6151563"/>
          <p14:tracePt t="149541" x="5470525" y="6151563"/>
          <p14:tracePt t="149549" x="5445125" y="6119813"/>
          <p14:tracePt t="149560" x="5338763" y="6032500"/>
          <p14:tracePt t="149571" x="5114925" y="5900738"/>
          <p14:tracePt t="149583" x="4845050" y="5757863"/>
          <p14:tracePt t="149599" x="4621213" y="5638800"/>
          <p14:tracePt t="149605" x="4457700" y="5576888"/>
          <p14:tracePt t="149618" x="4344988" y="5532438"/>
          <p14:tracePt t="149630" x="4238625" y="5500688"/>
          <p14:tracePt t="149639" x="4151313" y="5483225"/>
          <p14:tracePt t="149650" x="4051300" y="5470525"/>
          <p14:tracePt t="149662" x="3938588" y="5470525"/>
          <p14:tracePt t="149673" x="3757613" y="5500688"/>
          <p14:tracePt t="149684" x="3502025" y="5576888"/>
          <p14:tracePt t="149697" x="3213100" y="5707063"/>
          <p14:tracePt t="149706" x="2913063" y="5870575"/>
          <p14:tracePt t="149718" x="2657475" y="6070600"/>
          <p14:tracePt t="149730" x="2438400" y="6270625"/>
          <p14:tracePt t="149743" x="2287588" y="6477000"/>
          <p14:tracePt t="149754" x="2193925" y="6645275"/>
          <p14:tracePt t="149765" x="2151063" y="6802438"/>
          <p14:tracePt t="149886" x="5927725" y="6651625"/>
          <p14:tracePt t="149899" x="6108700" y="6526213"/>
          <p14:tracePt t="149912" x="6202363" y="6389688"/>
          <p14:tracePt t="149920" x="6227763" y="6264275"/>
          <p14:tracePt t="149934" x="6189663" y="6138863"/>
          <p14:tracePt t="149948" x="6021388" y="5983288"/>
          <p14:tracePt t="149954" x="5702300" y="5813425"/>
          <p14:tracePt t="149966" x="5245100" y="5689600"/>
          <p14:tracePt t="149980" x="4745038" y="5595938"/>
          <p14:tracePt t="149988" x="4251325" y="5538788"/>
          <p14:tracePt t="150000" x="3838575" y="5519738"/>
          <p14:tracePt t="150010" x="3525838" y="5545138"/>
          <p14:tracePt t="150022" x="3302000" y="5600700"/>
          <p14:tracePt t="150033" x="3151188" y="5689600"/>
          <p14:tracePt t="150048" x="3063875" y="5783263"/>
          <p14:tracePt t="150058" x="3013075" y="5889625"/>
          <p14:tracePt t="150067" x="3013075" y="5989638"/>
          <p14:tracePt t="150080" x="3070225" y="6083300"/>
          <p14:tracePt t="150089" x="3206750" y="6151563"/>
          <p14:tracePt t="150100" x="3432175" y="6207125"/>
          <p14:tracePt t="150112" x="3651250" y="6232525"/>
          <p14:tracePt t="150123" x="3789363" y="6226175"/>
          <p14:tracePt t="150134" x="3876675" y="6189663"/>
          <p14:tracePt t="150147" x="3925888" y="6132513"/>
          <p14:tracePt t="150157" x="3925888" y="6057900"/>
          <p14:tracePt t="150169" x="3870325" y="5964238"/>
          <p14:tracePt t="150181" x="3676650" y="5876925"/>
          <p14:tracePt t="150190" x="3325813" y="5789613"/>
          <p14:tracePt t="150202" x="2938463" y="5757863"/>
          <p14:tracePt t="150214" x="2593975" y="5783263"/>
          <p14:tracePt t="150224" x="2319338" y="5845175"/>
          <p14:tracePt t="150236" x="2157413" y="5919788"/>
          <p14:tracePt t="150251" x="2063750" y="5995988"/>
          <p14:tracePt t="150258" x="2012950" y="6064250"/>
          <p14:tracePt t="150269" x="1993900" y="6126163"/>
          <p14:tracePt t="150281" x="2012950" y="6170613"/>
          <p14:tracePt t="150291" x="2093913" y="6213475"/>
          <p14:tracePt t="150302" x="2276475" y="6245225"/>
          <p14:tracePt t="150315" x="2582863" y="6264275"/>
          <p14:tracePt t="150325" x="2951163" y="6238875"/>
          <p14:tracePt t="150336" x="3295650" y="6170613"/>
          <p14:tracePt t="150349" x="3576638" y="6096000"/>
          <p14:tracePt t="150360" x="3763963" y="6013450"/>
          <p14:tracePt t="150370" x="3870325" y="5938838"/>
          <p14:tracePt t="150383" x="3932238" y="5857875"/>
          <p14:tracePt t="150393" x="3944938" y="5783263"/>
          <p14:tracePt t="150404" x="3919538" y="5713413"/>
          <p14:tracePt t="150416" x="3863975" y="5651500"/>
          <p14:tracePt t="150427" x="3732213" y="5613400"/>
          <p14:tracePt t="150439" x="3489325" y="5570538"/>
          <p14:tracePt t="150450" x="3144838" y="5532438"/>
          <p14:tracePt t="150460" x="2713038" y="5532438"/>
          <p14:tracePt t="150471" x="2351088" y="5564188"/>
          <p14:tracePt t="150483" x="2051050" y="5626100"/>
          <p14:tracePt t="150494" x="1857375" y="5707063"/>
          <p14:tracePt t="150505" x="1751013" y="5795963"/>
          <p14:tracePt t="150516" x="1706563" y="5895975"/>
          <p14:tracePt t="150529" x="1744663" y="6013450"/>
          <p14:tracePt t="150539" x="1912938" y="6183313"/>
          <p14:tracePt t="150552" x="2382838" y="6407150"/>
          <p14:tracePt t="150567" x="3019425" y="6607175"/>
          <p14:tracePt t="150573" x="3695700" y="6745288"/>
          <p14:tracePt t="150584" x="4314825" y="6802438"/>
          <p14:tracePt t="150597" x="4795838" y="6802438"/>
          <p14:tracePt t="150606" x="5114925" y="6764338"/>
          <p14:tracePt t="150618" x="5302250" y="6696075"/>
          <p14:tracePt t="150630" x="5395913" y="6626225"/>
          <p14:tracePt t="150641" x="5434013" y="6519863"/>
          <p14:tracePt t="150651" x="5421313" y="6407150"/>
          <p14:tracePt t="150666" x="5327650" y="6283325"/>
          <p14:tracePt t="150674" x="5070475" y="6089650"/>
          <p14:tracePt t="150685" x="4702175" y="5913438"/>
          <p14:tracePt t="150698" x="4264025" y="5764213"/>
          <p14:tracePt t="150707" x="3889375" y="5683250"/>
          <p14:tracePt t="150719" x="3613150" y="5619750"/>
          <p14:tracePt t="150730" x="3513138" y="5607050"/>
          <p14:tracePt t="150745" x="3470275" y="5619750"/>
          <p14:tracePt t="150756" x="3444875" y="5651500"/>
          <p14:tracePt t="150766" x="3432175" y="5683250"/>
          <p14:tracePt t="150776" x="3432175" y="5713413"/>
          <p14:tracePt t="150787" x="3457575" y="5745163"/>
          <p14:tracePt t="150799" x="3538538" y="5795963"/>
          <p14:tracePt t="150810" x="3683000" y="5838825"/>
          <p14:tracePt t="150820" x="3932238" y="5883275"/>
          <p14:tracePt t="150831" x="4195763" y="5913438"/>
          <p14:tracePt t="150844" x="4408488" y="5926138"/>
          <p14:tracePt t="150856" x="4521200" y="5926138"/>
          <p14:tracePt t="150867" x="4595813" y="5913438"/>
          <p14:tracePt t="150877" x="4645025" y="5876925"/>
          <p14:tracePt t="150893" x="4651375" y="5813425"/>
          <p14:tracePt t="150900" x="4621213" y="5732463"/>
          <p14:tracePt t="150910" x="4545013" y="5651500"/>
          <p14:tracePt t="150922" x="4438650" y="5564188"/>
          <p14:tracePt t="150933" x="4270375" y="5489575"/>
          <p14:tracePt t="150946" x="4089400" y="5432425"/>
          <p14:tracePt t="150956" x="3895725" y="5395913"/>
          <p14:tracePt t="150968" x="3751263" y="5376863"/>
          <p14:tracePt t="150979" x="3638550" y="5364163"/>
          <p14:tracePt t="150989" x="3563938" y="5364163"/>
          <p14:tracePt t="151001" x="3513138" y="5364163"/>
          <p14:tracePt t="151015" x="3470275" y="5364163"/>
          <p14:tracePt t="151023" x="3438525" y="5370513"/>
          <p14:tracePt t="151034" x="3425825" y="5389563"/>
          <p14:tracePt t="151057" x="3419475" y="5407025"/>
          <p14:tracePt t="151068" x="3413125" y="5464175"/>
          <p14:tracePt t="151081" x="3413125" y="5489575"/>
          <p14:tracePt t="151090" x="3413125" y="5526088"/>
          <p14:tracePt t="151101" x="3413125" y="5551488"/>
          <p14:tracePt t="151114" x="3413125" y="5570538"/>
          <p14:tracePt t="151124" x="3438525" y="5600700"/>
          <p14:tracePt t="151135" x="3457575" y="5619750"/>
          <p14:tracePt t="151147" x="3495675" y="5657850"/>
          <p14:tracePt t="151165" x="3538538" y="5683250"/>
          <p14:tracePt t="151173" x="3613150" y="5713413"/>
          <p14:tracePt t="151182" x="3732213" y="5745163"/>
          <p14:tracePt t="151193" x="3895725" y="5776913"/>
          <p14:tracePt t="151203" x="4170363" y="5838825"/>
          <p14:tracePt t="151216" x="4489450" y="5889625"/>
          <p14:tracePt t="151226" x="4802188" y="5919788"/>
          <p14:tracePt t="151236" x="5089525" y="5932488"/>
          <p14:tracePt t="151250" x="5327650" y="5926138"/>
          <p14:tracePt t="151262" x="5502275" y="5876925"/>
          <p14:tracePt t="151270" x="5621338" y="5819775"/>
          <p14:tracePt t="151282" x="5702300" y="5764213"/>
          <p14:tracePt t="151293" x="5764213" y="5689600"/>
          <p14:tracePt t="151304" x="5789613" y="5638800"/>
          <p14:tracePt t="151316" x="5795963" y="5570538"/>
          <p14:tracePt t="151327" x="5764213" y="5500688"/>
          <p14:tracePt t="151338" x="5645150" y="5438775"/>
          <p14:tracePt t="151350" x="5370513" y="5376863"/>
          <p14:tracePt t="151363" x="4957763" y="5345113"/>
          <p14:tracePt t="151371" x="4445000" y="5357813"/>
          <p14:tracePt t="151383" x="3925888" y="5426075"/>
          <p14:tracePt t="151396" x="3425825" y="5538788"/>
          <p14:tracePt t="151405" x="3006725" y="5700713"/>
          <p14:tracePt t="151416" x="2713038" y="5851525"/>
          <p14:tracePt t="151430" x="2532063" y="5989638"/>
          <p14:tracePt t="151439" x="2444750" y="6089650"/>
          <p14:tracePt t="151450" x="2413000" y="6176963"/>
          <p14:tracePt t="151465" x="2438400" y="6245225"/>
          <p14:tracePt t="151473" x="2532063" y="6296025"/>
          <p14:tracePt t="151484" x="2713038" y="6345238"/>
          <p14:tracePt t="151498" x="3025775" y="6376988"/>
          <p14:tracePt t="151506" x="3413125" y="6396038"/>
          <p14:tracePt t="151518" x="3825875" y="6383338"/>
          <p14:tracePt t="151530" x="4195763" y="6313488"/>
          <p14:tracePt t="151540" x="4483100" y="6219825"/>
          <p14:tracePt t="151552" x="4657725" y="6107113"/>
          <p14:tracePt t="151566" x="4745038" y="6000750"/>
          <p14:tracePt t="151574" x="4776788" y="5895975"/>
          <p14:tracePt t="151585" x="4764088" y="5807075"/>
          <p14:tracePt t="151599" x="4702175" y="5726113"/>
          <p14:tracePt t="151608" x="4595813" y="5664200"/>
          <p14:tracePt t="151619" x="4470400" y="5619750"/>
          <p14:tracePt t="151632" x="4295775" y="5583238"/>
          <p14:tracePt t="151643" x="4138613" y="5583238"/>
          <p14:tracePt t="151653" x="3995738" y="5600700"/>
          <p14:tracePt t="151664" x="3883025" y="5638800"/>
          <p14:tracePt t="151676" x="3802063" y="5700713"/>
          <p14:tracePt t="151686" x="3751263" y="5770563"/>
          <p14:tracePt t="151698" x="3738563" y="5832475"/>
          <p14:tracePt t="151709" x="3783013" y="5913438"/>
          <p14:tracePt t="151720" x="3908425" y="5995988"/>
          <p14:tracePt t="151731" x="4189413" y="6070600"/>
          <p14:tracePt t="151746" x="4557713" y="6138863"/>
          <p14:tracePt t="151754" x="4927600" y="6170613"/>
          <p14:tracePt t="151767" x="5232400" y="6170613"/>
          <p14:tracePt t="151776" x="5470525" y="6151563"/>
          <p14:tracePt t="151787" x="5614988" y="6076950"/>
          <p14:tracePt t="151799" x="5695950" y="5995988"/>
          <p14:tracePt t="151812" x="5740400" y="5900738"/>
          <p14:tracePt t="151822" x="5727700" y="5813425"/>
          <p14:tracePt t="151832" x="5614988" y="5713413"/>
          <p14:tracePt t="151847" x="5370513" y="5607050"/>
          <p14:tracePt t="151857" x="5027613" y="5545138"/>
          <p14:tracePt t="151866" x="4632325" y="5507038"/>
          <p14:tracePt t="151878" x="4276725" y="5507038"/>
          <p14:tracePt t="151889" x="3983038" y="5551488"/>
          <p14:tracePt t="151900" x="3783013" y="5600700"/>
          <p14:tracePt t="151912" x="3663950" y="5657850"/>
          <p14:tracePt t="151923" x="3595688" y="5707063"/>
          <p14:tracePt t="151946" x="3563938" y="5738813"/>
          <p14:tracePt t="151957" x="3563938" y="5757863"/>
          <p14:tracePt t="151968" x="3613150" y="5776913"/>
          <p14:tracePt t="151982" x="3713163" y="5789613"/>
          <p14:tracePt t="151990" x="3838575" y="5789613"/>
          <p14:tracePt t="152002" x="3963988" y="5770563"/>
          <p14:tracePt t="152015" x="4064000" y="5732463"/>
          <p14:tracePt t="152025" x="4132263" y="5683250"/>
          <p14:tracePt t="152036" x="4170363" y="5613400"/>
          <p14:tracePt t="152047" x="4183063" y="5538788"/>
          <p14:tracePt t="152058" x="4151313" y="5470525"/>
          <p14:tracePt t="152069" x="4057650" y="5419725"/>
          <p14:tracePt t="152081" x="3895725" y="5370513"/>
          <p14:tracePt t="152094" x="3657600" y="5357813"/>
          <p14:tracePt t="152103" x="3419475" y="5364163"/>
          <p14:tracePt t="152115" x="3219450" y="5400675"/>
          <p14:tracePt t="152127" x="3106738" y="5457825"/>
          <p14:tracePt t="152136" x="3025775" y="5507038"/>
          <p14:tracePt t="152147" x="2976563" y="5564188"/>
          <p14:tracePt t="152161" x="2957513" y="5632450"/>
          <p14:tracePt t="152171" x="2982913" y="5707063"/>
          <p14:tracePt t="152182" x="3057525" y="5789613"/>
          <p14:tracePt t="152194" x="3182938" y="5883275"/>
          <p14:tracePt t="152204" x="3395663" y="5964238"/>
          <p14:tracePt t="152215" x="3670300" y="6045200"/>
          <p14:tracePt t="152227" x="3944938" y="6089650"/>
          <p14:tracePt t="152238" x="4170363" y="6089650"/>
          <p14:tracePt t="152250" x="4364038" y="6070600"/>
          <p14:tracePt t="152260" x="4483100" y="6038850"/>
          <p14:tracePt t="152272" x="4551363" y="5976938"/>
          <p14:tracePt t="152283" x="4557713" y="5889625"/>
          <p14:tracePt t="152295" x="4514850" y="5789613"/>
          <p14:tracePt t="152305" x="4389438" y="5683250"/>
          <p14:tracePt t="152318" x="4157663" y="5545138"/>
          <p14:tracePt t="152330" x="3851275" y="5451475"/>
          <p14:tracePt t="152339" x="3538538" y="5419725"/>
          <p14:tracePt t="152350" x="3251200" y="5426075"/>
          <p14:tracePt t="152365" x="3000375" y="5489575"/>
          <p14:tracePt t="152373" x="2838450" y="5545138"/>
          <p14:tracePt t="152384" x="2744788" y="5607050"/>
          <p14:tracePt t="152399" x="2700338" y="5670550"/>
          <p14:tracePt t="152409" x="2682875" y="5732463"/>
          <p14:tracePt t="152418" x="2693988" y="5800725"/>
          <p14:tracePt t="152433" x="2782888" y="5864225"/>
          <p14:tracePt t="152441" x="2951163" y="5919788"/>
          <p14:tracePt t="152451" x="3270250" y="5970588"/>
          <p14:tracePt t="152465" x="3613150" y="6000750"/>
          <p14:tracePt t="152474" x="3951288" y="6019800"/>
          <p14:tracePt t="152485" x="4183063" y="6007100"/>
          <p14:tracePt t="152499" x="4357688" y="5970588"/>
          <p14:tracePt t="152507" x="4464050" y="5938838"/>
          <p14:tracePt t="152519" x="4525963" y="5900738"/>
          <p14:tracePt t="152530" x="4564063" y="5870575"/>
          <p14:tracePt t="152565" x="4576763" y="5857875"/>
          <p14:tracePt t="152576" x="4583113" y="5845175"/>
          <p14:tracePt t="152586" x="4589463" y="5819775"/>
          <p14:tracePt t="152599" x="4583113" y="5795963"/>
          <p14:tracePt t="152609" x="4551363" y="5770563"/>
          <p14:tracePt t="152620" x="4514850" y="5732463"/>
          <p14:tracePt t="152631" x="4495800" y="5719763"/>
          <p14:tracePt t="152642" x="4483100" y="5707063"/>
          <p14:tracePt t="153261" x="4476750" y="5700713"/>
          <p14:tracePt t="153295" x="4476750" y="5695950"/>
          <p14:tracePt t="153396" x="4476750" y="5689600"/>
          <p14:tracePt t="153408" x="4476750" y="5683250"/>
          <p14:tracePt t="153419" x="4489450" y="5676900"/>
          <p14:tracePt t="153522" x="4495800" y="5670550"/>
          <p14:tracePt t="153532" x="4508500" y="5664200"/>
          <p14:tracePt t="153547" x="4521200" y="5651500"/>
          <p14:tracePt t="153554" x="4532313" y="5645150"/>
          <p14:tracePt t="153566" x="4545013" y="5638800"/>
          <p14:tracePt t="153577" x="4557713" y="5632450"/>
          <p14:tracePt t="153588" x="4583113" y="5632450"/>
          <p14:tracePt t="153600" x="4602163" y="5632450"/>
          <p14:tracePt t="153610" x="4625975" y="5632450"/>
          <p14:tracePt t="153621" x="4664075" y="5619750"/>
          <p14:tracePt t="153633" x="4695825" y="5619750"/>
          <p14:tracePt t="153644" x="4732338" y="5619750"/>
          <p14:tracePt t="153656" x="4783138" y="5619750"/>
          <p14:tracePt t="153671" x="4845050" y="5619750"/>
          <p14:tracePt t="153680" x="4908550" y="5626100"/>
          <p14:tracePt t="153689" x="4938713" y="5626100"/>
          <p14:tracePt t="153892" x="4945063" y="5626100"/>
          <p14:tracePt t="153902" x="4938713" y="5626100"/>
          <p14:tracePt t="153915" x="4908550" y="5626100"/>
          <p14:tracePt t="153925" x="4870450" y="5607050"/>
          <p14:tracePt t="153938" x="4814888" y="5576888"/>
          <p14:tracePt t="153952" x="4745038" y="5551488"/>
          <p14:tracePt t="153959" x="4664075" y="5519738"/>
          <p14:tracePt t="153970" x="4602163" y="5495925"/>
          <p14:tracePt t="153982" x="4521200" y="5464175"/>
          <p14:tracePt t="153993" x="4451350" y="5432425"/>
          <p14:tracePt t="154006" x="4402138" y="5413375"/>
          <p14:tracePt t="154016" x="4344988" y="5395913"/>
          <p14:tracePt t="154027" x="4308475" y="5389563"/>
          <p14:tracePt t="154038" x="4283075" y="5383213"/>
          <p14:tracePt t="154051" x="4270375" y="5376863"/>
          <p14:tracePt t="154060" x="4257675" y="5370513"/>
          <p14:tracePt t="154071" x="4244975" y="5364163"/>
          <p14:tracePt t="154083" x="4232275" y="5357813"/>
          <p14:tracePt t="154095" x="4225925" y="5351463"/>
          <p14:tracePt t="154105" x="4214813" y="5351463"/>
          <p14:tracePt t="154117" x="4208463" y="5351463"/>
          <p14:tracePt t="154129" x="4176713" y="5351463"/>
          <p14:tracePt t="154139" x="4157663" y="5351463"/>
          <p14:tracePt t="154150" x="4125913" y="5345113"/>
          <p14:tracePt t="154163" x="4108450" y="5345113"/>
          <p14:tracePt t="154173" x="4089400" y="5345113"/>
          <p14:tracePt t="154184" x="4057650" y="5345113"/>
          <p14:tracePt t="154196" x="4032250" y="5345113"/>
          <p14:tracePt t="154206" x="3995738" y="5338763"/>
          <p14:tracePt t="154219" x="3970338" y="5338763"/>
          <p14:tracePt t="154230" x="3963988" y="5338763"/>
          <p14:tracePt t="154240" x="3951288" y="5338763"/>
          <p14:tracePt t="154251" x="3938588" y="5338763"/>
          <p14:tracePt t="154265" x="3919538" y="5338763"/>
          <p14:tracePt t="154274" x="3895725" y="5338763"/>
          <p14:tracePt t="154285" x="3857625" y="5338763"/>
          <p14:tracePt t="154299" x="3783013" y="5338763"/>
          <p14:tracePt t="154308" x="3683000" y="5338763"/>
          <p14:tracePt t="154319" x="3570288" y="5338763"/>
          <p14:tracePt t="154330" x="3463925" y="5338763"/>
          <p14:tracePt t="154344" x="3363913" y="5338763"/>
          <p14:tracePt t="154353" x="3289300" y="5338763"/>
          <p14:tracePt t="154366" x="3225800" y="5338763"/>
          <p14:tracePt t="154376" x="3182938" y="5338763"/>
          <p14:tracePt t="154386" x="3144838" y="5338763"/>
          <p14:tracePt t="154398" x="3106738" y="5338763"/>
          <p14:tracePt t="154409" x="3057525" y="5338763"/>
          <p14:tracePt t="154421" x="3006725" y="5338763"/>
          <p14:tracePt t="154431" x="2957513" y="5338763"/>
          <p14:tracePt t="154445" x="2913063" y="5338763"/>
          <p14:tracePt t="154455" x="2895600" y="5338763"/>
          <p14:tracePt t="154465" x="2876550" y="5338763"/>
          <p14:tracePt t="154477" x="2857500" y="5338763"/>
          <p14:tracePt t="154487" x="2838450" y="5338763"/>
          <p14:tracePt t="154499" x="2813050" y="5338763"/>
          <p14:tracePt t="154510" x="2776538" y="5345113"/>
          <p14:tracePt t="154522" x="2719388" y="5376863"/>
          <p14:tracePt t="154533" x="2651125" y="5400675"/>
          <p14:tracePt t="154547" x="2589213" y="5432425"/>
          <p14:tracePt t="154556" x="2532063" y="5457825"/>
          <p14:tracePt t="154567" x="2500313" y="5476875"/>
          <p14:tracePt t="154579" x="2482850" y="5489575"/>
          <p14:tracePt t="154589" x="2457450" y="5500688"/>
          <p14:tracePt t="154600" x="2444750" y="5526088"/>
          <p14:tracePt t="154615" x="2432050" y="5545138"/>
          <p14:tracePt t="154623" x="2425700" y="5557838"/>
          <p14:tracePt t="154701" x="2419350" y="5570538"/>
          <p14:tracePt t="154714" x="2406650" y="5583238"/>
          <p14:tracePt t="154725" x="2387600" y="5613400"/>
          <p14:tracePt t="154736" x="2376488" y="5632450"/>
          <p14:tracePt t="154748" x="2370138" y="5657850"/>
          <p14:tracePt t="154758" x="2357438" y="5670550"/>
          <p14:tracePt t="154769" x="2351088" y="5683250"/>
          <p14:tracePt t="154781" x="2344738" y="5689600"/>
          <p14:tracePt t="154791" x="2338388" y="5695950"/>
          <p14:tracePt t="154815" x="2338388" y="5700713"/>
          <p14:tracePt t="154825" x="2338388" y="5713413"/>
          <p14:tracePt t="154836" x="2338388" y="5732463"/>
          <p14:tracePt t="154849" x="2338388" y="5751513"/>
          <p14:tracePt t="154859" x="2338388" y="5783263"/>
          <p14:tracePt t="154870" x="2338388" y="5807075"/>
          <p14:tracePt t="154893" x="2338388" y="5864225"/>
          <p14:tracePt t="154904" x="2338388" y="5895975"/>
          <p14:tracePt t="154916" x="2338388" y="5932488"/>
          <p14:tracePt t="154928" x="2338388" y="5970588"/>
          <p14:tracePt t="154938" x="2338388" y="6000750"/>
          <p14:tracePt t="154951" x="2338388" y="6038850"/>
          <p14:tracePt t="154960" x="2344738" y="6057900"/>
          <p14:tracePt t="154972" x="2363788" y="6076950"/>
          <p14:tracePt t="154983" x="2376488" y="6096000"/>
          <p14:tracePt t="154994" x="2406650" y="6113463"/>
          <p14:tracePt t="155005" x="2451100" y="6138863"/>
          <p14:tracePt t="155017" x="2493963" y="6176963"/>
          <p14:tracePt t="155030" x="2525713" y="6196013"/>
          <p14:tracePt t="155040" x="2570163" y="6207125"/>
          <p14:tracePt t="155052" x="2606675" y="6219825"/>
          <p14:tracePt t="155065" x="2657475" y="6226175"/>
          <p14:tracePt t="155073" x="2725738" y="6238875"/>
          <p14:tracePt t="155085" x="2813050" y="6257925"/>
          <p14:tracePt t="155099" x="2913063" y="6276975"/>
          <p14:tracePt t="155106" x="3076575" y="6313488"/>
          <p14:tracePt t="155118" x="3325813" y="6357938"/>
          <p14:tracePt t="155132" x="3570288" y="6396038"/>
          <p14:tracePt t="155142" x="3838575" y="6426200"/>
          <p14:tracePt t="155151" x="4044950" y="6438900"/>
          <p14:tracePt t="155165" x="4208463" y="6451600"/>
          <p14:tracePt t="155174" x="4332288" y="6451600"/>
          <p14:tracePt t="155185" x="4419600" y="6451600"/>
          <p14:tracePt t="155198" x="4483100" y="6451600"/>
          <p14:tracePt t="155207" x="4551363" y="6438900"/>
          <p14:tracePt t="155220" x="4614863" y="6419850"/>
          <p14:tracePt t="155230" x="4695825" y="6402388"/>
          <p14:tracePt t="155243" x="4783138" y="6383338"/>
          <p14:tracePt t="155254" x="4870450" y="6370638"/>
          <p14:tracePt t="155266" x="4951413" y="6351588"/>
          <p14:tracePt t="155277" x="5027613" y="6345238"/>
          <p14:tracePt t="155286" x="5089525" y="6326188"/>
          <p14:tracePt t="155299" x="5157788" y="6307138"/>
          <p14:tracePt t="155310" x="5214938" y="6289675"/>
          <p14:tracePt t="155320" x="5251450" y="6270625"/>
          <p14:tracePt t="155331" x="5295900" y="6251575"/>
          <p14:tracePt t="155344" x="5338763" y="6226175"/>
          <p14:tracePt t="155355" x="5383213" y="6202363"/>
          <p14:tracePt t="155366" x="5414963" y="6189663"/>
          <p14:tracePt t="155380" x="5445125" y="6164263"/>
          <p14:tracePt t="155388" x="5476875" y="6145213"/>
          <p14:tracePt t="155399" x="5508625" y="6132513"/>
          <p14:tracePt t="155410" x="5534025" y="6113463"/>
          <p14:tracePt t="155421" x="5551488" y="6096000"/>
          <p14:tracePt t="155432" x="5589588" y="6064250"/>
          <p14:tracePt t="155446" x="5614988" y="6019800"/>
          <p14:tracePt t="155456" x="5638800" y="5976938"/>
          <p14:tracePt t="155467" x="5651500" y="5945188"/>
          <p14:tracePt t="155479" x="5670550" y="5913438"/>
          <p14:tracePt t="155489" x="5676900" y="5883275"/>
          <p14:tracePt t="155500" x="5683250" y="5851525"/>
          <p14:tracePt t="155514" x="5683250" y="5813425"/>
          <p14:tracePt t="155523" x="5683250" y="5776913"/>
          <p14:tracePt t="155534" x="5683250" y="5757863"/>
          <p14:tracePt t="155550" x="5683250" y="5738813"/>
          <p14:tracePt t="155558" x="5683250" y="5713413"/>
          <p14:tracePt t="155568" x="5683250" y="5700713"/>
          <p14:tracePt t="155582" x="5676900" y="5689600"/>
          <p14:tracePt t="155590" x="5670550" y="5670550"/>
          <p14:tracePt t="155601" x="5657850" y="5657850"/>
          <p14:tracePt t="155615" x="5645150" y="5638800"/>
          <p14:tracePt t="155624" x="5621338" y="5607050"/>
          <p14:tracePt t="155635" x="5589588" y="5583238"/>
          <p14:tracePt t="155647" x="5564188" y="5564188"/>
          <p14:tracePt t="155660" x="5534025" y="5545138"/>
          <p14:tracePt t="155671" x="5502275" y="5526088"/>
          <p14:tracePt t="155682" x="5464175" y="5513388"/>
          <p14:tracePt t="155693" x="5421313" y="5495925"/>
          <p14:tracePt t="155703" x="5389563" y="5476875"/>
          <p14:tracePt t="155716" x="5376863" y="5470525"/>
          <p14:tracePt t="155725" x="5364163" y="5464175"/>
          <p14:tracePt t="155737" x="5334000" y="5457825"/>
          <p14:tracePt t="155749" x="5308600" y="5451475"/>
          <p14:tracePt t="155759" x="5264150" y="5445125"/>
          <p14:tracePt t="155770" x="5227638" y="5432425"/>
          <p14:tracePt t="155782" x="5183188" y="5426075"/>
          <p14:tracePt t="155793" x="5121275" y="5419725"/>
          <p14:tracePt t="155804" x="5051425" y="5407025"/>
          <p14:tracePt t="155816" x="4976813" y="5400675"/>
          <p14:tracePt t="155827" x="4927600" y="5389563"/>
          <p14:tracePt t="155838" x="4883150" y="5383213"/>
          <p14:tracePt t="155863" x="4857750" y="5383213"/>
          <p14:tracePt t="155871" x="4838700" y="5383213"/>
          <p14:tracePt t="155883" x="4808538" y="5383213"/>
          <p14:tracePt t="155894" x="4783138" y="5383213"/>
          <p14:tracePt t="155905" x="4732338" y="5383213"/>
          <p14:tracePt t="155916" x="4670425" y="5383213"/>
          <p14:tracePt t="155929" x="4595813" y="5370513"/>
          <p14:tracePt t="155940" x="4502150" y="5364163"/>
          <p14:tracePt t="155952" x="4414838" y="5351463"/>
          <p14:tracePt t="155964" x="4338638" y="5345113"/>
          <p14:tracePt t="155984" x="4302125" y="5345113"/>
          <p14:tracePt t="155997" x="4270375" y="5345113"/>
          <p14:tracePt t="156007" x="4232275" y="5345113"/>
          <p14:tracePt t="156018" x="4195763" y="5345113"/>
          <p14:tracePt t="156030" x="4157663" y="5345113"/>
          <p14:tracePt t="156040" x="4095750" y="5345113"/>
          <p14:tracePt t="156052" x="4032250" y="5332413"/>
          <p14:tracePt t="156066" x="3957638" y="5332413"/>
          <p14:tracePt t="156074" x="3889375" y="5326063"/>
          <p14:tracePt t="156085" x="3863975" y="5326063"/>
          <p14:tracePt t="156108" x="3851275" y="5326063"/>
          <p14:tracePt t="156119" x="3832225" y="5326063"/>
          <p14:tracePt t="156132" x="3802063" y="5326063"/>
          <p14:tracePt t="156143" x="3776663" y="5326063"/>
          <p14:tracePt t="156153" x="3738563" y="5326063"/>
          <p14:tracePt t="156165" x="3689350" y="5326063"/>
          <p14:tracePt t="156176" x="3619500" y="5326063"/>
          <p14:tracePt t="156186" x="3544888" y="5326063"/>
          <p14:tracePt t="156199" x="3482975" y="5326063"/>
          <p14:tracePt t="156209" x="3444875" y="5326063"/>
          <p14:tracePt t="156221" x="3406775" y="5326063"/>
          <p14:tracePt t="156231" x="3370263" y="5326063"/>
          <p14:tracePt t="156246" x="3332163" y="5326063"/>
          <p14:tracePt t="156255" x="3289300" y="5326063"/>
          <p14:tracePt t="156266" x="3238500" y="5326063"/>
          <p14:tracePt t="156277" x="3176588" y="5326063"/>
          <p14:tracePt t="156287" x="3113088" y="5326063"/>
          <p14:tracePt t="156299" x="3063875" y="5326063"/>
          <p14:tracePt t="156311" x="3013075" y="5326063"/>
          <p14:tracePt t="156321" x="2944813" y="5345113"/>
          <p14:tracePt t="156333" x="2863850" y="5376863"/>
          <p14:tracePt t="156347" x="2776538" y="5413375"/>
          <p14:tracePt t="156356" x="2657475" y="5470525"/>
          <p14:tracePt t="156367" x="2519363" y="5551488"/>
          <p14:tracePt t="156380" x="2393950" y="5632450"/>
          <p14:tracePt t="156389" x="2282825" y="5719763"/>
          <p14:tracePt t="156400" x="2200275" y="5800725"/>
          <p14:tracePt t="156413" x="2151063" y="5883275"/>
          <p14:tracePt t="156422" x="2119313" y="5951538"/>
          <p14:tracePt t="156434" x="2100263" y="6026150"/>
          <p14:tracePt t="156447" x="2087563" y="6102350"/>
          <p14:tracePt t="156457" x="2106613" y="6183313"/>
          <p14:tracePt t="156470" x="2176463" y="6276975"/>
          <p14:tracePt t="156480" x="2393950" y="6407150"/>
          <p14:tracePt t="156490" x="3032125" y="6651625"/>
          <p14:tracePt t="156603" x="8296275" y="6632575"/>
          <p14:tracePt t="156616" x="8147050" y="6338888"/>
          <p14:tracePt t="156627" x="7847013" y="6019800"/>
          <p14:tracePt t="156636" x="7389813" y="5738813"/>
          <p14:tracePt t="156648" x="6853238" y="5545138"/>
          <p14:tracePt t="156661" x="6327775" y="5432425"/>
          <p14:tracePt t="156671" x="5889625" y="5395913"/>
          <p14:tracePt t="156683" x="5545138" y="5419725"/>
          <p14:tracePt t="156693" x="5245100" y="5500688"/>
          <p14:tracePt t="156704" x="4951413" y="5632450"/>
          <p14:tracePt t="156716" x="4702175" y="5789613"/>
          <p14:tracePt t="156727" x="4419600" y="5970588"/>
          <p14:tracePt t="156738" x="4214813" y="6138863"/>
          <p14:tracePt t="156751" x="4076700" y="6245225"/>
          <p14:tracePt t="156760" x="4002088" y="6319838"/>
          <p14:tracePt t="156772" x="3970338" y="6351588"/>
          <p14:tracePt t="156784" x="3970338" y="6364288"/>
          <p14:tracePt t="156795" x="4008438" y="6370638"/>
          <p14:tracePt t="156805" x="4095750" y="6370638"/>
          <p14:tracePt t="156817" x="4225925" y="6338888"/>
          <p14:tracePt t="156829" x="4389438" y="6289675"/>
          <p14:tracePt t="156839" x="4551363" y="6226175"/>
          <p14:tracePt t="156850" x="4657725" y="6176963"/>
          <p14:tracePt t="156863" x="4714875" y="6119813"/>
          <p14:tracePt t="156873" x="4732338" y="6051550"/>
          <p14:tracePt t="156884" x="4708525" y="5983288"/>
          <p14:tracePt t="156896" x="4570413" y="5900738"/>
          <p14:tracePt t="156908" x="4219575" y="5819775"/>
          <p14:tracePt t="156917" x="3676650" y="5745163"/>
          <p14:tracePt t="156931" x="3063875" y="5726113"/>
          <p14:tracePt t="156941" x="2476500" y="5738813"/>
          <p14:tracePt t="156953" x="1981200" y="5813425"/>
          <p14:tracePt t="156965" x="1600200" y="5913438"/>
          <p14:tracePt t="156976" x="1357313" y="6038850"/>
          <p14:tracePt t="156986" x="1238250" y="6138863"/>
          <p14:tracePt t="157000" x="1200150" y="6257925"/>
          <p14:tracePt t="157008" x="1263650" y="6407150"/>
          <p14:tracePt t="157019" x="1574800" y="6670675"/>
          <p14:tracePt t="157143" x="7508875" y="6157913"/>
          <p14:tracePt t="157154" x="6846888" y="5664200"/>
          <p14:tracePt t="157167" x="5951538" y="5257800"/>
          <p14:tracePt t="157177" x="4938713" y="4976813"/>
          <p14:tracePt t="157188" x="3970338" y="4851400"/>
          <p14:tracePt t="157199" x="3157538" y="4864100"/>
          <p14:tracePt t="157211" x="2532063" y="4983163"/>
          <p14:tracePt t="157222" x="2112963" y="5164138"/>
          <p14:tracePt t="157233" x="1876425" y="5370513"/>
          <p14:tracePt t="157244" x="1776413" y="5589588"/>
          <p14:tracePt t="157255" x="1844675" y="5845175"/>
          <p14:tracePt t="157280" x="2906713" y="6502400"/>
          <p14:tracePt t="157289" x="3919538" y="6845300"/>
          <p14:tracePt t="157380" x="7677150" y="6238875"/>
          <p14:tracePt t="157390" x="7096125" y="5857875"/>
          <p14:tracePt t="157402" x="6351588" y="5526088"/>
          <p14:tracePt t="157414" x="5564188" y="5300663"/>
          <p14:tracePt t="157424" x="4889500" y="5145088"/>
          <p14:tracePt t="157435" x="4414838" y="5070475"/>
          <p14:tracePt t="157464" x="4270375" y="5045075"/>
          <p14:tracePt t="157472" x="4244975" y="5051425"/>
          <p14:tracePt t="157493" x="4257675" y="5051425"/>
          <p14:tracePt t="157504" x="4283075" y="5064125"/>
          <p14:tracePt t="157516" x="4319588" y="5064125"/>
          <p14:tracePt t="157525" x="4344988" y="5070475"/>
          <p14:tracePt t="157550" x="4357688" y="5070475"/>
          <p14:tracePt t="157717" x="4370388" y="5070475"/>
          <p14:tracePt t="157739" x="4383088" y="5070475"/>
          <p14:tracePt t="157762" x="4395788" y="5070475"/>
          <p14:tracePt t="157772" x="4408488" y="5070475"/>
          <p14:tracePt t="157797" x="4419600" y="5070475"/>
          <p14:tracePt t="157806" x="4438650" y="5070475"/>
          <p14:tracePt t="157818" x="4451350" y="5076825"/>
          <p14:tracePt t="157829" x="4464050" y="5083175"/>
          <p14:tracePt t="157841" x="4470400" y="5089525"/>
          <p14:tracePt t="157908" x="4476750" y="5089525"/>
          <p14:tracePt t="157919" x="4489450" y="5089525"/>
          <p14:tracePt t="157931" x="4508500" y="5089525"/>
          <p14:tracePt t="157945" x="4532313" y="5089525"/>
          <p14:tracePt t="157957" x="4570413" y="5089525"/>
          <p14:tracePt t="157967" x="4614863" y="5089525"/>
          <p14:tracePt t="157976" x="4664075" y="5089525"/>
          <p14:tracePt t="157987" x="4689475" y="5089525"/>
          <p14:tracePt t="158054" x="4714875" y="5100638"/>
          <p14:tracePt t="158066" x="4725988" y="5106988"/>
          <p14:tracePt t="158088" x="4732338" y="5106988"/>
          <p14:tracePt t="158144" x="4738688" y="5106988"/>
          <p14:tracePt t="158155" x="4751388" y="5106988"/>
          <p14:tracePt t="158166" x="4776788" y="5106988"/>
          <p14:tracePt t="158179" x="4808538" y="5106988"/>
          <p14:tracePt t="158189" x="4832350" y="5106988"/>
          <p14:tracePt t="158200" x="4857750" y="5106988"/>
          <p14:tracePt t="158256" x="4864100" y="5113338"/>
          <p14:tracePt t="158268" x="4864100" y="5132388"/>
          <p14:tracePt t="158281" x="4876800" y="5164138"/>
          <p14:tracePt t="158290" x="4889500" y="5207000"/>
          <p14:tracePt t="158301" x="4908550" y="5245100"/>
          <p14:tracePt t="158315" x="4914900" y="5276850"/>
          <p14:tracePt t="158324" x="4921250" y="5289550"/>
          <p14:tracePt t="158335" x="4921250" y="5300663"/>
          <p14:tracePt t="158358" x="4927600" y="5313363"/>
          <p14:tracePt t="158381" x="4927600" y="5319713"/>
          <p14:tracePt t="158561" x="4938713" y="5338763"/>
          <p14:tracePt t="158571" x="4951413" y="5357813"/>
          <p14:tracePt t="158583" x="4970463" y="5389563"/>
          <p14:tracePt t="158605" x="4983163" y="5407025"/>
          <p14:tracePt t="158630" x="4995863" y="5419725"/>
          <p14:tracePt t="158650" x="5002213" y="5438775"/>
          <p14:tracePt t="158663" x="5014913" y="5451475"/>
          <p14:tracePt t="158673" x="5032375" y="5464175"/>
          <p14:tracePt t="158684" x="5051425" y="5483225"/>
          <p14:tracePt t="158697" x="5064125" y="5495925"/>
          <p14:tracePt t="158706" x="5076825" y="5519738"/>
          <p14:tracePt t="158718" x="5095875" y="5532438"/>
          <p14:tracePt t="158729" x="5102225" y="5545138"/>
          <p14:tracePt t="158909" x="5108575" y="5557838"/>
          <p14:tracePt t="158920" x="5108575" y="5570538"/>
          <p14:tracePt t="158931" x="5108575" y="5589588"/>
          <p14:tracePt t="158944" x="5108575" y="5626100"/>
          <p14:tracePt t="158955" x="5108575" y="5657850"/>
          <p14:tracePt t="158967" x="5108575" y="5683250"/>
          <p14:tracePt t="158977" x="5108575" y="5719763"/>
          <p14:tracePt t="158988" x="5108575" y="5770563"/>
          <p14:tracePt t="159000" x="5108575" y="5819775"/>
          <p14:tracePt t="159011" x="5108575" y="5870575"/>
          <p14:tracePt t="159022" x="5102225" y="5926138"/>
          <p14:tracePt t="159033" x="5102225" y="5964238"/>
          <p14:tracePt t="159045" x="5095875" y="6007100"/>
          <p14:tracePt t="159057" x="5083175" y="6057900"/>
          <p14:tracePt t="159067" x="5076825" y="6107113"/>
          <p14:tracePt t="159082" x="5070475" y="6164263"/>
          <p14:tracePt t="159089" x="5057775" y="6202363"/>
          <p14:tracePt t="159101" x="5051425" y="6245225"/>
          <p14:tracePt t="159114" x="5045075" y="6283325"/>
          <p14:tracePt t="159135" x="5045075" y="6307138"/>
          <p14:tracePt t="159213" x="5038725" y="6326188"/>
          <p14:tracePt t="159224" x="5027613" y="6338888"/>
          <p14:tracePt t="159235" x="5021263" y="6345238"/>
          <p14:tracePt t="159248" x="5014913" y="6345238"/>
          <p14:tracePt t="159258" x="5008563" y="6345238"/>
          <p14:tracePt t="159269" x="5002213" y="6345238"/>
          <p14:tracePt t="159280" x="4989513" y="6345238"/>
          <p14:tracePt t="159292" x="4970463" y="6345238"/>
          <p14:tracePt t="159302" x="4945063" y="6345238"/>
          <p14:tracePt t="159315" x="4914900" y="6345238"/>
          <p14:tracePt t="159325" x="4876800" y="6345238"/>
          <p14:tracePt t="159337" x="4832350" y="6332538"/>
          <p14:tracePt t="159352" x="4795838" y="6326188"/>
          <p14:tracePt t="159360" x="4776788" y="6326188"/>
          <p14:tracePt t="159370" x="4745038" y="6326188"/>
          <p14:tracePt t="159382" x="4708525" y="6326188"/>
          <p14:tracePt t="159394" x="4683125" y="6326188"/>
          <p14:tracePt t="159404" x="4632325" y="6326188"/>
          <p14:tracePt t="159416" x="4570413" y="6319838"/>
          <p14:tracePt t="159428" x="4470400" y="6319838"/>
          <p14:tracePt t="159438" x="4357688" y="6319838"/>
          <p14:tracePt t="159451" x="4244975" y="6319838"/>
          <p14:tracePt t="159460" x="4119563" y="6319838"/>
          <p14:tracePt t="159472" x="3995738" y="6319838"/>
          <p14:tracePt t="159483" x="3895725" y="6319838"/>
          <p14:tracePt t="159495" x="3795713" y="6307138"/>
          <p14:tracePt t="159506" x="3708400" y="6307138"/>
          <p14:tracePt t="159517" x="3644900" y="6296025"/>
          <p14:tracePt t="159529" x="3595688" y="6289675"/>
          <p14:tracePt t="159540" x="3563938" y="6283325"/>
          <p14:tracePt t="159552" x="3544888" y="6276975"/>
          <p14:tracePt t="159564" x="3519488" y="6270625"/>
          <p14:tracePt t="159573" x="3506788" y="6264275"/>
          <p14:tracePt t="159584" x="3482975" y="6257925"/>
          <p14:tracePt t="159599" x="3451225" y="6245225"/>
          <p14:tracePt t="159606" x="3419475" y="6238875"/>
          <p14:tracePt t="159618" x="3370263" y="6232525"/>
          <p14:tracePt t="159632" x="3295650" y="6219825"/>
          <p14:tracePt t="159640" x="3206750" y="6213475"/>
          <p14:tracePt t="159651" x="3113088" y="6202363"/>
          <p14:tracePt t="159665" x="3038475" y="6196013"/>
          <p14:tracePt t="159674" x="2976563" y="6196013"/>
          <p14:tracePt t="159730" x="2938463" y="6196013"/>
          <p14:tracePt t="159744" x="2906713" y="6183313"/>
          <p14:tracePt t="159753" x="2889250" y="6183313"/>
          <p14:tracePt t="159766" x="2870200" y="6176963"/>
          <p14:tracePt t="159775" x="2857500" y="6176963"/>
          <p14:tracePt t="159809" x="2851150" y="6176963"/>
          <p14:tracePt t="159831" x="2832100" y="6176963"/>
          <p14:tracePt t="159843" x="2813050" y="6176963"/>
          <p14:tracePt t="159856" x="2782888" y="6176963"/>
          <p14:tracePt t="159867" x="2738438" y="6176963"/>
          <p14:tracePt t="159877" x="2700338" y="6176963"/>
          <p14:tracePt t="159889" x="2670175" y="6176963"/>
          <p14:tracePt t="159899" x="2657475" y="6176963"/>
          <p14:tracePt t="160001" x="2644775" y="6176963"/>
          <p14:tracePt t="160015" x="2625725" y="6164263"/>
          <p14:tracePt t="160023" x="2606675" y="6151563"/>
          <p14:tracePt t="160034" x="2582863" y="6119813"/>
          <p14:tracePt t="160046" x="2557463" y="6089650"/>
          <p14:tracePt t="160058" x="2532063" y="6064250"/>
          <p14:tracePt t="160068" x="2513013" y="6045200"/>
          <p14:tracePt t="160081" x="2500313" y="6032500"/>
          <p14:tracePt t="160090" x="2489200" y="6019800"/>
          <p14:tracePt t="160135" x="2482850" y="6013450"/>
          <p14:tracePt t="160147" x="2476500" y="5989638"/>
          <p14:tracePt t="160158" x="2476500" y="5957888"/>
          <p14:tracePt t="160171" x="2476500" y="5919788"/>
          <p14:tracePt t="160181" x="2476500" y="5883275"/>
          <p14:tracePt t="160193" x="2476500" y="5851525"/>
          <p14:tracePt t="160203" x="2476500" y="5826125"/>
          <p14:tracePt t="160215" x="2470150" y="5813425"/>
          <p14:tracePt t="160225" x="2470150" y="5800725"/>
          <p14:tracePt t="160270" x="2482850" y="5789613"/>
          <p14:tracePt t="160282" x="2506663" y="5783263"/>
          <p14:tracePt t="160293" x="2544763" y="5770563"/>
          <p14:tracePt t="160304" x="2593975" y="5770563"/>
          <p14:tracePt t="160316" x="2644775" y="5770563"/>
          <p14:tracePt t="160328" x="2682875" y="5764213"/>
          <p14:tracePt t="160338" x="2706688" y="5764213"/>
          <p14:tracePt t="160351" x="2719388" y="5764213"/>
          <p14:tracePt t="160360" x="2738438" y="5757863"/>
          <p14:tracePt t="160372" x="2757488" y="5751513"/>
          <p14:tracePt t="160383" x="2776538" y="5751513"/>
          <p14:tracePt t="160396" x="2813050" y="5751513"/>
          <p14:tracePt t="160405" x="2876550" y="5751513"/>
          <p14:tracePt t="160416" x="2989263" y="5751513"/>
          <p14:tracePt t="160430" x="3144838" y="5751513"/>
          <p14:tracePt t="160439" x="3370263" y="5751513"/>
          <p14:tracePt t="160450" x="3606800" y="5757863"/>
          <p14:tracePt t="160464" x="3851275" y="5789613"/>
          <p14:tracePt t="160473" x="4044950" y="5813425"/>
          <p14:tracePt t="160484" x="4170363" y="5819775"/>
          <p14:tracePt t="160497" x="4232275" y="5832475"/>
          <p14:tracePt t="160506" x="4283075" y="5832475"/>
          <p14:tracePt t="160518" x="4332288" y="5832475"/>
          <p14:tracePt t="160529" x="4370388" y="5832475"/>
          <p14:tracePt t="160542" x="4414838" y="5832475"/>
          <p14:tracePt t="160555" x="4464050" y="5832475"/>
          <p14:tracePt t="160566" x="4514850" y="5832475"/>
          <p14:tracePt t="160574" x="4564063" y="5832475"/>
          <p14:tracePt t="160585" x="4583113" y="5832475"/>
          <p14:tracePt t="160597" x="4602163" y="5832475"/>
          <p14:tracePt t="160608" x="4614863" y="5832475"/>
          <p14:tracePt t="160631" x="4632325" y="5832475"/>
          <p14:tracePt t="160641" x="4645025" y="5832475"/>
          <p14:tracePt t="160653" x="4664075" y="5832475"/>
          <p14:tracePt t="160665" x="4695825" y="5832475"/>
          <p14:tracePt t="160676" x="4732338" y="5832475"/>
          <p14:tracePt t="160687" x="4783138" y="5832475"/>
          <p14:tracePt t="160698" x="4845050" y="5832475"/>
          <p14:tracePt t="160709" x="4908550" y="5832475"/>
          <p14:tracePt t="160721" x="4970463" y="5832475"/>
          <p14:tracePt t="160731" x="5021263" y="5832475"/>
          <p14:tracePt t="160744" x="5051425" y="5832475"/>
          <p14:tracePt t="160759" x="5070475" y="5832475"/>
          <p14:tracePt t="160766" x="5089525" y="5832475"/>
          <p14:tracePt t="160778" x="5108575" y="5832475"/>
          <p14:tracePt t="160788" x="5138738" y="5832475"/>
          <p14:tracePt t="160799" x="5157788" y="5826125"/>
          <p14:tracePt t="160990" x="5170488" y="5826125"/>
          <p14:tracePt t="161001" x="5170488" y="5845175"/>
          <p14:tracePt t="161014" x="5157788" y="5864225"/>
          <p14:tracePt t="161024" x="5138738" y="5895975"/>
          <p14:tracePt t="161035" x="5132388" y="5913438"/>
          <p14:tracePt t="161049" x="5127625" y="5945188"/>
          <p14:tracePt t="161058" x="5121275" y="5957888"/>
          <p14:tracePt t="161069" x="5121275" y="5970588"/>
          <p14:tracePt t="161081" x="5114925" y="5983288"/>
          <p14:tracePt t="161094" x="5108575" y="6000750"/>
          <p14:tracePt t="161103" x="5102225" y="6026150"/>
          <p14:tracePt t="161115" x="5083175" y="6051550"/>
          <p14:tracePt t="161127" x="5070475" y="6083300"/>
          <p14:tracePt t="161137" x="5057775" y="6113463"/>
          <p14:tracePt t="161148" x="5045075" y="6126163"/>
          <p14:tracePt t="161418" x="5038725" y="6138863"/>
          <p14:tracePt t="161429" x="5032375" y="6157913"/>
          <p14:tracePt t="161452" x="5021263" y="6164263"/>
          <p14:tracePt t="161464" x="4989513" y="6170613"/>
          <p14:tracePt t="161474" x="4957763" y="6183313"/>
          <p14:tracePt t="161485" x="4908550" y="6183313"/>
          <p14:tracePt t="161499" x="4795838" y="6183313"/>
          <p14:tracePt t="161508" x="4457700" y="6170613"/>
          <p14:tracePt t="161521" x="3919538" y="6132513"/>
          <p14:tracePt t="161530" x="3451225" y="6102350"/>
          <p14:tracePt t="161543" x="3119438" y="6083300"/>
          <p14:tracePt t="161587" x="2982913" y="6070600"/>
          <p14:tracePt t="161599" x="2913063" y="6064250"/>
          <p14:tracePt t="161609" x="2895600" y="6064250"/>
          <p14:tracePt t="161620" x="2895600" y="6057900"/>
          <p14:tracePt t="161632" x="2900363" y="6057900"/>
          <p14:tracePt t="161643" x="2919413" y="6057900"/>
          <p14:tracePt t="161654" x="2957513" y="6057900"/>
          <p14:tracePt t="161667" x="3019425" y="6057900"/>
          <p14:tracePt t="161677" x="3132138" y="6057900"/>
          <p14:tracePt t="161688" x="3302000" y="6057900"/>
          <p14:tracePt t="161700" x="3619500" y="6083300"/>
          <p14:tracePt t="161711" x="4083050" y="6119813"/>
          <p14:tracePt t="161722" x="4645025" y="6157913"/>
          <p14:tracePt t="161733" x="5238750" y="6213475"/>
          <p14:tracePt t="161745" x="5827713" y="6251575"/>
          <p14:tracePt t="161755" x="6364288" y="6270625"/>
          <p14:tracePt t="161767" x="6777038" y="6289675"/>
          <p14:tracePt t="161780" x="7034213" y="6289675"/>
          <p14:tracePt t="161789" x="7121525" y="6289675"/>
          <p14:tracePt t="161947" x="7170738" y="6289675"/>
          <p14:tracePt t="161958" x="7196138" y="6289675"/>
          <p14:tracePt t="161969" x="7221538" y="6283325"/>
          <p14:tracePt t="161982" x="7240588" y="6270625"/>
          <p14:tracePt t="161992" x="7259638" y="6264275"/>
          <p14:tracePt t="162003" x="7289800" y="6251575"/>
          <p14:tracePt t="162015" x="7315200" y="6238875"/>
          <p14:tracePt t="162027" x="7353300" y="6219825"/>
          <p14:tracePt t="162037" x="7415213" y="6202363"/>
          <p14:tracePt t="162052" x="7496175" y="6183313"/>
          <p14:tracePt t="162060" x="7596188" y="6138863"/>
          <p14:tracePt t="162070" x="7702550" y="6102350"/>
          <p14:tracePt t="162082" x="7808913" y="6051550"/>
          <p14:tracePt t="162095" x="7896225" y="5995988"/>
          <p14:tracePt t="162104" x="7966075" y="5938838"/>
          <p14:tracePt t="162116" x="8015288" y="5883275"/>
          <p14:tracePt t="162130" x="8047038" y="5826125"/>
          <p14:tracePt t="162138" x="8059738" y="5770563"/>
          <p14:tracePt t="162149" x="8059738" y="5719763"/>
          <p14:tracePt t="162165" x="8034338" y="5676900"/>
          <p14:tracePt t="162174" x="7940675" y="5632450"/>
          <p14:tracePt t="162183" x="7721600" y="5570538"/>
          <p14:tracePt t="162197" x="7296150" y="5500688"/>
          <p14:tracePt t="162205" x="6777038" y="5445125"/>
          <p14:tracePt t="162217" x="6215063" y="5407025"/>
          <p14:tracePt t="162229" x="5702300" y="5389563"/>
          <p14:tracePt t="162240" x="5295900" y="5389563"/>
          <p14:tracePt t="162251" x="4983163" y="5413375"/>
          <p14:tracePt t="162264" x="4776788" y="5464175"/>
          <p14:tracePt t="162273" x="4657725" y="5532438"/>
          <p14:tracePt t="162285" x="4583113" y="5626100"/>
          <p14:tracePt t="162299" x="4532313" y="5745163"/>
          <p14:tracePt t="162306" x="4521200" y="5932488"/>
          <p14:tracePt t="162318" x="4557713" y="6232525"/>
          <p14:tracePt t="162329" x="4732338" y="6602413"/>
          <p14:tracePt t="162487" x="11598275" y="6213475"/>
          <p14:tracePt t="162500" x="11547475" y="5645150"/>
          <p14:tracePt t="162509" x="11391900" y="5064125"/>
          <p14:tracePt t="162520" x="11160125" y="4545013"/>
          <p14:tracePt t="162532" x="10866438" y="4132263"/>
          <p14:tracePt t="162546" x="10521950" y="3832225"/>
          <p14:tracePt t="162554" x="10147300" y="3613150"/>
          <p14:tracePt t="162565" x="9785350" y="3476625"/>
          <p14:tracePt t="162577" x="9409113" y="3387725"/>
          <p14:tracePt t="162587" x="9078913" y="3387725"/>
          <p14:tracePt t="162599" x="8759825" y="3432175"/>
          <p14:tracePt t="162611" x="8421688" y="3551238"/>
          <p14:tracePt t="162621" x="8096250" y="3738563"/>
          <p14:tracePt t="162633" x="7815263" y="3957638"/>
          <p14:tracePt t="162647" x="7602538" y="4194175"/>
          <p14:tracePt t="162657" x="7440613" y="4470400"/>
          <p14:tracePt t="162667" x="7346950" y="4757738"/>
          <p14:tracePt t="162680" x="7302500" y="5000625"/>
          <p14:tracePt t="162689" x="7321550" y="5194300"/>
          <p14:tracePt t="162700" x="7434263" y="5370513"/>
          <p14:tracePt t="162714" x="7659688" y="5526088"/>
          <p14:tracePt t="162723" x="8047038" y="5645150"/>
          <p14:tracePt t="162734" x="8589963" y="5738813"/>
          <p14:tracePt t="162748" x="9259888" y="5800725"/>
          <p14:tracePt t="162759" x="9972675" y="5819775"/>
          <p14:tracePt t="162768" x="10704513" y="5819775"/>
          <p14:tracePt t="162781" x="11391900" y="5807075"/>
          <p14:tracePt t="162790" x="11985625" y="5726113"/>
          <p14:tracePt t="162881" x="11641138" y="5170488"/>
          <p14:tracePt t="162892" x="11079163" y="5200650"/>
          <p14:tracePt t="162902" x="10579100" y="5313363"/>
          <p14:tracePt t="162915" x="10215563" y="5432425"/>
          <p14:tracePt t="162928" x="9991725" y="5564188"/>
          <p14:tracePt t="162937" x="9898063" y="5664200"/>
          <p14:tracePt t="162950" x="9847263" y="5751513"/>
          <p14:tracePt t="162961" x="9834563" y="5845175"/>
          <p14:tracePt t="162971" x="9872663" y="5919788"/>
          <p14:tracePt t="162983" x="9959975" y="5983288"/>
          <p14:tracePt t="162993" x="10098088" y="6038850"/>
          <p14:tracePt t="163005" x="10272713" y="6076950"/>
          <p14:tracePt t="163016" x="10485438" y="6102350"/>
          <p14:tracePt t="163028" x="10691813" y="6102350"/>
          <p14:tracePt t="163038" x="10860088" y="6089650"/>
          <p14:tracePt t="163050" x="11017250" y="6038850"/>
          <p14:tracePt t="163061" x="11128375" y="5983288"/>
          <p14:tracePt t="163071" x="11210925" y="5926138"/>
          <p14:tracePt t="163082" x="11285538" y="5864225"/>
          <p14:tracePt t="163095" x="11341100" y="5795963"/>
          <p14:tracePt t="163105" x="11366500" y="5764213"/>
          <p14:tracePt t="163116" x="11379200" y="5738813"/>
          <p14:tracePt t="163130" x="11385550" y="5719763"/>
          <p14:tracePt t="163139" x="11391900" y="5707063"/>
          <p14:tracePt t="163218" x="11391900" y="5700713"/>
          <p14:tracePt t="163229" x="11391900" y="5695950"/>
          <p14:tracePt t="163242" x="11385550" y="5689600"/>
          <p14:tracePt t="163253" x="11360150" y="5683250"/>
          <p14:tracePt t="163264" x="11341100" y="5676900"/>
          <p14:tracePt t="163274" x="11323638" y="5670550"/>
          <p14:tracePt t="163285" x="11291888" y="5670550"/>
          <p14:tracePt t="163299" x="11266488" y="5670550"/>
          <p14:tracePt t="163308" x="11234738" y="5670550"/>
          <p14:tracePt t="163319" x="11198225" y="5670550"/>
          <p14:tracePt t="163330" x="11160125" y="5670550"/>
          <p14:tracePt t="163347" x="11117263" y="5689600"/>
          <p14:tracePt t="163355" x="11053763" y="5707063"/>
          <p14:tracePt t="163366" x="10960100" y="5726113"/>
          <p14:tracePt t="163377" x="10847388" y="5751513"/>
          <p14:tracePt t="163386" x="10710863" y="5770563"/>
          <p14:tracePt t="163400" x="10566400" y="5795963"/>
          <p14:tracePt t="163410" x="10440988" y="5800725"/>
          <p14:tracePt t="163420" x="10328275" y="5800725"/>
          <p14:tracePt t="163432" x="10228263" y="5800725"/>
          <p14:tracePt t="163443" x="10179050" y="5800725"/>
          <p14:tracePt t="163455" x="10153650" y="5800725"/>
          <p14:tracePt t="163467" x="10140950" y="5800725"/>
          <p14:tracePt t="163477" x="10121900" y="5800725"/>
          <p14:tracePt t="163488" x="10104438" y="5800725"/>
          <p14:tracePt t="163500" x="10079038" y="5800725"/>
          <p14:tracePt t="163510" x="10047288" y="5800725"/>
          <p14:tracePt t="163522" x="10015538" y="5819775"/>
          <p14:tracePt t="163533" x="9998075" y="5826125"/>
          <p14:tracePt t="163551" x="9966325" y="5832475"/>
          <p14:tracePt t="163555" x="9947275" y="5838825"/>
          <p14:tracePt t="163566" x="9934575" y="5838825"/>
          <p14:tracePt t="163634" x="9928225" y="5838825"/>
          <p14:tracePt t="163645" x="9921875" y="5838825"/>
          <p14:tracePt t="163657" x="9921875" y="5813425"/>
          <p14:tracePt t="163668" x="9921875" y="5795963"/>
          <p14:tracePt t="163682" x="9921875" y="5770563"/>
          <p14:tracePt t="163690" x="9921875" y="5738813"/>
          <p14:tracePt t="163703" x="9921875" y="5713413"/>
          <p14:tracePt t="163715" x="9921875" y="5683250"/>
          <p14:tracePt t="164512" x="9921875" y="5664200"/>
          <p14:tracePt t="164523" x="9921875" y="5651500"/>
          <p14:tracePt t="164534" x="9921875" y="5638800"/>
          <p14:tracePt t="164548" x="9928225" y="5626100"/>
          <p14:tracePt t="164556" x="9940925" y="5595938"/>
          <p14:tracePt t="164568" x="9947275" y="5570538"/>
          <p14:tracePt t="164580" x="9966325" y="5526088"/>
          <p14:tracePt t="164590" x="9979025" y="5483225"/>
          <p14:tracePt t="164601" x="9991725" y="5451475"/>
          <p14:tracePt t="164615" x="9998075" y="5432425"/>
          <p14:tracePt t="164625" x="10004425" y="5419725"/>
          <p14:tracePt t="164647" x="10004425" y="5407025"/>
          <p14:tracePt t="164661" x="10004425" y="5389563"/>
          <p14:tracePt t="164683" x="10009188" y="5376863"/>
          <p14:tracePt t="164692" x="10015538" y="5370513"/>
          <p14:tracePt t="176640" x="10047288" y="5364163"/>
          <p14:tracePt t="176651" x="10072688" y="5364163"/>
          <p14:tracePt t="176664" x="10098088" y="5364163"/>
          <p14:tracePt t="176673" x="10128250" y="5357813"/>
          <p14:tracePt t="176684" x="10160000" y="5357813"/>
          <p14:tracePt t="176697" x="10185400" y="5357813"/>
          <p14:tracePt t="176711" x="10204450" y="5357813"/>
          <p14:tracePt t="176755" x="10215563" y="5357813"/>
          <p14:tracePt t="186744" x="10210800" y="5357813"/>
          <p14:tracePt t="186745" x="10185400" y="5351463"/>
          <p14:tracePt t="186753" x="10160000" y="5351463"/>
          <p14:tracePt t="186765" x="10134600" y="5351463"/>
          <p14:tracePt t="186775" x="10104438" y="5345113"/>
          <p14:tracePt t="186786" x="10079038" y="5332413"/>
          <p14:tracePt t="186799" x="10059988" y="5332413"/>
          <p14:tracePt t="186810" x="10040938" y="5326063"/>
          <p14:tracePt t="186901" x="10040938" y="5319713"/>
          <p14:tracePt t="186913" x="10040938" y="5313363"/>
          <p14:tracePt t="186923" x="10047288" y="5283200"/>
          <p14:tracePt t="186934" x="10066338" y="5251450"/>
          <p14:tracePt t="186949" x="10085388" y="5219700"/>
          <p14:tracePt t="186957" x="10121900" y="5176838"/>
          <p14:tracePt t="186967" x="10160000" y="5126038"/>
          <p14:tracePt t="186982" x="10204450" y="5083175"/>
          <p14:tracePt t="186989" x="10253663" y="5026025"/>
          <p14:tracePt t="187001" x="10304463" y="4957763"/>
          <p14:tracePt t="187015" x="10340975" y="4889500"/>
          <p14:tracePt t="187024" x="10372725" y="4806950"/>
          <p14:tracePt t="187035" x="10391775" y="4706938"/>
          <p14:tracePt t="187049" x="10385425" y="4606925"/>
          <p14:tracePt t="187059" x="10353675" y="4494213"/>
          <p14:tracePt t="187069" x="10291763" y="4376738"/>
          <p14:tracePt t="187082" x="10215563" y="4270375"/>
          <p14:tracePt t="187093" x="10134600" y="4176713"/>
          <p14:tracePt t="187102" x="10059988" y="4087813"/>
          <p14:tracePt t="187115" x="9979025" y="4019550"/>
          <p14:tracePt t="187126" x="9898063" y="3970338"/>
          <p14:tracePt t="187136" x="9809163" y="3919538"/>
          <p14:tracePt t="187147" x="9678988" y="3876675"/>
          <p14:tracePt t="187161" x="9402763" y="3832225"/>
          <p14:tracePt t="187170" x="9059863" y="3781425"/>
          <p14:tracePt t="187182" x="8647113" y="3725863"/>
          <p14:tracePt t="187193" x="8178800" y="3676650"/>
          <p14:tracePt t="187204" x="7759700" y="3638550"/>
          <p14:tracePt t="187216" x="7402513" y="3625850"/>
          <p14:tracePt t="187226" x="7140575" y="3606800"/>
          <p14:tracePt t="187238" x="6959600" y="3606800"/>
          <p14:tracePt t="187249" x="6846888" y="3606800"/>
          <p14:tracePt t="187259" x="6770688" y="3613150"/>
          <p14:tracePt t="187271" x="6708775" y="3619500"/>
          <p14:tracePt t="187282" x="6640513" y="3632200"/>
          <p14:tracePt t="187293" x="6564313" y="3638550"/>
          <p14:tracePt t="187304" x="6489700" y="3651250"/>
          <p14:tracePt t="187316" x="6427788" y="3657600"/>
          <p14:tracePt t="187328" x="6383338" y="3657600"/>
          <p14:tracePt t="187383" x="6364288" y="3657600"/>
          <p14:tracePt t="187396" x="6351588" y="3657600"/>
          <p14:tracePt t="187417" x="6346825" y="3657600"/>
          <p14:tracePt t="187441" x="6346825" y="3644900"/>
          <p14:tracePt t="187451" x="6346825" y="3625850"/>
          <p14:tracePt t="187463" x="6346825" y="3594100"/>
          <p14:tracePt t="187473" x="6370638" y="3551238"/>
          <p14:tracePt t="187485" x="6396038" y="3519488"/>
          <p14:tracePt t="187497" x="6421438" y="3487738"/>
          <p14:tracePt t="187507" x="6446838" y="3451225"/>
          <p14:tracePt t="187518" x="6477000" y="3419475"/>
          <p14:tracePt t="187529" x="6496050" y="3394075"/>
          <p14:tracePt t="187541" x="6521450" y="3376613"/>
          <p14:tracePt t="187554" x="6540500" y="3363913"/>
          <p14:tracePt t="187565" x="6553200" y="3357563"/>
          <p14:tracePt t="187575" x="6557963" y="3351213"/>
          <p14:tracePt t="190871" x="6570663" y="3344863"/>
          <p14:tracePt t="190882" x="6577013" y="3344863"/>
          <p14:tracePt t="190894" x="6596063" y="3344863"/>
          <p14:tracePt t="190905" x="6627813" y="3351213"/>
          <p14:tracePt t="190917" x="6677025" y="3381375"/>
          <p14:tracePt t="190928" x="6757988" y="3432175"/>
          <p14:tracePt t="190939" x="6853238" y="3481388"/>
          <p14:tracePt t="190951" x="6977063" y="3557588"/>
          <p14:tracePt t="190962" x="7102475" y="3638550"/>
          <p14:tracePt t="190972" x="7227888" y="3719513"/>
          <p14:tracePt t="190983" x="7321550" y="3781425"/>
          <p14:tracePt t="190996" x="7415213" y="3844925"/>
          <p14:tracePt t="191006" x="7508875" y="3906838"/>
          <p14:tracePt t="191017" x="7602538" y="3970338"/>
          <p14:tracePt t="191029" x="7708900" y="4044950"/>
          <p14:tracePt t="191040" x="7866063" y="4157663"/>
          <p14:tracePt t="191051" x="8102600" y="4325938"/>
          <p14:tracePt t="191065" x="8459788" y="4576763"/>
          <p14:tracePt t="191073" x="8840788" y="4851400"/>
          <p14:tracePt t="191084" x="9253538" y="5145088"/>
          <p14:tracePt t="191097" x="9634538" y="5438775"/>
          <p14:tracePt t="191107" x="9921875" y="5676900"/>
          <p14:tracePt t="191118" x="10098088" y="5845175"/>
          <p14:tracePt t="191141" x="10153650" y="5919788"/>
          <p14:tracePt t="191153" x="10191750" y="5964238"/>
          <p14:tracePt t="191169" x="10215563" y="6007100"/>
          <p14:tracePt t="191175" x="10221913" y="6032500"/>
          <p14:tracePt t="191185" x="10228263" y="6057900"/>
          <p14:tracePt t="191197" x="10234613" y="6076950"/>
          <p14:tracePt t="191213" x="10247313" y="6089650"/>
          <p14:tracePt t="191343" x="10247313" y="6102350"/>
          <p14:tracePt t="191422" x="10247313" y="6070600"/>
          <p14:tracePt t="191434" x="10247313" y="5983288"/>
          <p14:tracePt t="191444" x="10240963" y="5857875"/>
          <p14:tracePt t="191458" x="10240963" y="5719763"/>
          <p14:tracePt t="191467" x="10228263" y="5564188"/>
          <p14:tracePt t="191481" x="10228263" y="5432425"/>
          <p14:tracePt t="191490" x="10228263" y="5276850"/>
          <p14:tracePt t="191501" x="10215563" y="5113338"/>
          <p14:tracePt t="191514" x="10204450" y="4906963"/>
          <p14:tracePt t="191523" x="10191750" y="4619625"/>
          <p14:tracePt t="191535" x="10140950" y="4276725"/>
          <p14:tracePt t="191550" x="10072688" y="3925888"/>
          <p14:tracePt t="191557" x="10009188" y="3651250"/>
          <p14:tracePt t="191568" x="9953625" y="3425825"/>
          <p14:tracePt t="191581" x="9915525" y="3251200"/>
          <p14:tracePt t="191590" x="9885363" y="3151188"/>
          <p14:tracePt t="191602" x="9859963" y="3070225"/>
          <p14:tracePt t="191614" x="9840913" y="3013075"/>
          <p14:tracePt t="191625" x="9821863" y="2974975"/>
          <p14:tracePt t="191636" x="9804400" y="2919413"/>
          <p14:tracePt t="191647" x="9779000" y="2863850"/>
          <p14:tracePt t="191659" x="9740900" y="2794000"/>
          <p14:tracePt t="191674" x="9691688" y="2713038"/>
          <p14:tracePt t="191681" x="9628188" y="2632075"/>
          <p14:tracePt t="191692" x="9566275" y="2538413"/>
          <p14:tracePt t="191704" x="9491663" y="2438400"/>
          <p14:tracePt t="191715" x="9402763" y="2325688"/>
          <p14:tracePt t="191726" x="9302750" y="2212975"/>
          <p14:tracePt t="191737" x="9209088" y="2100263"/>
          <p14:tracePt t="191751" x="9128125" y="2006600"/>
          <p14:tracePt t="191759" x="9047163" y="1925638"/>
          <p14:tracePt t="191771" x="8966200" y="1851025"/>
          <p14:tracePt t="191782" x="8872538" y="1781175"/>
          <p14:tracePt t="191796" x="8778875" y="1706563"/>
          <p14:tracePt t="191804" x="8672513" y="1631950"/>
          <p14:tracePt t="191816" x="8566150" y="1557338"/>
          <p14:tracePt t="191830" x="8459788" y="1493838"/>
          <p14:tracePt t="191839" x="8372475" y="1444625"/>
          <p14:tracePt t="191851" x="8302625" y="1419225"/>
          <p14:tracePt t="191861" x="8259763" y="1400175"/>
          <p14:tracePt t="191872" x="8240713" y="1393825"/>
          <p14:tracePt t="191883" x="8215313" y="1387475"/>
          <p14:tracePt t="191909" x="8159750" y="1387475"/>
          <p14:tracePt t="191917" x="8121650" y="1374775"/>
          <p14:tracePt t="191931" x="8059738" y="1374775"/>
          <p14:tracePt t="191940" x="7983538" y="1368425"/>
          <p14:tracePt t="191952" x="7883525" y="1357313"/>
          <p14:tracePt t="191964" x="7783513" y="1350963"/>
          <p14:tracePt t="191973" x="7677150" y="1325563"/>
          <p14:tracePt t="191984" x="7589838" y="1319213"/>
          <p14:tracePt t="191997" x="7515225" y="1306513"/>
          <p14:tracePt t="192007" x="7440613" y="1300163"/>
          <p14:tracePt t="192020" x="7346950" y="1281113"/>
          <p14:tracePt t="192029" x="7246938" y="1257300"/>
          <p14:tracePt t="192043" x="7134225" y="1238250"/>
          <p14:tracePt t="192052" x="7008813" y="1219200"/>
          <p14:tracePt t="192065" x="6864350" y="1193800"/>
          <p14:tracePt t="192075" x="6702425" y="1168400"/>
          <p14:tracePt t="192086" x="6557963" y="1150938"/>
          <p14:tracePt t="192098" x="6427788" y="1125538"/>
          <p14:tracePt t="192110" x="6315075" y="1106488"/>
          <p14:tracePt t="192119" x="6215063" y="1087438"/>
          <p14:tracePt t="192132" x="6115050" y="1068388"/>
          <p14:tracePt t="192143" x="6008688" y="1044575"/>
          <p14:tracePt t="192154" x="5895975" y="1025525"/>
          <p14:tracePt t="192166" x="5783263" y="1006475"/>
          <p14:tracePt t="192182" x="5670550" y="981075"/>
          <p14:tracePt t="192187" x="5557838" y="962025"/>
          <p14:tracePt t="192200" x="5451475" y="944563"/>
          <p14:tracePt t="192209" x="5351463" y="925513"/>
          <p14:tracePt t="192221" x="5264150" y="900113"/>
          <p14:tracePt t="192232" x="5183188" y="881063"/>
          <p14:tracePt t="192244" x="5121275" y="862013"/>
          <p14:tracePt t="192259" x="5051425" y="844550"/>
          <p14:tracePt t="192266" x="4989513" y="825500"/>
          <p14:tracePt t="192279" x="4908550" y="806450"/>
          <p14:tracePt t="192288" x="4821238" y="787400"/>
          <p14:tracePt t="192300" x="4721225" y="768350"/>
          <p14:tracePt t="192314" x="4621213" y="755650"/>
          <p14:tracePt t="192322" x="4521200" y="750888"/>
          <p14:tracePt t="192333" x="4425950" y="725488"/>
          <p14:tracePt t="192347" x="4338638" y="706438"/>
          <p14:tracePt t="192359" x="4251325" y="700088"/>
          <p14:tracePt t="192368" x="4157663" y="674688"/>
          <p14:tracePt t="192381" x="4057650" y="668338"/>
          <p14:tracePt t="192390" x="3944938" y="655638"/>
          <p14:tracePt t="192401" x="3832225" y="650875"/>
          <p14:tracePt t="192415" x="3708400" y="638175"/>
          <p14:tracePt t="192423" x="3570288" y="612775"/>
          <p14:tracePt t="192435" x="3402013" y="593725"/>
          <p14:tracePt t="192448" x="3182938" y="561975"/>
          <p14:tracePt t="192460" x="2938463" y="519113"/>
          <p14:tracePt t="192469" x="2663825" y="474663"/>
          <p14:tracePt t="192482" x="2425700" y="450850"/>
          <p14:tracePt t="192491" x="2182813" y="419100"/>
          <p14:tracePt t="192502" x="1993900" y="406400"/>
          <p14:tracePt t="192515" x="1838325" y="393700"/>
          <p14:tracePt t="192524" x="1712913" y="381000"/>
          <p14:tracePt t="192536" x="1606550" y="374650"/>
          <p14:tracePt t="192550" x="1531938" y="374650"/>
          <p14:tracePt t="192559" x="1493838" y="374650"/>
          <p14:tracePt t="192570" x="1474788" y="374650"/>
          <p14:tracePt t="192615" x="1457325" y="374650"/>
          <p14:tracePt t="192626" x="1425575" y="374650"/>
          <p14:tracePt t="192637" x="1400175" y="374650"/>
          <p14:tracePt t="192648" x="1344613" y="374650"/>
          <p14:tracePt t="192660" x="1257300" y="374650"/>
          <p14:tracePt t="192673" x="1119188" y="374650"/>
          <p14:tracePt t="192682" x="950913" y="374650"/>
          <p14:tracePt t="192693" x="768350" y="374650"/>
          <p14:tracePt t="192705" x="587375" y="374650"/>
          <p14:tracePt t="192716" x="450850" y="374650"/>
          <p14:tracePt t="192729" x="338138" y="374650"/>
          <p14:tracePt t="192739" x="250825" y="374650"/>
          <p14:tracePt t="192750" x="212725" y="374650"/>
          <p14:tracePt t="192762" x="180975" y="374650"/>
          <p14:tracePt t="192772" x="150813" y="400050"/>
          <p14:tracePt t="192783" x="106363" y="438150"/>
          <p14:tracePt t="192799" x="74613" y="468313"/>
          <p14:tracePt t="192806" x="38100" y="512763"/>
          <p14:tracePt t="192817" x="0" y="568325"/>
          <p14:tracePt t="193717" x="155575" y="6064250"/>
          <p14:tracePt t="193728" x="255588" y="6083300"/>
          <p14:tracePt t="193740" x="381000" y="6107113"/>
          <p14:tracePt t="193751" x="557213" y="6113463"/>
          <p14:tracePt t="193764" x="819150" y="6132513"/>
          <p14:tracePt t="193774" x="1157288" y="6145213"/>
          <p14:tracePt t="193784" x="1563688" y="6164263"/>
          <p14:tracePt t="193799" x="2025650" y="6183313"/>
          <p14:tracePt t="193807" x="2532063" y="6183313"/>
          <p14:tracePt t="193818" x="3138488" y="6183313"/>
          <p14:tracePt t="193830" x="3825875" y="6183313"/>
          <p14:tracePt t="193845" x="4564063" y="6202363"/>
          <p14:tracePt t="193855" x="5327650" y="6219825"/>
          <p14:tracePt t="193864" x="6089650" y="6264275"/>
          <p14:tracePt t="193878" x="6827838" y="6302375"/>
          <p14:tracePt t="193885" x="7515225" y="6338888"/>
          <p14:tracePt t="193909" x="8789988" y="6383338"/>
          <p14:tracePt t="193919" x="9372600" y="6383338"/>
          <p14:tracePt t="193933" x="9904413" y="6383338"/>
          <p14:tracePt t="193944" x="10366375" y="6383338"/>
          <p14:tracePt t="193954" x="10747375" y="6383338"/>
          <p14:tracePt t="193967" x="11079163" y="6370638"/>
          <p14:tracePt t="193976" x="11341100" y="6357938"/>
          <p14:tracePt t="193989" x="11553825" y="6345238"/>
          <p14:tracePt t="193999" x="11766550" y="6326188"/>
          <p14:tracePt t="194010" x="11998325" y="6313488"/>
          <p14:tracePt t="194315" x="11966575" y="3100388"/>
          <p14:tracePt t="194325" x="11804650" y="2887663"/>
          <p14:tracePt t="194336" x="11660188" y="2700338"/>
          <p14:tracePt t="194349" x="11541125" y="2544763"/>
          <p14:tracePt t="194365" x="11441113" y="2393950"/>
          <p14:tracePt t="194370" x="11366500" y="2287588"/>
          <p14:tracePt t="194382" x="11304588" y="2181225"/>
          <p14:tracePt t="194392" x="11241088" y="2087563"/>
          <p14:tracePt t="194403" x="11179175" y="2006600"/>
          <p14:tracePt t="194415" x="11128375" y="1925638"/>
          <p14:tracePt t="194426" x="11079163" y="1844675"/>
          <p14:tracePt t="194437" x="11041063" y="1774825"/>
          <p14:tracePt t="194450" x="11004550" y="1719263"/>
          <p14:tracePt t="194464" x="10979150" y="1674813"/>
          <p14:tracePt t="194471" x="10947400" y="1631950"/>
          <p14:tracePt t="194484" x="10922000" y="1587500"/>
          <p14:tracePt t="194495" x="10885488" y="1531938"/>
          <p14:tracePt t="194504" x="10847388" y="1474788"/>
          <p14:tracePt t="194516" x="10810875" y="1419225"/>
          <p14:tracePt t="194529" x="10772775" y="1362075"/>
          <p14:tracePt t="194539" x="10734675" y="1319213"/>
          <p14:tracePt t="194550" x="10710863" y="1287463"/>
          <p14:tracePt t="194564" x="10691813" y="1262063"/>
          <p14:tracePt t="194572" x="10672763" y="1244600"/>
          <p14:tracePt t="194583" x="10647363" y="1219200"/>
          <p14:tracePt t="194598" x="10604500" y="1187450"/>
          <p14:tracePt t="194606" x="10572750" y="1168400"/>
          <p14:tracePt t="194617" x="10541000" y="1157288"/>
          <p14:tracePt t="194631" x="10485438" y="1125538"/>
          <p14:tracePt t="194641" x="10415588" y="1100138"/>
          <p14:tracePt t="194651" x="10353675" y="1068388"/>
          <p14:tracePt t="194663" x="10260013" y="1038225"/>
          <p14:tracePt t="194673" x="10160000" y="1006475"/>
          <p14:tracePt t="194685" x="10034588" y="974725"/>
          <p14:tracePt t="194697" x="9885363" y="944563"/>
          <p14:tracePt t="194707" x="9698038" y="919163"/>
          <p14:tracePt t="194718" x="9428163" y="887413"/>
          <p14:tracePt t="194729" x="9140825" y="874713"/>
          <p14:tracePt t="194741" x="8809038" y="857250"/>
          <p14:tracePt t="194755" x="8453438" y="857250"/>
          <p14:tracePt t="194766" x="8121650" y="857250"/>
          <p14:tracePt t="194775" x="7815263" y="857250"/>
          <p14:tracePt t="194786" x="7559675" y="857250"/>
          <p14:tracePt t="194799" x="7302500" y="857250"/>
          <p14:tracePt t="194808" x="7096125" y="857250"/>
          <p14:tracePt t="194820" x="6889750" y="857250"/>
          <p14:tracePt t="194831" x="6683375" y="862013"/>
          <p14:tracePt t="194843" x="6446838" y="874713"/>
          <p14:tracePt t="194856" x="6176963" y="906463"/>
          <p14:tracePt t="194866" x="5883275" y="957263"/>
          <p14:tracePt t="194876" x="5589588" y="1000125"/>
          <p14:tracePt t="194887" x="5345113" y="1044575"/>
          <p14:tracePt t="194899" x="5121275" y="1087438"/>
          <p14:tracePt t="194910" x="4945063" y="1125538"/>
          <p14:tracePt t="194921" x="4821238" y="1157288"/>
          <p14:tracePt t="194933" x="4708525" y="1193800"/>
          <p14:tracePt t="194946" x="4614863" y="1225550"/>
          <p14:tracePt t="194955" x="4514850" y="1257300"/>
          <p14:tracePt t="194967" x="4419600" y="1287463"/>
          <p14:tracePt t="194979" x="4332288" y="1306513"/>
          <p14:tracePt t="194989" x="4251325" y="1325563"/>
          <p14:tracePt t="195001" x="4176713" y="1344613"/>
          <p14:tracePt t="195014" x="4095750" y="1362075"/>
          <p14:tracePt t="195023" x="4019550" y="1387475"/>
          <p14:tracePt t="195034" x="3944938" y="1406525"/>
          <p14:tracePt t="195047" x="3863975" y="1425575"/>
          <p14:tracePt t="195060" x="3789363" y="1444625"/>
          <p14:tracePt t="195067" x="3683000" y="1462088"/>
          <p14:tracePt t="195081" x="3570288" y="1474788"/>
          <p14:tracePt t="195090" x="3457575" y="1493838"/>
          <p14:tracePt t="195101" x="3332163" y="1506538"/>
          <p14:tracePt t="195115" x="3195638" y="1512888"/>
          <p14:tracePt t="195123" x="3063875" y="1512888"/>
          <p14:tracePt t="195135" x="2906713" y="1512888"/>
          <p14:tracePt t="195146" x="2713038" y="1487488"/>
          <p14:tracePt t="195160" x="2570163" y="1462088"/>
          <p14:tracePt t="195168" x="2444750" y="1444625"/>
          <p14:tracePt t="195182" x="2332038" y="1412875"/>
          <p14:tracePt t="195193" x="2225675" y="1368425"/>
          <p14:tracePt t="195202" x="2132013" y="1331913"/>
          <p14:tracePt t="195214" x="2057400" y="1287463"/>
          <p14:tracePt t="195224" x="1976438" y="1250950"/>
          <p14:tracePt t="195236" x="1893888" y="1206500"/>
          <p14:tracePt t="195249" x="1812925" y="1157288"/>
          <p14:tracePt t="195259" x="1744663" y="1119188"/>
          <p14:tracePt t="195270" x="1693863" y="1093788"/>
          <p14:tracePt t="195281" x="1651000" y="1068388"/>
          <p14:tracePt t="195292" x="1625600" y="1050925"/>
          <p14:tracePt t="195303" x="1593850" y="1038225"/>
          <p14:tracePt t="195315" x="1557338" y="1019175"/>
          <p14:tracePt t="195326" x="1512888" y="1012825"/>
          <p14:tracePt t="195337" x="1481138" y="1006475"/>
          <p14:tracePt t="195349" x="1457325" y="1000125"/>
          <p14:tracePt t="195360" x="1431925" y="981075"/>
          <p14:tracePt t="195371" x="1419225" y="974725"/>
          <p14:tracePt t="195383" x="1406525" y="968375"/>
          <p14:tracePt t="195395" x="1393825" y="962025"/>
          <p14:tracePt t="195404" x="1374775" y="957263"/>
          <p14:tracePt t="195416" x="1344613" y="950913"/>
          <p14:tracePt t="195430" x="1319213" y="944563"/>
          <p14:tracePt t="195438" x="1274763" y="938213"/>
          <p14:tracePt t="195449" x="1225550" y="919163"/>
          <p14:tracePt t="195463" x="1157288" y="906463"/>
          <p14:tracePt t="195476" x="1106488" y="900113"/>
          <p14:tracePt t="195484" x="1050925" y="887413"/>
          <p14:tracePt t="195496" x="1025525" y="881063"/>
          <p14:tracePt t="195506" x="1012825" y="881063"/>
          <p14:tracePt t="195517" x="1000125" y="881063"/>
          <p14:tracePt t="195529" x="993775" y="881063"/>
          <p14:tracePt t="195540" x="981075" y="881063"/>
          <p14:tracePt t="195553" x="963613" y="881063"/>
          <p14:tracePt t="195564" x="950913" y="881063"/>
          <p14:tracePt t="195573" x="938213" y="881063"/>
          <p14:tracePt t="195584" x="925513" y="881063"/>
          <p14:tracePt t="195618" x="906463" y="881063"/>
          <p14:tracePt t="195630" x="881063" y="881063"/>
          <p14:tracePt t="195641" x="857250" y="900113"/>
          <p14:tracePt t="195652" x="825500" y="931863"/>
          <p14:tracePt t="195664" x="781050" y="974725"/>
          <p14:tracePt t="195680" x="731838" y="1019175"/>
          <p14:tracePt t="195686" x="687388" y="1081088"/>
          <p14:tracePt t="195697" x="638175" y="1150938"/>
          <p14:tracePt t="195708" x="593725" y="1225550"/>
          <p14:tracePt t="195720" x="557213" y="1319213"/>
          <p14:tracePt t="195731" x="512763" y="1425575"/>
          <p14:tracePt t="195745" x="461963" y="1538288"/>
          <p14:tracePt t="195755" x="419100" y="1668463"/>
          <p14:tracePt t="195765" x="368300" y="1825625"/>
          <p14:tracePt t="195776" x="331788" y="2025650"/>
          <p14:tracePt t="195787" x="306388" y="2187575"/>
          <p14:tracePt t="195799" x="293688" y="2351088"/>
          <p14:tracePt t="195810" x="287338" y="2474913"/>
          <p14:tracePt t="195821" x="287338" y="2574925"/>
          <p14:tracePt t="195832" x="287338" y="2663825"/>
          <p14:tracePt t="195848" x="287338" y="2738438"/>
          <p14:tracePt t="195855" x="274638" y="2806700"/>
          <p14:tracePt t="195867" x="268288" y="2870200"/>
          <p14:tracePt t="195880" x="255588" y="2932113"/>
          <p14:tracePt t="195888" x="250825" y="2994025"/>
          <p14:tracePt t="195900" x="238125" y="3063875"/>
          <p14:tracePt t="195912" x="231775" y="3138488"/>
          <p14:tracePt t="195923" x="219075" y="3213100"/>
          <p14:tracePt t="195934" x="212725" y="3294063"/>
          <p14:tracePt t="195947" x="200025" y="3370263"/>
          <p14:tracePt t="195959" x="193675" y="3457575"/>
          <p14:tracePt t="195968" x="193675" y="3532188"/>
          <p14:tracePt t="195981" x="193675" y="3606800"/>
          <p14:tracePt t="195990" x="193675" y="3681413"/>
          <p14:tracePt t="196001" x="193675" y="3770313"/>
          <p14:tracePt t="196014" x="193675" y="3857625"/>
          <p14:tracePt t="196024" x="193675" y="3944938"/>
          <p14:tracePt t="196035" x="193675" y="4019550"/>
          <p14:tracePt t="196049" x="193675" y="4083050"/>
          <p14:tracePt t="196057" x="193675" y="4132263"/>
          <p14:tracePt t="196068" x="193675" y="4164013"/>
          <p14:tracePt t="196091" x="193675" y="4183063"/>
          <p14:tracePt t="196102" x="193675" y="4200525"/>
          <p14:tracePt t="196114" x="193675" y="4232275"/>
          <p14:tracePt t="196126" x="200025" y="4270375"/>
          <p14:tracePt t="196136" x="200025" y="4306888"/>
          <p14:tracePt t="196147" x="200025" y="4344988"/>
          <p14:tracePt t="196159" x="206375" y="4387850"/>
          <p14:tracePt t="196173" x="219075" y="4425950"/>
          <p14:tracePt t="196182" x="225425" y="4483100"/>
          <p14:tracePt t="196192" x="231775" y="4519613"/>
          <p14:tracePt t="196204" x="244475" y="4576763"/>
          <p14:tracePt t="196215" x="250825" y="4638675"/>
          <p14:tracePt t="196226" x="261938" y="4700588"/>
          <p14:tracePt t="196237" x="268288" y="4770438"/>
          <p14:tracePt t="196250" x="280988" y="4845050"/>
          <p14:tracePt t="196260" x="287338" y="4919663"/>
          <p14:tracePt t="196271" x="300038" y="4983163"/>
          <p14:tracePt t="196284" x="306388" y="5038725"/>
          <p14:tracePt t="196297" x="312738" y="5076825"/>
          <p14:tracePt t="196305" x="325438" y="5119688"/>
          <p14:tracePt t="196316" x="331788" y="5151438"/>
          <p14:tracePt t="196328" x="338138" y="5176838"/>
          <p14:tracePt t="196339" x="344488" y="5194300"/>
          <p14:tracePt t="196351" x="350838" y="5226050"/>
          <p14:tracePt t="196363" x="361950" y="5276850"/>
          <p14:tracePt t="196372" x="368300" y="5332413"/>
          <p14:tracePt t="196383" x="374650" y="5383213"/>
          <p14:tracePt t="196397" x="387350" y="5438775"/>
          <p14:tracePt t="196406" x="387350" y="5464175"/>
          <p14:tracePt t="196417" x="387350" y="5483225"/>
          <p14:tracePt t="196431" x="387350" y="5495925"/>
          <p14:tracePt t="196439" x="387350" y="5519738"/>
          <p14:tracePt t="196451" x="387350" y="5538788"/>
          <p14:tracePt t="196465" x="387350" y="5557838"/>
          <p14:tracePt t="196475" x="387350" y="5576888"/>
          <p14:tracePt t="196485" x="387350" y="5607050"/>
          <p14:tracePt t="196498" x="387350" y="5632450"/>
          <p14:tracePt t="196507" x="387350" y="5664200"/>
          <p14:tracePt t="196519" x="387350" y="5689600"/>
          <p14:tracePt t="196530" x="387350" y="5719763"/>
          <p14:tracePt t="196541" x="387350" y="5757863"/>
          <p14:tracePt t="196554" x="387350" y="5795963"/>
          <p14:tracePt t="196565" x="387350" y="5832475"/>
          <p14:tracePt t="196575" x="387350" y="5857875"/>
          <p14:tracePt t="196586" x="387350" y="5895975"/>
          <p14:tracePt t="196599" x="387350" y="5926138"/>
          <p14:tracePt t="196615" x="387350" y="5964238"/>
          <p14:tracePt t="196619" x="387350" y="6000750"/>
          <p14:tracePt t="196631" x="387350" y="6038850"/>
          <p14:tracePt t="196642" x="387350" y="6070600"/>
          <p14:tracePt t="196653" x="387350" y="6107113"/>
          <p14:tracePt t="196665" x="387350" y="6126163"/>
          <p14:tracePt t="196676" x="387350" y="6138863"/>
          <p14:tracePt t="196687" x="387350" y="6151563"/>
          <p14:tracePt t="196698" x="387350" y="6164263"/>
          <p14:tracePt t="196732" x="387350" y="6176963"/>
          <p14:tracePt t="196747" x="393700" y="6196013"/>
          <p14:tracePt t="196758" x="412750" y="6213475"/>
          <p14:tracePt t="196766" x="450850" y="6238875"/>
          <p14:tracePt t="196778" x="468313" y="6251575"/>
          <p14:tracePt t="196788" x="500063" y="6270625"/>
          <p14:tracePt t="196799" x="550863" y="6289675"/>
          <p14:tracePt t="196814" x="606425" y="6307138"/>
          <p14:tracePt t="196822" x="668338" y="6326188"/>
          <p14:tracePt t="196834" x="774700" y="6345238"/>
          <p14:tracePt t="196847" x="900113" y="6364288"/>
          <p14:tracePt t="196859" x="1044575" y="6402388"/>
          <p14:tracePt t="196867" x="1238250" y="6426200"/>
          <p14:tracePt t="196881" x="1481138" y="6470650"/>
          <p14:tracePt t="196890" x="1751013" y="6513513"/>
          <p14:tracePt t="196910" x="2051050" y="6557963"/>
          <p14:tracePt t="196914" x="2338388" y="6589713"/>
          <p14:tracePt t="196926" x="2632075" y="6619875"/>
          <p14:tracePt t="196935" x="2919413" y="6651625"/>
          <p14:tracePt t="196949" x="3232150" y="6664325"/>
          <p14:tracePt t="196961" x="3570288" y="6683375"/>
          <p14:tracePt t="196968" x="3925888" y="6702425"/>
          <p14:tracePt t="196982" x="4283075" y="6702425"/>
          <p14:tracePt t="196992" x="4664075" y="6702425"/>
          <p14:tracePt t="197002" x="5027613" y="6713538"/>
          <p14:tracePt t="197015" x="5364163" y="6732588"/>
          <p14:tracePt t="197025" x="5670550" y="6745288"/>
          <p14:tracePt t="197036" x="5927725" y="6745288"/>
          <p14:tracePt t="197051" x="6108700" y="6745288"/>
          <p14:tracePt t="197059" x="6264275" y="6745288"/>
          <p14:tracePt t="197070" x="6389688" y="6757988"/>
          <p14:tracePt t="197082" x="6502400" y="6770688"/>
          <p14:tracePt t="197092" x="6602413" y="6789738"/>
          <p14:tracePt t="197103" x="6702425" y="6796088"/>
          <p14:tracePt t="197115" x="6815138" y="6819900"/>
          <p14:tracePt t="197127" x="6946900" y="6851650"/>
          <p14:tracePt t="197306" x="9672638" y="6789738"/>
          <p14:tracePt t="197317" x="9785350" y="6757988"/>
          <p14:tracePt t="197328" x="9891713" y="6726238"/>
          <p14:tracePt t="197341" x="9991725" y="6702425"/>
          <p14:tracePt t="197354" x="10098088" y="6670675"/>
          <p14:tracePt t="197365" x="10198100" y="6645275"/>
          <p14:tracePt t="197375" x="10310813" y="6613525"/>
          <p14:tracePt t="197385" x="10434638" y="6577013"/>
          <p14:tracePt t="197397" x="10566400" y="6545263"/>
          <p14:tracePt t="197407" x="10679113" y="6507163"/>
          <p14:tracePt t="197418" x="10785475" y="6464300"/>
          <p14:tracePt t="197430" x="10872788" y="6426200"/>
          <p14:tracePt t="197441" x="10966450" y="6383338"/>
          <p14:tracePt t="197454" x="11034713" y="6351588"/>
          <p14:tracePt t="197465" x="11104563" y="6313488"/>
          <p14:tracePt t="197475" x="11153775" y="6289675"/>
          <p14:tracePt t="197486" x="11210925" y="6257925"/>
          <p14:tracePt t="197500" x="11253788" y="6245225"/>
          <p14:tracePt t="197509" x="11272838" y="6226175"/>
          <p14:tracePt t="197520" x="11304588" y="6213475"/>
          <p14:tracePt t="197531" x="11328400" y="6202363"/>
          <p14:tracePt t="197544" x="11353800" y="6176963"/>
          <p14:tracePt t="197554" x="11379200" y="6157913"/>
          <p14:tracePt t="197565" x="11410950" y="6119813"/>
          <p14:tracePt t="197577" x="11434763" y="6102350"/>
          <p14:tracePt t="197587" x="11466513" y="6064250"/>
          <p14:tracePt t="197599" x="11491913" y="6045200"/>
          <p14:tracePt t="197621" x="11517313" y="6013450"/>
          <p14:tracePt t="197632" x="11530013" y="5989638"/>
          <p14:tracePt t="197644" x="11547475" y="5970588"/>
          <p14:tracePt t="197655" x="11572875" y="5945188"/>
          <p14:tracePt t="197667" x="11598275" y="5913438"/>
          <p14:tracePt t="197680" x="11623675" y="5883275"/>
          <p14:tracePt t="197688" x="11634788" y="5864225"/>
          <p14:tracePt t="197699" x="11647488" y="5838825"/>
          <p14:tracePt t="197715" x="11660188" y="5807075"/>
          <p14:tracePt t="197722" x="11672888" y="5789613"/>
          <p14:tracePt t="197734" x="11679238" y="5776913"/>
          <p14:tracePt t="197747" x="11685588" y="5764213"/>
          <p14:tracePt t="197757" x="11691938" y="5751513"/>
          <p14:tracePt t="197767" x="11698288" y="5738813"/>
          <p14:tracePt t="197816" x="11704638" y="5732463"/>
          <p14:tracePt t="197848" x="11704638" y="5726113"/>
          <p14:tracePt t="197868" x="11717338" y="5719763"/>
          <p14:tracePt t="197881" x="11723688" y="5713413"/>
          <p14:tracePt t="197902" x="11734800" y="5707063"/>
          <p14:tracePt t="197915" x="11741150" y="5689600"/>
          <p14:tracePt t="197925" x="11747500" y="5689600"/>
          <p14:tracePt t="197936" x="11760200" y="5676900"/>
          <p14:tracePt t="197959" x="11766550" y="5670550"/>
          <p14:tracePt t="197970" x="11779250" y="5657850"/>
          <p14:tracePt t="197982" x="11785600" y="5645150"/>
          <p14:tracePt t="197992" x="11798300" y="5632450"/>
          <p14:tracePt t="198003" x="11811000" y="5619750"/>
          <p14:tracePt t="198015" x="11823700" y="5613400"/>
          <p14:tracePt t="198026" x="11836400" y="5589588"/>
          <p14:tracePt t="198040" x="11841163" y="5576888"/>
          <p14:tracePt t="198050" x="11847513" y="5564188"/>
          <p14:tracePt t="198060" x="11853863" y="5551488"/>
          <p14:tracePt t="198082" x="11860213" y="5545138"/>
          <p14:tracePt t="198096" x="11866563" y="5532438"/>
          <p14:tracePt t="198105" x="11872913" y="5519738"/>
          <p14:tracePt t="198116" x="11885613" y="5500688"/>
          <p14:tracePt t="198128" x="11891963" y="5483225"/>
          <p14:tracePt t="198138" x="11911013" y="5451475"/>
          <p14:tracePt t="198150" x="11936413" y="5407025"/>
          <p14:tracePt t="198162" x="11953875" y="5364163"/>
          <p14:tracePt t="198172" x="11966575" y="5332413"/>
          <p14:tracePt t="198183" x="11972925" y="5300663"/>
          <p14:tracePt t="198196" x="11985625" y="5264150"/>
          <p14:tracePt t="198206" x="11985625" y="5226050"/>
          <p14:tracePt t="198218" x="11985625" y="5164138"/>
          <p14:tracePt t="198229" x="11985625" y="5100638"/>
          <p14:tracePt t="198240" x="11985625" y="5032375"/>
          <p14:tracePt t="198251" x="11985625" y="4957763"/>
          <p14:tracePt t="198265" x="11985625" y="4883150"/>
          <p14:tracePt t="198274" x="11991975" y="4806950"/>
          <p14:tracePt t="198285" x="11991975" y="4719638"/>
          <p14:tracePt t="198298" x="11991975" y="4645025"/>
          <p14:tracePt t="198307" x="11991975" y="4557713"/>
          <p14:tracePt t="198320" x="11991975" y="4483100"/>
          <p14:tracePt t="198330" x="11991975" y="4406900"/>
          <p14:tracePt t="198345" x="11991975" y="4332288"/>
          <p14:tracePt t="198355" x="11991975" y="4257675"/>
          <p14:tracePt t="198365" x="11991975" y="4183063"/>
          <p14:tracePt t="198376" x="11991975" y="4094163"/>
          <p14:tracePt t="198386" x="11991975" y="4006850"/>
          <p14:tracePt t="198398" x="11966575" y="3913188"/>
          <p14:tracePt t="198409" x="11960225" y="3825875"/>
          <p14:tracePt t="198419" x="11947525" y="3738563"/>
          <p14:tracePt t="198431" x="11941175" y="3651250"/>
          <p14:tracePt t="198442" x="11930063" y="3576638"/>
          <p14:tracePt t="198453" x="11923713" y="3506788"/>
          <p14:tracePt t="198465" x="11923713" y="3444875"/>
          <p14:tracePt t="198476" x="11923713" y="3394075"/>
          <p14:tracePt t="198487" x="11923713" y="3357563"/>
          <p14:tracePt t="198498" x="11923713" y="3319463"/>
          <p14:tracePt t="198511" x="11917363" y="3287713"/>
          <p14:tracePt t="198522" x="11904663" y="3270250"/>
          <p14:tracePt t="198532" x="11904663" y="3251200"/>
          <p14:tracePt t="198548" x="11904663" y="3225800"/>
          <p14:tracePt t="198556" x="11898313" y="3206750"/>
          <p14:tracePt t="198566" x="11898313" y="3194050"/>
          <p14:tracePt t="198580" x="11898313" y="3181350"/>
          <p14:tracePt t="198588" x="11898313" y="3163888"/>
          <p14:tracePt t="198599" x="11898313" y="3144838"/>
          <p14:tracePt t="198613" x="11898313" y="3113088"/>
          <p14:tracePt t="198622" x="11898313" y="3076575"/>
          <p14:tracePt t="198633" x="11898313" y="3038475"/>
          <p14:tracePt t="198646" x="11898313" y="3000375"/>
          <p14:tracePt t="198656" x="11898313" y="2974975"/>
          <p14:tracePt t="198670" x="11898313" y="2938463"/>
          <p14:tracePt t="198681" x="11898313" y="2894013"/>
          <p14:tracePt t="198690" x="11891963" y="2857500"/>
          <p14:tracePt t="198701" x="11891963" y="2819400"/>
          <p14:tracePt t="198715" x="11891963" y="2787650"/>
          <p14:tracePt t="198727" x="11891963" y="2763838"/>
          <p14:tracePt t="198735" x="11891963" y="2744788"/>
          <p14:tracePt t="198748" x="11891963" y="2719388"/>
          <p14:tracePt t="198758" x="11891963" y="2693988"/>
          <p14:tracePt t="198769" x="11891963" y="2681288"/>
          <p14:tracePt t="198782" x="11891963" y="2670175"/>
          <p14:tracePt t="198792" x="11891963" y="2663825"/>
          <p14:tracePt t="199061" x="11891963" y="2657475"/>
          <p14:tracePt t="204844" x="11891963" y="2651125"/>
          <p14:tracePt t="204855" x="11917363" y="2625725"/>
          <p14:tracePt t="204866" x="11966575" y="2581275"/>
          <p14:tracePt t="204878" x="12023725" y="2532063"/>
          <p14:tracePt t="204892" x="12079288" y="2474913"/>
          <p14:tracePt t="204899" x="12130088" y="2406650"/>
          <p14:tracePt t="204911" x="12179300" y="2344738"/>
          <p14:tracePt t="205049" x="12047538" y="2381250"/>
          <p14:tracePt t="205058" x="11904663" y="2474913"/>
          <p14:tracePt t="205068" x="11723688" y="2600325"/>
          <p14:tracePt t="205080" x="11541125" y="2744788"/>
          <p14:tracePt t="205094" x="11372850" y="2913063"/>
          <p14:tracePt t="205102" x="11204575" y="3125788"/>
          <p14:tracePt t="205115" x="11041063" y="3400425"/>
          <p14:tracePt t="205126" x="10910888" y="3713163"/>
          <p14:tracePt t="205136" x="10791825" y="4051300"/>
          <p14:tracePt t="205147" x="10691813" y="4383088"/>
          <p14:tracePt t="205162" x="10610850" y="4706938"/>
          <p14:tracePt t="205174" x="10547350" y="5006975"/>
          <p14:tracePt t="205183" x="10491788" y="5257800"/>
          <p14:tracePt t="205193" x="10453688" y="5407025"/>
          <p14:tracePt t="205203" x="10434638" y="5526088"/>
          <p14:tracePt t="205216" x="10415588" y="5626100"/>
          <p14:tracePt t="205229" x="10391775" y="5700713"/>
          <p14:tracePt t="205238" x="10372725" y="5770563"/>
          <p14:tracePt t="205250" x="10366375" y="5832475"/>
          <p14:tracePt t="205261" x="10353675" y="5895975"/>
          <p14:tracePt t="205271" x="10353675" y="5964238"/>
          <p14:tracePt t="205283" x="10353675" y="6026150"/>
          <p14:tracePt t="205295" x="10353675" y="6051550"/>
          <p14:tracePt t="205352" x="10353675" y="6064250"/>
          <p14:tracePt t="205364" x="10353675" y="6076950"/>
          <p14:tracePt t="205373" x="10353675" y="6096000"/>
          <p14:tracePt t="205384" x="10353675" y="6113463"/>
          <p14:tracePt t="205398" x="10353675" y="6126163"/>
          <p14:tracePt t="205406" x="10353675" y="6138863"/>
          <p14:tracePt t="205417" x="10353675" y="6151563"/>
          <p14:tracePt t="205466" x="10353675" y="6164263"/>
          <p14:tracePt t="205485" x="10353675" y="6170613"/>
          <p14:tracePt t="205498" x="10353675" y="6183313"/>
          <p14:tracePt t="205508" x="10347325" y="6189663"/>
          <p14:tracePt t="205519" x="10340975" y="6189663"/>
          <p14:tracePt t="205632" x="10334625" y="6196013"/>
          <p14:tracePt t="205643" x="10321925" y="6207125"/>
          <p14:tracePt t="205654" x="10310813" y="6213475"/>
          <p14:tracePt t="205668" x="10279063" y="6219825"/>
          <p14:tracePt t="205677" x="10215563" y="6232525"/>
          <p14:tracePt t="205688" x="10140950" y="6238875"/>
          <p14:tracePt t="205699" x="10053638" y="6238875"/>
          <p14:tracePt t="205710" x="9953625" y="6238875"/>
          <p14:tracePt t="205721" x="9828213" y="6238875"/>
          <p14:tracePt t="205733" x="9691688" y="6238875"/>
          <p14:tracePt t="205745" x="9553575" y="6238875"/>
          <p14:tracePt t="205755" x="9402763" y="6238875"/>
          <p14:tracePt t="205767" x="9221788" y="6238875"/>
          <p14:tracePt t="205779" x="9047163" y="6238875"/>
          <p14:tracePt t="205789" x="8859838" y="6251575"/>
          <p14:tracePt t="205800" x="8696325" y="6264275"/>
          <p14:tracePt t="205816" x="8534400" y="6276975"/>
          <p14:tracePt t="205822" x="8378825" y="6276975"/>
          <p14:tracePt t="205834" x="8247063" y="6276975"/>
          <p14:tracePt t="205848" x="8121650" y="6276975"/>
          <p14:tracePt t="205860" x="8008938" y="6276975"/>
          <p14:tracePt t="205868" x="7908925" y="6276975"/>
          <p14:tracePt t="205881" x="7821613" y="6276975"/>
          <p14:tracePt t="205893" x="7747000" y="6276975"/>
          <p14:tracePt t="205901" x="7670800" y="6276975"/>
          <p14:tracePt t="205914" x="7583488" y="6276975"/>
          <p14:tracePt t="205923" x="7496175" y="6276975"/>
          <p14:tracePt t="205935" x="7396163" y="6276975"/>
          <p14:tracePt t="205946" x="7296150" y="6276975"/>
          <p14:tracePt t="205958" x="7196138" y="6264275"/>
          <p14:tracePt t="205972" x="7108825" y="6264275"/>
          <p14:tracePt t="205982" x="7034213" y="6264275"/>
          <p14:tracePt t="205992" x="6970713" y="6264275"/>
          <p14:tracePt t="206003" x="6921500" y="6264275"/>
          <p14:tracePt t="206015" x="6889750" y="6264275"/>
          <p14:tracePt t="206025" x="6877050" y="6264275"/>
          <p14:tracePt t="206105" x="6858000" y="6264275"/>
          <p14:tracePt t="206115" x="6846888" y="6264275"/>
          <p14:tracePt t="206128" x="6834188" y="6264275"/>
          <p14:tracePt t="206161" x="6821488" y="6264275"/>
          <p14:tracePt t="206171" x="6802438" y="6264275"/>
          <p14:tracePt t="206183" x="6764338" y="6264275"/>
          <p14:tracePt t="206196" x="6727825" y="6264275"/>
          <p14:tracePt t="206205" x="6677025" y="6264275"/>
          <p14:tracePt t="206216" x="6634163" y="6264275"/>
          <p14:tracePt t="206228" x="6608763" y="6264275"/>
          <p14:tracePt t="206239" x="6577013" y="6264275"/>
          <p14:tracePt t="206250" x="6540500" y="6264275"/>
          <p14:tracePt t="206263" x="6502400" y="6264275"/>
          <p14:tracePt t="206272" x="6477000" y="6264275"/>
          <p14:tracePt t="206283" x="6440488" y="6264275"/>
          <p14:tracePt t="206296" x="6408738" y="6264275"/>
          <p14:tracePt t="206306" x="6383338" y="6264275"/>
          <p14:tracePt t="206318" x="6351588" y="6264275"/>
          <p14:tracePt t="206329" x="6334125" y="6264275"/>
          <p14:tracePt t="206443" x="6321425" y="6264275"/>
          <p14:tracePt t="206452" x="6302375" y="6264275"/>
          <p14:tracePt t="206464" x="6289675" y="6264275"/>
          <p14:tracePt t="206475" x="6283325" y="6264275"/>
          <p14:tracePt t="206486" x="6276975" y="6264275"/>
          <p14:tracePt t="206621" x="6289675" y="6264275"/>
          <p14:tracePt t="206632" x="6308725" y="6264275"/>
          <p14:tracePt t="206643" x="6340475" y="6264275"/>
          <p14:tracePt t="206658" x="6357938" y="6264275"/>
          <p14:tracePt t="206667" x="6396038" y="6264275"/>
          <p14:tracePt t="206679" x="6446838" y="6264275"/>
          <p14:tracePt t="206690" x="6508750" y="6264275"/>
          <p14:tracePt t="206699" x="6570663" y="6264275"/>
          <p14:tracePt t="206713" x="6621463" y="6264275"/>
          <p14:tracePt t="206722" x="6653213" y="6264275"/>
          <p14:tracePt t="206734" x="6670675" y="6264275"/>
          <p14:tracePt t="206747" x="6683375" y="6264275"/>
          <p14:tracePt t="206757" x="6702425" y="6257925"/>
          <p14:tracePt t="206767" x="6734175" y="6251575"/>
          <p14:tracePt t="206783" x="6753225" y="6245225"/>
          <p14:tracePt t="206789" x="6783388" y="6232525"/>
          <p14:tracePt t="206801" x="6821488" y="6226175"/>
          <p14:tracePt t="206814" x="6864350" y="6219825"/>
          <p14:tracePt t="206823" x="6902450" y="6207125"/>
          <p14:tracePt t="206835" x="6946900" y="6202363"/>
          <p14:tracePt t="206848" x="6970713" y="6196013"/>
          <p14:tracePt t="206861" x="7002463" y="6183313"/>
          <p14:tracePt t="206868" x="7034213" y="6170613"/>
          <p14:tracePt t="206881" x="7053263" y="6164263"/>
          <p14:tracePt t="206892" x="7083425" y="6157913"/>
          <p14:tracePt t="206902" x="7102475" y="6151563"/>
          <p14:tracePt t="206916" x="7127875" y="6145213"/>
          <p14:tracePt t="206926" x="7140575" y="6138863"/>
          <p14:tracePt t="206937" x="7159625" y="6126163"/>
          <p14:tracePt t="206950" x="7170738" y="6119813"/>
          <p14:tracePt t="206959" x="7189788" y="6113463"/>
          <p14:tracePt t="206970" x="7215188" y="6102350"/>
          <p14:tracePt t="206982" x="7234238" y="6096000"/>
          <p14:tracePt t="206992" x="7253288" y="6089650"/>
          <p14:tracePt t="207004" x="7277100" y="6083300"/>
          <p14:tracePt t="207016" x="7302500" y="6076950"/>
          <p14:tracePt t="207026" x="7334250" y="6070600"/>
          <p14:tracePt t="207040" x="7383463" y="6051550"/>
          <p14:tracePt t="207052" x="7427913" y="6045200"/>
          <p14:tracePt t="207061" x="7466013" y="6032500"/>
          <p14:tracePt t="207071" x="7508875" y="6026150"/>
          <p14:tracePt t="207082" x="7540625" y="6019800"/>
          <p14:tracePt t="207095" x="7566025" y="6013450"/>
          <p14:tracePt t="207104" x="7608888" y="5995988"/>
          <p14:tracePt t="207116" x="7640638" y="5989638"/>
          <p14:tracePt t="207131" x="7677150" y="5970588"/>
          <p14:tracePt t="207139" x="7721600" y="5951538"/>
          <p14:tracePt t="207150" x="7766050" y="5938838"/>
          <p14:tracePt t="207163" x="7808913" y="5913438"/>
          <p14:tracePt t="207172" x="7853363" y="5876925"/>
          <p14:tracePt t="207184" x="7908925" y="5838825"/>
          <p14:tracePt t="207197" x="7966075" y="5800725"/>
          <p14:tracePt t="207206" x="8008938" y="5764213"/>
          <p14:tracePt t="207217" x="8047038" y="5732463"/>
          <p14:tracePt t="207228" x="8077200" y="5695950"/>
          <p14:tracePt t="207242" x="8102600" y="5676900"/>
          <p14:tracePt t="207254" x="8115300" y="5651500"/>
          <p14:tracePt t="207265" x="8128000" y="5632450"/>
          <p14:tracePt t="207274" x="8134350" y="5619750"/>
          <p14:tracePt t="207308" x="8140700" y="5613400"/>
          <p14:tracePt t="207374" x="8147050" y="5607050"/>
          <p14:tracePt t="207465" x="8147050" y="5600700"/>
          <p14:tracePt t="207476" x="8147050" y="5589588"/>
          <p14:tracePt t="207668" x="8147050" y="5583238"/>
          <p14:tracePt t="207682" x="8147050" y="5576888"/>
          <p14:tracePt t="207690" x="8147050" y="5570538"/>
          <p14:tracePt t="207701" x="8140700" y="5564188"/>
          <p14:tracePt t="207714" x="8134350" y="5551488"/>
          <p14:tracePt t="207725" x="8121650" y="5538788"/>
          <p14:tracePt t="207735" x="8102600" y="5526088"/>
          <p14:tracePt t="207748" x="8077200" y="5513388"/>
          <p14:tracePt t="207759" x="8053388" y="5495925"/>
          <p14:tracePt t="207769" x="8027988" y="5483225"/>
          <p14:tracePt t="207781" x="8002588" y="5476875"/>
          <p14:tracePt t="207792" x="7972425" y="5457825"/>
          <p14:tracePt t="207802" x="7927975" y="5451475"/>
          <p14:tracePt t="207814" x="7889875" y="5451475"/>
          <p14:tracePt t="207825" x="7840663" y="5445125"/>
          <p14:tracePt t="207836" x="7808913" y="5445125"/>
          <p14:tracePt t="207849" x="7772400" y="5445125"/>
          <p14:tracePt t="207861" x="7721600" y="5445125"/>
          <p14:tracePt t="207869" x="7659688" y="5432425"/>
          <p14:tracePt t="207881" x="7583488" y="5432425"/>
          <p14:tracePt t="207894" x="7515225" y="5426075"/>
          <p14:tracePt t="207909" x="7466013" y="5426075"/>
          <p14:tracePt t="207915" x="7415213" y="5426075"/>
          <p14:tracePt t="207927" x="7377113" y="5426075"/>
          <p14:tracePt t="207939" x="7340600" y="5426075"/>
          <p14:tracePt t="207949" x="7289800" y="5426075"/>
          <p14:tracePt t="207960" x="7234238" y="5426075"/>
          <p14:tracePt t="207971" x="7196138" y="5426075"/>
          <p14:tracePt t="207982" x="7159625" y="5426075"/>
          <p14:tracePt t="207996" x="7121525" y="5426075"/>
          <p14:tracePt t="208005" x="7102475" y="5426075"/>
          <p14:tracePt t="208072" x="7089775" y="5426075"/>
          <p14:tracePt t="208084" x="7070725" y="5426075"/>
          <p14:tracePt t="208097" x="7059613" y="5426075"/>
          <p14:tracePt t="208185" x="7046913" y="5426075"/>
          <p14:tracePt t="208198" x="7040563" y="5432425"/>
          <p14:tracePt t="208208" x="7034213" y="5432425"/>
          <p14:tracePt t="208220" x="7027863" y="5432425"/>
          <p14:tracePt t="208230" x="7021513" y="5438775"/>
          <p14:tracePt t="208253" x="7008813" y="5438775"/>
          <p14:tracePt t="208267" x="6996113" y="5451475"/>
          <p14:tracePt t="208275" x="6977063" y="5457825"/>
          <p14:tracePt t="208286" x="6959600" y="5464175"/>
          <p14:tracePt t="208300" x="6946900" y="5470525"/>
          <p14:tracePt t="208309" x="6934200" y="5476875"/>
          <p14:tracePt t="208320" x="6915150" y="5483225"/>
          <p14:tracePt t="208331" x="6896100" y="5495925"/>
          <p14:tracePt t="208357" x="6877050" y="5500688"/>
          <p14:tracePt t="208366" x="6853238" y="5513388"/>
          <p14:tracePt t="208377" x="6834188" y="5519738"/>
          <p14:tracePt t="208387" x="6808788" y="5532438"/>
          <p14:tracePt t="208398" x="6764338" y="5545138"/>
          <p14:tracePt t="208410" x="6734175" y="5551488"/>
          <p14:tracePt t="208421" x="6689725" y="5570538"/>
          <p14:tracePt t="208432" x="6653213" y="5576888"/>
          <p14:tracePt t="208443" x="6621463" y="5589588"/>
          <p14:tracePt t="208457" x="6602413" y="5600700"/>
          <p14:tracePt t="208469" x="6583363" y="5607050"/>
          <p14:tracePt t="208479" x="6553200" y="5613400"/>
          <p14:tracePt t="208488" x="6508750" y="5638800"/>
          <p14:tracePt t="208500" x="6477000" y="5651500"/>
          <p14:tracePt t="208512" x="6446838" y="5664200"/>
          <p14:tracePt t="208522" x="6415088" y="5676900"/>
          <p14:tracePt t="208533" x="6383338" y="5700713"/>
          <p14:tracePt t="208547" x="6364288" y="5726113"/>
          <p14:tracePt t="208556" x="6340475" y="5738813"/>
          <p14:tracePt t="208567" x="6327775" y="5751513"/>
          <p14:tracePt t="208579" x="6321425" y="5757863"/>
          <p14:tracePt t="208601" x="6315075" y="5770563"/>
          <p14:tracePt t="208613" x="6308725" y="5783263"/>
          <p14:tracePt t="208625" x="6308725" y="5795963"/>
          <p14:tracePt t="208635" x="6302375" y="5826125"/>
          <p14:tracePt t="208646" x="6296025" y="5851525"/>
          <p14:tracePt t="208663" x="6296025" y="5870575"/>
          <p14:tracePt t="208670" x="6289675" y="5895975"/>
          <p14:tracePt t="208681" x="6289675" y="5913438"/>
          <p14:tracePt t="208693" x="6289675" y="5926138"/>
          <p14:tracePt t="208702" x="6289675" y="5938838"/>
          <p14:tracePt t="208714" x="6289675" y="5951538"/>
          <p14:tracePt t="208725" x="6289675" y="5964238"/>
          <p14:tracePt t="208736" x="6289675" y="5970588"/>
          <p14:tracePt t="208749" x="6289675" y="5983288"/>
          <p14:tracePt t="208758" x="6289675" y="6007100"/>
          <p14:tracePt t="208770" x="6289675" y="6019800"/>
          <p14:tracePt t="208781" x="6296025" y="6032500"/>
          <p14:tracePt t="208792" x="6302375" y="6045200"/>
          <p14:tracePt t="208804" x="6308725" y="6057900"/>
          <p14:tracePt t="208815" x="6321425" y="6070600"/>
          <p14:tracePt t="208827" x="6351588" y="6083300"/>
          <p14:tracePt t="208838" x="6370638" y="6102350"/>
          <p14:tracePt t="208851" x="6415088" y="6113463"/>
          <p14:tracePt t="208860" x="6489700" y="6145213"/>
          <p14:tracePt t="208871" x="6596063" y="6183313"/>
          <p14:tracePt t="208882" x="6708775" y="6226175"/>
          <p14:tracePt t="208895" x="6853238" y="6257925"/>
          <p14:tracePt t="208905" x="7053263" y="6302375"/>
          <p14:tracePt t="208916" x="7270750" y="6326188"/>
          <p14:tracePt t="208930" x="7502525" y="6338888"/>
          <p14:tracePt t="208939" x="7740650" y="6357938"/>
          <p14:tracePt t="208950" x="8021638" y="6357938"/>
          <p14:tracePt t="208962" x="8278813" y="6357938"/>
          <p14:tracePt t="208974" x="8540750" y="6345238"/>
          <p14:tracePt t="208984" x="8753475" y="6319838"/>
          <p14:tracePt t="208997" x="8921750" y="6296025"/>
          <p14:tracePt t="209006" x="9034463" y="6276975"/>
          <p14:tracePt t="209018" x="9128125" y="6257925"/>
          <p14:tracePt t="209029" x="9196388" y="6226175"/>
          <p14:tracePt t="209041" x="9240838" y="6202363"/>
          <p14:tracePt t="209053" x="9272588" y="6164263"/>
          <p14:tracePt t="209065" x="9309100" y="6119813"/>
          <p14:tracePt t="209073" x="9334500" y="6064250"/>
          <p14:tracePt t="209085" x="9366250" y="6007100"/>
          <p14:tracePt t="209099" x="9385300" y="5945188"/>
          <p14:tracePt t="209109" x="9398000" y="5889625"/>
          <p14:tracePt t="209119" x="9415463" y="5838825"/>
          <p14:tracePt t="209131" x="9434513" y="5783263"/>
          <p14:tracePt t="209141" x="9447213" y="5738813"/>
          <p14:tracePt t="209152" x="9447213" y="5713413"/>
          <p14:tracePt t="209165" x="9447213" y="5695950"/>
          <p14:tracePt t="209186" x="9447213" y="5683250"/>
          <p14:tracePt t="209199" x="9447213" y="5676900"/>
          <p14:tracePt t="209208" x="9447213" y="5664200"/>
          <p14:tracePt t="209220" x="9421813" y="5651500"/>
          <p14:tracePt t="209231" x="9402763" y="5638800"/>
          <p14:tracePt t="209245" x="9372600" y="5613400"/>
          <p14:tracePt t="209255" x="9302750" y="5583238"/>
          <p14:tracePt t="209266" x="9215438" y="5557838"/>
          <p14:tracePt t="209277" x="9109075" y="5532438"/>
          <p14:tracePt t="209287" x="9009063" y="5513388"/>
          <p14:tracePt t="209299" x="8896350" y="5495925"/>
          <p14:tracePt t="209311" x="8772525" y="5470525"/>
          <p14:tracePt t="209321" x="8628063" y="5451475"/>
          <p14:tracePt t="209332" x="8489950" y="5438775"/>
          <p14:tracePt t="209348" x="8340725" y="5426075"/>
          <p14:tracePt t="209356" x="8153400" y="5413375"/>
          <p14:tracePt t="209367" x="7947025" y="5413375"/>
          <p14:tracePt t="209379" x="7789863" y="5413375"/>
          <p14:tracePt t="209389" x="7653338" y="5413375"/>
          <p14:tracePt t="209399" x="7534275" y="5413375"/>
          <p14:tracePt t="209413" x="7421563" y="5413375"/>
          <p14:tracePt t="209422" x="7321550" y="5413375"/>
          <p14:tracePt t="209434" x="7234238" y="5419725"/>
          <p14:tracePt t="209446" x="7153275" y="5432425"/>
          <p14:tracePt t="209457" x="7077075" y="5438775"/>
          <p14:tracePt t="209467" x="7015163" y="5451475"/>
          <p14:tracePt t="209481" x="6946900" y="5457825"/>
          <p14:tracePt t="209490" x="6908800" y="5464175"/>
          <p14:tracePt t="209515" x="6889750" y="5470525"/>
          <p14:tracePt t="209526" x="6864350" y="5483225"/>
          <p14:tracePt t="209536" x="6846888" y="5489575"/>
          <p14:tracePt t="209547" x="6827838" y="5495925"/>
          <p14:tracePt t="209558" x="6802438" y="5500688"/>
          <p14:tracePt t="209569" x="6789738" y="5507038"/>
          <p14:tracePt t="209582" x="6777038" y="5513388"/>
          <p14:tracePt t="209592" x="6764338" y="5513388"/>
          <p14:tracePt t="209602" x="6753225" y="5519738"/>
          <p14:tracePt t="209626" x="6734175" y="5526088"/>
          <p14:tracePt t="209636" x="6708775" y="5538788"/>
          <p14:tracePt t="209648" x="6689725" y="5545138"/>
          <p14:tracePt t="209660" x="6657975" y="5551488"/>
          <p14:tracePt t="209670" x="6627813" y="5570538"/>
          <p14:tracePt t="209683" x="6615113" y="5576888"/>
          <p14:tracePt t="209692" x="6602413" y="5576888"/>
          <p14:tracePt t="209704" x="6596063" y="5576888"/>
          <p14:tracePt t="209715" x="6577013" y="5583238"/>
          <p14:tracePt t="209726" x="6553200" y="5595938"/>
          <p14:tracePt t="209738" x="6515100" y="5619750"/>
          <p14:tracePt t="209752" x="6470650" y="5645150"/>
          <p14:tracePt t="209761" x="6446838" y="5664200"/>
          <p14:tracePt t="209771" x="6402388" y="5689600"/>
          <p14:tracePt t="209783" x="6357938" y="5707063"/>
          <p14:tracePt t="209797" x="6315075" y="5732463"/>
          <p14:tracePt t="209805" x="6270625" y="5751513"/>
          <p14:tracePt t="209816" x="6227763" y="5764213"/>
          <p14:tracePt t="209839" x="6208713" y="5783263"/>
          <p14:tracePt t="209850" x="6196013" y="5795963"/>
          <p14:tracePt t="209872" x="6183313" y="5807075"/>
          <p14:tracePt t="209883" x="6176963" y="5813425"/>
          <p14:tracePt t="209896" x="6170613" y="5819775"/>
          <p14:tracePt t="209906" x="6170613" y="5826125"/>
          <p14:tracePt t="209918" x="6164263" y="5838825"/>
          <p14:tracePt t="209929" x="6157913" y="5864225"/>
          <p14:tracePt t="209941" x="6151563" y="5876925"/>
          <p14:tracePt t="209953" x="6146800" y="5895975"/>
          <p14:tracePt t="209965" x="6140450" y="5907088"/>
          <p14:tracePt t="209974" x="6140450" y="5919788"/>
          <p14:tracePt t="209985" x="6140450" y="5932488"/>
          <p14:tracePt t="209998" x="6140450" y="5945188"/>
          <p14:tracePt t="210009" x="6140450" y="5957888"/>
          <p14:tracePt t="210030" x="6140450" y="5970588"/>
          <p14:tracePt t="210043" x="6140450" y="5983288"/>
          <p14:tracePt t="210065" x="6140450" y="5989638"/>
          <p14:tracePt t="210131" x="6140450" y="5995988"/>
          <p14:tracePt t="210143" x="6140450" y="6000750"/>
          <p14:tracePt t="210154" x="6140450" y="6019800"/>
          <p14:tracePt t="210165" x="6151563" y="6045200"/>
          <p14:tracePt t="210176" x="6183313" y="6064250"/>
          <p14:tracePt t="210187" x="6227763" y="6083300"/>
          <p14:tracePt t="210198" x="6283325" y="6113463"/>
          <p14:tracePt t="210211" x="6370638" y="6151563"/>
          <p14:tracePt t="210221" x="6502400" y="6196013"/>
          <p14:tracePt t="210232" x="6734175" y="6251575"/>
          <p14:tracePt t="210246" x="7027863" y="6313488"/>
          <p14:tracePt t="210256" x="7377113" y="6364288"/>
          <p14:tracePt t="210266" x="7715250" y="6396038"/>
          <p14:tracePt t="210279" x="8027988" y="6426200"/>
          <p14:tracePt t="210289" x="8315325" y="6445250"/>
          <p14:tracePt t="210300" x="8521700" y="6445250"/>
          <p14:tracePt t="210313" x="8659813" y="6445250"/>
          <p14:tracePt t="210378" x="8721725" y="6445250"/>
          <p14:tracePt t="210390" x="8747125" y="6445250"/>
          <p14:tracePt t="210401" x="8759825" y="6438900"/>
          <p14:tracePt t="210414" x="8772525" y="6413500"/>
          <p14:tracePt t="210424" x="8778875" y="6396038"/>
          <p14:tracePt t="210435" x="8785225" y="6376988"/>
          <p14:tracePt t="210446" x="8789988" y="6351588"/>
          <p14:tracePt t="210460" x="8789988" y="6332538"/>
          <p14:tracePt t="210469" x="8796338" y="6319838"/>
          <p14:tracePt t="210480" x="8796338" y="6302375"/>
          <p14:tracePt t="210492" x="8802688" y="6289675"/>
          <p14:tracePt t="210502" x="8802688" y="6276975"/>
          <p14:tracePt t="210515" x="8809038" y="6264275"/>
          <p14:tracePt t="210525" x="8815388" y="6245225"/>
          <p14:tracePt t="210536" x="8815388" y="6232525"/>
          <p14:tracePt t="210549" x="8821738" y="6219825"/>
          <p14:tracePt t="210558" x="8828088" y="6196013"/>
          <p14:tracePt t="210570" x="8834438" y="6176963"/>
          <p14:tracePt t="210582" x="8847138" y="6157913"/>
          <p14:tracePt t="210592" x="8866188" y="6132513"/>
          <p14:tracePt t="210603" x="8872538" y="6119813"/>
          <p14:tracePt t="210615" x="8878888" y="6107113"/>
          <p14:tracePt t="210629" x="8885238" y="6096000"/>
          <p14:tracePt t="210873" x="8890000" y="6083300"/>
          <p14:tracePt t="210884" x="8915400" y="6051550"/>
          <p14:tracePt t="210897" x="8928100" y="6019800"/>
          <p14:tracePt t="210911" x="8953500" y="5964238"/>
          <p14:tracePt t="210918" x="8985250" y="5889625"/>
          <p14:tracePt t="210930" x="9002713" y="5795963"/>
          <p14:tracePt t="210945" x="9028113" y="5695950"/>
          <p14:tracePt t="210956" x="9034463" y="5595938"/>
          <p14:tracePt t="210965" x="9047163" y="5495925"/>
          <p14:tracePt t="210975" x="9047163" y="5395913"/>
          <p14:tracePt t="210986" x="9034463" y="5307013"/>
          <p14:tracePt t="210998" x="8978900" y="5213350"/>
          <p14:tracePt t="211008" x="8909050" y="5119688"/>
          <p14:tracePt t="211020" x="8796338" y="5019675"/>
          <p14:tracePt t="211031" x="8640763" y="4919663"/>
          <p14:tracePt t="211044" x="8521700" y="4851400"/>
          <p14:tracePt t="211055" x="8383588" y="4794250"/>
          <p14:tracePt t="211068" x="8266113" y="4751388"/>
          <p14:tracePt t="211076" x="8153400" y="4719638"/>
          <p14:tracePt t="211087" x="8040688" y="4700588"/>
          <p14:tracePt t="211098" x="7902575" y="4689475"/>
          <p14:tracePt t="211111" x="7766050" y="4676775"/>
          <p14:tracePt t="211121" x="7577138" y="4676775"/>
          <p14:tracePt t="211133" x="7359650" y="4700588"/>
          <p14:tracePt t="211146" x="7134225" y="4757738"/>
          <p14:tracePt t="211155" x="6896100" y="4845050"/>
          <p14:tracePt t="211167" x="6683375" y="4932363"/>
          <p14:tracePt t="211180" x="6508750" y="5019675"/>
          <p14:tracePt t="211190" x="6376988" y="5119688"/>
          <p14:tracePt t="211200" x="6270625" y="5207000"/>
          <p14:tracePt t="211214" x="6176963" y="5289550"/>
          <p14:tracePt t="211225" x="6089650" y="5370513"/>
          <p14:tracePt t="211235" x="6021388" y="5457825"/>
          <p14:tracePt t="211246" x="5957888" y="5538788"/>
          <p14:tracePt t="211256" x="5921375" y="5626100"/>
          <p14:tracePt t="211267" x="5876925" y="5707063"/>
          <p14:tracePt t="211283" x="5840413" y="5800725"/>
          <p14:tracePt t="211290" x="5808663" y="5876925"/>
          <p14:tracePt t="211301" x="5789613" y="5957888"/>
          <p14:tracePt t="211316" x="5776913" y="6019800"/>
          <p14:tracePt t="211324" x="5770563" y="6070600"/>
          <p14:tracePt t="211335" x="5770563" y="6126163"/>
          <p14:tracePt t="211347" x="5770563" y="6164263"/>
          <p14:tracePt t="211358" x="5770563" y="6189663"/>
          <p14:tracePt t="211369" x="5770563" y="6207125"/>
          <p14:tracePt t="211382" x="5770563" y="6232525"/>
          <p14:tracePt t="211392" x="5770563" y="6251575"/>
          <p14:tracePt t="211403" x="5783263" y="6270625"/>
          <p14:tracePt t="211415" x="5815013" y="6296025"/>
          <p14:tracePt t="211426" x="5870575" y="6319838"/>
          <p14:tracePt t="211436" x="5964238" y="6364288"/>
          <p14:tracePt t="211447" x="6096000" y="6407150"/>
          <p14:tracePt t="211459" x="6346825" y="6483350"/>
          <p14:tracePt t="211471" x="6696075" y="6545263"/>
          <p14:tracePt t="211483" x="7121525" y="6619875"/>
          <p14:tracePt t="211492" x="7566025" y="6689725"/>
          <p14:tracePt t="211504" x="8008938" y="6745288"/>
          <p14:tracePt t="211517" x="8396288" y="6777038"/>
          <p14:tracePt t="211527" x="8759825" y="6796088"/>
          <p14:tracePt t="211538" x="9072563" y="6807200"/>
          <p14:tracePt t="211550" x="9353550" y="6807200"/>
          <p14:tracePt t="211561" x="9609138" y="6802438"/>
          <p14:tracePt t="211572" x="9859963" y="6757988"/>
          <p14:tracePt t="211583" x="10091738" y="6683375"/>
          <p14:tracePt t="211596" x="10260013" y="6607175"/>
          <p14:tracePt t="211605" x="10404475" y="6519863"/>
          <p14:tracePt t="211616" x="10510838" y="6445250"/>
          <p14:tracePt t="211628" x="10579100" y="6389688"/>
          <p14:tracePt t="211639" x="10628313" y="6332538"/>
          <p14:tracePt t="211651" x="10666413" y="6283325"/>
          <p14:tracePt t="211663" x="10691813" y="6226175"/>
          <p14:tracePt t="211672" x="10710863" y="6164263"/>
          <p14:tracePt t="211684" x="10721975" y="6089650"/>
          <p14:tracePt t="211696" x="10728325" y="6007100"/>
          <p14:tracePt t="211706" x="10728325" y="5919788"/>
          <p14:tracePt t="211717" x="10728325" y="5832475"/>
          <p14:tracePt t="211729" x="10698163" y="5745163"/>
          <p14:tracePt t="211742" x="10647363" y="5651500"/>
          <p14:tracePt t="211752" x="10572750" y="5570538"/>
          <p14:tracePt t="211765" x="10479088" y="5495925"/>
          <p14:tracePt t="211774" x="10340975" y="5413375"/>
          <p14:tracePt t="211785" x="10104438" y="5307013"/>
          <p14:tracePt t="211798" x="9840913" y="5219700"/>
          <p14:tracePt t="211807" x="9534525" y="5119688"/>
          <p14:tracePt t="211819" x="9228138" y="5038725"/>
          <p14:tracePt t="211830" x="8928100" y="4964113"/>
          <p14:tracePt t="211843" x="8628063" y="4913313"/>
          <p14:tracePt t="211852" x="8340725" y="4883150"/>
          <p14:tracePt t="211866" x="8053388" y="4870450"/>
          <p14:tracePt t="211878" x="7740650" y="4876800"/>
          <p14:tracePt t="211893" x="7396163" y="4945063"/>
          <p14:tracePt t="211898" x="7064375" y="5026025"/>
          <p14:tracePt t="211910" x="6764338" y="5106988"/>
          <p14:tracePt t="211920" x="6483350" y="5183188"/>
          <p14:tracePt t="211931" x="6270625" y="5270500"/>
          <p14:tracePt t="211945" x="6102350" y="5345113"/>
          <p14:tracePt t="211954" x="6002338" y="5400675"/>
          <p14:tracePt t="211966" x="5921375" y="5451475"/>
          <p14:tracePt t="211977" x="5851525" y="5500688"/>
          <p14:tracePt t="211987" x="5783263" y="5545138"/>
          <p14:tracePt t="211998" x="5721350" y="5595938"/>
          <p14:tracePt t="212011" x="5689600" y="5638800"/>
          <p14:tracePt t="212022" x="5664200" y="5670550"/>
          <p14:tracePt t="212033" x="5645150" y="5700713"/>
          <p14:tracePt t="212046" x="5634038" y="5732463"/>
          <p14:tracePt t="212055" x="5627688" y="5764213"/>
          <p14:tracePt t="212067" x="5627688" y="5789613"/>
          <p14:tracePt t="212080" x="5627688" y="5819775"/>
          <p14:tracePt t="212089" x="5645150" y="5870575"/>
          <p14:tracePt t="212100" x="5683250" y="5926138"/>
          <p14:tracePt t="212113" x="5751513" y="5989638"/>
          <p14:tracePt t="212123" x="5857875" y="6070600"/>
          <p14:tracePt t="212134" x="6015038" y="6176963"/>
          <p14:tracePt t="212146" x="6189663" y="6283325"/>
          <p14:tracePt t="212156" x="6440488" y="6426200"/>
          <p14:tracePt t="212167" x="6708775" y="6551613"/>
          <p14:tracePt t="212181" x="7021513" y="6683375"/>
          <p14:tracePt t="212190" x="7359650" y="6802438"/>
          <p14:tracePt t="212269" x="9372600" y="6738938"/>
          <p14:tracePt t="212282" x="9615488" y="6632575"/>
          <p14:tracePt t="212292" x="9791700" y="6526213"/>
          <p14:tracePt t="212303" x="9947275" y="6407150"/>
          <p14:tracePt t="212315" x="10040938" y="6326188"/>
          <p14:tracePt t="212326" x="10115550" y="6238875"/>
          <p14:tracePt t="212336" x="10166350" y="6170613"/>
          <p14:tracePt t="212349" x="10204450" y="6107113"/>
          <p14:tracePt t="212361" x="10221913" y="6038850"/>
          <p14:tracePt t="212370" x="10228263" y="5989638"/>
          <p14:tracePt t="212382" x="10240963" y="5945188"/>
          <p14:tracePt t="212392" x="10240963" y="5907088"/>
          <p14:tracePt t="212404" x="10234613" y="5851525"/>
          <p14:tracePt t="212415" x="10191750" y="5795963"/>
          <p14:tracePt t="212427" x="10098088" y="5726113"/>
          <p14:tracePt t="212437" x="9866313" y="5600700"/>
          <p14:tracePt t="212448" x="9428163" y="5457825"/>
          <p14:tracePt t="212460" x="8802688" y="5319713"/>
          <p14:tracePt t="212473" x="8102600" y="5219700"/>
          <p14:tracePt t="212483" x="7446963" y="5200650"/>
          <p14:tracePt t="212496" x="6877050" y="5251450"/>
          <p14:tracePt t="212505" x="6415088" y="5395913"/>
          <p14:tracePt t="212516" x="6089650" y="5589588"/>
          <p14:tracePt t="212528" x="5864225" y="5826125"/>
          <p14:tracePt t="212539" x="5715000" y="6145213"/>
          <p14:tracePt t="212552" x="5664200" y="6445250"/>
          <p14:tracePt t="212563" x="5708650" y="6713538"/>
          <p14:tracePt t="212651" x="8140700" y="6483350"/>
          <p14:tracePt t="212662" x="8272463" y="6257925"/>
          <p14:tracePt t="212677" x="8340725" y="6045200"/>
          <p14:tracePt t="212685" x="8353425" y="5907088"/>
          <p14:tracePt t="212698" x="8340725" y="5783263"/>
          <p14:tracePt t="212708" x="8278813" y="5683250"/>
          <p14:tracePt t="212720" x="8183563" y="5607050"/>
          <p14:tracePt t="212730" x="8053388" y="5564188"/>
          <p14:tracePt t="212742" x="7883525" y="5538788"/>
          <p14:tracePt t="212754" x="7715250" y="5557838"/>
          <p14:tracePt t="212766" x="7508875" y="5626100"/>
          <p14:tracePt t="212775" x="7308850" y="5738813"/>
          <p14:tracePt t="212786" x="7140575" y="5895975"/>
          <p14:tracePt t="212798" x="7015163" y="6076950"/>
          <p14:tracePt t="212809" x="6934200" y="6289675"/>
          <p14:tracePt t="212820" x="6908800" y="6477000"/>
          <p14:tracePt t="212831" x="6915150" y="6638925"/>
          <p14:tracePt t="212846" x="6970713" y="6777038"/>
          <p14:tracePt t="212957" x="8102600" y="6751638"/>
          <p14:tracePt t="212967" x="8077200" y="6645275"/>
          <p14:tracePt t="212979" x="7977188" y="6538913"/>
          <p14:tracePt t="212989" x="7702550" y="6376988"/>
          <p14:tracePt t="213000" x="7315200" y="6232525"/>
          <p14:tracePt t="213014" x="6864350" y="6126163"/>
          <p14:tracePt t="213022" x="6364288" y="6032500"/>
          <p14:tracePt t="213034" x="5945188" y="5983288"/>
          <p14:tracePt t="213046" x="5634038" y="5964238"/>
          <p14:tracePt t="213057" x="5427663" y="5970588"/>
          <p14:tracePt t="213068" x="5295900" y="6000750"/>
          <p14:tracePt t="213082" x="5214938" y="6064250"/>
          <p14:tracePt t="213090" x="5164138" y="6145213"/>
          <p14:tracePt t="213101" x="5145088" y="6245225"/>
          <p14:tracePt t="213115" x="5157788" y="6370638"/>
          <p14:tracePt t="213123" x="5214938" y="6489700"/>
          <p14:tracePt t="213135" x="5314950" y="6602413"/>
          <p14:tracePt t="213146" x="5514975" y="6726238"/>
          <p14:tracePt t="213159" x="5827713" y="6845300"/>
          <p14:tracePt t="213237" x="8196263" y="6670675"/>
          <p14:tracePt t="213248" x="8366125" y="6496050"/>
          <p14:tracePt t="213260" x="8496300" y="6296025"/>
          <p14:tracePt t="213270" x="8585200" y="6083300"/>
          <p14:tracePt t="213282" x="8634413" y="5900738"/>
          <p14:tracePt t="213292" x="8653463" y="5776913"/>
          <p14:tracePt t="213303" x="8653463" y="5664200"/>
          <p14:tracePt t="213315" x="8628063" y="5564188"/>
          <p14:tracePt t="213328" x="8589963" y="5470525"/>
          <p14:tracePt t="213338" x="8528050" y="5389563"/>
          <p14:tracePt t="213350" x="8434388" y="5313363"/>
          <p14:tracePt t="213361" x="8315325" y="5251450"/>
          <p14:tracePt t="213371" x="8153400" y="5189538"/>
          <p14:tracePt t="213383" x="7953375" y="5132388"/>
          <p14:tracePt t="213395" x="7727950" y="5094288"/>
          <p14:tracePt t="213405" x="7489825" y="5064125"/>
          <p14:tracePt t="213416" x="7259638" y="5064125"/>
          <p14:tracePt t="213428" x="7046913" y="5070475"/>
          <p14:tracePt t="213441" x="6821488" y="5113338"/>
          <p14:tracePt t="213451" x="6589713" y="5189538"/>
          <p14:tracePt t="213465" x="6402388" y="5270500"/>
          <p14:tracePt t="213473" x="6251575" y="5351463"/>
          <p14:tracePt t="213484" x="6146800" y="5426075"/>
          <p14:tracePt t="213497" x="6089650" y="5507038"/>
          <p14:tracePt t="213506" x="6045200" y="5589588"/>
          <p14:tracePt t="213518" x="6021388" y="5657850"/>
          <p14:tracePt t="213529" x="6008688" y="5707063"/>
          <p14:tracePt t="213540" x="6008688" y="5745163"/>
          <p14:tracePt t="213555" x="6021388" y="5789613"/>
          <p14:tracePt t="213566" x="6057900" y="5832475"/>
          <p14:tracePt t="213575" x="6127750" y="5876925"/>
          <p14:tracePt t="213585" x="6227763" y="5913438"/>
          <p14:tracePt t="213598" x="6376988" y="5957888"/>
          <p14:tracePt t="213608" x="6553200" y="5995988"/>
          <p14:tracePt t="213619" x="6715125" y="6019800"/>
          <p14:tracePt t="213632" x="6840538" y="6032500"/>
          <p14:tracePt t="213642" x="6953250" y="6032500"/>
          <p14:tracePt t="213653" x="7002463" y="6032500"/>
          <p14:tracePt t="213667" x="7046913" y="6032500"/>
          <p14:tracePt t="213675" x="7064375" y="6013450"/>
          <p14:tracePt t="213686" x="7083425" y="5989638"/>
          <p14:tracePt t="213697" x="7096125" y="5945188"/>
          <p14:tracePt t="213709" x="7108825" y="5913438"/>
          <p14:tracePt t="213721" x="7108825" y="5876925"/>
          <p14:tracePt t="213731" x="7108825" y="5838825"/>
          <p14:tracePt t="213743" x="7108825" y="5789613"/>
          <p14:tracePt t="213754" x="7083425" y="5732463"/>
          <p14:tracePt t="213766" x="7034213" y="5664200"/>
          <p14:tracePt t="213776" x="6964363" y="5589588"/>
          <p14:tracePt t="213787" x="6883400" y="5532438"/>
          <p14:tracePt t="213799" x="6802438" y="5483225"/>
          <p14:tracePt t="213812" x="6721475" y="5451475"/>
          <p14:tracePt t="213821" x="6634163" y="5432425"/>
          <p14:tracePt t="213832" x="6546850" y="5419725"/>
          <p14:tracePt t="213845" x="6434138" y="5419725"/>
          <p14:tracePt t="213855" x="6308725" y="5438775"/>
          <p14:tracePt t="213866" x="6157913" y="5483225"/>
          <p14:tracePt t="213878" x="6040438" y="5545138"/>
          <p14:tracePt t="213889" x="5934075" y="5619750"/>
          <p14:tracePt t="213900" x="5864225" y="5689600"/>
          <p14:tracePt t="213912" x="5815013" y="5770563"/>
          <p14:tracePt t="213922" x="5783263" y="5864225"/>
          <p14:tracePt t="213934" x="5783263" y="5976938"/>
          <p14:tracePt t="213947" x="5834063" y="6126163"/>
          <p14:tracePt t="213956" x="5995988" y="6313488"/>
          <p14:tracePt t="213968" x="6346825" y="6545263"/>
          <p14:tracePt t="213980" x="6915150" y="6777038"/>
          <p14:tracePt t="214062" x="10691813" y="6638925"/>
          <p14:tracePt t="214069" x="10760075" y="6457950"/>
          <p14:tracePt t="214082" x="10741025" y="6264275"/>
          <p14:tracePt t="214093" x="10621963" y="6038850"/>
          <p14:tracePt t="214102" x="10385425" y="5832475"/>
          <p14:tracePt t="214116" x="10059988" y="5645150"/>
          <p14:tracePt t="214126" x="9672638" y="5519738"/>
          <p14:tracePt t="214136" x="9247188" y="5432425"/>
          <p14:tracePt t="214147" x="8840788" y="5419725"/>
          <p14:tracePt t="214160" x="8447088" y="5464175"/>
          <p14:tracePt t="214170" x="8089900" y="5564188"/>
          <p14:tracePt t="214184" x="7815263" y="5707063"/>
          <p14:tracePt t="214192" x="7627938" y="5870575"/>
          <p14:tracePt t="214204" x="7502525" y="6045200"/>
          <p14:tracePt t="214216" x="7421563" y="6238875"/>
          <p14:tracePt t="214227" x="7408863" y="6376988"/>
          <p14:tracePt t="214238" x="7434263" y="6489700"/>
          <p14:tracePt t="214252" x="7508875" y="6570663"/>
          <p14:tracePt t="214260" x="7602538" y="6632575"/>
          <p14:tracePt t="214271" x="7702550" y="6677025"/>
          <p14:tracePt t="214283" x="7808913" y="6696075"/>
          <p14:tracePt t="214296" x="7883525" y="6696075"/>
          <p14:tracePt t="214305" x="7959725" y="6689725"/>
          <p14:tracePt t="214317" x="8015288" y="6664325"/>
          <p14:tracePt t="214329" x="8059738" y="6638925"/>
          <p14:tracePt t="214339" x="8089900" y="6589713"/>
          <p14:tracePt t="214351" x="8121650" y="6538913"/>
          <p14:tracePt t="214363" x="8140700" y="6470650"/>
          <p14:tracePt t="214374" x="8147050" y="6383338"/>
          <p14:tracePt t="214384" x="8159750" y="6307138"/>
          <p14:tracePt t="214397" x="8166100" y="6238875"/>
          <p14:tracePt t="214407" x="8166100" y="6189663"/>
          <p14:tracePt t="214418" x="8166100" y="6170613"/>
          <p14:tracePt t="214432" x="8166100" y="6157913"/>
          <p14:tracePt t="214440" x="8166100" y="6138863"/>
          <p14:tracePt t="214451" x="8147050" y="6113463"/>
          <p14:tracePt t="214465" x="8121650" y="6096000"/>
          <p14:tracePt t="214475" x="8066088" y="6057900"/>
          <p14:tracePt t="214485" x="7983538" y="6007100"/>
          <p14:tracePt t="214498" x="7872413" y="5951538"/>
          <p14:tracePt t="214508" x="7734300" y="5883275"/>
          <p14:tracePt t="214519" x="7546975" y="5800725"/>
          <p14:tracePt t="214530" x="7366000" y="5751513"/>
          <p14:tracePt t="214543" x="7164388" y="5713413"/>
          <p14:tracePt t="214553" x="6970713" y="5676900"/>
          <p14:tracePt t="214566" x="6796088" y="5638800"/>
          <p14:tracePt t="214576" x="6653213" y="5613400"/>
          <p14:tracePt t="214586" x="6489700" y="5600700"/>
          <p14:tracePt t="214598" x="6351588" y="5595938"/>
          <p14:tracePt t="214610" x="6227763" y="5583238"/>
          <p14:tracePt t="214620" x="6115050" y="5583238"/>
          <p14:tracePt t="214631" x="6027738" y="5583238"/>
          <p14:tracePt t="214644" x="5964238" y="5583238"/>
          <p14:tracePt t="214654" x="5902325" y="5595938"/>
          <p14:tracePt t="214667" x="5834063" y="5626100"/>
          <p14:tracePt t="214677" x="5776913" y="5670550"/>
          <p14:tracePt t="214687" x="5708650" y="5719763"/>
          <p14:tracePt t="214699" x="5645150" y="5776913"/>
          <p14:tracePt t="214710" x="5595938" y="5857875"/>
          <p14:tracePt t="214721" x="5557838" y="5951538"/>
          <p14:tracePt t="214732" x="5527675" y="6038850"/>
          <p14:tracePt t="214745" x="5508625" y="6132513"/>
          <p14:tracePt t="214755" x="5508625" y="6207125"/>
          <p14:tracePt t="214766" x="5508625" y="6257925"/>
          <p14:tracePt t="214780" x="5534025" y="6289675"/>
          <p14:tracePt t="214789" x="5576888" y="6319838"/>
          <p14:tracePt t="214800" x="5657850" y="6338888"/>
          <p14:tracePt t="214812" x="5770563" y="6345238"/>
          <p14:tracePt t="214822" x="5921375" y="6345238"/>
          <p14:tracePt t="214834" x="6176963" y="6345238"/>
          <p14:tracePt t="214849" x="6483350" y="6345238"/>
          <p14:tracePt t="214858" x="6840538" y="6345238"/>
          <p14:tracePt t="214867" x="7221538" y="6345238"/>
          <p14:tracePt t="214881" x="7602538" y="6345238"/>
          <p14:tracePt t="214889" x="7983538" y="6338888"/>
          <p14:tracePt t="214910" x="8328025" y="6302375"/>
          <p14:tracePt t="214914" x="8596313" y="6257925"/>
          <p14:tracePt t="214924" x="8796338" y="6219825"/>
          <p14:tracePt t="214936" x="8921750" y="6189663"/>
          <p14:tracePt t="214947" x="8991600" y="6170613"/>
          <p14:tracePt t="214958" x="9021763" y="6151563"/>
          <p14:tracePt t="214969" x="9040813" y="6145213"/>
          <p14:tracePt t="214981" x="9059863" y="6132513"/>
          <p14:tracePt t="214991" x="9085263" y="6119813"/>
          <p14:tracePt t="215004" x="9102725" y="6113463"/>
          <p14:tracePt t="215015" x="9115425" y="6102350"/>
          <p14:tracePt t="215026" x="9134475" y="6076950"/>
          <p14:tracePt t="215037" x="9153525" y="6057900"/>
          <p14:tracePt t="215050" x="9166225" y="6032500"/>
          <p14:tracePt t="215058" x="9178925" y="6007100"/>
          <p14:tracePt t="215070" x="9191625" y="5976938"/>
          <p14:tracePt t="215081" x="9191625" y="5938838"/>
          <p14:tracePt t="215094" x="9191625" y="5876925"/>
          <p14:tracePt t="215104" x="9191625" y="5800725"/>
          <p14:tracePt t="215115" x="9185275" y="5707063"/>
          <p14:tracePt t="215127" x="9140825" y="5619750"/>
          <p14:tracePt t="215137" x="9102725" y="5538788"/>
          <p14:tracePt t="215149" x="9053513" y="5470525"/>
          <p14:tracePt t="215161" x="9015413" y="5426075"/>
          <p14:tracePt t="215173" x="8972550" y="5400675"/>
          <p14:tracePt t="215183" x="8921750" y="5370513"/>
          <p14:tracePt t="215196" x="8840788" y="5351463"/>
          <p14:tracePt t="215205" x="8715375" y="5319713"/>
          <p14:tracePt t="215216" x="8534400" y="5283200"/>
          <p14:tracePt t="215227" x="8215313" y="5238750"/>
          <p14:tracePt t="215239" x="7796213" y="5183188"/>
          <p14:tracePt t="215252" x="7359650" y="5151438"/>
          <p14:tracePt t="215265" x="6921500" y="5132388"/>
          <p14:tracePt t="215272" x="6615113" y="5132388"/>
          <p14:tracePt t="215283" x="6383338" y="5132388"/>
          <p14:tracePt t="215298" x="6246813" y="5132388"/>
          <p14:tracePt t="215306" x="6134100" y="5138738"/>
          <p14:tracePt t="215317" x="6034088" y="5157788"/>
          <p14:tracePt t="215329" x="5945188" y="5189538"/>
          <p14:tracePt t="215340" x="5864225" y="5238750"/>
          <p14:tracePt t="215351" x="5783263" y="5294313"/>
          <p14:tracePt t="215365" x="5715000" y="5357813"/>
          <p14:tracePt t="215378" x="5651500" y="5426075"/>
          <p14:tracePt t="215385" x="5614988" y="5495925"/>
          <p14:tracePt t="215398" x="5583238" y="5564188"/>
          <p14:tracePt t="215408" x="5564188" y="5626100"/>
          <p14:tracePt t="215419" x="5557838" y="5670550"/>
          <p14:tracePt t="215432" x="5557838" y="5707063"/>
          <p14:tracePt t="215442" x="5557838" y="5757863"/>
          <p14:tracePt t="215453" x="5589588" y="5813425"/>
          <p14:tracePt t="215465" x="5614988" y="5857875"/>
          <p14:tracePt t="215475" x="5670550" y="5907088"/>
          <p14:tracePt t="215486" x="5776913" y="5970588"/>
          <p14:tracePt t="215500" x="5951538" y="6057900"/>
          <p14:tracePt t="215509" x="6240463" y="6189663"/>
          <p14:tracePt t="215520" x="6653213" y="6326188"/>
          <p14:tracePt t="215531" x="7159625" y="6457950"/>
          <p14:tracePt t="215544" x="7683500" y="6551613"/>
          <p14:tracePt t="215555" x="8202613" y="6626225"/>
          <p14:tracePt t="215565" x="8666163" y="6645275"/>
          <p14:tracePt t="215581" x="9053513" y="6619875"/>
          <p14:tracePt t="215587" x="9353550" y="6538913"/>
          <p14:tracePt t="215599" x="9602788" y="6396038"/>
          <p14:tracePt t="215610" x="9821863" y="6196013"/>
          <p14:tracePt t="215621" x="9998075" y="5938838"/>
          <p14:tracePt t="215633" x="10115550" y="5626100"/>
          <p14:tracePt t="215645" x="10191750" y="5351463"/>
          <p14:tracePt t="215656" x="10204450" y="5089525"/>
          <p14:tracePt t="215666" x="10134600" y="4832350"/>
          <p14:tracePt t="215680" x="9985375" y="4600575"/>
          <p14:tracePt t="215689" x="9698038" y="4383088"/>
          <p14:tracePt t="215700" x="9185275" y="4194175"/>
          <p14:tracePt t="215715" x="8534400" y="4076700"/>
          <p14:tracePt t="215723" x="7853363" y="4076700"/>
          <p14:tracePt t="215734" x="7177088" y="4170363"/>
          <p14:tracePt t="215746" x="6589713" y="4364038"/>
          <p14:tracePt t="215756" x="6134100" y="4670425"/>
          <p14:tracePt t="215768" x="5827713" y="5032375"/>
          <p14:tracePt t="215781" x="5664200" y="5426075"/>
          <p14:tracePt t="215790" x="5695950" y="5838825"/>
          <p14:tracePt t="215801" x="5940425" y="6289675"/>
          <p14:tracePt t="215815" x="6357938" y="6689725"/>
          <p14:tracePt t="215892" x="8496300" y="6470650"/>
          <p14:tracePt t="215902" x="8183563" y="6107113"/>
          <p14:tracePt t="215915" x="7659688" y="5770563"/>
          <p14:tracePt t="215925" x="7021513" y="5576888"/>
          <p14:tracePt t="215936" x="6402388" y="5513388"/>
          <p14:tracePt t="215949" x="5876925" y="5619750"/>
          <p14:tracePt t="215959" x="5502275" y="5838825"/>
          <p14:tracePt t="215970" x="5321300" y="6113463"/>
          <p14:tracePt t="215984" x="5308600" y="6402388"/>
          <p14:tracePt t="215993" x="5451475" y="6745288"/>
          <p14:tracePt t="216105" x="8828088" y="6270625"/>
          <p14:tracePt t="216116" x="8821738" y="5907088"/>
          <p14:tracePt t="216130" x="8734425" y="5532438"/>
          <p14:tracePt t="216139" x="8602663" y="5245100"/>
          <p14:tracePt t="216150" x="8466138" y="5057775"/>
          <p14:tracePt t="216164" x="8347075" y="4951413"/>
          <p14:tracePt t="216173" x="8259763" y="4900613"/>
          <p14:tracePt t="216184" x="8178800" y="4894263"/>
          <p14:tracePt t="216197" x="8134350" y="4913313"/>
          <p14:tracePt t="216208" x="8096250" y="4983163"/>
          <p14:tracePt t="216217" x="8096250" y="5083175"/>
          <p14:tracePt t="216229" x="8147050" y="5213350"/>
          <p14:tracePt t="216241" x="8315325" y="5383213"/>
          <p14:tracePt t="216256" x="8640763" y="5570538"/>
          <p14:tracePt t="216264" x="9078913" y="5719763"/>
          <p14:tracePt t="216275" x="9602788" y="5832475"/>
          <p14:tracePt t="216285" x="10172700" y="5907088"/>
          <p14:tracePt t="216297" x="10679113" y="5907088"/>
          <p14:tracePt t="216308" x="11128375" y="5838825"/>
          <p14:tracePt t="216319" x="11441113" y="5726113"/>
          <p14:tracePt t="216330" x="11647488" y="5576888"/>
          <p14:tracePt t="216343" x="11772900" y="5438775"/>
          <p14:tracePt t="216355" x="11866563" y="5264150"/>
          <p14:tracePt t="216365" x="11911013" y="5132388"/>
          <p14:tracePt t="216375" x="11941175" y="5032375"/>
          <p14:tracePt t="216386" x="11960225" y="4951413"/>
          <p14:tracePt t="216398" x="11979275" y="4913313"/>
          <p14:tracePt t="216410" x="12004675" y="4876800"/>
          <p14:tracePt t="216420" x="12036425" y="4845050"/>
          <p14:tracePt t="216432" x="12079288" y="4819650"/>
          <p14:tracePt t="216444" x="12111038" y="4800600"/>
          <p14:tracePt t="216454" x="12141200" y="4789488"/>
          <p14:tracePt t="216466" x="12185650" y="4764088"/>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货币制度的构成要素</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B70AF8CC-4BB5-4FD4-9134-09D5B45E981F}"/>
              </a:ext>
            </a:extLst>
          </p:cNvPr>
          <p:cNvSpPr txBox="1"/>
          <p:nvPr/>
        </p:nvSpPr>
        <p:spPr>
          <a:xfrm>
            <a:off x="-71717" y="2090172"/>
            <a:ext cx="12335435" cy="2677656"/>
          </a:xfrm>
          <a:prstGeom prst="rect">
            <a:avLst/>
          </a:prstGeom>
          <a:noFill/>
        </p:spPr>
        <p:txBody>
          <a:bodyPr wrap="square" rtlCol="0">
            <a:spAutoFit/>
          </a:bodyPr>
          <a:lstStyle/>
          <a:p>
            <a:r>
              <a:rPr lang="zh-CN" altLang="en-US" sz="2800" b="1" dirty="0"/>
              <a:t>货币名称、货币单位、价格标准：</a:t>
            </a:r>
            <a:endParaRPr lang="en-US" altLang="zh-CN" sz="2800" b="1" dirty="0"/>
          </a:p>
          <a:p>
            <a:endParaRPr lang="en-US" altLang="zh-CN" sz="2800" b="1" dirty="0"/>
          </a:p>
          <a:p>
            <a:r>
              <a:rPr lang="zh-CN" altLang="en-US" sz="2800" dirty="0"/>
              <a:t>货币名称：欧元区（欧元），英国（英镑），美国（美元），中国（人民币）</a:t>
            </a:r>
            <a:endParaRPr lang="en-US" altLang="zh-CN" sz="2800" dirty="0"/>
          </a:p>
          <a:p>
            <a:r>
              <a:rPr lang="zh-CN" altLang="en-US" sz="2800" dirty="0"/>
              <a:t>货币单位：</a:t>
            </a:r>
            <a:r>
              <a:rPr lang="en-US" altLang="zh-CN" sz="2800" dirty="0"/>
              <a:t>UK</a:t>
            </a:r>
            <a:r>
              <a:rPr lang="zh-CN" altLang="en-US" sz="2800" dirty="0"/>
              <a:t>：镑，便士、</a:t>
            </a:r>
            <a:r>
              <a:rPr lang="en-US" altLang="zh-CN" sz="2800" dirty="0"/>
              <a:t>US</a:t>
            </a:r>
            <a:r>
              <a:rPr lang="zh-CN" altLang="en-US" sz="2800" dirty="0"/>
              <a:t>：美元，美分、我国：元，角，分</a:t>
            </a:r>
            <a:endParaRPr lang="en-US" altLang="zh-CN" sz="2800" dirty="0"/>
          </a:p>
          <a:p>
            <a:r>
              <a:rPr lang="zh-CN" altLang="en-US" sz="2800" dirty="0"/>
              <a:t>价格标准：（金属货币流通）价格标准指铸造单位货币的法定含金量</a:t>
            </a:r>
            <a:endParaRPr lang="en-US" altLang="zh-CN" sz="2800" dirty="0"/>
          </a:p>
          <a:p>
            <a:r>
              <a:rPr lang="en-US" altLang="zh-CN" sz="2800" dirty="0"/>
              <a:t>                  </a:t>
            </a:r>
            <a:r>
              <a:rPr lang="zh-CN" altLang="en-US" sz="2800" dirty="0"/>
              <a:t>（纸币流通）        价格标准指货币单位及其划分的等份</a:t>
            </a:r>
          </a:p>
        </p:txBody>
      </p:sp>
    </p:spTree>
    <p:extLst>
      <p:ext uri="{BB962C8B-B14F-4D97-AF65-F5344CB8AC3E}">
        <p14:creationId xmlns:p14="http://schemas.microsoft.com/office/powerpoint/2010/main" val="4051801538"/>
      </p:ext>
    </p:extLst>
  </p:cSld>
  <p:clrMapOvr>
    <a:masterClrMapping/>
  </p:clrMapOvr>
  <mc:AlternateContent xmlns:mc="http://schemas.openxmlformats.org/markup-compatibility/2006" xmlns:p14="http://schemas.microsoft.com/office/powerpoint/2010/main">
    <mc:Choice Requires="p14">
      <p:transition spd="slow" p14:dur="2000" advTm="18051"/>
    </mc:Choice>
    <mc:Fallback xmlns="">
      <p:transition spd="slow" advTm="18051"/>
    </mc:Fallback>
  </mc:AlternateContent>
  <p:extLst>
    <p:ext uri="{3A86A75C-4F4B-4683-9AE1-C65F6400EC91}">
      <p14:laserTraceLst xmlns:p14="http://schemas.microsoft.com/office/powerpoint/2010/main">
        <p14:tracePtLst>
          <p14:tracePt t="1507" x="12072938" y="3400425"/>
          <p14:tracePt t="1516" x="11960225" y="3387725"/>
          <p14:tracePt t="1527" x="11836400" y="3381375"/>
          <p14:tracePt t="1539" x="11710988" y="3370263"/>
          <p14:tracePt t="1551" x="11572875" y="3370263"/>
          <p14:tracePt t="1561" x="11404600" y="3370263"/>
          <p14:tracePt t="1572" x="11147425" y="3370263"/>
          <p14:tracePt t="1584" x="10810875" y="3381375"/>
          <p14:tracePt t="1595" x="10428288" y="3394075"/>
          <p14:tracePt t="1606" x="9991725" y="3394075"/>
          <p14:tracePt t="1619" x="9534525" y="3381375"/>
          <p14:tracePt t="1629" x="9096375" y="3370263"/>
          <p14:tracePt t="1641" x="8709025" y="3332163"/>
          <p14:tracePt t="1652" x="8340725" y="3300413"/>
          <p14:tracePt t="1662" x="8002588" y="3270250"/>
          <p14:tracePt t="1674" x="7689850" y="3251200"/>
          <p14:tracePt t="1688" x="7359650" y="3251200"/>
          <p14:tracePt t="1696" x="7053263" y="3251200"/>
          <p14:tracePt t="1707" x="6770688" y="3251200"/>
          <p14:tracePt t="1720" x="6546850" y="3251200"/>
          <p14:tracePt t="1730" x="6389688" y="3251200"/>
          <p14:tracePt t="1741" x="6289675" y="3257550"/>
          <p14:tracePt t="1756" x="6240463" y="3257550"/>
          <p14:tracePt t="1766" x="6196013" y="3276600"/>
          <p14:tracePt t="1776" x="6164263" y="3281363"/>
          <p14:tracePt t="1788" x="6115050" y="3300413"/>
          <p14:tracePt t="1798" x="6034088" y="3319463"/>
          <p14:tracePt t="1809" x="5934075" y="3351213"/>
          <p14:tracePt t="1820" x="5827713" y="3381375"/>
          <p14:tracePt t="1832" x="5740400" y="3406775"/>
          <p14:tracePt t="1847" x="5670550" y="3438525"/>
          <p14:tracePt t="1855" x="5638800" y="3451225"/>
          <p14:tracePt t="1865" x="5627688" y="3470275"/>
          <p14:tracePt t="1876" x="5621338" y="3481388"/>
          <p14:tracePt t="1889" x="5614988" y="3494088"/>
          <p14:tracePt t="1901" x="5608638" y="3506788"/>
          <p14:tracePt t="1910" x="5608638" y="3513138"/>
          <p14:tracePt t="2157" x="5602288" y="3513138"/>
          <p14:tracePt t="2171" x="5583238" y="3513138"/>
          <p14:tracePt t="2180" x="5564188" y="3513138"/>
          <p14:tracePt t="2191" x="5545138" y="3513138"/>
          <p14:tracePt t="2316" x="5534025" y="3519488"/>
          <p14:tracePt t="2327" x="5514975" y="3519488"/>
          <p14:tracePt t="2342" x="5489575" y="3519488"/>
          <p14:tracePt t="2349" x="5464175" y="3513138"/>
          <p14:tracePt t="2360" x="5438775" y="3500438"/>
          <p14:tracePt t="2450" x="5427663" y="3487738"/>
          <p14:tracePt t="2461" x="5408613" y="3470275"/>
          <p14:tracePt t="2472" x="5364163" y="3451225"/>
          <p14:tracePt t="2484" x="5283200" y="3406775"/>
          <p14:tracePt t="2495" x="5151438" y="3351213"/>
          <p14:tracePt t="2507" x="4951413" y="3300413"/>
          <p14:tracePt t="2519" x="4695825" y="3238500"/>
          <p14:tracePt t="2529" x="4419600" y="3176588"/>
          <p14:tracePt t="2541" x="4144963" y="3119438"/>
          <p14:tracePt t="2552" x="3919538" y="3057525"/>
          <p14:tracePt t="2563" x="3738563" y="3006725"/>
          <p14:tracePt t="2575" x="3570288" y="2970213"/>
          <p14:tracePt t="2589" x="3389313" y="2919413"/>
          <p14:tracePt t="2596" x="3213100" y="2881313"/>
          <p14:tracePt t="2608" x="3063875" y="2851150"/>
          <p14:tracePt t="2619" x="2951163" y="2819400"/>
          <p14:tracePt t="2631" x="2832100" y="2794000"/>
          <p14:tracePt t="2643" x="2744788" y="2774950"/>
          <p14:tracePt t="2656" x="2682875" y="2757488"/>
          <p14:tracePt t="2664" x="2638425" y="2751138"/>
          <p14:tracePt t="2675" x="2619375" y="2744788"/>
          <p14:tracePt t="2691" x="2606675" y="2744788"/>
          <p14:tracePt t="2698" x="2593975" y="2744788"/>
          <p14:tracePt t="2722" x="2582863" y="2744788"/>
          <p14:tracePt t="2731" x="2570163" y="2744788"/>
          <p14:tracePt t="2743" x="2563813" y="2744788"/>
          <p14:tracePt t="2757" x="2551113" y="2744788"/>
          <p14:tracePt t="2821" x="2538413" y="2738438"/>
          <p14:tracePt t="2844" x="2519363" y="2700338"/>
          <p14:tracePt t="2856" x="2513013" y="2687638"/>
          <p14:tracePt t="2891" x="2506663" y="2681288"/>
          <p14:tracePt t="2911" x="2500313" y="2681288"/>
          <p14:tracePt t="2923" x="2482850" y="2670175"/>
          <p14:tracePt t="2935" x="2463800" y="2657475"/>
          <p14:tracePt t="2946" x="2438400" y="2657475"/>
          <p14:tracePt t="2956" x="2400300" y="2657475"/>
          <p14:tracePt t="2970" x="2344738" y="2651125"/>
          <p14:tracePt t="2979" x="2293938" y="2651125"/>
          <p14:tracePt t="2990" x="2232025" y="2651125"/>
          <p14:tracePt t="3002" x="2157413" y="2651125"/>
          <p14:tracePt t="3013" x="2093913" y="2644775"/>
          <p14:tracePt t="3024" x="2038350" y="2632075"/>
          <p14:tracePt t="3036" x="2000250" y="2625725"/>
          <p14:tracePt t="3047" x="1944688" y="2613025"/>
          <p14:tracePt t="3058" x="1906588" y="2606675"/>
          <p14:tracePt t="3071" x="1857375" y="2606675"/>
          <p14:tracePt t="3080" x="1793875" y="2606675"/>
          <p14:tracePt t="3092" x="1731963" y="2606675"/>
          <p14:tracePt t="3106" x="1663700" y="2606675"/>
          <p14:tracePt t="3114" x="1612900" y="2606675"/>
          <p14:tracePt t="3126" x="1587500" y="2606675"/>
          <p14:tracePt t="3138" x="1570038" y="2632075"/>
          <p14:tracePt t="3150" x="1563688" y="2651125"/>
          <p14:tracePt t="3159" x="1557338" y="2681288"/>
          <p14:tracePt t="3172" x="1557338" y="2706688"/>
          <p14:tracePt t="3181" x="1557338" y="2738438"/>
          <p14:tracePt t="3192" x="1574800" y="2770188"/>
          <p14:tracePt t="3207" x="1644650" y="2794000"/>
          <p14:tracePt t="3216" x="1770063" y="2825750"/>
          <p14:tracePt t="3226" x="2012950" y="2838450"/>
          <p14:tracePt t="3238" x="2406650" y="2813050"/>
          <p14:tracePt t="3250" x="2876550" y="2757488"/>
          <p14:tracePt t="3263" x="3302000" y="2670175"/>
          <p14:tracePt t="3273" x="3606800" y="2570163"/>
          <p14:tracePt t="3283" x="3844925" y="2481263"/>
          <p14:tracePt t="3294" x="3995738" y="2393950"/>
          <p14:tracePt t="3306" x="4095750" y="2332038"/>
          <p14:tracePt t="3316" x="4164013" y="2281238"/>
          <p14:tracePt t="3328" x="4202113" y="2263775"/>
          <p14:tracePt t="3341" x="4214813" y="2244725"/>
          <p14:tracePt t="3350" x="4219575" y="2232025"/>
          <p14:tracePt t="3384" x="4219575" y="2225675"/>
          <p14:tracePt t="3395" x="4208463" y="2225675"/>
          <p14:tracePt t="3406" x="4202113" y="2219325"/>
          <p14:tracePt t="3419" x="4183063" y="2219325"/>
          <p14:tracePt t="3429" x="4164013" y="2219325"/>
          <p14:tracePt t="3441" x="4125913" y="2219325"/>
          <p14:tracePt t="3452" x="4038600" y="2219325"/>
          <p14:tracePt t="3462" x="3913188" y="2219325"/>
          <p14:tracePt t="3474" x="3702050" y="2244725"/>
          <p14:tracePt t="3486" x="3406775" y="2293938"/>
          <p14:tracePt t="3496" x="3151188" y="2370138"/>
          <p14:tracePt t="3508" x="2938463" y="2438400"/>
          <p14:tracePt t="3519" x="2782888" y="2500313"/>
          <p14:tracePt t="3534" x="2676525" y="2544763"/>
          <p14:tracePt t="3542" x="2619375" y="2587625"/>
          <p14:tracePt t="3555" x="2589213" y="2625725"/>
          <p14:tracePt t="3565" x="2576513" y="2651125"/>
          <p14:tracePt t="3575" x="2593975" y="2674938"/>
          <p14:tracePt t="3587" x="2693988" y="2693988"/>
          <p14:tracePt t="3597" x="2944813" y="2706688"/>
          <p14:tracePt t="3609" x="3451225" y="2706688"/>
          <p14:tracePt t="3620" x="4157663" y="2706688"/>
          <p14:tracePt t="3632" x="4970463" y="2706688"/>
          <p14:tracePt t="3646" x="5808663" y="2674938"/>
          <p14:tracePt t="3656" x="6577013" y="2593975"/>
          <p14:tracePt t="3666" x="7127875" y="2493963"/>
          <p14:tracePt t="3676" x="7453313" y="2413000"/>
          <p14:tracePt t="3690" x="7615238" y="2351088"/>
          <p14:tracePt t="3700" x="7696200" y="2300288"/>
          <p14:tracePt t="3710" x="7734300" y="2268538"/>
          <p14:tracePt t="3722" x="7747000" y="2251075"/>
          <p14:tracePt t="3733" x="7753350" y="2225675"/>
          <p14:tracePt t="3767" x="7753350" y="2212975"/>
          <p14:tracePt t="3778" x="7740650" y="2206625"/>
          <p14:tracePt t="3789" x="7689850" y="2206625"/>
          <p14:tracePt t="3801" x="7615238" y="2206625"/>
          <p14:tracePt t="3812" x="7489825" y="2206625"/>
          <p14:tracePt t="3823" x="7321550" y="2206625"/>
          <p14:tracePt t="3836" x="7059613" y="2219325"/>
          <p14:tracePt t="3846" x="6796088" y="2232025"/>
          <p14:tracePt t="3858" x="6534150" y="2263775"/>
          <p14:tracePt t="3868" x="6308725" y="2300288"/>
          <p14:tracePt t="3879" x="6157913" y="2338388"/>
          <p14:tracePt t="3900" x="6045200" y="2374900"/>
          <p14:tracePt t="3904" x="5940425" y="2406650"/>
          <p14:tracePt t="3913" x="5864225" y="2438400"/>
          <p14:tracePt t="3924" x="5808663" y="2470150"/>
          <p14:tracePt t="3938" x="5764213" y="2481263"/>
          <p14:tracePt t="3950" x="5721350" y="2500313"/>
          <p14:tracePt t="3958" x="5683250" y="2519363"/>
          <p14:tracePt t="3971" x="5638800" y="2532063"/>
          <p14:tracePt t="3981" x="5595938" y="2544763"/>
          <p14:tracePt t="3991" x="5557838" y="2551113"/>
          <p14:tracePt t="4004" x="5538788" y="2563813"/>
          <p14:tracePt t="4014" x="5514975" y="2570163"/>
          <p14:tracePt t="4026" x="5489575" y="2581275"/>
          <p14:tracePt t="4040" x="5464175" y="2581275"/>
          <p14:tracePt t="4050" x="5427663" y="2587625"/>
          <p14:tracePt t="4059" x="5376863" y="2593975"/>
          <p14:tracePt t="4074" x="5314950" y="2606675"/>
          <p14:tracePt t="4082" x="5232400" y="2613025"/>
          <p14:tracePt t="4093" x="5170488" y="2625725"/>
          <p14:tracePt t="4107" x="5127625" y="2638425"/>
          <p14:tracePt t="4117" x="5108575" y="2644775"/>
          <p14:tracePt t="4127" x="5089525" y="2657475"/>
          <p14:tracePt t="4141" x="5057775" y="2663825"/>
          <p14:tracePt t="4150" x="5014913" y="2670175"/>
          <p14:tracePt t="4161" x="4964113" y="2687638"/>
          <p14:tracePt t="4174" x="4870450" y="2706688"/>
          <p14:tracePt t="4183" x="4757738" y="2725738"/>
          <p14:tracePt t="4194" x="4632325" y="2751138"/>
          <p14:tracePt t="4207" x="4508500" y="2770188"/>
          <p14:tracePt t="4217" x="4457700" y="2774950"/>
          <p14:tracePt t="4273" x="4425950" y="2787650"/>
          <p14:tracePt t="4285" x="4419600" y="2800350"/>
          <p14:tracePt t="4295" x="4419600" y="2806700"/>
          <p14:tracePt t="4308" x="4432300" y="2806700"/>
          <p14:tracePt t="4320" x="4451350" y="2819400"/>
          <p14:tracePt t="4329" x="4489450" y="2819400"/>
          <p14:tracePt t="4342" x="4564063" y="2813050"/>
          <p14:tracePt t="4352" x="4683125" y="2781300"/>
          <p14:tracePt t="4363" x="4845050" y="2732088"/>
          <p14:tracePt t="4374" x="5051425" y="2663825"/>
          <p14:tracePt t="4388" x="5264150" y="2581275"/>
          <p14:tracePt t="4396" x="5502275" y="2493963"/>
          <p14:tracePt t="4409" x="5764213" y="2381250"/>
          <p14:tracePt t="4419" x="6057900" y="2251075"/>
          <p14:tracePt t="4431" x="6402388" y="2100263"/>
          <p14:tracePt t="4443" x="6770688" y="1925638"/>
          <p14:tracePt t="4456" x="7140575" y="1751013"/>
          <p14:tracePt t="4464" x="7483475" y="1593850"/>
          <p14:tracePt t="4475" x="7596188" y="1544638"/>
          <p14:tracePt t="4489" x="7653338" y="1512888"/>
          <p14:tracePt t="4565" x="7659688" y="1500188"/>
          <p14:tracePt t="4577" x="7653338" y="1493838"/>
          <p14:tracePt t="4590" x="7602538" y="1493838"/>
          <p14:tracePt t="4599" x="7515225" y="1493838"/>
          <p14:tracePt t="4610" x="7396163" y="1493838"/>
          <p14:tracePt t="4622" x="7240588" y="1493838"/>
          <p14:tracePt t="4636" x="7064375" y="1493838"/>
          <p14:tracePt t="4646" x="6853238" y="1500188"/>
          <p14:tracePt t="4656" x="6689725" y="1512888"/>
          <p14:tracePt t="4667" x="6553200" y="1525588"/>
          <p14:tracePt t="4678" x="6427788" y="1544638"/>
          <p14:tracePt t="4690" x="6327775" y="1563688"/>
          <p14:tracePt t="4700" x="6208713" y="1593850"/>
          <p14:tracePt t="4711" x="6108700" y="1625600"/>
          <p14:tracePt t="4723" x="6008688" y="1657350"/>
          <p14:tracePt t="4736" x="5915025" y="1687513"/>
          <p14:tracePt t="4746" x="5827713" y="1719263"/>
          <p14:tracePt t="4757" x="5783263" y="1731963"/>
          <p14:tracePt t="4771" x="5751513" y="1751013"/>
          <p14:tracePt t="4779" x="5721350" y="1763713"/>
          <p14:tracePt t="4794" x="5695950" y="1787525"/>
          <p14:tracePt t="4805" x="5676900" y="1806575"/>
          <p14:tracePt t="4813" x="5664200" y="1825625"/>
          <p14:tracePt t="4824" x="5638800" y="1844675"/>
          <p14:tracePt t="4839" x="5627688" y="1857375"/>
          <p14:tracePt t="4847" x="5614988" y="1863725"/>
          <p14:tracePt t="4859" x="5602288" y="1868488"/>
          <p14:tracePt t="4874" x="5589588" y="1881188"/>
          <p14:tracePt t="4881" x="5576888" y="1906588"/>
          <p14:tracePt t="4900" x="5551488" y="1925638"/>
          <p14:tracePt t="4906" x="5527675" y="1957388"/>
          <p14:tracePt t="4914" x="5495925" y="2000250"/>
          <p14:tracePt t="4925" x="5445125" y="2074863"/>
          <p14:tracePt t="4940" x="5383213" y="2157413"/>
          <p14:tracePt t="4950" x="5314950" y="2238375"/>
          <p14:tracePt t="4959" x="5251450" y="2332038"/>
          <p14:tracePt t="4973" x="5202238" y="2406650"/>
          <p14:tracePt t="4982" x="5164138" y="2463800"/>
          <p14:tracePt t="4993" x="5121275" y="2532063"/>
          <p14:tracePt t="5006" x="5083175" y="2600325"/>
          <p14:tracePt t="5016" x="5064125" y="2670175"/>
          <p14:tracePt t="5027" x="5045075" y="2719388"/>
          <p14:tracePt t="5038" x="5027613" y="2787650"/>
          <p14:tracePt t="5050" x="5021263" y="2851150"/>
          <p14:tracePt t="5064" x="5021263" y="2913063"/>
          <p14:tracePt t="5073" x="5021263" y="2981325"/>
          <p14:tracePt t="5083" x="5051425" y="3057525"/>
          <p14:tracePt t="5094" x="5121275" y="3138488"/>
          <p14:tracePt t="5106" x="5221288" y="3225800"/>
          <p14:tracePt t="5117" x="5376863" y="3319463"/>
          <p14:tracePt t="5128" x="5634038" y="3413125"/>
          <p14:tracePt t="5141" x="5957888" y="3476625"/>
          <p14:tracePt t="5151" x="6351588" y="3532188"/>
          <p14:tracePt t="5161" x="6789738" y="3544888"/>
          <p14:tracePt t="5172" x="7253288" y="3538538"/>
          <p14:tracePt t="5185" x="7715250" y="3500438"/>
          <p14:tracePt t="5195" x="8134350" y="3451225"/>
          <p14:tracePt t="5206" x="8528050" y="3394075"/>
          <p14:tracePt t="5220" x="8878888" y="3332163"/>
          <p14:tracePt t="5229" x="9128125" y="3270250"/>
          <p14:tracePt t="5240" x="9285288" y="3225800"/>
          <p14:tracePt t="5254" x="9347200" y="3194050"/>
          <p14:tracePt t="5274" x="9378950" y="3181350"/>
          <p14:tracePt t="5286" x="9391650" y="3163888"/>
          <p14:tracePt t="5465" x="9398000" y="3163888"/>
          <p14:tracePt t="5476" x="9402763" y="3157538"/>
          <p14:tracePt t="5499" x="9415463" y="3151188"/>
          <p14:tracePt t="5522" x="9421813" y="3144838"/>
          <p14:tracePt t="5532" x="9428163" y="3132138"/>
          <p14:tracePt t="5544" x="9434513" y="3119438"/>
          <p14:tracePt t="5559" x="9440863" y="3106738"/>
          <p14:tracePt t="5567" x="9453563" y="3094038"/>
          <p14:tracePt t="5578" x="9459913" y="3087688"/>
          <p14:tracePt t="5589" x="9466263" y="3076575"/>
          <p14:tracePt t="5692" x="9466263" y="3070225"/>
          <p14:tracePt t="5703" x="9459913" y="3070225"/>
          <p14:tracePt t="5712" x="9421813" y="3070225"/>
          <p14:tracePt t="5724" x="9347200" y="3070225"/>
          <p14:tracePt t="5735" x="9209088" y="3070225"/>
          <p14:tracePt t="5748" x="9002713" y="3070225"/>
          <p14:tracePt t="5758" x="8696325" y="3070225"/>
          <p14:tracePt t="5772" x="8334375" y="3057525"/>
          <p14:tracePt t="5781" x="7953375" y="3057525"/>
          <p14:tracePt t="5791" x="7621588" y="3057525"/>
          <p14:tracePt t="5804" x="7315200" y="3057525"/>
          <p14:tracePt t="5815" x="7064375" y="3057525"/>
          <p14:tracePt t="5825" x="6808788" y="3057525"/>
          <p14:tracePt t="5837" x="6577013" y="3057525"/>
          <p14:tracePt t="5847" x="6357938" y="3076575"/>
          <p14:tracePt t="5859" x="6164263" y="3113088"/>
          <p14:tracePt t="5871" x="6015038" y="3151188"/>
          <p14:tracePt t="5884" x="5876925" y="3194050"/>
          <p14:tracePt t="5893" x="5789613" y="3232150"/>
          <p14:tracePt t="5908" x="5721350" y="3276600"/>
          <p14:tracePt t="5915" x="5676900" y="3306763"/>
          <p14:tracePt t="5926" x="5627688" y="3344863"/>
          <p14:tracePt t="5939" x="5583238" y="3387725"/>
          <p14:tracePt t="5949" x="5538788" y="3438525"/>
          <p14:tracePt t="5960" x="5476875" y="3494088"/>
          <p14:tracePt t="5972" x="5408613" y="3563938"/>
          <p14:tracePt t="5983" x="5327650" y="3651250"/>
          <p14:tracePt t="5994" x="5245100" y="3732213"/>
          <p14:tracePt t="6006" x="5157788" y="3813175"/>
          <p14:tracePt t="6017" x="5089525" y="3894138"/>
          <p14:tracePt t="6028" x="5038725" y="3963988"/>
          <p14:tracePt t="6039" x="5002213" y="4019550"/>
          <p14:tracePt t="6052" x="4964113" y="4076700"/>
          <p14:tracePt t="6063" x="4914900" y="4144963"/>
          <p14:tracePt t="6074" x="4876800" y="4213225"/>
          <p14:tracePt t="6085" x="4838700" y="4283075"/>
          <p14:tracePt t="6095" x="4808538" y="4338638"/>
          <p14:tracePt t="6107" x="4783138" y="4370388"/>
          <p14:tracePt t="6197" x="4770438" y="4383088"/>
          <p14:tracePt t="6208" x="4757738" y="4383088"/>
          <p14:tracePt t="6222" x="4745038" y="4370388"/>
          <p14:tracePt t="6232" x="4732338" y="4357688"/>
          <p14:tracePt t="6242" x="4721225" y="4344988"/>
          <p14:tracePt t="6253" x="4708525" y="4332288"/>
          <p14:tracePt t="6264" x="4702175" y="4325938"/>
          <p14:tracePt t="6275" x="4689475" y="4313238"/>
          <p14:tracePt t="6290" x="4676775" y="4300538"/>
          <p14:tracePt t="6298" x="4651375" y="4287838"/>
          <p14:tracePt t="6309" x="4632325" y="4270375"/>
          <p14:tracePt t="6321" x="4621213" y="4264025"/>
          <p14:tracePt t="6332" x="4608513" y="4251325"/>
          <p14:tracePt t="6399" x="4602163" y="4244975"/>
          <p14:tracePt t="6412" x="4602163" y="4232275"/>
          <p14:tracePt t="6422" x="4602163" y="4219575"/>
          <p14:tracePt t="6434" x="4608513" y="4206875"/>
          <p14:tracePt t="6444" x="4621213" y="4194175"/>
          <p14:tracePt t="6457" x="4632325" y="4183063"/>
          <p14:tracePt t="6490" x="4645025" y="4170363"/>
          <p14:tracePt t="6500" x="4651375" y="4164013"/>
          <p14:tracePt t="6511" x="4657725" y="4157663"/>
          <p14:tracePt t="6535" x="4664075" y="4151313"/>
          <p14:tracePt t="6546" x="4670425" y="4151313"/>
          <p14:tracePt t="6560" x="4683125" y="4138613"/>
          <p14:tracePt t="6568" x="4695825" y="4125913"/>
          <p14:tracePt t="6580" x="4708525" y="4106863"/>
          <p14:tracePt t="6591" x="4721225" y="4094163"/>
          <p14:tracePt t="6603" x="4738688" y="4083050"/>
          <p14:tracePt t="6613" x="4757738" y="4070350"/>
          <p14:tracePt t="6680" x="4757738" y="4064000"/>
          <p14:tracePt t="6691" x="4770438" y="4057650"/>
          <p14:tracePt t="6726" x="4776788" y="4057650"/>
          <p14:tracePt t="6748" x="4789488" y="4057650"/>
          <p14:tracePt t="6759" x="4808538" y="4057650"/>
          <p14:tracePt t="6773" x="4838700" y="4057650"/>
          <p14:tracePt t="6782" x="4876800" y="4057650"/>
          <p14:tracePt t="6793" x="4927600" y="4057650"/>
          <p14:tracePt t="6805" x="4964113" y="4057650"/>
          <p14:tracePt t="6816" x="4989513" y="4057650"/>
          <p14:tracePt t="6827" x="5027613" y="4057650"/>
          <p14:tracePt t="6841" x="5083175" y="4051300"/>
          <p14:tracePt t="6850" x="5132388" y="4051300"/>
          <p14:tracePt t="6860" x="5195888" y="4051300"/>
          <p14:tracePt t="6873" x="5257800" y="4038600"/>
          <p14:tracePt t="6883" x="5314950" y="4032250"/>
          <p14:tracePt t="6902" x="5364163" y="4019550"/>
          <p14:tracePt t="6907" x="5421313" y="4006850"/>
          <p14:tracePt t="6918" x="5476875" y="3987800"/>
          <p14:tracePt t="6928" x="5527675" y="3970338"/>
          <p14:tracePt t="6941" x="5570538" y="3944938"/>
          <p14:tracePt t="6951" x="5595938" y="3925888"/>
          <p14:tracePt t="6961" x="5602288" y="3900488"/>
          <p14:tracePt t="6973" x="5608638" y="3876675"/>
          <p14:tracePt t="6985" x="5608638" y="3857625"/>
          <p14:tracePt t="6995" x="5608638" y="3838575"/>
          <p14:tracePt t="7007" x="5608638" y="3825875"/>
          <p14:tracePt t="7020" x="5602288" y="3819525"/>
          <p14:tracePt t="7030" x="5589588" y="3806825"/>
          <p14:tracePt t="7041" x="5570538" y="3794125"/>
          <p14:tracePt t="7053" x="5508625" y="3776663"/>
          <p14:tracePt t="7063" x="5376863" y="3732213"/>
          <p14:tracePt t="7074" x="5002213" y="3651250"/>
          <p14:tracePt t="7088" x="4451350" y="3513138"/>
          <p14:tracePt t="7097" x="3770313" y="3376613"/>
          <p14:tracePt t="7108" x="3095625" y="3238500"/>
          <p14:tracePt t="7120" x="2513013" y="3081338"/>
          <p14:tracePt t="7131" x="2063750" y="2970213"/>
          <p14:tracePt t="7142" x="1757363" y="2894013"/>
          <p14:tracePt t="7156" x="1581150" y="2857500"/>
          <p14:tracePt t="7164" x="1481138" y="2832100"/>
          <p14:tracePt t="7175" x="1393825" y="2825750"/>
          <p14:tracePt t="7188" x="1300163" y="2838450"/>
          <p14:tracePt t="7197" x="1200150" y="2870200"/>
          <p14:tracePt t="7209" x="1093788" y="2913063"/>
          <p14:tracePt t="7223" x="993775" y="2951163"/>
          <p14:tracePt t="7233" x="900113" y="2994025"/>
          <p14:tracePt t="7244" x="819150" y="3032125"/>
          <p14:tracePt t="7256" x="787400" y="3057525"/>
          <p14:tracePt t="7266" x="768350" y="3070225"/>
          <p14:tracePt t="7276" x="762000" y="3076575"/>
          <p14:tracePt t="7288" x="757238" y="3094038"/>
          <p14:tracePt t="7300" x="757238" y="3132138"/>
          <p14:tracePt t="7310" x="757238" y="3157538"/>
          <p14:tracePt t="7321" x="757238" y="3194050"/>
          <p14:tracePt t="7333" x="757238" y="3263900"/>
          <p14:tracePt t="7347" x="762000" y="3351213"/>
          <p14:tracePt t="7356" x="793750" y="3463925"/>
          <p14:tracePt t="7367" x="850900" y="3594100"/>
          <p14:tracePt t="7378" x="938213" y="3770313"/>
          <p14:tracePt t="7389" x="1063625" y="3951288"/>
          <p14:tracePt t="7400" x="1274763" y="4113213"/>
          <p14:tracePt t="7411" x="1587500" y="4244975"/>
          <p14:tracePt t="7423" x="1970088" y="4351338"/>
          <p14:tracePt t="7441" x="2393950" y="4419600"/>
          <p14:tracePt t="7445" x="2851150" y="4438650"/>
          <p14:tracePt t="7457" x="3370263" y="4406900"/>
          <p14:tracePt t="7469" x="3938588" y="4313238"/>
          <p14:tracePt t="7479" x="4545013" y="4157663"/>
          <p14:tracePt t="7490" x="5132388" y="3938588"/>
          <p14:tracePt t="7503" x="5657850" y="3670300"/>
          <p14:tracePt t="7512" x="6040438" y="3413125"/>
          <p14:tracePt t="7524" x="6251575" y="3232150"/>
          <p14:tracePt t="7536" x="6346825" y="3100388"/>
          <p14:tracePt t="7547" x="6370638" y="3013075"/>
          <p14:tracePt t="7558" x="6334125" y="2932113"/>
          <p14:tracePt t="7571" x="6240463" y="2870200"/>
          <p14:tracePt t="7580" x="6076950" y="2819400"/>
          <p14:tracePt t="7591" x="5834063" y="2794000"/>
          <p14:tracePt t="7604" x="5602288" y="2800350"/>
          <p14:tracePt t="7614" x="5376863" y="2844800"/>
          <p14:tracePt t="7626" x="5195888" y="2894013"/>
          <p14:tracePt t="7640" x="5083175" y="2944813"/>
          <p14:tracePt t="7648" x="5014913" y="2994025"/>
          <p14:tracePt t="7659" x="4964113" y="3051175"/>
          <p14:tracePt t="7672" x="4938713" y="3094038"/>
          <p14:tracePt t="7682" x="4921250" y="3125788"/>
          <p14:tracePt t="7693" x="4914900" y="3151188"/>
          <p14:tracePt t="7705" x="4914900" y="3170238"/>
          <p14:tracePt t="7716" x="4938713" y="3181350"/>
          <p14:tracePt t="7726" x="4964113" y="3187700"/>
          <p14:tracePt t="7737" x="5008563" y="3187700"/>
          <p14:tracePt t="7750" x="5070475" y="3187700"/>
          <p14:tracePt t="7762" x="5132388" y="3187700"/>
          <p14:tracePt t="7773" x="5195888" y="3187700"/>
          <p14:tracePt t="7783" x="5232400" y="3187700"/>
          <p14:tracePt t="7828" x="5251450" y="3187700"/>
          <p14:tracePt t="7840" x="5264150" y="3181350"/>
          <p14:tracePt t="7851" x="5270500" y="3170238"/>
          <p14:tracePt t="7861" x="5276850" y="3157538"/>
          <p14:tracePt t="7873" x="5289550" y="3138488"/>
          <p14:tracePt t="7884" x="5295900" y="3113088"/>
          <p14:tracePt t="7902" x="5302250" y="3094038"/>
          <p14:tracePt t="7907" x="5308600" y="3076575"/>
          <p14:tracePt t="7919" x="5314950" y="3057525"/>
          <p14:tracePt t="7930" x="5321300" y="3044825"/>
          <p14:tracePt t="7997" x="5327650" y="3032125"/>
          <p14:tracePt t="8007" x="5338763" y="3013075"/>
          <p14:tracePt t="8019" x="5345113" y="3000375"/>
          <p14:tracePt t="8032" x="5351463" y="2987675"/>
          <p14:tracePt t="8055" x="5357813" y="2981325"/>
          <p14:tracePt t="8064" x="5364163" y="2974975"/>
          <p14:tracePt t="8098" x="5376863" y="2951163"/>
          <p14:tracePt t="8109" x="5389563" y="2938463"/>
          <p14:tracePt t="8121" x="5395913" y="2925763"/>
          <p14:tracePt t="8132" x="5402263" y="2919413"/>
          <p14:tracePt t="8425" x="5414963" y="2919413"/>
          <p14:tracePt t="8438" x="5421313" y="2925763"/>
          <p14:tracePt t="8446" x="5427663" y="2944813"/>
          <p14:tracePt t="8458" x="5451475" y="2974975"/>
          <p14:tracePt t="8472" x="5495925" y="3006725"/>
          <p14:tracePt t="8481" x="5527675" y="3032125"/>
          <p14:tracePt t="8492" x="5608638" y="3057525"/>
          <p14:tracePt t="8506" x="5708650" y="3081338"/>
          <p14:tracePt t="8515" x="5821363" y="3100388"/>
          <p14:tracePt t="8526" x="5957888" y="3113088"/>
          <p14:tracePt t="8538" x="6096000" y="3113088"/>
          <p14:tracePt t="8550" x="6196013" y="3113088"/>
          <p14:tracePt t="8559" x="6246813" y="3106738"/>
          <p14:tracePt t="8592" x="6276975" y="3094038"/>
          <p14:tracePt t="8607" x="6289675" y="3087688"/>
          <p14:tracePt t="8616" x="6296025" y="3081338"/>
          <p14:tracePt t="8627" x="6296025" y="3076575"/>
          <p14:tracePt t="8650" x="6296025" y="3070225"/>
          <p14:tracePt t="8661" x="6296025" y="3063875"/>
          <p14:tracePt t="8673" x="6289675" y="3051175"/>
          <p14:tracePt t="8683" x="6276975" y="3038475"/>
          <p14:tracePt t="8694" x="6246813" y="3032125"/>
          <p14:tracePt t="8706" x="6208713" y="3013075"/>
          <p14:tracePt t="8717" x="6151563" y="2987675"/>
          <p14:tracePt t="8728" x="6083300" y="2957513"/>
          <p14:tracePt t="8739" x="6002338" y="2932113"/>
          <p14:tracePt t="8753" x="5940425" y="2900363"/>
          <p14:tracePt t="8761" x="5870575" y="2881313"/>
          <p14:tracePt t="8774" x="5795963" y="2863850"/>
          <p14:tracePt t="8787" x="5708650" y="2851150"/>
          <p14:tracePt t="8796" x="5602288" y="2844800"/>
          <p14:tracePt t="8808" x="5470525" y="2844800"/>
          <p14:tracePt t="8819" x="5334000" y="2844800"/>
          <p14:tracePt t="8830" x="5195888" y="2844800"/>
          <p14:tracePt t="8841" x="5070475" y="2844800"/>
          <p14:tracePt t="8854" x="4970463" y="2844800"/>
          <p14:tracePt t="8863" x="4883150" y="2844800"/>
          <p14:tracePt t="8874" x="4821238" y="2857500"/>
          <p14:tracePt t="8888" x="4751388" y="2881313"/>
          <p14:tracePt t="8901" x="4695825" y="2919413"/>
          <p14:tracePt t="8908" x="4638675" y="2970213"/>
          <p14:tracePt t="8920" x="4589463" y="3025775"/>
          <p14:tracePt t="8932" x="4538663" y="3094038"/>
          <p14:tracePt t="8944" x="4502150" y="3163888"/>
          <p14:tracePt t="8958" x="4483100" y="3219450"/>
          <p14:tracePt t="8964" x="4476750" y="3244850"/>
          <p14:tracePt t="8976" x="4470400" y="3276600"/>
          <p14:tracePt t="8990" x="4470400" y="3294063"/>
          <p14:tracePt t="8998" x="4489450" y="3306763"/>
          <p14:tracePt t="9009" x="4521200" y="3319463"/>
          <p14:tracePt t="9022" x="4583113" y="3319463"/>
          <p14:tracePt t="9032" x="4683125" y="3319463"/>
          <p14:tracePt t="9043" x="4832350" y="3319463"/>
          <p14:tracePt t="9057" x="5045075" y="3306763"/>
          <p14:tracePt t="9068" x="5264150" y="3281363"/>
          <p14:tracePt t="9077" x="5457825" y="3244850"/>
          <p14:tracePt t="9091" x="5608638" y="3206750"/>
          <p14:tracePt t="9100" x="5676900" y="3187700"/>
          <p14:tracePt t="9122" x="5708650" y="3176588"/>
          <p14:tracePt t="9135" x="5721350" y="3163888"/>
          <p14:tracePt t="9147" x="5727700" y="3138488"/>
          <p14:tracePt t="9157" x="5727700" y="3125788"/>
          <p14:tracePt t="9168" x="5695950" y="3119438"/>
          <p14:tracePt t="9178" x="5645150" y="3100388"/>
          <p14:tracePt t="9190" x="5557838" y="3081338"/>
          <p14:tracePt t="9201" x="5414963" y="3063875"/>
          <p14:tracePt t="9211" x="5195888" y="3032125"/>
          <p14:tracePt t="9223" x="4957763" y="3006725"/>
          <p14:tracePt t="9235" x="4714875" y="2974975"/>
          <p14:tracePt t="9247" x="4476750" y="2963863"/>
          <p14:tracePt t="9257" x="4251325" y="2963863"/>
          <p14:tracePt t="9269" x="4095750" y="2963863"/>
          <p14:tracePt t="9279" x="3957638" y="2963863"/>
          <p14:tracePt t="9290" x="3819525" y="2963863"/>
          <p14:tracePt t="9303" x="3708400" y="2963863"/>
          <p14:tracePt t="9314" x="3595688" y="2963863"/>
          <p14:tracePt t="9324" x="3506788" y="2970213"/>
          <p14:tracePt t="9337" x="3419475" y="2987675"/>
          <p14:tracePt t="9347" x="3332163" y="3006725"/>
          <p14:tracePt t="9358" x="3251200" y="3025775"/>
          <p14:tracePt t="9371" x="3163888" y="3057525"/>
          <p14:tracePt t="9380" x="3070225" y="3087688"/>
          <p14:tracePt t="9391" x="2982913" y="3119438"/>
          <p14:tracePt t="9404" x="2889250" y="3144838"/>
          <p14:tracePt t="9414" x="2800350" y="3176588"/>
          <p14:tracePt t="9425" x="2719388" y="3194050"/>
          <p14:tracePt t="9440" x="2644775" y="3225800"/>
          <p14:tracePt t="9451" x="2563813" y="3257550"/>
          <p14:tracePt t="9459" x="2482850" y="3281363"/>
          <p14:tracePt t="9472" x="2393950" y="3313113"/>
          <p14:tracePt t="9482" x="2300288" y="3344863"/>
          <p14:tracePt t="9492" x="2212975" y="3363913"/>
          <p14:tracePt t="9504" x="2138363" y="3381375"/>
          <p14:tracePt t="9538" x="2106613" y="3394075"/>
          <p14:tracePt t="9551" x="2076450" y="3400425"/>
          <p14:tracePt t="9561" x="2057400" y="3413125"/>
          <p14:tracePt t="9572" x="2044700" y="3425825"/>
          <p14:tracePt t="9583" x="2019300" y="3451225"/>
          <p14:tracePt t="9594" x="2000250" y="3470275"/>
          <p14:tracePt t="9605" x="1993900" y="3481388"/>
          <p14:tracePt t="9616" x="1987550" y="3494088"/>
          <p14:tracePt t="9629" x="1987550" y="3500438"/>
          <p14:tracePt t="9640" x="1987550" y="3506788"/>
          <p14:tracePt t="9650" x="1987550" y="3519488"/>
          <p14:tracePt t="9661" x="1987550" y="3538538"/>
          <p14:tracePt t="9673" x="1987550" y="3551238"/>
          <p14:tracePt t="9689" x="1987550" y="3557588"/>
          <p14:tracePt t="9695" x="1987550" y="3563938"/>
          <p14:tracePt t="9718" x="1987550" y="3570288"/>
          <p14:tracePt t="9729" x="1993900" y="3576638"/>
          <p14:tracePt t="9740" x="2025650" y="3587750"/>
          <p14:tracePt t="9754" x="2087563" y="3587750"/>
          <p14:tracePt t="9764" x="2200275" y="3587750"/>
          <p14:tracePt t="9774" x="2406650" y="3587750"/>
          <p14:tracePt t="9786" x="2789238" y="3587750"/>
          <p14:tracePt t="9796" x="3244850" y="3587750"/>
          <p14:tracePt t="9808" x="3657600" y="3600450"/>
          <p14:tracePt t="9820" x="3989388" y="3619500"/>
          <p14:tracePt t="9830" x="4114800" y="3625850"/>
          <p14:tracePt t="9909" x="4164013" y="3625850"/>
          <p14:tracePt t="9920" x="4208463" y="3625850"/>
          <p14:tracePt t="9932" x="4244975" y="3625850"/>
          <p14:tracePt t="9943" x="4270375" y="3625850"/>
          <p14:tracePt t="9955" x="4308475" y="3625850"/>
          <p14:tracePt t="9966" x="4364038" y="3619500"/>
          <p14:tracePt t="9976" x="4425950" y="3619500"/>
          <p14:tracePt t="9989" x="4502150" y="3606800"/>
          <p14:tracePt t="10000" x="4576763" y="3606800"/>
          <p14:tracePt t="10011" x="4651375" y="3606800"/>
          <p14:tracePt t="10022" x="4702175" y="3606800"/>
          <p14:tracePt t="10034" x="4757738" y="3606800"/>
          <p14:tracePt t="10044" x="4795838" y="3606800"/>
          <p14:tracePt t="10057" x="4821238" y="3606800"/>
          <p14:tracePt t="10066" x="4851400" y="3606800"/>
          <p14:tracePt t="10078" x="4876800" y="3606800"/>
          <p14:tracePt t="10091" x="4908550" y="3606800"/>
          <p14:tracePt t="10101" x="4932363" y="3606800"/>
          <p14:tracePt t="10112" x="4951413" y="3606800"/>
          <p14:tracePt t="10123" x="4964113" y="3606800"/>
          <p14:tracePt t="10337" x="4976813" y="3606800"/>
          <p14:tracePt t="10348" x="4983163" y="3613150"/>
          <p14:tracePt t="10359" x="4989513" y="3625850"/>
          <p14:tracePt t="10372" x="4995863" y="3651250"/>
          <p14:tracePt t="10382" x="5021263" y="3670300"/>
          <p14:tracePt t="10392" x="5038725" y="3694113"/>
          <p14:tracePt t="10406" x="5070475" y="3706813"/>
          <p14:tracePt t="10416" x="5083175" y="3706813"/>
          <p14:tracePt t="10428" x="5102225" y="3651250"/>
          <p14:tracePt t="10439" x="5114925" y="3525838"/>
          <p14:tracePt t="10450" x="5114925" y="3370263"/>
          <p14:tracePt t="10461" x="5121275" y="3257550"/>
          <p14:tracePt t="10642" x="5132388" y="3194050"/>
          <p14:tracePt t="10654" x="5145088" y="3181350"/>
          <p14:tracePt t="10696" x="5151438" y="3176588"/>
          <p14:tracePt t="10731" x="5132388" y="3176588"/>
          <p14:tracePt t="10741" x="5102225" y="3181350"/>
          <p14:tracePt t="10755" x="5076825" y="3181350"/>
          <p14:tracePt t="10764" x="5027613" y="3187700"/>
          <p14:tracePt t="10776" x="4951413" y="3200400"/>
          <p14:tracePt t="10790" x="4851400" y="3213100"/>
          <p14:tracePt t="10798" x="4745038" y="3232150"/>
          <p14:tracePt t="10809" x="4670425" y="3251200"/>
          <p14:tracePt t="10821" x="4614863" y="3270250"/>
          <p14:tracePt t="10843" x="4583113" y="3281363"/>
          <p14:tracePt t="10857" x="4570413" y="3294063"/>
          <p14:tracePt t="10867" x="4564063" y="3306763"/>
          <p14:tracePt t="10884" x="4557713" y="3325813"/>
          <p14:tracePt t="10892" x="4557713" y="3344863"/>
          <p14:tracePt t="10900" x="4557713" y="3357563"/>
          <p14:tracePt t="10910" x="4557713" y="3370263"/>
          <p14:tracePt t="10922" x="4557713" y="3376613"/>
          <p14:tracePt t="10934" x="4564063" y="3394075"/>
          <p14:tracePt t="10946" x="4595813" y="3400425"/>
          <p14:tracePt t="10956" x="4621213" y="3400425"/>
          <p14:tracePt t="10971" x="4670425" y="3400425"/>
          <p14:tracePt t="10978" x="4732338" y="3400425"/>
          <p14:tracePt t="10990" x="4808538" y="3400425"/>
          <p14:tracePt t="11001" x="4908550" y="3400425"/>
          <p14:tracePt t="11012" x="5032375" y="3394075"/>
          <p14:tracePt t="11023" x="5170488" y="3394075"/>
          <p14:tracePt t="11036" x="5321300" y="3394075"/>
          <p14:tracePt t="11046" x="5508625" y="3381375"/>
          <p14:tracePt t="11057" x="5715000" y="3381375"/>
          <p14:tracePt t="11070" x="5921375" y="3381375"/>
          <p14:tracePt t="11079" x="6121400" y="3381375"/>
          <p14:tracePt t="11092" x="6276975" y="3381375"/>
          <p14:tracePt t="11103" x="6402388" y="3381375"/>
          <p14:tracePt t="11113" x="6464300" y="3381375"/>
          <p14:tracePt t="11138" x="6496050" y="3381375"/>
          <p14:tracePt t="11226" x="6502400" y="3381375"/>
          <p14:tracePt t="11237" x="6515100" y="3381375"/>
          <p14:tracePt t="11248" x="6527800" y="3381375"/>
          <p14:tracePt t="11259" x="6540500" y="3381375"/>
          <p14:tracePt t="11272" x="6553200" y="3381375"/>
          <p14:tracePt t="11383" x="6564313" y="3381375"/>
          <p14:tracePt t="11394" x="6570663" y="3394075"/>
          <p14:tracePt t="11405" x="6577013" y="3406775"/>
          <p14:tracePt t="11416" x="6583363" y="3432175"/>
          <p14:tracePt t="11428" x="6602413" y="3451225"/>
          <p14:tracePt t="11443" x="6615113" y="3463925"/>
          <p14:tracePt t="11451" x="6621463" y="3476625"/>
          <p14:tracePt t="11461" x="6634163" y="3481388"/>
          <p14:tracePt t="11473" x="6653213" y="3494088"/>
          <p14:tracePt t="11485" x="6670675" y="3500438"/>
          <p14:tracePt t="11495" x="6696075" y="3513138"/>
          <p14:tracePt t="11506" x="6715125" y="3519488"/>
          <p14:tracePt t="11519" x="6734175" y="3519488"/>
          <p14:tracePt t="11529" x="6753225" y="3519488"/>
          <p14:tracePt t="11540" x="6777038" y="3519488"/>
          <p14:tracePt t="11555" x="6796088" y="3519488"/>
          <p14:tracePt t="11566" x="6808788" y="3519488"/>
          <p14:tracePt t="11575" x="6827838" y="3519488"/>
          <p14:tracePt t="11597" x="6853238" y="3519488"/>
          <p14:tracePt t="11608" x="6864350" y="3519488"/>
          <p14:tracePt t="11619" x="6877050" y="3519488"/>
          <p14:tracePt t="11630" x="6889750" y="3519488"/>
          <p14:tracePt t="11643" x="6908800" y="3519488"/>
          <p14:tracePt t="11655" x="6927850" y="3519488"/>
          <p14:tracePt t="11664" x="6946900" y="3519488"/>
          <p14:tracePt t="11675" x="6983413" y="3519488"/>
          <p14:tracePt t="11689" x="7034213" y="3519488"/>
          <p14:tracePt t="11698" x="7121525" y="3519488"/>
          <p14:tracePt t="11709" x="7234238" y="3519488"/>
          <p14:tracePt t="11722" x="7370763" y="3519488"/>
          <p14:tracePt t="11733" x="7508875" y="3525838"/>
          <p14:tracePt t="11742" x="7677150" y="3525838"/>
          <p14:tracePt t="11755" x="7866063" y="3538538"/>
          <p14:tracePt t="11766" x="8047038" y="3538538"/>
          <p14:tracePt t="11776" x="8208963" y="3551238"/>
          <p14:tracePt t="11789" x="8334375" y="3563938"/>
          <p14:tracePt t="11800" x="8447088" y="3570288"/>
          <p14:tracePt t="11810" x="8547100" y="3581400"/>
          <p14:tracePt t="11821" x="8634413" y="3594100"/>
          <p14:tracePt t="11833" x="8696325" y="3600450"/>
          <p14:tracePt t="11844" x="8734425" y="3600450"/>
          <p14:tracePt t="12035" x="8759825" y="3606800"/>
          <p14:tracePt t="12058" x="8772525" y="3613150"/>
          <p14:tracePt t="12071" x="8778875" y="3619500"/>
          <p14:tracePt t="12080" x="8778875" y="3625850"/>
          <p14:tracePt t="12092" x="8785225" y="3632200"/>
          <p14:tracePt t="12105" x="8789988" y="3638550"/>
          <p14:tracePt t="12182" x="8796338" y="3644900"/>
          <p14:tracePt t="12193" x="8802688" y="3644900"/>
          <p14:tracePt t="12206" x="8809038" y="3644900"/>
          <p14:tracePt t="12216" x="8821738" y="3644900"/>
          <p14:tracePt t="12227" x="8828088" y="3644900"/>
          <p14:tracePt t="12238" x="8853488" y="3644900"/>
          <p14:tracePt t="12251" x="8872538" y="3632200"/>
          <p14:tracePt t="12260" x="8896350" y="3613150"/>
          <p14:tracePt t="12272" x="8909050" y="3581400"/>
          <p14:tracePt t="12283" x="8915400" y="3538538"/>
          <p14:tracePt t="12294" x="8928100" y="3487738"/>
          <p14:tracePt t="12307" x="8928100" y="3438525"/>
          <p14:tracePt t="12318" x="8928100" y="3394075"/>
          <p14:tracePt t="12328" x="8928100" y="3370263"/>
          <p14:tracePt t="12342" x="8896350" y="3351213"/>
          <p14:tracePt t="12353" x="8853488" y="3338513"/>
          <p14:tracePt t="12362" x="8778875" y="3325813"/>
          <p14:tracePt t="12374" x="8696325" y="3332163"/>
          <p14:tracePt t="12385" x="8621713" y="3370263"/>
          <p14:tracePt t="12395" x="8559800" y="3419475"/>
          <p14:tracePt t="12407" x="8521700" y="3476625"/>
          <p14:tracePt t="12419" x="8521700" y="3538538"/>
          <p14:tracePt t="12429" x="8566150" y="3619500"/>
          <p14:tracePt t="12442" x="8678863" y="3719513"/>
          <p14:tracePt t="12453" x="8934450" y="3876675"/>
          <p14:tracePt t="12463" x="9296400" y="4013200"/>
          <p14:tracePt t="12474" x="9653588" y="4132263"/>
          <p14:tracePt t="12488" x="9928225" y="4194175"/>
          <p14:tracePt t="12530" x="10034588" y="4225925"/>
          <p14:tracePt t="12542" x="10034588" y="4232275"/>
          <p14:tracePt t="12555" x="9940925" y="4225925"/>
          <p14:tracePt t="12564" x="9640888" y="4213225"/>
          <p14:tracePt t="12575" x="9209088" y="4213225"/>
          <p14:tracePt t="12588" x="8728075" y="4213225"/>
          <p14:tracePt t="12598" x="8347075" y="4213225"/>
          <p14:tracePt t="12609" x="8040688" y="4213225"/>
          <p14:tracePt t="12620" x="7827963" y="4219575"/>
          <p14:tracePt t="12632" x="7683500" y="4244975"/>
          <p14:tracePt t="12644" x="7596188" y="4264025"/>
          <p14:tracePt t="12657" x="7527925" y="4283075"/>
          <p14:tracePt t="12667" x="7459663" y="4313238"/>
          <p14:tracePt t="12676" x="7415213" y="4338638"/>
          <p14:tracePt t="12689" x="7377113" y="4357688"/>
          <p14:tracePt t="12700" x="7334250" y="4370388"/>
          <p14:tracePt t="12710" x="7277100" y="4383088"/>
          <p14:tracePt t="12722" x="7202488" y="4387850"/>
          <p14:tracePt t="12733" x="7115175" y="4400550"/>
          <p14:tracePt t="12744" x="7015163" y="4400550"/>
          <p14:tracePt t="12758" x="6915150" y="4400550"/>
          <p14:tracePt t="12771" x="6815138" y="4400550"/>
          <p14:tracePt t="12778" x="6727825" y="4400550"/>
          <p14:tracePt t="12790" x="6640513" y="4400550"/>
          <p14:tracePt t="12800" x="6553200" y="4400550"/>
          <p14:tracePt t="12812" x="6464300" y="4400550"/>
          <p14:tracePt t="12823" x="6376988" y="4400550"/>
          <p14:tracePt t="12835" x="6302375" y="4400550"/>
          <p14:tracePt t="12849" x="6215063" y="4400550"/>
          <p14:tracePt t="12857" x="6151563" y="4400550"/>
          <p14:tracePt t="12869" x="6115050" y="4400550"/>
          <p14:tracePt t="12879" x="6096000" y="4400550"/>
          <p14:tracePt t="12891" x="6083300" y="4400550"/>
          <p14:tracePt t="12913" x="6070600" y="4400550"/>
          <p14:tracePt t="12924" x="6040438" y="4400550"/>
          <p14:tracePt t="12937" x="6015038" y="4400550"/>
          <p14:tracePt t="12950" x="5964238" y="4400550"/>
          <p14:tracePt t="12958" x="5889625" y="4400550"/>
          <p14:tracePt t="12972" x="5789613" y="4419600"/>
          <p14:tracePt t="12980" x="5676900" y="4438650"/>
          <p14:tracePt t="12991" x="5564188" y="4464050"/>
          <p14:tracePt t="13005" x="5434013" y="4494213"/>
          <p14:tracePt t="13016" x="5289550" y="4525963"/>
          <p14:tracePt t="13026" x="5138738" y="4564063"/>
          <p14:tracePt t="13037" x="4964113" y="4594225"/>
          <p14:tracePt t="13048" x="4745038" y="4638675"/>
          <p14:tracePt t="13059" x="4476750" y="4683125"/>
          <p14:tracePt t="13072" x="4176713" y="4745038"/>
          <p14:tracePt t="13083" x="3876675" y="4794250"/>
          <p14:tracePt t="13093" x="3582988" y="4838700"/>
          <p14:tracePt t="13106" x="3344863" y="4870450"/>
          <p14:tracePt t="13115" x="3182938" y="4883150"/>
          <p14:tracePt t="13127" x="3057525" y="4883150"/>
          <p14:tracePt t="13140" x="2995613" y="4883150"/>
          <p14:tracePt t="13239" x="2976563" y="4883150"/>
          <p14:tracePt t="13252" x="2976563" y="4876800"/>
          <p14:tracePt t="13263" x="2976563" y="4870450"/>
          <p14:tracePt t="13273" x="2976563" y="4857750"/>
          <p14:tracePt t="13285" x="2982913" y="4845050"/>
          <p14:tracePt t="13295" x="2989263" y="4832350"/>
          <p14:tracePt t="13318" x="2995613" y="4819650"/>
          <p14:tracePt t="13331" x="2995613" y="4800600"/>
          <p14:tracePt t="13353" x="2995613" y="4789488"/>
          <p14:tracePt t="13362" x="2982913" y="4776788"/>
          <p14:tracePt t="13374" x="2951163" y="4764088"/>
          <p14:tracePt t="13388" x="2889250" y="4757738"/>
          <p14:tracePt t="13396" x="2782888" y="4738688"/>
          <p14:tracePt t="13408" x="2606675" y="4700588"/>
          <p14:tracePt t="13420" x="2351088" y="4638675"/>
          <p14:tracePt t="13431" x="2100263" y="4583113"/>
          <p14:tracePt t="13441" x="1876425" y="4525963"/>
          <p14:tracePt t="13456" x="1700213" y="4487863"/>
          <p14:tracePt t="13487" x="1631950" y="4457700"/>
          <p14:tracePt t="13498" x="1600200" y="4445000"/>
          <p14:tracePt t="13587" x="1587500" y="4432300"/>
          <p14:tracePt t="13611" x="1587500" y="4419600"/>
          <p14:tracePt t="13644" x="1587500" y="4413250"/>
          <p14:tracePt t="13678" x="1600200" y="4413250"/>
          <p14:tracePt t="13689" x="1612900" y="4413250"/>
          <p14:tracePt t="13703" x="1631950" y="4413250"/>
          <p14:tracePt t="13711" x="1663700" y="4413250"/>
          <p14:tracePt t="13724" x="1700213" y="4413250"/>
          <p14:tracePt t="13736" x="1738313" y="4413250"/>
          <p14:tracePt t="13746" x="1763713" y="4419600"/>
          <p14:tracePt t="13757" x="1806575" y="4419600"/>
          <p14:tracePt t="13769" x="1857375" y="4432300"/>
          <p14:tracePt t="13779" x="1944688" y="4451350"/>
          <p14:tracePt t="13790" x="2087563" y="4470400"/>
          <p14:tracePt t="13804" x="2306638" y="4513263"/>
          <p14:tracePt t="13814" x="2606675" y="4557713"/>
          <p14:tracePt t="13825" x="2951163" y="4606925"/>
          <p14:tracePt t="13836" x="3319463" y="4657725"/>
          <p14:tracePt t="13846" x="3632200" y="4689475"/>
          <p14:tracePt t="13858" x="3944938" y="4706938"/>
          <p14:tracePt t="13872" x="4208463" y="4719638"/>
          <p14:tracePt t="13880" x="4383088" y="4719638"/>
          <p14:tracePt t="13899" x="4538663" y="4719638"/>
          <p14:tracePt t="13905" x="4676775" y="4719638"/>
          <p14:tracePt t="13914" x="4832350" y="4700588"/>
          <p14:tracePt t="13925" x="4983163" y="4670425"/>
          <p14:tracePt t="13940" x="5157788" y="4632325"/>
          <p14:tracePt t="13948" x="5357813" y="4594225"/>
          <p14:tracePt t="13959" x="5576888" y="4564063"/>
          <p14:tracePt t="13972" x="5789613" y="4538663"/>
          <p14:tracePt t="13982" x="6034088" y="4506913"/>
          <p14:tracePt t="13992" x="6246813" y="4494213"/>
          <p14:tracePt t="14005" x="6427788" y="4483100"/>
          <p14:tracePt t="14017" x="6583363" y="4483100"/>
          <p14:tracePt t="14027" x="6721475" y="4483100"/>
          <p14:tracePt t="14038" x="6846888" y="4483100"/>
          <p14:tracePt t="14051" x="6983413" y="4483100"/>
          <p14:tracePt t="14062" x="7134225" y="4483100"/>
          <p14:tracePt t="14072" x="7315200" y="4483100"/>
          <p14:tracePt t="14083" x="7540625" y="4483100"/>
          <p14:tracePt t="14094" x="7796213" y="4483100"/>
          <p14:tracePt t="14106" x="8102600" y="4483100"/>
          <p14:tracePt t="14117" x="8383588" y="4483100"/>
          <p14:tracePt t="14129" x="8666163" y="4483100"/>
          <p14:tracePt t="14144" x="8947150" y="4483100"/>
          <p14:tracePt t="14151" x="9153525" y="4483100"/>
          <p14:tracePt t="14162" x="9309100" y="4483100"/>
          <p14:tracePt t="14173" x="9428163" y="4483100"/>
          <p14:tracePt t="14187" x="9528175" y="4483100"/>
          <p14:tracePt t="14195" x="9602788" y="4483100"/>
          <p14:tracePt t="14206" x="9666288" y="4483100"/>
          <p14:tracePt t="14219" x="9721850" y="4483100"/>
          <p14:tracePt t="14229" x="9772650" y="4483100"/>
          <p14:tracePt t="14241" x="9821863" y="4483100"/>
          <p14:tracePt t="14254" x="9872663" y="4487863"/>
          <p14:tracePt t="14264" x="9928225" y="4494213"/>
          <p14:tracePt t="14275" x="9966325" y="4494213"/>
          <p14:tracePt t="14288" x="9985375" y="4500563"/>
          <p14:tracePt t="14297" x="10021888" y="4506913"/>
          <p14:tracePt t="14308" x="10053638" y="4506913"/>
          <p14:tracePt t="14322" x="10079038" y="4519613"/>
          <p14:tracePt t="14331" x="10134600" y="4525963"/>
          <p14:tracePt t="14341" x="10198100" y="4538663"/>
          <p14:tracePt t="14355" x="10272713" y="4545013"/>
          <p14:tracePt t="14366" x="10372725" y="4557713"/>
          <p14:tracePt t="14376" x="10472738" y="4557713"/>
          <p14:tracePt t="14389" x="10566400" y="4564063"/>
          <p14:tracePt t="14398" x="10653713" y="4564063"/>
          <p14:tracePt t="14410" x="10717213" y="4564063"/>
          <p14:tracePt t="14420" x="10753725" y="4564063"/>
          <p14:tracePt t="14432" x="10772775" y="4564063"/>
          <p14:tracePt t="14443" x="10791825" y="4564063"/>
          <p14:tracePt t="14456" x="10804525" y="4564063"/>
          <p14:tracePt t="14470" x="10817225" y="4564063"/>
          <p14:tracePt t="14477" x="10834688" y="4564063"/>
          <p14:tracePt t="14489" x="10860088" y="4551363"/>
          <p14:tracePt t="14501" x="10879138" y="4538663"/>
          <p14:tracePt t="14510" x="10904538" y="4513263"/>
          <p14:tracePt t="14522" x="10934700" y="4483100"/>
          <p14:tracePt t="14536" x="10966450" y="4445000"/>
          <p14:tracePt t="14548" x="11004550" y="4413250"/>
          <p14:tracePt t="14557" x="11028363" y="4383088"/>
          <p14:tracePt t="14567" x="11041063" y="4357688"/>
          <p14:tracePt t="14578" x="11053763" y="4338638"/>
          <p14:tracePt t="14590" x="11072813" y="4306888"/>
          <p14:tracePt t="14601" x="11079163" y="4294188"/>
          <p14:tracePt t="14612" x="11085513" y="4270375"/>
          <p14:tracePt t="14623" x="11085513" y="4244975"/>
          <p14:tracePt t="14636" x="11085513" y="4225925"/>
          <p14:tracePt t="14646" x="11085513" y="4200525"/>
          <p14:tracePt t="14657" x="11085513" y="4176713"/>
          <p14:tracePt t="14669" x="11085513" y="4170363"/>
          <p14:tracePt t="14680" x="11085513" y="4157663"/>
          <p14:tracePt t="14691" x="11085513" y="4144963"/>
          <p14:tracePt t="14704" x="11072813" y="4119563"/>
          <p14:tracePt t="14713" x="11041063" y="4106863"/>
          <p14:tracePt t="14724" x="11010900" y="4087813"/>
          <p14:tracePt t="14737" x="10966450" y="4076700"/>
          <p14:tracePt t="14747" x="10910888" y="4057650"/>
          <p14:tracePt t="14758" x="10847388" y="4025900"/>
          <p14:tracePt t="14772" x="10779125" y="4000500"/>
          <p14:tracePt t="14780" x="10698163" y="3970338"/>
          <p14:tracePt t="14792" x="10610850" y="3938588"/>
          <p14:tracePt t="14805" x="10515600" y="3906838"/>
          <p14:tracePt t="14815" x="10428288" y="3887788"/>
          <p14:tracePt t="14826" x="10340975" y="3870325"/>
          <p14:tracePt t="14837" x="10247313" y="3851275"/>
          <p14:tracePt t="14848" x="10160000" y="3825875"/>
          <p14:tracePt t="14860" x="10072688" y="3819525"/>
          <p14:tracePt t="14873" x="9998075" y="3806825"/>
          <p14:tracePt t="14882" x="9915525" y="3800475"/>
          <p14:tracePt t="14900" x="9866313" y="3787775"/>
          <p14:tracePt t="14907" x="9809163" y="3781425"/>
          <p14:tracePt t="14916" x="9785350" y="3776663"/>
          <p14:tracePt t="14927" x="9740900" y="3770313"/>
          <p14:tracePt t="14940" x="9715500" y="3770313"/>
          <p14:tracePt t="14950" x="9678988" y="3757613"/>
          <p14:tracePt t="14960" x="9609138" y="3738563"/>
          <p14:tracePt t="14972" x="9547225" y="3719513"/>
          <p14:tracePt t="14983" x="9466263" y="3700463"/>
          <p14:tracePt t="14995" x="9378950" y="3681413"/>
          <p14:tracePt t="15006" x="9296400" y="3663950"/>
          <p14:tracePt t="15018" x="9259888" y="3657600"/>
          <p14:tracePt t="15219" x="9240838" y="3644900"/>
          <p14:tracePt t="15230" x="9228138" y="3638550"/>
          <p14:tracePt t="15241" x="9202738" y="3638550"/>
          <p14:tracePt t="15255" x="9185275" y="3632200"/>
          <p14:tracePt t="15264" x="9166225" y="3632200"/>
          <p14:tracePt t="15275" x="9134475" y="3625850"/>
          <p14:tracePt t="15288" x="9096375" y="3625850"/>
          <p14:tracePt t="15298" x="9059863" y="3625850"/>
          <p14:tracePt t="15309" x="9021763" y="3625850"/>
          <p14:tracePt t="15320" x="8978900" y="3625850"/>
          <p14:tracePt t="15335" x="8953500" y="3625850"/>
          <p14:tracePt t="15345" x="8928100" y="3625850"/>
          <p14:tracePt t="15357" x="8890000" y="3625850"/>
          <p14:tracePt t="15366" x="8859838" y="3625850"/>
          <p14:tracePt t="15377" x="8821738" y="3625850"/>
          <p14:tracePt t="15389" x="8789988" y="3625850"/>
          <p14:tracePt t="15399" x="8759825" y="3644900"/>
          <p14:tracePt t="15410" x="8721725" y="3663950"/>
          <p14:tracePt t="15421" x="8689975" y="3670300"/>
          <p14:tracePt t="15437" x="8659813" y="3681413"/>
          <p14:tracePt t="15446" x="8628063" y="3687763"/>
          <p14:tracePt t="15457" x="8609013" y="3694113"/>
          <p14:tracePt t="15468" x="8572500" y="3719513"/>
          <p14:tracePt t="15478" x="8540750" y="3738563"/>
          <p14:tracePt t="15490" x="8496300" y="3744913"/>
          <p14:tracePt t="15500" x="8453438" y="3770313"/>
          <p14:tracePt t="15512" x="8408988" y="3794125"/>
          <p14:tracePt t="15523" x="8378825" y="3819525"/>
          <p14:tracePt t="15537" x="8334375" y="3838575"/>
          <p14:tracePt t="15548" x="8289925" y="3863975"/>
          <p14:tracePt t="15557" x="8247063" y="3894138"/>
          <p14:tracePt t="15568" x="8202613" y="3925888"/>
          <p14:tracePt t="15579" x="8159750" y="3976688"/>
          <p14:tracePt t="15591" x="8108950" y="4019550"/>
          <p14:tracePt t="15604" x="8072438" y="4076700"/>
          <p14:tracePt t="15613" x="8047038" y="4132263"/>
          <p14:tracePt t="15624" x="8027988" y="4187825"/>
          <p14:tracePt t="15639" x="8021638" y="4238625"/>
          <p14:tracePt t="15650" x="8021638" y="4287838"/>
          <p14:tracePt t="15658" x="8059738" y="4344988"/>
          <p14:tracePt t="15673" x="8115300" y="4394200"/>
          <p14:tracePt t="15680" x="8208963" y="4438650"/>
          <p14:tracePt t="15691" x="8347075" y="4457700"/>
          <p14:tracePt t="15704" x="8640763" y="4487863"/>
          <p14:tracePt t="15715" x="9121775" y="4487863"/>
          <p14:tracePt t="15725" x="9740900" y="4438650"/>
          <p14:tracePt t="15737" x="10385425" y="4338638"/>
          <p14:tracePt t="15748" x="10966450" y="4183063"/>
          <p14:tracePt t="15763" x="11453813" y="3994150"/>
          <p14:tracePt t="15772" x="11785600" y="3787775"/>
          <p14:tracePt t="15783" x="11979275" y="3594100"/>
          <p14:tracePt t="15793" x="12085638" y="3413125"/>
          <p14:tracePt t="15804" x="12123738" y="3263900"/>
          <p14:tracePt t="15815" x="12111038" y="3151188"/>
          <p14:tracePt t="15827" x="12036425" y="3057525"/>
          <p14:tracePt t="15841" x="11860213" y="2970213"/>
          <p14:tracePt t="15850" x="11534775" y="2906713"/>
          <p14:tracePt t="15860" x="11079163" y="2887663"/>
          <p14:tracePt t="15872" x="10566400" y="2919413"/>
          <p14:tracePt t="15883" x="10059988" y="3032125"/>
          <p14:tracePt t="15899" x="9621838" y="3194050"/>
          <p14:tracePt t="15906" x="9347200" y="3376613"/>
          <p14:tracePt t="15918" x="9172575" y="3544888"/>
          <p14:tracePt t="15928" x="9109075" y="3732213"/>
          <p14:tracePt t="15941" x="9128125" y="3900488"/>
          <p14:tracePt t="15951" x="9266238" y="4083050"/>
          <p14:tracePt t="15962" x="9591675" y="4270375"/>
          <p14:tracePt t="15973" x="10079038" y="4438650"/>
          <p14:tracePt t="15986" x="10610850" y="4570413"/>
          <p14:tracePt t="15995" x="11079163" y="4625975"/>
          <p14:tracePt t="16006" x="11434763" y="4645025"/>
          <p14:tracePt t="16020" x="11679238" y="4619625"/>
          <p14:tracePt t="16030" x="11823700" y="4551363"/>
          <p14:tracePt t="16042" x="11904663" y="4476750"/>
          <p14:tracePt t="16054" x="11953875" y="4383088"/>
          <p14:tracePt t="16063" x="11985625" y="4294188"/>
          <p14:tracePt t="16074" x="12004675" y="4213225"/>
          <p14:tracePt t="16087" x="12017375" y="4164013"/>
          <p14:tracePt t="16096" x="12023725" y="4132263"/>
          <p14:tracePt t="16108" x="12023725" y="4125913"/>
          <p14:tracePt t="16119" x="12023725" y="4113213"/>
          <p14:tracePt t="16132" x="12023725" y="4106863"/>
          <p14:tracePt t="16143" x="12023725" y="4100513"/>
          <p14:tracePt t="16155" x="12030075" y="4087813"/>
          <p14:tracePt t="16164" x="12041188" y="4076700"/>
          <p14:tracePt t="16176" x="12060238" y="4070350"/>
          <p14:tracePt t="16189" x="12091988" y="4064000"/>
          <p14:tracePt t="16198" x="12130088" y="4051300"/>
        </p14:tracePtLst>
      </p14:laserTrace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货币制度的构成要素</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DCE3A177-6E82-4EB0-B453-FDAA972D9379}"/>
              </a:ext>
            </a:extLst>
          </p:cNvPr>
          <p:cNvSpPr txBox="1"/>
          <p:nvPr/>
        </p:nvSpPr>
        <p:spPr>
          <a:xfrm>
            <a:off x="1165412" y="1613118"/>
            <a:ext cx="9556377" cy="1815882"/>
          </a:xfrm>
          <a:prstGeom prst="rect">
            <a:avLst/>
          </a:prstGeom>
          <a:noFill/>
        </p:spPr>
        <p:txBody>
          <a:bodyPr wrap="square" rtlCol="0">
            <a:spAutoFit/>
          </a:bodyPr>
          <a:lstStyle/>
          <a:p>
            <a:r>
              <a:rPr lang="zh-CN" altLang="en-US" sz="2800" b="1" dirty="0"/>
              <a:t>发行保证制度：</a:t>
            </a:r>
            <a:endParaRPr lang="en-US" altLang="zh-CN" sz="2800" b="1" dirty="0"/>
          </a:p>
          <a:p>
            <a:r>
              <a:rPr lang="zh-CN" altLang="en-US" sz="2800" dirty="0"/>
              <a:t>了解什么是商业信用保证？什么是国家信用保证？</a:t>
            </a:r>
            <a:r>
              <a:rPr lang="en-US" altLang="zh-CN" sz="2800" dirty="0"/>
              <a:t>P23</a:t>
            </a:r>
          </a:p>
          <a:p>
            <a:r>
              <a:rPr lang="zh-CN" altLang="en-US" sz="2800" b="1" dirty="0"/>
              <a:t>注</a:t>
            </a:r>
            <a:r>
              <a:rPr lang="zh-CN" altLang="en-US" sz="2800" dirty="0"/>
              <a:t>：我国未规定发行保证制度</a:t>
            </a:r>
            <a:endParaRPr lang="en-US" altLang="zh-CN" sz="2800" dirty="0"/>
          </a:p>
          <a:p>
            <a:r>
              <a:rPr lang="en-US" altLang="zh-CN" sz="2800" dirty="0"/>
              <a:t>        </a:t>
            </a:r>
            <a:r>
              <a:rPr lang="zh-CN" altLang="en-US" sz="2800" dirty="0"/>
              <a:t>中国香港以美元外汇作为发行港币的保证（货币局制度）</a:t>
            </a:r>
          </a:p>
        </p:txBody>
      </p:sp>
      <p:sp>
        <p:nvSpPr>
          <p:cNvPr id="5" name="文本框 4">
            <a:extLst>
              <a:ext uri="{FF2B5EF4-FFF2-40B4-BE49-F238E27FC236}">
                <a16:creationId xmlns:a16="http://schemas.microsoft.com/office/drawing/2014/main" id="{F888298B-7AA2-47A9-967F-DCEDF1AF951C}"/>
              </a:ext>
            </a:extLst>
          </p:cNvPr>
          <p:cNvSpPr txBox="1"/>
          <p:nvPr/>
        </p:nvSpPr>
        <p:spPr>
          <a:xfrm>
            <a:off x="1165412" y="3792124"/>
            <a:ext cx="9556377" cy="954107"/>
          </a:xfrm>
          <a:prstGeom prst="rect">
            <a:avLst/>
          </a:prstGeom>
          <a:noFill/>
        </p:spPr>
        <p:txBody>
          <a:bodyPr wrap="square" rtlCol="0">
            <a:spAutoFit/>
          </a:bodyPr>
          <a:lstStyle/>
          <a:p>
            <a:r>
              <a:rPr lang="zh-CN" altLang="en-US" sz="2800" dirty="0"/>
              <a:t>中央银行实行信用货币集中发行制度</a:t>
            </a:r>
            <a:endParaRPr lang="en-US" altLang="zh-CN" sz="2800" dirty="0"/>
          </a:p>
          <a:p>
            <a:pPr marL="457200" indent="-457200">
              <a:buFont typeface="Wingdings" panose="05000000000000000000" pitchFamily="2" charset="2"/>
              <a:buChar char="ü"/>
            </a:pPr>
            <a:r>
              <a:rPr lang="zh-CN" altLang="en-US" sz="2800" dirty="0"/>
              <a:t>铸造不足值货币（辅币及信用货币可以获得铸币税收入</a:t>
            </a:r>
          </a:p>
        </p:txBody>
      </p:sp>
    </p:spTree>
    <p:extLst>
      <p:ext uri="{BB962C8B-B14F-4D97-AF65-F5344CB8AC3E}">
        <p14:creationId xmlns:p14="http://schemas.microsoft.com/office/powerpoint/2010/main" val="156407881"/>
      </p:ext>
    </p:extLst>
  </p:cSld>
  <p:clrMapOvr>
    <a:masterClrMapping/>
  </p:clrMapOvr>
  <mc:AlternateContent xmlns:mc="http://schemas.openxmlformats.org/markup-compatibility/2006" xmlns:p14="http://schemas.microsoft.com/office/powerpoint/2010/main">
    <mc:Choice Requires="p14">
      <p:transition spd="slow" p14:dur="2000" advTm="144414"/>
    </mc:Choice>
    <mc:Fallback xmlns="">
      <p:transition spd="slow" advTm="144414"/>
    </mc:Fallback>
  </mc:AlternateContent>
  <p:extLst>
    <p:ext uri="{3A86A75C-4F4B-4683-9AE1-C65F6400EC91}">
      <p14:laserTraceLst xmlns:p14="http://schemas.microsoft.com/office/powerpoint/2010/main">
        <p14:tracePtLst>
          <p14:tracePt t="47266" x="8372475" y="6132513"/>
          <p14:tracePt t="47279" x="8066088" y="5676900"/>
          <p14:tracePt t="47289" x="7715250" y="5194300"/>
          <p14:tracePt t="47301" x="7353300" y="4732338"/>
          <p14:tracePt t="47319" x="6989763" y="4313238"/>
          <p14:tracePt t="47323" x="6683375" y="3951288"/>
          <p14:tracePt t="47335" x="6402388" y="3657600"/>
          <p14:tracePt t="47346" x="6157913" y="3406775"/>
          <p14:tracePt t="47356" x="5921375" y="3219450"/>
          <p14:tracePt t="47368" x="5689600" y="3070225"/>
          <p14:tracePt t="47380" x="5445125" y="2944813"/>
          <p14:tracePt t="47390" x="5208588" y="2838450"/>
          <p14:tracePt t="47403" x="4976813" y="2770188"/>
          <p14:tracePt t="47416" x="4776788" y="2725738"/>
          <p14:tracePt t="47424" x="4632325" y="2706688"/>
          <p14:tracePt t="47435" x="4521200" y="2681288"/>
          <p14:tracePt t="47449" x="4419600" y="2674938"/>
          <p14:tracePt t="47458" x="4332288" y="2663825"/>
          <p14:tracePt t="47469" x="4238625" y="2657475"/>
          <p14:tracePt t="47483" x="4164013" y="2657475"/>
          <p14:tracePt t="47492" x="4076700" y="2657475"/>
          <p14:tracePt t="47503" x="3976688" y="2644775"/>
          <p14:tracePt t="47517" x="3863975" y="2632075"/>
          <p14:tracePt t="47526" x="3751263" y="2625725"/>
          <p14:tracePt t="47537" x="3638550" y="2600325"/>
          <p14:tracePt t="47550" x="3538538" y="2581275"/>
          <p14:tracePt t="47560" x="3444875" y="2551113"/>
          <p14:tracePt t="47571" x="3357563" y="2532063"/>
          <p14:tracePt t="47582" x="3257550" y="2513013"/>
          <p14:tracePt t="47595" x="3138488" y="2493963"/>
          <p14:tracePt t="47605" x="3013075" y="2481263"/>
          <p14:tracePt t="47617" x="2895600" y="2470150"/>
          <p14:tracePt t="47627" x="2751138" y="2451100"/>
          <p14:tracePt t="47638" x="2606675" y="2425700"/>
          <p14:tracePt t="47651" x="2482850" y="2406650"/>
          <p14:tracePt t="47663" x="2357438" y="2387600"/>
          <p14:tracePt t="47672" x="2257425" y="2363788"/>
          <p14:tracePt t="47683" x="2151063" y="2344738"/>
          <p14:tracePt t="47696" x="2051050" y="2325688"/>
          <p14:tracePt t="47705" x="1963738" y="2306638"/>
          <p14:tracePt t="47717" x="1870075" y="2274888"/>
          <p14:tracePt t="47728" x="1781175" y="2244725"/>
          <p14:tracePt t="47739" x="1712913" y="2212975"/>
          <p14:tracePt t="47751" x="1657350" y="2187575"/>
          <p14:tracePt t="47762" x="1625600" y="2168525"/>
          <p14:tracePt t="47772" x="1612900" y="2157413"/>
          <p14:tracePt t="47797" x="1606550" y="2151063"/>
          <p14:tracePt t="47840" x="1593850" y="2151063"/>
          <p14:tracePt t="47851" x="1587500" y="2144713"/>
          <p14:tracePt t="47865" x="1574800" y="2125663"/>
          <p14:tracePt t="47874" x="1557338" y="2100263"/>
          <p14:tracePt t="47885" x="1525588" y="2074863"/>
          <p14:tracePt t="47913" x="1470025" y="2032000"/>
          <p14:tracePt t="47919" x="1425575" y="2006600"/>
          <p14:tracePt t="47932" x="1381125" y="1987550"/>
          <p14:tracePt t="47941" x="1344613" y="1968500"/>
          <p14:tracePt t="47952" x="1300163" y="1957388"/>
          <p14:tracePt t="47966" x="1274763" y="1951038"/>
          <p14:tracePt t="48000" x="1263650" y="1944688"/>
          <p14:tracePt t="48020" x="1263650" y="1938338"/>
          <p14:tracePt t="48034" x="1263650" y="1925638"/>
          <p14:tracePt t="48111" x="1274763" y="1919288"/>
          <p14:tracePt t="48121" x="1293813" y="1919288"/>
          <p14:tracePt t="48133" x="1331913" y="1919288"/>
          <p14:tracePt t="48144" x="1393825" y="1919288"/>
          <p14:tracePt t="48155" x="1470025" y="1919288"/>
          <p14:tracePt t="48167" x="1550988" y="1931988"/>
          <p14:tracePt t="48178" x="1638300" y="1938338"/>
          <p14:tracePt t="48189" x="1725613" y="1951038"/>
          <p14:tracePt t="48201" x="1838325" y="1963738"/>
          <p14:tracePt t="48213" x="1981200" y="1981200"/>
          <p14:tracePt t="48225" x="2125663" y="2006600"/>
          <p14:tracePt t="48235" x="2312988" y="2032000"/>
          <p14:tracePt t="48247" x="2525713" y="2044700"/>
          <p14:tracePt t="48257" x="2744788" y="2068513"/>
          <p14:tracePt t="48267" x="2882900" y="2081213"/>
          <p14:tracePt t="48280" x="3006725" y="2093913"/>
          <p14:tracePt t="48291" x="3106738" y="2093913"/>
          <p14:tracePt t="48303" x="3182938" y="2093913"/>
          <p14:tracePt t="48314" x="3232150" y="2093913"/>
          <p14:tracePt t="48324" x="3282950" y="2093913"/>
          <p14:tracePt t="48335" x="3332163" y="2093913"/>
          <p14:tracePt t="48349" x="3382963" y="2093913"/>
          <p14:tracePt t="48358" x="3432175" y="2093913"/>
          <p14:tracePt t="48369" x="3495675" y="2093913"/>
          <p14:tracePt t="48381" x="3551238" y="2087563"/>
          <p14:tracePt t="48392" x="3613150" y="2081213"/>
          <p14:tracePt t="48403" x="3670300" y="2068513"/>
          <p14:tracePt t="48416" x="3732213" y="2063750"/>
          <p14:tracePt t="48425" x="3795713" y="2051050"/>
          <p14:tracePt t="48437" x="3870325" y="2044700"/>
          <p14:tracePt t="48450" x="3963988" y="2025650"/>
          <p14:tracePt t="48461" x="4064000" y="2000250"/>
          <p14:tracePt t="48470" x="4176713" y="1993900"/>
          <p14:tracePt t="48484" x="4276725" y="1968500"/>
          <p14:tracePt t="48494" x="4370388" y="1951038"/>
          <p14:tracePt t="48505" x="4445000" y="1925638"/>
          <p14:tracePt t="48515" x="4489450" y="1906588"/>
          <p14:tracePt t="48539" x="4508500" y="1893888"/>
          <p14:tracePt t="48549" x="4525963" y="1874838"/>
          <p14:tracePt t="48560" x="4532313" y="1863725"/>
          <p14:tracePt t="48572" x="4532313" y="1844675"/>
          <p14:tracePt t="48583" x="4525963" y="1825625"/>
          <p14:tracePt t="48596" x="4508500" y="1800225"/>
          <p14:tracePt t="48606" x="4476750" y="1781175"/>
          <p14:tracePt t="48617" x="4432300" y="1763713"/>
          <p14:tracePt t="48628" x="4351338" y="1731963"/>
          <p14:tracePt t="48639" x="4238625" y="1700213"/>
          <p14:tracePt t="48651" x="4114800" y="1668463"/>
          <p14:tracePt t="48664" x="3951288" y="1631950"/>
          <p14:tracePt t="48672" x="3708400" y="1593850"/>
          <p14:tracePt t="48684" x="3457575" y="1550988"/>
          <p14:tracePt t="48697" x="3213100" y="1506538"/>
          <p14:tracePt t="48707" x="2944813" y="1474788"/>
          <p14:tracePt t="48719" x="2657475" y="1457325"/>
          <p14:tracePt t="48731" x="2406650" y="1457325"/>
          <p14:tracePt t="48740" x="2151063" y="1457325"/>
          <p14:tracePt t="48751" x="1919288" y="1457325"/>
          <p14:tracePt t="48764" x="1731963" y="1462088"/>
          <p14:tracePt t="48774" x="1587500" y="1487488"/>
          <p14:tracePt t="48786" x="1474788" y="1506538"/>
          <p14:tracePt t="48799" x="1381125" y="1538288"/>
          <p14:tracePt t="48810" x="1331913" y="1568450"/>
          <p14:tracePt t="48819" x="1287463" y="1593850"/>
          <p14:tracePt t="48832" x="1238250" y="1631950"/>
          <p14:tracePt t="48841" x="1206500" y="1674813"/>
          <p14:tracePt t="48853" x="1174750" y="1719263"/>
          <p14:tracePt t="48865" x="1150938" y="1763713"/>
          <p14:tracePt t="48875" x="1131888" y="1806575"/>
          <p14:tracePt t="48886" x="1125538" y="1844675"/>
          <p14:tracePt t="48899" x="1125538" y="1881188"/>
          <p14:tracePt t="48909" x="1125538" y="1919288"/>
          <p14:tracePt t="48920" x="1131888" y="1974850"/>
          <p14:tracePt t="48932" x="1144588" y="2025650"/>
          <p14:tracePt t="48944" x="1193800" y="2100263"/>
          <p14:tracePt t="48954" x="1270000" y="2181225"/>
          <p14:tracePt t="48966" x="1374775" y="2263775"/>
          <p14:tracePt t="48978" x="1574800" y="2381250"/>
          <p14:tracePt t="48988" x="1893888" y="2532063"/>
          <p14:tracePt t="49001" x="2306638" y="2674938"/>
          <p14:tracePt t="49012" x="2732088" y="2781300"/>
          <p14:tracePt t="49022" x="3206750" y="2851150"/>
          <p14:tracePt t="49034" x="3644900" y="2887663"/>
          <p14:tracePt t="49045" x="4032250" y="2919413"/>
          <p14:tracePt t="49055" x="4389438" y="2919413"/>
          <p14:tracePt t="49067" x="4702175" y="2913063"/>
          <p14:tracePt t="49079" x="4970463" y="2870200"/>
          <p14:tracePt t="49089" x="5227638" y="2794000"/>
          <p14:tracePt t="49103" x="5434013" y="2725738"/>
          <p14:tracePt t="49114" x="5627688" y="2644775"/>
          <p14:tracePt t="49123" x="5770563" y="2570163"/>
          <p14:tracePt t="49134" x="5908675" y="2513013"/>
          <p14:tracePt t="49149" x="6021388" y="2457450"/>
          <p14:tracePt t="49156" x="6127750" y="2406650"/>
          <p14:tracePt t="49168" x="6208713" y="2370138"/>
          <p14:tracePt t="49182" x="6276975" y="2325688"/>
          <p14:tracePt t="49190" x="6308725" y="2306638"/>
          <p14:tracePt t="49201" x="6321425" y="2287588"/>
          <p14:tracePt t="49217" x="6327775" y="2274888"/>
          <p14:tracePt t="49225" x="6334125" y="2263775"/>
          <p14:tracePt t="49236" x="6334125" y="2244725"/>
          <p14:tracePt t="49250" x="6334125" y="2219325"/>
          <p14:tracePt t="49258" x="6334125" y="2187575"/>
          <p14:tracePt t="49269" x="6315075" y="2157413"/>
          <p14:tracePt t="49281" x="6283325" y="2125663"/>
          <p14:tracePt t="49293" x="6240463" y="2087563"/>
          <p14:tracePt t="49303" x="6157913" y="2025650"/>
          <p14:tracePt t="49317" x="6051550" y="1963738"/>
          <p14:tracePt t="49326" x="5915025" y="1893888"/>
          <p14:tracePt t="49338" x="5727700" y="1812925"/>
          <p14:tracePt t="49349" x="5495925" y="1744663"/>
          <p14:tracePt t="49360" x="5195888" y="1681163"/>
          <p14:tracePt t="49370" x="4876800" y="1631950"/>
          <p14:tracePt t="49382" x="4557713" y="1581150"/>
          <p14:tracePt t="49395" x="4214813" y="1550988"/>
          <p14:tracePt t="49406" x="3902075" y="1519238"/>
          <p14:tracePt t="49417" x="3613150" y="1506538"/>
          <p14:tracePt t="49427" x="3302000" y="1487488"/>
          <p14:tracePt t="49438" x="3019425" y="1487488"/>
          <p14:tracePt t="49450" x="2744788" y="1487488"/>
          <p14:tracePt t="49460" x="2457450" y="1493838"/>
          <p14:tracePt t="49472" x="2163763" y="1544638"/>
          <p14:tracePt t="49483" x="1912938" y="1587500"/>
          <p14:tracePt t="49494" x="1712913" y="1644650"/>
          <p14:tracePt t="49509" x="1581150" y="1687513"/>
          <p14:tracePt t="49517" x="1463675" y="1738313"/>
          <p14:tracePt t="49528" x="1357313" y="1800225"/>
          <p14:tracePt t="49540" x="1250950" y="1863725"/>
          <p14:tracePt t="49550" x="1131888" y="1931988"/>
          <p14:tracePt t="49563" x="1012825" y="1993900"/>
          <p14:tracePt t="49573" x="887413" y="2063750"/>
          <p14:tracePt t="49584" x="787400" y="2125663"/>
          <p14:tracePt t="49598" x="693738" y="2174875"/>
          <p14:tracePt t="49607" x="625475" y="2212975"/>
          <p14:tracePt t="49618" x="568325" y="2263775"/>
          <p14:tracePt t="49634" x="512763" y="2312988"/>
          <p14:tracePt t="49640" x="461963" y="2357438"/>
          <p14:tracePt t="49652" x="419100" y="2413000"/>
          <p14:tracePt t="49666" x="368300" y="2470150"/>
          <p14:tracePt t="49674" x="331788" y="2525713"/>
          <p14:tracePt t="49685" x="293688" y="2574925"/>
          <p14:tracePt t="49697" x="280988" y="2613025"/>
          <p14:tracePt t="49719" x="261938" y="2638425"/>
          <p14:tracePt t="49733" x="255588" y="2657475"/>
          <p14:tracePt t="49741" x="255588" y="2681288"/>
          <p14:tracePt t="49753" x="255588" y="2713038"/>
          <p14:tracePt t="49766" x="255588" y="2732088"/>
          <p14:tracePt t="49776" x="255588" y="2770188"/>
          <p14:tracePt t="49787" x="255588" y="2800350"/>
          <p14:tracePt t="49799" x="287338" y="2844800"/>
          <p14:tracePt t="49810" x="355600" y="2900363"/>
          <p14:tracePt t="49821" x="474663" y="2970213"/>
          <p14:tracePt t="49834" x="687388" y="3051175"/>
          <p14:tracePt t="49843" x="1044575" y="3157538"/>
          <p14:tracePt t="49854" x="1493838" y="3263900"/>
          <p14:tracePt t="49866" x="2093913" y="3381375"/>
          <p14:tracePt t="49877" x="2744788" y="3476625"/>
          <p14:tracePt t="49888" x="3413125" y="3538538"/>
          <p14:tracePt t="49901" x="4076700" y="3576638"/>
          <p14:tracePt t="49912" x="4664075" y="3594100"/>
          <p14:tracePt t="49922" x="5170488" y="3581400"/>
          <p14:tracePt t="49934" x="5664200" y="3544888"/>
          <p14:tracePt t="49948" x="6108700" y="3476625"/>
          <p14:tracePt t="49955" x="6489700" y="3370263"/>
          <p14:tracePt t="49967" x="6827838" y="3238500"/>
          <p14:tracePt t="49979" x="7121525" y="3106738"/>
          <p14:tracePt t="49990" x="7315200" y="2994025"/>
          <p14:tracePt t="50000" x="7470775" y="2887663"/>
          <p14:tracePt t="50013" x="7566025" y="2819400"/>
          <p14:tracePt t="50027" x="7627938" y="2744788"/>
          <p14:tracePt t="50035" x="7670800" y="2674938"/>
          <p14:tracePt t="50047" x="7702550" y="2625725"/>
          <p14:tracePt t="50057" x="7721600" y="2557463"/>
          <p14:tracePt t="50068" x="7721600" y="2493963"/>
          <p14:tracePt t="50079" x="7696200" y="2425700"/>
          <p14:tracePt t="50092" x="7627938" y="2357438"/>
          <p14:tracePt t="50103" x="7483475" y="2263775"/>
          <p14:tracePt t="50115" x="7215188" y="2138363"/>
          <p14:tracePt t="50124" x="6834188" y="1993900"/>
          <p14:tracePt t="50135" x="6376988" y="1887538"/>
          <p14:tracePt t="50148" x="5883275" y="1812925"/>
          <p14:tracePt t="50158" x="5389563" y="1757363"/>
          <p14:tracePt t="50169" x="4851400" y="1738313"/>
          <p14:tracePt t="50183" x="4314825" y="1768475"/>
          <p14:tracePt t="50191" x="3789363" y="1863725"/>
          <p14:tracePt t="50203" x="3306763" y="2012950"/>
          <p14:tracePt t="50217" x="2844800" y="2200275"/>
          <p14:tracePt t="50226" x="2419350" y="2400300"/>
          <p14:tracePt t="50237" x="2119313" y="2581275"/>
          <p14:tracePt t="50250" x="1906588" y="2751138"/>
          <p14:tracePt t="50261" x="1800225" y="2887663"/>
          <p14:tracePt t="50270" x="1731963" y="3006725"/>
          <p14:tracePt t="50282" x="1700213" y="3113088"/>
          <p14:tracePt t="50296" x="1712913" y="3213100"/>
          <p14:tracePt t="50305" x="1787525" y="3319463"/>
          <p14:tracePt t="50316" x="1970088" y="3432175"/>
          <p14:tracePt t="50327" x="2300288" y="3551238"/>
          <p14:tracePt t="50337" x="2751138" y="3638550"/>
          <p14:tracePt t="50349" x="3219450" y="3694113"/>
          <p14:tracePt t="50360" x="3657600" y="3725863"/>
          <p14:tracePt t="50371" x="4044950" y="3719513"/>
          <p14:tracePt t="50384" x="4314825" y="3676650"/>
          <p14:tracePt t="50395" x="4502150" y="3606800"/>
          <p14:tracePt t="50406" x="4595813" y="3544888"/>
          <p14:tracePt t="50417" x="4651375" y="3476625"/>
          <p14:tracePt t="50428" x="4664075" y="3387725"/>
          <p14:tracePt t="50439" x="4614863" y="3270250"/>
          <p14:tracePt t="50450" x="4495800" y="3125788"/>
          <p14:tracePt t="50461" x="4232275" y="2932113"/>
          <p14:tracePt t="50473" x="3863975" y="2757488"/>
          <p14:tracePt t="50484" x="3457575" y="2632075"/>
          <p14:tracePt t="50496" x="2989263" y="2557463"/>
          <p14:tracePt t="50508" x="2600325" y="2525713"/>
          <p14:tracePt t="50519" x="2306638" y="2551113"/>
          <p14:tracePt t="50533" x="2076450" y="2619375"/>
          <p14:tracePt t="50540" x="1938338" y="2732088"/>
          <p14:tracePt t="50552" x="1851025" y="2881313"/>
          <p14:tracePt t="50564" x="1838325" y="3070225"/>
          <p14:tracePt t="50574" x="1906588" y="3325813"/>
          <p14:tracePt t="50585" x="2132013" y="3632200"/>
          <p14:tracePt t="50600" x="2570163" y="3976688"/>
          <p14:tracePt t="50610" x="3163888" y="4270375"/>
          <p14:tracePt t="50619" x="3825875" y="4470400"/>
          <p14:tracePt t="50633" x="4470400" y="4551363"/>
          <p14:tracePt t="50642" x="5089525" y="4500563"/>
          <p14:tracePt t="50653" x="5670550" y="4325938"/>
          <p14:tracePt t="50666" x="6170613" y="4057650"/>
          <p14:tracePt t="50675" x="6583363" y="3738563"/>
          <p14:tracePt t="50686" x="6846888" y="3400425"/>
          <p14:tracePt t="50698" x="7015163" y="3100388"/>
          <p14:tracePt t="50711" x="7089775" y="2844800"/>
          <p14:tracePt t="50720" x="7083425" y="2657475"/>
          <p14:tracePt t="50734" x="7002463" y="2493963"/>
          <p14:tracePt t="50743" x="6858000" y="2351088"/>
          <p14:tracePt t="50757" x="6615113" y="2225675"/>
          <p14:tracePt t="50767" x="6257925" y="2125663"/>
          <p14:tracePt t="50776" x="5815013" y="2068513"/>
          <p14:tracePt t="50790" x="5283200" y="2051050"/>
          <p14:tracePt t="50801" x="4721225" y="2051050"/>
          <p14:tracePt t="50810" x="4183063" y="2081213"/>
          <p14:tracePt t="50821" x="3689350" y="2157413"/>
          <p14:tracePt t="50833" x="3263900" y="2244725"/>
          <p14:tracePt t="50844" x="2951163" y="2344738"/>
          <p14:tracePt t="50855" x="2738438" y="2444750"/>
          <p14:tracePt t="50867" x="2606675" y="2525713"/>
          <p14:tracePt t="50879" x="2525713" y="2587625"/>
          <p14:tracePt t="50890" x="2482850" y="2632075"/>
          <p14:tracePt t="50902" x="2457450" y="2674938"/>
          <p14:tracePt t="50911" x="2444750" y="2725738"/>
          <p14:tracePt t="50923" x="2457450" y="2781300"/>
          <p14:tracePt t="50934" x="2506663" y="2838450"/>
          <p14:tracePt t="50947" x="2600325" y="2900363"/>
          <p14:tracePt t="50956" x="2751138" y="2970213"/>
          <p14:tracePt t="50968" x="3038475" y="3070225"/>
          <p14:tracePt t="50982" x="3438525" y="3157538"/>
          <p14:tracePt t="50990" x="3908425" y="3206750"/>
          <p14:tracePt t="51002" x="4395788" y="3244850"/>
          <p14:tracePt t="51015" x="4883150" y="3281363"/>
          <p14:tracePt t="51026" x="5345113" y="3300413"/>
          <p14:tracePt t="51036" x="5734050" y="3287713"/>
          <p14:tracePt t="51048" x="6051550" y="3238500"/>
          <p14:tracePt t="51058" x="6302375" y="3181350"/>
          <p14:tracePt t="51069" x="6457950" y="3132138"/>
          <p14:tracePt t="51081" x="6564313" y="3070225"/>
          <p14:tracePt t="51092" x="6634163" y="3000375"/>
          <p14:tracePt t="51103" x="6670675" y="2906713"/>
          <p14:tracePt t="51117" x="6696075" y="2819400"/>
          <p14:tracePt t="51125" x="6696075" y="2706688"/>
          <p14:tracePt t="51137" x="6657975" y="2574925"/>
          <p14:tracePt t="51149" x="6553200" y="2425700"/>
          <p14:tracePt t="51161" x="6315075" y="2212975"/>
          <p14:tracePt t="51171" x="5889625" y="1993900"/>
          <p14:tracePt t="51183" x="5334000" y="1800225"/>
          <p14:tracePt t="51194" x="4702175" y="1644650"/>
          <p14:tracePt t="51204" x="4057650" y="1563688"/>
          <p14:tracePt t="51218" x="3495675" y="1544638"/>
          <p14:tracePt t="51229" x="3032125" y="1574800"/>
          <p14:tracePt t="51238" x="2670175" y="1693863"/>
          <p14:tracePt t="51250" x="2438400" y="1851025"/>
          <p14:tracePt t="51261" x="2287588" y="2074863"/>
          <p14:tracePt t="51272" x="2206625" y="2381250"/>
          <p14:tracePt t="51283" x="2206625" y="2738438"/>
          <p14:tracePt t="51296" x="2325688" y="3144838"/>
          <p14:tracePt t="51306" x="2582863" y="3525838"/>
          <p14:tracePt t="51317" x="2951163" y="3876675"/>
          <p14:tracePt t="51328" x="3444875" y="4144963"/>
          <p14:tracePt t="51339" x="3983038" y="4319588"/>
          <p14:tracePt t="51351" x="4532313" y="4413250"/>
          <p14:tracePt t="51363" x="5045075" y="4383088"/>
          <p14:tracePt t="51373" x="5502275" y="4232275"/>
          <p14:tracePt t="51385" x="5834063" y="4025900"/>
          <p14:tracePt t="51398" x="6064250" y="3763963"/>
          <p14:tracePt t="51410" x="6176963" y="3451225"/>
          <p14:tracePt t="51418" x="6176963" y="3170238"/>
          <p14:tracePt t="51431" x="6051550" y="2857500"/>
          <p14:tracePt t="51440" x="5734050" y="2532063"/>
          <p14:tracePt t="51452" x="5232400" y="2244725"/>
          <p14:tracePt t="51465" x="4595813" y="2025650"/>
          <p14:tracePt t="51474" x="3838575" y="1863725"/>
          <p14:tracePt t="51486" x="3070225" y="1763713"/>
          <p14:tracePt t="51499" x="2282825" y="1763713"/>
          <p14:tracePt t="51511" x="1538288" y="1838325"/>
          <p14:tracePt t="51519" x="906463" y="2012950"/>
          <p14:tracePt t="51532" x="457200" y="2257425"/>
          <p14:tracePt t="51542" x="161925" y="2532063"/>
          <p14:tracePt t="51553" x="0" y="2832100"/>
          <p14:tracePt t="51602" x="968375" y="4325938"/>
          <p14:tracePt t="51610" x="1663700" y="4606925"/>
          <p14:tracePt t="51620" x="2438400" y="4794250"/>
          <p14:tracePt t="51634" x="3206750" y="4857750"/>
          <p14:tracePt t="51644" x="3925888" y="4783138"/>
          <p14:tracePt t="51654" x="4538663" y="4583113"/>
          <p14:tracePt t="51667" x="4989513" y="4300538"/>
          <p14:tracePt t="51678" x="5276850" y="3963988"/>
          <p14:tracePt t="51688" x="5383213" y="3557588"/>
          <p14:tracePt t="51699" x="5338763" y="3163888"/>
          <p14:tracePt t="51712" x="5121275" y="2763838"/>
          <p14:tracePt t="51725" x="4732338" y="2432050"/>
          <p14:tracePt t="51733" x="4208463" y="2157413"/>
          <p14:tracePt t="51744" x="3651250" y="2006600"/>
          <p14:tracePt t="51755" x="3163888" y="1968500"/>
          <p14:tracePt t="51766" x="2770188" y="2012950"/>
          <p14:tracePt t="51778" x="2513013" y="2087563"/>
          <p14:tracePt t="51789" x="2351088" y="2206625"/>
          <p14:tracePt t="51801" x="2263775" y="2381250"/>
          <p14:tracePt t="51813" x="2251075" y="2563813"/>
          <p14:tracePt t="51823" x="2312988" y="2794000"/>
          <p14:tracePt t="51835" x="2544763" y="3063875"/>
          <p14:tracePt t="51847" x="2951163" y="3338513"/>
          <p14:tracePt t="51856" x="3495675" y="3570288"/>
          <p14:tracePt t="51868" x="4102100" y="3751263"/>
          <p14:tracePt t="51881" x="4725988" y="3844925"/>
          <p14:tracePt t="51891" x="5283200" y="3844925"/>
          <p14:tracePt t="51910" x="5757863" y="3781425"/>
          <p14:tracePt t="51915" x="6096000" y="3625850"/>
          <p14:tracePt t="51924" x="6315075" y="3444875"/>
          <p14:tracePt t="51935" x="6427788" y="3244850"/>
          <p14:tracePt t="51949" x="6440488" y="3032125"/>
          <p14:tracePt t="51958" x="6376988" y="2825750"/>
          <p14:tracePt t="51969" x="6183313" y="2632075"/>
          <p14:tracePt t="51982" x="5834063" y="2438400"/>
          <p14:tracePt t="51993" x="5327650" y="2287588"/>
          <p14:tracePt t="52003" x="4676775" y="2168525"/>
          <p14:tracePt t="52015" x="3957638" y="2087563"/>
          <p14:tracePt t="52025" x="3263900" y="2051050"/>
          <p14:tracePt t="52037" x="2682875" y="2032000"/>
          <p14:tracePt t="52050" x="2244725" y="2032000"/>
          <p14:tracePt t="52060" x="1987550" y="2038350"/>
          <p14:tracePt t="52072" x="1900238" y="2051050"/>
          <p14:tracePt t="52082" x="1857375" y="2057400"/>
          <p14:tracePt t="52104" x="1838325" y="2063750"/>
          <p14:tracePt t="52217" x="1831975" y="2068513"/>
          <p14:tracePt t="52229" x="1825625" y="2074863"/>
          <p14:tracePt t="52239" x="1825625" y="2087563"/>
          <p14:tracePt t="52251" x="1831975" y="2106613"/>
          <p14:tracePt t="52261" x="1844675" y="2119313"/>
          <p14:tracePt t="52273" x="1857375" y="2138363"/>
          <p14:tracePt t="52284" x="1887538" y="2163763"/>
          <p14:tracePt t="52295" x="1931988" y="2187575"/>
          <p14:tracePt t="52307" x="1976438" y="2219325"/>
          <p14:tracePt t="52319" x="2019300" y="2244725"/>
          <p14:tracePt t="52332" x="2087563" y="2268538"/>
          <p14:tracePt t="52341" x="2157413" y="2312988"/>
          <p14:tracePt t="52352" x="2238375" y="2363788"/>
          <p14:tracePt t="52366" x="2319338" y="2413000"/>
          <p14:tracePt t="52375" x="2413000" y="2463800"/>
          <p14:tracePt t="52386" x="2489200" y="2513013"/>
          <p14:tracePt t="52400" x="2582863" y="2563813"/>
          <p14:tracePt t="52411" x="2676525" y="2606675"/>
          <p14:tracePt t="52419" x="2776538" y="2644775"/>
          <p14:tracePt t="52433" x="2895600" y="2674938"/>
          <p14:tracePt t="52442" x="3006725" y="2700338"/>
          <p14:tracePt t="52453" x="3106738" y="2725738"/>
          <p14:tracePt t="52466" x="3219450" y="2751138"/>
          <p14:tracePt t="52499" x="3513138" y="2781300"/>
          <p14:tracePt t="52510" x="3613150" y="2787650"/>
          <p14:tracePt t="52521" x="3738563" y="2787650"/>
          <p14:tracePt t="52532" x="3863975" y="2787650"/>
          <p14:tracePt t="52544" x="3970338" y="2787650"/>
          <p14:tracePt t="52554" x="4095750" y="2800350"/>
          <p14:tracePt t="52565" x="4219575" y="2813050"/>
          <p14:tracePt t="52578" x="4332288" y="2819400"/>
          <p14:tracePt t="52588" x="4451350" y="2832100"/>
          <p14:tracePt t="52600" x="4551363" y="2838450"/>
          <p14:tracePt t="52610" x="4651375" y="2863850"/>
          <p14:tracePt t="52622" x="4738688" y="2870200"/>
          <p14:tracePt t="52633" x="4826000" y="2881313"/>
          <p14:tracePt t="52644" x="4914900" y="2887663"/>
          <p14:tracePt t="52655" x="5008563" y="2900363"/>
          <p14:tracePt t="52667" x="5083175" y="2906713"/>
          <p14:tracePt t="52678" x="5157788" y="2906713"/>
          <p14:tracePt t="52689" x="5232400" y="2906713"/>
          <p14:tracePt t="52701" x="5308600" y="2906713"/>
          <p14:tracePt t="52712" x="5370513" y="2906713"/>
          <p14:tracePt t="52723" x="5421313" y="2906713"/>
          <p14:tracePt t="52734" x="5457825" y="2906713"/>
          <p14:tracePt t="52746" x="5502275" y="2906713"/>
          <p14:tracePt t="52758" x="5551488" y="2906713"/>
          <p14:tracePt t="52767" x="5602288" y="2906713"/>
          <p14:tracePt t="52781" x="5670550" y="2887663"/>
          <p14:tracePt t="52795" x="5757863" y="2870200"/>
          <p14:tracePt t="52802" x="5857875" y="2851150"/>
          <p14:tracePt t="52814" x="5964238" y="2819400"/>
          <p14:tracePt t="52824" x="6051550" y="2774950"/>
          <p14:tracePt t="52835" x="6134100" y="2738438"/>
          <p14:tracePt t="52848" x="6202363" y="2687638"/>
          <p14:tracePt t="52858" x="6251575" y="2632075"/>
          <p14:tracePt t="52869" x="6283325" y="2587625"/>
          <p14:tracePt t="52880" x="6302375" y="2544763"/>
          <p14:tracePt t="52894" x="6321425" y="2500313"/>
          <p14:tracePt t="52907" x="6321425" y="2451100"/>
          <p14:tracePt t="52917" x="6302375" y="2406650"/>
          <p14:tracePt t="52927" x="6246813" y="2357438"/>
          <p14:tracePt t="52936" x="6140450" y="2319338"/>
          <p14:tracePt t="52948" x="5989638" y="2268538"/>
          <p14:tracePt t="52960" x="5715000" y="2212975"/>
          <p14:tracePt t="52970" x="5395913" y="2163763"/>
          <p14:tracePt t="52981" x="5027613" y="2093913"/>
          <p14:tracePt t="52995" x="4608513" y="2044700"/>
          <p14:tracePt t="53004" x="4214813" y="2006600"/>
          <p14:tracePt t="53017" x="3808413" y="1993900"/>
          <p14:tracePt t="53027" x="3419475" y="1974850"/>
          <p14:tracePt t="53038" x="3063875" y="1974850"/>
          <p14:tracePt t="53050" x="2725738" y="2000250"/>
          <p14:tracePt t="53060" x="2425700" y="2044700"/>
          <p14:tracePt t="53072" x="2157413" y="2093913"/>
          <p14:tracePt t="53083" x="1951038" y="2144713"/>
          <p14:tracePt t="53099" x="1819275" y="2187575"/>
          <p14:tracePt t="53110" x="1719263" y="2219325"/>
          <p14:tracePt t="53118" x="1625600" y="2251075"/>
          <p14:tracePt t="53132" x="1550988" y="2281238"/>
          <p14:tracePt t="53139" x="1470025" y="2300288"/>
          <p14:tracePt t="53150" x="1393825" y="2319338"/>
          <p14:tracePt t="53163" x="1325563" y="2338388"/>
          <p14:tracePt t="53172" x="1274763" y="2357438"/>
          <p14:tracePt t="53184" x="1219200" y="2374900"/>
          <p14:tracePt t="53197" x="1181100" y="2381250"/>
          <p14:tracePt t="53207" x="1150938" y="2387600"/>
          <p14:tracePt t="53219" x="1131888" y="2393950"/>
          <p14:tracePt t="53232" x="1106488" y="2413000"/>
          <p14:tracePt t="53241" x="1081088" y="2419350"/>
          <p14:tracePt t="53252" x="1057275" y="2432050"/>
          <p14:tracePt t="53265" x="1044575" y="2444750"/>
          <p14:tracePt t="53274" x="1038225" y="2457450"/>
          <p14:tracePt t="53286" x="1031875" y="2470150"/>
          <p14:tracePt t="53298" x="1025525" y="2493963"/>
          <p14:tracePt t="53308" x="1025525" y="2513013"/>
          <p14:tracePt t="53319" x="1025525" y="2532063"/>
          <p14:tracePt t="53333" x="1025525" y="2563813"/>
          <p14:tracePt t="53342" x="1025525" y="2581275"/>
          <p14:tracePt t="53353" x="1025525" y="2600325"/>
          <p14:tracePt t="53366" x="1025525" y="2619375"/>
          <p14:tracePt t="53376" x="1025525" y="2638425"/>
          <p14:tracePt t="53387" x="1038225" y="2670175"/>
          <p14:tracePt t="53399" x="1063625" y="2693988"/>
          <p14:tracePt t="53410" x="1106488" y="2725738"/>
          <p14:tracePt t="53420" x="1138238" y="2751138"/>
          <p14:tracePt t="53432" x="1181100" y="2770188"/>
          <p14:tracePt t="53444" x="1250950" y="2787650"/>
          <p14:tracePt t="53454" x="1325563" y="2819400"/>
          <p14:tracePt t="53466" x="1419225" y="2838450"/>
          <p14:tracePt t="53478" x="1519238" y="2857500"/>
          <p14:tracePt t="53488" x="1619250" y="2874963"/>
          <p14:tracePt t="53499" x="1731963" y="2887663"/>
          <p14:tracePt t="53512" x="1857375" y="2887663"/>
          <p14:tracePt t="53522" x="1981200" y="2887663"/>
          <p14:tracePt t="53534" x="2106613" y="2887663"/>
          <p14:tracePt t="53544" x="2232025" y="2887663"/>
          <p14:tracePt t="53555" x="2351088" y="2887663"/>
          <p14:tracePt t="53567" x="2463800" y="2887663"/>
          <p14:tracePt t="53579" x="2576513" y="2887663"/>
          <p14:tracePt t="53589" x="2689225" y="2887663"/>
          <p14:tracePt t="53604" x="2789238" y="2887663"/>
          <p14:tracePt t="53612" x="2889250" y="2900363"/>
          <p14:tracePt t="53623" x="2989263" y="2900363"/>
          <p14:tracePt t="53634" x="3100388" y="2900363"/>
          <p14:tracePt t="53647" x="3225800" y="2900363"/>
          <p14:tracePt t="53656" x="3351213" y="2900363"/>
          <p14:tracePt t="53667" x="3482975" y="2900363"/>
          <p14:tracePt t="53680" x="3619500" y="2900363"/>
          <p14:tracePt t="53690" x="3757613" y="2906713"/>
          <p14:tracePt t="53701" x="3895725" y="2906713"/>
          <p14:tracePt t="53715" x="4032250" y="2906713"/>
          <p14:tracePt t="53727" x="4164013" y="2906713"/>
          <p14:tracePt t="53735" x="4302125" y="2906713"/>
          <p14:tracePt t="53749" x="4425950" y="2906713"/>
          <p14:tracePt t="53758" x="4538663" y="2906713"/>
          <p14:tracePt t="53769" x="4638675" y="2906713"/>
          <p14:tracePt t="53780" x="4738688" y="2906713"/>
          <p14:tracePt t="53793" x="4838700" y="2906713"/>
          <p14:tracePt t="53803" x="4951413" y="2906713"/>
          <p14:tracePt t="53816" x="5064125" y="2906713"/>
          <p14:tracePt t="53826" x="5183188" y="2906713"/>
          <p14:tracePt t="53837" x="5295900" y="2906713"/>
          <p14:tracePt t="53850" x="5408613" y="2906713"/>
          <p14:tracePt t="53859" x="5508625" y="2906713"/>
          <p14:tracePt t="53870" x="5608638" y="2906713"/>
          <p14:tracePt t="53881" x="5683250" y="2906713"/>
          <p14:tracePt t="53899" x="5745163" y="2906713"/>
          <p14:tracePt t="53904" x="5795963" y="2906713"/>
          <p14:tracePt t="53917" x="5834063" y="2906713"/>
          <p14:tracePt t="53927" x="5876925" y="2906713"/>
          <p14:tracePt t="53937" x="5915025" y="2906713"/>
          <p14:tracePt t="53949" x="5934075" y="2906713"/>
          <p14:tracePt t="53971" x="5945188" y="2906713"/>
          <p14:tracePt t="53983" x="5951538" y="2906713"/>
          <p14:tracePt t="53995" x="5957888" y="2894013"/>
          <p14:tracePt t="54010" x="5957888" y="2887663"/>
          <p14:tracePt t="54017" x="5964238" y="2874963"/>
          <p14:tracePt t="54039" x="5970588" y="2863850"/>
          <p14:tracePt t="54050" x="5970588" y="2851150"/>
          <p14:tracePt t="54063" x="5976938" y="2838450"/>
          <p14:tracePt t="54073" x="5976938" y="2825750"/>
          <p14:tracePt t="54084" x="5976938" y="2819400"/>
          <p14:tracePt t="54099" x="5976938" y="2813050"/>
          <p14:tracePt t="54109" x="5976938" y="2794000"/>
          <p14:tracePt t="54118" x="5976938" y="2781300"/>
          <p14:tracePt t="54131" x="5976938" y="2763838"/>
          <p14:tracePt t="54140" x="5951538" y="2732088"/>
          <p14:tracePt t="54152" x="5934075" y="2713038"/>
          <p14:tracePt t="54166" x="5895975" y="2687638"/>
          <p14:tracePt t="54174" x="5864225" y="2663825"/>
          <p14:tracePt t="54186" x="5834063" y="2638425"/>
          <p14:tracePt t="54197" x="5815013" y="2619375"/>
          <p14:tracePt t="54208" x="5776913" y="2593975"/>
          <p14:tracePt t="54219" x="5757863" y="2574925"/>
          <p14:tracePt t="54233" x="5740400" y="2563813"/>
          <p14:tracePt t="54242" x="5715000" y="2557463"/>
          <p14:tracePt t="54253" x="5683250" y="2544763"/>
          <p14:tracePt t="54266" x="5657850" y="2538413"/>
          <p14:tracePt t="54277" x="5614988" y="2525713"/>
          <p14:tracePt t="54287" x="5576888" y="2519363"/>
          <p14:tracePt t="54299" x="5534025" y="2513013"/>
          <p14:tracePt t="54310" x="5495925" y="2500313"/>
          <p14:tracePt t="54320" x="5464175" y="2493963"/>
          <p14:tracePt t="54333" x="5427663" y="2487613"/>
          <p14:tracePt t="54343" x="5383213" y="2481263"/>
          <p14:tracePt t="54354" x="5345113" y="2470150"/>
          <p14:tracePt t="54366" x="5289550" y="2463800"/>
          <p14:tracePt t="54377" x="5264150" y="2457450"/>
          <p14:tracePt t="54388" x="5221288" y="2444750"/>
          <p14:tracePt t="54402" x="5164138" y="2432050"/>
          <p14:tracePt t="54411" x="5089525" y="2419350"/>
          <p14:tracePt t="54422" x="5002213" y="2400300"/>
          <p14:tracePt t="54435" x="4914900" y="2381250"/>
          <p14:tracePt t="54447" x="4795838" y="2357438"/>
          <p14:tracePt t="54455" x="4670425" y="2338388"/>
          <p14:tracePt t="54468" x="4532313" y="2325688"/>
          <p14:tracePt t="54479" x="4376738" y="2319338"/>
          <p14:tracePt t="54489" x="4214813" y="2293938"/>
          <p14:tracePt t="54500" x="4051300" y="2281238"/>
          <p14:tracePt t="54513" x="3863975" y="2268538"/>
          <p14:tracePt t="54524" x="3683000" y="2268538"/>
          <p14:tracePt t="54535" x="3525838" y="2268538"/>
          <p14:tracePt t="54548" x="3351213" y="2268538"/>
          <p14:tracePt t="54557" x="3213100" y="2257425"/>
          <p14:tracePt t="54568" x="3089275" y="2257425"/>
          <p14:tracePt t="54580" x="2976563" y="2257425"/>
          <p14:tracePt t="54592" x="2876550" y="2251075"/>
          <p14:tracePt t="54603" x="2789238" y="2251075"/>
          <p14:tracePt t="54614" x="2713038" y="2251075"/>
          <p14:tracePt t="54624" x="2651125" y="2251075"/>
          <p14:tracePt t="54635" x="2589213" y="2251075"/>
          <p14:tracePt t="54648" x="2513013" y="2251075"/>
          <p14:tracePt t="54657" x="2451100" y="2251075"/>
          <p14:tracePt t="54669" x="2370138" y="2251075"/>
          <p14:tracePt t="54682" x="2293938" y="2251075"/>
          <p14:tracePt t="54692" x="2219325" y="2251075"/>
          <p14:tracePt t="54703" x="2144713" y="2251075"/>
          <p14:tracePt t="54717" x="2057400" y="2251075"/>
          <p14:tracePt t="54727" x="1981200" y="2251075"/>
          <p14:tracePt t="54737" x="1919288" y="2251075"/>
          <p14:tracePt t="54750" x="1857375" y="2251075"/>
          <p14:tracePt t="54760" x="1806575" y="2251075"/>
          <p14:tracePt t="54770" x="1770063" y="2251075"/>
          <p14:tracePt t="54781" x="1719263" y="2251075"/>
          <p14:tracePt t="54794" x="1670050" y="2251075"/>
          <p14:tracePt t="54809" x="1612900" y="2251075"/>
          <p14:tracePt t="54816" x="1563688" y="2268538"/>
          <p14:tracePt t="54826" x="1506538" y="2287588"/>
          <p14:tracePt t="54837" x="1463675" y="2300288"/>
          <p14:tracePt t="54849" x="1419225" y="2332038"/>
          <p14:tracePt t="54860" x="1374775" y="2357438"/>
          <p14:tracePt t="54871" x="1357313" y="2374900"/>
          <p14:tracePt t="54885" x="1319213" y="2400300"/>
          <p14:tracePt t="54897" x="1287463" y="2425700"/>
          <p14:tracePt t="54910" x="1257300" y="2451100"/>
          <p14:tracePt t="54917" x="1225550" y="2474913"/>
          <p14:tracePt t="54927" x="1200150" y="2487613"/>
          <p14:tracePt t="54950" x="1181100" y="2500313"/>
          <p14:tracePt t="54984" x="1168400" y="2519363"/>
          <p14:tracePt t="54996" x="1157288" y="2532063"/>
          <p14:tracePt t="55010" x="1144588" y="2544763"/>
          <p14:tracePt t="55018" x="1125538" y="2557463"/>
          <p14:tracePt t="55031" x="1119188" y="2570163"/>
          <p14:tracePt t="55040" x="1112838" y="2581275"/>
          <p14:tracePt t="55052" x="1100138" y="2593975"/>
          <p14:tracePt t="55065" x="1093788" y="2606675"/>
          <p14:tracePt t="55074" x="1093788" y="2619375"/>
          <p14:tracePt t="55086" x="1087438" y="2632075"/>
          <p14:tracePt t="55102" x="1087438" y="2638425"/>
          <p14:tracePt t="55113" x="1081088" y="2651125"/>
          <p14:tracePt t="55119" x="1081088" y="2663825"/>
          <p14:tracePt t="55142" x="1081088" y="2674938"/>
          <p14:tracePt t="55153" x="1081088" y="2681288"/>
          <p14:tracePt t="55187" x="1081088" y="2687638"/>
          <p14:tracePt t="55198" x="1081088" y="2693988"/>
          <p14:tracePt t="55212" x="1081088" y="2706688"/>
          <p14:tracePt t="55220" x="1081088" y="2719388"/>
          <p14:tracePt t="55234" x="1081088" y="2732088"/>
          <p14:tracePt t="55243" x="1081088" y="2744788"/>
          <p14:tracePt t="55255" x="1087438" y="2751138"/>
          <p14:tracePt t="55267" x="1093788" y="2763838"/>
          <p14:tracePt t="55278" x="1106488" y="2774950"/>
          <p14:tracePt t="55288" x="1131888" y="2787650"/>
          <p14:tracePt t="55300" x="1157288" y="2800350"/>
          <p14:tracePt t="55310" x="1200150" y="2813050"/>
          <p14:tracePt t="55321" x="1244600" y="2838450"/>
          <p14:tracePt t="55333" x="1300163" y="2857500"/>
          <p14:tracePt t="55344" x="1338263" y="2874963"/>
          <p14:tracePt t="55355" x="1381125" y="2881313"/>
          <p14:tracePt t="55367" x="1444625" y="2887663"/>
          <p14:tracePt t="55381" x="1538288" y="2906713"/>
          <p14:tracePt t="55389" x="1638300" y="2919413"/>
          <p14:tracePt t="55402" x="1751013" y="2938463"/>
          <p14:tracePt t="55414" x="1863725" y="2963863"/>
          <p14:tracePt t="55423" x="1976438" y="2981325"/>
          <p14:tracePt t="55434" x="2100263" y="3000375"/>
          <p14:tracePt t="55446" x="2225675" y="3013075"/>
          <p14:tracePt t="55456" x="2338388" y="3025775"/>
          <p14:tracePt t="55468" x="2451100" y="3032125"/>
          <p14:tracePt t="55482" x="2576513" y="3044825"/>
          <p14:tracePt t="55491" x="2713038" y="3044825"/>
          <p14:tracePt t="55502" x="2851150" y="3044825"/>
          <p14:tracePt t="55514" x="3000375" y="3044825"/>
          <p14:tracePt t="55524" x="3157538" y="3044825"/>
          <p14:tracePt t="55538" x="3338513" y="3044825"/>
          <p14:tracePt t="55547" x="3544888" y="3044825"/>
          <p14:tracePt t="55557" x="3719513" y="3044825"/>
          <p14:tracePt t="55569" x="3902075" y="3044825"/>
          <p14:tracePt t="55580" x="4083050" y="3044825"/>
          <p14:tracePt t="55593" x="4219575" y="3057525"/>
          <p14:tracePt t="55604" x="4344988" y="3063875"/>
          <p14:tracePt t="55615" x="4445000" y="3063875"/>
          <p14:tracePt t="55627" x="4545013" y="3076575"/>
          <p14:tracePt t="55636" x="4632325" y="3076575"/>
          <p14:tracePt t="55649" x="4708525" y="3076575"/>
          <p14:tracePt t="55660" x="4783138" y="3076575"/>
          <p14:tracePt t="55670" x="4845050" y="3076575"/>
          <p14:tracePt t="55683" x="4921250" y="3081338"/>
          <p14:tracePt t="55693" x="4995863" y="3081338"/>
          <p14:tracePt t="55704" x="5070475" y="3081338"/>
          <p14:tracePt t="55717" x="5157788" y="3081338"/>
          <p14:tracePt t="55727" x="5245100" y="3081338"/>
          <p14:tracePt t="55738" x="5321300" y="3081338"/>
          <p14:tracePt t="55749" x="5395913" y="3081338"/>
          <p14:tracePt t="55765" x="5445125" y="3081338"/>
          <p14:tracePt t="55771" x="5476875" y="3081338"/>
          <p14:tracePt t="55784" x="5502275" y="3081338"/>
          <p14:tracePt t="55795" x="5538788" y="3081338"/>
          <p14:tracePt t="55805" x="5583238" y="3081338"/>
          <p14:tracePt t="55818" x="5621338" y="3081338"/>
          <p14:tracePt t="55828" x="5651500" y="3076575"/>
          <p14:tracePt t="55839" x="5689600" y="3076575"/>
          <p14:tracePt t="55851" x="5740400" y="3070225"/>
          <p14:tracePt t="55863" x="5795963" y="3057525"/>
          <p14:tracePt t="55874" x="5834063" y="3051175"/>
          <p14:tracePt t="55884" x="5876925" y="3044825"/>
          <p14:tracePt t="55896" x="5927725" y="3032125"/>
          <p14:tracePt t="55907" x="5970588" y="3025775"/>
          <p14:tracePt t="55920" x="5995988" y="3019425"/>
          <p14:tracePt t="55931" x="6021388" y="3013075"/>
          <p14:tracePt t="55940" x="6034088" y="3006725"/>
          <p14:tracePt t="55964" x="6045200" y="3000375"/>
          <p14:tracePt t="55974" x="6057900" y="2994025"/>
          <p14:tracePt t="55985" x="6064250" y="2987675"/>
          <p14:tracePt t="55999" x="6070600" y="2981325"/>
          <p14:tracePt t="56008" x="6076950" y="2974975"/>
          <p14:tracePt t="56019" x="6089650" y="2970213"/>
          <p14:tracePt t="56033" x="6102350" y="2963863"/>
          <p14:tracePt t="56045" x="6127750" y="2938463"/>
          <p14:tracePt t="56053" x="6140450" y="2925763"/>
          <p14:tracePt t="56067" x="6151563" y="2913063"/>
          <p14:tracePt t="56075" x="6164263" y="2894013"/>
          <p14:tracePt t="56088" x="6189663" y="2863850"/>
          <p14:tracePt t="56101" x="6196013" y="2832100"/>
          <p14:tracePt t="56110" x="6202363" y="2813050"/>
          <p14:tracePt t="56120" x="6202363" y="2794000"/>
          <p14:tracePt t="56133" x="6202363" y="2781300"/>
          <p14:tracePt t="56143" x="6202363" y="2770188"/>
          <p14:tracePt t="56154" x="6202363" y="2757488"/>
          <p14:tracePt t="56167" x="6202363" y="2744788"/>
          <p14:tracePt t="56177" x="6202363" y="2732088"/>
          <p14:tracePt t="56188" x="6202363" y="2713038"/>
          <p14:tracePt t="56199" x="6202363" y="2693988"/>
          <p14:tracePt t="56212" x="6196013" y="2670175"/>
          <p14:tracePt t="56222" x="6183313" y="2651125"/>
          <p14:tracePt t="56233" x="6170613" y="2632075"/>
          <p14:tracePt t="56245" x="6151563" y="2606675"/>
          <p14:tracePt t="56255" x="6134100" y="2587625"/>
          <p14:tracePt t="56267" x="6115050" y="2563813"/>
          <p14:tracePt t="56279" x="6064250" y="2538413"/>
          <p14:tracePt t="56291" x="6021388" y="2513013"/>
          <p14:tracePt t="56302" x="5976938" y="2487613"/>
          <p14:tracePt t="56313" x="5951538" y="2470150"/>
          <p14:tracePt t="56323" x="5908675" y="2457450"/>
          <p14:tracePt t="56334" x="5851525" y="2438400"/>
          <p14:tracePt t="56348" x="5789613" y="2419350"/>
          <p14:tracePt t="56357" x="5721350" y="2400300"/>
          <p14:tracePt t="56368" x="5645150" y="2387600"/>
          <p14:tracePt t="56379" x="5545138" y="2374900"/>
          <p14:tracePt t="56392" x="5408613" y="2374900"/>
          <p14:tracePt t="56403" x="5221288" y="2374900"/>
          <p14:tracePt t="56416" x="4964113" y="2374900"/>
          <p14:tracePt t="56424" x="4657725" y="2374900"/>
          <p14:tracePt t="56435" x="4351338" y="2374900"/>
          <p14:tracePt t="56448" x="4095750" y="2374900"/>
          <p14:tracePt t="56458" x="3889375" y="2374900"/>
          <p14:tracePt t="56469" x="3751263" y="2374900"/>
          <p14:tracePt t="56482" x="3632200" y="2374900"/>
          <p14:tracePt t="56491" x="3519488" y="2374900"/>
          <p14:tracePt t="56503" x="3395663" y="2374900"/>
          <p14:tracePt t="56516" x="3270250" y="2374900"/>
          <p14:tracePt t="56525" x="3119438" y="2374900"/>
          <p14:tracePt t="56537" x="2963863" y="2374900"/>
          <p14:tracePt t="56549" x="2757488" y="2374900"/>
          <p14:tracePt t="56560" x="2551113" y="2374900"/>
          <p14:tracePt t="56571" x="2351088" y="2374900"/>
          <p14:tracePt t="56582" x="2144713" y="2374900"/>
          <p14:tracePt t="56597" x="1963738" y="2374900"/>
          <p14:tracePt t="56608" x="1825625" y="2374900"/>
          <p14:tracePt t="56617" x="1751013" y="2374900"/>
          <p14:tracePt t="56672" x="1712913" y="2374900"/>
          <p14:tracePt t="56684" x="1663700" y="2374900"/>
          <p14:tracePt t="56695" x="1631950" y="2374900"/>
          <p14:tracePt t="56705" x="1606550" y="2374900"/>
          <p14:tracePt t="56717" x="1587500" y="2374900"/>
          <p14:tracePt t="56728" x="1574800" y="2374900"/>
          <p14:tracePt t="56750" x="1570038" y="2374900"/>
          <p14:tracePt t="56773" x="1563688" y="2374900"/>
          <p14:tracePt t="56784" x="1557338" y="2374900"/>
          <p14:tracePt t="56853" x="1544638" y="2374900"/>
          <p14:tracePt t="56866" x="1525588" y="2381250"/>
          <p14:tracePt t="56887" x="1463675" y="2406650"/>
          <p14:tracePt t="56898" x="1438275" y="2419350"/>
          <p14:tracePt t="56908" x="1393825" y="2432050"/>
          <p14:tracePt t="56920" x="1338263" y="2463800"/>
          <p14:tracePt t="56932" x="1270000" y="2487613"/>
          <p14:tracePt t="56942" x="1193800" y="2519363"/>
          <p14:tracePt t="56952" x="1112838" y="2551113"/>
          <p14:tracePt t="56966" x="1038225" y="2574925"/>
          <p14:tracePt t="56976" x="993775" y="2593975"/>
          <p14:tracePt t="57056" x="968375" y="2606675"/>
          <p14:tracePt t="57066" x="968375" y="2613025"/>
          <p14:tracePt t="57077" x="963613" y="2625725"/>
          <p14:tracePt t="57088" x="957263" y="2644775"/>
          <p14:tracePt t="57103" x="957263" y="2657475"/>
          <p14:tracePt t="57110" x="957263" y="2670175"/>
          <p14:tracePt t="57122" x="957263" y="2693988"/>
          <p14:tracePt t="57134" x="957263" y="2706688"/>
          <p14:tracePt t="57145" x="968375" y="2725738"/>
          <p14:tracePt t="57155" x="987425" y="2738438"/>
          <p14:tracePt t="57167" x="1019175" y="2757488"/>
          <p14:tracePt t="57179" x="1050925" y="2770188"/>
          <p14:tracePt t="57189" x="1093788" y="2787650"/>
          <p14:tracePt t="57200" x="1168400" y="2806700"/>
          <p14:tracePt t="57215" x="1270000" y="2825750"/>
          <p14:tracePt t="57226" x="1412875" y="2851150"/>
          <p14:tracePt t="57235" x="1606550" y="2874963"/>
          <p14:tracePt t="57248" x="1819275" y="2900363"/>
          <p14:tracePt t="57257" x="2038350" y="2925763"/>
          <p14:tracePt t="57268" x="2257425" y="2957513"/>
          <p14:tracePt t="57280" x="2470150" y="2981325"/>
          <p14:tracePt t="57291" x="2638425" y="3006725"/>
          <p14:tracePt t="57302" x="2800350" y="3019425"/>
          <p14:tracePt t="57316" x="2938463" y="3019425"/>
          <p14:tracePt t="57324" x="3063875" y="3019425"/>
          <p14:tracePt t="57335" x="3189288" y="3019425"/>
          <p14:tracePt t="57351" x="3313113" y="3025775"/>
          <p14:tracePt t="57358" x="3444875" y="3038475"/>
          <p14:tracePt t="57369" x="3582988" y="3051175"/>
          <p14:tracePt t="57380" x="3719513" y="3057525"/>
          <p14:tracePt t="57392" x="3857625" y="3070225"/>
          <p14:tracePt t="57405" x="3983038" y="3081338"/>
          <p14:tracePt t="57416" x="4095750" y="3087688"/>
          <p14:tracePt t="57425" x="4208463" y="3100388"/>
          <p14:tracePt t="57437" x="4319588" y="3113088"/>
          <p14:tracePt t="57449" x="4419600" y="3113088"/>
          <p14:tracePt t="57464" x="4508500" y="3113088"/>
          <p14:tracePt t="57470" x="4608513" y="3113088"/>
          <p14:tracePt t="57483" x="4695825" y="3113088"/>
          <p14:tracePt t="57493" x="4783138" y="3113088"/>
          <p14:tracePt t="57504" x="4857750" y="3113088"/>
          <p14:tracePt t="57518" x="4932363" y="3113088"/>
          <p14:tracePt t="57527" x="5008563" y="3113088"/>
          <p14:tracePt t="57538" x="5083175" y="3113088"/>
          <p14:tracePt t="57550" x="5145088" y="3113088"/>
          <p14:tracePt t="57560" x="5221288" y="3113088"/>
          <p14:tracePt t="57572" x="5289550" y="3113088"/>
          <p14:tracePt t="57583" x="5364163" y="3113088"/>
          <p14:tracePt t="57595" x="5438775" y="3113088"/>
          <p14:tracePt t="57606" x="5514975" y="3113088"/>
          <p14:tracePt t="57617" x="5602288" y="3113088"/>
          <p14:tracePt t="57628" x="5676900" y="3113088"/>
          <p14:tracePt t="57639" x="5751513" y="3113088"/>
          <p14:tracePt t="57650" x="5827713" y="3113088"/>
          <p14:tracePt t="57663" x="5889625" y="3106738"/>
          <p14:tracePt t="57672" x="5940425" y="3100388"/>
          <p14:tracePt t="57684" x="5983288" y="3094038"/>
          <p14:tracePt t="57696" x="6027738" y="3076575"/>
          <p14:tracePt t="57707" x="6057900" y="3057525"/>
          <p14:tracePt t="57719" x="6089650" y="3044825"/>
          <p14:tracePt t="57733" x="6127750" y="3025775"/>
          <p14:tracePt t="57741" x="6170613" y="3000375"/>
          <p14:tracePt t="57752" x="6221413" y="2963863"/>
          <p14:tracePt t="57764" x="6264275" y="2925763"/>
          <p14:tracePt t="57774" x="6308725" y="2900363"/>
          <p14:tracePt t="57785" x="6340475" y="2870200"/>
          <p14:tracePt t="57799" x="6376988" y="2832100"/>
          <p14:tracePt t="57808" x="6396038" y="2813050"/>
          <p14:tracePt t="57819" x="6421438" y="2787650"/>
          <p14:tracePt t="57831" x="6434138" y="2770188"/>
          <p14:tracePt t="57842" x="6446838" y="2757488"/>
          <p14:tracePt t="57852" x="6451600" y="2738438"/>
          <p14:tracePt t="57865" x="6451600" y="2713038"/>
          <p14:tracePt t="57875" x="6446838" y="2687638"/>
          <p14:tracePt t="57887" x="6415088" y="2663825"/>
          <p14:tracePt t="57911" x="6121400" y="2570163"/>
          <p14:tracePt t="57921" x="5621338" y="2493963"/>
          <p14:tracePt t="57933" x="4976813" y="2419350"/>
          <p14:tracePt t="57945" x="4238625" y="2357438"/>
          <p14:tracePt t="57954" x="3444875" y="2319338"/>
          <p14:tracePt t="57966" x="2706688" y="2300288"/>
          <p14:tracePt t="57979" x="2051050" y="2300288"/>
          <p14:tracePt t="57988" x="1487488" y="2332038"/>
          <p14:tracePt t="58002" x="1044575" y="2381250"/>
          <p14:tracePt t="58011" x="719138" y="2451100"/>
          <p14:tracePt t="58022" x="487363" y="2519363"/>
          <p14:tracePt t="58034" x="368300" y="2587625"/>
          <p14:tracePt t="58045" x="312738" y="2625725"/>
          <p14:tracePt t="58055" x="274638" y="2651125"/>
          <p14:tracePt t="58168" x="274638" y="2670175"/>
          <p14:tracePt t="58181" x="287338" y="2687638"/>
          <p14:tracePt t="58191" x="312738" y="2706688"/>
          <p14:tracePt t="58202" x="368300" y="2719388"/>
          <p14:tracePt t="58215" x="450850" y="2751138"/>
          <p14:tracePt t="58227" x="561975" y="2781300"/>
          <p14:tracePt t="58235" x="744538" y="2819400"/>
          <p14:tracePt t="58250" x="1012825" y="2863850"/>
          <p14:tracePt t="58259" x="1338263" y="2932113"/>
          <p14:tracePt t="58269" x="1706563" y="2981325"/>
          <p14:tracePt t="58282" x="2076450" y="3032125"/>
          <p14:tracePt t="58292" x="2444750" y="3081338"/>
          <p14:tracePt t="58303" x="2806700" y="3113088"/>
          <p14:tracePt t="58316" x="3170238" y="3132138"/>
          <p14:tracePt t="58325" x="3551238" y="3132138"/>
          <p14:tracePt t="58337" x="3913188" y="3119438"/>
          <p14:tracePt t="58349" x="4276725" y="3087688"/>
          <p14:tracePt t="58359" x="4621213" y="3057525"/>
          <p14:tracePt t="58371" x="4914900" y="3006725"/>
          <p14:tracePt t="58382" x="5189538" y="2944813"/>
          <p14:tracePt t="58394" x="5389563" y="2894013"/>
          <p14:tracePt t="58404" x="5538788" y="2857500"/>
          <p14:tracePt t="58416" x="5657850" y="2825750"/>
          <p14:tracePt t="58427" x="5745163" y="2806700"/>
          <p14:tracePt t="58438" x="5808663" y="2787650"/>
          <p14:tracePt t="58449" x="5864225" y="2770188"/>
          <p14:tracePt t="58461" x="5895975" y="2763838"/>
          <p14:tracePt t="58472" x="5921375" y="2757488"/>
          <p14:tracePt t="58484" x="5964238" y="2744788"/>
          <p14:tracePt t="58494" x="5995988" y="2738438"/>
          <p14:tracePt t="58507" x="6034088" y="2732088"/>
          <p14:tracePt t="58518" x="6083300" y="2732088"/>
          <p14:tracePt t="58529" x="6151563" y="2719388"/>
          <p14:tracePt t="58539" x="6215063" y="2713038"/>
          <p14:tracePt t="58550" x="6240463" y="2713038"/>
          <p14:tracePt t="58730" x="6246813" y="2706688"/>
          <p14:tracePt t="58741" x="6246813" y="2700338"/>
          <p14:tracePt t="58752" x="6246813" y="2693988"/>
          <p14:tracePt t="58765" x="6240463" y="2693988"/>
          <p14:tracePt t="58798" x="6227763" y="2693988"/>
          <p14:tracePt t="58810" x="6215063" y="2693988"/>
          <p14:tracePt t="58822" x="6183313" y="2687638"/>
          <p14:tracePt t="58832" x="6157913" y="2681288"/>
          <p14:tracePt t="58843" x="6115050" y="2674938"/>
          <p14:tracePt t="58854" x="6089650" y="2670175"/>
          <p14:tracePt t="58867" x="6064250" y="2663825"/>
          <p14:tracePt t="58877" x="6045200" y="2651125"/>
          <p14:tracePt t="58888" x="6034088" y="2651125"/>
          <p14:tracePt t="59541" x="6027738" y="2651125"/>
          <p14:tracePt t="59566" x="6021388" y="2651125"/>
          <p14:tracePt t="59765" x="6015038" y="2644775"/>
          <p14:tracePt t="59799" x="6002338" y="2644775"/>
          <p14:tracePt t="59810" x="5989638" y="2644775"/>
          <p14:tracePt t="59821" x="5983288" y="2644775"/>
          <p14:tracePt t="59832" x="5970588" y="2644775"/>
          <p14:tracePt t="59844" x="5951538" y="2644775"/>
          <p14:tracePt t="59856" x="5921375" y="2651125"/>
          <p14:tracePt t="59867" x="5895975" y="2651125"/>
          <p14:tracePt t="59878" x="5857875" y="2657475"/>
          <p14:tracePt t="59891" x="5802313" y="2674938"/>
          <p14:tracePt t="59914" x="5645150" y="2706688"/>
          <p14:tracePt t="59923" x="5557838" y="2725738"/>
          <p14:tracePt t="59935" x="5483225" y="2732088"/>
          <p14:tracePt t="59947" x="5414963" y="2744788"/>
          <p14:tracePt t="59956" x="5364163" y="2763838"/>
          <p14:tracePt t="59968" x="5308600" y="2770188"/>
          <p14:tracePt t="59982" x="5270500" y="2787650"/>
          <p14:tracePt t="59990" x="5214938" y="2794000"/>
          <p14:tracePt t="60002" x="5164138" y="2806700"/>
          <p14:tracePt t="60016" x="5095875" y="2825750"/>
          <p14:tracePt t="60026" x="5032375" y="2844800"/>
          <p14:tracePt t="60035" x="4938713" y="2863850"/>
          <p14:tracePt t="60048" x="4851400" y="2881313"/>
          <p14:tracePt t="60058" x="4764088" y="2900363"/>
          <p14:tracePt t="60069" x="4670425" y="2913063"/>
          <p14:tracePt t="60080" x="4595813" y="2932113"/>
          <p14:tracePt t="60096" x="4521200" y="2944813"/>
          <p14:tracePt t="60107" x="4445000" y="2951163"/>
          <p14:tracePt t="60117" x="4364038" y="2963863"/>
          <p14:tracePt t="60127" x="4289425" y="2963863"/>
          <p14:tracePt t="60137" x="4214813" y="2963863"/>
          <p14:tracePt t="60150" x="4125913" y="2963863"/>
          <p14:tracePt t="60160" x="4038600" y="2963863"/>
          <p14:tracePt t="60170" x="3951288" y="2963863"/>
          <p14:tracePt t="60184" x="3876675" y="2963863"/>
          <p14:tracePt t="60193" x="3789363" y="2963863"/>
          <p14:tracePt t="60204" x="3702050" y="2963863"/>
          <p14:tracePt t="60218" x="3613150" y="2963863"/>
          <p14:tracePt t="60227" x="3513138" y="2963863"/>
          <p14:tracePt t="60239" x="3413125" y="2963863"/>
          <p14:tracePt t="60250" x="3325813" y="2963863"/>
          <p14:tracePt t="60260" x="3251200" y="2963863"/>
          <p14:tracePt t="60272" x="3189288" y="2963863"/>
          <p14:tracePt t="60283" x="3138488" y="2963863"/>
          <p14:tracePt t="60297" x="3113088" y="2963863"/>
          <p14:tracePt t="60310" x="3089275" y="2963863"/>
          <p14:tracePt t="60317" x="3070225" y="2963863"/>
          <p14:tracePt t="60328" x="3051175" y="2963863"/>
          <p14:tracePt t="60339" x="3038475" y="2963863"/>
          <p14:tracePt t="60351" x="3019425" y="2963863"/>
          <p14:tracePt t="60364" x="3000375" y="2963863"/>
          <p14:tracePt t="60373" x="2963863" y="2963863"/>
          <p14:tracePt t="60385" x="2932113" y="2963863"/>
          <p14:tracePt t="60397" x="2906713" y="2963863"/>
          <p14:tracePt t="60412" x="2876550" y="2963863"/>
          <p14:tracePt t="60418" x="2838450" y="2963863"/>
          <p14:tracePt t="60432" x="2800350" y="2963863"/>
          <p14:tracePt t="60441" x="2763838" y="2963863"/>
          <p14:tracePt t="60452" x="2725738" y="2963863"/>
          <p14:tracePt t="60464" x="2676525" y="2963863"/>
          <p14:tracePt t="60474" x="2619375" y="2963863"/>
          <p14:tracePt t="60486" x="2570163" y="2963863"/>
          <p14:tracePt t="60497" x="2506663" y="2963863"/>
          <p14:tracePt t="60515" x="2444750" y="2963863"/>
          <p14:tracePt t="60523" x="2393950" y="2963863"/>
          <p14:tracePt t="60532" x="2376488" y="2963863"/>
          <p14:tracePt t="60542" x="2363788" y="2963863"/>
          <p14:tracePt t="60567" x="2351088" y="2963863"/>
          <p14:tracePt t="60587" x="2338388" y="2963863"/>
          <p14:tracePt t="60609" x="2325688" y="2963863"/>
          <p14:tracePt t="60620" x="2312988" y="2963863"/>
          <p14:tracePt t="60632" x="2300288" y="2963863"/>
          <p14:tracePt t="60642" x="2282825" y="2963863"/>
          <p14:tracePt t="60654" x="2263775" y="2970213"/>
          <p14:tracePt t="60666" x="2232025" y="2974975"/>
          <p14:tracePt t="60682" x="2212975" y="2974975"/>
          <p14:tracePt t="60688" x="2193925" y="2974975"/>
          <p14:tracePt t="60700" x="2170113" y="2981325"/>
          <p14:tracePt t="60716" x="2151063" y="2987675"/>
          <p14:tracePt t="60724" x="2132013" y="2987675"/>
          <p14:tracePt t="60733" x="2119313" y="2994025"/>
          <p14:tracePt t="60745" x="2106613" y="3000375"/>
          <p14:tracePt t="60755" x="2093913" y="3000375"/>
          <p14:tracePt t="60767" x="2082800" y="3013075"/>
          <p14:tracePt t="60790" x="2070100" y="3025775"/>
          <p14:tracePt t="60802" x="2057400" y="3038475"/>
          <p14:tracePt t="60813" x="2051050" y="3057525"/>
          <p14:tracePt t="60823" x="2038350" y="3081338"/>
          <p14:tracePt t="60834" x="2038350" y="3113088"/>
          <p14:tracePt t="60846" x="2038350" y="3151188"/>
          <p14:tracePt t="60856" x="2038350" y="3176588"/>
          <p14:tracePt t="60868" x="2044700" y="3206750"/>
          <p14:tracePt t="60880" x="2063750" y="3238500"/>
          <p14:tracePt t="60891" x="2132013" y="3276600"/>
          <p14:tracePt t="60904" x="2225675" y="3319463"/>
          <p14:tracePt t="60915" x="2357438" y="3363913"/>
          <p14:tracePt t="60924" x="2557463" y="3413125"/>
          <p14:tracePt t="60935" x="2851150" y="3444875"/>
          <p14:tracePt t="60948" x="3213100" y="3476625"/>
          <p14:tracePt t="60958" x="3625850" y="3513138"/>
          <p14:tracePt t="60969" x="4114800" y="3532188"/>
          <p14:tracePt t="60981" x="4595813" y="3532188"/>
          <p14:tracePt t="60992" x="5127625" y="3532188"/>
          <p14:tracePt t="61004" x="5689600" y="3532188"/>
          <p14:tracePt t="61016" x="6221413" y="3519488"/>
          <p14:tracePt t="61027" x="6689725" y="3481388"/>
          <p14:tracePt t="61037" x="7134225" y="3432175"/>
          <p14:tracePt t="61050" x="7502525" y="3381375"/>
          <p14:tracePt t="61060" x="7821613" y="3332163"/>
          <p14:tracePt t="61071" x="8089900" y="3287713"/>
          <p14:tracePt t="61082" x="8308975" y="3257550"/>
          <p14:tracePt t="61095" x="8483600" y="3219450"/>
          <p14:tracePt t="61104" x="8634413" y="3187700"/>
          <p14:tracePt t="61117" x="8747125" y="3170238"/>
          <p14:tracePt t="61127" x="8834438" y="3144838"/>
          <p14:tracePt t="61138" x="8915400" y="3125788"/>
          <p14:tracePt t="61151" x="8978900" y="3106738"/>
          <p14:tracePt t="61161" x="9034463" y="3087688"/>
          <p14:tracePt t="61172" x="9059863" y="3081338"/>
          <p14:tracePt t="61184" x="9085263" y="3076575"/>
          <p14:tracePt t="61197" x="9102725" y="3070225"/>
          <p14:tracePt t="61207" x="9115425" y="3063875"/>
          <p14:tracePt t="61219" x="9128125" y="3063875"/>
          <p14:tracePt t="61229" x="9147175" y="3057525"/>
          <p14:tracePt t="61240" x="9172575" y="3044825"/>
          <p14:tracePt t="61252" x="9185275" y="3038475"/>
          <p14:tracePt t="61263" x="9196388" y="3019425"/>
          <p14:tracePt t="61274" x="9215438" y="3013075"/>
          <p14:tracePt t="61285" x="9228138" y="3006725"/>
          <p14:tracePt t="61297" x="9240838" y="3000375"/>
          <p14:tracePt t="61311" x="9247188" y="2994025"/>
          <p14:tracePt t="61385" x="9253538" y="2994025"/>
          <p14:tracePt t="61400" x="9253538" y="2987675"/>
          <p14:tracePt t="61419" x="9253538" y="2974975"/>
          <p14:tracePt t="61432" x="9234488" y="2963863"/>
          <p14:tracePt t="61442" x="9209088" y="2944813"/>
          <p14:tracePt t="61466" x="9147175" y="2932113"/>
          <p14:tracePt t="61476" x="9085263" y="2913063"/>
          <p14:tracePt t="61486" x="8991600" y="2881313"/>
          <p14:tracePt t="61498" x="8890000" y="2851150"/>
          <p14:tracePt t="61512" x="8778875" y="2832100"/>
          <p14:tracePt t="61522" x="8653463" y="2813050"/>
          <p14:tracePt t="61533" x="8528050" y="2787650"/>
          <p14:tracePt t="61543" x="8396288" y="2770188"/>
          <p14:tracePt t="61554" x="8283575" y="2757488"/>
          <p14:tracePt t="61565" x="8172450" y="2751138"/>
          <p14:tracePt t="61576" x="8059738" y="2738438"/>
          <p14:tracePt t="61588" x="7947025" y="2725738"/>
          <p14:tracePt t="61601" x="7834313" y="2719388"/>
          <p14:tracePt t="61610" x="7721600" y="2706688"/>
          <p14:tracePt t="61622" x="7621588" y="2693988"/>
          <p14:tracePt t="61633" x="7508875" y="2687638"/>
          <p14:tracePt t="61644" x="7396163" y="2674938"/>
          <p14:tracePt t="61655" x="7283450" y="2674938"/>
          <p14:tracePt t="61667" x="7159625" y="2674938"/>
          <p14:tracePt t="61679" x="7034213" y="2674938"/>
          <p14:tracePt t="61689" x="6902450" y="2674938"/>
          <p14:tracePt t="61701" x="6764338" y="2674938"/>
          <p14:tracePt t="61715" x="6627813" y="2674938"/>
          <p14:tracePt t="61727" x="6489700" y="2674938"/>
          <p14:tracePt t="61734" x="6340475" y="2674938"/>
          <p14:tracePt t="61747" x="6202363" y="2674938"/>
          <p14:tracePt t="61757" x="6070600" y="2674938"/>
          <p14:tracePt t="61768" x="5934075" y="2674938"/>
          <p14:tracePt t="61779" x="5795963" y="2674938"/>
          <p14:tracePt t="61790" x="5670550" y="2674938"/>
          <p14:tracePt t="61806" x="5545138" y="2674938"/>
          <p14:tracePt t="61815" x="5434013" y="2674938"/>
          <p14:tracePt t="61824" x="5334000" y="2674938"/>
          <p14:tracePt t="61835" x="5238750" y="2674938"/>
          <p14:tracePt t="61849" x="5151438" y="2674938"/>
          <p14:tracePt t="61858" x="5064125" y="2674938"/>
          <p14:tracePt t="61869" x="4976813" y="2674938"/>
          <p14:tracePt t="61880" x="4889500" y="2674938"/>
          <p14:tracePt t="61892" x="4789488" y="2674938"/>
          <p14:tracePt t="61912" x="4689475" y="2674938"/>
          <p14:tracePt t="61916" x="4589463" y="2674938"/>
          <p14:tracePt t="61930" x="4489450" y="2674938"/>
          <p14:tracePt t="61937" x="4402138" y="2674938"/>
          <p14:tracePt t="61949" x="4314825" y="2674938"/>
          <p14:tracePt t="61961" x="4225925" y="2674938"/>
          <p14:tracePt t="61970" x="4138613" y="2674938"/>
          <p14:tracePt t="61983" x="4064000" y="2674938"/>
          <p14:tracePt t="61994" x="3989388" y="2674938"/>
          <p14:tracePt t="62004" x="3925888" y="2674938"/>
          <p14:tracePt t="62017" x="3863975" y="2674938"/>
          <p14:tracePt t="62027" x="3802063" y="2674938"/>
          <p14:tracePt t="62038" x="3744913" y="2674938"/>
          <p14:tracePt t="62049" x="3683000" y="2674938"/>
          <p14:tracePt t="62061" x="3632200" y="2674938"/>
          <p14:tracePt t="62072" x="3570288" y="2674938"/>
          <p14:tracePt t="62083" x="3506788" y="2674938"/>
          <p14:tracePt t="62095" x="3457575" y="2674938"/>
          <p14:tracePt t="62106" x="3406775" y="2674938"/>
          <p14:tracePt t="62117" x="3357563" y="2674938"/>
          <p14:tracePt t="62128" x="3313113" y="2674938"/>
          <p14:tracePt t="62139" x="3276600" y="2674938"/>
          <p14:tracePt t="62150" x="3238500" y="2674938"/>
          <p14:tracePt t="62164" x="3200400" y="2674938"/>
          <p14:tracePt t="62173" x="3163888" y="2674938"/>
          <p14:tracePt t="62184" x="3113088" y="2674938"/>
          <p14:tracePt t="62197" x="3070225" y="2674938"/>
          <p14:tracePt t="62207" x="3032125" y="2674938"/>
          <p14:tracePt t="62218" x="2982913" y="2674938"/>
          <p14:tracePt t="62232" x="2932113" y="2674938"/>
          <p14:tracePt t="62240" x="2882900" y="2674938"/>
          <p14:tracePt t="62252" x="2832100" y="2674938"/>
          <p14:tracePt t="62265" x="2776538" y="2681288"/>
          <p14:tracePt t="62275" x="2738438" y="2687638"/>
          <p14:tracePt t="62285" x="2713038" y="2687638"/>
          <p14:tracePt t="62298" x="2706688" y="2687638"/>
          <p14:tracePt t="62308" x="2682875" y="2693988"/>
          <p14:tracePt t="62321" x="2663825" y="2693988"/>
          <p14:tracePt t="62332" x="2644775" y="2700338"/>
          <p14:tracePt t="62341" x="2613025" y="2706688"/>
          <p14:tracePt t="62353" x="2576513" y="2719388"/>
          <p14:tracePt t="62367" x="2544763" y="2725738"/>
          <p14:tracePt t="62376" x="2513013" y="2738438"/>
          <p14:tracePt t="62387" x="2476500" y="2744788"/>
          <p14:tracePt t="62401" x="2451100" y="2757488"/>
          <p14:tracePt t="62412" x="2425700" y="2763838"/>
          <p14:tracePt t="62434" x="2400300" y="2770188"/>
          <p14:tracePt t="62443" x="2387600" y="2774950"/>
          <p14:tracePt t="62454" x="2376488" y="2781300"/>
          <p14:tracePt t="62467" x="2351088" y="2787650"/>
          <p14:tracePt t="62479" x="2319338" y="2800350"/>
          <p14:tracePt t="62489" x="2287588" y="2813050"/>
          <p14:tracePt t="62501" x="2257425" y="2819400"/>
          <p14:tracePt t="62510" x="2225675" y="2832100"/>
          <p14:tracePt t="62589" x="2206625" y="2838450"/>
          <p14:tracePt t="62612" x="2187575" y="2857500"/>
          <p14:tracePt t="62634" x="2176463" y="2870200"/>
          <p14:tracePt t="62651" x="2170113" y="2874963"/>
          <p14:tracePt t="62668" x="2157413" y="2894013"/>
          <p14:tracePt t="62682" x="2144713" y="2906713"/>
          <p14:tracePt t="62691" x="2125663" y="2925763"/>
          <p14:tracePt t="62702" x="2106613" y="2944813"/>
          <p14:tracePt t="62714" x="2093913" y="2974975"/>
          <p14:tracePt t="62725" x="2076450" y="2994025"/>
          <p14:tracePt t="62735" x="2070100" y="3013075"/>
          <p14:tracePt t="62758" x="2063750" y="3025775"/>
          <p14:tracePt t="62770" x="2063750" y="3032125"/>
          <p14:tracePt t="62848" x="2063750" y="3044825"/>
          <p14:tracePt t="62859" x="2063750" y="3057525"/>
          <p14:tracePt t="62870" x="2063750" y="3063875"/>
          <p14:tracePt t="62882" x="2063750" y="3070225"/>
          <p14:tracePt t="62897" x="2070100" y="3076575"/>
          <p14:tracePt t="62904" x="2076450" y="3081338"/>
          <p14:tracePt t="62928" x="2082800" y="3094038"/>
          <p14:tracePt t="62961" x="2087563" y="3100388"/>
          <p14:tracePt t="62972" x="2100263" y="3106738"/>
          <p14:tracePt t="62983" x="2112963" y="3113088"/>
          <p14:tracePt t="62995" x="2132013" y="3125788"/>
          <p14:tracePt t="63006" x="2151063" y="3132138"/>
          <p14:tracePt t="63018" x="2163763" y="3138488"/>
          <p14:tracePt t="63029" x="2187575" y="3151188"/>
          <p14:tracePt t="63039" x="2200275" y="3157538"/>
          <p14:tracePt t="63050" x="2206625" y="3157538"/>
          <p14:tracePt t="63073" x="2219325" y="3157538"/>
          <p14:tracePt t="63084" x="2232025" y="3163888"/>
          <p14:tracePt t="63099" x="2263775" y="3163888"/>
          <p14:tracePt t="63107" x="2287588" y="3163888"/>
          <p14:tracePt t="63118" x="2319338" y="3170238"/>
          <p14:tracePt t="63132" x="2357438" y="3170238"/>
          <p14:tracePt t="63140" x="2406650" y="3181350"/>
          <p14:tracePt t="63152" x="2463800" y="3187700"/>
          <p14:tracePt t="63165" x="2513013" y="3200400"/>
          <p14:tracePt t="63174" x="2570163" y="3206750"/>
          <p14:tracePt t="63186" x="2632075" y="3219450"/>
          <p14:tracePt t="63197" x="2693988" y="3225800"/>
          <p14:tracePt t="63209" x="2789238" y="3238500"/>
          <p14:tracePt t="63221" x="2900363" y="3244850"/>
          <p14:tracePt t="63232" x="3032125" y="3257550"/>
          <p14:tracePt t="63241" x="3195638" y="3281363"/>
          <p14:tracePt t="63253" x="3363913" y="3300413"/>
          <p14:tracePt t="63265" x="3576638" y="3332163"/>
          <p14:tracePt t="63276" x="3819525" y="3357563"/>
          <p14:tracePt t="63287" x="4089400" y="3406775"/>
          <p14:tracePt t="63300" x="4389438" y="3451225"/>
          <p14:tracePt t="63310" x="4657725" y="3494088"/>
          <p14:tracePt t="63321" x="4927600" y="3538538"/>
          <p14:tracePt t="63333" x="5176838" y="3581400"/>
          <p14:tracePt t="63343" x="5421313" y="3625850"/>
          <p14:tracePt t="63354" x="5645150" y="3670300"/>
          <p14:tracePt t="63366" x="5864225" y="3713163"/>
          <p14:tracePt t="63377" x="6057900" y="3738563"/>
          <p14:tracePt t="63389" x="6221413" y="3751263"/>
          <p14:tracePt t="63401" x="6357938" y="3757613"/>
          <p14:tracePt t="63410" x="6477000" y="3757613"/>
          <p14:tracePt t="63422" x="6589713" y="3757613"/>
          <p14:tracePt t="63434" x="6689725" y="3770313"/>
          <p14:tracePt t="63444" x="6796088" y="3776663"/>
          <p14:tracePt t="63455" x="6883400" y="3776663"/>
          <p14:tracePt t="63467" x="6970713" y="3787775"/>
          <p14:tracePt t="63480" x="7046913" y="3800475"/>
          <p14:tracePt t="63490" x="7134225" y="3806825"/>
          <p14:tracePt t="63502" x="7221538" y="3819525"/>
          <p14:tracePt t="63513" x="7321550" y="3825875"/>
          <p14:tracePt t="63523" x="7427913" y="3838575"/>
          <p14:tracePt t="63534" x="7527925" y="3851275"/>
          <p14:tracePt t="63547" x="7640638" y="3857625"/>
          <p14:tracePt t="63557" x="7740650" y="3870325"/>
          <p14:tracePt t="63568" x="7840663" y="3876675"/>
          <p14:tracePt t="63580" x="7940675" y="3887788"/>
          <p14:tracePt t="63590" x="8040688" y="3887788"/>
          <p14:tracePt t="63604" x="8128000" y="3887788"/>
          <p14:tracePt t="63616" x="8202613" y="3887788"/>
          <p14:tracePt t="63624" x="8278813" y="3887788"/>
          <p14:tracePt t="63635" x="8328025" y="3887788"/>
          <p14:tracePt t="63650" x="8378825" y="3887788"/>
          <p14:tracePt t="63658" x="8415338" y="3887788"/>
          <p14:tracePt t="63669" x="8459788" y="3887788"/>
          <p14:tracePt t="63682" x="8496300" y="3887788"/>
          <p14:tracePt t="63692" x="8540750" y="3870325"/>
          <p14:tracePt t="63703" x="8596313" y="3851275"/>
          <p14:tracePt t="63716" x="8647113" y="3825875"/>
          <p14:tracePt t="63727" x="8689975" y="3800475"/>
          <p14:tracePt t="63736" x="8734425" y="3770313"/>
          <p14:tracePt t="63748" x="8778875" y="3744913"/>
          <p14:tracePt t="63760" x="8815388" y="3719513"/>
          <p14:tracePt t="63770" x="8847138" y="3694113"/>
          <p14:tracePt t="63781" x="8872538" y="3663950"/>
          <p14:tracePt t="63794" x="8896350" y="3632200"/>
          <p14:tracePt t="63805" x="8928100" y="3594100"/>
          <p14:tracePt t="63816" x="8940800" y="3576638"/>
          <p14:tracePt t="63827" x="8966200" y="3544888"/>
          <p14:tracePt t="63838" x="8978900" y="3525838"/>
          <p14:tracePt t="63849" x="8991600" y="3513138"/>
          <p14:tracePt t="63860" x="8996363" y="3500438"/>
          <p14:tracePt t="63872" x="8996363" y="3494088"/>
          <p14:tracePt t="63883" x="9002713" y="3481388"/>
          <p14:tracePt t="63899" x="9002713" y="3463925"/>
          <p14:tracePt t="63905" x="9002713" y="3451225"/>
          <p14:tracePt t="63918" x="9002713" y="3438525"/>
          <p14:tracePt t="63929" x="9002713" y="3419475"/>
          <p14:tracePt t="63939" x="9002713" y="3406775"/>
          <p14:tracePt t="63950" x="9002713" y="3376613"/>
          <p14:tracePt t="63966" x="9002713" y="3351213"/>
          <p14:tracePt t="63973" x="8991600" y="3325813"/>
          <p14:tracePt t="63984" x="8978900" y="3306763"/>
          <p14:tracePt t="63997" x="8953500" y="3281363"/>
          <p14:tracePt t="64007" x="8934450" y="3270250"/>
          <p14:tracePt t="64021" x="8896350" y="3257550"/>
          <p14:tracePt t="64033" x="8840788" y="3225800"/>
          <p14:tracePt t="64041" x="8759825" y="3187700"/>
          <p14:tracePt t="64052" x="8647113" y="3157538"/>
          <p14:tracePt t="64065" x="8528050" y="3125788"/>
          <p14:tracePt t="64074" x="8415338" y="3094038"/>
          <p14:tracePt t="64085" x="8315325" y="3063875"/>
          <p14:tracePt t="64100" x="8221663" y="3044825"/>
          <p14:tracePt t="64115" x="8147050" y="3025775"/>
          <p14:tracePt t="64119" x="8089900" y="3013075"/>
          <p14:tracePt t="64133" x="8040688" y="3006725"/>
          <p14:tracePt t="64142" x="8002588" y="3000375"/>
          <p14:tracePt t="64153" x="7977188" y="2987675"/>
          <p14:tracePt t="64166" x="7953375" y="2987675"/>
          <p14:tracePt t="64176" x="7934325" y="2987675"/>
          <p14:tracePt t="64187" x="7889875" y="2981325"/>
          <p14:tracePt t="64198" x="7853363" y="2981325"/>
          <p14:tracePt t="64211" x="7815263" y="2981325"/>
          <p14:tracePt t="64223" x="7777163" y="2981325"/>
          <p14:tracePt t="64233" x="7734300" y="2974975"/>
          <p14:tracePt t="64244" x="7683500" y="2970213"/>
          <p14:tracePt t="64254" x="7627938" y="2957513"/>
          <p14:tracePt t="64266" x="7566025" y="2951163"/>
          <p14:tracePt t="64277" x="7489825" y="2938463"/>
          <p14:tracePt t="64289" x="7389813" y="2932113"/>
          <p14:tracePt t="64300" x="7277100" y="2919413"/>
          <p14:tracePt t="64310" x="7140575" y="2906713"/>
          <p14:tracePt t="64322" x="6953250" y="2906713"/>
          <p14:tracePt t="64334" x="6696075" y="2906713"/>
          <p14:tracePt t="64345" x="6389688" y="2906713"/>
          <p14:tracePt t="64355" x="6034088" y="2906713"/>
          <p14:tracePt t="64367" x="5702300" y="2906713"/>
          <p14:tracePt t="64378" x="5364163" y="2894013"/>
          <p14:tracePt t="64390" x="5057775" y="2894013"/>
          <p14:tracePt t="64402" x="4776788" y="2894013"/>
          <p14:tracePt t="64414" x="4521200" y="2874963"/>
          <p14:tracePt t="64423" x="4308475" y="2863850"/>
          <p14:tracePt t="64435" x="4151313" y="2863850"/>
          <p14:tracePt t="64447" x="4013200" y="2863850"/>
          <p14:tracePt t="64457" x="3889375" y="2863850"/>
          <p14:tracePt t="64468" x="3770313" y="2863850"/>
          <p14:tracePt t="64481" x="3632200" y="2863850"/>
          <p14:tracePt t="64490" x="3495675" y="2863850"/>
          <p14:tracePt t="64502" x="3357563" y="2863850"/>
          <p14:tracePt t="64515" x="3232150" y="2863850"/>
          <p14:tracePt t="64525" x="3125788" y="2863850"/>
          <p14:tracePt t="64536" x="3044825" y="2870200"/>
          <p14:tracePt t="64558" x="3006725" y="2870200"/>
          <p14:tracePt t="64570" x="2976563" y="2874963"/>
          <p14:tracePt t="64581" x="2938463" y="2881313"/>
          <p14:tracePt t="64592" x="2900363" y="2881313"/>
          <p14:tracePt t="64603" x="2857500" y="2887663"/>
          <p14:tracePt t="64618" x="2819400" y="2900363"/>
          <p14:tracePt t="64627" x="2763838" y="2906713"/>
          <p14:tracePt t="64637" x="2713038" y="2925763"/>
          <p14:tracePt t="64651" x="2670175" y="2944813"/>
          <p14:tracePt t="64660" x="2638425" y="2957513"/>
          <p14:tracePt t="64671" x="2619375" y="2963863"/>
          <p14:tracePt t="64682" x="2606675" y="2981325"/>
          <p14:tracePt t="64694" x="2593975" y="3006725"/>
          <p14:tracePt t="64705" x="2593975" y="3038475"/>
          <p14:tracePt t="64718" x="2593975" y="3063875"/>
          <p14:tracePt t="64726" x="2593975" y="3113088"/>
          <p14:tracePt t="64738" x="2600325" y="3187700"/>
          <p14:tracePt t="64749" x="2638425" y="3281363"/>
          <p14:tracePt t="64760" x="2738438" y="3387725"/>
          <p14:tracePt t="64772" x="2919413" y="3513138"/>
          <p14:tracePt t="64783" x="3263900" y="3670300"/>
          <p14:tracePt t="64795" x="3695700" y="3794125"/>
          <p14:tracePt t="64807" x="4244975" y="3887788"/>
          <p14:tracePt t="64817" x="4857750" y="3944938"/>
          <p14:tracePt t="64828" x="5476875" y="3987800"/>
          <p14:tracePt t="64839" x="6083300" y="3987800"/>
          <p14:tracePt t="64850" x="6646863" y="3957638"/>
          <p14:tracePt t="64864" x="7170738" y="3883025"/>
          <p14:tracePt t="64873" x="7596188" y="3776663"/>
          <p14:tracePt t="64884" x="7977188" y="3651250"/>
          <p14:tracePt t="64899" x="8315325" y="3532188"/>
          <p14:tracePt t="64910" x="8609013" y="3406775"/>
          <p14:tracePt t="64919" x="8853488" y="3281363"/>
          <p14:tracePt t="64931" x="9053513" y="3151188"/>
          <p14:tracePt t="64940" x="9215438" y="3032125"/>
          <p14:tracePt t="64952" x="9353550" y="2919413"/>
          <p14:tracePt t="64963" x="9447213" y="2838450"/>
          <p14:tracePt t="64974" x="9515475" y="2774950"/>
          <p14:tracePt t="64985" x="9572625" y="2738438"/>
          <p14:tracePt t="64997" x="9591675" y="2719388"/>
          <p14:tracePt t="65008" x="9602788" y="2706688"/>
          <p14:tracePt t="65087" x="9609138" y="2693988"/>
          <p14:tracePt t="65102" x="9602788" y="2674938"/>
          <p14:tracePt t="65110" x="9566275" y="2663825"/>
          <p14:tracePt t="65120" x="9491663" y="2644775"/>
          <p14:tracePt t="65132" x="9340850" y="2606675"/>
          <p14:tracePt t="65143" x="9096375" y="2563813"/>
          <p14:tracePt t="65154" x="8728075" y="2513013"/>
          <p14:tracePt t="65167" x="8259763" y="2463800"/>
          <p14:tracePt t="65183" x="7740650" y="2406650"/>
          <p14:tracePt t="65188" x="7202488" y="2351088"/>
          <p14:tracePt t="65199" x="6634163" y="2312988"/>
          <p14:tracePt t="65212" x="6070600" y="2274888"/>
          <p14:tracePt t="65222" x="5508625" y="2257425"/>
          <p14:tracePt t="65234" x="4951413" y="2257425"/>
          <p14:tracePt t="65245" x="4445000" y="2257425"/>
          <p14:tracePt t="65255" x="3938588" y="2257425"/>
          <p14:tracePt t="65267" x="3502025" y="2268538"/>
          <p14:tracePt t="65279" x="3113088" y="2281238"/>
          <p14:tracePt t="65290" x="2770188" y="2332038"/>
          <p14:tracePt t="65302" x="2500313" y="2374900"/>
          <p14:tracePt t="65314" x="2282825" y="2419350"/>
          <p14:tracePt t="65323" x="2093913" y="2487613"/>
          <p14:tracePt t="65334" x="1944688" y="2574925"/>
          <p14:tracePt t="65347" x="1851025" y="2657475"/>
          <p14:tracePt t="65356" x="1776413" y="2781300"/>
          <p14:tracePt t="65368" x="1731963" y="2913063"/>
          <p14:tracePt t="65379" x="1706563" y="3081338"/>
          <p14:tracePt t="65392" x="1725613" y="3270250"/>
          <p14:tracePt t="65404" x="1825625" y="3487738"/>
          <p14:tracePt t="65415" x="2032000" y="3732213"/>
          <p14:tracePt t="65424" x="2387600" y="3983038"/>
          <p14:tracePt t="65435" x="2932113" y="4213225"/>
          <p14:tracePt t="65447" x="3638550" y="4394200"/>
          <p14:tracePt t="65458" x="4389438" y="4513263"/>
          <p14:tracePt t="65469" x="5076825" y="4532313"/>
          <p14:tracePt t="65480" x="5721350" y="4483100"/>
          <p14:tracePt t="65493" x="6246813" y="4351338"/>
          <p14:tracePt t="65505" x="6689725" y="4164013"/>
          <p14:tracePt t="65515" x="7040563" y="3957638"/>
          <p14:tracePt t="65526" x="7253288" y="3770313"/>
          <p14:tracePt t="65537" x="7389813" y="3606800"/>
          <p14:tracePt t="65548" x="7459663" y="3463925"/>
          <p14:tracePt t="65559" x="7483475" y="3338513"/>
          <p14:tracePt t="65570" x="7446963" y="3206750"/>
          <p14:tracePt t="65582" x="7277100" y="3057525"/>
          <p14:tracePt t="65594" x="6908800" y="2881313"/>
          <p14:tracePt t="65606" x="6327775" y="2725738"/>
          <p14:tracePt t="65618" x="5602288" y="2606675"/>
          <p14:tracePt t="65627" x="4838700" y="2544763"/>
          <p14:tracePt t="65638" x="4151313" y="2544763"/>
          <p14:tracePt t="65651" x="3632200" y="2613025"/>
          <p14:tracePt t="65660" x="3302000" y="2713038"/>
          <p14:tracePt t="65671" x="3113088" y="2857500"/>
          <p14:tracePt t="65683" x="3063875" y="3032125"/>
          <p14:tracePt t="65695" x="3200400" y="3306763"/>
          <p14:tracePt t="65706" x="3663950" y="3670300"/>
          <p14:tracePt t="65719" x="4464050" y="4070350"/>
          <p14:tracePt t="65728" x="5534025" y="4438650"/>
          <p14:tracePt t="65740" x="6740525" y="4725988"/>
          <p14:tracePt t="65751" x="7889875" y="4900613"/>
          <p14:tracePt t="65764" x="8809038" y="4964113"/>
          <p14:tracePt t="65773" x="9421813" y="4913313"/>
          <p14:tracePt t="65784" x="9740900" y="4764088"/>
          <p14:tracePt t="65797" x="9847263" y="4545013"/>
          <p14:tracePt t="65809" x="9785350" y="4244975"/>
          <p14:tracePt t="65818" x="9491663" y="3832225"/>
          <p14:tracePt t="65833" x="8972550" y="3376613"/>
          <p14:tracePt t="65841" x="8340725" y="2951163"/>
          <p14:tracePt t="65852" x="7640638" y="2574925"/>
          <p14:tracePt t="65866" x="6946900" y="2293938"/>
          <p14:tracePt t="65875" x="6334125" y="2093913"/>
          <p14:tracePt t="65885" x="5834063" y="1981200"/>
          <p14:tracePt t="65899" x="5464175" y="1931988"/>
          <p14:tracePt t="65910" x="5176838" y="1944688"/>
          <p14:tracePt t="65919" x="4908550" y="1987550"/>
          <p14:tracePt t="65932" x="4651375" y="2063750"/>
          <p14:tracePt t="65942" x="4338638" y="2174875"/>
          <p14:tracePt t="65953" x="4008438" y="2293938"/>
          <p14:tracePt t="65966" x="3689350" y="2444750"/>
          <p14:tracePt t="65976" x="3395663" y="2593975"/>
          <p14:tracePt t="65987" x="3170238" y="2713038"/>
          <p14:tracePt t="66001" x="3038475" y="2806700"/>
          <p14:tracePt t="66016" x="2970213" y="2874963"/>
          <p14:tracePt t="66020" x="2951163" y="2957513"/>
          <p14:tracePt t="66034" x="2970213" y="3057525"/>
          <p14:tracePt t="66043" x="3138488" y="3200400"/>
          <p14:tracePt t="66054" x="3582988" y="3400425"/>
          <p14:tracePt t="66066" x="4295775" y="3625850"/>
          <p14:tracePt t="66078" x="5176838" y="3857625"/>
          <p14:tracePt t="66089" x="6176963" y="4051300"/>
          <p14:tracePt t="66101" x="7153275" y="4151313"/>
          <p14:tracePt t="66111" x="7908925" y="4151313"/>
          <p14:tracePt t="66122" x="8434388" y="4064000"/>
          <p14:tracePt t="66134" x="8689975" y="3870325"/>
          <p14:tracePt t="66145" x="8740775" y="3600450"/>
          <p14:tracePt t="66155" x="8540750" y="3181350"/>
          <p14:tracePt t="66167" x="8072438" y="2706688"/>
          <p14:tracePt t="66180" x="7340600" y="2251075"/>
          <p14:tracePt t="66190" x="6396038" y="1844675"/>
          <p14:tracePt t="66200" x="5383213" y="1538288"/>
          <p14:tracePt t="66215" x="4376738" y="1350963"/>
          <p14:tracePt t="66224" x="3532188" y="1244600"/>
          <p14:tracePt t="66234" x="2895600" y="1257300"/>
          <p14:tracePt t="66248" x="2476500" y="1325563"/>
          <p14:tracePt t="66258" x="2206625" y="1438275"/>
          <p14:tracePt t="66268" x="2070100" y="1563688"/>
          <p14:tracePt t="66281" x="1993900" y="1706563"/>
          <p14:tracePt t="66291" x="1976438" y="1831975"/>
          <p14:tracePt t="66303" x="1987550" y="1963738"/>
          <p14:tracePt t="66317" x="2051050" y="2063750"/>
          <p14:tracePt t="66329" x="2138363" y="2151063"/>
          <p14:tracePt t="66336" x="2232025" y="2206625"/>
          <p14:tracePt t="66350" x="2332038" y="2251075"/>
          <p14:tracePt t="66358" x="2432050" y="2281238"/>
          <p14:tracePt t="66370" x="2525713" y="2300288"/>
          <p14:tracePt t="66381" x="2600325" y="2312988"/>
          <p14:tracePt t="66392" x="2651125" y="2312988"/>
          <p14:tracePt t="66403" x="2682875" y="2312988"/>
          <p14:tracePt t="66416" x="2700338" y="2312988"/>
          <p14:tracePt t="66428" x="2713038" y="2312988"/>
          <p14:tracePt t="66437" x="2725738" y="2312988"/>
          <p14:tracePt t="66449" x="2744788" y="2312988"/>
          <p14:tracePt t="66460" x="2770188" y="2312988"/>
          <p14:tracePt t="66470" x="2800350" y="2312988"/>
          <p14:tracePt t="66482" x="2825750" y="2319338"/>
          <p14:tracePt t="66493" x="2895600" y="2338388"/>
          <p14:tracePt t="66506" x="2970213" y="2357438"/>
          <p14:tracePt t="66517" x="3089275" y="2374900"/>
          <p14:tracePt t="66528" x="3213100" y="2406650"/>
          <p14:tracePt t="66538" x="3370263" y="2432050"/>
          <p14:tracePt t="66550" x="3570288" y="2470150"/>
          <p14:tracePt t="66561" x="3770313" y="2525713"/>
          <p14:tracePt t="66572" x="3970338" y="2563813"/>
          <p14:tracePt t="66583" x="4164013" y="2587625"/>
          <p14:tracePt t="66598" x="4364038" y="2632075"/>
          <p14:tracePt t="66606" x="4532313" y="2670175"/>
          <p14:tracePt t="66617" x="4683125" y="2700338"/>
          <p14:tracePt t="66628" x="4826000" y="2725738"/>
          <p14:tracePt t="66639" x="4995863" y="2751138"/>
          <p14:tracePt t="66651" x="5189538" y="2774950"/>
          <p14:tracePt t="66663" x="5383213" y="2800350"/>
          <p14:tracePt t="66673" x="5576888" y="2825750"/>
          <p14:tracePt t="66684" x="5789613" y="2851150"/>
          <p14:tracePt t="66696" x="6002338" y="2863850"/>
          <p14:tracePt t="66707" x="6234113" y="2863850"/>
          <p14:tracePt t="66720" x="6389688" y="2863850"/>
          <p14:tracePt t="66731" x="6508750" y="2863850"/>
          <p14:tracePt t="66740" x="6596063" y="2863850"/>
          <p14:tracePt t="66751" x="6640513" y="2863850"/>
          <p14:tracePt t="66765" x="6664325" y="2863850"/>
          <p14:tracePt t="66775" x="6677025" y="2863850"/>
          <p14:tracePt t="66864" x="6708775" y="2857500"/>
          <p14:tracePt t="66875" x="6727825" y="2844800"/>
          <p14:tracePt t="93741" x="6727825" y="2874963"/>
          <p14:tracePt t="93752" x="6746875" y="2951163"/>
          <p14:tracePt t="93764" x="6777038" y="3057525"/>
          <p14:tracePt t="93775" x="6834188" y="3170238"/>
          <p14:tracePt t="93786" x="6921500" y="3294063"/>
          <p14:tracePt t="93800" x="7040563" y="3413125"/>
          <p14:tracePt t="93810" x="7215188" y="3525838"/>
          <p14:tracePt t="93820" x="7408863" y="3606800"/>
          <p14:tracePt t="93832" x="7589838" y="3670300"/>
          <p14:tracePt t="93842" x="7802563" y="3738563"/>
          <p14:tracePt t="93853" x="8002588" y="3794125"/>
          <p14:tracePt t="93866" x="8202613" y="3832225"/>
          <p14:tracePt t="93877" x="8421688" y="3863975"/>
          <p14:tracePt t="93888" x="8628063" y="3876675"/>
          <p14:tracePt t="93900" x="8785225" y="3876675"/>
          <p14:tracePt t="93910" x="8909050" y="3870325"/>
          <p14:tracePt t="93921" x="9009063" y="3857625"/>
          <p14:tracePt t="93933" x="9091613" y="3838575"/>
          <p14:tracePt t="93944" x="9153525" y="3819525"/>
          <p14:tracePt t="93955" x="9234488" y="3800475"/>
          <p14:tracePt t="93966" x="9321800" y="3781425"/>
          <p14:tracePt t="93980" x="9434513" y="3763963"/>
          <p14:tracePt t="93988" x="9578975" y="3738563"/>
          <p14:tracePt t="94000" x="9766300" y="3713163"/>
          <p14:tracePt t="94015" x="10015538" y="3670300"/>
          <p14:tracePt t="94028" x="10260013" y="3625850"/>
          <p14:tracePt t="94034" x="10491788" y="3570288"/>
          <p14:tracePt t="94047" x="10691813" y="3513138"/>
          <p14:tracePt t="94056" x="10828338" y="3457575"/>
          <p14:tracePt t="94068" x="10898188" y="3432175"/>
          <p14:tracePt t="94079" x="10928350" y="3413125"/>
          <p14:tracePt t="94090" x="10947400" y="3400425"/>
          <p14:tracePt t="94105" x="10960100" y="3387725"/>
          <p14:tracePt t="94114" x="10979150" y="3363913"/>
          <p14:tracePt t="94123" x="10991850" y="3344863"/>
          <p14:tracePt t="94134" x="10998200" y="3306763"/>
          <p14:tracePt t="94147" x="11004550" y="3276600"/>
          <p14:tracePt t="94157" x="11004550" y="3238500"/>
          <p14:tracePt t="94169" x="11004550" y="3187700"/>
          <p14:tracePt t="94182" x="10972800" y="3132138"/>
          <p14:tracePt t="94191" x="10947400" y="3076575"/>
          <p14:tracePt t="94202" x="10898188" y="3019425"/>
          <p14:tracePt t="94216" x="10853738" y="2970213"/>
          <p14:tracePt t="94231" x="10798175" y="2925763"/>
          <p14:tracePt t="94236" x="10741025" y="2887663"/>
          <p14:tracePt t="94249" x="10685463" y="2851150"/>
          <p14:tracePt t="94262" x="10617200" y="2813050"/>
          <p14:tracePt t="94270" x="10534650" y="2770188"/>
          <p14:tracePt t="94281" x="10434638" y="2738438"/>
          <p14:tracePt t="94294" x="10291763" y="2706688"/>
          <p14:tracePt t="94304" x="10098088" y="2681288"/>
          <p14:tracePt t="94317" x="9885363" y="2670175"/>
          <p14:tracePt t="94326" x="9621838" y="2651125"/>
          <p14:tracePt t="94337" x="9391650" y="2651125"/>
          <p14:tracePt t="94350" x="9153525" y="2674938"/>
          <p14:tracePt t="94360" x="8902700" y="2719388"/>
          <p14:tracePt t="94371" x="8696325" y="2787650"/>
          <p14:tracePt t="94382" x="8502650" y="2881313"/>
          <p14:tracePt t="94395" x="8366125" y="2994025"/>
          <p14:tracePt t="94405" x="8266113" y="3151188"/>
          <p14:tracePt t="94416" x="8240713" y="3344863"/>
          <p14:tracePt t="94432" x="8328025" y="3625850"/>
          <p14:tracePt t="94438" x="8566150" y="3913188"/>
          <p14:tracePt t="94450" x="8878888" y="4176713"/>
          <p14:tracePt t="94464" x="9278938" y="4394200"/>
          <p14:tracePt t="94472" x="9685338" y="4538663"/>
          <p14:tracePt t="94484" x="10091738" y="4625975"/>
          <p14:tracePt t="94497" x="10453688" y="4657725"/>
          <p14:tracePt t="94507" x="10817225" y="4632325"/>
          <p14:tracePt t="94518" x="11147425" y="4551363"/>
          <p14:tracePt t="94531" x="11441113" y="4400550"/>
          <p14:tracePt t="94540" x="11679238" y="4194175"/>
          <p14:tracePt t="94551" x="11841163" y="3919538"/>
          <p14:tracePt t="94565" x="11947525" y="3563938"/>
          <p14:tracePt t="94574" x="11947525" y="3181350"/>
          <p14:tracePt t="94586" x="11804650" y="2744788"/>
          <p14:tracePt t="94597" x="11504613" y="2312988"/>
          <p14:tracePt t="94607" x="11034713" y="1906588"/>
          <p14:tracePt t="94618" x="10434638" y="1544638"/>
          <p14:tracePt t="94633" x="9791700" y="1281113"/>
          <p14:tracePt t="94641" x="9209088" y="1125538"/>
          <p14:tracePt t="94652" x="8721725" y="1068388"/>
          <p14:tracePt t="94665" x="8302625" y="1100138"/>
          <p14:tracePt t="94674" x="7972425" y="1219200"/>
          <p14:tracePt t="94685" x="7708900" y="1412875"/>
          <p14:tracePt t="94697" x="7508875" y="1719263"/>
          <p14:tracePt t="94709" x="7383463" y="2074863"/>
          <p14:tracePt t="94721" x="7370763" y="2513013"/>
          <p14:tracePt t="94732" x="7453313" y="2963863"/>
          <p14:tracePt t="94743" x="7677150" y="3432175"/>
          <p14:tracePt t="94753" x="8002588" y="3870325"/>
          <p14:tracePt t="94765" x="8347075" y="4213225"/>
          <p14:tracePt t="94777" x="8753475" y="4487863"/>
          <p14:tracePt t="94788" x="9172575" y="4670425"/>
          <p14:tracePt t="94800" x="9572625" y="4776788"/>
          <p14:tracePt t="94809" x="9940925" y="4826000"/>
          <p14:tracePt t="94822" x="10204450" y="4819650"/>
          <p14:tracePt t="94835" x="10410825" y="4751388"/>
          <p14:tracePt t="94844" x="10528300" y="4645025"/>
          <p14:tracePt t="94854" x="10585450" y="4506913"/>
          <p14:tracePt t="94866" x="10585450" y="4325938"/>
          <p14:tracePt t="94878" x="10498138" y="4070350"/>
          <p14:tracePt t="94889" x="10321925" y="3813175"/>
          <p14:tracePt t="94910" x="10059988" y="3581400"/>
          <p14:tracePt t="94915" x="9715500" y="3406775"/>
          <p14:tracePt t="94922" x="9353550" y="3287713"/>
          <p14:tracePt t="94934" x="8978900" y="3200400"/>
          <p14:tracePt t="94946" x="8615363" y="3170238"/>
          <p14:tracePt t="94956" x="8289925" y="3206750"/>
          <p14:tracePt t="94967" x="8059738" y="3300413"/>
          <p14:tracePt t="94981" x="7921625" y="3413125"/>
          <p14:tracePt t="94990" x="7834313" y="3557588"/>
          <p14:tracePt t="95001" x="7796213" y="3757613"/>
          <p14:tracePt t="95015" x="7827963" y="4000500"/>
          <p14:tracePt t="95024" x="7940675" y="4294188"/>
          <p14:tracePt t="95035" x="8102600" y="4545013"/>
          <p14:tracePt t="95049" x="8272463" y="4713288"/>
          <p14:tracePt t="95057" x="8472488" y="4826000"/>
          <p14:tracePt t="95069" x="8747125" y="4906963"/>
          <p14:tracePt t="95081" x="9066213" y="4938713"/>
          <p14:tracePt t="95091" x="9428163" y="4906963"/>
          <p14:tracePt t="95102" x="9809163" y="4806950"/>
          <p14:tracePt t="95116" x="10204450" y="4625975"/>
          <p14:tracePt t="95125" x="10579100" y="4394200"/>
          <p14:tracePt t="95136" x="10891838" y="4151313"/>
          <p14:tracePt t="95149" x="11160125" y="3883025"/>
          <p14:tracePt t="95159" x="11353800" y="3619500"/>
          <p14:tracePt t="95170" x="11491913" y="3394075"/>
          <p14:tracePt t="95182" x="11560175" y="3187700"/>
          <p14:tracePt t="95194" x="11598275" y="3013075"/>
          <p14:tracePt t="95204" x="11623675" y="2870200"/>
          <p14:tracePt t="95216" x="11617325" y="2744788"/>
          <p14:tracePt t="95226" x="11585575" y="2632075"/>
          <p14:tracePt t="95237" x="11541125" y="2525713"/>
          <p14:tracePt t="95249" x="11472863" y="2444750"/>
          <p14:tracePt t="95260" x="11379200" y="2381250"/>
          <p14:tracePt t="95271" x="11228388" y="2338388"/>
          <p14:tracePt t="95282" x="10979150" y="2281238"/>
          <p14:tracePt t="95294" x="10634663" y="2232025"/>
          <p14:tracePt t="95307" x="10221913" y="2193925"/>
          <p14:tracePt t="95316" x="9785350" y="2174875"/>
          <p14:tracePt t="95328" x="9353550" y="2174875"/>
          <p14:tracePt t="95338" x="8972550" y="2174875"/>
          <p14:tracePt t="95350" x="8615363" y="2174875"/>
          <p14:tracePt t="95363" x="8353425" y="2187575"/>
          <p14:tracePt t="95373" x="8172450" y="2200275"/>
          <p14:tracePt t="95384" x="8040688" y="2232025"/>
          <p14:tracePt t="95397" x="7940675" y="2268538"/>
          <p14:tracePt t="95406" x="7859713" y="2332038"/>
          <p14:tracePt t="95418" x="7783513" y="2413000"/>
          <p14:tracePt t="95431" x="7715250" y="2506663"/>
          <p14:tracePt t="95440" x="7646988" y="2625725"/>
          <p14:tracePt t="95451" x="7596188" y="2744788"/>
          <p14:tracePt t="95466" x="7553325" y="2874963"/>
          <p14:tracePt t="95473" x="7521575" y="2987675"/>
          <p14:tracePt t="95485" x="7502525" y="3076575"/>
          <p14:tracePt t="95497" x="7483475" y="3170238"/>
          <p14:tracePt t="95507" x="7470775" y="3244850"/>
          <p14:tracePt t="95522" x="7470775" y="3306763"/>
          <p14:tracePt t="95535" x="7496175" y="3376613"/>
          <p14:tracePt t="95541" x="7566025" y="3444875"/>
          <p14:tracePt t="95552" x="7702550" y="3525838"/>
          <p14:tracePt t="95565" x="7989888" y="3619500"/>
          <p14:tracePt t="95575" x="8389938" y="3706813"/>
          <p14:tracePt t="95586" x="8934450" y="3781425"/>
          <p14:tracePt t="95600" x="9547225" y="3819525"/>
          <p14:tracePt t="95610" x="10153650" y="3819525"/>
          <p14:tracePt t="95620" x="10747375" y="3770313"/>
          <p14:tracePt t="95632" x="11323638" y="3676650"/>
          <p14:tracePt t="95643" x="11853863" y="3544888"/>
          <p14:tracePt t="95779" x="11641138" y="1800225"/>
          <p14:tracePt t="95789" x="10991850" y="1681163"/>
          <p14:tracePt t="95800" x="10221913" y="1600200"/>
          <p14:tracePt t="95813" x="9353550" y="1557338"/>
          <p14:tracePt t="95822" x="8466138" y="1538288"/>
          <p14:tracePt t="95834" x="7602538" y="1550988"/>
          <p14:tracePt t="95846" x="6858000" y="1631950"/>
          <p14:tracePt t="95856" x="6308725" y="1744663"/>
          <p14:tracePt t="95868" x="5970588" y="1881188"/>
          <p14:tracePt t="95879" x="5808663" y="2019300"/>
          <p14:tracePt t="95890" x="5715000" y="2187575"/>
          <p14:tracePt t="95903" x="5702300" y="2374900"/>
          <p14:tracePt t="95914" x="5770563" y="2606675"/>
          <p14:tracePt t="95924" x="5934075" y="2881313"/>
          <p14:tracePt t="95935" x="6196013" y="3194050"/>
          <p14:tracePt t="95948" x="6583363" y="3513138"/>
          <p14:tracePt t="95957" x="7077075" y="3781425"/>
          <p14:tracePt t="95968" x="7670800" y="3994150"/>
          <p14:tracePt t="95983" x="8272463" y="4132263"/>
          <p14:tracePt t="95991" x="8809038" y="4170363"/>
          <p14:tracePt t="96002" x="9278938" y="4119563"/>
          <p14:tracePt t="96016" x="9609138" y="4019550"/>
          <p14:tracePt t="96026" x="9809163" y="3906838"/>
          <p14:tracePt t="96036" x="9921875" y="3770313"/>
          <p14:tracePt t="96049" x="9985375" y="3613150"/>
          <p14:tracePt t="96062" x="9998075" y="3451225"/>
          <p14:tracePt t="96070" x="9966325" y="3276600"/>
          <p14:tracePt t="96082" x="9879013" y="3125788"/>
          <p14:tracePt t="96092" x="9691688" y="2981325"/>
          <p14:tracePt t="96104" x="9402763" y="2857500"/>
          <p14:tracePt t="96118" x="9021763" y="2770188"/>
          <p14:tracePt t="96126" x="8559800" y="2713038"/>
          <p14:tracePt t="96137" x="8089900" y="2681288"/>
          <p14:tracePt t="96150" x="7659688" y="2663825"/>
          <p14:tracePt t="96160" x="7302500" y="2663825"/>
          <p14:tracePt t="96171" x="7008813" y="2687638"/>
          <p14:tracePt t="96184" x="6764338" y="2732088"/>
          <p14:tracePt t="96196" x="6553200" y="2800350"/>
          <p14:tracePt t="96218" x="6208713" y="2981325"/>
          <p14:tracePt t="96229" x="6064250" y="3125788"/>
          <p14:tracePt t="96239" x="5964238" y="3281363"/>
          <p14:tracePt t="96251" x="5902325" y="3444875"/>
          <p14:tracePt t="96265" x="5864225" y="3638550"/>
          <p14:tracePt t="96273" x="5864225" y="3844925"/>
          <p14:tracePt t="96283" x="5908675" y="4051300"/>
          <p14:tracePt t="96298" x="6021388" y="4251325"/>
          <p14:tracePt t="96307" x="6176963" y="4413250"/>
          <p14:tracePt t="96318" x="6383338" y="4564063"/>
          <p14:tracePt t="96331" x="6677025" y="4706938"/>
          <p14:tracePt t="96340" x="7040563" y="4832350"/>
          <p14:tracePt t="96351" x="7466013" y="4919663"/>
          <p14:tracePt t="96365" x="7927975" y="4970463"/>
          <p14:tracePt t="96373" x="8389938" y="4989513"/>
          <p14:tracePt t="96385" x="8878888" y="4976813"/>
          <p14:tracePt t="96399" x="9328150" y="4889500"/>
          <p14:tracePt t="96410" x="9709150" y="4764088"/>
          <p14:tracePt t="96418" x="10034588" y="4594225"/>
          <p14:tracePt t="96431" x="10247313" y="4413250"/>
          <p14:tracePt t="96441" x="10398125" y="4206875"/>
          <p14:tracePt t="96452" x="10460038" y="4019550"/>
          <p14:tracePt t="96464" x="10472738" y="3883025"/>
          <p14:tracePt t="96476" x="10440988" y="3738563"/>
          <p14:tracePt t="96486" x="10334625" y="3563938"/>
          <p14:tracePt t="96497" x="10098088" y="3376613"/>
          <p14:tracePt t="96509" x="9753600" y="3200400"/>
          <p14:tracePt t="96522" x="9315450" y="3038475"/>
          <p14:tracePt t="96532" x="8809038" y="2906713"/>
          <p14:tracePt t="96543" x="8283575" y="2794000"/>
          <p14:tracePt t="96554" x="7766050" y="2719388"/>
          <p14:tracePt t="96578" x="6840538" y="2670175"/>
          <p14:tracePt t="96588" x="6408738" y="2670175"/>
          <p14:tracePt t="96601" x="6015038" y="2693988"/>
          <p14:tracePt t="96610" x="5645150" y="2744788"/>
          <p14:tracePt t="96621" x="5270500" y="2832100"/>
          <p14:tracePt t="96633" x="4914900" y="2951163"/>
          <p14:tracePt t="96643" x="4602163" y="3063875"/>
          <p14:tracePt t="96655" x="4332288" y="3176588"/>
          <p14:tracePt t="96679" x="4057650" y="3319463"/>
          <p14:tracePt t="96689" x="4002088" y="3357563"/>
          <p14:tracePt t="96714" x="3970338" y="3370263"/>
          <p14:tracePt t="96724" x="3957638" y="3376613"/>
          <p14:tracePt t="96734" x="3944938" y="3381375"/>
          <p14:tracePt t="96748" x="3932238" y="3387725"/>
          <p14:tracePt t="96756" x="3919538" y="3387725"/>
          <p14:tracePt t="96767" x="3919538" y="3394075"/>
          <p14:tracePt t="96817" x="3908425" y="3406775"/>
          <p14:tracePt t="96824" x="3895725" y="3413125"/>
          <p14:tracePt t="96835" x="3889375" y="3419475"/>
          <p14:tracePt t="96849" x="3883025" y="3432175"/>
          <p14:tracePt t="96858" x="3876675" y="3451225"/>
          <p14:tracePt t="96869" x="3870325" y="3470275"/>
          <p14:tracePt t="96881" x="3857625" y="3500438"/>
          <p14:tracePt t="96892" x="3851275" y="3532188"/>
          <p14:tracePt t="96903" x="3844925" y="3551238"/>
          <p14:tracePt t="96917" x="3844925" y="3576638"/>
          <p14:tracePt t="96927" x="3844925" y="3600450"/>
          <p14:tracePt t="96937" x="3844925" y="3619500"/>
          <p14:tracePt t="96950" x="3844925" y="3638550"/>
          <p14:tracePt t="96962" x="3844925" y="3657600"/>
          <p14:tracePt t="96969" x="3870325" y="3681413"/>
          <p14:tracePt t="96984" x="3913188" y="3725863"/>
          <p14:tracePt t="96993" x="3957638" y="3751263"/>
          <p14:tracePt t="97004" x="4002088" y="3781425"/>
          <p14:tracePt t="97018" x="4070350" y="3806825"/>
          <p14:tracePt t="97026" x="4157663" y="3851275"/>
          <p14:tracePt t="97038" x="4276725" y="3887788"/>
          <p14:tracePt t="97050" x="4419600" y="3938588"/>
          <p14:tracePt t="97060" x="4621213" y="3976688"/>
          <p14:tracePt t="97072" x="4889500" y="4019550"/>
          <p14:tracePt t="97082" x="5214938" y="4070350"/>
          <p14:tracePt t="97094" x="5557838" y="4119563"/>
          <p14:tracePt t="97106" x="5945188" y="4151313"/>
          <p14:tracePt t="97117" x="6308725" y="4170363"/>
          <p14:tracePt t="97128" x="6640513" y="4170363"/>
          <p14:tracePt t="97138" x="6970713" y="4157663"/>
          <p14:tracePt t="97150" x="7264400" y="4125913"/>
          <p14:tracePt t="97164" x="7553325" y="4094163"/>
          <p14:tracePt t="97172" x="7802563" y="4051300"/>
          <p14:tracePt t="97184" x="8047038" y="4006850"/>
          <p14:tracePt t="97195" x="8247063" y="3970338"/>
          <p14:tracePt t="97206" x="8372475" y="3951288"/>
          <p14:tracePt t="97219" x="8472488" y="3932238"/>
          <p14:tracePt t="97231" x="8528050" y="3919538"/>
          <p14:tracePt t="97240" x="8553450" y="3919538"/>
          <p14:tracePt t="97251" x="8572500" y="3919538"/>
          <p14:tracePt t="97266" x="8596313" y="3913188"/>
          <p14:tracePt t="97274" x="8621713" y="3906838"/>
          <p14:tracePt t="97285" x="8653463" y="3887788"/>
          <p14:tracePt t="97300" x="8685213" y="3876675"/>
          <p14:tracePt t="97308" x="8715375" y="3857625"/>
          <p14:tracePt t="97319" x="8747125" y="3844925"/>
          <p14:tracePt t="97333" x="8766175" y="3838575"/>
          <p14:tracePt t="97341" x="8778875" y="3825875"/>
          <p14:tracePt t="97353" x="8802688" y="3819525"/>
          <p14:tracePt t="97386" x="8815388" y="3813175"/>
          <p14:tracePt t="97401" x="8828088" y="3806825"/>
          <p14:tracePt t="97420" x="8834438" y="3800475"/>
          <p14:tracePt t="97489" x="8847138" y="3787775"/>
          <p14:tracePt t="97499" x="8859838" y="3776663"/>
          <p14:tracePt t="97588" x="8866188" y="3763963"/>
          <p14:tracePt t="97723" x="8866188" y="3757613"/>
          <p14:tracePt t="97734" x="8866188" y="3751263"/>
          <p14:tracePt t="97847" x="8859838" y="3751263"/>
          <p14:tracePt t="97858" x="8853488" y="3751263"/>
          <p14:tracePt t="97937" x="8847138" y="3757613"/>
          <p14:tracePt t="97949" x="8840788" y="3763963"/>
          <p14:tracePt t="98086" x="8840788" y="3770313"/>
          <p14:tracePt t="98097" x="8840788" y="3776663"/>
          <p14:tracePt t="98106" x="8847138" y="3781425"/>
          <p14:tracePt t="98118" x="8872538" y="3794125"/>
          <p14:tracePt t="98131" x="8896350" y="3800475"/>
          <p14:tracePt t="98140" x="8940800" y="3813175"/>
          <p14:tracePt t="98151" x="8978900" y="3819525"/>
          <p14:tracePt t="98166" x="9021763" y="3825875"/>
          <p14:tracePt t="98174" x="9047163" y="3832225"/>
          <p14:tracePt t="98185" x="9072563" y="3844925"/>
          <p14:tracePt t="98320" x="9085263" y="3844925"/>
          <p14:tracePt t="98332" x="9096375" y="3844925"/>
          <p14:tracePt t="98342" x="9102725" y="3825875"/>
          <p14:tracePt t="98354" x="9109075" y="3806825"/>
          <p14:tracePt t="98366" x="9115425" y="3794125"/>
          <p14:tracePt t="98377" x="9121775" y="3776663"/>
          <p14:tracePt t="98388" x="9128125" y="3757613"/>
          <p14:tracePt t="98401" x="9147175" y="3725863"/>
          <p14:tracePt t="98410" x="9178925" y="3681413"/>
          <p14:tracePt t="98421" x="9215438" y="3644900"/>
          <p14:tracePt t="98433" x="9259888" y="3606800"/>
          <p14:tracePt t="98444" x="9302750" y="3581400"/>
          <p14:tracePt t="98454" x="9347200" y="3563938"/>
          <p14:tracePt t="98466" x="9378950" y="3544888"/>
          <p14:tracePt t="98479" x="9421813" y="3513138"/>
          <p14:tracePt t="98491" x="9466263" y="3487738"/>
          <p14:tracePt t="98500" x="9498013" y="3476625"/>
          <p14:tracePt t="98515" x="9540875" y="3444875"/>
          <p14:tracePt t="98527" x="9609138" y="3406775"/>
          <p14:tracePt t="98533" x="9709150" y="3357563"/>
          <p14:tracePt t="98546" x="9847263" y="3287713"/>
          <p14:tracePt t="98556" x="10034588" y="3219450"/>
          <p14:tracePt t="98567" x="10240963" y="3151188"/>
          <p14:tracePt t="98579" x="10447338" y="3081338"/>
          <p14:tracePt t="98590" x="10598150" y="3051175"/>
          <p14:tracePt t="98603" x="10704513" y="3019425"/>
          <p14:tracePt t="98634" x="10747375" y="3000375"/>
          <p14:tracePt t="98648" x="10766425" y="2981325"/>
          <p14:tracePt t="98657" x="10772775" y="2951163"/>
          <p14:tracePt t="98668" x="10772775" y="2919413"/>
          <p14:tracePt t="98682" x="10772775" y="2894013"/>
          <p14:tracePt t="98691" x="10734675" y="2838450"/>
          <p14:tracePt t="98702" x="10679113" y="2787650"/>
          <p14:tracePt t="98716" x="10572750" y="2738438"/>
          <p14:tracePt t="98727" x="10385425" y="2674938"/>
          <p14:tracePt t="98736" x="10091738" y="2613025"/>
          <p14:tracePt t="98749" x="9698038" y="2574925"/>
          <p14:tracePt t="98760" x="9259888" y="2544763"/>
          <p14:tracePt t="98769" x="8853488" y="2544763"/>
          <p14:tracePt t="98782" x="8483600" y="2570163"/>
          <p14:tracePt t="98793" x="8189913" y="2632075"/>
          <p14:tracePt t="98803" x="7953375" y="2719388"/>
          <p14:tracePt t="98816" x="7815263" y="2832100"/>
          <p14:tracePt t="98826" x="7715250" y="2963863"/>
          <p14:tracePt t="98837" x="7683500" y="3138488"/>
          <p14:tracePt t="98850" x="7734300" y="3370263"/>
          <p14:tracePt t="98860" x="7908925" y="3619500"/>
          <p14:tracePt t="98871" x="8266113" y="3894138"/>
          <p14:tracePt t="98882" x="8785225" y="4100513"/>
          <p14:tracePt t="98897" x="9285288" y="4213225"/>
          <p14:tracePt t="98904" x="9740900" y="4213225"/>
          <p14:tracePt t="98917" x="10091738" y="4151313"/>
          <p14:tracePt t="98928" x="10340975" y="4013200"/>
          <p14:tracePt t="98938" x="10528300" y="3857625"/>
          <p14:tracePt t="98950" x="10634663" y="3676650"/>
          <p14:tracePt t="98963" x="10704513" y="3494088"/>
          <p14:tracePt t="98972" x="10721975" y="3351213"/>
          <p14:tracePt t="98984" x="10721975" y="3225800"/>
          <p14:tracePt t="98998" x="10660063" y="3119438"/>
          <p14:tracePt t="99010" x="10460038" y="3000375"/>
          <p14:tracePt t="99018" x="10028238" y="2857500"/>
          <p14:tracePt t="99032" x="9378950" y="2763838"/>
          <p14:tracePt t="99040" x="8634413" y="2681288"/>
          <p14:tracePt t="99051" x="7896225" y="2657475"/>
          <p14:tracePt t="99065" x="7234238" y="2713038"/>
          <p14:tracePt t="99074" x="6657975" y="2806700"/>
          <p14:tracePt t="99085" x="6221413" y="2951163"/>
          <p14:tracePt t="99099" x="5945188" y="3113088"/>
          <p14:tracePt t="99116" x="5795963" y="3281363"/>
          <p14:tracePt t="99119" x="5708650" y="3432175"/>
          <p14:tracePt t="99133" x="5695950" y="3557588"/>
          <p14:tracePt t="99142" x="5721350" y="3670300"/>
          <p14:tracePt t="99153" x="5795963" y="3763963"/>
          <p14:tracePt t="99167" x="5902325" y="3838575"/>
          <p14:tracePt t="99176" x="6015038" y="3887788"/>
          <p14:tracePt t="99186" x="6134100" y="3919538"/>
          <p14:tracePt t="99199" x="6221413" y="3932238"/>
          <p14:tracePt t="99209" x="6296025" y="3932238"/>
          <p14:tracePt t="99220" x="6334125" y="3932238"/>
          <p14:tracePt t="99233" x="6357938" y="3913188"/>
          <p14:tracePt t="99243" x="6370638" y="3894138"/>
          <p14:tracePt t="99254" x="6376988" y="3876675"/>
          <p14:tracePt t="99267" x="6376988" y="3851275"/>
          <p14:tracePt t="99278" x="6376988" y="3832225"/>
          <p14:tracePt t="99288" x="6376988" y="3813175"/>
          <p14:tracePt t="99301" x="6376988" y="3800475"/>
          <p14:tracePt t="99310" x="6364288" y="3794125"/>
          <p14:tracePt t="99322" x="6334125" y="3787775"/>
          <p14:tracePt t="99333" x="6270625" y="3776663"/>
          <p14:tracePt t="99344" x="6170613" y="3770313"/>
          <p14:tracePt t="99355" x="6034088" y="3757613"/>
          <p14:tracePt t="99366" x="5857875" y="3732213"/>
          <p14:tracePt t="99377" x="5638800" y="3706813"/>
          <p14:tracePt t="99390" x="5370513" y="3676650"/>
          <p14:tracePt t="99402" x="5108575" y="3644900"/>
          <p14:tracePt t="99413" x="4838700" y="3619500"/>
          <p14:tracePt t="99422" x="4557713" y="3600450"/>
          <p14:tracePt t="99434" x="4295775" y="3587750"/>
          <p14:tracePt t="99447" x="4032250" y="3576638"/>
          <p14:tracePt t="99456" x="3795713" y="3557588"/>
          <p14:tracePt t="99467" x="3589338" y="3544888"/>
          <p14:tracePt t="99482" x="3406775" y="3544888"/>
          <p14:tracePt t="99490" x="3225800" y="3544888"/>
          <p14:tracePt t="99501" x="3044825" y="3544888"/>
          <p14:tracePt t="99516" x="2813050" y="3544888"/>
          <p14:tracePt t="99526" x="2563813" y="3544888"/>
          <p14:tracePt t="99535" x="2306638" y="3544888"/>
          <p14:tracePt t="99549" x="2044700" y="3557588"/>
          <p14:tracePt t="99558" x="1812925" y="3557588"/>
          <p14:tracePt t="99569" x="1651000" y="3570288"/>
          <p14:tracePt t="99580" x="1538288" y="3576638"/>
          <p14:tracePt t="99729" x="1474788" y="3576638"/>
          <p14:tracePt t="99737" x="1463675" y="3576638"/>
          <p14:tracePt t="99750" x="1470025" y="3581400"/>
          <p14:tracePt t="99760" x="1506538" y="3581400"/>
          <p14:tracePt t="99771" x="1587500" y="3594100"/>
          <p14:tracePt t="99783" x="1687513" y="3600450"/>
          <p14:tracePt t="99795" x="1812925" y="3613150"/>
          <p14:tracePt t="99805" x="1951038" y="3625850"/>
          <p14:tracePt t="99817" x="2100263" y="3632200"/>
          <p14:tracePt t="99828" x="2312988" y="3651250"/>
          <p14:tracePt t="99839" x="2551113" y="3663950"/>
          <p14:tracePt t="99852" x="2813050" y="3676650"/>
          <p14:tracePt t="99864" x="3070225" y="3687763"/>
          <p14:tracePt t="99874" x="3325813" y="3687763"/>
          <p14:tracePt t="99883" x="3606800" y="3687763"/>
          <p14:tracePt t="99897" x="3863975" y="3687763"/>
          <p14:tracePt t="99907" x="4195763" y="3687763"/>
          <p14:tracePt t="99919" x="4551363" y="3687763"/>
          <p14:tracePt t="99932" x="4983163" y="3687763"/>
          <p14:tracePt t="99940" x="5514975" y="3687763"/>
          <p14:tracePt t="99952" x="6176963" y="3687763"/>
          <p14:tracePt t="99964" x="6959600" y="3687763"/>
          <p14:tracePt t="99985" x="8728075" y="3687763"/>
          <p14:tracePt t="99997" x="9640888" y="3687763"/>
          <p14:tracePt t="100008" x="10479088" y="3687763"/>
          <p14:tracePt t="100021" x="11210925" y="3676650"/>
          <p14:tracePt t="100032" x="11779250" y="3638550"/>
          <p14:tracePt t="100041" x="12136438" y="3625850"/>
          <p14:tracePt t="100210" x="12104688" y="3613150"/>
          <p14:tracePt t="100221" x="12041188" y="3613150"/>
          <p14:tracePt t="100233" x="11991975" y="3613150"/>
          <p14:tracePt t="100243" x="11941175" y="3613150"/>
          <p14:tracePt t="100255" x="11891963" y="3613150"/>
          <p14:tracePt t="100267" x="11853863" y="3613150"/>
          <p14:tracePt t="100279" x="11811000" y="3613150"/>
          <p14:tracePt t="100288" x="11772900" y="3613150"/>
          <p14:tracePt t="100300" x="11734800" y="3613150"/>
          <p14:tracePt t="100312" x="11685588" y="3613150"/>
          <p14:tracePt t="100322" x="11641138" y="3606800"/>
          <p14:tracePt t="100334" x="11604625" y="3594100"/>
          <p14:tracePt t="100468" x="11585575" y="3587750"/>
          <p14:tracePt t="100482" x="11572875" y="3581400"/>
          <p14:tracePt t="100492" x="11566525" y="3576638"/>
          <p14:tracePt t="100502" x="11560175" y="3570288"/>
          <p14:tracePt t="100515" x="11553825" y="3544888"/>
          <p14:tracePt t="100528" x="11547475" y="3519488"/>
          <p14:tracePt t="100536" x="11530013" y="3476625"/>
          <p14:tracePt t="100549" x="11504613" y="3444875"/>
          <p14:tracePt t="100560" x="11460163" y="3394075"/>
          <p14:tracePt t="100570" x="11398250" y="3351213"/>
          <p14:tracePt t="100581" x="11328400" y="3287713"/>
          <p14:tracePt t="100593" x="11247438" y="3225800"/>
          <p14:tracePt t="100607" x="11153775" y="3176588"/>
          <p14:tracePt t="100615" x="11053763" y="3125788"/>
          <p14:tracePt t="100626" x="10934700" y="3070225"/>
          <p14:tracePt t="100637" x="10772775" y="3038475"/>
          <p14:tracePt t="100650" x="10504488" y="2994025"/>
          <p14:tracePt t="100660" x="10085388" y="2938463"/>
          <p14:tracePt t="100671" x="9547225" y="2900363"/>
          <p14:tracePt t="100683" x="8885238" y="2881313"/>
          <p14:tracePt t="100695" x="8121650" y="2863850"/>
          <p14:tracePt t="100705" x="7289800" y="2863850"/>
          <p14:tracePt t="100717" x="6427788" y="2874963"/>
          <p14:tracePt t="100729" x="5557838" y="2919413"/>
          <p14:tracePt t="100738" x="4714875" y="3000375"/>
          <p14:tracePt t="100750" x="3944938" y="3100388"/>
          <p14:tracePt t="100761" x="3295650" y="3219450"/>
          <p14:tracePt t="100772" x="2789238" y="3370263"/>
          <p14:tracePt t="100783" x="2451100" y="3487738"/>
          <p14:tracePt t="100795" x="2257425" y="3581400"/>
          <p14:tracePt t="100807" x="2187575" y="3644900"/>
          <p14:tracePt t="100817" x="2187575" y="3687763"/>
          <p14:tracePt t="100832" x="2282825" y="3713163"/>
          <p14:tracePt t="100840" x="2470150" y="3725863"/>
          <p14:tracePt t="100851" x="2776538" y="3725863"/>
          <p14:tracePt t="100864" x="3170238" y="3681413"/>
          <p14:tracePt t="100873" x="3544888" y="3613150"/>
          <p14:tracePt t="100884" x="3870325" y="3532188"/>
          <p14:tracePt t="100899" x="4157663" y="3438525"/>
          <p14:tracePt t="100907" x="4389438" y="3351213"/>
          <p14:tracePt t="100918" x="4532313" y="3294063"/>
          <p14:tracePt t="100931" x="4595813" y="3263900"/>
          <p14:tracePt t="100965" x="4614863" y="3244850"/>
          <p14:tracePt t="100975" x="4595813" y="3225800"/>
          <p14:tracePt t="100986" x="4514850" y="3200400"/>
          <p14:tracePt t="101000" x="4351338" y="3157538"/>
          <p14:tracePt t="101011" x="4025900" y="3087688"/>
          <p14:tracePt t="101020" x="3582988" y="3038475"/>
          <p14:tracePt t="101033" x="3095625" y="3000375"/>
          <p14:tracePt t="101042" x="2632075" y="2981325"/>
          <p14:tracePt t="101066" x="2070100" y="2963863"/>
          <p14:tracePt t="101077" x="1957388" y="2981325"/>
          <p14:tracePt t="101087" x="1900238" y="3006725"/>
          <p14:tracePt t="101101" x="1893888" y="3038475"/>
          <p14:tracePt t="101110" x="1944688" y="3094038"/>
          <p14:tracePt t="101121" x="2138363" y="3181350"/>
          <p14:tracePt t="101134" x="2644775" y="3357563"/>
          <p14:tracePt t="101144" x="3376613" y="3538538"/>
          <p14:tracePt t="101155" x="4283075" y="3751263"/>
          <p14:tracePt t="101166" x="5314950" y="3938588"/>
          <p14:tracePt t="101179" x="6440488" y="4113213"/>
          <p14:tracePt t="101189" x="7583488" y="4219575"/>
          <p14:tracePt t="101200" x="8678863" y="4306888"/>
          <p14:tracePt t="101213" x="9615488" y="4325938"/>
          <p14:tracePt t="101223" x="10379075" y="4294188"/>
          <p14:tracePt t="101234" x="10922000" y="4238625"/>
          <p14:tracePt t="101246" x="11298238" y="4170363"/>
          <p14:tracePt t="101256" x="11498263" y="4119563"/>
          <p14:tracePt t="101267" x="11591925" y="4087813"/>
          <p14:tracePt t="101279" x="11634788" y="4070350"/>
          <p14:tracePt t="101425" x="11634788" y="4064000"/>
          <p14:tracePt t="101436" x="11634788" y="4057650"/>
          <p14:tracePt t="101449" x="11630025" y="4057650"/>
          <p14:tracePt t="101459" x="11598275" y="4051300"/>
          <p14:tracePt t="101470" x="11541125" y="4032250"/>
          <p14:tracePt t="101481" x="11479213" y="4006850"/>
          <p14:tracePt t="101492" x="11385550" y="3963988"/>
          <p14:tracePt t="101504" x="11272838" y="3919538"/>
          <p14:tracePt t="101518" x="11123613" y="3863975"/>
          <p14:tracePt t="101527" x="10960100" y="3800475"/>
          <p14:tracePt t="101539" x="10772775" y="3738563"/>
          <p14:tracePt t="101548" x="10566400" y="3670300"/>
          <p14:tracePt t="101560" x="10334625" y="3594100"/>
          <p14:tracePt t="101571" x="10104438" y="3519488"/>
          <p14:tracePt t="101582" x="9898063" y="3470275"/>
          <p14:tracePt t="101597" x="9721850" y="3432175"/>
          <p14:tracePt t="101607" x="9578975" y="3406775"/>
          <p14:tracePt t="101616" x="9421813" y="3394075"/>
          <p14:tracePt t="101628" x="9215438" y="3394075"/>
          <p14:tracePt t="101638" x="8934450" y="3394075"/>
          <p14:tracePt t="101649" x="8553450" y="3394075"/>
          <p14:tracePt t="101662" x="8066088" y="3406775"/>
          <p14:tracePt t="101672" x="7477125" y="3444875"/>
          <p14:tracePt t="101683" x="6840538" y="3487738"/>
          <p14:tracePt t="101695" x="6170613" y="3544888"/>
          <p14:tracePt t="101706" x="5521325" y="3644900"/>
          <p14:tracePt t="101722" x="4927600" y="3738563"/>
          <p14:tracePt t="101730" x="4402138" y="3832225"/>
          <p14:tracePt t="101740" x="3951288" y="3919538"/>
          <p14:tracePt t="101751" x="3570288" y="4025900"/>
          <p14:tracePt t="101763" x="3289300" y="4119563"/>
          <p14:tracePt t="101773" x="3076575" y="4206875"/>
          <p14:tracePt t="101785" x="2957513" y="4257675"/>
          <p14:tracePt t="101796" x="2900363" y="4294188"/>
          <p14:tracePt t="101821" x="2882900" y="4306888"/>
          <p14:tracePt t="101832" x="2876550" y="4325938"/>
          <p14:tracePt t="101841" x="2882900" y="4338638"/>
          <p14:tracePt t="101853" x="2900363" y="4344988"/>
          <p14:tracePt t="101866" x="2938463" y="4351338"/>
          <p14:tracePt t="101875" x="3032125" y="4370388"/>
          <p14:tracePt t="101887" x="3144838" y="4394200"/>
          <p14:tracePt t="101901" x="3282950" y="4413250"/>
          <p14:tracePt t="101910" x="3425825" y="4438650"/>
          <p14:tracePt t="101920" x="3570288" y="4457700"/>
          <p14:tracePt t="101933" x="3702050" y="4487863"/>
          <p14:tracePt t="101945" x="3813175" y="4519613"/>
          <p14:tracePt t="101954" x="3913188" y="4538663"/>
          <p14:tracePt t="101966" x="4008438" y="4564063"/>
          <p14:tracePt t="101978" x="4095750" y="4589463"/>
          <p14:tracePt t="101988" x="4170363" y="4606925"/>
          <p14:tracePt t="102000" x="4238625" y="4625975"/>
          <p14:tracePt t="102010" x="4302125" y="4638675"/>
          <p14:tracePt t="102022" x="4370388" y="4645025"/>
          <p14:tracePt t="102033" x="4432300" y="4645025"/>
          <p14:tracePt t="102045" x="4495800" y="4645025"/>
          <p14:tracePt t="102055" x="4545013" y="4645025"/>
          <p14:tracePt t="102066" x="4595813" y="4645025"/>
          <p14:tracePt t="102078" x="4664075" y="4625975"/>
          <p14:tracePt t="102089" x="4751388" y="4594225"/>
          <p14:tracePt t="102101" x="4870450" y="4551363"/>
          <p14:tracePt t="102113" x="5002213" y="4500563"/>
          <p14:tracePt t="102122" x="5214938" y="4413250"/>
          <p14:tracePt t="102133" x="5476875" y="4306888"/>
          <p14:tracePt t="102147" x="5745163" y="4176713"/>
          <p14:tracePt t="102156" x="6015038" y="4051300"/>
          <p14:tracePt t="102167" x="6208713" y="3957638"/>
          <p14:tracePt t="102181" x="6334125" y="3887788"/>
          <p14:tracePt t="102190" x="6389688" y="3851275"/>
          <p14:tracePt t="102448" x="6396038" y="3844925"/>
          <p14:tracePt t="102471" x="6383338" y="3844925"/>
          <p14:tracePt t="102516" x="6376988" y="3838575"/>
          <p14:tracePt t="102529" x="6376988" y="3819525"/>
          <p14:tracePt t="102539" x="6376988" y="3800475"/>
          <p14:tracePt t="102574" x="6376988" y="3787775"/>
          <p14:tracePt t="102876" x="6383338" y="3781425"/>
          <p14:tracePt t="102887" x="6402388" y="3787775"/>
          <p14:tracePt t="102899" x="6434138" y="3806825"/>
          <p14:tracePt t="102912" x="6470650" y="3825875"/>
          <p14:tracePt t="102921" x="6515100" y="3838575"/>
          <p14:tracePt t="102932" x="6540500" y="3863975"/>
          <p14:tracePt t="102989" x="6553200" y="3876675"/>
          <p14:tracePt t="103015" x="6557963" y="3883025"/>
          <p14:tracePt t="103024" x="6577013" y="3894138"/>
          <p14:tracePt t="103033" x="6602413" y="3900488"/>
          <p14:tracePt t="103046" x="6634163" y="3906838"/>
          <p14:tracePt t="103056" x="6653213" y="3906838"/>
          <p14:tracePt t="103067" x="6664325" y="3906838"/>
          <p14:tracePt t="103079" x="6677025" y="3906838"/>
          <p14:tracePt t="103090" x="6689725" y="3906838"/>
          <p14:tracePt t="103104" x="6708775" y="3906838"/>
          <p14:tracePt t="103115" x="6721475" y="3906838"/>
          <p14:tracePt t="103123" x="6740525" y="3906838"/>
          <p14:tracePt t="103135" x="6764338" y="3906838"/>
          <p14:tracePt t="103148" x="6783388" y="3906838"/>
          <p14:tracePt t="103158" x="6802438" y="3906838"/>
          <p14:tracePt t="103168" x="6815138" y="3906838"/>
          <p14:tracePt t="103182" x="6834188" y="3900488"/>
          <p14:tracePt t="103191" x="6846888" y="3900488"/>
          <p14:tracePt t="103203" x="6864350" y="3900488"/>
          <p14:tracePt t="103217" x="6877050" y="3900488"/>
          <p14:tracePt t="103229" x="6883400" y="3900488"/>
          <p14:tracePt t="103236" x="6889750" y="3900488"/>
          <p14:tracePt t="103249" x="6896100" y="3900488"/>
          <p14:tracePt t="103293" x="6908800" y="3900488"/>
          <p14:tracePt t="103304" x="6927850" y="3900488"/>
          <p14:tracePt t="103315" x="6946900" y="3900488"/>
          <p14:tracePt t="103326" x="6983413" y="3900488"/>
          <p14:tracePt t="103337" x="7008813" y="3900488"/>
          <p14:tracePt t="103348" x="7040563" y="3900488"/>
          <p14:tracePt t="103360" x="7077075" y="3900488"/>
          <p14:tracePt t="103371" x="7102475" y="3900488"/>
          <p14:tracePt t="103382" x="7127875" y="3900488"/>
          <p14:tracePt t="103395" x="7146925" y="3900488"/>
          <p14:tracePt t="103409" x="7159625" y="3900488"/>
          <p14:tracePt t="103416" x="7177088" y="3900488"/>
          <p14:tracePt t="103428" x="7189788" y="3900488"/>
          <p14:tracePt t="103438" x="7208838" y="3900488"/>
          <p14:tracePt t="103450" x="7227888" y="3900488"/>
          <p14:tracePt t="103462" x="7259638" y="3900488"/>
          <p14:tracePt t="103472" x="7283450" y="3900488"/>
          <p14:tracePt t="103483" x="7315200" y="3900488"/>
          <p14:tracePt t="103496" x="7340600" y="3900488"/>
          <p14:tracePt t="103506" x="7370763" y="3900488"/>
          <p14:tracePt t="103519" x="7396163" y="3900488"/>
          <p14:tracePt t="103531" x="7434263" y="3900488"/>
          <p14:tracePt t="103540" x="7466013" y="3900488"/>
          <p14:tracePt t="103553" x="7489825" y="3900488"/>
          <p14:tracePt t="103564" x="7521575" y="3900488"/>
          <p14:tracePt t="103573" x="7559675" y="3900488"/>
          <p14:tracePt t="103585" x="7583488" y="3900488"/>
          <p14:tracePt t="103600" x="7615238" y="3900488"/>
          <p14:tracePt t="103609" x="7634288" y="3900488"/>
          <p14:tracePt t="103618" x="7653338" y="3906838"/>
          <p14:tracePt t="103631" x="7666038" y="3906838"/>
          <p14:tracePt t="103641" x="7670800" y="3906838"/>
          <p14:tracePt t="103653" x="7683500" y="3906838"/>
          <p14:tracePt t="103667" x="7689850" y="3906838"/>
          <p14:tracePt t="103676" x="7696200" y="3906838"/>
          <p14:tracePt t="103686" x="7702550" y="3906838"/>
          <p14:tracePt t="103697" x="7715250" y="3906838"/>
          <p14:tracePt t="103710" x="7727950" y="3913188"/>
          <p14:tracePt t="103721" x="7740650" y="3913188"/>
          <p14:tracePt t="103733" x="7759700" y="3913188"/>
          <p14:tracePt t="103743" x="7789863" y="3913188"/>
          <p14:tracePt t="103753" x="7815263" y="3913188"/>
          <p14:tracePt t="103765" x="7847013" y="3913188"/>
          <p14:tracePt t="103779" x="7872413" y="3913188"/>
          <p14:tracePt t="103788" x="7908925" y="3913188"/>
          <p14:tracePt t="103798" x="7940675" y="3913188"/>
          <p14:tracePt t="103810" x="7959725" y="3913188"/>
          <p14:tracePt t="103825" x="7977188" y="3913188"/>
          <p14:tracePt t="103833" x="8008938" y="3913188"/>
          <p14:tracePt t="103843" x="8034338" y="3913188"/>
          <p14:tracePt t="103855" x="8066088" y="3913188"/>
          <p14:tracePt t="103866" x="8089900" y="3913188"/>
          <p14:tracePt t="103878" x="8128000" y="3913188"/>
          <p14:tracePt t="103889" x="8166100" y="3913188"/>
          <p14:tracePt t="103901" x="8208963" y="3913188"/>
          <p14:tracePt t="103912" x="8247063" y="3913188"/>
          <p14:tracePt t="103922" x="8283575" y="3913188"/>
          <p14:tracePt t="103933" x="8334375" y="3913188"/>
          <p14:tracePt t="103946" x="8396288" y="3913188"/>
          <p14:tracePt t="103956" x="8459788" y="3913188"/>
          <p14:tracePt t="103967" x="8521700" y="3913188"/>
          <p14:tracePt t="103983" x="8585200" y="3913188"/>
          <p14:tracePt t="103990" x="8640763" y="3913188"/>
          <p14:tracePt t="104001" x="8689975" y="3913188"/>
          <p14:tracePt t="104015" x="8740775" y="3913188"/>
          <p14:tracePt t="104027" x="8778875" y="3913188"/>
          <p14:tracePt t="104035" x="8809038" y="3913188"/>
          <p14:tracePt t="104049" x="8828088" y="3913188"/>
          <p14:tracePt t="104057" x="8847138" y="3913188"/>
          <p14:tracePt t="104069" x="8866188" y="3913188"/>
          <p14:tracePt t="104080" x="8878888" y="3913188"/>
          <p14:tracePt t="104092" x="8890000" y="3913188"/>
          <p14:tracePt t="104105" x="8902700" y="3913188"/>
          <p14:tracePt t="104117" x="8915400" y="3913188"/>
          <p14:tracePt t="104127" x="8934450" y="3913188"/>
          <p14:tracePt t="104136" x="8947150" y="3913188"/>
          <p14:tracePt t="104160" x="8966200" y="3913188"/>
          <p14:tracePt t="104184" x="8978900" y="3913188"/>
          <p14:tracePt t="104193" x="8991600" y="3913188"/>
          <p14:tracePt t="104203" x="8996363" y="3913188"/>
          <p14:tracePt t="104216" x="9009063" y="3913188"/>
          <p14:tracePt t="104227" x="9021763" y="3913188"/>
          <p14:tracePt t="104238" x="9040813" y="3913188"/>
          <p14:tracePt t="104249" x="9059863" y="3906838"/>
          <p14:tracePt t="104259" x="9072563" y="3900488"/>
          <p14:tracePt t="104271" x="9085263" y="3894138"/>
          <p14:tracePt t="104282" x="9109075" y="3887788"/>
          <p14:tracePt t="104294" x="9121775" y="3883025"/>
          <p14:tracePt t="104305" x="9134475" y="3876675"/>
          <p14:tracePt t="104317" x="9153525" y="3870325"/>
          <p14:tracePt t="104328" x="9166225" y="3863975"/>
          <p14:tracePt t="104338" x="9172575" y="3863975"/>
          <p14:tracePt t="104351" x="9178925" y="3863975"/>
          <p14:tracePt t="104664" x="9191625" y="3857625"/>
          <p14:tracePt t="104677" x="9191625" y="3851275"/>
          <p14:tracePt t="104688" x="9196388" y="3844925"/>
          <p14:tracePt t="104709" x="9202738" y="3838575"/>
          <p14:tracePt t="104732" x="9202738" y="3832225"/>
          <p14:tracePt t="104756" x="9202738" y="3825875"/>
          <p14:tracePt t="104789" x="9202738" y="3813175"/>
          <p14:tracePt t="104814" x="9202738" y="3806825"/>
          <p14:tracePt t="104822" x="9202738" y="3794125"/>
          <p14:tracePt t="104833" x="9202738" y="3781425"/>
          <p14:tracePt t="104847" x="9202738" y="3776663"/>
          <p14:tracePt t="104856" x="9191625" y="3770313"/>
          <p14:tracePt t="104880" x="9178925" y="3763963"/>
          <p14:tracePt t="104980" x="9166225" y="3757613"/>
          <p14:tracePt t="105072" x="9159875" y="3751263"/>
          <p14:tracePt t="105100" x="9153525" y="3744913"/>
          <p14:tracePt t="105103" x="9147175" y="3744913"/>
          <p14:tracePt t="105116" x="9134475" y="3744913"/>
          <p14:tracePt t="105126" x="9121775" y="3744913"/>
          <p14:tracePt t="105137" x="9109075" y="3744913"/>
          <p14:tracePt t="105149" x="9102725" y="3744913"/>
          <p14:tracePt t="105164" x="9096375" y="3744913"/>
          <p14:tracePt t="105171" x="9078913" y="3744913"/>
          <p14:tracePt t="105183" x="9053513" y="3738563"/>
          <p14:tracePt t="105194" x="9034463" y="3738563"/>
          <p14:tracePt t="105205" x="9009063" y="3732213"/>
          <p14:tracePt t="105218" x="8966200" y="3719513"/>
          <p14:tracePt t="105228" x="8928100" y="3719513"/>
          <p14:tracePt t="105238" x="8890000" y="3719513"/>
          <p14:tracePt t="105249" x="8853488" y="3719513"/>
          <p14:tracePt t="105262" x="8809038" y="3719513"/>
          <p14:tracePt t="105272" x="8759825" y="3719513"/>
          <p14:tracePt t="105283" x="8709025" y="3719513"/>
          <p14:tracePt t="105297" x="8647113" y="3719513"/>
          <p14:tracePt t="105306" x="8585200" y="3719513"/>
          <p14:tracePt t="105317" x="8521700" y="3719513"/>
          <p14:tracePt t="105330" x="8459788" y="3719513"/>
          <p14:tracePt t="105339" x="8408988" y="3719513"/>
          <p14:tracePt t="105351" x="8359775" y="3719513"/>
          <p14:tracePt t="105364" x="8302625" y="3719513"/>
          <p14:tracePt t="105373" x="8253413" y="3719513"/>
          <p14:tracePt t="105385" x="8189913" y="3719513"/>
          <p14:tracePt t="105400" x="8128000" y="3719513"/>
          <p14:tracePt t="105408" x="8077200" y="3719513"/>
          <p14:tracePt t="105419" x="8027988" y="3719513"/>
          <p14:tracePt t="105431" x="7989888" y="3719513"/>
          <p14:tracePt t="105441" x="7947025" y="3719513"/>
          <p14:tracePt t="105452" x="7927975" y="3719513"/>
          <p14:tracePt t="105464" x="7908925" y="3719513"/>
          <p14:tracePt t="105486" x="7896225" y="3719513"/>
          <p14:tracePt t="105511" x="7889875" y="3719513"/>
          <p14:tracePt t="105521" x="7877175" y="3719513"/>
          <p14:tracePt t="105532" x="7872413" y="3719513"/>
          <p14:tracePt t="105543" x="7859713" y="3719513"/>
          <p14:tracePt t="105553" x="7847013" y="3719513"/>
          <p14:tracePt t="105588" x="7840663" y="3719513"/>
          <p14:tracePt t="105689" x="7834313" y="3719513"/>
          <p14:tracePt t="105700" x="7821613" y="3719513"/>
          <p14:tracePt t="105714" x="7815263" y="3719513"/>
          <p14:tracePt t="105722" x="7808913" y="3719513"/>
          <p14:tracePt t="105733" x="7802563" y="3719513"/>
          <p14:tracePt t="105746" x="7789863" y="3719513"/>
          <p14:tracePt t="105767" x="7777163" y="3719513"/>
          <p14:tracePt t="105801" x="7766050" y="3719513"/>
          <p14:tracePt t="105835" x="7759700" y="3719513"/>
          <p14:tracePt t="106015" x="7759700" y="3725863"/>
          <p14:tracePt t="106026" x="7766050" y="3725863"/>
          <p14:tracePt t="106038" x="7777163" y="3732213"/>
          <p14:tracePt t="106050" x="7802563" y="3732213"/>
          <p14:tracePt t="106060" x="7827963" y="3738563"/>
          <p14:tracePt t="106071" x="7853363" y="3744913"/>
          <p14:tracePt t="106082" x="7883525" y="3744913"/>
          <p14:tracePt t="106094" x="7908925" y="3763963"/>
          <p14:tracePt t="106105" x="7940675" y="3770313"/>
          <p14:tracePt t="106116" x="7972425" y="3776663"/>
          <p14:tracePt t="106128" x="8008938" y="3781425"/>
          <p14:tracePt t="106138" x="8066088" y="3800475"/>
          <p14:tracePt t="106150" x="8121650" y="3819525"/>
          <p14:tracePt t="106166" x="8183563" y="3838575"/>
          <p14:tracePt t="106172" x="8247063" y="3851275"/>
          <p14:tracePt t="106183" x="8302625" y="3857625"/>
          <p14:tracePt t="106196" x="8353425" y="3870325"/>
          <p14:tracePt t="106207" x="8421688" y="3876675"/>
          <p14:tracePt t="106218" x="8472488" y="3894138"/>
          <p14:tracePt t="106232" x="8540750" y="3900488"/>
          <p14:tracePt t="106240" x="8602663" y="3913188"/>
          <p14:tracePt t="106251" x="8666163" y="3919538"/>
          <p14:tracePt t="106265" x="8721725" y="3932238"/>
          <p14:tracePt t="106276" x="8772525" y="3938588"/>
          <p14:tracePt t="106287" x="8821738" y="3944938"/>
          <p14:tracePt t="106298" x="8878888" y="3957638"/>
          <p14:tracePt t="106309" x="8928100" y="3963988"/>
          <p14:tracePt t="106319" x="8985250" y="3976688"/>
          <p14:tracePt t="106332" x="9034463" y="3983038"/>
          <p14:tracePt t="106341" x="9085263" y="3994150"/>
          <p14:tracePt t="106352" x="9128125" y="4000500"/>
          <p14:tracePt t="106365" x="9166225" y="4006850"/>
          <p14:tracePt t="106374" x="9191625" y="4006850"/>
          <p14:tracePt t="106386" x="9209088" y="4006850"/>
          <p14:tracePt t="106398" x="9221788" y="4006850"/>
          <p14:tracePt t="106411" x="9234488" y="4013200"/>
          <p14:tracePt t="106419" x="9247188" y="4019550"/>
          <p14:tracePt t="106431" x="9266238" y="4019550"/>
          <p14:tracePt t="106443" x="9278938" y="4025900"/>
          <p14:tracePt t="106453" x="9296400" y="4025900"/>
          <p14:tracePt t="106465" x="9321800" y="4025900"/>
          <p14:tracePt t="106477" x="9328150" y="4025900"/>
          <p14:tracePt t="106488" x="9353550" y="4025900"/>
          <p14:tracePt t="106500" x="9378950" y="4025900"/>
          <p14:tracePt t="106511" x="9398000" y="4025900"/>
          <p14:tracePt t="106521" x="9428163" y="4032250"/>
          <p14:tracePt t="106532" x="9453563" y="4032250"/>
          <p14:tracePt t="106544" x="9491663" y="4032250"/>
          <p14:tracePt t="106554" x="9521825" y="4032250"/>
          <p14:tracePt t="106566" x="9540875" y="4038600"/>
          <p14:tracePt t="106579" x="9553575" y="4038600"/>
          <p14:tracePt t="106793" x="9566275" y="4038600"/>
          <p14:tracePt t="106814" x="9559925" y="4032250"/>
          <p14:tracePt t="106825" x="9540875" y="4013200"/>
          <p14:tracePt t="106836" x="9498013" y="3994150"/>
          <p14:tracePt t="106848" x="9440863" y="3957638"/>
          <p14:tracePt t="106859" x="9372600" y="3913188"/>
          <p14:tracePt t="106870" x="9296400" y="3876675"/>
          <p14:tracePt t="106881" x="9215438" y="3838575"/>
          <p14:tracePt t="106895" x="9134475" y="3794125"/>
          <p14:tracePt t="106903" x="9059863" y="3763963"/>
          <p14:tracePt t="106916" x="8978900" y="3725863"/>
          <p14:tracePt t="106927" x="8896350" y="3694113"/>
          <p14:tracePt t="106937" x="8821738" y="3670300"/>
          <p14:tracePt t="106949" x="8740775" y="3651250"/>
          <p14:tracePt t="106961" x="8666163" y="3625850"/>
          <p14:tracePt t="106971" x="8596313" y="3606800"/>
          <p14:tracePt t="106983" x="8534400" y="3587750"/>
          <p14:tracePt t="106995" x="8478838" y="3581400"/>
          <p14:tracePt t="107006" x="8428038" y="3563938"/>
          <p14:tracePt t="107017" x="8359775" y="3544888"/>
          <p14:tracePt t="107029" x="8296275" y="3525838"/>
          <p14:tracePt t="107039" x="8228013" y="3519488"/>
          <p14:tracePt t="107050" x="8166100" y="3506788"/>
          <p14:tracePt t="107065" x="8089900" y="3500438"/>
          <p14:tracePt t="107073" x="8015288" y="3500438"/>
          <p14:tracePt t="107085" x="7915275" y="3500438"/>
          <p14:tracePt t="107098" x="7815263" y="3500438"/>
          <p14:tracePt t="107111" x="7715250" y="3500438"/>
          <p14:tracePt t="107117" x="7615238" y="3500438"/>
          <p14:tracePt t="107131" x="7515225" y="3500438"/>
          <p14:tracePt t="107140" x="7402513" y="3500438"/>
          <p14:tracePt t="107151" x="7289800" y="3500438"/>
          <p14:tracePt t="107165" x="7164388" y="3500438"/>
          <p14:tracePt t="107173" x="7040563" y="3500438"/>
          <p14:tracePt t="107186" x="6921500" y="3500438"/>
          <p14:tracePt t="107196" x="6808788" y="3500438"/>
          <p14:tracePt t="107208" x="6683375" y="3500438"/>
          <p14:tracePt t="107219" x="6546850" y="3500438"/>
          <p14:tracePt t="107232" x="6389688" y="3487738"/>
          <p14:tracePt t="107241" x="6227763" y="3476625"/>
          <p14:tracePt t="107252" x="6096000" y="3463925"/>
          <p14:tracePt t="107265" x="5921375" y="3451225"/>
          <p14:tracePt t="107275" x="5708650" y="3438525"/>
          <p14:tracePt t="107286" x="5464175" y="3413125"/>
          <p14:tracePt t="107300" x="5202238" y="3381375"/>
          <p14:tracePt t="107309" x="4883150" y="3351213"/>
          <p14:tracePt t="107320" x="4576763" y="3338513"/>
          <p14:tracePt t="107332" x="4289425" y="3319463"/>
          <p14:tracePt t="107342" x="4025900" y="3306763"/>
          <p14:tracePt t="107353" x="3819525" y="3306763"/>
          <p14:tracePt t="107366" x="3644900" y="3306763"/>
          <p14:tracePt t="107376" x="3506788" y="3306763"/>
          <p14:tracePt t="107388" x="3395663" y="3306763"/>
          <p14:tracePt t="107400" x="3306763" y="3306763"/>
          <p14:tracePt t="107410" x="3232150" y="3306763"/>
          <p14:tracePt t="107421" x="3195638" y="3306763"/>
          <p14:tracePt t="107432" x="3151188" y="3306763"/>
          <p14:tracePt t="107443" x="3119438" y="3325813"/>
          <p14:tracePt t="107455" x="3100388" y="3332163"/>
          <p14:tracePt t="107466" x="3089275" y="3338513"/>
          <p14:tracePt t="107479" x="3076575" y="3351213"/>
          <p14:tracePt t="107488" x="3063875" y="3357563"/>
          <p14:tracePt t="107499" x="3057525" y="3363913"/>
          <p14:tracePt t="107568" x="3057525" y="3370263"/>
          <p14:tracePt t="107579" x="3070225" y="3381375"/>
          <p14:tracePt t="107592" x="3095625" y="3394075"/>
          <p14:tracePt t="107601" x="3176588" y="3425825"/>
          <p14:tracePt t="107614" x="3306763" y="3470275"/>
          <p14:tracePt t="107623" x="3538538" y="3538538"/>
          <p14:tracePt t="107636" x="3863975" y="3619500"/>
          <p14:tracePt t="107648" x="4238625" y="3687763"/>
          <p14:tracePt t="107657" x="4608513" y="3738563"/>
          <p14:tracePt t="107668" x="4945063" y="3770313"/>
          <p14:tracePt t="107681" x="5264150" y="3800475"/>
          <p14:tracePt t="107692" x="5534025" y="3851275"/>
          <p14:tracePt t="107702" x="5727700" y="3876675"/>
          <p14:tracePt t="107717" x="5851525" y="3894138"/>
          <p14:tracePt t="112551" x="5927725" y="3894138"/>
          <p14:tracePt t="112564" x="5970588" y="3876675"/>
          <p14:tracePt t="112574" x="5995988" y="3832225"/>
          <p14:tracePt t="112585" x="6015038" y="3776663"/>
          <p14:tracePt t="112599" x="6027738" y="3700463"/>
          <p14:tracePt t="112607" x="6027738" y="3613150"/>
          <p14:tracePt t="112618" x="6015038" y="3532188"/>
          <p14:tracePt t="112631" x="6002338" y="3494088"/>
          <p14:tracePt t="112652" x="5989638" y="3481388"/>
          <p14:tracePt t="112665" x="5976938" y="3476625"/>
          <p14:tracePt t="112675" x="5964238" y="3476625"/>
          <p14:tracePt t="112686" x="5951538" y="3506788"/>
          <p14:tracePt t="112697" x="5915025" y="3563938"/>
          <p14:tracePt t="112714" x="5851525" y="3619500"/>
          <p14:tracePt t="112723" x="5764213" y="3670300"/>
          <p14:tracePt t="112732" x="5645150" y="3713163"/>
          <p14:tracePt t="112746" x="5521325" y="3744913"/>
          <p14:tracePt t="112753" x="5376863" y="3776663"/>
          <p14:tracePt t="112765" x="5202238" y="3813175"/>
          <p14:tracePt t="112777" x="5032375" y="3838575"/>
          <p14:tracePt t="112787" x="4838700" y="3863975"/>
          <p14:tracePt t="112798" x="4632325" y="3857625"/>
          <p14:tracePt t="112815" x="4408488" y="3813175"/>
          <p14:tracePt t="112826" x="4195763" y="3732213"/>
          <p14:tracePt t="112834" x="3976688" y="3632200"/>
          <p14:tracePt t="112844" x="3802063" y="3519488"/>
          <p14:tracePt t="112855" x="3644900" y="3419475"/>
          <p14:tracePt t="112866" x="3538538" y="3332163"/>
          <p14:tracePt t="112878" x="3432175" y="3257550"/>
          <p14:tracePt t="112895" x="3338513" y="3194050"/>
          <p14:tracePt t="112904" x="3257550" y="3144838"/>
          <p14:tracePt t="112917" x="3189288" y="3106738"/>
          <p14:tracePt t="112922" x="3119438" y="3063875"/>
          <p14:tracePt t="112933" x="3051175" y="3025775"/>
          <p14:tracePt t="112948" x="2989263" y="2987675"/>
          <p14:tracePt t="112956" x="2906713" y="2951163"/>
          <p14:tracePt t="112967" x="2800350" y="2906713"/>
          <p14:tracePt t="112982" x="2689225" y="2874963"/>
          <p14:tracePt t="112991" x="2576513" y="2844800"/>
          <p14:tracePt t="113002" x="2432050" y="2825750"/>
          <p14:tracePt t="113014" x="2263775" y="2800350"/>
          <p14:tracePt t="113026" x="2119313" y="2774950"/>
          <p14:tracePt t="113035" x="1993900" y="2770188"/>
          <p14:tracePt t="113049" x="1876425" y="2770188"/>
          <p14:tracePt t="113058" x="1751013" y="2770188"/>
          <p14:tracePt t="113070" x="1638300" y="2770188"/>
          <p14:tracePt t="113080" x="1506538" y="2800350"/>
          <p14:tracePt t="113092" x="1363663" y="2844800"/>
          <p14:tracePt t="113105" x="1193800" y="2925763"/>
          <p14:tracePt t="113118" x="1025525" y="3019425"/>
          <p14:tracePt t="113126" x="850900" y="3125788"/>
          <p14:tracePt t="113136" x="687388" y="3244850"/>
          <p14:tracePt t="113149" x="574675" y="3351213"/>
          <p14:tracePt t="113159" x="487363" y="3457575"/>
          <p14:tracePt t="113170" x="419100" y="3581400"/>
          <p14:tracePt t="113183" x="361950" y="3719513"/>
          <p14:tracePt t="113195" x="331788" y="3832225"/>
          <p14:tracePt t="113203" x="306388" y="3944938"/>
          <p14:tracePt t="113217" x="287338" y="4051300"/>
          <p14:tracePt t="113229" x="268288" y="4151313"/>
          <p14:tracePt t="113237" x="250825" y="4238625"/>
          <p14:tracePt t="113249" x="238125" y="4325938"/>
          <p14:tracePt t="113261" x="238125" y="4400550"/>
          <p14:tracePt t="113271" x="238125" y="4476750"/>
          <p14:tracePt t="113282" x="250825" y="4545013"/>
          <p14:tracePt t="113295" x="280988" y="4625975"/>
          <p14:tracePt t="113306" x="319088" y="4700588"/>
          <p14:tracePt t="113319" x="381000" y="4783138"/>
          <p14:tracePt t="113329" x="450850" y="4857750"/>
          <p14:tracePt t="113338" x="519113" y="4900613"/>
          <p14:tracePt t="113350" x="600075" y="4957763"/>
          <p14:tracePt t="113364" x="693738" y="4994275"/>
          <p14:tracePt t="113372" x="793750" y="5038725"/>
          <p14:tracePt t="113384" x="900113" y="5076825"/>
          <p14:tracePt t="113399" x="1000125" y="5106988"/>
          <p14:tracePt t="113406" x="1081088" y="5138738"/>
          <p14:tracePt t="113418" x="1150938" y="5164138"/>
          <p14:tracePt t="113432" x="1200150" y="5194300"/>
          <p14:tracePt t="113440" x="1244600" y="5213350"/>
          <p14:tracePt t="113451" x="1300163" y="5226050"/>
          <p14:tracePt t="113465" x="1363663" y="5245100"/>
          <p14:tracePt t="113474" x="1470025" y="5270500"/>
          <p14:tracePt t="113485" x="1631950" y="5313363"/>
          <p14:tracePt t="113496" x="1931988" y="5376863"/>
          <p14:tracePt t="113512" x="2382838" y="5470525"/>
          <p14:tracePt t="113521" x="3082925" y="5607050"/>
          <p14:tracePt t="113531" x="3908425" y="5751513"/>
          <p14:tracePt t="113542" x="4757738" y="5876925"/>
          <p14:tracePt t="113552" x="5651500" y="5964238"/>
          <p14:tracePt t="113564" x="6546850" y="6019800"/>
          <p14:tracePt t="113575" x="7477125" y="6019800"/>
          <p14:tracePt t="113586" x="8496300" y="5945188"/>
          <p14:tracePt t="113599" x="9598025" y="5813425"/>
          <p14:tracePt t="113609" x="10779125" y="5595938"/>
          <p14:tracePt t="113620" x="11936413" y="5332413"/>
          <p14:tracePt t="113714" x="11128375" y="2570163"/>
          <p14:tracePt t="113721" x="10009188" y="2087563"/>
          <p14:tracePt t="113733" x="8715375" y="1644650"/>
          <p14:tracePt t="113745" x="7353300" y="1287463"/>
          <p14:tracePt t="113755" x="5945188" y="1019175"/>
          <p14:tracePt t="113766" x="4545013" y="838200"/>
          <p14:tracePt t="113778" x="3151188" y="750888"/>
          <p14:tracePt t="113788" x="1812925" y="768350"/>
          <p14:tracePt t="113800" x="512763" y="900113"/>
          <p14:tracePt t="113948" x="444500" y="5400675"/>
          <p14:tracePt t="113957" x="925513" y="5726113"/>
          <p14:tracePt t="113968" x="1450975" y="6019800"/>
          <p14:tracePt t="113983" x="2019300" y="6276975"/>
          <p14:tracePt t="113993" x="2606675" y="6489700"/>
          <p14:tracePt t="114003" x="3195638" y="6683375"/>
          <p14:tracePt t="114017" x="3802063" y="6838950"/>
          <p14:tracePt t="114126" x="12179300" y="6583363"/>
          <p14:tracePt t="114430" x="12066588" y="4287838"/>
          <p14:tracePt t="114442" x="11941175" y="4194175"/>
          <p14:tracePt t="114452" x="11785600" y="4094163"/>
          <p14:tracePt t="114464" x="11610975" y="3987800"/>
          <p14:tracePt t="114477" x="11391900" y="3870325"/>
          <p14:tracePt t="114487" x="11117263" y="3725863"/>
          <p14:tracePt t="114497" x="10798175" y="3557588"/>
          <p14:tracePt t="114511" x="10398125" y="3357563"/>
          <p14:tracePt t="114521" x="9979025" y="3138488"/>
          <p14:tracePt t="114532" x="9534525" y="2913063"/>
          <p14:tracePt t="114548" x="9091613" y="2732088"/>
          <p14:tracePt t="114554" x="8653463" y="2581275"/>
          <p14:tracePt t="114565" x="8278813" y="2481263"/>
          <p14:tracePt t="114578" x="7921625" y="2393950"/>
          <p14:tracePt t="114587" x="7602538" y="2351088"/>
          <p14:tracePt t="114600" x="7259638" y="2300288"/>
          <p14:tracePt t="114610" x="6940550" y="2251075"/>
          <p14:tracePt t="114621" x="6621463" y="2219325"/>
          <p14:tracePt t="114632" x="6283325" y="2187575"/>
          <p14:tracePt t="114645" x="5921375" y="2168525"/>
          <p14:tracePt t="114655" x="5564188" y="2168525"/>
          <p14:tracePt t="114666" x="5232400" y="2157413"/>
          <p14:tracePt t="114680" x="4951413" y="2157413"/>
          <p14:tracePt t="114689" x="4695825" y="2157413"/>
          <p14:tracePt t="114700" x="4489450" y="2157413"/>
          <p14:tracePt t="114714" x="4332288" y="2157413"/>
          <p14:tracePt t="114726" x="4214813" y="2157413"/>
          <p14:tracePt t="114734" x="4089400" y="2157413"/>
          <p14:tracePt t="114747" x="3976688" y="2157413"/>
          <p14:tracePt t="114756" x="3863975" y="2157413"/>
          <p14:tracePt t="114767" x="3751263" y="2157413"/>
          <p14:tracePt t="114782" x="3638550" y="2157413"/>
          <p14:tracePt t="114790" x="3525838" y="2157413"/>
          <p14:tracePt t="114802" x="3413125" y="2157413"/>
          <p14:tracePt t="114814" x="3313113" y="2157413"/>
          <p14:tracePt t="114827" x="3213100" y="2157413"/>
          <p14:tracePt t="114835" x="3106738" y="2157413"/>
          <p14:tracePt t="114852" x="2995613" y="2157413"/>
          <p14:tracePt t="114857" x="2857500" y="2157413"/>
          <p14:tracePt t="114869" x="2689225" y="2157413"/>
          <p14:tracePt t="114880" x="2432050" y="2157413"/>
          <p14:tracePt t="114892" x="2170113" y="2163763"/>
          <p14:tracePt t="114909" x="1925638" y="2193925"/>
          <p14:tracePt t="114916" x="1687513" y="2219325"/>
          <p14:tracePt t="114927" x="1500188" y="2232025"/>
          <p14:tracePt t="114936" x="1357313" y="2257425"/>
          <p14:tracePt t="114947" x="1257300" y="2274888"/>
          <p14:tracePt t="114959" x="1163638" y="2293938"/>
          <p14:tracePt t="114969" x="1100138" y="2312988"/>
          <p14:tracePt t="114982" x="1057275" y="2332038"/>
          <p14:tracePt t="114993" x="1012825" y="2351088"/>
          <p14:tracePt t="115004" x="981075" y="2370138"/>
          <p14:tracePt t="115016" x="950913" y="2393950"/>
          <p14:tracePt t="115026" x="925513" y="2419350"/>
          <p14:tracePt t="115039" x="906463" y="2438400"/>
          <p14:tracePt t="115049" x="893763" y="2463800"/>
          <p14:tracePt t="115062" x="874713" y="2487613"/>
          <p14:tracePt t="115071" x="863600" y="2519363"/>
          <p14:tracePt t="115083" x="844550" y="2551113"/>
          <p14:tracePt t="115096" x="831850" y="2593975"/>
          <p14:tracePt t="115106" x="812800" y="2651125"/>
          <p14:tracePt t="115117" x="774700" y="2719388"/>
          <p14:tracePt t="115130" x="731838" y="2794000"/>
          <p14:tracePt t="115139" x="706438" y="2874963"/>
          <p14:tracePt t="115150" x="674688" y="2957513"/>
          <p14:tracePt t="115165" x="644525" y="3032125"/>
          <p14:tracePt t="115173" x="612775" y="3113088"/>
          <p14:tracePt t="115184" x="593725" y="3176588"/>
          <p14:tracePt t="115197" x="587375" y="3244850"/>
          <p14:tracePt t="115207" x="574675" y="3306763"/>
          <p14:tracePt t="115219" x="568325" y="3370263"/>
          <p14:tracePt t="115232" x="568325" y="3432175"/>
          <p14:tracePt t="115240" x="568325" y="3494088"/>
          <p14:tracePt t="115252" x="568325" y="3551238"/>
          <p14:tracePt t="115265" x="568325" y="3600450"/>
          <p14:tracePt t="115274" x="581025" y="3663950"/>
          <p14:tracePt t="115285" x="587375" y="3732213"/>
          <p14:tracePt t="115296" x="600075" y="3794125"/>
          <p14:tracePt t="115311" x="619125" y="3863975"/>
          <p14:tracePt t="115319" x="625475" y="3925888"/>
          <p14:tracePt t="115331" x="644525" y="3987800"/>
          <p14:tracePt t="115342" x="661988" y="4057650"/>
          <p14:tracePt t="115353" x="681038" y="4113213"/>
          <p14:tracePt t="115365" x="693738" y="4164013"/>
          <p14:tracePt t="115375" x="706438" y="4219575"/>
          <p14:tracePt t="115387" x="725488" y="4270375"/>
          <p14:tracePt t="115398" x="738188" y="4313238"/>
          <p14:tracePt t="115409" x="750888" y="4364038"/>
          <p14:tracePt t="115420" x="768350" y="4432300"/>
          <p14:tracePt t="115431" x="812800" y="4513263"/>
          <p14:tracePt t="115443" x="850900" y="4613275"/>
          <p14:tracePt t="115453" x="931863" y="4751388"/>
          <p14:tracePt t="115465" x="1074738" y="4938713"/>
          <p14:tracePt t="115480" x="1270000" y="5132388"/>
          <p14:tracePt t="115488" x="1563688" y="5370513"/>
          <p14:tracePt t="115499" x="1970088" y="5651500"/>
          <p14:tracePt t="115514" x="2493963" y="5938838"/>
          <p14:tracePt t="115524" x="3257550" y="6251575"/>
          <p14:tracePt t="115533" x="4225925" y="6570663"/>
          <p14:tracePt t="115544" x="5334000" y="6832600"/>
          <p14:tracePt t="115735" x="11098213" y="3551238"/>
          <p14:tracePt t="115748" x="10391775" y="3076575"/>
          <p14:tracePt t="115763" x="9634538" y="2632075"/>
          <p14:tracePt t="115768" x="8834438" y="2257425"/>
          <p14:tracePt t="115780" x="8047038" y="1963738"/>
          <p14:tracePt t="115793" x="7264400" y="1757363"/>
          <p14:tracePt t="115806" x="6440488" y="1638300"/>
          <p14:tracePt t="115815" x="5576888" y="1593850"/>
          <p14:tracePt t="115825" x="4714875" y="1631950"/>
          <p14:tracePt t="115836" x="3863975" y="1731963"/>
          <p14:tracePt t="115850" x="3089275" y="1893888"/>
          <p14:tracePt t="115859" x="2400300" y="2093913"/>
          <p14:tracePt t="115870" x="1831975" y="2351088"/>
          <p14:tracePt t="115881" x="1400175" y="2632075"/>
          <p14:tracePt t="115895" x="1081088" y="2957513"/>
          <p14:tracePt t="115909" x="868363" y="3332163"/>
          <p14:tracePt t="115916" x="757238" y="3781425"/>
          <p14:tracePt t="115926" x="806450" y="4325938"/>
          <p14:tracePt t="115937" x="1087438" y="4970463"/>
          <p14:tracePt t="115949" x="1631950" y="5657850"/>
          <p14:tracePt t="115963" x="2400300" y="6296025"/>
          <p14:tracePt t="115971" x="3357563" y="6838950"/>
          <p14:tracePt t="116064" x="9966325" y="6238875"/>
          <p14:tracePt t="116073" x="10098088" y="5732463"/>
          <p14:tracePt t="116084" x="9966325" y="5176838"/>
          <p14:tracePt t="116098" x="9498013" y="4564063"/>
          <p14:tracePt t="116106" x="8634413" y="3894138"/>
          <p14:tracePt t="116118" x="7453313" y="3294063"/>
          <p14:tracePt t="116132" x="6083300" y="2774950"/>
          <p14:tracePt t="116140" x="4645025" y="2393950"/>
          <p14:tracePt t="116151" x="3344863" y="2151063"/>
          <p14:tracePt t="116166" x="2244725" y="2025650"/>
          <p14:tracePt t="116173" x="1381125" y="1981200"/>
          <p14:tracePt t="116185" x="768350" y="1993900"/>
          <p14:tracePt t="116196" x="344488" y="2063750"/>
          <p14:tracePt t="116208" x="112713" y="2157413"/>
          <p14:tracePt t="116265" x="144463" y="2938463"/>
          <p14:tracePt t="116275" x="355600" y="3200400"/>
          <p14:tracePt t="116286" x="644525" y="3457575"/>
          <p14:tracePt t="116300" x="1025525" y="3694113"/>
          <p14:tracePt t="116309" x="1470025" y="3913188"/>
          <p14:tracePt t="116320" x="1931988" y="4100513"/>
          <p14:tracePt t="116333" x="2419350" y="4270375"/>
          <p14:tracePt t="116342" x="2925763" y="4419600"/>
          <p14:tracePt t="116354" x="3457575" y="4551363"/>
          <p14:tracePt t="116365" x="3957638" y="4645025"/>
          <p14:tracePt t="116377" x="4451350" y="4719638"/>
          <p14:tracePt t="116388" x="4921250" y="4770438"/>
          <p14:tracePt t="116400" x="5334000" y="4806950"/>
          <p14:tracePt t="116411" x="5670550" y="4819650"/>
          <p14:tracePt t="116421" x="5951538" y="4819650"/>
          <p14:tracePt t="116433" x="6189663" y="4813300"/>
          <p14:tracePt t="116446" x="6383338" y="4776788"/>
          <p14:tracePt t="116454" x="6534150" y="4738688"/>
          <p14:tracePt t="116466" x="6653213" y="4700588"/>
          <p14:tracePt t="116480" x="6740525" y="4657725"/>
          <p14:tracePt t="116488" x="6808788" y="4632325"/>
          <p14:tracePt t="116499" x="6840538" y="4613275"/>
          <p14:tracePt t="116513" x="6870700" y="4589463"/>
          <p14:tracePt t="116524" x="6896100" y="4570413"/>
          <p14:tracePt t="116534" x="6908800" y="4545013"/>
          <p14:tracePt t="116547" x="6921500" y="4519613"/>
          <p14:tracePt t="116556" x="6940550" y="4487863"/>
          <p14:tracePt t="116567" x="6946900" y="4445000"/>
          <p14:tracePt t="116579" x="6959600" y="4406900"/>
          <p14:tracePt t="116590" x="6964363" y="4364038"/>
          <p14:tracePt t="116603" x="6970713" y="4332288"/>
          <p14:tracePt t="116614" x="6977063" y="4313238"/>
          <p14:tracePt t="116624" x="6983413" y="4294188"/>
          <p14:tracePt t="116647" x="6989763" y="4283075"/>
          <p14:tracePt t="116657" x="6996113" y="4270375"/>
          <p14:tracePt t="116669" x="7002463" y="4257675"/>
          <p14:tracePt t="116681" x="7015163" y="4244975"/>
          <p14:tracePt t="116691" x="7021513" y="4225925"/>
          <p14:tracePt t="116702" x="7040563" y="4213225"/>
          <p14:tracePt t="116715" x="7053263" y="4200525"/>
          <p14:tracePt t="116726" x="7064375" y="4187825"/>
          <p14:tracePt t="116736" x="7070725" y="4176713"/>
          <p14:tracePt t="116748" x="7077075" y="4170363"/>
          <p14:tracePt t="116760" x="7083425" y="4157663"/>
          <p14:tracePt t="116781" x="7089775" y="4144963"/>
          <p14:tracePt t="116796" x="7096125" y="4138613"/>
          <p14:tracePt t="116817" x="7102475" y="4125913"/>
          <p14:tracePt t="116826" x="7108825" y="4113213"/>
          <p14:tracePt t="116838" x="7121525" y="4100513"/>
          <p14:tracePt t="116849" x="7127875" y="4087813"/>
          <p14:tracePt t="116861" x="7140575" y="4076700"/>
          <p14:tracePt t="116872" x="7146925" y="4064000"/>
          <p14:tracePt t="116884" x="7153275" y="4051300"/>
          <p14:tracePt t="116909" x="7159625" y="4038600"/>
          <p14:tracePt t="116928" x="7164388" y="4032250"/>
          <p14:tracePt t="116939" x="7164388" y="4025900"/>
          <p14:tracePt t="116950" x="7164388" y="4019550"/>
          <p14:tracePt t="116972" x="7164388" y="4006850"/>
          <p14:tracePt t="116997" x="7170738" y="3994150"/>
          <p14:tracePt t="117008" x="7170738" y="3983038"/>
          <p14:tracePt t="117032" x="7170738" y="3976688"/>
          <p14:tracePt t="117040" x="7170738" y="3970338"/>
          <p14:tracePt t="117065" x="7170738" y="3963988"/>
          <p14:tracePt t="117119" x="7170738" y="3957638"/>
          <p14:tracePt t="117254" x="7170738" y="3951288"/>
          <p14:tracePt t="117276" x="7170738" y="3938588"/>
          <p14:tracePt t="117299" x="7177088" y="3925888"/>
          <p14:tracePt t="117321" x="7189788" y="3913188"/>
          <p14:tracePt t="117334" x="7202488" y="3900488"/>
          <p14:tracePt t="117344" x="7208838" y="3894138"/>
          <p14:tracePt t="117355" x="7208838" y="3883025"/>
          <p14:tracePt t="117366" x="7227888" y="3870325"/>
          <p14:tracePt t="117391" x="7240588" y="3863975"/>
          <p14:tracePt t="117595" x="7240588" y="3851275"/>
          <p14:tracePt t="117602" x="7221538" y="3838575"/>
          <p14:tracePt t="117614" x="7202488" y="3819525"/>
          <p14:tracePt t="117625" x="7153275" y="3806825"/>
          <p14:tracePt t="117636" x="7070725" y="3776663"/>
          <p14:tracePt t="117648" x="6959600" y="3725863"/>
          <p14:tracePt t="117659" x="6808788" y="3663950"/>
          <p14:tracePt t="117670" x="6621463" y="3600450"/>
          <p14:tracePt t="117682" x="6415088" y="3532188"/>
          <p14:tracePt t="117693" x="6189663" y="3476625"/>
          <p14:tracePt t="117704" x="5983288" y="3419475"/>
          <p14:tracePt t="117717" x="5802313" y="3370263"/>
          <p14:tracePt t="117727" x="5670550" y="3325813"/>
          <p14:tracePt t="117737" x="5557838" y="3294063"/>
          <p14:tracePt t="117749" x="5464175" y="3263900"/>
          <p14:tracePt t="117761" x="5389563" y="3244850"/>
          <p14:tracePt t="117772" x="5334000" y="3225800"/>
          <p14:tracePt t="117782" x="5270500" y="3213100"/>
          <p14:tracePt t="117798" x="5208588" y="3206750"/>
          <p14:tracePt t="117809" x="5138738" y="3194050"/>
          <p14:tracePt t="117816" x="5064125" y="3187700"/>
          <p14:tracePt t="117829" x="4976813" y="3176588"/>
          <p14:tracePt t="117840" x="4889500" y="3170238"/>
          <p14:tracePt t="117850" x="4795838" y="3157538"/>
          <p14:tracePt t="117864" x="4708525" y="3151188"/>
          <p14:tracePt t="117872" x="4621213" y="3138488"/>
          <p14:tracePt t="117884" x="4532313" y="3138488"/>
          <p14:tracePt t="117898" x="4432300" y="3138488"/>
          <p14:tracePt t="117909" x="4332288" y="3125788"/>
          <p14:tracePt t="117917" x="4232275" y="3125788"/>
          <p14:tracePt t="117929" x="4119563" y="3119438"/>
          <p14:tracePt t="117939" x="4008438" y="3106738"/>
          <p14:tracePt t="117951" x="3895725" y="3106738"/>
          <p14:tracePt t="117963" x="3795713" y="3106738"/>
          <p14:tracePt t="117974" x="3708400" y="3106738"/>
          <p14:tracePt t="117985" x="3619500" y="3106738"/>
          <p14:tracePt t="118000" x="3544888" y="3106738"/>
          <p14:tracePt t="118009" x="3482975" y="3106738"/>
          <p14:tracePt t="118019" x="3419475" y="3106738"/>
          <p14:tracePt t="118032" x="3370263" y="3106738"/>
          <p14:tracePt t="118043" x="3332163" y="3106738"/>
          <p14:tracePt t="118052" x="3313113" y="3106738"/>
          <p14:tracePt t="118067" x="3289300" y="3106738"/>
          <p14:tracePt t="118076" x="3270250" y="3113088"/>
          <p14:tracePt t="118086" x="3251200" y="3119438"/>
          <p14:tracePt t="118100" x="3225800" y="3138488"/>
          <p14:tracePt t="118109" x="3189288" y="3151188"/>
          <p14:tracePt t="118120" x="3157538" y="3170238"/>
          <p14:tracePt t="118133" x="3125788" y="3176588"/>
          <p14:tracePt t="118143" x="3089275" y="3194050"/>
          <p14:tracePt t="118154" x="3044825" y="3206750"/>
          <p14:tracePt t="118167" x="3000375" y="3219450"/>
          <p14:tracePt t="118177" x="2970213" y="3232150"/>
          <p14:tracePt t="118199" x="2951163" y="3238500"/>
          <p14:tracePt t="118213" x="2938463" y="3244850"/>
          <p14:tracePt t="118224" x="2925763" y="3251200"/>
          <p14:tracePt t="118233" x="2913063" y="3251200"/>
          <p14:tracePt t="118244" x="2895600" y="3263900"/>
          <p14:tracePt t="118255" x="2863850" y="3276600"/>
          <p14:tracePt t="118266" x="2825750" y="3276600"/>
          <p14:tracePt t="118278" x="2782888" y="3281363"/>
          <p14:tracePt t="118289" x="2744788" y="3287713"/>
          <p14:tracePt t="118301" x="2700338" y="3294063"/>
          <p14:tracePt t="118313" x="2676525" y="3306763"/>
          <p14:tracePt t="118322" x="2657475" y="3306763"/>
          <p14:tracePt t="118334" x="2625725" y="3313113"/>
          <p14:tracePt t="118346" x="2606675" y="3313113"/>
          <p14:tracePt t="118356" x="2593975" y="3319463"/>
          <p14:tracePt t="118368" x="2582863" y="3319463"/>
          <p14:tracePt t="118379" x="2570163" y="3325813"/>
          <p14:tracePt t="118390" x="2557463" y="3332163"/>
          <p14:tracePt t="118403" x="2551113" y="3332163"/>
          <p14:tracePt t="118415" x="2532063" y="3332163"/>
          <p14:tracePt t="118424" x="2519363" y="3338513"/>
          <p14:tracePt t="118435" x="2500313" y="3338513"/>
          <p14:tracePt t="118447" x="2476500" y="3344863"/>
          <p14:tracePt t="118458" x="2451100" y="3351213"/>
          <p14:tracePt t="118469" x="2419350" y="3351213"/>
          <p14:tracePt t="118481" x="2393950" y="3357563"/>
          <p14:tracePt t="118492" x="2351088" y="3370263"/>
          <p14:tracePt t="118502" x="2325688" y="3370263"/>
          <p14:tracePt t="118515" x="2287588" y="3376613"/>
          <p14:tracePt t="118525" x="2244725" y="3381375"/>
          <p14:tracePt t="118536" x="2206625" y="3381375"/>
          <p14:tracePt t="118547" x="2163763" y="3387725"/>
          <p14:tracePt t="118559" x="2125663" y="3400425"/>
          <p14:tracePt t="118570" x="2093913" y="3400425"/>
          <p14:tracePt t="118581" x="2070100" y="3400425"/>
          <p14:tracePt t="118595" x="2038350" y="3400425"/>
          <p14:tracePt t="118608" x="2012950" y="3400425"/>
          <p14:tracePt t="118616" x="1981200" y="3406775"/>
          <p14:tracePt t="118627" x="1963738" y="3413125"/>
          <p14:tracePt t="118637" x="1931988" y="3419475"/>
          <p14:tracePt t="118651" x="1893888" y="3425825"/>
          <p14:tracePt t="118664" x="1857375" y="3425825"/>
          <p14:tracePt t="118671" x="1812925" y="3438525"/>
          <p14:tracePt t="118683" x="1763713" y="3444875"/>
          <p14:tracePt t="118696" x="1719263" y="3463925"/>
          <p14:tracePt t="118705" x="1670050" y="3470275"/>
          <p14:tracePt t="118717" x="1612900" y="3481388"/>
          <p14:tracePt t="118730" x="1574800" y="3487738"/>
          <p14:tracePt t="118739" x="1531938" y="3494088"/>
          <p14:tracePt t="118750" x="1493838" y="3506788"/>
          <p14:tracePt t="118762" x="1463675" y="3519488"/>
          <p14:tracePt t="118772" x="1431925" y="3532188"/>
          <p14:tracePt t="118784" x="1400175" y="3551238"/>
          <p14:tracePt t="118795" x="1370013" y="3576638"/>
          <p14:tracePt t="118807" x="1344613" y="3594100"/>
          <p14:tracePt t="118819" x="1325563" y="3613150"/>
          <p14:tracePt t="118830" x="1293813" y="3644900"/>
          <p14:tracePt t="118840" x="1250950" y="3670300"/>
          <p14:tracePt t="118851" x="1225550" y="3687763"/>
          <p14:tracePt t="118864" x="1193800" y="3725863"/>
          <p14:tracePt t="118873" x="1163638" y="3751263"/>
          <p14:tracePt t="118885" x="1125538" y="3776663"/>
          <p14:tracePt t="118898" x="1093788" y="3806825"/>
          <p14:tracePt t="118908" x="1050925" y="3832225"/>
          <p14:tracePt t="118919" x="1012825" y="3870325"/>
          <p14:tracePt t="118932" x="993775" y="3887788"/>
          <p14:tracePt t="118943" x="974725" y="3900488"/>
          <p14:tracePt t="118952" x="957263" y="3913188"/>
          <p14:tracePt t="118965" x="950913" y="3932238"/>
          <p14:tracePt t="118976" x="944563" y="3944938"/>
          <p14:tracePt t="118987" x="938213" y="3957638"/>
          <p14:tracePt t="119000" x="931863" y="3976688"/>
          <p14:tracePt t="119013" x="925513" y="3994150"/>
          <p14:tracePt t="119020" x="912813" y="4025900"/>
          <p14:tracePt t="119032" x="906463" y="4064000"/>
          <p14:tracePt t="119043" x="893763" y="4119563"/>
          <p14:tracePt t="119054" x="887413" y="4151313"/>
          <p14:tracePt t="119066" x="887413" y="4187825"/>
          <p14:tracePt t="119077" x="887413" y="4251325"/>
          <p14:tracePt t="119088" x="887413" y="4338638"/>
          <p14:tracePt t="119100" x="900113" y="4425950"/>
          <p14:tracePt t="119110" x="944563" y="4519613"/>
          <p14:tracePt t="119121" x="1006475" y="4613275"/>
          <p14:tracePt t="119133" x="1112838" y="4700588"/>
          <p14:tracePt t="119145" x="1338263" y="4832350"/>
          <p14:tracePt t="119155" x="1706563" y="4989513"/>
          <p14:tracePt t="119166" x="2238375" y="5164138"/>
          <p14:tracePt t="119181" x="2919413" y="5345113"/>
          <p14:tracePt t="119189" x="3676650" y="5526088"/>
          <p14:tracePt t="119202" x="4476750" y="5670550"/>
          <p14:tracePt t="119215" x="5302250" y="5813425"/>
          <p14:tracePt t="119227" x="6127750" y="5919788"/>
          <p14:tracePt t="119234" x="6970713" y="6000750"/>
          <p14:tracePt t="119248" x="7808913" y="6064250"/>
          <p14:tracePt t="119256" x="8628063" y="6102350"/>
          <p14:tracePt t="119268" x="9409113" y="6119813"/>
          <p14:tracePt t="119280" x="10147300" y="6145213"/>
          <p14:tracePt t="119291" x="10817225" y="6107113"/>
          <p14:tracePt t="119304" x="11404600" y="6051550"/>
          <p14:tracePt t="119315" x="11936413" y="5938838"/>
          <p14:tracePt t="119629" x="11866563" y="3825875"/>
          <p14:tracePt t="119639" x="11704638" y="3763963"/>
          <p14:tracePt t="119651" x="11591925" y="3719513"/>
          <p14:tracePt t="119665" x="11485563" y="3687763"/>
          <p14:tracePt t="119672" x="11410950" y="3670300"/>
          <p14:tracePt t="119684" x="11353800" y="3651250"/>
          <p14:tracePt t="119696" x="11328400" y="3644900"/>
          <p14:tracePt t="119708" x="11304588" y="3644900"/>
          <p14:tracePt t="119720" x="11291888" y="3644900"/>
          <p14:tracePt t="119764" x="11279188" y="3638550"/>
          <p14:tracePt t="119774" x="11253788" y="3638550"/>
          <p14:tracePt t="119785" x="11228388" y="3638550"/>
          <p14:tracePt t="119796" x="11191875" y="3632200"/>
          <p14:tracePt t="119808" x="11134725" y="3625850"/>
          <p14:tracePt t="119823" x="11060113" y="3613150"/>
          <p14:tracePt t="119831" x="10985500" y="3606800"/>
          <p14:tracePt t="119842" x="10898188" y="3594100"/>
          <p14:tracePt t="119853" x="10791825" y="3576638"/>
          <p14:tracePt t="119864" x="10679113" y="3563938"/>
          <p14:tracePt t="119875" x="10553700" y="3551238"/>
          <p14:tracePt t="119886" x="10428288" y="3544888"/>
          <p14:tracePt t="119902" x="10291763" y="3519488"/>
          <p14:tracePt t="119909" x="10128250" y="3506788"/>
          <p14:tracePt t="119920" x="9966325" y="3500438"/>
          <p14:tracePt t="119932" x="9828213" y="3487738"/>
          <p14:tracePt t="119943" x="9691688" y="3476625"/>
          <p14:tracePt t="119953" x="9553575" y="3470275"/>
          <p14:tracePt t="119965" x="9421813" y="3457575"/>
          <p14:tracePt t="119979" x="9285288" y="3444875"/>
          <p14:tracePt t="119988" x="9121775" y="3425825"/>
          <p14:tracePt t="119999" x="8953500" y="3400425"/>
          <p14:tracePt t="120011" x="8796338" y="3387725"/>
          <p14:tracePt t="120026" x="8659813" y="3376613"/>
          <p14:tracePt t="120033" x="8521700" y="3370263"/>
          <p14:tracePt t="120044" x="8396288" y="3357563"/>
          <p14:tracePt t="120055" x="8272463" y="3357563"/>
          <p14:tracePt t="120066" x="8147050" y="3344863"/>
          <p14:tracePt t="120077" x="8021638" y="3344863"/>
          <p14:tracePt t="120089" x="7896225" y="3344863"/>
          <p14:tracePt t="120103" x="7772400" y="3338513"/>
          <p14:tracePt t="120114" x="7634288" y="3338513"/>
          <p14:tracePt t="120123" x="7502525" y="3338513"/>
          <p14:tracePt t="120134" x="7346950" y="3338513"/>
          <p14:tracePt t="120147" x="7215188" y="3338513"/>
          <p14:tracePt t="120156" x="7059613" y="3325813"/>
          <p14:tracePt t="120168" x="6870700" y="3313113"/>
          <p14:tracePt t="120182" x="6689725" y="3313113"/>
          <p14:tracePt t="120190" x="6508750" y="3313113"/>
          <p14:tracePt t="120201" x="6302375" y="3300413"/>
          <p14:tracePt t="120215" x="6121400" y="3300413"/>
          <p14:tracePt t="120228" x="5915025" y="3300413"/>
          <p14:tracePt t="120235" x="5708650" y="3300413"/>
          <p14:tracePt t="120248" x="5502275" y="3300413"/>
          <p14:tracePt t="120258" x="5327650" y="3300413"/>
          <p14:tracePt t="120269" x="5170488" y="3300413"/>
          <p14:tracePt t="120280" x="5014913" y="3300413"/>
          <p14:tracePt t="120294" x="4876800" y="3300413"/>
          <p14:tracePt t="120304" x="4751388" y="3300413"/>
          <p14:tracePt t="120315" x="4632325" y="3300413"/>
          <p14:tracePt t="120326" x="4508500" y="3300413"/>
          <p14:tracePt t="120336" x="4370388" y="3300413"/>
          <p14:tracePt t="120348" x="4244975" y="3300413"/>
          <p14:tracePt t="120359" x="4119563" y="3300413"/>
          <p14:tracePt t="120370" x="3989388" y="3300413"/>
          <p14:tracePt t="120381" x="3851275" y="3300413"/>
          <p14:tracePt t="120393" x="3713163" y="3300413"/>
          <p14:tracePt t="120406" x="3576638" y="3300413"/>
          <p14:tracePt t="120415" x="3438525" y="3300413"/>
          <p14:tracePt t="120430" x="3306763" y="3300413"/>
          <p14:tracePt t="120437" x="3170238" y="3300413"/>
          <p14:tracePt t="120448" x="3032125" y="3300413"/>
          <p14:tracePt t="120460" x="2895600" y="3300413"/>
          <p14:tracePt t="120471" x="2744788" y="3300413"/>
          <p14:tracePt t="120482" x="2582863" y="3306763"/>
          <p14:tracePt t="120495" x="2438400" y="3325813"/>
          <p14:tracePt t="120505" x="2287588" y="3363913"/>
          <p14:tracePt t="120518" x="2163763" y="3394075"/>
          <p14:tracePt t="120529" x="2063750" y="3425825"/>
          <p14:tracePt t="120539" x="1970088" y="3463925"/>
          <p14:tracePt t="120550" x="1887538" y="3513138"/>
          <p14:tracePt t="120563" x="1819275" y="3563938"/>
          <p14:tracePt t="120572" x="1763713" y="3619500"/>
          <p14:tracePt t="120584" x="1700213" y="3681413"/>
          <p14:tracePt t="120597" x="1644650" y="3751263"/>
          <p14:tracePt t="120607" x="1581150" y="3806825"/>
          <p14:tracePt t="120617" x="1538288" y="3863975"/>
          <p14:tracePt t="120630" x="1487488" y="3919538"/>
          <p14:tracePt t="120640" x="1450975" y="3970338"/>
          <p14:tracePt t="120653" x="1425575" y="4013200"/>
          <p14:tracePt t="120664" x="1406525" y="4051300"/>
          <p14:tracePt t="120673" x="1400175" y="4094163"/>
          <p14:tracePt t="120685" x="1393825" y="4144963"/>
          <p14:tracePt t="120696" x="1393825" y="4200525"/>
          <p14:tracePt t="120709" x="1393825" y="4251325"/>
          <p14:tracePt t="120720" x="1406525" y="4300538"/>
          <p14:tracePt t="120731" x="1419225" y="4332288"/>
          <p14:tracePt t="120742" x="1425575" y="4344988"/>
          <p14:tracePt t="120752" x="1431925" y="4357688"/>
          <p14:tracePt t="120764" x="1444625" y="4376738"/>
          <p14:tracePt t="120775" x="1470025" y="4394200"/>
          <p14:tracePt t="120786" x="1487488" y="4406900"/>
          <p14:tracePt t="120797" x="1519238" y="4432300"/>
          <p14:tracePt t="120811" x="1587500" y="4470400"/>
          <p14:tracePt t="120824" x="1681163" y="4513263"/>
          <p14:tracePt t="120832" x="1793875" y="4551363"/>
          <p14:tracePt t="120844" x="1944688" y="4600575"/>
          <p14:tracePt t="120854" x="2093913" y="4632325"/>
          <p14:tracePt t="120865" x="2244725" y="4670425"/>
          <p14:tracePt t="120878" x="2393950" y="4700588"/>
          <p14:tracePt t="120888" x="2519363" y="4732338"/>
          <p14:tracePt t="120909" x="2644775" y="4757738"/>
          <p14:tracePt t="120913" x="2770188" y="4764088"/>
          <p14:tracePt t="120921" x="2906713" y="4776788"/>
          <p14:tracePt t="120934" x="3082925" y="4789488"/>
          <p14:tracePt t="120946" x="3289300" y="4800600"/>
          <p14:tracePt t="120955" x="3532188" y="4826000"/>
          <p14:tracePt t="120966" x="3819525" y="4845050"/>
          <p14:tracePt t="120981" x="4102100" y="4857750"/>
          <p14:tracePt t="120989" x="4364038" y="4876800"/>
          <p14:tracePt t="121000" x="4651375" y="4889500"/>
          <p14:tracePt t="121012" x="4908550" y="4889500"/>
          <p14:tracePt t="121024" x="5189538" y="4889500"/>
          <p14:tracePt t="121034" x="5495925" y="4889500"/>
          <p14:tracePt t="121047" x="5802313" y="4889500"/>
          <p14:tracePt t="121056" x="6157913" y="4906963"/>
          <p14:tracePt t="121069" x="6570663" y="4919663"/>
          <p14:tracePt t="121079" x="7008813" y="4938713"/>
          <p14:tracePt t="121094" x="7440613" y="4957763"/>
          <p14:tracePt t="121105" x="7821613" y="4957763"/>
          <p14:tracePt t="121115" x="8178800" y="4957763"/>
          <p14:tracePt t="121124" x="8483600" y="4957763"/>
          <p14:tracePt t="121135" x="8766175" y="4957763"/>
          <p14:tracePt t="121149" x="8996363" y="4957763"/>
          <p14:tracePt t="121160" x="9228138" y="4957763"/>
          <p14:tracePt t="121169" x="9459913" y="4957763"/>
          <p14:tracePt t="121182" x="9691688" y="4957763"/>
          <p14:tracePt t="121191" x="9947275" y="4970463"/>
          <p14:tracePt t="121202" x="10179050" y="4970463"/>
          <p14:tracePt t="121216" x="10410825" y="4970463"/>
          <p14:tracePt t="121227" x="10617200" y="4970463"/>
          <p14:tracePt t="121236" x="10772775" y="4970463"/>
          <p14:tracePt t="121249" x="10904538" y="4970463"/>
          <p14:tracePt t="121260" x="11017250" y="4970463"/>
          <p14:tracePt t="121270" x="11104563" y="4970463"/>
          <p14:tracePt t="121281" x="11191875" y="4970463"/>
          <p14:tracePt t="121293" x="11253788" y="4970463"/>
          <p14:tracePt t="121306" x="11304588" y="4970463"/>
          <p14:tracePt t="121315" x="11372850" y="4970463"/>
          <p14:tracePt t="121326" x="11423650" y="4970463"/>
          <p14:tracePt t="121337" x="11485563" y="4970463"/>
          <p14:tracePt t="121349" x="11547475" y="4970463"/>
          <p14:tracePt t="121361" x="11610975" y="4970463"/>
          <p14:tracePt t="121371" x="11672888" y="4970463"/>
          <p14:tracePt t="121382" x="11723688" y="4970463"/>
          <p14:tracePt t="121396" x="11779250" y="4970463"/>
          <p14:tracePt t="121405" x="11841163" y="4951413"/>
          <p14:tracePt t="121417" x="11898313" y="4919663"/>
          <p14:tracePt t="121429" x="11941175" y="4894263"/>
          <p14:tracePt t="121439" x="11985625" y="4870450"/>
          <p14:tracePt t="121450" x="12017375" y="4845050"/>
          <p14:tracePt t="121464" x="12053888" y="4813300"/>
          <p14:tracePt t="121472" x="12079288" y="4770438"/>
          <p14:tracePt t="121484" x="12104688" y="4725988"/>
          <p14:tracePt t="121496" x="12123738" y="4670425"/>
          <p14:tracePt t="121507" x="12130088" y="4619625"/>
          <p14:tracePt t="121518" x="12141200" y="4564063"/>
          <p14:tracePt t="121532" x="12141200" y="4513263"/>
          <p14:tracePt t="121540" x="12141200" y="4464050"/>
          <p14:tracePt t="121551" x="12130088" y="4419600"/>
          <p14:tracePt t="121565" x="12104688" y="4364038"/>
          <p14:tracePt t="121575" x="12041188" y="4294188"/>
          <p14:tracePt t="121586" x="11960225" y="4225925"/>
          <p14:tracePt t="121599" x="11836400" y="4144963"/>
          <p14:tracePt t="121609" x="11691938" y="4076700"/>
          <p14:tracePt t="121619" x="11547475" y="4000500"/>
          <p14:tracePt t="121633" x="11434763" y="3951288"/>
          <p14:tracePt t="121642" x="11328400" y="3894138"/>
          <p14:tracePt t="121652" x="11234738" y="3844925"/>
          <p14:tracePt t="121665" x="11147425" y="3794125"/>
          <p14:tracePt t="121675" x="11066463" y="3757613"/>
          <p14:tracePt t="121687" x="10985500" y="3713163"/>
          <p14:tracePt t="121698" x="10891838" y="3676650"/>
          <p14:tracePt t="121716" x="10804525" y="3644900"/>
          <p14:tracePt t="121721" x="10704513" y="3613150"/>
          <p14:tracePt t="121733" x="10598150" y="3581400"/>
          <p14:tracePt t="121743" x="10498138" y="3551238"/>
          <p14:tracePt t="121754" x="10391775" y="3532188"/>
          <p14:tracePt t="121766" x="10291763" y="3513138"/>
          <p14:tracePt t="121778" x="10179050" y="3487738"/>
          <p14:tracePt t="121788" x="10066338" y="3470275"/>
          <p14:tracePt t="121799" x="9953625" y="3457575"/>
          <p14:tracePt t="121812" x="9828213" y="3451225"/>
          <p14:tracePt t="121822" x="9691688" y="3438525"/>
          <p14:tracePt t="121834" x="9534525" y="3425825"/>
          <p14:tracePt t="121845" x="9353550" y="3425825"/>
          <p14:tracePt t="121857" x="9147175" y="3425825"/>
          <p14:tracePt t="121867" x="8921750" y="3425825"/>
          <p14:tracePt t="121880" x="8666163" y="3425825"/>
          <p14:tracePt t="121890" x="8408988" y="3425825"/>
          <p14:tracePt t="121903" x="8153400" y="3425825"/>
          <p14:tracePt t="121914" x="7872413" y="3425825"/>
          <p14:tracePt t="121923" x="7566025" y="3425825"/>
          <p14:tracePt t="121935" x="7208838" y="3425825"/>
          <p14:tracePt t="121948" x="6827838" y="3425825"/>
          <p14:tracePt t="121957" x="6446838" y="3425825"/>
          <p14:tracePt t="121967" x="6089650" y="3425825"/>
          <p14:tracePt t="121982" x="5783263" y="3425825"/>
          <p14:tracePt t="121990" x="5521325" y="3438525"/>
          <p14:tracePt t="122002" x="5264150" y="3451225"/>
          <p14:tracePt t="122016" x="5051425" y="3463925"/>
          <p14:tracePt t="122027" x="4864100" y="3476625"/>
          <p14:tracePt t="122035" x="4670425" y="3500438"/>
          <p14:tracePt t="122049" x="4489450" y="3513138"/>
          <p14:tracePt t="122063" x="4319588" y="3538538"/>
          <p14:tracePt t="122069" x="4157663" y="3551238"/>
          <p14:tracePt t="122080" x="4032250" y="3557588"/>
          <p14:tracePt t="122094" x="3919538" y="3581400"/>
          <p14:tracePt t="122105" x="3813175" y="3600450"/>
          <p14:tracePt t="122115" x="3725863" y="3619500"/>
          <p14:tracePt t="122125" x="3651250" y="3638550"/>
          <p14:tracePt t="122136" x="3544888" y="3670300"/>
          <p14:tracePt t="122149" x="3432175" y="3700463"/>
          <p14:tracePt t="122159" x="3282950" y="3751263"/>
          <p14:tracePt t="122170" x="3076575" y="3819525"/>
          <p14:tracePt t="122182" x="2844800" y="3887788"/>
          <p14:tracePt t="122194" x="2593975" y="3951288"/>
          <p14:tracePt t="122204" x="2363788" y="4006850"/>
          <p14:tracePt t="122217" x="2138363" y="4064000"/>
          <p14:tracePt t="122228" x="1938338" y="4119563"/>
          <p14:tracePt t="122238" x="1800225" y="4164013"/>
          <p14:tracePt t="122249" x="1700213" y="4187825"/>
          <p14:tracePt t="122265" x="1644650" y="4219575"/>
          <p14:tracePt t="122272" x="1600200" y="4244975"/>
          <p14:tracePt t="122283" x="1581150" y="4270375"/>
          <p14:tracePt t="122297" x="1557338" y="4283075"/>
          <p14:tracePt t="122308" x="1544638" y="4300538"/>
          <p14:tracePt t="122317" x="1531938" y="4313238"/>
          <p14:tracePt t="122329" x="1525588" y="4325938"/>
          <p14:tracePt t="122338" x="1512888" y="4344988"/>
          <p14:tracePt t="122350" x="1493838" y="4370388"/>
          <p14:tracePt t="122363" x="1487488" y="4394200"/>
          <p14:tracePt t="122372" x="1474788" y="4419600"/>
          <p14:tracePt t="122383" x="1457325" y="4451350"/>
          <p14:tracePt t="122396" x="1444625" y="4494213"/>
          <p14:tracePt t="122406" x="1425575" y="4538663"/>
          <p14:tracePt t="122417" x="1406525" y="4594225"/>
          <p14:tracePt t="122430" x="1387475" y="4645025"/>
          <p14:tracePt t="122440" x="1381125" y="4713288"/>
          <p14:tracePt t="122451" x="1381125" y="4776788"/>
          <p14:tracePt t="122464" x="1381125" y="4838700"/>
          <p14:tracePt t="122474" x="1393825" y="4900613"/>
          <p14:tracePt t="122485" x="1431925" y="4957763"/>
          <p14:tracePt t="122499" x="1512888" y="5019675"/>
          <p14:tracePt t="122509" x="1651000" y="5089525"/>
          <p14:tracePt t="122519" x="1881188" y="5164138"/>
          <p14:tracePt t="122531" x="2257425" y="5245100"/>
          <p14:tracePt t="122542" x="2706688" y="5338763"/>
          <p14:tracePt t="122553" x="3225800" y="5407025"/>
          <p14:tracePt t="122565" x="3819525" y="5470525"/>
          <p14:tracePt t="122575" x="4432300" y="5507038"/>
          <p14:tracePt t="122586" x="5021263" y="5545138"/>
          <p14:tracePt t="122600" x="5634038" y="5564188"/>
          <p14:tracePt t="122609" x="6240463" y="5564188"/>
          <p14:tracePt t="122620" x="6853238" y="5564188"/>
          <p14:tracePt t="122632" x="7434263" y="5564188"/>
          <p14:tracePt t="122642" x="7989888" y="5564188"/>
          <p14:tracePt t="122653" x="8528050" y="5551488"/>
          <p14:tracePt t="122666" x="9040813" y="5532438"/>
          <p14:tracePt t="122677" x="9498013" y="5513388"/>
          <p14:tracePt t="122688" x="9934575" y="5495925"/>
          <p14:tracePt t="122699" x="10347325" y="5464175"/>
          <p14:tracePt t="122710" x="10717213" y="5432425"/>
          <p14:tracePt t="122721" x="11060113" y="5383213"/>
          <p14:tracePt t="122733" x="11372850" y="5351463"/>
          <p14:tracePt t="122745" x="11666538" y="5319713"/>
          <p14:tracePt t="122756" x="11960225" y="5270500"/>
          <p14:tracePt t="123016" x="11028363" y="3319463"/>
          <p14:tracePt t="123025" x="10298113" y="3132138"/>
          <p14:tracePt t="123036" x="9540875" y="2970213"/>
          <p14:tracePt t="123048" x="8840788" y="2832100"/>
          <p14:tracePt t="123059" x="8189913" y="2713038"/>
          <p14:tracePt t="123070" x="7640638" y="2619375"/>
          <p14:tracePt t="123081" x="7177088" y="2563813"/>
          <p14:tracePt t="123093" x="6757988" y="2532063"/>
          <p14:tracePt t="123105" x="6427788" y="2513013"/>
          <p14:tracePt t="123116" x="6196013" y="2513013"/>
          <p14:tracePt t="123127" x="6015038" y="2513013"/>
          <p14:tracePt t="123138" x="5876925" y="2513013"/>
          <p14:tracePt t="123150" x="5764213" y="2519363"/>
          <p14:tracePt t="123164" x="5664200" y="2525713"/>
          <p14:tracePt t="123171" x="5576888" y="2538413"/>
          <p14:tracePt t="123183" x="5483225" y="2557463"/>
          <p14:tracePt t="123195" x="5383213" y="2574925"/>
          <p14:tracePt t="123205" x="5257800" y="2606675"/>
          <p14:tracePt t="123216" x="5114925" y="2644775"/>
          <p14:tracePt t="123231" x="4914900" y="2681288"/>
          <p14:tracePt t="123238" x="4670425" y="2725738"/>
          <p14:tracePt t="123250" x="4402138" y="2770188"/>
          <p14:tracePt t="123262" x="4102100" y="2819400"/>
          <p14:tracePt t="123272" x="3802063" y="2881313"/>
          <p14:tracePt t="123284" x="3482975" y="2944813"/>
          <p14:tracePt t="123296" x="3151188" y="3025775"/>
          <p14:tracePt t="123306" x="2851150" y="3106738"/>
          <p14:tracePt t="123317" x="2538413" y="3206750"/>
          <p14:tracePt t="123330" x="2232025" y="3300413"/>
          <p14:tracePt t="123340" x="1976438" y="3394075"/>
          <p14:tracePt t="123351" x="1731963" y="3500438"/>
          <p14:tracePt t="123365" x="1538288" y="3594100"/>
          <p14:tracePt t="123374" x="1363663" y="3687763"/>
          <p14:tracePt t="123385" x="1219200" y="3776663"/>
          <p14:tracePt t="123398" x="1112838" y="3851275"/>
          <p14:tracePt t="123408" x="1019175" y="3913188"/>
          <p14:tracePt t="123419" x="938213" y="3970338"/>
          <p14:tracePt t="123431" x="868363" y="4019550"/>
          <p14:tracePt t="123442" x="812800" y="4070350"/>
          <p14:tracePt t="123452" x="762000" y="4113213"/>
          <p14:tracePt t="123465" x="719138" y="4164013"/>
          <p14:tracePt t="123482" x="674688" y="4194175"/>
          <p14:tracePt t="123486" x="625475" y="4244975"/>
          <p14:tracePt t="123498" x="581025" y="4283075"/>
          <p14:tracePt t="123511" x="538163" y="4313238"/>
          <p14:tracePt t="123522" x="506413" y="4351338"/>
          <p14:tracePt t="123531" x="481013" y="4383088"/>
          <p14:tracePt t="123543" x="461963" y="4413250"/>
          <p14:tracePt t="123553" x="457200" y="4432300"/>
          <p14:tracePt t="123565" x="450850" y="4457700"/>
          <p14:tracePt t="123578" x="444500" y="4476750"/>
          <p14:tracePt t="123588" x="444500" y="4487863"/>
          <p14:tracePt t="123612" x="444500" y="4500563"/>
          <p14:tracePt t="123632" x="444500" y="4513263"/>
          <p14:tracePt t="123655" x="444500" y="4525963"/>
          <p14:tracePt t="123667" x="444500" y="4538663"/>
          <p14:tracePt t="123681" x="461963" y="4564063"/>
          <p14:tracePt t="123689" x="500063" y="4589463"/>
          <p14:tracePt t="123700" x="544513" y="4619625"/>
          <p14:tracePt t="123714" x="574675" y="4645025"/>
          <p14:tracePt t="123724" x="606425" y="4670425"/>
          <p14:tracePt t="123734" x="661988" y="4706938"/>
          <p14:tracePt t="123749" x="731838" y="4757738"/>
          <p14:tracePt t="123756" x="812800" y="4819650"/>
          <p14:tracePt t="123768" x="893763" y="4883150"/>
          <p14:tracePt t="123781" x="987425" y="4945063"/>
          <p14:tracePt t="123792" x="1081088" y="5000625"/>
          <p14:tracePt t="123801" x="1174750" y="5057775"/>
          <p14:tracePt t="123816" x="1263650" y="5094288"/>
          <p14:tracePt t="123825" x="1344613" y="5145088"/>
          <p14:tracePt t="123836" x="1438275" y="5189538"/>
          <p14:tracePt t="123849" x="1531938" y="5226050"/>
          <p14:tracePt t="123859" x="1619250" y="5270500"/>
          <p14:tracePt t="123869" x="1725613" y="5307013"/>
          <p14:tracePt t="123880" x="1838325" y="5351463"/>
          <p14:tracePt t="123894" x="1970088" y="5395913"/>
          <p14:tracePt t="123903" x="2125663" y="5445125"/>
          <p14:tracePt t="123915" x="2282825" y="5489575"/>
          <p14:tracePt t="123926" x="2432050" y="5526088"/>
          <p14:tracePt t="123936" x="2576513" y="5545138"/>
          <p14:tracePt t="123949" x="2719388" y="5570538"/>
          <p14:tracePt t="123960" x="2844800" y="5589588"/>
          <p14:tracePt t="123970" x="2970213" y="5613400"/>
          <p14:tracePt t="123983" x="3095625" y="5619750"/>
          <p14:tracePt t="123995" x="3206750" y="5632450"/>
          <p14:tracePt t="124005" x="3332163" y="5645150"/>
          <p14:tracePt t="124019" x="3444875" y="5645150"/>
          <p14:tracePt t="124027" x="3557588" y="5645150"/>
          <p14:tracePt t="124038" x="3657600" y="5651500"/>
          <p14:tracePt t="124051" x="3757613" y="5651500"/>
          <p14:tracePt t="124062" x="3844925" y="5651500"/>
          <p14:tracePt t="124072" x="3944938" y="5651500"/>
          <p14:tracePt t="124083" x="4044950" y="5651500"/>
          <p14:tracePt t="124095" x="4157663" y="5651500"/>
          <p14:tracePt t="124109" x="4276725" y="5651500"/>
          <p14:tracePt t="124118" x="4414838" y="5651500"/>
          <p14:tracePt t="124129" x="4551363" y="5651500"/>
          <p14:tracePt t="124139" x="4689475" y="5651500"/>
          <p14:tracePt t="124150" x="4826000" y="5651500"/>
          <p14:tracePt t="124165" x="4976813" y="5651500"/>
          <p14:tracePt t="124172" x="5114925" y="5651500"/>
          <p14:tracePt t="124184" x="5232400" y="5651500"/>
          <p14:tracePt t="124196" x="5357813" y="5651500"/>
          <p14:tracePt t="124208" x="5470525" y="5638800"/>
          <p14:tracePt t="124220" x="5564188" y="5619750"/>
          <p14:tracePt t="124232" x="5651500" y="5600700"/>
          <p14:tracePt t="124240" x="5745163" y="5570538"/>
          <p14:tracePt t="124251" x="5821363" y="5538788"/>
          <p14:tracePt t="124264" x="5889625" y="5507038"/>
          <p14:tracePt t="124273" x="5957888" y="5483225"/>
          <p14:tracePt t="124285" x="6027738" y="5445125"/>
          <p14:tracePt t="124298" x="6089650" y="5413375"/>
          <p14:tracePt t="124309" x="6157913" y="5383213"/>
          <p14:tracePt t="124319" x="6234113" y="5364163"/>
          <p14:tracePt t="124333" x="6315075" y="5345113"/>
          <p14:tracePt t="124342" x="6389688" y="5326063"/>
          <p14:tracePt t="124352" x="6470650" y="5294313"/>
          <p14:tracePt t="124366" x="6546850" y="5276850"/>
          <p14:tracePt t="124375" x="6627813" y="5257800"/>
          <p14:tracePt t="124386" x="6715125" y="5238750"/>
          <p14:tracePt t="124400" x="6802438" y="5219700"/>
          <p14:tracePt t="124410" x="6896100" y="5207000"/>
          <p14:tracePt t="124420" x="6996113" y="5200650"/>
          <p14:tracePt t="124431" x="7108825" y="5189538"/>
          <p14:tracePt t="124445" x="7221538" y="5176838"/>
          <p14:tracePt t="124454" x="7334250" y="5170488"/>
          <p14:tracePt t="124465" x="7434263" y="5157788"/>
          <p14:tracePt t="124478" x="7534275" y="5145088"/>
          <p14:tracePt t="124488" x="7621588" y="5145088"/>
          <p14:tracePt t="124499" x="7721600" y="5145088"/>
          <p14:tracePt t="124511" x="7834313" y="5145088"/>
          <p14:tracePt t="124521" x="7959725" y="5145088"/>
          <p14:tracePt t="124532" x="8083550" y="5145088"/>
          <p14:tracePt t="124545" x="8215313" y="5145088"/>
          <p14:tracePt t="124555" x="8353425" y="5145088"/>
          <p14:tracePt t="124566" x="8509000" y="5138738"/>
          <p14:tracePt t="124578" x="8647113" y="5126038"/>
          <p14:tracePt t="124589" x="8785225" y="5126038"/>
          <p14:tracePt t="124603" x="8934450" y="5126038"/>
          <p14:tracePt t="124613" x="9072563" y="5126038"/>
          <p14:tracePt t="124624" x="9202738" y="5126038"/>
          <p14:tracePt t="124634" x="9340850" y="5126038"/>
          <p14:tracePt t="124647" x="9478963" y="5126038"/>
          <p14:tracePt t="124656" x="9602788" y="5113338"/>
          <p14:tracePt t="124667" x="9728200" y="5106988"/>
          <p14:tracePt t="124680" x="9853613" y="5094288"/>
          <p14:tracePt t="124690" x="9979025" y="5094288"/>
          <p14:tracePt t="124705" x="10091738" y="5083175"/>
          <p14:tracePt t="124716" x="10191750" y="5076825"/>
          <p14:tracePt t="124728" x="10291763" y="5064125"/>
          <p14:tracePt t="124735" x="10366375" y="5057775"/>
          <p14:tracePt t="124748" x="10421938" y="5045075"/>
          <p14:tracePt t="124759" x="10472738" y="5038725"/>
          <p14:tracePt t="124769" x="10528300" y="5019675"/>
          <p14:tracePt t="124782" x="10572750" y="5000625"/>
          <p14:tracePt t="124794" x="10621963" y="4983163"/>
          <p14:tracePt t="124802" x="10679113" y="4957763"/>
          <p14:tracePt t="124814" x="10734675" y="4938713"/>
          <p14:tracePt t="124825" x="10798175" y="4906963"/>
          <p14:tracePt t="124836" x="10853738" y="4883150"/>
          <p14:tracePt t="124848" x="10910888" y="4845050"/>
          <p14:tracePt t="124859" x="10979150" y="4806950"/>
          <p14:tracePt t="124870" x="11034713" y="4770438"/>
          <p14:tracePt t="124881" x="11104563" y="4732338"/>
          <p14:tracePt t="124893" x="11172825" y="4683125"/>
          <p14:tracePt t="124909" x="11228388" y="4645025"/>
          <p14:tracePt t="124916" x="11285538" y="4594225"/>
          <p14:tracePt t="124927" x="11323638" y="4570413"/>
          <p14:tracePt t="124937" x="11334750" y="4538663"/>
          <p14:tracePt t="124949" x="11341100" y="4506913"/>
          <p14:tracePt t="124962" x="11347450" y="4483100"/>
          <p14:tracePt t="124971" x="11347450" y="4464050"/>
          <p14:tracePt t="124983" x="11347450" y="4432300"/>
          <p14:tracePt t="124996" x="11347450" y="4406900"/>
          <p14:tracePt t="125006" x="11347450" y="4376738"/>
          <p14:tracePt t="125017" x="11347450" y="4357688"/>
          <p14:tracePt t="125029" x="11347450" y="4338638"/>
          <p14:tracePt t="125039" x="11347450" y="4313238"/>
          <p14:tracePt t="125051" x="11334750" y="4287838"/>
          <p14:tracePt t="125065" x="11310938" y="4257675"/>
          <p14:tracePt t="125073" x="11272838" y="4206875"/>
          <p14:tracePt t="125084" x="11247438" y="4176713"/>
          <p14:tracePt t="125098" x="11217275" y="4144963"/>
          <p14:tracePt t="125109" x="11179175" y="4106863"/>
          <p14:tracePt t="125118" x="11134725" y="4083050"/>
          <p14:tracePt t="125133" x="11091863" y="4057650"/>
          <p14:tracePt t="125140" x="11047413" y="4032250"/>
          <p14:tracePt t="125151" x="11028363" y="4013200"/>
          <p14:tracePt t="125164" x="11010900" y="4000500"/>
          <p14:tracePt t="125173" x="10998200" y="3994150"/>
          <p14:tracePt t="125185" x="10966450" y="3987800"/>
          <p14:tracePt t="125196" x="10947400" y="3976688"/>
          <p14:tracePt t="125212" x="10934700" y="3970338"/>
          <p14:tracePt t="125222" x="10928350" y="3970338"/>
          <p14:tracePt t="125232" x="10922000" y="3963988"/>
          <p14:tracePt t="125399" x="10917238" y="3963988"/>
          <p14:tracePt t="125411" x="10904538" y="3951288"/>
          <p14:tracePt t="125421" x="10885488" y="3938588"/>
          <p14:tracePt t="125432" x="10860088" y="3919538"/>
          <p14:tracePt t="125444" x="10841038" y="3913188"/>
          <p14:tracePt t="125455" x="10828338" y="3906838"/>
          <p14:tracePt t="125466" x="10810875" y="3900488"/>
          <p14:tracePt t="125479" x="10798175" y="3887788"/>
          <p14:tracePt t="125491" x="10785475" y="3883025"/>
          <p14:tracePt t="125515" x="10766425" y="3876675"/>
          <p14:tracePt t="125523" x="10766425" y="3870325"/>
          <p14:tracePt t="125534" x="10753725" y="3863975"/>
          <p14:tracePt t="125547" x="10728325" y="3857625"/>
          <p14:tracePt t="125556" x="10710863" y="3851275"/>
          <p14:tracePt t="125568" x="10691813" y="3844925"/>
          <p14:tracePt t="125579" x="10672763" y="3838575"/>
          <p14:tracePt t="125592" x="10647363" y="3832225"/>
          <p14:tracePt t="125603" x="10628313" y="3825875"/>
          <p14:tracePt t="125614" x="10617200" y="3819525"/>
          <p14:tracePt t="125624" x="10604500" y="3813175"/>
          <p14:tracePt t="125635" x="10585450" y="3800475"/>
          <p14:tracePt t="125648" x="10553700" y="3794125"/>
          <p14:tracePt t="125658" x="10521950" y="3787775"/>
          <p14:tracePt t="125669" x="10485438" y="3770313"/>
          <p14:tracePt t="125681" x="10415588" y="3751263"/>
          <p14:tracePt t="125692" x="10315575" y="3732213"/>
          <p14:tracePt t="125702" x="10204450" y="3713163"/>
          <p14:tracePt t="125714" x="10059988" y="3681413"/>
          <p14:tracePt t="125725" x="9885363" y="3644900"/>
          <p14:tracePt t="125736" x="9734550" y="3606800"/>
          <p14:tracePt t="125747" x="9585325" y="3576638"/>
          <p14:tracePt t="125763" x="9415463" y="3551238"/>
          <p14:tracePt t="125770" x="9247188" y="3525838"/>
          <p14:tracePt t="125781" x="9072563" y="3487738"/>
          <p14:tracePt t="125797" x="8878888" y="3463925"/>
          <p14:tracePt t="125804" x="8689975" y="3438525"/>
          <p14:tracePt t="125816" x="8496300" y="3413125"/>
          <p14:tracePt t="125827" x="8296275" y="3370263"/>
          <p14:tracePt t="125838" x="8102600" y="3332163"/>
          <p14:tracePt t="125849" x="7883525" y="3306763"/>
          <p14:tracePt t="125863" x="7689850" y="3276600"/>
          <p14:tracePt t="125872" x="7521575" y="3257550"/>
          <p14:tracePt t="125882" x="7377113" y="3232150"/>
          <p14:tracePt t="125897" x="7253288" y="3213100"/>
          <p14:tracePt t="125908" x="7140575" y="3200400"/>
          <p14:tracePt t="125917" x="7040563" y="3181350"/>
          <p14:tracePt t="125928" x="6964363" y="3170238"/>
          <p14:tracePt t="125939" x="6896100" y="3151188"/>
          <p14:tracePt t="125950" x="6834188" y="3144838"/>
          <p14:tracePt t="125964" x="6802438" y="3138488"/>
          <p14:tracePt t="125973" x="6783388" y="3138488"/>
          <p14:tracePt t="125984" x="6770688" y="3138488"/>
          <p14:tracePt t="125997" x="6753225" y="3138488"/>
          <p14:tracePt t="126007" x="6734175" y="3138488"/>
          <p14:tracePt t="126019" x="6702425" y="3138488"/>
          <p14:tracePt t="126032" x="6664325" y="3138488"/>
          <p14:tracePt t="126040" x="6627813" y="3138488"/>
          <p14:tracePt t="126052" x="6596063" y="3138488"/>
          <p14:tracePt t="126065" x="6557963" y="3138488"/>
          <p14:tracePt t="126076" x="6521450" y="3144838"/>
          <p14:tracePt t="126087" x="6477000" y="3163888"/>
          <p14:tracePt t="126098" x="6434138" y="3187700"/>
          <p14:tracePt t="126108" x="6402388" y="3206750"/>
          <p14:tracePt t="126119" x="6383338" y="3225800"/>
          <p14:tracePt t="126133" x="6364288" y="3244850"/>
          <p14:tracePt t="126142" x="6351588" y="3276600"/>
          <p14:tracePt t="126153" x="6346825" y="3319463"/>
          <p14:tracePt t="126166" x="6327775" y="3370263"/>
          <p14:tracePt t="126176" x="6315075" y="3438525"/>
          <p14:tracePt t="126187" x="6308725" y="3500438"/>
          <p14:tracePt t="126198" x="6308725" y="3576638"/>
          <p14:tracePt t="126210" x="6308725" y="3651250"/>
          <p14:tracePt t="126220" x="6308725" y="3738563"/>
          <p14:tracePt t="126233" x="6308725" y="3838575"/>
          <p14:tracePt t="126242" x="6340475" y="3944938"/>
          <p14:tracePt t="126254" x="6402388" y="4044950"/>
          <p14:tracePt t="126266" x="6477000" y="4138613"/>
          <p14:tracePt t="126278" x="6589713" y="4238625"/>
          <p14:tracePt t="126288" x="6727825" y="4351338"/>
          <p14:tracePt t="126299" x="6853238" y="4432300"/>
          <p14:tracePt t="126311" x="6959600" y="4483100"/>
          <p14:tracePt t="126379" x="7008813" y="4500563"/>
          <p14:tracePt t="126389" x="7040563" y="4513263"/>
          <p14:tracePt t="126400" x="7053263" y="4513263"/>
          <p14:tracePt t="126478" x="7064375" y="4513263"/>
          <p14:tracePt t="126490" x="7089775" y="4506913"/>
          <p14:tracePt t="126501" x="7121525" y="4483100"/>
          <p14:tracePt t="142195" x="7246938" y="4394200"/>
          <p14:tracePt t="142209" x="7466013" y="4294188"/>
          <p14:tracePt t="142217" x="7802563" y="4157663"/>
          <p14:tracePt t="142230" x="8240713" y="4032250"/>
          <p14:tracePt t="142240" x="8734425" y="3938588"/>
          <p14:tracePt t="142251" x="9309100" y="3863975"/>
          <p14:tracePt t="142264" x="9898063" y="3825875"/>
          <p14:tracePt t="142275" x="10460038" y="3787775"/>
          <p14:tracePt t="142287" x="10998200" y="3751263"/>
          <p14:tracePt t="142301" x="11441113" y="3713163"/>
          <p14:tracePt t="142308" x="11753850" y="3681413"/>
          <p14:tracePt t="142319" x="11972925" y="3657600"/>
          <p14:tracePt t="142330" x="12085638" y="3638550"/>
          <p14:tracePt t="142342" x="12136438" y="3625850"/>
          <p14:tracePt t="142410" x="12166600" y="3625850"/>
          <p14:tracePt t="142431" x="12185650" y="3625850"/>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2"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货币制度的演变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cxnSp>
        <p:nvCxnSpPr>
          <p:cNvPr id="3" name="直接箭头连接符 2">
            <a:extLst>
              <a:ext uri="{FF2B5EF4-FFF2-40B4-BE49-F238E27FC236}">
                <a16:creationId xmlns:a16="http://schemas.microsoft.com/office/drawing/2014/main" id="{39C16C93-88D2-4D91-BA57-B0DA044CC02C}"/>
              </a:ext>
            </a:extLst>
          </p:cNvPr>
          <p:cNvCxnSpPr/>
          <p:nvPr/>
        </p:nvCxnSpPr>
        <p:spPr>
          <a:xfrm>
            <a:off x="640492" y="842682"/>
            <a:ext cx="0" cy="5531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A4B38837-0804-4AB8-9505-2A1167CFBAB3}"/>
              </a:ext>
            </a:extLst>
          </p:cNvPr>
          <p:cNvGrpSpPr/>
          <p:nvPr/>
        </p:nvGrpSpPr>
        <p:grpSpPr>
          <a:xfrm>
            <a:off x="910606" y="846295"/>
            <a:ext cx="9486313" cy="1357328"/>
            <a:chOff x="966534" y="846295"/>
            <a:chExt cx="9486313" cy="1357328"/>
          </a:xfrm>
        </p:grpSpPr>
        <p:grpSp>
          <p:nvGrpSpPr>
            <p:cNvPr id="7" name="组合 6">
              <a:extLst>
                <a:ext uri="{FF2B5EF4-FFF2-40B4-BE49-F238E27FC236}">
                  <a16:creationId xmlns:a16="http://schemas.microsoft.com/office/drawing/2014/main" id="{310B0AEE-AB41-4443-AAD4-B4D81E1D4AFF}"/>
                </a:ext>
              </a:extLst>
            </p:cNvPr>
            <p:cNvGrpSpPr/>
            <p:nvPr/>
          </p:nvGrpSpPr>
          <p:grpSpPr>
            <a:xfrm>
              <a:off x="966534" y="846295"/>
              <a:ext cx="4596207" cy="1357328"/>
              <a:chOff x="849992" y="581072"/>
              <a:chExt cx="4596207" cy="1357328"/>
            </a:xfrm>
          </p:grpSpPr>
          <p:grpSp>
            <p:nvGrpSpPr>
              <p:cNvPr id="6" name="组合 5">
                <a:extLst>
                  <a:ext uri="{FF2B5EF4-FFF2-40B4-BE49-F238E27FC236}">
                    <a16:creationId xmlns:a16="http://schemas.microsoft.com/office/drawing/2014/main" id="{B678E485-EE1C-4AD3-9E5D-690002DB0289}"/>
                  </a:ext>
                </a:extLst>
              </p:cNvPr>
              <p:cNvGrpSpPr/>
              <p:nvPr/>
            </p:nvGrpSpPr>
            <p:grpSpPr>
              <a:xfrm>
                <a:off x="849992" y="842682"/>
                <a:ext cx="1920101" cy="842683"/>
                <a:chOff x="932330" y="807447"/>
                <a:chExt cx="1920101" cy="842683"/>
              </a:xfrm>
            </p:grpSpPr>
            <p:sp>
              <p:nvSpPr>
                <p:cNvPr id="4" name="文本框 3">
                  <a:extLst>
                    <a:ext uri="{FF2B5EF4-FFF2-40B4-BE49-F238E27FC236}">
                      <a16:creationId xmlns:a16="http://schemas.microsoft.com/office/drawing/2014/main" id="{4DD81D5B-943F-4C11-8FB6-9DF035C5B53B}"/>
                    </a:ext>
                  </a:extLst>
                </p:cNvPr>
                <p:cNvSpPr txBox="1"/>
                <p:nvPr/>
              </p:nvSpPr>
              <p:spPr>
                <a:xfrm>
                  <a:off x="932330" y="967179"/>
                  <a:ext cx="1792940" cy="523220"/>
                </a:xfrm>
                <a:prstGeom prst="rect">
                  <a:avLst/>
                </a:prstGeom>
                <a:noFill/>
              </p:spPr>
              <p:txBody>
                <a:bodyPr wrap="square" rtlCol="0">
                  <a:spAutoFit/>
                </a:bodyPr>
                <a:lstStyle/>
                <a:p>
                  <a:r>
                    <a:rPr lang="zh-CN" altLang="en-US" sz="2800" dirty="0"/>
                    <a:t>银本位制</a:t>
                  </a:r>
                </a:p>
              </p:txBody>
            </p:sp>
            <p:sp>
              <p:nvSpPr>
                <p:cNvPr id="5" name="左大括号 4">
                  <a:extLst>
                    <a:ext uri="{FF2B5EF4-FFF2-40B4-BE49-F238E27FC236}">
                      <a16:creationId xmlns:a16="http://schemas.microsoft.com/office/drawing/2014/main" id="{8B5994F3-DAF1-4EFE-AF7E-B62D60F08F09}"/>
                    </a:ext>
                  </a:extLst>
                </p:cNvPr>
                <p:cNvSpPr/>
                <p:nvPr/>
              </p:nvSpPr>
              <p:spPr>
                <a:xfrm>
                  <a:off x="2598108" y="807447"/>
                  <a:ext cx="254323" cy="8426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AC14A82E-F8FF-4BD9-8A76-899EA8398A65}"/>
                  </a:ext>
                </a:extLst>
              </p:cNvPr>
              <p:cNvSpPr txBox="1"/>
              <p:nvPr/>
            </p:nvSpPr>
            <p:spPr>
              <a:xfrm>
                <a:off x="2942079" y="581072"/>
                <a:ext cx="2504120" cy="523220"/>
              </a:xfrm>
              <a:prstGeom prst="rect">
                <a:avLst/>
              </a:prstGeom>
              <a:noFill/>
            </p:spPr>
            <p:txBody>
              <a:bodyPr wrap="square" rtlCol="0">
                <a:spAutoFit/>
              </a:bodyPr>
              <a:lstStyle/>
              <a:p>
                <a:r>
                  <a:rPr lang="zh-CN" altLang="en-US" sz="2800" dirty="0"/>
                  <a:t>银两</a:t>
                </a:r>
                <a:r>
                  <a:rPr lang="en-US" altLang="zh-CN" sz="2800" dirty="0"/>
                  <a:t>/</a:t>
                </a:r>
                <a:r>
                  <a:rPr lang="zh-CN" altLang="en-US" sz="2800" dirty="0"/>
                  <a:t>块本位制</a:t>
                </a:r>
              </a:p>
            </p:txBody>
          </p:sp>
          <p:sp>
            <p:nvSpPr>
              <p:cNvPr id="10" name="文本框 9">
                <a:extLst>
                  <a:ext uri="{FF2B5EF4-FFF2-40B4-BE49-F238E27FC236}">
                    <a16:creationId xmlns:a16="http://schemas.microsoft.com/office/drawing/2014/main" id="{9AECCB33-B7FF-40D6-B1FF-D14E95D271AD}"/>
                  </a:ext>
                </a:extLst>
              </p:cNvPr>
              <p:cNvSpPr txBox="1"/>
              <p:nvPr/>
            </p:nvSpPr>
            <p:spPr>
              <a:xfrm>
                <a:off x="2942079" y="1415180"/>
                <a:ext cx="2504120" cy="523220"/>
              </a:xfrm>
              <a:prstGeom prst="rect">
                <a:avLst/>
              </a:prstGeom>
              <a:noFill/>
            </p:spPr>
            <p:txBody>
              <a:bodyPr wrap="square" rtlCol="0">
                <a:spAutoFit/>
              </a:bodyPr>
              <a:lstStyle/>
              <a:p>
                <a:r>
                  <a:rPr lang="zh-CN" altLang="en-US" sz="2800" dirty="0"/>
                  <a:t>银币本位制</a:t>
                </a:r>
              </a:p>
            </p:txBody>
          </p:sp>
        </p:grpSp>
        <p:sp>
          <p:nvSpPr>
            <p:cNvPr id="8" name="文本框 7">
              <a:extLst>
                <a:ext uri="{FF2B5EF4-FFF2-40B4-BE49-F238E27FC236}">
                  <a16:creationId xmlns:a16="http://schemas.microsoft.com/office/drawing/2014/main" id="{D630B7BB-542A-440C-832B-B0A1243B5A10}"/>
                </a:ext>
              </a:extLst>
            </p:cNvPr>
            <p:cNvSpPr txBox="1"/>
            <p:nvPr/>
          </p:nvSpPr>
          <p:spPr>
            <a:xfrm>
              <a:off x="6096000" y="1220266"/>
              <a:ext cx="4356847" cy="461665"/>
            </a:xfrm>
            <a:prstGeom prst="rect">
              <a:avLst/>
            </a:prstGeom>
            <a:noFill/>
          </p:spPr>
          <p:txBody>
            <a:bodyPr wrap="square" rtlCol="0">
              <a:spAutoFit/>
            </a:bodyPr>
            <a:lstStyle/>
            <a:p>
              <a:r>
                <a:rPr lang="zh-CN" altLang="en-US" sz="2400" dirty="0">
                  <a:solidFill>
                    <a:srgbClr val="FF0000"/>
                  </a:solidFill>
                </a:rPr>
                <a:t>清朝，</a:t>
              </a:r>
              <a:r>
                <a:rPr lang="en-US" altLang="zh-CN" sz="2400" dirty="0">
                  <a:solidFill>
                    <a:srgbClr val="FF0000"/>
                  </a:solidFill>
                </a:rPr>
                <a:t>1910</a:t>
              </a:r>
              <a:r>
                <a:rPr lang="zh-CN" altLang="en-US" sz="2400" dirty="0">
                  <a:solidFill>
                    <a:srgbClr val="FF0000"/>
                  </a:solidFill>
                </a:rPr>
                <a:t>年颁布</a:t>
              </a:r>
              <a:r>
                <a:rPr lang="en-US" altLang="zh-CN" sz="2400" dirty="0">
                  <a:solidFill>
                    <a:srgbClr val="FF0000"/>
                  </a:solidFill>
                </a:rPr>
                <a:t>《</a:t>
              </a:r>
              <a:r>
                <a:rPr lang="zh-CN" altLang="en-US" sz="2400" dirty="0">
                  <a:solidFill>
                    <a:srgbClr val="FF0000"/>
                  </a:solidFill>
                </a:rPr>
                <a:t>币制则列</a:t>
              </a:r>
              <a:r>
                <a:rPr lang="en-US" altLang="zh-CN" sz="2400" dirty="0">
                  <a:solidFill>
                    <a:srgbClr val="FF0000"/>
                  </a:solidFill>
                </a:rPr>
                <a:t>》</a:t>
              </a:r>
              <a:endParaRPr lang="zh-CN" altLang="en-US" sz="2400" dirty="0">
                <a:solidFill>
                  <a:srgbClr val="FF0000"/>
                </a:solidFill>
              </a:endParaRPr>
            </a:p>
          </p:txBody>
        </p:sp>
      </p:grpSp>
      <p:grpSp>
        <p:nvGrpSpPr>
          <p:cNvPr id="27" name="组合 26">
            <a:extLst>
              <a:ext uri="{FF2B5EF4-FFF2-40B4-BE49-F238E27FC236}">
                <a16:creationId xmlns:a16="http://schemas.microsoft.com/office/drawing/2014/main" id="{E5381A1C-E824-4D9E-90D9-D33A4261D50C}"/>
              </a:ext>
            </a:extLst>
          </p:cNvPr>
          <p:cNvGrpSpPr/>
          <p:nvPr/>
        </p:nvGrpSpPr>
        <p:grpSpPr>
          <a:xfrm>
            <a:off x="910606" y="4061238"/>
            <a:ext cx="5478263" cy="2045584"/>
            <a:chOff x="913572" y="4166842"/>
            <a:chExt cx="5478263" cy="2045584"/>
          </a:xfrm>
        </p:grpSpPr>
        <p:sp>
          <p:nvSpPr>
            <p:cNvPr id="22" name="文本框 21">
              <a:extLst>
                <a:ext uri="{FF2B5EF4-FFF2-40B4-BE49-F238E27FC236}">
                  <a16:creationId xmlns:a16="http://schemas.microsoft.com/office/drawing/2014/main" id="{1E689511-27E8-49FF-93F3-2180A444210B}"/>
                </a:ext>
              </a:extLst>
            </p:cNvPr>
            <p:cNvSpPr txBox="1"/>
            <p:nvPr/>
          </p:nvSpPr>
          <p:spPr>
            <a:xfrm>
              <a:off x="913572" y="4894602"/>
              <a:ext cx="2339101" cy="523220"/>
            </a:xfrm>
            <a:prstGeom prst="rect">
              <a:avLst/>
            </a:prstGeom>
            <a:noFill/>
          </p:spPr>
          <p:txBody>
            <a:bodyPr wrap="square" rtlCol="0">
              <a:spAutoFit/>
            </a:bodyPr>
            <a:lstStyle/>
            <a:p>
              <a:r>
                <a:rPr lang="zh-CN" altLang="en-US" sz="2800" dirty="0"/>
                <a:t>金本位制</a:t>
              </a:r>
            </a:p>
          </p:txBody>
        </p:sp>
        <p:sp>
          <p:nvSpPr>
            <p:cNvPr id="23" name="文本框 22">
              <a:extLst>
                <a:ext uri="{FF2B5EF4-FFF2-40B4-BE49-F238E27FC236}">
                  <a16:creationId xmlns:a16="http://schemas.microsoft.com/office/drawing/2014/main" id="{2B217566-961C-4E01-B1FC-85475A9E0227}"/>
                </a:ext>
              </a:extLst>
            </p:cNvPr>
            <p:cNvSpPr txBox="1"/>
            <p:nvPr/>
          </p:nvSpPr>
          <p:spPr>
            <a:xfrm>
              <a:off x="2759473" y="4166842"/>
              <a:ext cx="3632362" cy="523220"/>
            </a:xfrm>
            <a:prstGeom prst="rect">
              <a:avLst/>
            </a:prstGeom>
            <a:noFill/>
          </p:spPr>
          <p:txBody>
            <a:bodyPr wrap="square" rtlCol="0">
              <a:spAutoFit/>
            </a:bodyPr>
            <a:lstStyle/>
            <a:p>
              <a:r>
                <a:rPr lang="zh-CN" altLang="en-US" sz="2800" dirty="0"/>
                <a:t>金币本位制（</a:t>
              </a:r>
              <a:r>
                <a:rPr lang="zh-CN" altLang="en-US" sz="2800" dirty="0">
                  <a:solidFill>
                    <a:srgbClr val="FF0000"/>
                  </a:solidFill>
                </a:rPr>
                <a:t>最典型</a:t>
              </a:r>
              <a:r>
                <a:rPr lang="zh-CN" altLang="en-US" sz="2800" dirty="0"/>
                <a:t>）</a:t>
              </a:r>
            </a:p>
          </p:txBody>
        </p:sp>
        <p:sp>
          <p:nvSpPr>
            <p:cNvPr id="24" name="左大括号 23">
              <a:extLst>
                <a:ext uri="{FF2B5EF4-FFF2-40B4-BE49-F238E27FC236}">
                  <a16:creationId xmlns:a16="http://schemas.microsoft.com/office/drawing/2014/main" id="{4C093AFC-6F4C-48CE-9AA5-6420F43540DD}"/>
                </a:ext>
              </a:extLst>
            </p:cNvPr>
            <p:cNvSpPr/>
            <p:nvPr/>
          </p:nvSpPr>
          <p:spPr>
            <a:xfrm>
              <a:off x="2520253" y="4344906"/>
              <a:ext cx="224118" cy="16226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1601C5C7-44D3-43E6-8A9A-95930700DDBA}"/>
                </a:ext>
              </a:extLst>
            </p:cNvPr>
            <p:cNvSpPr txBox="1"/>
            <p:nvPr/>
          </p:nvSpPr>
          <p:spPr>
            <a:xfrm>
              <a:off x="2759473" y="5689206"/>
              <a:ext cx="2750306" cy="523220"/>
            </a:xfrm>
            <a:prstGeom prst="rect">
              <a:avLst/>
            </a:prstGeom>
            <a:noFill/>
          </p:spPr>
          <p:txBody>
            <a:bodyPr wrap="square" rtlCol="0">
              <a:spAutoFit/>
            </a:bodyPr>
            <a:lstStyle/>
            <a:p>
              <a:r>
                <a:rPr lang="zh-CN" altLang="en-US" sz="2800" dirty="0"/>
                <a:t>金汇兑本位制</a:t>
              </a:r>
            </a:p>
          </p:txBody>
        </p:sp>
      </p:grpSp>
      <p:grpSp>
        <p:nvGrpSpPr>
          <p:cNvPr id="29" name="组合 28">
            <a:extLst>
              <a:ext uri="{FF2B5EF4-FFF2-40B4-BE49-F238E27FC236}">
                <a16:creationId xmlns:a16="http://schemas.microsoft.com/office/drawing/2014/main" id="{5B1281EA-BC3A-43F0-B10C-B0D759D66378}"/>
              </a:ext>
            </a:extLst>
          </p:cNvPr>
          <p:cNvGrpSpPr/>
          <p:nvPr/>
        </p:nvGrpSpPr>
        <p:grpSpPr>
          <a:xfrm>
            <a:off x="910606" y="2106761"/>
            <a:ext cx="11574841" cy="2051339"/>
            <a:chOff x="913572" y="2203623"/>
            <a:chExt cx="11574841" cy="2051339"/>
          </a:xfrm>
        </p:grpSpPr>
        <p:grpSp>
          <p:nvGrpSpPr>
            <p:cNvPr id="15" name="组合 14">
              <a:extLst>
                <a:ext uri="{FF2B5EF4-FFF2-40B4-BE49-F238E27FC236}">
                  <a16:creationId xmlns:a16="http://schemas.microsoft.com/office/drawing/2014/main" id="{4C143963-A7FC-46AB-9829-51A471C0DE02}"/>
                </a:ext>
              </a:extLst>
            </p:cNvPr>
            <p:cNvGrpSpPr/>
            <p:nvPr/>
          </p:nvGrpSpPr>
          <p:grpSpPr>
            <a:xfrm>
              <a:off x="913572" y="2203623"/>
              <a:ext cx="4707581" cy="2051339"/>
              <a:chOff x="913572" y="2203623"/>
              <a:chExt cx="4707581" cy="2051339"/>
            </a:xfrm>
          </p:grpSpPr>
          <p:sp>
            <p:nvSpPr>
              <p:cNvPr id="13" name="文本框 12">
                <a:extLst>
                  <a:ext uri="{FF2B5EF4-FFF2-40B4-BE49-F238E27FC236}">
                    <a16:creationId xmlns:a16="http://schemas.microsoft.com/office/drawing/2014/main" id="{477BE9E2-6DC2-48E8-A9FF-29C320F8FC54}"/>
                  </a:ext>
                </a:extLst>
              </p:cNvPr>
              <p:cNvSpPr txBox="1"/>
              <p:nvPr/>
            </p:nvSpPr>
            <p:spPr>
              <a:xfrm>
                <a:off x="913572" y="3047130"/>
                <a:ext cx="2339101" cy="523220"/>
              </a:xfrm>
              <a:prstGeom prst="rect">
                <a:avLst/>
              </a:prstGeom>
              <a:noFill/>
            </p:spPr>
            <p:txBody>
              <a:bodyPr wrap="square" rtlCol="0">
                <a:spAutoFit/>
              </a:bodyPr>
              <a:lstStyle/>
              <a:p>
                <a:r>
                  <a:rPr lang="zh-CN" altLang="en-US" sz="2800" dirty="0"/>
                  <a:t>金银复本位制</a:t>
                </a:r>
              </a:p>
            </p:txBody>
          </p:sp>
          <p:sp>
            <p:nvSpPr>
              <p:cNvPr id="12" name="文本框 11">
                <a:extLst>
                  <a:ext uri="{FF2B5EF4-FFF2-40B4-BE49-F238E27FC236}">
                    <a16:creationId xmlns:a16="http://schemas.microsoft.com/office/drawing/2014/main" id="{835F9B29-EEEC-4E35-B219-0E3A6FA06A10}"/>
                  </a:ext>
                </a:extLst>
              </p:cNvPr>
              <p:cNvSpPr txBox="1"/>
              <p:nvPr/>
            </p:nvSpPr>
            <p:spPr>
              <a:xfrm>
                <a:off x="3379983" y="2203623"/>
                <a:ext cx="2241170" cy="523220"/>
              </a:xfrm>
              <a:prstGeom prst="rect">
                <a:avLst/>
              </a:prstGeom>
              <a:noFill/>
            </p:spPr>
            <p:txBody>
              <a:bodyPr wrap="square" rtlCol="0">
                <a:spAutoFit/>
              </a:bodyPr>
              <a:lstStyle/>
              <a:p>
                <a:r>
                  <a:rPr lang="zh-CN" altLang="en-US" sz="2800" dirty="0"/>
                  <a:t>平行本位制</a:t>
                </a:r>
              </a:p>
            </p:txBody>
          </p:sp>
          <p:sp>
            <p:nvSpPr>
              <p:cNvPr id="14" name="左大括号 13">
                <a:extLst>
                  <a:ext uri="{FF2B5EF4-FFF2-40B4-BE49-F238E27FC236}">
                    <a16:creationId xmlns:a16="http://schemas.microsoft.com/office/drawing/2014/main" id="{EEA5B515-E2D5-4210-ADC5-DC0A6E022771}"/>
                  </a:ext>
                </a:extLst>
              </p:cNvPr>
              <p:cNvSpPr/>
              <p:nvPr/>
            </p:nvSpPr>
            <p:spPr>
              <a:xfrm>
                <a:off x="3137647" y="2456329"/>
                <a:ext cx="224118" cy="16226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B5F6F03-0FAF-4340-8F86-4558973BAB3C}"/>
                  </a:ext>
                </a:extLst>
              </p:cNvPr>
              <p:cNvSpPr txBox="1"/>
              <p:nvPr/>
            </p:nvSpPr>
            <p:spPr>
              <a:xfrm>
                <a:off x="3379983" y="2988453"/>
                <a:ext cx="1720935" cy="523220"/>
              </a:xfrm>
              <a:prstGeom prst="rect">
                <a:avLst/>
              </a:prstGeom>
              <a:noFill/>
            </p:spPr>
            <p:txBody>
              <a:bodyPr wrap="square" rtlCol="0">
                <a:spAutoFit/>
              </a:bodyPr>
              <a:lstStyle/>
              <a:p>
                <a:r>
                  <a:rPr lang="zh-CN" altLang="en-US" sz="2800" dirty="0"/>
                  <a:t>双本位制</a:t>
                </a:r>
              </a:p>
            </p:txBody>
          </p:sp>
          <p:sp>
            <p:nvSpPr>
              <p:cNvPr id="18" name="文本框 17">
                <a:extLst>
                  <a:ext uri="{FF2B5EF4-FFF2-40B4-BE49-F238E27FC236}">
                    <a16:creationId xmlns:a16="http://schemas.microsoft.com/office/drawing/2014/main" id="{7739A264-A771-4676-B9B4-964EC886BBF6}"/>
                  </a:ext>
                </a:extLst>
              </p:cNvPr>
              <p:cNvSpPr txBox="1"/>
              <p:nvPr/>
            </p:nvSpPr>
            <p:spPr>
              <a:xfrm>
                <a:off x="3379983" y="3731742"/>
                <a:ext cx="2241170" cy="523220"/>
              </a:xfrm>
              <a:prstGeom prst="rect">
                <a:avLst/>
              </a:prstGeom>
              <a:noFill/>
            </p:spPr>
            <p:txBody>
              <a:bodyPr wrap="square" rtlCol="0">
                <a:spAutoFit/>
              </a:bodyPr>
              <a:lstStyle/>
              <a:p>
                <a:r>
                  <a:rPr lang="zh-CN" altLang="en-US" sz="2800" dirty="0"/>
                  <a:t>跛行本位制</a:t>
                </a:r>
              </a:p>
            </p:txBody>
          </p:sp>
        </p:grpSp>
        <p:sp>
          <p:nvSpPr>
            <p:cNvPr id="28" name="文本框 27">
              <a:extLst>
                <a:ext uri="{FF2B5EF4-FFF2-40B4-BE49-F238E27FC236}">
                  <a16:creationId xmlns:a16="http://schemas.microsoft.com/office/drawing/2014/main" id="{A981B37F-B79C-4089-B5C6-756DB0F5D3B3}"/>
                </a:ext>
              </a:extLst>
            </p:cNvPr>
            <p:cNvSpPr txBox="1"/>
            <p:nvPr/>
          </p:nvSpPr>
          <p:spPr>
            <a:xfrm>
              <a:off x="5200412" y="2234400"/>
              <a:ext cx="7288001" cy="461665"/>
            </a:xfrm>
            <a:prstGeom prst="rect">
              <a:avLst/>
            </a:prstGeom>
            <a:noFill/>
          </p:spPr>
          <p:txBody>
            <a:bodyPr wrap="square">
              <a:spAutoFit/>
            </a:bodyPr>
            <a:lstStyle/>
            <a:p>
              <a:r>
                <a:rPr lang="en-US" altLang="zh-CN" sz="2400" dirty="0">
                  <a:solidFill>
                    <a:srgbClr val="FF0000"/>
                  </a:solidFill>
                  <a:latin typeface="Arial" panose="020B0604020202020204" pitchFamily="34" charset="0"/>
                </a:rPr>
                <a:t>1663</a:t>
              </a:r>
              <a:r>
                <a:rPr lang="zh-CN" altLang="en-US" sz="2400" dirty="0">
                  <a:solidFill>
                    <a:srgbClr val="FF0000"/>
                  </a:solidFill>
                  <a:latin typeface="Arial" panose="020B0604020202020204" pitchFamily="34" charset="0"/>
                </a:rPr>
                <a:t>年英国</a:t>
              </a:r>
              <a:r>
                <a:rPr lang="zh-CN" altLang="en-US" sz="2400" b="0" i="0" dirty="0">
                  <a:solidFill>
                    <a:srgbClr val="FF0000"/>
                  </a:solidFill>
                  <a:effectLst/>
                  <a:latin typeface="Arial" panose="020B0604020202020204" pitchFamily="34" charset="0"/>
                </a:rPr>
                <a:t>金“基尼”和银“先令”按市场比率同时流通</a:t>
              </a:r>
              <a:endParaRPr lang="zh-CN" altLang="en-US" sz="2400" dirty="0">
                <a:solidFill>
                  <a:srgbClr val="FF0000"/>
                </a:solidFill>
              </a:endParaRPr>
            </a:p>
          </p:txBody>
        </p:sp>
        <p:sp>
          <p:nvSpPr>
            <p:cNvPr id="20" name="文本框 19">
              <a:extLst>
                <a:ext uri="{FF2B5EF4-FFF2-40B4-BE49-F238E27FC236}">
                  <a16:creationId xmlns:a16="http://schemas.microsoft.com/office/drawing/2014/main" id="{6573780E-EA99-4247-BC4B-FA8BC6AAAE9B}"/>
                </a:ext>
              </a:extLst>
            </p:cNvPr>
            <p:cNvSpPr txBox="1"/>
            <p:nvPr/>
          </p:nvSpPr>
          <p:spPr>
            <a:xfrm>
              <a:off x="6043037" y="3047130"/>
              <a:ext cx="4320988" cy="461665"/>
            </a:xfrm>
            <a:prstGeom prst="rect">
              <a:avLst/>
            </a:prstGeom>
            <a:noFill/>
          </p:spPr>
          <p:txBody>
            <a:bodyPr wrap="square" rtlCol="0">
              <a:spAutoFit/>
            </a:bodyPr>
            <a:lstStyle/>
            <a:p>
              <a:r>
                <a:rPr lang="zh-CN" altLang="en-US" sz="2400" dirty="0">
                  <a:solidFill>
                    <a:srgbClr val="FF0000"/>
                  </a:solidFill>
                </a:rPr>
                <a:t>格雷欣法则：劣币驱逐良币</a:t>
              </a:r>
            </a:p>
          </p:txBody>
        </p:sp>
      </p:grpSp>
      <p:sp>
        <p:nvSpPr>
          <p:cNvPr id="31" name="文本框 30">
            <a:extLst>
              <a:ext uri="{FF2B5EF4-FFF2-40B4-BE49-F238E27FC236}">
                <a16:creationId xmlns:a16="http://schemas.microsoft.com/office/drawing/2014/main" id="{A2374903-34FE-42CD-96C2-E5F6E8D72F18}"/>
              </a:ext>
            </a:extLst>
          </p:cNvPr>
          <p:cNvSpPr txBox="1"/>
          <p:nvPr/>
        </p:nvSpPr>
        <p:spPr>
          <a:xfrm>
            <a:off x="910606" y="6009959"/>
            <a:ext cx="1976030" cy="523220"/>
          </a:xfrm>
          <a:prstGeom prst="rect">
            <a:avLst/>
          </a:prstGeom>
          <a:noFill/>
        </p:spPr>
        <p:txBody>
          <a:bodyPr wrap="square" rtlCol="0">
            <a:spAutoFit/>
          </a:bodyPr>
          <a:lstStyle/>
          <a:p>
            <a:r>
              <a:rPr lang="zh-CN" altLang="en-US" sz="2800" dirty="0"/>
              <a:t>纸币本位制</a:t>
            </a:r>
          </a:p>
        </p:txBody>
      </p:sp>
      <p:sp>
        <p:nvSpPr>
          <p:cNvPr id="32" name="文本框 31">
            <a:extLst>
              <a:ext uri="{FF2B5EF4-FFF2-40B4-BE49-F238E27FC236}">
                <a16:creationId xmlns:a16="http://schemas.microsoft.com/office/drawing/2014/main" id="{BFB1E31D-8D95-47B7-A50F-E1724D346D97}"/>
              </a:ext>
            </a:extLst>
          </p:cNvPr>
          <p:cNvSpPr txBox="1"/>
          <p:nvPr/>
        </p:nvSpPr>
        <p:spPr>
          <a:xfrm>
            <a:off x="6040071" y="6040736"/>
            <a:ext cx="4932729" cy="461665"/>
          </a:xfrm>
          <a:prstGeom prst="rect">
            <a:avLst/>
          </a:prstGeom>
          <a:noFill/>
        </p:spPr>
        <p:txBody>
          <a:bodyPr wrap="square" rtlCol="0">
            <a:spAutoFit/>
          </a:bodyPr>
          <a:lstStyle/>
          <a:p>
            <a:r>
              <a:rPr lang="en-US" altLang="zh-CN" sz="2400" dirty="0">
                <a:solidFill>
                  <a:srgbClr val="FF0000"/>
                </a:solidFill>
              </a:rPr>
              <a:t>1935</a:t>
            </a:r>
            <a:r>
              <a:rPr lang="zh-CN" altLang="en-US" sz="2400" dirty="0">
                <a:solidFill>
                  <a:srgbClr val="FF0000"/>
                </a:solidFill>
              </a:rPr>
              <a:t>年，国民党政府实行法币政策</a:t>
            </a:r>
          </a:p>
        </p:txBody>
      </p:sp>
      <p:sp>
        <p:nvSpPr>
          <p:cNvPr id="33" name="文本框 32">
            <a:extLst>
              <a:ext uri="{FF2B5EF4-FFF2-40B4-BE49-F238E27FC236}">
                <a16:creationId xmlns:a16="http://schemas.microsoft.com/office/drawing/2014/main" id="{1CBE17C7-50CE-489E-A3B4-D074619A92C4}"/>
              </a:ext>
            </a:extLst>
          </p:cNvPr>
          <p:cNvSpPr txBox="1"/>
          <p:nvPr/>
        </p:nvSpPr>
        <p:spPr>
          <a:xfrm>
            <a:off x="2756507" y="4847204"/>
            <a:ext cx="2750306" cy="523220"/>
          </a:xfrm>
          <a:prstGeom prst="rect">
            <a:avLst/>
          </a:prstGeom>
          <a:noFill/>
        </p:spPr>
        <p:txBody>
          <a:bodyPr wrap="square" rtlCol="0">
            <a:spAutoFit/>
          </a:bodyPr>
          <a:lstStyle/>
          <a:p>
            <a:r>
              <a:rPr lang="zh-CN" altLang="en-US" sz="2800" dirty="0"/>
              <a:t>金块本位制</a:t>
            </a:r>
          </a:p>
        </p:txBody>
      </p:sp>
    </p:spTree>
    <p:extLst>
      <p:ext uri="{BB962C8B-B14F-4D97-AF65-F5344CB8AC3E}">
        <p14:creationId xmlns:p14="http://schemas.microsoft.com/office/powerpoint/2010/main" val="705543210"/>
      </p:ext>
    </p:extLst>
  </p:cSld>
  <p:clrMapOvr>
    <a:masterClrMapping/>
  </p:clrMapOvr>
  <mc:AlternateContent xmlns:mc="http://schemas.openxmlformats.org/markup-compatibility/2006" xmlns:p14="http://schemas.microsoft.com/office/powerpoint/2010/main">
    <mc:Choice Requires="p14">
      <p:transition spd="slow" p14:dur="2000" advTm="285080"/>
    </mc:Choice>
    <mc:Fallback xmlns="">
      <p:transition spd="slow" advTm="285080"/>
    </mc:Fallback>
  </mc:AlternateContent>
  <p:extLst>
    <p:ext uri="{3A86A75C-4F4B-4683-9AE1-C65F6400EC91}">
      <p14:laserTraceLst xmlns:p14="http://schemas.microsoft.com/office/powerpoint/2010/main">
        <p14:tracePtLst>
          <p14:tracePt t="227" x="11936413" y="3663950"/>
          <p14:tracePt t="238" x="11753850" y="3663950"/>
          <p14:tracePt t="249" x="11547475" y="3657600"/>
          <p14:tracePt t="262" x="11253788" y="3625850"/>
          <p14:tracePt t="274" x="10885488" y="3576638"/>
          <p14:tracePt t="284" x="10434638" y="3487738"/>
          <p14:tracePt t="297" x="9891713" y="3394075"/>
          <p14:tracePt t="307" x="9240838" y="3276600"/>
          <p14:tracePt t="317" x="8509000" y="3132138"/>
          <p14:tracePt t="329" x="7759700" y="2987675"/>
          <p14:tracePt t="343" x="7008813" y="2825750"/>
          <p14:tracePt t="351" x="6302375" y="2670175"/>
          <p14:tracePt t="362" x="5651500" y="2525713"/>
          <p14:tracePt t="377" x="5095875" y="2413000"/>
          <p14:tracePt t="390" x="4651375" y="2325688"/>
          <p14:tracePt t="396" x="4302125" y="2257425"/>
          <p14:tracePt t="409" x="4102100" y="2219325"/>
          <p14:tracePt t="632" x="4038600" y="2200275"/>
          <p14:tracePt t="644" x="4013200" y="2200275"/>
          <p14:tracePt t="666" x="4032250" y="2206625"/>
          <p14:tracePt t="681" x="4064000" y="2212975"/>
          <p14:tracePt t="689" x="4125913" y="2232025"/>
          <p14:tracePt t="700" x="4232275" y="2263775"/>
          <p14:tracePt t="712" x="4376738" y="2306638"/>
          <p14:tracePt t="723" x="4589463" y="2374900"/>
          <p14:tracePt t="733" x="4870450" y="2470150"/>
          <p14:tracePt t="744" x="5151438" y="2563813"/>
          <p14:tracePt t="758" x="5464175" y="2663825"/>
          <p14:tracePt t="767" x="5740400" y="2738438"/>
          <p14:tracePt t="778" x="5970588" y="2794000"/>
          <p14:tracePt t="793" x="6157913" y="2825750"/>
          <p14:tracePt t="804" x="6302375" y="2844800"/>
          <p14:tracePt t="812" x="6421438" y="2857500"/>
          <p14:tracePt t="824" x="6502400" y="2857500"/>
          <p14:tracePt t="835" x="6596063" y="2851150"/>
          <p14:tracePt t="846" x="6657975" y="2832100"/>
          <p14:tracePt t="857" x="6727825" y="2813050"/>
          <p14:tracePt t="868" x="6802438" y="2774950"/>
          <p14:tracePt t="888" x="6883400" y="2713038"/>
          <p14:tracePt t="893" x="6977063" y="2638425"/>
          <p14:tracePt t="914" x="7146925" y="2487613"/>
          <p14:tracePt t="927" x="7215188" y="2400300"/>
          <p14:tracePt t="936" x="7277100" y="2319338"/>
          <p14:tracePt t="947" x="7327900" y="2232025"/>
          <p14:tracePt t="958" x="7359650" y="2151063"/>
          <p14:tracePt t="973" x="7377113" y="2074863"/>
          <p14:tracePt t="983" x="7389813" y="1993900"/>
          <p14:tracePt t="994" x="7389813" y="1919288"/>
          <p14:tracePt t="1005" x="7383463" y="1831975"/>
          <p14:tracePt t="1015" x="7353300" y="1757363"/>
          <p14:tracePt t="1027" x="7302500" y="1674813"/>
          <p14:tracePt t="1040" x="7234238" y="1593850"/>
          <p14:tracePt t="1048" x="7140575" y="1506538"/>
          <p14:tracePt t="1061" x="7027863" y="1419225"/>
          <p14:tracePt t="1072" x="6877050" y="1319213"/>
          <p14:tracePt t="1082" x="6702425" y="1212850"/>
          <p14:tracePt t="1095" x="6508750" y="1112838"/>
          <p14:tracePt t="1105" x="6315075" y="1031875"/>
          <p14:tracePt t="1116" x="6102350" y="944563"/>
          <p14:tracePt t="1127" x="5870575" y="874713"/>
          <p14:tracePt t="1144" x="5589588" y="793750"/>
          <p14:tracePt t="1150" x="5314950" y="738188"/>
          <p14:tracePt t="1161" x="4989513" y="668338"/>
          <p14:tracePt t="1175" x="4670425" y="625475"/>
          <p14:tracePt t="1186" x="4408488" y="593725"/>
          <p14:tracePt t="1195" x="4138613" y="561975"/>
          <p14:tracePt t="1207" x="3902075" y="550863"/>
          <p14:tracePt t="1217" x="3702050" y="550863"/>
          <p14:tracePt t="1229" x="3444875" y="550863"/>
          <p14:tracePt t="1243" x="3138488" y="550863"/>
          <p14:tracePt t="1251" x="2757488" y="550863"/>
          <p14:tracePt t="1263" x="2376488" y="550863"/>
          <p14:tracePt t="1274" x="2019300" y="550863"/>
          <p14:tracePt t="1285" x="1712913" y="550863"/>
          <p14:tracePt t="1297" x="1457325" y="550863"/>
          <p14:tracePt t="1310" x="1250950" y="550863"/>
          <p14:tracePt t="1319" x="1087438" y="555625"/>
          <p14:tracePt t="1330" x="963613" y="587375"/>
          <p14:tracePt t="1344" x="831850" y="631825"/>
          <p14:tracePt t="1353" x="668338" y="693738"/>
          <p14:tracePt t="1364" x="481013" y="774700"/>
          <p14:tracePt t="1378" x="268288" y="857250"/>
          <p14:tracePt t="1386" x="25400" y="981075"/>
          <p14:tracePt t="1611" x="274638" y="6407150"/>
          <p14:tracePt t="1623" x="657225" y="6638925"/>
          <p14:tracePt t="1634" x="1144588" y="6851650"/>
          <p14:tracePt t="1746" x="7934325" y="6170613"/>
          <p14:tracePt t="1758" x="8302625" y="5664200"/>
          <p14:tracePt t="1768" x="8559800" y="5119688"/>
          <p14:tracePt t="1779" x="8709025" y="4564063"/>
          <p14:tracePt t="1792" x="8785225" y="4038600"/>
          <p14:tracePt t="1802" x="8802688" y="3532188"/>
          <p14:tracePt t="1813" x="8802688" y="3044825"/>
          <p14:tracePt t="1826" x="8821738" y="2613025"/>
          <p14:tracePt t="1836" x="8853488" y="2268538"/>
          <p14:tracePt t="1847" x="8878888" y="2057400"/>
          <p14:tracePt t="1860" x="8890000" y="1944688"/>
          <p14:tracePt t="1881" x="8896350" y="1887538"/>
          <p14:tracePt t="12266" x="8928100" y="1800225"/>
          <p14:tracePt t="12277" x="8966200" y="1693863"/>
          <p14:tracePt t="12294" x="9009063" y="1606550"/>
          <p14:tracePt t="12299" x="9047163" y="1538288"/>
          <p14:tracePt t="12312" x="9059863" y="1506538"/>
          <p14:tracePt t="12637" x="9066213" y="1493838"/>
          <p14:tracePt t="12704" x="9066213" y="1487488"/>
          <p14:tracePt t="12715" x="9066213" y="1474788"/>
          <p14:tracePt t="12726" x="9066213" y="1462088"/>
          <p14:tracePt t="12737" x="9059863" y="1444625"/>
          <p14:tracePt t="12749" x="9040813" y="1419225"/>
          <p14:tracePt t="12762" x="9028113" y="1412875"/>
          <p14:tracePt t="12811" x="9015413" y="1406525"/>
          <p14:tracePt t="12816" x="8991600" y="1406525"/>
          <p14:tracePt t="12827" x="8966200" y="1412875"/>
          <p14:tracePt t="12839" x="8934450" y="1419225"/>
          <p14:tracePt t="12849" x="8890000" y="1431925"/>
          <p14:tracePt t="12861" x="8828088" y="1450975"/>
          <p14:tracePt t="12875" x="8747125" y="1481138"/>
          <p14:tracePt t="12887" x="8672513" y="1512888"/>
          <p14:tracePt t="12895" x="8589963" y="1544638"/>
          <p14:tracePt t="12907" x="8528050" y="1563688"/>
          <p14:tracePt t="12917" x="8447088" y="1581150"/>
          <p14:tracePt t="12929" x="8372475" y="1587500"/>
          <p14:tracePt t="12942" x="8283575" y="1600200"/>
          <p14:tracePt t="12951" x="8189913" y="1606550"/>
          <p14:tracePt t="12962" x="8102600" y="1606550"/>
          <p14:tracePt t="12978" x="8027988" y="1606550"/>
          <p14:tracePt t="12987" x="7966075" y="1606550"/>
          <p14:tracePt t="12996" x="7902575" y="1606550"/>
          <p14:tracePt t="13010" x="7877175" y="1606550"/>
          <p14:tracePt t="13018" x="7859713" y="1606550"/>
          <p14:tracePt t="13030" x="7847013" y="1606550"/>
          <p14:tracePt t="18500" x="7847013" y="1587500"/>
          <p14:tracePt t="18509" x="7821613" y="1557338"/>
          <p14:tracePt t="18520" x="7789863" y="1531938"/>
          <p14:tracePt t="18531" x="7753350" y="1500188"/>
          <p14:tracePt t="18542" x="7734300" y="1474788"/>
          <p14:tracePt t="18561" x="7708900" y="1462088"/>
          <p14:tracePt t="18565" x="7696200" y="1450975"/>
          <p14:tracePt t="18576" x="7677150" y="1444625"/>
          <p14:tracePt t="18592" x="7659688" y="1425575"/>
          <p14:tracePt t="18599" x="7615238" y="1412875"/>
          <p14:tracePt t="18612" x="7540625" y="1381125"/>
          <p14:tracePt t="18622" x="7421563" y="1338263"/>
          <p14:tracePt t="18633" x="7259638" y="1293813"/>
          <p14:tracePt t="18646" x="7034213" y="1238250"/>
          <p14:tracePt t="18658" x="6802438" y="1181100"/>
          <p14:tracePt t="18668" x="6627813" y="1144588"/>
          <p14:tracePt t="18681" x="6515100" y="1119188"/>
          <p14:tracePt t="18690" x="6427788" y="1112838"/>
          <p14:tracePt t="18700" x="6364288" y="1112838"/>
          <p14:tracePt t="18712" x="6315075" y="1112838"/>
          <p14:tracePt t="18725" x="6264275" y="1112838"/>
          <p14:tracePt t="18734" x="6215063" y="1112838"/>
          <p14:tracePt t="18745" x="6146800" y="1112838"/>
          <p14:tracePt t="18760" x="6083300" y="1112838"/>
          <p14:tracePt t="18768" x="6027738" y="1131888"/>
          <p14:tracePt t="18779" x="5964238" y="1150938"/>
          <p14:tracePt t="18792" x="5908675" y="1181100"/>
          <p14:tracePt t="18802" x="5834063" y="1206500"/>
          <p14:tracePt t="18813" x="5751513" y="1238250"/>
          <p14:tracePt t="18826" x="5657850" y="1268413"/>
          <p14:tracePt t="18836" x="5545138" y="1300163"/>
          <p14:tracePt t="18846" x="5421313" y="1331913"/>
          <p14:tracePt t="18858" x="5308600" y="1362075"/>
          <p14:tracePt t="18869" x="5189538" y="1393825"/>
          <p14:tracePt t="18880" x="5076825" y="1412875"/>
          <p14:tracePt t="18893" x="4951413" y="1438275"/>
          <p14:tracePt t="18902" x="4826000" y="1468438"/>
          <p14:tracePt t="18913" x="4702175" y="1487488"/>
          <p14:tracePt t="18925" x="4570413" y="1506538"/>
          <p14:tracePt t="18936" x="4457700" y="1531938"/>
          <p14:tracePt t="18948" x="4357688" y="1550988"/>
          <p14:tracePt t="18959" x="4270375" y="1568450"/>
          <p14:tracePt t="18973" x="4189413" y="1581150"/>
          <p14:tracePt t="18982" x="4125913" y="1587500"/>
          <p14:tracePt t="18995" x="4076700" y="1593850"/>
          <p14:tracePt t="19005" x="4008438" y="1606550"/>
          <p14:tracePt t="19015" x="3932238" y="1612900"/>
          <p14:tracePt t="19027" x="3857625" y="1625600"/>
          <p14:tracePt t="19038" x="3783013" y="1638300"/>
          <p14:tracePt t="19049" x="3708400" y="1638300"/>
          <p14:tracePt t="19061" x="3663950" y="1638300"/>
          <p14:tracePt t="19139" x="3644900" y="1638300"/>
          <p14:tracePt t="19151" x="3632200" y="1644650"/>
          <p14:tracePt t="19240" x="3619500" y="1644650"/>
          <p14:tracePt t="19251" x="3602038" y="1651000"/>
          <p14:tracePt t="19262" x="3570288" y="1657350"/>
          <p14:tracePt t="19273" x="3551238" y="1663700"/>
          <p14:tracePt t="19289" x="3532188" y="1668463"/>
          <p14:tracePt t="19299" x="3502025" y="1668463"/>
          <p14:tracePt t="19311" x="3482975" y="1668463"/>
          <p14:tracePt t="19319" x="3457575" y="1668463"/>
          <p14:tracePt t="19330" x="3425825" y="1668463"/>
          <p14:tracePt t="19345" x="3402013" y="1668463"/>
          <p14:tracePt t="19353" x="3376613" y="1668463"/>
          <p14:tracePt t="19364" x="3357563" y="1668463"/>
          <p14:tracePt t="19378" x="3338513" y="1668463"/>
          <p14:tracePt t="19388" x="3325813" y="1668463"/>
          <p14:tracePt t="19454" x="3313113" y="1668463"/>
          <p14:tracePt t="19476" x="3306763" y="1668463"/>
          <p14:tracePt t="19487" x="3306763" y="1663700"/>
          <p14:tracePt t="19499" x="3302000" y="1657350"/>
          <p14:tracePt t="19522" x="3289300" y="1651000"/>
          <p14:tracePt t="19532" x="3270250" y="1651000"/>
          <p14:tracePt t="19544" x="3238500" y="1651000"/>
          <p14:tracePt t="19556" x="3213100" y="1651000"/>
          <p14:tracePt t="19566" x="3189288" y="1651000"/>
          <p14:tracePt t="19577" x="3163888" y="1651000"/>
          <p14:tracePt t="19590" x="3125788" y="1651000"/>
          <p14:tracePt t="19600" x="3070225" y="1657350"/>
          <p14:tracePt t="19611" x="3032125" y="1668463"/>
          <p14:tracePt t="19624" x="2976563" y="1674813"/>
          <p14:tracePt t="19634" x="2925763" y="1681163"/>
          <p14:tracePt t="19645" x="2863850" y="1693863"/>
          <p14:tracePt t="19656" x="2832100" y="1700213"/>
          <p14:tracePt t="19681" x="2800350" y="1706563"/>
          <p14:tracePt t="19694" x="2782888" y="1719263"/>
          <p14:tracePt t="19727" x="2770188" y="1725613"/>
          <p14:tracePt t="19937" x="2776538" y="1725613"/>
          <p14:tracePt t="19949" x="2776538" y="1712913"/>
          <p14:tracePt t="19960" x="2757488" y="1693863"/>
          <p14:tracePt t="19972" x="2725738" y="1657350"/>
          <p14:tracePt t="19983" x="2670175" y="1619250"/>
          <p14:tracePt t="19994" x="2600325" y="1574800"/>
          <p14:tracePt t="20006" x="2519363" y="1512888"/>
          <p14:tracePt t="20016" x="2425700" y="1438275"/>
          <p14:tracePt t="20028" x="2344738" y="1368425"/>
          <p14:tracePt t="20040" x="2276475" y="1306513"/>
          <p14:tracePt t="20050" x="2244725" y="1281113"/>
          <p14:tracePt t="20096" x="2212975" y="1268413"/>
          <p14:tracePt t="20109" x="2170113" y="1257300"/>
          <p14:tracePt t="20118" x="2144713" y="1257300"/>
          <p14:tracePt t="20129" x="2112963" y="1257300"/>
          <p14:tracePt t="20142" x="2076450" y="1257300"/>
          <p14:tracePt t="20151" x="2038350" y="1257300"/>
          <p14:tracePt t="20162" x="2000250" y="1257300"/>
          <p14:tracePt t="20176" x="1976438" y="1257300"/>
          <p14:tracePt t="20186" x="1944688" y="1257300"/>
          <p14:tracePt t="20196" x="1919288" y="1257300"/>
          <p14:tracePt t="20209" x="1881188" y="1257300"/>
          <p14:tracePt t="20219" x="1838325" y="1257300"/>
          <p14:tracePt t="20231" x="1787525" y="1257300"/>
          <p14:tracePt t="20242" x="1725613" y="1257300"/>
          <p14:tracePt t="20252" x="1676400" y="1257300"/>
          <p14:tracePt t="20264" x="1651000" y="1257300"/>
          <p14:tracePt t="20275" x="1612900" y="1257300"/>
          <p14:tracePt t="20288" x="1587500" y="1257300"/>
          <p14:tracePt t="20299" x="1563688" y="1257300"/>
          <p14:tracePt t="20310" x="1531938" y="1257300"/>
          <p14:tracePt t="20324" x="1493838" y="1268413"/>
          <p14:tracePt t="20331" x="1463675" y="1274763"/>
          <p14:tracePt t="20343" x="1444625" y="1287463"/>
          <p14:tracePt t="20355" x="1425575" y="1293813"/>
          <p14:tracePt t="20365" x="1406525" y="1306513"/>
          <p14:tracePt t="20421" x="1387475" y="1312863"/>
          <p14:tracePt t="20500" x="1381125" y="1325563"/>
          <p14:tracePt t="20511" x="1370013" y="1338263"/>
          <p14:tracePt t="20528" x="1350963" y="1357313"/>
          <p14:tracePt t="20533" x="1331913" y="1368425"/>
          <p14:tracePt t="20545" x="1312863" y="1387475"/>
          <p14:tracePt t="20560" x="1293813" y="1400175"/>
          <p14:tracePt t="20568" x="1281113" y="1419225"/>
          <p14:tracePt t="20579" x="1270000" y="1431925"/>
          <p14:tracePt t="20593" x="1263650" y="1450975"/>
          <p14:tracePt t="20605" x="1250950" y="1462088"/>
          <p14:tracePt t="20627" x="1244600" y="1474788"/>
          <p14:tracePt t="20635" x="1244600" y="1487488"/>
          <p14:tracePt t="20646" x="1238250" y="1500188"/>
          <p14:tracePt t="20658" x="1238250" y="1512888"/>
          <p14:tracePt t="20671" x="1225550" y="1531938"/>
          <p14:tracePt t="20682" x="1219200" y="1557338"/>
          <p14:tracePt t="20693" x="1206500" y="1574800"/>
          <p14:tracePt t="20703" x="1200150" y="1593850"/>
          <p14:tracePt t="20713" x="1193800" y="1625600"/>
          <p14:tracePt t="20728" x="1187450" y="1644650"/>
          <p14:tracePt t="20736" x="1187450" y="1663700"/>
          <p14:tracePt t="20747" x="1187450" y="1674813"/>
          <p14:tracePt t="20759" x="1187450" y="1687513"/>
          <p14:tracePt t="20770" x="1187450" y="1700213"/>
          <p14:tracePt t="20781" x="1187450" y="1712913"/>
          <p14:tracePt t="20794" x="1181100" y="1731963"/>
          <p14:tracePt t="20815" x="1174750" y="1757363"/>
          <p14:tracePt t="20827" x="1174750" y="1774825"/>
          <p14:tracePt t="20837" x="1174750" y="1793875"/>
          <p14:tracePt t="20849" x="1174750" y="1812925"/>
          <p14:tracePt t="20860" x="1174750" y="1825625"/>
          <p14:tracePt t="20872" x="1174750" y="1838325"/>
          <p14:tracePt t="20896" x="1174750" y="1851025"/>
          <p14:tracePt t="20905" x="1174750" y="1863725"/>
          <p14:tracePt t="20916" x="1174750" y="1868488"/>
          <p14:tracePt t="20929" x="1174750" y="1874838"/>
          <p14:tracePt t="20940" x="1181100" y="1881188"/>
          <p14:tracePt t="20961" x="1187450" y="1887538"/>
          <p14:tracePt t="20976" x="1193800" y="1893888"/>
          <p14:tracePt t="20988" x="1200150" y="1900238"/>
          <p14:tracePt t="20996" x="1212850" y="1906588"/>
          <p14:tracePt t="21009" x="1225550" y="1912938"/>
          <p14:tracePt t="21018" x="1238250" y="1919288"/>
          <p14:tracePt t="21029" x="1244600" y="1925638"/>
          <p14:tracePt t="21042" x="1257300" y="1931988"/>
          <p14:tracePt t="21051" x="1270000" y="1938338"/>
          <p14:tracePt t="21063" x="1281113" y="1938338"/>
          <p14:tracePt t="21074" x="1293813" y="1944688"/>
          <p14:tracePt t="21085" x="1312863" y="1951038"/>
          <p14:tracePt t="21097" x="1331913" y="1951038"/>
          <p14:tracePt t="21111" x="1363663" y="1951038"/>
          <p14:tracePt t="21119" x="1400175" y="1951038"/>
          <p14:tracePt t="21130" x="1425575" y="1951038"/>
          <p14:tracePt t="21143" x="1463675" y="1951038"/>
          <p14:tracePt t="21154" x="1512888" y="1951038"/>
          <p14:tracePt t="21164" x="1563688" y="1951038"/>
          <p14:tracePt t="21176" x="1631950" y="1951038"/>
          <p14:tracePt t="21186" x="1693863" y="1951038"/>
          <p14:tracePt t="21197" x="1744663" y="1951038"/>
          <p14:tracePt t="21209" x="1770063" y="1951038"/>
          <p14:tracePt t="21222" x="1781175" y="1951038"/>
          <p14:tracePt t="21233" x="1793875" y="1951038"/>
          <p14:tracePt t="21243" x="1812925" y="1951038"/>
          <p14:tracePt t="21254" x="1825625" y="1951038"/>
          <p14:tracePt t="21265" x="1857375" y="1951038"/>
          <p14:tracePt t="21276" x="1881188" y="1944688"/>
          <p14:tracePt t="21292" x="1912938" y="1931988"/>
          <p14:tracePt t="21299" x="1944688" y="1925638"/>
          <p14:tracePt t="21312" x="1970088" y="1919288"/>
          <p14:tracePt t="21321" x="2012950" y="1912938"/>
          <p14:tracePt t="21332" x="2038350" y="1906588"/>
          <p14:tracePt t="21344" x="2070100" y="1893888"/>
          <p14:tracePt t="21355" x="2087563" y="1887538"/>
          <p14:tracePt t="21366" x="2112963" y="1881188"/>
          <p14:tracePt t="21377" x="2144713" y="1868488"/>
          <p14:tracePt t="21391" x="2187575" y="1844675"/>
          <p14:tracePt t="21404" x="2232025" y="1812925"/>
          <p14:tracePt t="21412" x="2287588" y="1774825"/>
          <p14:tracePt t="21423" x="2351088" y="1738313"/>
          <p14:tracePt t="21434" x="2406650" y="1700213"/>
          <p14:tracePt t="21445" x="2463800" y="1663700"/>
          <p14:tracePt t="21458" x="2513013" y="1625600"/>
          <p14:tracePt t="21468" x="2557463" y="1593850"/>
          <p14:tracePt t="21480" x="2600325" y="1557338"/>
          <p14:tracePt t="21493" x="2632075" y="1531938"/>
          <p14:tracePt t="21501" x="2657475" y="1500188"/>
          <p14:tracePt t="21512" x="2663825" y="1474788"/>
          <p14:tracePt t="21526" x="2670175" y="1462088"/>
          <p14:tracePt t="21535" x="2676525" y="1444625"/>
          <p14:tracePt t="21546" x="2682875" y="1431925"/>
          <p14:tracePt t="21560" x="2682875" y="1425575"/>
          <p14:tracePt t="21570" x="2689225" y="1412875"/>
          <p14:tracePt t="21580" x="2693988" y="1400175"/>
          <p14:tracePt t="21593" x="2700338" y="1387475"/>
          <p14:tracePt t="21604" x="2713038" y="1368425"/>
          <p14:tracePt t="21614" x="2719388" y="1338263"/>
          <p14:tracePt t="21627" x="2725738" y="1312863"/>
          <p14:tracePt t="21637" x="2732088" y="1287463"/>
          <p14:tracePt t="21648" x="2738438" y="1262063"/>
          <p14:tracePt t="21659" x="2738438" y="1250950"/>
          <p14:tracePt t="21672" x="2738438" y="1238250"/>
          <p14:tracePt t="21681" x="2738438" y="1225550"/>
          <p14:tracePt t="21694" x="2738438" y="1219200"/>
          <p14:tracePt t="21705" x="2738438" y="1212850"/>
          <p14:tracePt t="21715" x="2738438" y="1193800"/>
          <p14:tracePt t="21729" x="2725738" y="1181100"/>
          <p14:tracePt t="21738" x="2713038" y="1168400"/>
          <p14:tracePt t="21749" x="2689225" y="1150938"/>
          <p14:tracePt t="21761" x="2657475" y="1131888"/>
          <p14:tracePt t="21772" x="2638425" y="1119188"/>
          <p14:tracePt t="21784" x="2606675" y="1106488"/>
          <p14:tracePt t="21795" x="2589213" y="1100138"/>
          <p14:tracePt t="21805" x="2557463" y="1081088"/>
          <p14:tracePt t="21816" x="2513013" y="1062038"/>
          <p14:tracePt t="21827" x="2489200" y="1050925"/>
          <p14:tracePt t="21840" x="2444750" y="1044575"/>
          <p14:tracePt t="21850" x="2393950" y="1031875"/>
          <p14:tracePt t="21861" x="2363788" y="1025525"/>
          <p14:tracePt t="21875" x="2332038" y="1019175"/>
          <p14:tracePt t="21887" x="2312988" y="1012825"/>
          <p14:tracePt t="21895" x="2276475" y="1012825"/>
          <p14:tracePt t="21907" x="2244725" y="1006475"/>
          <p14:tracePt t="21918" x="2225675" y="1000125"/>
          <p14:tracePt t="21929" x="2187575" y="987425"/>
          <p14:tracePt t="21943" x="2157413" y="987425"/>
          <p14:tracePt t="21951" x="2119313" y="987425"/>
          <p14:tracePt t="21962" x="2070100" y="981075"/>
          <p14:tracePt t="21976" x="2006600" y="981075"/>
          <p14:tracePt t="21985" x="1931988" y="981075"/>
          <p14:tracePt t="21997" x="1857375" y="981075"/>
          <p14:tracePt t="22008" x="1781175" y="981075"/>
          <p14:tracePt t="22018" x="1731963" y="981075"/>
          <p14:tracePt t="22030" x="1700213" y="981075"/>
          <p14:tracePt t="22043" x="1681163" y="981075"/>
          <p14:tracePt t="22052" x="1663700" y="981075"/>
          <p14:tracePt t="22064" x="1631950" y="981075"/>
          <p14:tracePt t="22075" x="1593850" y="981075"/>
          <p14:tracePt t="22089" x="1557338" y="981075"/>
          <p14:tracePt t="22102" x="1519238" y="981075"/>
          <p14:tracePt t="22110" x="1481138" y="981075"/>
          <p14:tracePt t="22122" x="1450975" y="981075"/>
          <p14:tracePt t="22131" x="1431925" y="981075"/>
          <p14:tracePt t="22143" x="1419225" y="981075"/>
          <p14:tracePt t="22154" x="1406525" y="981075"/>
          <p14:tracePt t="22165" x="1381125" y="981075"/>
          <p14:tracePt t="22178" x="1350963" y="987425"/>
          <p14:tracePt t="22189" x="1312863" y="1000125"/>
          <p14:tracePt t="22199" x="1270000" y="1006475"/>
          <p14:tracePt t="22210" x="1231900" y="1012825"/>
          <p14:tracePt t="22221" x="1187450" y="1019175"/>
          <p14:tracePt t="22232" x="1144588" y="1031875"/>
          <p14:tracePt t="22244" x="1125538" y="1038225"/>
          <p14:tracePt t="22256" x="1112838" y="1044575"/>
          <p14:tracePt t="22291" x="1100138" y="1050925"/>
          <p14:tracePt t="22300" x="1093788" y="1057275"/>
          <p14:tracePt t="22312" x="1081088" y="1068388"/>
          <p14:tracePt t="22323" x="1068388" y="1081088"/>
          <p14:tracePt t="22334" x="1057275" y="1093788"/>
          <p14:tracePt t="22345" x="1038225" y="1112838"/>
          <p14:tracePt t="22359" x="1019175" y="1138238"/>
          <p14:tracePt t="22367" x="1000125" y="1168400"/>
          <p14:tracePt t="22379" x="974725" y="1187450"/>
          <p14:tracePt t="22392" x="950913" y="1231900"/>
          <p14:tracePt t="22401" x="931863" y="1262063"/>
          <p14:tracePt t="22413" x="919163" y="1293813"/>
          <p14:tracePt t="22426" x="906463" y="1312863"/>
          <p14:tracePt t="22437" x="893763" y="1338263"/>
          <p14:tracePt t="22447" x="874713" y="1357313"/>
          <p14:tracePt t="22458" x="863600" y="1381125"/>
          <p14:tracePt t="22470" x="857250" y="1393825"/>
          <p14:tracePt t="22480" x="844550" y="1419225"/>
          <p14:tracePt t="22503" x="838200" y="1444625"/>
          <p14:tracePt t="22526" x="838200" y="1462088"/>
          <p14:tracePt t="22537" x="838200" y="1474788"/>
          <p14:tracePt t="22561" x="838200" y="1493838"/>
          <p14:tracePt t="22582" x="838200" y="1512888"/>
          <p14:tracePt t="22595" x="838200" y="1525588"/>
          <p14:tracePt t="22607" x="838200" y="1544638"/>
          <p14:tracePt t="22616" x="838200" y="1557338"/>
          <p14:tracePt t="22627" x="838200" y="1568450"/>
          <p14:tracePt t="22638" x="838200" y="1587500"/>
          <p14:tracePt t="22652" x="838200" y="1612900"/>
          <p14:tracePt t="22660" x="838200" y="1638300"/>
          <p14:tracePt t="22671" x="844550" y="1668463"/>
          <p14:tracePt t="22683" x="863600" y="1687513"/>
          <p14:tracePt t="22694" x="900113" y="1725613"/>
          <p14:tracePt t="22705" x="931863" y="1757363"/>
          <p14:tracePt t="22716" x="963613" y="1774825"/>
          <p14:tracePt t="22728" x="1006475" y="1787525"/>
          <p14:tracePt t="22741" x="1063625" y="1806575"/>
          <p14:tracePt t="22750" x="1138238" y="1825625"/>
          <p14:tracePt t="22784" x="1374775" y="1868488"/>
          <p14:tracePt t="22796" x="1587500" y="1881188"/>
          <p14:tracePt t="22809" x="1825625" y="1893888"/>
          <p14:tracePt t="22818" x="1981200" y="1893888"/>
          <p14:tracePt t="22829" x="2087563" y="1893888"/>
          <p14:tracePt t="22841" x="2157413" y="1893888"/>
          <p14:tracePt t="22851" x="2182813" y="1893888"/>
          <p14:tracePt t="22862" x="2193925" y="1893888"/>
          <p14:tracePt t="22964" x="2212975" y="1893888"/>
          <p14:tracePt t="22976" x="2225675" y="1887538"/>
          <p14:tracePt t="22987" x="2232025" y="1874838"/>
          <p14:tracePt t="22997" x="2238375" y="1868488"/>
          <p14:tracePt t="23010" x="2244725" y="1863725"/>
          <p14:tracePt t="23077" x="2251075" y="1851025"/>
          <p14:tracePt t="23144" x="2257425" y="1851025"/>
          <p14:tracePt t="23189" x="2263775" y="1851025"/>
          <p14:tracePt t="23223" x="2276475" y="1844675"/>
          <p14:tracePt t="23324" x="2287588" y="1838325"/>
          <p14:tracePt t="23357" x="2293938" y="1831975"/>
          <p14:tracePt t="23373" x="2306638" y="1825625"/>
          <p14:tracePt t="23380" x="2319338" y="1819275"/>
          <p14:tracePt t="23394" x="2332038" y="1812925"/>
          <p14:tracePt t="23403" x="2344738" y="1806575"/>
          <p14:tracePt t="23414" x="2357438" y="1800225"/>
          <p14:tracePt t="23437" x="2376488" y="1787525"/>
          <p14:tracePt t="23448" x="2387600" y="1757363"/>
          <p14:tracePt t="23459" x="2406650" y="1712913"/>
          <p14:tracePt t="23473" x="2413000" y="1681163"/>
          <p14:tracePt t="23482" x="2419350" y="1644650"/>
          <p14:tracePt t="23494" x="2419350" y="1625600"/>
          <p14:tracePt t="23504" x="2419350" y="1593850"/>
          <p14:tracePt t="23515" x="2419350" y="1574800"/>
          <p14:tracePt t="23527" x="2419350" y="1557338"/>
          <p14:tracePt t="23539" x="2419350" y="1538288"/>
          <p14:tracePt t="23549" x="2419350" y="1512888"/>
          <p14:tracePt t="23562" x="2419350" y="1493838"/>
          <p14:tracePt t="23574" x="2419350" y="1481138"/>
          <p14:tracePt t="23583" x="2419350" y="1468438"/>
          <p14:tracePt t="23596" x="2413000" y="1457325"/>
          <p14:tracePt t="23606" x="2406650" y="1438275"/>
          <p14:tracePt t="23617" x="2400300" y="1425575"/>
          <p14:tracePt t="23628" x="2393950" y="1412875"/>
          <p14:tracePt t="23652" x="2387600" y="1400175"/>
          <p14:tracePt t="23696" x="2387600" y="1387475"/>
          <p14:tracePt t="23707" x="2382838" y="1374775"/>
          <p14:tracePt t="23729" x="2376488" y="1362075"/>
          <p14:tracePt t="23744" x="2370138" y="1357313"/>
          <p14:tracePt t="23751" x="2363788" y="1344613"/>
          <p14:tracePt t="23775" x="2351088" y="1331913"/>
          <p14:tracePt t="23786" x="2344738" y="1325563"/>
          <p14:tracePt t="25011" x="2332038" y="1312863"/>
          <p14:tracePt t="25023" x="2300288" y="1300163"/>
          <p14:tracePt t="25033" x="2257425" y="1268413"/>
          <p14:tracePt t="25045" x="2225675" y="1257300"/>
          <p14:tracePt t="25059" x="2187575" y="1250950"/>
          <p14:tracePt t="25068" x="2144713" y="1238250"/>
          <p14:tracePt t="25079" x="2093913" y="1219200"/>
          <p14:tracePt t="25092" x="2012950" y="1200150"/>
          <p14:tracePt t="25102" x="1925638" y="1193800"/>
          <p14:tracePt t="25112" x="1812925" y="1181100"/>
          <p14:tracePt t="25126" x="1687513" y="1168400"/>
          <p14:tracePt t="25135" x="1531938" y="1162050"/>
          <p14:tracePt t="25146" x="1370013" y="1150938"/>
          <p14:tracePt t="25158" x="1238250" y="1150938"/>
          <p14:tracePt t="25171" x="1138238" y="1150938"/>
          <p14:tracePt t="25183" x="1087438" y="1150938"/>
          <p14:tracePt t="25193" x="1057275" y="1150938"/>
          <p14:tracePt t="25203" x="1044575" y="1150938"/>
          <p14:tracePt t="25214" x="1025525" y="1150938"/>
          <p14:tracePt t="25227" x="993775" y="1150938"/>
          <p14:tracePt t="25238" x="957263" y="1157288"/>
          <p14:tracePt t="25248" x="900113" y="1187450"/>
          <p14:tracePt t="25261" x="868363" y="1200150"/>
          <p14:tracePt t="25270" x="838200" y="1219200"/>
          <p14:tracePt t="25282" x="806450" y="1244600"/>
          <p14:tracePt t="25294" x="774700" y="1268413"/>
          <p14:tracePt t="25304" x="762000" y="1281113"/>
          <p14:tracePt t="25315" x="750888" y="1300163"/>
          <p14:tracePt t="25328" x="744538" y="1312863"/>
          <p14:tracePt t="25342" x="731838" y="1331913"/>
          <p14:tracePt t="25348" x="725488" y="1362075"/>
          <p14:tracePt t="25360" x="719138" y="1393825"/>
          <p14:tracePt t="25372" x="706438" y="1425575"/>
          <p14:tracePt t="25383" x="693738" y="1450975"/>
          <p14:tracePt t="25395" x="687388" y="1493838"/>
          <p14:tracePt t="25406" x="681038" y="1519238"/>
          <p14:tracePt t="25416" x="681038" y="1563688"/>
          <p14:tracePt t="25428" x="681038" y="1587500"/>
          <p14:tracePt t="25440" x="681038" y="1625600"/>
          <p14:tracePt t="25451" x="706438" y="1668463"/>
          <p14:tracePt t="25462" x="744538" y="1712913"/>
          <p14:tracePt t="25474" x="787400" y="1751013"/>
          <p14:tracePt t="25488" x="868363" y="1793875"/>
          <p14:tracePt t="25495" x="987425" y="1844675"/>
          <p14:tracePt t="25510" x="1131888" y="1887538"/>
          <p14:tracePt t="25518" x="1357313" y="1931988"/>
          <p14:tracePt t="25529" x="1651000" y="1974850"/>
          <p14:tracePt t="25543" x="1970088" y="2006600"/>
          <p14:tracePt t="25551" x="2251075" y="2025650"/>
          <p14:tracePt t="25563" x="2489200" y="2019300"/>
          <p14:tracePt t="25576" x="2689225" y="1974850"/>
          <p14:tracePt t="25586" x="2825750" y="1919288"/>
          <p14:tracePt t="25597" x="2925763" y="1868488"/>
          <p14:tracePt t="25610" x="3006725" y="1819275"/>
          <p14:tracePt t="25619" x="3076575" y="1768475"/>
          <p14:tracePt t="25631" x="3125788" y="1731963"/>
          <p14:tracePt t="25644" x="3144838" y="1712913"/>
          <p14:tracePt t="25666" x="3151188" y="1700213"/>
          <p14:tracePt t="25956" x="3157538" y="1681163"/>
          <p14:tracePt t="26069" x="3170238" y="1668463"/>
          <p14:tracePt t="26159" x="3182938" y="1663700"/>
          <p14:tracePt t="27386" x="3189288" y="1651000"/>
          <p14:tracePt t="27397" x="3189288" y="1638300"/>
          <p14:tracePt t="27419" x="3189288" y="1631950"/>
          <p14:tracePt t="27431" x="3189288" y="1619250"/>
          <p14:tracePt t="27443" x="3189288" y="1612900"/>
          <p14:tracePt t="27454" x="3189288" y="1600200"/>
          <p14:tracePt t="27464" x="3189288" y="1593850"/>
          <p14:tracePt t="27477" x="3189288" y="1587500"/>
          <p14:tracePt t="27498" x="3189288" y="1574800"/>
          <p14:tracePt t="27520" x="3189288" y="1563688"/>
          <p14:tracePt t="27531" x="3182938" y="1550988"/>
          <p14:tracePt t="27544" x="3170238" y="1538288"/>
          <p14:tracePt t="27554" x="3157538" y="1519238"/>
          <p14:tracePt t="27566" x="3144838" y="1506538"/>
          <p14:tracePt t="27577" x="3138488" y="1500188"/>
          <p14:tracePt t="27779" x="3132138" y="1500188"/>
          <p14:tracePt t="27795" x="3125788" y="1500188"/>
          <p14:tracePt t="27802" x="3113088" y="1500188"/>
          <p14:tracePt t="27835" x="3106738" y="1500188"/>
          <p14:tracePt t="27859" x="3095625" y="1500188"/>
          <p14:tracePt t="27870" x="3082925" y="1500188"/>
          <p14:tracePt t="27880" x="3070225" y="1500188"/>
          <p14:tracePt t="27894" x="3057525" y="1500188"/>
          <p14:tracePt t="27902" x="3038475" y="1487488"/>
          <p14:tracePt t="27914" x="3019425" y="1481138"/>
          <p14:tracePt t="27926" x="2995613" y="1474788"/>
          <p14:tracePt t="27938" x="2976563" y="1468438"/>
          <p14:tracePt t="27948" x="2938463" y="1462088"/>
          <p14:tracePt t="27959" x="2857500" y="1444625"/>
          <p14:tracePt t="27971" x="2757488" y="1412875"/>
          <p14:tracePt t="27983" x="2644775" y="1393825"/>
          <p14:tracePt t="27994" x="2519363" y="1362075"/>
          <p14:tracePt t="28005" x="2387600" y="1331913"/>
          <p14:tracePt t="28015" x="2276475" y="1300163"/>
          <p14:tracePt t="28027" x="2163763" y="1268413"/>
          <p14:tracePt t="28041" x="2070100" y="1238250"/>
          <p14:tracePt t="28049" x="1970088" y="1212850"/>
          <p14:tracePt t="28061" x="1857375" y="1193800"/>
          <p14:tracePt t="28072" x="1731963" y="1181100"/>
          <p14:tracePt t="28086" x="1593850" y="1174750"/>
          <p14:tracePt t="28096" x="1457325" y="1174750"/>
          <p14:tracePt t="28105" x="1344613" y="1174750"/>
          <p14:tracePt t="28116" x="1257300" y="1200150"/>
          <p14:tracePt t="28128" x="1174750" y="1225550"/>
          <p14:tracePt t="28141" x="1131888" y="1257300"/>
          <p14:tracePt t="28150" x="1112838" y="1268413"/>
          <p14:tracePt t="28162" x="1106488" y="1281113"/>
          <p14:tracePt t="28175" x="1100138" y="1300163"/>
          <p14:tracePt t="28185" x="1100138" y="1319213"/>
          <p14:tracePt t="28195" x="1100138" y="1350963"/>
          <p14:tracePt t="28208" x="1106488" y="1368425"/>
          <p14:tracePt t="28217" x="1131888" y="1400175"/>
          <p14:tracePt t="28229" x="1163638" y="1438275"/>
          <p14:tracePt t="28242" x="1206500" y="1462088"/>
          <p14:tracePt t="28251" x="1238250" y="1487488"/>
          <p14:tracePt t="28263" x="1270000" y="1512888"/>
          <p14:tracePt t="28274" x="1312863" y="1538288"/>
          <p14:tracePt t="28291" x="1370013" y="1563688"/>
          <p14:tracePt t="28296" x="1412875" y="1581150"/>
          <p14:tracePt t="28309" x="1444625" y="1593850"/>
          <p14:tracePt t="28690" x="1463675" y="1600200"/>
          <p14:tracePt t="28701" x="1474788" y="1606550"/>
          <p14:tracePt t="28713" x="1481138" y="1606550"/>
          <p14:tracePt t="28726" x="1487488" y="1606550"/>
          <p14:tracePt t="28746" x="1500188" y="1612900"/>
          <p14:tracePt t="28769" x="1512888" y="1619250"/>
          <p14:tracePt t="28793" x="1525588" y="1625600"/>
          <p14:tracePt t="28803" x="1531938" y="1631950"/>
          <p14:tracePt t="28813" x="1538288" y="1638300"/>
          <p14:tracePt t="28825" x="1550988" y="1644650"/>
          <p14:tracePt t="28840" x="1550988" y="1651000"/>
          <p14:tracePt t="28847" x="1563688" y="1663700"/>
          <p14:tracePt t="28860" x="1581150" y="1681163"/>
          <p14:tracePt t="28870" x="1593850" y="1693863"/>
          <p14:tracePt t="28888" x="1612900" y="1712913"/>
          <p14:tracePt t="28895" x="1638300" y="1725613"/>
          <p14:tracePt t="28905" x="1651000" y="1731963"/>
          <p14:tracePt t="28938" x="1651000" y="1738313"/>
          <p14:tracePt t="28975" x="1663700" y="1744663"/>
          <p14:tracePt t="28985" x="1687513" y="1751013"/>
          <p14:tracePt t="28994" x="1700213" y="1757363"/>
          <p14:tracePt t="29006" x="1712913" y="1763713"/>
          <p14:tracePt t="29017" x="1731963" y="1768475"/>
          <p14:tracePt t="29028" x="1744663" y="1774825"/>
          <p14:tracePt t="29040" x="1757363" y="1774825"/>
          <p14:tracePt t="29050" x="1770063" y="1774825"/>
          <p14:tracePt t="29061" x="1781175" y="1774825"/>
          <p14:tracePt t="29074" x="1793875" y="1774825"/>
          <p14:tracePt t="29084" x="1806575" y="1774825"/>
          <p14:tracePt t="29096" x="1831975" y="1774825"/>
          <p14:tracePt t="29108" x="1851025" y="1774825"/>
          <p14:tracePt t="29117" x="1863725" y="1774825"/>
          <p14:tracePt t="29129" x="1887538" y="1768475"/>
          <p14:tracePt t="29142" x="1912938" y="1763713"/>
          <p14:tracePt t="29151" x="1957388" y="1744663"/>
          <p14:tracePt t="29162" x="1987550" y="1738313"/>
          <p14:tracePt t="29175" x="2025650" y="1738313"/>
          <p14:tracePt t="29185" x="2063750" y="1738313"/>
          <p14:tracePt t="29197" x="2112963" y="1738313"/>
          <p14:tracePt t="29209" x="2170113" y="1725613"/>
          <p14:tracePt t="29219" x="2206625" y="1725613"/>
          <p14:tracePt t="29230" x="2232025" y="1725613"/>
          <p14:tracePt t="29243" x="2263775" y="1719263"/>
          <p14:tracePt t="29253" x="2282825" y="1719263"/>
          <p14:tracePt t="29264" x="2300288" y="1719263"/>
          <p14:tracePt t="29275" x="2312988" y="1719263"/>
          <p14:tracePt t="29288" x="2325688" y="1712913"/>
          <p14:tracePt t="29311" x="2338388" y="1706563"/>
          <p14:tracePt t="29331" x="2351088" y="1700213"/>
          <p14:tracePt t="29344" x="2363788" y="1693863"/>
          <p14:tracePt t="29354" x="2376488" y="1681163"/>
          <p14:tracePt t="29377" x="2393950" y="1668463"/>
          <p14:tracePt t="29391" x="2406650" y="1657350"/>
          <p14:tracePt t="29400" x="2419350" y="1644650"/>
          <p14:tracePt t="29411" x="2432050" y="1638300"/>
          <p14:tracePt t="29423" x="2444750" y="1619250"/>
          <p14:tracePt t="29433" x="2451100" y="1606550"/>
          <p14:tracePt t="29444" x="2457450" y="1587500"/>
          <p14:tracePt t="29456" x="2463800" y="1568450"/>
          <p14:tracePt t="29467" x="2470150" y="1544638"/>
          <p14:tracePt t="29478" x="2470150" y="1525588"/>
          <p14:tracePt t="29490" x="2470150" y="1500188"/>
          <p14:tracePt t="29500" x="2470150" y="1462088"/>
          <p14:tracePt t="29511" x="2451100" y="1431925"/>
          <p14:tracePt t="29523" x="2432050" y="1393825"/>
          <p14:tracePt t="29533" x="2406650" y="1362075"/>
          <p14:tracePt t="29545" x="2382838" y="1331913"/>
          <p14:tracePt t="29561" x="2351088" y="1306513"/>
          <p14:tracePt t="29567" x="2306638" y="1281113"/>
          <p14:tracePt t="29579" x="2263775" y="1262063"/>
          <p14:tracePt t="29592" x="2232025" y="1257300"/>
          <p14:tracePt t="29605" x="2182813" y="1250950"/>
          <p14:tracePt t="29613" x="2112963" y="1238250"/>
          <p14:tracePt t="29627" x="2025650" y="1225550"/>
          <p14:tracePt t="29635" x="1938338" y="1219200"/>
          <p14:tracePt t="29647" x="1863725" y="1206500"/>
          <p14:tracePt t="29658" x="1787525" y="1200150"/>
          <p14:tracePt t="29669" x="1757363" y="1200150"/>
          <p14:tracePt t="29694" x="1738313" y="1200150"/>
          <p14:tracePt t="29705" x="1706563" y="1200150"/>
          <p14:tracePt t="29714" x="1681163" y="1200150"/>
          <p14:tracePt t="29728" x="1651000" y="1200150"/>
          <p14:tracePt t="29738" x="1625600" y="1200150"/>
          <p14:tracePt t="29748" x="1593850" y="1206500"/>
          <p14:tracePt t="29761" x="1557338" y="1212850"/>
          <p14:tracePt t="29772" x="1531938" y="1225550"/>
          <p14:tracePt t="29782" x="1512888" y="1231900"/>
          <p14:tracePt t="29794" x="1500188" y="1238250"/>
          <p14:tracePt t="29804" x="1487488" y="1244600"/>
          <p14:tracePt t="29815" x="1474788" y="1257300"/>
          <p14:tracePt t="29827" x="1470025" y="1268413"/>
          <p14:tracePt t="29849" x="1470025" y="1274763"/>
          <p14:tracePt t="29860" x="1470025" y="1281113"/>
          <p14:tracePt t="29886" x="1470025" y="1287463"/>
          <p14:tracePt t="29895" x="1470025" y="1293813"/>
          <p14:tracePt t="29906" x="1470025" y="1312863"/>
          <p14:tracePt t="29916" x="1470025" y="1325563"/>
          <p14:tracePt t="29941" x="1470025" y="1338263"/>
          <p14:tracePt t="29951" x="1474788" y="1350963"/>
          <p14:tracePt t="29962" x="1481138" y="1362075"/>
          <p14:tracePt t="29974" x="1487488" y="1374775"/>
          <p14:tracePt t="29995" x="1493838" y="1387475"/>
          <p14:tracePt t="30018" x="1500188" y="1393825"/>
          <p14:tracePt t="30029" x="1512888" y="1400175"/>
          <p14:tracePt t="30043" x="1531938" y="1406525"/>
          <p14:tracePt t="30051" x="1550988" y="1406525"/>
          <p14:tracePt t="30063" x="1581150" y="1406525"/>
          <p14:tracePt t="30074" x="1606550" y="1406525"/>
          <p14:tracePt t="30085" x="1638300" y="1412875"/>
          <p14:tracePt t="30099" x="1663700" y="1412875"/>
          <p14:tracePt t="30110" x="1693863" y="1412875"/>
          <p14:tracePt t="30120" x="1731963" y="1419225"/>
          <p14:tracePt t="30130" x="1770063" y="1431925"/>
          <p14:tracePt t="30143" x="1825625" y="1438275"/>
          <p14:tracePt t="30153" x="1887538" y="1450975"/>
          <p14:tracePt t="30164" x="1951038" y="1450975"/>
          <p14:tracePt t="30177" x="2000250" y="1450975"/>
          <p14:tracePt t="30188" x="2063750" y="1450975"/>
          <p14:tracePt t="30198" x="2132013" y="1450975"/>
          <p14:tracePt t="30210" x="2193925" y="1450975"/>
          <p14:tracePt t="30221" x="2270125" y="1450975"/>
          <p14:tracePt t="30233" x="2344738" y="1450975"/>
          <p14:tracePt t="30243" x="2419350" y="1450975"/>
          <p14:tracePt t="30254" x="2482850" y="1450975"/>
          <p14:tracePt t="30265" x="2544763" y="1450975"/>
          <p14:tracePt t="30276" x="2593975" y="1450975"/>
          <p14:tracePt t="30290" x="2632075" y="1450975"/>
          <p14:tracePt t="30300" x="2676525" y="1444625"/>
          <p14:tracePt t="30311" x="2719388" y="1431925"/>
          <p14:tracePt t="30322" x="2751138" y="1406525"/>
          <p14:tracePt t="30333" x="2782888" y="1387475"/>
          <p14:tracePt t="30344" x="2800350" y="1374775"/>
          <p14:tracePt t="30357" x="2813050" y="1362075"/>
          <p14:tracePt t="30367" x="2819400" y="1357313"/>
          <p14:tracePt t="30379" x="2819400" y="1338263"/>
          <p14:tracePt t="30391" x="2813050" y="1306513"/>
          <p14:tracePt t="30400" x="2751138" y="1262063"/>
          <p14:tracePt t="30411" x="2663825" y="1200150"/>
          <p14:tracePt t="30424" x="2544763" y="1144588"/>
          <p14:tracePt t="30434" x="2413000" y="1100138"/>
          <p14:tracePt t="30445" x="2263775" y="1068388"/>
          <p14:tracePt t="30456" x="2093913" y="1044575"/>
          <p14:tracePt t="30468" x="1887538" y="1031875"/>
          <p14:tracePt t="30484" x="1581150" y="1031875"/>
          <p14:tracePt t="30493" x="1138238" y="1062038"/>
          <p14:tracePt t="30501" x="544513" y="1138238"/>
          <p14:tracePt t="30674" x="331788" y="2638425"/>
          <p14:tracePt t="30681" x="700088" y="2706688"/>
          <p14:tracePt t="30694" x="1168400" y="2763838"/>
          <p14:tracePt t="30704" x="1631950" y="2800350"/>
          <p14:tracePt t="30715" x="2125663" y="2832100"/>
          <p14:tracePt t="30728" x="2606675" y="2851150"/>
          <p14:tracePt t="30738" x="3063875" y="2851150"/>
          <p14:tracePt t="30749" x="3457575" y="2825750"/>
          <p14:tracePt t="30761" x="3802063" y="2757488"/>
          <p14:tracePt t="30772" x="4114800" y="2663825"/>
          <p14:tracePt t="30783" x="4376738" y="2551113"/>
          <p14:tracePt t="30796" x="4570413" y="2457450"/>
          <p14:tracePt t="30809" x="4725988" y="2351088"/>
          <p14:tracePt t="30816" x="4821238" y="2257425"/>
          <p14:tracePt t="30827" x="4895850" y="2151063"/>
          <p14:tracePt t="30840" x="4932363" y="2051050"/>
          <p14:tracePt t="30850" x="4964113" y="1944688"/>
          <p14:tracePt t="30861" x="4983163" y="1844675"/>
          <p14:tracePt t="30876" x="4983163" y="1757363"/>
          <p14:tracePt t="30887" x="4951413" y="1657350"/>
          <p14:tracePt t="30896" x="4864100" y="1544638"/>
          <p14:tracePt t="30908" x="4632325" y="1393825"/>
          <p14:tracePt t="30917" x="4264025" y="1219200"/>
          <p14:tracePt t="30929" x="3802063" y="1031875"/>
          <p14:tracePt t="30943" x="3295650" y="881063"/>
          <p14:tracePt t="30951" x="2763838" y="768350"/>
          <p14:tracePt t="30963" x="2344738" y="700088"/>
          <p14:tracePt t="30977" x="2051050" y="650875"/>
          <p14:tracePt t="30985" x="1838325" y="638175"/>
          <p14:tracePt t="30996" x="1712913" y="644525"/>
          <p14:tracePt t="31009" x="1593850" y="681038"/>
          <p14:tracePt t="31019" x="1506538" y="744538"/>
          <p14:tracePt t="31030" x="1444625" y="825500"/>
          <p14:tracePt t="31042" x="1400175" y="919163"/>
          <p14:tracePt t="31055" x="1374775" y="1006475"/>
          <p14:tracePt t="31064" x="1363663" y="1100138"/>
          <p14:tracePt t="31075" x="1374775" y="1187450"/>
          <p14:tracePt t="31092" x="1438275" y="1281113"/>
          <p14:tracePt t="31100" x="1544638" y="1368425"/>
          <p14:tracePt t="31110" x="1757363" y="1450975"/>
          <p14:tracePt t="31123" x="2057400" y="1512888"/>
          <p14:tracePt t="31131" x="2425700" y="1550988"/>
          <p14:tracePt t="31143" x="2806700" y="1563688"/>
          <p14:tracePt t="31154" x="3176588" y="1538288"/>
          <p14:tracePt t="31165" x="3476625" y="1474788"/>
          <p14:tracePt t="31178" x="3689350" y="1387475"/>
          <p14:tracePt t="31188" x="3813175" y="1306513"/>
          <p14:tracePt t="31199" x="3889375" y="1212850"/>
          <p14:tracePt t="31210" x="3895725" y="1125538"/>
          <p14:tracePt t="31222" x="3825875" y="1019175"/>
          <p14:tracePt t="31232" x="3651250" y="919163"/>
          <p14:tracePt t="31244" x="3395663" y="844550"/>
          <p14:tracePt t="31258" x="3076575" y="800100"/>
          <p14:tracePt t="31266" x="2819400" y="806450"/>
          <p14:tracePt t="31278" x="2589213" y="862013"/>
          <p14:tracePt t="31294" x="2438400" y="962025"/>
          <p14:tracePt t="31301" x="2338388" y="1100138"/>
          <p14:tracePt t="31312" x="2293938" y="1257300"/>
          <p14:tracePt t="31324" x="2293938" y="1406525"/>
          <p14:tracePt t="31334" x="2351088" y="1568450"/>
          <p14:tracePt t="31345" x="2482850" y="1731963"/>
          <p14:tracePt t="31357" x="2693988" y="1900238"/>
          <p14:tracePt t="31368" x="2989263" y="2025650"/>
          <p14:tracePt t="31381" x="3338513" y="2112963"/>
          <p14:tracePt t="31393" x="3676650" y="2144713"/>
          <p14:tracePt t="31401" x="4008438" y="2144713"/>
          <p14:tracePt t="31412" x="4325938" y="2119313"/>
          <p14:tracePt t="31425" x="4576763" y="2057400"/>
          <p14:tracePt t="31435" x="4757738" y="2006600"/>
          <p14:tracePt t="31446" x="4857750" y="1968500"/>
          <p14:tracePt t="31458" x="4914900" y="1906588"/>
          <p14:tracePt t="31469" x="4914900" y="1844675"/>
          <p14:tracePt t="31484" x="4864100" y="1774825"/>
          <p14:tracePt t="31493" x="4770438" y="1712913"/>
          <p14:tracePt t="31504" x="4664075" y="1668463"/>
          <p14:tracePt t="31514" x="4576763" y="1644650"/>
          <p14:tracePt t="31526" x="4495800" y="1625600"/>
          <p14:tracePt t="31582" x="4470400" y="1612900"/>
          <p14:tracePt t="31604" x="4483100" y="1612900"/>
          <p14:tracePt t="31615" x="4502150" y="1619250"/>
          <p14:tracePt t="31627" x="4532313" y="1638300"/>
          <p14:tracePt t="31637" x="4557713" y="1644650"/>
          <p14:tracePt t="31650" x="4570413" y="1651000"/>
          <p14:tracePt t="31674" x="4583113" y="1657350"/>
          <p14:tracePt t="31687" x="4589463" y="1657350"/>
          <p14:tracePt t="31695" x="4602163" y="1657350"/>
          <p14:tracePt t="31706" x="4621213" y="1657350"/>
          <p14:tracePt t="31716" x="4638675" y="1657350"/>
          <p14:tracePt t="31728" x="4670425" y="1657350"/>
          <p14:tracePt t="31740" x="4695825" y="1657350"/>
          <p14:tracePt t="31750" x="4732338" y="1657350"/>
          <p14:tracePt t="31761" x="4776788" y="1657350"/>
          <p14:tracePt t="31774" x="4814888" y="1657350"/>
          <p14:tracePt t="31784" x="4838700" y="1657350"/>
          <p14:tracePt t="31797" x="4870450" y="1657350"/>
          <p14:tracePt t="31809" x="4895850" y="1657350"/>
          <p14:tracePt t="31817" x="4914900" y="1657350"/>
          <p14:tracePt t="31829" x="4938713" y="1657350"/>
          <p14:tracePt t="31841" x="4951413" y="1657350"/>
          <p14:tracePt t="31851" x="4970463" y="1657350"/>
          <p14:tracePt t="31863" x="4989513" y="1651000"/>
          <p14:tracePt t="31888" x="5008563" y="1644650"/>
          <p14:tracePt t="32021" x="5014913" y="1638300"/>
          <p14:tracePt t="32031" x="5021263" y="1631950"/>
          <p14:tracePt t="32043" x="5021263" y="1619250"/>
          <p14:tracePt t="32054" x="5021263" y="1606550"/>
          <p14:tracePt t="32065" x="5008563" y="1593850"/>
          <p14:tracePt t="32076" x="4989513" y="1581150"/>
          <p14:tracePt t="32091" x="4957763" y="1574800"/>
          <p14:tracePt t="32100" x="4927600" y="1557338"/>
          <p14:tracePt t="32111" x="4883150" y="1538288"/>
          <p14:tracePt t="32126" x="4832350" y="1525588"/>
          <p14:tracePt t="32133" x="4764088" y="1506538"/>
          <p14:tracePt t="32145" x="4695825" y="1474788"/>
          <p14:tracePt t="32158" x="4621213" y="1457325"/>
          <p14:tracePt t="32167" x="4564063" y="1438275"/>
          <p14:tracePt t="32179" x="4514850" y="1419225"/>
          <p14:tracePt t="32190" x="4483100" y="1412875"/>
          <p14:tracePt t="32200" x="4470400" y="1406525"/>
          <p14:tracePt t="32304" x="4464050" y="1400175"/>
          <p14:tracePt t="32312" x="4464050" y="1393825"/>
          <p14:tracePt t="32325" x="4476750" y="1387475"/>
          <p14:tracePt t="32335" x="4489450" y="1381125"/>
          <p14:tracePt t="32346" x="4502150" y="1374775"/>
          <p14:tracePt t="32359" x="4514850" y="1374775"/>
          <p14:tracePt t="32370" x="4525963" y="1374775"/>
          <p14:tracePt t="32380" x="4545013" y="1368425"/>
          <p14:tracePt t="32392" x="4576763" y="1362075"/>
          <p14:tracePt t="32404" x="4614863" y="1362075"/>
          <p14:tracePt t="32414" x="4638675" y="1362075"/>
          <p14:tracePt t="32428" x="4670425" y="1362075"/>
          <p14:tracePt t="32439" x="4702175" y="1357313"/>
          <p14:tracePt t="32448" x="4725988" y="1350963"/>
          <p14:tracePt t="32459" x="4757738" y="1344613"/>
          <p14:tracePt t="32471" x="4776788" y="1331913"/>
          <p14:tracePt t="32484" x="4795838" y="1325563"/>
          <p14:tracePt t="32493" x="4808538" y="1319213"/>
          <p14:tracePt t="32505" x="4832350" y="1312863"/>
          <p14:tracePt t="32528" x="4845050" y="1306513"/>
          <p14:tracePt t="32538" x="4857750" y="1300163"/>
          <p14:tracePt t="32549" x="4870450" y="1293813"/>
          <p14:tracePt t="32561" x="4889500" y="1287463"/>
          <p14:tracePt t="32573" x="4908550" y="1281113"/>
          <p14:tracePt t="32583" x="4932363" y="1274763"/>
          <p14:tracePt t="32595" x="4964113" y="1257300"/>
          <p14:tracePt t="32607" x="4983163" y="1250950"/>
          <p14:tracePt t="32617" x="4995863" y="1244600"/>
          <p14:tracePt t="32751" x="5002213" y="1238250"/>
          <p14:tracePt t="32774" x="4989513" y="1238250"/>
          <p14:tracePt t="32788" x="4976813" y="1238250"/>
          <p14:tracePt t="32797" x="4951413" y="1238250"/>
          <p14:tracePt t="32811" x="4908550" y="1250950"/>
          <p14:tracePt t="32819" x="4870450" y="1250950"/>
          <p14:tracePt t="32830" x="4821238" y="1250950"/>
          <p14:tracePt t="32843" x="4732338" y="1250950"/>
          <p14:tracePt t="32853" x="4632325" y="1250950"/>
          <p14:tracePt t="32864" x="4521200" y="1250950"/>
          <p14:tracePt t="32877" x="4395788" y="1250950"/>
          <p14:tracePt t="32889" x="4283075" y="1250950"/>
          <p14:tracePt t="32898" x="4189413" y="1250950"/>
          <p14:tracePt t="32911" x="4114800" y="1250950"/>
          <p14:tracePt t="32921" x="4070350" y="1250950"/>
          <p14:tracePt t="32944" x="4044950" y="1250950"/>
          <p14:tracePt t="32954" x="4025900" y="1250950"/>
          <p14:tracePt t="32970" x="4013200" y="1262063"/>
          <p14:tracePt t="32980" x="3995738" y="1268413"/>
          <p14:tracePt t="32988" x="3989388" y="1268413"/>
          <p14:tracePt t="32999" x="3983038" y="1268413"/>
          <p14:tracePt t="33010" x="3970338" y="1274763"/>
          <p14:tracePt t="33033" x="3957638" y="1281113"/>
          <p14:tracePt t="33057" x="3938588" y="1281113"/>
          <p14:tracePt t="33066" x="3913188" y="1287463"/>
          <p14:tracePt t="33078" x="3889375" y="1293813"/>
          <p14:tracePt t="33091" x="3863975" y="1300163"/>
          <p14:tracePt t="33102" x="3844925" y="1306513"/>
          <p14:tracePt t="33112" x="3832225" y="1306513"/>
          <p14:tracePt t="33157" x="3819525" y="1312863"/>
          <p14:tracePt t="33325" x="3813175" y="1312863"/>
          <p14:tracePt t="33347" x="3819525" y="1312863"/>
          <p14:tracePt t="33359" x="3832225" y="1312863"/>
          <p14:tracePt t="33370" x="3857625" y="1312863"/>
          <p14:tracePt t="33383" x="3889375" y="1312863"/>
          <p14:tracePt t="33396" x="3925888" y="1312863"/>
          <p14:tracePt t="33404" x="3951288" y="1312863"/>
          <p14:tracePt t="33415" x="3983038" y="1312863"/>
          <p14:tracePt t="33427" x="4008438" y="1312863"/>
          <p14:tracePt t="33438" x="4038600" y="1312863"/>
          <p14:tracePt t="33449" x="4076700" y="1312863"/>
          <p14:tracePt t="33460" x="4138613" y="1312863"/>
          <p14:tracePt t="33474" x="4225925" y="1312863"/>
          <p14:tracePt t="33485" x="4338638" y="1312863"/>
          <p14:tracePt t="33494" x="4470400" y="1312863"/>
          <p14:tracePt t="33506" x="4625975" y="1312863"/>
          <p14:tracePt t="33516" x="4757738" y="1312863"/>
          <p14:tracePt t="33527" x="4895850" y="1312863"/>
          <p14:tracePt t="33542" x="5008563" y="1312863"/>
          <p14:tracePt t="33550" x="5108575" y="1312863"/>
          <p14:tracePt t="33562" x="5157788" y="1312863"/>
          <p14:tracePt t="33574" x="5189538" y="1312863"/>
          <p14:tracePt t="33596" x="5208588" y="1312863"/>
          <p14:tracePt t="33610" x="5227638" y="1300163"/>
          <p14:tracePt t="33618" x="5251450" y="1281113"/>
          <p14:tracePt t="33629" x="5264150" y="1257300"/>
          <p14:tracePt t="33643" x="5276850" y="1225550"/>
          <p14:tracePt t="33653" x="5289550" y="1174750"/>
          <p14:tracePt t="33663" x="5295900" y="1112838"/>
          <p14:tracePt t="33674" x="5308600" y="1044575"/>
          <p14:tracePt t="33685" x="5314950" y="968375"/>
          <p14:tracePt t="33696" x="5314950" y="906463"/>
          <p14:tracePt t="33708" x="5314950" y="844550"/>
          <p14:tracePt t="33719" x="5314950" y="793750"/>
          <p14:tracePt t="33731" x="5302250" y="738188"/>
          <p14:tracePt t="33743" x="5276850" y="681038"/>
          <p14:tracePt t="33753" x="5232400" y="638175"/>
          <p14:tracePt t="33764" x="5170488" y="587375"/>
          <p14:tracePt t="33775" x="5095875" y="550863"/>
          <p14:tracePt t="33788" x="4989513" y="519113"/>
          <p14:tracePt t="33800" x="4864100" y="500063"/>
          <p14:tracePt t="33811" x="4725988" y="474663"/>
          <p14:tracePt t="33821" x="4557713" y="450850"/>
          <p14:tracePt t="33831" x="4364038" y="425450"/>
          <p14:tracePt t="33843" x="4170363" y="400050"/>
          <p14:tracePt t="33855" x="3983038" y="387350"/>
          <p14:tracePt t="33865" x="3857625" y="368300"/>
          <p14:tracePt t="33876" x="3744913" y="355600"/>
          <p14:tracePt t="33894" x="3657600" y="350838"/>
          <p14:tracePt t="33901" x="3595688" y="338138"/>
          <p14:tracePt t="33911" x="3544888" y="338138"/>
          <p14:tracePt t="33922" x="3495675" y="338138"/>
          <p14:tracePt t="33934" x="3451225" y="338138"/>
          <p14:tracePt t="33944" x="3413125" y="338138"/>
          <p14:tracePt t="33956" x="3376613" y="338138"/>
          <p14:tracePt t="33967" x="3344863" y="338138"/>
          <p14:tracePt t="34000" x="3338513" y="338138"/>
          <p14:tracePt t="34012" x="3313113" y="338138"/>
          <p14:tracePt t="34024" x="3302000" y="338138"/>
          <p14:tracePt t="34034" x="3276600" y="338138"/>
          <p14:tracePt t="34045" x="3244850" y="344488"/>
          <p14:tracePt t="34059" x="3225800" y="350838"/>
          <p14:tracePt t="34068" x="3206750" y="368300"/>
          <p14:tracePt t="34079" x="3182938" y="381000"/>
          <p14:tracePt t="34093" x="3151188" y="393700"/>
          <p14:tracePt t="34104" x="3119438" y="419100"/>
          <p14:tracePt t="34113" x="3100388" y="444500"/>
          <p14:tracePt t="34125" x="3076575" y="461963"/>
          <p14:tracePt t="34135" x="3051175" y="493713"/>
          <p14:tracePt t="34147" x="3019425" y="544513"/>
          <p14:tracePt t="34158" x="3000375" y="574675"/>
          <p14:tracePt t="34169" x="2982913" y="612775"/>
          <p14:tracePt t="34183" x="2976563" y="681038"/>
          <p14:tracePt t="34194" x="2963863" y="755650"/>
          <p14:tracePt t="34204" x="2963863" y="831850"/>
          <p14:tracePt t="34214" x="2963863" y="906463"/>
          <p14:tracePt t="34226" x="2970213" y="968375"/>
          <p14:tracePt t="34237" x="2989263" y="1025525"/>
          <p14:tracePt t="34248" x="3013075" y="1081088"/>
          <p14:tracePt t="34260" x="3070225" y="1138238"/>
          <p14:tracePt t="34271" x="3195638" y="1219200"/>
          <p14:tracePt t="34282" x="3432175" y="1319213"/>
          <p14:tracePt t="34295" x="3795713" y="1444625"/>
          <p14:tracePt t="34305" x="4270375" y="1550988"/>
          <p14:tracePt t="34315" x="4845050" y="1644650"/>
          <p14:tracePt t="34327" x="5414963" y="1706563"/>
          <p14:tracePt t="34342" x="5927725" y="1738313"/>
          <p14:tracePt t="34349" x="6357938" y="1738313"/>
          <p14:tracePt t="34361" x="6702425" y="1712913"/>
          <p14:tracePt t="34374" x="6927850" y="1657350"/>
          <p14:tracePt t="34384" x="7096125" y="1581150"/>
          <p14:tracePt t="34395" x="7189788" y="1506538"/>
          <p14:tracePt t="34406" x="7259638" y="1412875"/>
          <p14:tracePt t="34417" x="7302500" y="1312863"/>
          <p14:tracePt t="34429" x="7334250" y="1193800"/>
          <p14:tracePt t="34441" x="7334250" y="1074738"/>
          <p14:tracePt t="34451" x="7308850" y="957263"/>
          <p14:tracePt t="34462" x="7240588" y="838200"/>
          <p14:tracePt t="34477" x="7121525" y="719138"/>
          <p14:tracePt t="34484" x="6959600" y="581025"/>
          <p14:tracePt t="34496" x="6734175" y="450850"/>
          <p14:tracePt t="34509" x="6421438" y="331788"/>
          <p14:tracePt t="34517" x="6089650" y="231775"/>
          <p14:tracePt t="34529" x="5695950" y="161925"/>
          <p14:tracePt t="34543" x="5251450" y="131763"/>
          <p14:tracePt t="34551" x="4814888" y="93663"/>
          <p14:tracePt t="34563" x="4432300" y="93663"/>
          <p14:tracePt t="34574" x="4095750" y="106363"/>
          <p14:tracePt t="34585" x="3857625" y="131763"/>
          <p14:tracePt t="34598" x="3676650" y="180975"/>
          <p14:tracePt t="34610" x="3563938" y="225425"/>
          <p14:tracePt t="34619" x="3470275" y="268288"/>
          <p14:tracePt t="34631" x="3402013" y="325438"/>
          <p14:tracePt t="34644" x="3338513" y="393700"/>
          <p14:tracePt t="34653" x="3276600" y="474663"/>
          <p14:tracePt t="34665" x="3225800" y="568325"/>
          <p14:tracePt t="34678" x="3189288" y="661988"/>
          <p14:tracePt t="34688" x="3157538" y="750888"/>
          <p14:tracePt t="34698" x="3138488" y="844550"/>
          <p14:tracePt t="34711" x="3125788" y="906463"/>
          <p14:tracePt t="34721" x="3119438" y="957263"/>
          <p14:tracePt t="34732" x="3119438" y="993775"/>
          <p14:tracePt t="34746" x="3119438" y="1038225"/>
          <p14:tracePt t="34755" x="3119438" y="1062038"/>
          <p14:tracePt t="34766" x="3125788" y="1093788"/>
          <p14:tracePt t="34777" x="3151188" y="1125538"/>
          <p14:tracePt t="34791" x="3200400" y="1168400"/>
          <p14:tracePt t="34802" x="3257550" y="1212850"/>
          <p14:tracePt t="34811" x="3319463" y="1250950"/>
          <p14:tracePt t="34822" x="3402013" y="1274763"/>
          <p14:tracePt t="34833" x="3495675" y="1306513"/>
          <p14:tracePt t="34844" x="3595688" y="1338263"/>
          <p14:tracePt t="34857" x="3708400" y="1362075"/>
          <p14:tracePt t="34867" x="3832225" y="1381125"/>
          <p14:tracePt t="34878" x="3970338" y="1393825"/>
          <p14:tracePt t="34893" x="4108450" y="1400175"/>
          <p14:tracePt t="34904" x="4257675" y="1400175"/>
          <p14:tracePt t="34912" x="4395788" y="1400175"/>
          <p14:tracePt t="34924" x="4532313" y="1400175"/>
          <p14:tracePt t="34946" x="4770438" y="1400175"/>
          <p14:tracePt t="34957" x="4883150" y="1374775"/>
          <p14:tracePt t="34968" x="4983163" y="1344613"/>
          <p14:tracePt t="34980" x="5076825" y="1306513"/>
          <p14:tracePt t="34992" x="5157788" y="1262063"/>
          <p14:tracePt t="35001" x="5214938" y="1225550"/>
          <p14:tracePt t="35012" x="5257800" y="1193800"/>
          <p14:tracePt t="35025" x="5289550" y="1157288"/>
          <p14:tracePt t="35035" x="5314950" y="1138238"/>
          <p14:tracePt t="35046" x="5327650" y="1106488"/>
          <p14:tracePt t="35059" x="5334000" y="1074738"/>
          <p14:tracePt t="35069" x="5334000" y="1050925"/>
          <p14:tracePt t="35080" x="5327650" y="1006475"/>
          <p14:tracePt t="35094" x="5283200" y="962025"/>
          <p14:tracePt t="35104" x="5227638" y="925513"/>
          <p14:tracePt t="35114" x="5157788" y="887413"/>
          <p14:tracePt t="35126" x="5076825" y="857250"/>
          <p14:tracePt t="35138" x="5002213" y="838200"/>
          <p14:tracePt t="35148" x="4908550" y="819150"/>
          <p14:tracePt t="35159" x="4821238" y="806450"/>
          <p14:tracePt t="35172" x="4721225" y="806450"/>
          <p14:tracePt t="35184" x="4621213" y="806450"/>
          <p14:tracePt t="35194" x="4521200" y="806450"/>
          <p14:tracePt t="35204" x="4419600" y="806450"/>
          <p14:tracePt t="35215" x="4319588" y="806450"/>
          <p14:tracePt t="35226" x="4244975" y="806450"/>
          <p14:tracePt t="36205" x="4208463" y="806450"/>
          <p14:tracePt t="36216" x="4208463" y="812800"/>
          <p14:tracePt t="36227" x="4270375" y="857250"/>
          <p14:tracePt t="36239" x="4402138" y="912813"/>
          <p14:tracePt t="36250" x="4664075" y="1006475"/>
          <p14:tracePt t="36262" x="5021263" y="1125538"/>
          <p14:tracePt t="36273" x="5476875" y="1250950"/>
          <p14:tracePt t="36286" x="5983288" y="1362075"/>
          <p14:tracePt t="36296" x="6477000" y="1438275"/>
          <p14:tracePt t="36309" x="6946900" y="1493838"/>
          <p14:tracePt t="36318" x="7308850" y="1525588"/>
          <p14:tracePt t="36329" x="7540625" y="1525588"/>
          <p14:tracePt t="36343" x="7666038" y="1512888"/>
          <p14:tracePt t="36352" x="7747000" y="1468438"/>
          <p14:tracePt t="36363" x="7796213" y="1412875"/>
          <p14:tracePt t="36376" x="7821613" y="1357313"/>
          <p14:tracePt t="36387" x="7840663" y="1293813"/>
          <p14:tracePt t="36401" x="7840663" y="1231900"/>
          <p14:tracePt t="36410" x="7821613" y="1174750"/>
          <p14:tracePt t="36420" x="7759700" y="1112838"/>
          <p14:tracePt t="36431" x="7659688" y="1062038"/>
          <p14:tracePt t="36444" x="7508875" y="1006475"/>
          <p14:tracePt t="36453" x="7302500" y="950913"/>
          <p14:tracePt t="36464" x="7059613" y="906463"/>
          <p14:tracePt t="36477" x="6815138" y="881063"/>
          <p14:tracePt t="36487" x="6608763" y="881063"/>
          <p14:tracePt t="36499" x="6415088" y="912813"/>
          <p14:tracePt t="36509" x="6227763" y="974725"/>
          <p14:tracePt t="36521" x="6070600" y="1093788"/>
          <p14:tracePt t="36531" x="5957888" y="1231900"/>
          <p14:tracePt t="36544" x="5870575" y="1381125"/>
          <p14:tracePt t="36555" x="5821363" y="1563688"/>
          <p14:tracePt t="36565" x="5795963" y="1731963"/>
          <p14:tracePt t="36577" x="5795963" y="1868488"/>
          <p14:tracePt t="36591" x="5821363" y="1993900"/>
          <p14:tracePt t="36599" x="5883275" y="2100263"/>
          <p14:tracePt t="36611" x="5964238" y="2193925"/>
          <p14:tracePt t="36622" x="6083300" y="2257425"/>
          <p14:tracePt t="36633" x="6240463" y="2306638"/>
          <p14:tracePt t="36644" x="6440488" y="2344738"/>
          <p14:tracePt t="36658" x="6646863" y="2344738"/>
          <p14:tracePt t="36668" x="6840538" y="2325688"/>
          <p14:tracePt t="36680" x="6964363" y="2293938"/>
          <p14:tracePt t="36690" x="7070725" y="2232025"/>
          <p14:tracePt t="36701" x="7140575" y="2163763"/>
          <p14:tracePt t="36714" x="7189788" y="2093913"/>
          <p14:tracePt t="36725" x="7215188" y="2012950"/>
          <p14:tracePt t="36734" x="7227888" y="1951038"/>
          <p14:tracePt t="36746" x="7221538" y="1893888"/>
          <p14:tracePt t="36760" x="7202488" y="1863725"/>
          <p14:tracePt t="36768" x="7146925" y="1838325"/>
          <p14:tracePt t="36779" x="7053263" y="1812925"/>
          <p14:tracePt t="36793" x="6964363" y="1806575"/>
          <p14:tracePt t="36804" x="6927850" y="1806575"/>
          <p14:tracePt t="36827" x="6908800" y="1806575"/>
          <p14:tracePt t="52148" x="6940550" y="1787525"/>
          <p14:tracePt t="52159" x="6959600" y="1781175"/>
          <p14:tracePt t="52169" x="6959600" y="1774825"/>
          <p14:tracePt t="52182" x="6959600" y="1768475"/>
          <p14:tracePt t="52194" x="6946900" y="1768475"/>
          <p14:tracePt t="52203" x="6934200" y="1768475"/>
          <p14:tracePt t="52495" x="6921500" y="1763713"/>
          <p14:tracePt t="52509" x="6915150" y="1744663"/>
          <p14:tracePt t="52518" x="6902450" y="1719263"/>
          <p14:tracePt t="52529" x="6896100" y="1674813"/>
          <p14:tracePt t="52541" x="6896100" y="1657350"/>
          <p14:tracePt t="52597" x="6889750" y="1644650"/>
          <p14:tracePt t="52619" x="6883400" y="1638300"/>
          <p14:tracePt t="52678" x="6877050" y="1638300"/>
          <p14:tracePt t="52687" x="6858000" y="1638300"/>
          <p14:tracePt t="52698" x="6827838" y="1631950"/>
          <p14:tracePt t="52710" x="6783388" y="1619250"/>
          <p14:tracePt t="52721" x="6746875" y="1612900"/>
          <p14:tracePt t="52732" x="6702425" y="1606550"/>
          <p14:tracePt t="52743" x="6664325" y="1600200"/>
          <p14:tracePt t="52755" x="6621463" y="1587500"/>
          <p14:tracePt t="52766" x="6583363" y="1593850"/>
          <p14:tracePt t="52777" x="6553200" y="1606550"/>
          <p14:tracePt t="52790" x="6534150" y="1619250"/>
          <p14:tracePt t="52800" x="6502400" y="1644650"/>
          <p14:tracePt t="52811" x="6464300" y="1668463"/>
          <p14:tracePt t="52822" x="6434138" y="1681163"/>
          <p14:tracePt t="52833" x="6415088" y="1687513"/>
          <p14:tracePt t="52891" x="6396038" y="1687513"/>
          <p14:tracePt t="52901" x="6364288" y="1706563"/>
          <p14:tracePt t="52912" x="6340475" y="1712913"/>
          <p14:tracePt t="52924" x="6308725" y="1725613"/>
          <p14:tracePt t="52934" x="6296025" y="1731963"/>
          <p14:tracePt t="52946" x="6270625" y="1751013"/>
          <p14:tracePt t="52957" x="6240463" y="1768475"/>
          <p14:tracePt t="52968" x="6221413" y="1793875"/>
          <p14:tracePt t="52981" x="6176963" y="1831975"/>
          <p14:tracePt t="52993" x="6115050" y="1887538"/>
          <p14:tracePt t="53002" x="6045200" y="1957388"/>
          <p14:tracePt t="53013" x="5976938" y="2032000"/>
          <p14:tracePt t="53025" x="5915025" y="2087563"/>
          <p14:tracePt t="53037" x="5870575" y="2144713"/>
          <p14:tracePt t="53047" x="5845175" y="2168525"/>
          <p14:tracePt t="53103" x="5834063" y="2187575"/>
          <p14:tracePt t="53137" x="5834063" y="2193925"/>
          <p14:tracePt t="53159" x="5845175" y="2193925"/>
          <p14:tracePt t="53178" x="5857875" y="2193925"/>
          <p14:tracePt t="53205" x="5864225" y="2187575"/>
          <p14:tracePt t="53215" x="5870575" y="2181225"/>
          <p14:tracePt t="53226" x="5895975" y="2174875"/>
          <p14:tracePt t="53249" x="5908675" y="2163763"/>
          <p14:tracePt t="53263" x="5921375" y="2151063"/>
          <p14:tracePt t="53284" x="5940425" y="2132013"/>
          <p14:tracePt t="53295" x="5951538" y="2125663"/>
          <p14:tracePt t="53373" x="5957888" y="2125663"/>
          <p14:tracePt t="53387" x="5957888" y="2132013"/>
          <p14:tracePt t="53396" x="5957888" y="2151063"/>
          <p14:tracePt t="53408" x="5957888" y="2174875"/>
          <p14:tracePt t="53418" x="5957888" y="2200275"/>
          <p14:tracePt t="53430" x="5951538" y="2244725"/>
          <p14:tracePt t="53443" x="5940425" y="2281238"/>
          <p14:tracePt t="53453" x="5934075" y="2300288"/>
          <p14:tracePt t="53508" x="5934075" y="2306638"/>
          <p14:tracePt t="53643" x="5940425" y="2306638"/>
          <p14:tracePt t="53654" x="5951538" y="2306638"/>
          <p14:tracePt t="53666" x="5964238" y="2287588"/>
          <p14:tracePt t="53680" x="5995988" y="2281238"/>
          <p14:tracePt t="53690" x="6021388" y="2274888"/>
          <p14:tracePt t="53700" x="6051550" y="2263775"/>
          <p14:tracePt t="53711" x="6076950" y="2244725"/>
          <p14:tracePt t="53723" x="6096000" y="2238375"/>
          <p14:tracePt t="53733" x="6115050" y="2232025"/>
          <p14:tracePt t="53744" x="6140450" y="2225675"/>
          <p14:tracePt t="53758" x="6146800" y="2225675"/>
          <p14:tracePt t="53767" x="6164263" y="2219325"/>
          <p14:tracePt t="53780" x="6170613" y="2219325"/>
          <p14:tracePt t="53791" x="6183313" y="2212975"/>
          <p14:tracePt t="53801" x="6189663" y="2212975"/>
          <p14:tracePt t="53812" x="6202363" y="2206625"/>
          <p14:tracePt t="53835" x="6215063" y="2200275"/>
          <p14:tracePt t="53845" x="6221413" y="2193925"/>
          <p14:tracePt t="53857" x="6234113" y="2187575"/>
          <p14:tracePt t="53935" x="6246813" y="2181225"/>
          <p14:tracePt t="53948" x="6257925" y="2174875"/>
          <p14:tracePt t="53958" x="6270625" y="2168525"/>
          <p14:tracePt t="53970" x="6283325" y="2163763"/>
          <p14:tracePt t="53980" x="6296025" y="2163763"/>
          <p14:tracePt t="54014" x="6308725" y="2163763"/>
          <p14:tracePt t="54027" x="6321425" y="2157413"/>
          <p14:tracePt t="54037" x="6327775" y="2144713"/>
          <p14:tracePt t="54048" x="6340475" y="2138363"/>
          <p14:tracePt t="54262" x="6351588" y="2132013"/>
          <p14:tracePt t="54273" x="6364288" y="2125663"/>
          <p14:tracePt t="54296" x="6370638" y="2125663"/>
          <p14:tracePt t="54309" x="6383338" y="2119313"/>
          <p14:tracePt t="54318" x="6402388" y="2112963"/>
          <p14:tracePt t="54329" x="6421438" y="2112963"/>
          <p14:tracePt t="54341" x="6446838" y="2112963"/>
          <p14:tracePt t="54352" x="6464300" y="2106613"/>
          <p14:tracePt t="54363" x="6496050" y="2100263"/>
          <p14:tracePt t="54374" x="6534150" y="2087563"/>
          <p14:tracePt t="54389" x="6589713" y="2081213"/>
          <p14:tracePt t="54399" x="6653213" y="2074863"/>
          <p14:tracePt t="54410" x="6715125" y="2063750"/>
          <p14:tracePt t="54422" x="6770688" y="2057400"/>
          <p14:tracePt t="54509" x="6789738" y="2051050"/>
          <p14:tracePt t="54591" x="6802438" y="2051050"/>
          <p14:tracePt t="54600" x="6821488" y="2038350"/>
          <p14:tracePt t="54644" x="6834188" y="2032000"/>
          <p14:tracePt t="54700" x="6846888" y="2025650"/>
          <p14:tracePt t="54712" x="6858000" y="2019300"/>
          <p14:tracePt t="54746" x="6870700" y="2012950"/>
          <p14:tracePt t="54769" x="6877050" y="2012950"/>
          <p14:tracePt t="54779" x="6883400" y="2012950"/>
          <p14:tracePt t="54903" x="6889750" y="2006600"/>
          <p14:tracePt t="54926" x="6896100" y="2006600"/>
          <p14:tracePt t="55387" x="6896100" y="2000250"/>
          <p14:tracePt t="55398" x="6889750" y="1993900"/>
          <p14:tracePt t="55409" x="6877050" y="1987550"/>
          <p14:tracePt t="55421" x="6864350" y="1981200"/>
          <p14:tracePt t="55432" x="6834188" y="1968500"/>
          <p14:tracePt t="55444" x="6789738" y="1951038"/>
          <p14:tracePt t="55454" x="6740525" y="1919288"/>
          <p14:tracePt t="55467" x="6670675" y="1893888"/>
          <p14:tracePt t="55479" x="6589713" y="1863725"/>
          <p14:tracePt t="55489" x="6515100" y="1831975"/>
          <p14:tracePt t="55499" x="6434138" y="1806575"/>
          <p14:tracePt t="55510" x="6357938" y="1774825"/>
          <p14:tracePt t="55524" x="6276975" y="1757363"/>
          <p14:tracePt t="55533" x="6215063" y="1738313"/>
          <p14:tracePt t="55544" x="6134100" y="1725613"/>
          <p14:tracePt t="55557" x="6045200" y="1719263"/>
          <p14:tracePt t="55567" x="5945188" y="1706563"/>
          <p14:tracePt t="55578" x="5834063" y="1706563"/>
          <p14:tracePt t="55591" x="5708650" y="1706563"/>
          <p14:tracePt t="55601" x="5595938" y="1706563"/>
          <p14:tracePt t="55612" x="5495925" y="1706563"/>
          <p14:tracePt t="55624" x="5421313" y="1706563"/>
          <p14:tracePt t="55634" x="5370513" y="1706563"/>
          <p14:tracePt t="55646" x="5334000" y="1719263"/>
          <p14:tracePt t="55657" x="5295900" y="1744663"/>
          <p14:tracePt t="55670" x="5270500" y="1774825"/>
          <p14:tracePt t="55682" x="5245100" y="1819275"/>
          <p14:tracePt t="55692" x="5227638" y="1874838"/>
          <p14:tracePt t="55702" x="5221288" y="1951038"/>
          <p14:tracePt t="55713" x="5232400" y="2038350"/>
          <p14:tracePt t="55725" x="5283200" y="2132013"/>
          <p14:tracePt t="55737" x="5395913" y="2244725"/>
          <p14:tracePt t="55748" x="5621338" y="2381250"/>
          <p14:tracePt t="55759" x="5983288" y="2500313"/>
          <p14:tracePt t="55769" x="6383338" y="2587625"/>
          <p14:tracePt t="55781" x="6777038" y="2638425"/>
          <p14:tracePt t="55794" x="7189788" y="2657475"/>
          <p14:tracePt t="55804" x="7546975" y="2644775"/>
          <p14:tracePt t="55814" x="7866063" y="2613025"/>
          <p14:tracePt t="55826" x="8083550" y="2570163"/>
          <p14:tracePt t="55840" x="8234363" y="2538413"/>
          <p14:tracePt t="55848" x="8328025" y="2493963"/>
          <p14:tracePt t="55859" x="8396288" y="2451100"/>
          <p14:tracePt t="55875" x="8440738" y="2400300"/>
          <p14:tracePt t="55882" x="8472488" y="2357438"/>
          <p14:tracePt t="55906" x="8489950" y="2293938"/>
          <p14:tracePt t="55916" x="8489950" y="2274888"/>
          <p14:tracePt t="55928" x="8489950" y="2257425"/>
          <p14:tracePt t="55940" x="8489950" y="2244725"/>
          <p14:tracePt t="55949" x="8489950" y="2225675"/>
          <p14:tracePt t="55961" x="8489950" y="2200275"/>
          <p14:tracePt t="55995" x="8489950" y="2187575"/>
          <p14:tracePt t="56016" x="8489950" y="2181225"/>
          <p14:tracePt t="56028" x="8489950" y="2168525"/>
          <p14:tracePt t="56041" x="8472488" y="2157413"/>
          <p14:tracePt t="56051" x="8453438" y="2138363"/>
          <p14:tracePt t="56062" x="8440738" y="2132013"/>
          <p14:tracePt t="56074" x="8415338" y="2119313"/>
          <p14:tracePt t="56084" x="8389938" y="2106613"/>
          <p14:tracePt t="56096" x="8359775" y="2087563"/>
          <p14:tracePt t="56109" x="8315325" y="2074863"/>
          <p14:tracePt t="56119" x="8272463" y="2057400"/>
          <p14:tracePt t="56130" x="8215313" y="2038350"/>
          <p14:tracePt t="56143" x="8140700" y="2006600"/>
          <p14:tracePt t="56152" x="8034338" y="1968500"/>
          <p14:tracePt t="56164" x="7921625" y="1938338"/>
          <p14:tracePt t="56175" x="7796213" y="1906588"/>
          <p14:tracePt t="56187" x="7646988" y="1857375"/>
          <p14:tracePt t="56197" x="7496175" y="1825625"/>
          <p14:tracePt t="56211" x="7346950" y="1787525"/>
          <p14:tracePt t="56221" x="7202488" y="1768475"/>
          <p14:tracePt t="56231" x="7077075" y="1738313"/>
          <p14:tracePt t="56243" x="6953250" y="1712913"/>
          <p14:tracePt t="56254" x="6853238" y="1693863"/>
          <p14:tracePt t="56265" x="6746875" y="1674813"/>
          <p14:tracePt t="56276" x="6646863" y="1663700"/>
          <p14:tracePt t="56288" x="6557963" y="1644650"/>
          <p14:tracePt t="56300" x="6457950" y="1625600"/>
          <p14:tracePt t="56310" x="6351588" y="1600200"/>
          <p14:tracePt t="56321" x="6240463" y="1581150"/>
          <p14:tracePt t="56332" x="6115050" y="1563688"/>
          <p14:tracePt t="56344" x="5989638" y="1538288"/>
          <p14:tracePt t="56356" x="5864225" y="1519238"/>
          <p14:tracePt t="56366" x="5740400" y="1500188"/>
          <p14:tracePt t="56378" x="5621338" y="1474788"/>
          <p14:tracePt t="56388" x="5508625" y="1457325"/>
          <p14:tracePt t="56399" x="5408613" y="1438275"/>
          <p14:tracePt t="56410" x="5308600" y="1425575"/>
          <p14:tracePt t="56422" x="5221288" y="1419225"/>
          <p14:tracePt t="56433" x="5121275" y="1406525"/>
          <p14:tracePt t="56444" x="5021263" y="1393825"/>
          <p14:tracePt t="56456" x="4902200" y="1387475"/>
          <p14:tracePt t="56471" x="4783138" y="1374775"/>
          <p14:tracePt t="56482" x="4645025" y="1362075"/>
          <p14:tracePt t="56492" x="4489450" y="1357313"/>
          <p14:tracePt t="56500" x="4308475" y="1357313"/>
          <p14:tracePt t="56512" x="4119563" y="1344613"/>
          <p14:tracePt t="56525" x="3932238" y="1331913"/>
          <p14:tracePt t="56534" x="3783013" y="1331913"/>
          <p14:tracePt t="56546" x="3644900" y="1331913"/>
          <p14:tracePt t="56560" x="3532188" y="1331913"/>
          <p14:tracePt t="56568" x="3444875" y="1331913"/>
          <p14:tracePt t="56579" x="3395663" y="1331913"/>
          <p14:tracePt t="56613" x="3363913" y="1331913"/>
          <p14:tracePt t="56626" x="3338513" y="1338263"/>
          <p14:tracePt t="56637" x="3302000" y="1362075"/>
          <p14:tracePt t="56647" x="3270250" y="1393825"/>
          <p14:tracePt t="56658" x="3225800" y="1444625"/>
          <p14:tracePt t="56671" x="3163888" y="1500188"/>
          <p14:tracePt t="56682" x="3113088" y="1568450"/>
          <p14:tracePt t="56694" x="3089275" y="1625600"/>
          <p14:tracePt t="56704" x="3070225" y="1693863"/>
          <p14:tracePt t="56714" x="3057525" y="1744663"/>
          <p14:tracePt t="56726" x="3057525" y="1806575"/>
          <p14:tracePt t="56737" x="3100388" y="1874838"/>
          <p14:tracePt t="56748" x="3206750" y="1951038"/>
          <p14:tracePt t="56760" x="3451225" y="2032000"/>
          <p14:tracePt t="56771" x="3857625" y="2138363"/>
          <p14:tracePt t="56782" x="4308475" y="2225675"/>
          <p14:tracePt t="56794" x="4802188" y="2300288"/>
          <p14:tracePt t="56805" x="5295900" y="2357438"/>
          <p14:tracePt t="56816" x="5708650" y="2387600"/>
          <p14:tracePt t="56827" x="6064250" y="2387600"/>
          <p14:tracePt t="56839" x="6334125" y="2363788"/>
          <p14:tracePt t="56849" x="6527800" y="2325688"/>
          <p14:tracePt t="56860" x="6646863" y="2274888"/>
          <p14:tracePt t="56874" x="6727825" y="2212975"/>
          <p14:tracePt t="56887" x="6777038" y="2144713"/>
          <p14:tracePt t="56895" x="6802438" y="2063750"/>
          <p14:tracePt t="56907" x="6802438" y="1974850"/>
          <p14:tracePt t="56917" x="6757988" y="1874838"/>
          <p14:tracePt t="56928" x="6640513" y="1744663"/>
          <p14:tracePt t="56941" x="6402388" y="1557338"/>
          <p14:tracePt t="56950" x="5957888" y="1331913"/>
          <p14:tracePt t="56962" x="5321300" y="1112838"/>
          <p14:tracePt t="56975" x="4614863" y="906463"/>
          <p14:tracePt t="56986" x="3983038" y="768350"/>
          <p14:tracePt t="56996" x="3489325" y="719138"/>
          <p14:tracePt t="57008" x="3157538" y="725488"/>
          <p14:tracePt t="57018" x="2944813" y="812800"/>
          <p14:tracePt t="57029" x="2813050" y="950913"/>
          <p14:tracePt t="57042" x="2738438" y="1206500"/>
          <p14:tracePt t="57052" x="2751138" y="1493838"/>
          <p14:tracePt t="57063" x="2906713" y="1863725"/>
          <p14:tracePt t="57074" x="3238500" y="2251075"/>
          <p14:tracePt t="57089" x="3744913" y="2600325"/>
          <p14:tracePt t="57098" x="4389438" y="2881313"/>
          <p14:tracePt t="57109" x="5095875" y="3063875"/>
          <p14:tracePt t="57125" x="5789613" y="3144838"/>
          <p14:tracePt t="57130" x="6357938" y="3113088"/>
          <p14:tracePt t="57143" x="6757988" y="3006725"/>
          <p14:tracePt t="57153" x="7015163" y="2832100"/>
          <p14:tracePt t="57164" x="7121525" y="2613025"/>
          <p14:tracePt t="57177" x="7121525" y="2387600"/>
          <p14:tracePt t="57187" x="6983413" y="2112963"/>
          <p14:tracePt t="57198" x="6727825" y="1844675"/>
          <p14:tracePt t="57209" x="6446838" y="1625600"/>
          <p14:tracePt t="57220" x="6221413" y="1493838"/>
          <p14:tracePt t="57231" x="6140450" y="1444625"/>
          <p14:tracePt t="57243" x="6108700" y="1431925"/>
          <p14:tracePt t="57254" x="6096000" y="1444625"/>
          <p14:tracePt t="57265" x="6089650" y="1462088"/>
          <p14:tracePt t="57277" x="6089650" y="1487488"/>
          <p14:tracePt t="57292" x="6108700" y="1531938"/>
          <p14:tracePt t="73534" x="5989638" y="1544638"/>
          <p14:tracePt t="73544" x="5851525" y="1544638"/>
          <p14:tracePt t="73559" x="5740400" y="1544638"/>
          <p14:tracePt t="73569" x="5638800" y="1538288"/>
          <p14:tracePt t="73579" x="5551488" y="1531938"/>
          <p14:tracePt t="73590" x="5457825" y="1506538"/>
          <p14:tracePt t="73601" x="5357813" y="1481138"/>
          <p14:tracePt t="73612" x="5232400" y="1444625"/>
          <p14:tracePt t="73625" x="5089525" y="1412875"/>
          <p14:tracePt t="73634" x="4908550" y="1362075"/>
          <p14:tracePt t="73646" x="4708525" y="1306513"/>
          <p14:tracePt t="73658" x="4525963" y="1257300"/>
          <p14:tracePt t="73669" x="4402138" y="1225550"/>
          <p14:tracePt t="73680" x="4295775" y="1193800"/>
          <p14:tracePt t="73694" x="4251325" y="1174750"/>
          <p14:tracePt t="73704" x="4225925" y="1168400"/>
          <p14:tracePt t="73714" x="4195763" y="1168400"/>
          <p14:tracePt t="73726" x="4157663" y="1168400"/>
          <p14:tracePt t="73737" x="4132263" y="1168400"/>
          <p14:tracePt t="73748" x="4089400" y="1187450"/>
          <p14:tracePt t="73760" x="4057650" y="1193800"/>
          <p14:tracePt t="73772" x="4038600" y="1200150"/>
          <p14:tracePt t="73781" x="4019550" y="1206500"/>
          <p14:tracePt t="73794" x="3995738" y="1225550"/>
          <p14:tracePt t="73803" x="3976688" y="1238250"/>
          <p14:tracePt t="73815" x="3957638" y="1244600"/>
          <p14:tracePt t="73827" x="3932238" y="1257300"/>
          <p14:tracePt t="73837" x="3913188" y="1274763"/>
          <p14:tracePt t="73848" x="3889375" y="1293813"/>
          <p14:tracePt t="73860" x="3857625" y="1319213"/>
          <p14:tracePt t="73873" x="3825875" y="1331913"/>
          <p14:tracePt t="73889" x="3808413" y="1350963"/>
          <p14:tracePt t="73896" x="3776663" y="1362075"/>
          <p14:tracePt t="73904" x="3732213" y="1381125"/>
          <p14:tracePt t="73916" x="3683000" y="1400175"/>
          <p14:tracePt t="73928" x="3625850" y="1425575"/>
          <p14:tracePt t="73940" x="3557588" y="1457325"/>
          <p14:tracePt t="73949" x="3502025" y="1493838"/>
          <p14:tracePt t="73961" x="3444875" y="1531938"/>
          <p14:tracePt t="73980" x="3389313" y="1574800"/>
          <p14:tracePt t="73986" x="3332163" y="1612900"/>
          <p14:tracePt t="73995" x="3276600" y="1651000"/>
          <p14:tracePt t="74008" x="3206750" y="1681163"/>
          <p14:tracePt t="74017" x="3138488" y="1712913"/>
          <p14:tracePt t="74028" x="3089275" y="1738313"/>
          <p14:tracePt t="74044" x="3032125" y="1763713"/>
          <p14:tracePt t="74051" x="3000375" y="1781175"/>
          <p14:tracePt t="74062" x="2976563" y="1793875"/>
          <p14:tracePt t="74087" x="2957513" y="1806575"/>
          <p14:tracePt t="74098" x="2938463" y="1825625"/>
          <p14:tracePt t="74109" x="2925763" y="1831975"/>
          <p14:tracePt t="74119" x="2906713" y="1844675"/>
          <p14:tracePt t="74152" x="2900363" y="1857375"/>
          <p14:tracePt t="74163" x="2900363" y="1868488"/>
          <p14:tracePt t="74175" x="2900363" y="1887538"/>
          <p14:tracePt t="74186" x="2900363" y="1912938"/>
          <p14:tracePt t="74197" x="2913063" y="1944688"/>
          <p14:tracePt t="74209" x="2938463" y="1987550"/>
          <p14:tracePt t="74220" x="2963863" y="2019300"/>
          <p14:tracePt t="74231" x="2995613" y="2057400"/>
          <p14:tracePt t="74243" x="3063875" y="2106613"/>
          <p14:tracePt t="74254" x="3170238" y="2157413"/>
          <p14:tracePt t="74264" x="3338513" y="2232025"/>
          <p14:tracePt t="74276" x="3619500" y="2306638"/>
          <p14:tracePt t="74290" x="3951288" y="2387600"/>
          <p14:tracePt t="74299" x="4295775" y="2438400"/>
          <p14:tracePt t="74310" x="4683125" y="2474913"/>
          <p14:tracePt t="74322" x="5095875" y="2506663"/>
          <p14:tracePt t="74332" x="5483225" y="2525713"/>
          <p14:tracePt t="74343" x="5840413" y="2525713"/>
          <p14:tracePt t="74356" x="6176963" y="2513013"/>
          <p14:tracePt t="74366" x="6470650" y="2470150"/>
          <p14:tracePt t="74379" x="6727825" y="2393950"/>
          <p14:tracePt t="74389" x="6940550" y="2306638"/>
          <p14:tracePt t="74399" x="7089775" y="2219325"/>
          <p14:tracePt t="74423" x="7283450" y="2051050"/>
          <p14:tracePt t="74433" x="7334250" y="1968500"/>
          <p14:tracePt t="74445" x="7370763" y="1887538"/>
          <p14:tracePt t="74456" x="7402513" y="1812925"/>
          <p14:tracePt t="74467" x="7408863" y="1731963"/>
          <p14:tracePt t="74483" x="7408863" y="1657350"/>
          <p14:tracePt t="74492" x="7370763" y="1587500"/>
          <p14:tracePt t="74501" x="7308850" y="1519238"/>
          <p14:tracePt t="74512" x="7240588" y="1450975"/>
          <p14:tracePt t="74524" x="7134225" y="1387475"/>
          <p14:tracePt t="74534" x="6996113" y="1319213"/>
          <p14:tracePt t="74546" x="6834188" y="1257300"/>
          <p14:tracePt t="74560" x="6627813" y="1187450"/>
          <p14:tracePt t="74568" x="6351588" y="1125538"/>
          <p14:tracePt t="74580" x="6045200" y="1044575"/>
          <p14:tracePt t="74594" x="5721350" y="962025"/>
          <p14:tracePt t="74607" x="5421313" y="900113"/>
          <p14:tracePt t="74614" x="5151438" y="857250"/>
          <p14:tracePt t="74627" x="4932363" y="825500"/>
          <p14:tracePt t="74639" x="4789488" y="806450"/>
          <p14:tracePt t="74647" x="4664075" y="793750"/>
          <p14:tracePt t="74658" x="4564063" y="793750"/>
          <p14:tracePt t="74672" x="4464050" y="793750"/>
          <p14:tracePt t="74683" x="4364038" y="793750"/>
          <p14:tracePt t="74693" x="4264025" y="793750"/>
          <p14:tracePt t="74703" x="4164013" y="800100"/>
          <p14:tracePt t="74714" x="4064000" y="812800"/>
          <p14:tracePt t="74726" x="3976688" y="831850"/>
          <p14:tracePt t="74738" x="3919538" y="838200"/>
          <p14:tracePt t="74749" x="3883025" y="857250"/>
          <p14:tracePt t="74760" x="3838575" y="874713"/>
          <p14:tracePt t="74771" x="3795713" y="887413"/>
          <p14:tracePt t="74784" x="3763963" y="906463"/>
          <p14:tracePt t="74796" x="3719513" y="919163"/>
          <p14:tracePt t="74809" x="3663950" y="950913"/>
          <p14:tracePt t="74816" x="3606800" y="987425"/>
          <p14:tracePt t="74827" x="3557588" y="1012825"/>
          <p14:tracePt t="74840" x="3502025" y="1044575"/>
          <p14:tracePt t="74849" x="3457575" y="1074738"/>
          <p14:tracePt t="74861" x="3406775" y="1112838"/>
          <p14:tracePt t="74874" x="3363913" y="1150938"/>
          <p14:tracePt t="74884" x="3319463" y="1193800"/>
          <p14:tracePt t="74895" x="3282950" y="1244600"/>
          <p14:tracePt t="74907" x="3257550" y="1293813"/>
          <p14:tracePt t="74917" x="3238500" y="1350963"/>
          <p14:tracePt t="74928" x="3219450" y="1419225"/>
          <p14:tracePt t="74941" x="3206750" y="1481138"/>
          <p14:tracePt t="74951" x="3206750" y="1531938"/>
          <p14:tracePt t="74962" x="3206750" y="1581150"/>
          <p14:tracePt t="74976" x="3219450" y="1651000"/>
          <p14:tracePt t="74987" x="3251200" y="1712913"/>
          <p14:tracePt t="74996" x="3302000" y="1781175"/>
          <p14:tracePt t="75008" x="3357563" y="1857375"/>
          <p14:tracePt t="75018" x="3432175" y="1938338"/>
          <p14:tracePt t="75029" x="3513138" y="2019300"/>
          <p14:tracePt t="75042" x="3606800" y="2100263"/>
          <p14:tracePt t="75053" x="3732213" y="2181225"/>
          <p14:tracePt t="75064" x="3851275" y="2244725"/>
          <p14:tracePt t="75075" x="3970338" y="2312988"/>
          <p14:tracePt t="75087" x="4114800" y="2387600"/>
          <p14:tracePt t="75099" x="4308475" y="2470150"/>
          <p14:tracePt t="75109" x="4489450" y="2532063"/>
          <p14:tracePt t="75121" x="4702175" y="2600325"/>
          <p14:tracePt t="75131" x="4976813" y="2663825"/>
          <p14:tracePt t="75143" x="5245100" y="2706688"/>
          <p14:tracePt t="75154" x="5538788" y="2738438"/>
          <p14:tracePt t="75166" x="5827713" y="2770188"/>
          <p14:tracePt t="75177" x="6108700" y="2770188"/>
          <p14:tracePt t="75187" x="6396038" y="2744788"/>
          <p14:tracePt t="75199" x="6653213" y="2670175"/>
          <p14:tracePt t="75209" x="6870700" y="2570163"/>
          <p14:tracePt t="75221" x="7059613" y="2425700"/>
          <p14:tracePt t="75232" x="7183438" y="2287588"/>
          <p14:tracePt t="75244" x="7270750" y="2138363"/>
          <p14:tracePt t="75256" x="7321550" y="1957388"/>
          <p14:tracePt t="75266" x="7321550" y="1800225"/>
          <p14:tracePt t="75277" x="7246938" y="1587500"/>
          <p14:tracePt t="75291" x="7053263" y="1331913"/>
          <p14:tracePt t="75303" x="6734175" y="1050925"/>
          <p14:tracePt t="75311" x="6283325" y="787400"/>
          <p14:tracePt t="75325" x="5789613" y="555625"/>
          <p14:tracePt t="75333" x="5345113" y="355600"/>
          <p14:tracePt t="75344" x="4932363" y="212725"/>
          <p14:tracePt t="75359" x="4608513" y="131763"/>
          <p14:tracePt t="75367" x="4308475" y="80963"/>
          <p14:tracePt t="75378" x="4025900" y="68263"/>
          <p14:tracePt t="75393" x="3732213" y="93663"/>
          <p14:tracePt t="75401" x="3406775" y="174625"/>
          <p14:tracePt t="75412" x="3089275" y="306388"/>
          <p14:tracePt t="75425" x="2789238" y="474663"/>
          <p14:tracePt t="75435" x="2506663" y="668338"/>
          <p14:tracePt t="75446" x="2293938" y="857250"/>
          <p14:tracePt t="75458" x="2144713" y="1019175"/>
          <p14:tracePt t="75471" x="2025650" y="1181100"/>
          <p14:tracePt t="75485" x="1951038" y="1325563"/>
          <p14:tracePt t="75493" x="1919288" y="1438275"/>
          <p14:tracePt t="75503" x="1900238" y="1550988"/>
          <p14:tracePt t="75513" x="1912938" y="1663700"/>
          <p14:tracePt t="75526" x="1976438" y="1768475"/>
          <p14:tracePt t="75537" x="2087563" y="1881188"/>
          <p14:tracePt t="75547" x="2319338" y="2038350"/>
          <p14:tracePt t="75561" x="2663825" y="2206625"/>
          <p14:tracePt t="75571" x="3076575" y="2351088"/>
          <p14:tracePt t="75581" x="3506788" y="2474913"/>
          <p14:tracePt t="75594" x="3983038" y="2551113"/>
          <p14:tracePt t="75604" x="4419600" y="2606675"/>
          <p14:tracePt t="75615" x="4864100" y="2638425"/>
          <p14:tracePt t="75626" x="5245100" y="2657475"/>
          <p14:tracePt t="75637" x="5551488" y="2657475"/>
          <p14:tracePt t="75649" x="5821363" y="2632075"/>
          <p14:tracePt t="75660" x="6021388" y="2581275"/>
          <p14:tracePt t="75671" x="6140450" y="2525713"/>
          <p14:tracePt t="75682" x="6221413" y="2457450"/>
          <p14:tracePt t="75694" x="6283325" y="2381250"/>
          <p14:tracePt t="75706" x="6321425" y="2306638"/>
          <p14:tracePt t="75716" x="6351588" y="2212975"/>
          <p14:tracePt t="75727" x="6357938" y="2125663"/>
          <p14:tracePt t="75742" x="6370638" y="2038350"/>
          <p14:tracePt t="75749" x="6357938" y="1938338"/>
          <p14:tracePt t="75761" x="6283325" y="1831975"/>
          <p14:tracePt t="75773" x="6102350" y="1687513"/>
          <p14:tracePt t="75784" x="5734050" y="1512888"/>
          <p14:tracePt t="75795" x="5302250" y="1387475"/>
          <p14:tracePt t="75809" x="4851400" y="1293813"/>
          <p14:tracePt t="75818" x="4457700" y="1262063"/>
          <p14:tracePt t="75829" x="4176713" y="1262063"/>
          <p14:tracePt t="75842" x="3983038" y="1293813"/>
          <p14:tracePt t="75851" x="3838575" y="1368425"/>
          <p14:tracePt t="75862" x="3744913" y="1438275"/>
          <p14:tracePt t="75873" x="3683000" y="1531938"/>
          <p14:tracePt t="75890" x="3651250" y="1631950"/>
          <p14:tracePt t="75897" x="3651250" y="1731963"/>
          <p14:tracePt t="75910" x="3695700" y="1825625"/>
          <p14:tracePt t="75918" x="3776663" y="1919288"/>
          <p14:tracePt t="75930" x="3919538" y="2012950"/>
          <p14:tracePt t="75943" x="4108450" y="2081213"/>
          <p14:tracePt t="75953" x="4308475" y="2138363"/>
          <p14:tracePt t="75964" x="4521200" y="2151063"/>
          <p14:tracePt t="75977" x="4689475" y="2132013"/>
          <p14:tracePt t="75987" x="4821238" y="2087563"/>
          <p14:tracePt t="75998" x="4927600" y="2025650"/>
          <p14:tracePt t="76011" x="5008563" y="1951038"/>
          <p14:tracePt t="76020" x="5057775" y="1881188"/>
          <p14:tracePt t="76031" x="5076825" y="1838325"/>
          <p14:tracePt t="76065" x="5083175" y="1819275"/>
          <p14:tracePt t="76076" x="5083175" y="1812925"/>
          <p14:tracePt t="76090" x="5083175" y="1806575"/>
          <p14:tracePt t="76099" x="5076825" y="1806575"/>
          <p14:tracePt t="76110" x="5070475" y="1812925"/>
          <p14:tracePt t="76122" x="5064125" y="1825625"/>
          <p14:tracePt t="76132" x="5064125" y="1838325"/>
          <p14:tracePt t="76143" x="5064125" y="1851025"/>
          <p14:tracePt t="76155" x="5064125" y="1868488"/>
          <p14:tracePt t="76166" x="5064125" y="1887538"/>
          <p14:tracePt t="76180" x="5076825" y="1906588"/>
          <p14:tracePt t="76189" x="5083175" y="1906588"/>
          <p14:tracePt t="76200" x="5089525" y="1912938"/>
          <p14:tracePt t="76267" x="5095875" y="1912938"/>
          <p14:tracePt t="76290" x="5108575" y="1912938"/>
          <p14:tracePt t="76301" x="5114925" y="1900238"/>
          <p14:tracePt t="76312" x="5121275" y="1881188"/>
          <p14:tracePt t="76325" x="5121275" y="1851025"/>
          <p14:tracePt t="76335" x="5121275" y="1812925"/>
          <p14:tracePt t="76346" x="5121275" y="1787525"/>
          <p14:tracePt t="76359" x="5121275" y="1757363"/>
          <p14:tracePt t="76369" x="5121275" y="1712913"/>
          <p14:tracePt t="76379" x="5089525" y="1644650"/>
          <p14:tracePt t="76393" x="5027613" y="1574800"/>
          <p14:tracePt t="76403" x="4945063" y="1493838"/>
          <p14:tracePt t="76413" x="4851400" y="1419225"/>
          <p14:tracePt t="76425" x="4745038" y="1344613"/>
          <p14:tracePt t="76437" x="4645025" y="1281113"/>
          <p14:tracePt t="76449" x="4538663" y="1231900"/>
          <p14:tracePt t="76458" x="4445000" y="1187450"/>
          <p14:tracePt t="76471" x="4370388" y="1168400"/>
          <p14:tracePt t="76486" x="4283075" y="1150938"/>
          <p14:tracePt t="76493" x="4170363" y="1150938"/>
          <p14:tracePt t="76504" x="4057650" y="1162050"/>
          <p14:tracePt t="76514" x="3925888" y="1193800"/>
          <p14:tracePt t="76526" x="3776663" y="1257300"/>
          <p14:tracePt t="76539" x="3602038" y="1362075"/>
          <p14:tracePt t="76548" x="3463925" y="1474788"/>
          <p14:tracePt t="76560" x="3338513" y="1612900"/>
          <p14:tracePt t="76572" x="3257550" y="1744663"/>
          <p14:tracePt t="76582" x="3200400" y="1881188"/>
          <p14:tracePt t="76594" x="3176588" y="1993900"/>
          <p14:tracePt t="76605" x="3176588" y="2106613"/>
          <p14:tracePt t="76617" x="3225800" y="2219325"/>
          <p14:tracePt t="76627" x="3325813" y="2332038"/>
          <p14:tracePt t="76641" x="3570288" y="2474913"/>
          <p14:tracePt t="76650" x="3957638" y="2593975"/>
          <p14:tracePt t="76661" x="4383088" y="2681288"/>
          <p14:tracePt t="76675" x="4845050" y="2719388"/>
          <p14:tracePt t="76685" x="5232400" y="2706688"/>
          <p14:tracePt t="76695" x="5534025" y="2632075"/>
          <p14:tracePt t="76708" x="5740400" y="2500313"/>
          <p14:tracePt t="76717" x="5870575" y="2338388"/>
          <p14:tracePt t="76729" x="5940425" y="2151063"/>
          <p14:tracePt t="76742" x="5951538" y="1987550"/>
          <p14:tracePt t="76751" x="5902325" y="1787525"/>
          <p14:tracePt t="76762" x="5770563" y="1563688"/>
          <p14:tracePt t="76774" x="5483225" y="1344613"/>
          <p14:tracePt t="76787" x="5089525" y="1144588"/>
          <p14:tracePt t="76798" x="4676775" y="1019175"/>
          <p14:tracePt t="76809" x="4308475" y="950913"/>
          <p14:tracePt t="76822" x="4025900" y="950913"/>
          <p14:tracePt t="76829" x="3819525" y="1000125"/>
          <p14:tracePt t="76843" x="3670300" y="1106488"/>
          <p14:tracePt t="76855" x="3582988" y="1212850"/>
          <p14:tracePt t="76864" x="3525838" y="1331913"/>
          <p14:tracePt t="76875" x="3506788" y="1457325"/>
          <p14:tracePt t="76892" x="3519488" y="1581150"/>
          <p14:tracePt t="76900" x="3602038" y="1719263"/>
          <p14:tracePt t="76910" x="3770313" y="1874838"/>
          <p14:tracePt t="76921" x="4019550" y="2032000"/>
          <p14:tracePt t="76931" x="4314825" y="2163763"/>
          <p14:tracePt t="76944" x="4564063" y="2219325"/>
          <p14:tracePt t="76955" x="4721225" y="2219325"/>
          <p14:tracePt t="76965" x="4851400" y="2181225"/>
          <p14:tracePt t="76979" x="4945063" y="2100263"/>
          <p14:tracePt t="76988" x="5008563" y="1993900"/>
          <p14:tracePt t="76999" x="5038725" y="1851025"/>
          <p14:tracePt t="77010" x="5027613" y="1681163"/>
          <p14:tracePt t="77025" x="4908550" y="1481138"/>
          <p14:tracePt t="77032" x="4695825" y="1281113"/>
          <p14:tracePt t="77044" x="4438650" y="1106488"/>
          <p14:tracePt t="77057" x="4170363" y="993775"/>
          <p14:tracePt t="77066" x="4002088" y="957263"/>
          <p14:tracePt t="77077" x="3876675" y="962025"/>
          <p14:tracePt t="77091" x="3757613" y="1025525"/>
          <p14:tracePt t="77101" x="3657600" y="1125538"/>
          <p14:tracePt t="77111" x="3582988" y="1244600"/>
          <p14:tracePt t="77123" x="3532188" y="1400175"/>
          <p14:tracePt t="77133" x="3532188" y="1557338"/>
          <p14:tracePt t="77145" x="3582988" y="1757363"/>
          <p14:tracePt t="77156" x="3732213" y="1987550"/>
          <p14:tracePt t="77168" x="3957638" y="2206625"/>
          <p14:tracePt t="77180" x="4251325" y="2374900"/>
          <p14:tracePt t="77192" x="4564063" y="2470150"/>
          <p14:tracePt t="77201" x="4776788" y="2500313"/>
          <p14:tracePt t="77212" x="4951413" y="2470150"/>
          <p14:tracePt t="77225" x="5083175" y="2370138"/>
          <p14:tracePt t="77234" x="5183188" y="2238375"/>
          <p14:tracePt t="77246" x="5221288" y="2044700"/>
          <p14:tracePt t="77258" x="5202238" y="1825625"/>
          <p14:tracePt t="77268" x="5089525" y="1625600"/>
          <p14:tracePt t="77280" x="4870450" y="1425575"/>
          <p14:tracePt t="77292" x="4614863" y="1268413"/>
          <p14:tracePt t="77303" x="4432300" y="1200150"/>
          <p14:tracePt t="77313" x="4319588" y="1187450"/>
          <p14:tracePt t="77325" x="4251325" y="1212850"/>
          <p14:tracePt t="77339" x="4214813" y="1293813"/>
          <p14:tracePt t="77347" x="4214813" y="1393825"/>
          <p14:tracePt t="77359" x="4251325" y="1519238"/>
          <p14:tracePt t="77371" x="4319588" y="1663700"/>
          <p14:tracePt t="77381" x="4383088" y="1768475"/>
          <p14:tracePt t="77426" x="4419600" y="1812925"/>
          <p14:tracePt t="77438" x="4425950" y="1812925"/>
          <p14:tracePt t="77448" x="4419600" y="1800225"/>
          <p14:tracePt t="77460" x="4389438" y="1763713"/>
          <p14:tracePt t="77475" x="4338638" y="1706563"/>
          <p14:tracePt t="77485" x="4314825" y="1674813"/>
          <p14:tracePt t="77572" x="4302125" y="1657350"/>
          <p14:tracePt t="77584" x="4302125" y="1644650"/>
          <p14:tracePt t="77595" x="4314825" y="1631950"/>
          <p14:tracePt t="77608" x="4332288" y="1619250"/>
          <p14:tracePt t="77617" x="4357688" y="1606550"/>
          <p14:tracePt t="77628" x="4370388" y="1593850"/>
          <p14:tracePt t="77653" x="4376738" y="1581150"/>
          <p14:tracePt t="77686" x="4383088" y="1563688"/>
          <p14:tracePt t="77696" x="4376738" y="1544638"/>
          <p14:tracePt t="77709" x="4351338" y="1538288"/>
          <p14:tracePt t="77719" x="4302125" y="1519238"/>
          <p14:tracePt t="77730" x="4251325" y="1500188"/>
          <p14:tracePt t="77744" x="4189413" y="1493838"/>
          <p14:tracePt t="77754" x="4119563" y="1487488"/>
          <p14:tracePt t="77764" x="4057650" y="1474788"/>
          <p14:tracePt t="77775" x="3995738" y="1474788"/>
          <p14:tracePt t="77788" x="3944938" y="1474788"/>
          <p14:tracePt t="77798" x="3895725" y="1474788"/>
          <p14:tracePt t="77809" x="3838575" y="1474788"/>
          <p14:tracePt t="77822" x="3783013" y="1493838"/>
          <p14:tracePt t="77831" x="3719513" y="1525588"/>
          <p14:tracePt t="77843" x="3638550" y="1574800"/>
          <p14:tracePt t="77854" x="3557588" y="1625600"/>
          <p14:tracePt t="77866" x="3463925" y="1674813"/>
          <p14:tracePt t="77876" x="3382963" y="1738313"/>
          <p14:tracePt t="77890" x="3313113" y="1787525"/>
          <p14:tracePt t="77902" x="3270250" y="1831975"/>
          <p14:tracePt t="77912" x="3238500" y="1887538"/>
          <p14:tracePt t="77922" x="3232150" y="1944688"/>
          <p14:tracePt t="77932" x="3244850" y="2006600"/>
          <p14:tracePt t="77944" x="3306763" y="2074863"/>
          <p14:tracePt t="77956" x="3451225" y="2181225"/>
          <p14:tracePt t="77966" x="3695700" y="2325688"/>
          <p14:tracePt t="77980" x="4038600" y="2481263"/>
          <p14:tracePt t="77991" x="4451350" y="2619375"/>
          <p14:tracePt t="78000" x="4826000" y="2706688"/>
          <p14:tracePt t="78011" x="5127625" y="2770188"/>
          <p14:tracePt t="78023" x="5370513" y="2800350"/>
          <p14:tracePt t="78033" x="5521325" y="2800350"/>
          <p14:tracePt t="78044" x="5645150" y="2781300"/>
          <p14:tracePt t="78058" x="5751513" y="2744788"/>
          <p14:tracePt t="78067" x="5857875" y="2681288"/>
          <p14:tracePt t="78078" x="5940425" y="2619375"/>
          <p14:tracePt t="78092" x="6021388" y="2544763"/>
          <p14:tracePt t="78104" x="6076950" y="2474913"/>
          <p14:tracePt t="78113" x="6140450" y="2393950"/>
          <p14:tracePt t="78126" x="6183313" y="2319338"/>
          <p14:tracePt t="78134" x="6208713" y="2238375"/>
          <p14:tracePt t="78146" x="6227763" y="2157413"/>
          <p14:tracePt t="78157" x="6240463" y="2093913"/>
          <p14:tracePt t="78172" x="6240463" y="2044700"/>
          <p14:tracePt t="78183" x="6234113" y="1993900"/>
          <p14:tracePt t="78193" x="6208713" y="1951038"/>
          <p14:tracePt t="78204" x="6151563" y="1900238"/>
          <p14:tracePt t="78213" x="6045200" y="1838325"/>
          <p14:tracePt t="78226" x="5895975" y="1768475"/>
          <p14:tracePt t="78237" x="5634038" y="1657350"/>
          <p14:tracePt t="78247" x="5295900" y="1557338"/>
          <p14:tracePt t="78259" x="4921250" y="1474788"/>
          <p14:tracePt t="78270" x="4451350" y="1400175"/>
          <p14:tracePt t="78282" x="3932238" y="1344613"/>
          <p14:tracePt t="78294" x="3395663" y="1325563"/>
          <p14:tracePt t="78306" x="2932113" y="1357313"/>
          <p14:tracePt t="78314" x="2582863" y="1438275"/>
          <p14:tracePt t="78327" x="2338388" y="1563688"/>
          <p14:tracePt t="78338" x="2193925" y="1687513"/>
          <p14:tracePt t="78348" x="2138363" y="1825625"/>
          <p14:tracePt t="78360" x="2138363" y="1981200"/>
          <p14:tracePt t="78373" x="2232025" y="2200275"/>
          <p14:tracePt t="78383" x="2489200" y="2493963"/>
          <p14:tracePt t="78395" x="2919413" y="2770188"/>
          <p14:tracePt t="78407" x="3463925" y="3006725"/>
          <p14:tracePt t="78416" x="3995738" y="3157538"/>
          <p14:tracePt t="78428" x="4489450" y="3213100"/>
          <p14:tracePt t="78441" x="4876800" y="3181350"/>
          <p14:tracePt t="78450" x="5157788" y="3087688"/>
          <p14:tracePt t="78461" x="5334000" y="2919413"/>
          <p14:tracePt t="78475" x="5414963" y="2732088"/>
          <p14:tracePt t="78486" x="5389563" y="2513013"/>
          <p14:tracePt t="78495" x="5189538" y="2206625"/>
          <p14:tracePt t="78508" x="4870450" y="1925638"/>
          <p14:tracePt t="78517" x="4545013" y="1719263"/>
          <p14:tracePt t="78530" x="4295775" y="1593850"/>
          <p14:tracePt t="78541" x="4164013" y="1550988"/>
          <p14:tracePt t="78551" x="4089400" y="1557338"/>
          <p14:tracePt t="78562" x="4064000" y="1600200"/>
          <p14:tracePt t="78574" x="4064000" y="1687513"/>
          <p14:tracePt t="78586" x="4157663" y="1812925"/>
          <p14:tracePt t="78598" x="4395788" y="2000250"/>
          <p14:tracePt t="78610" x="4764088" y="2193925"/>
          <p14:tracePt t="78620" x="5251450" y="2344738"/>
          <p14:tracePt t="78630" x="5751513" y="2457450"/>
          <p14:tracePt t="78643" x="6240463" y="2493963"/>
          <p14:tracePt t="78652" x="6677025" y="2463800"/>
          <p14:tracePt t="78665" x="7002463" y="2400300"/>
          <p14:tracePt t="78678" x="7259638" y="2325688"/>
          <p14:tracePt t="78687" x="7453313" y="2225675"/>
          <p14:tracePt t="78698" x="7559675" y="2151063"/>
          <p14:tracePt t="78710" x="7627938" y="2081213"/>
          <p14:tracePt t="78720" x="7677150" y="2038350"/>
          <p14:tracePt t="78744" x="7708900" y="2000250"/>
          <p14:tracePt t="78754" x="7740650" y="1981200"/>
          <p14:tracePt t="78764" x="7772400" y="1963738"/>
          <p14:tracePt t="78776" x="7796213" y="1951038"/>
          <p14:tracePt t="78791" x="7821613" y="1944688"/>
          <p14:tracePt t="78800" x="7847013" y="1944688"/>
          <p14:tracePt t="78810" x="7866063" y="1938338"/>
          <p14:tracePt t="78824" x="7877175" y="1938338"/>
          <p14:tracePt t="78832" x="7889875" y="1931988"/>
          <p14:tracePt t="78843" x="7896225" y="1925638"/>
          <p14:tracePt t="78859" x="7915275" y="1925638"/>
          <p14:tracePt t="78866" x="7934325" y="1925638"/>
          <p14:tracePt t="78877" x="7959725" y="1925638"/>
          <p14:tracePt t="78891" x="8008938" y="1925638"/>
          <p14:tracePt t="78902" x="8047038" y="1925638"/>
          <p14:tracePt t="78911" x="8066088" y="1919288"/>
          <p14:tracePt t="78933" x="8077200" y="1919288"/>
          <p14:tracePt t="79046" x="8089900" y="1912938"/>
          <p14:tracePt t="79058" x="8089900" y="1906588"/>
          <p14:tracePt t="79071" x="8089900" y="1900238"/>
          <p14:tracePt t="79080" x="8066088" y="1893888"/>
          <p14:tracePt t="79096" x="8034338" y="1868488"/>
          <p14:tracePt t="79103" x="8002588" y="1851025"/>
          <p14:tracePt t="79113" x="7959725" y="1838325"/>
          <p14:tracePt t="79125" x="7896225" y="1819275"/>
          <p14:tracePt t="79136" x="7815263" y="1800225"/>
          <p14:tracePt t="79148" x="7727950" y="1774825"/>
          <p14:tracePt t="79159" x="7653338" y="1757363"/>
          <p14:tracePt t="79170" x="7621588" y="1751013"/>
          <p14:tracePt t="79327" x="7602538" y="1751013"/>
          <p14:tracePt t="79339" x="7589838" y="1751013"/>
          <p14:tracePt t="79349" x="7570788" y="1751013"/>
          <p14:tracePt t="79361" x="7540625" y="1744663"/>
          <p14:tracePt t="79372" x="7515225" y="1744663"/>
          <p14:tracePt t="79384" x="7483475" y="1744663"/>
          <p14:tracePt t="79394" x="7446963" y="1744663"/>
          <p14:tracePt t="79409" x="7408863" y="1738313"/>
          <p14:tracePt t="79417" x="7377113" y="1731963"/>
          <p14:tracePt t="79428" x="7327900" y="1731963"/>
          <p14:tracePt t="79442" x="7264400" y="1719263"/>
          <p14:tracePt t="79451" x="7189788" y="1719263"/>
          <p14:tracePt t="79462" x="7102475" y="1719263"/>
          <p14:tracePt t="79476" x="7008813" y="1712913"/>
          <p14:tracePt t="79485" x="6921500" y="1700213"/>
          <p14:tracePt t="79496" x="6846888" y="1700213"/>
          <p14:tracePt t="79508" x="6783388" y="1687513"/>
          <p14:tracePt t="79520" x="6734175" y="1687513"/>
          <p14:tracePt t="79530" x="6683375" y="1687513"/>
          <p14:tracePt t="79542" x="6627813" y="1681163"/>
          <p14:tracePt t="79556" x="6589713" y="1681163"/>
          <p14:tracePt t="79564" x="6553200" y="1681163"/>
          <p14:tracePt t="79665" x="6534150" y="1681163"/>
          <p14:tracePt t="79676" x="6521450" y="1681163"/>
          <p14:tracePt t="79687" x="6496050" y="1681163"/>
          <p14:tracePt t="79698" x="6477000" y="1681163"/>
          <p14:tracePt t="79709" x="6451600" y="1681163"/>
          <p14:tracePt t="79722" x="6421438" y="1681163"/>
          <p14:tracePt t="79733" x="6364288" y="1681163"/>
          <p14:tracePt t="79744" x="6264275" y="1681163"/>
          <p14:tracePt t="79758" x="6115050" y="1681163"/>
          <p14:tracePt t="79766" x="5883275" y="1681163"/>
          <p14:tracePt t="79777" x="5551488" y="1681163"/>
          <p14:tracePt t="79791" x="5189538" y="1663700"/>
          <p14:tracePt t="79800" x="4826000" y="1631950"/>
          <p14:tracePt t="79811" x="4464050" y="1600200"/>
          <p14:tracePt t="79824" x="4125913" y="1581150"/>
          <p14:tracePt t="79837" x="3838575" y="1568450"/>
          <p14:tracePt t="79845" x="3582988" y="1568450"/>
          <p14:tracePt t="79857" x="3382963" y="1568450"/>
          <p14:tracePt t="79871" x="3225800" y="1568450"/>
          <p14:tracePt t="79879" x="3063875" y="1557338"/>
          <p14:tracePt t="79893" x="2900363" y="1544638"/>
          <p14:tracePt t="79901" x="2738438" y="1531938"/>
          <p14:tracePt t="79912" x="2576513" y="1519238"/>
          <p14:tracePt t="79924" x="2451100" y="1512888"/>
          <p14:tracePt t="79935" x="2325688" y="1500188"/>
          <p14:tracePt t="79946" x="2225675" y="1481138"/>
          <p14:tracePt t="79957" x="2138363" y="1468438"/>
          <p14:tracePt t="79973" x="2063750" y="1450975"/>
          <p14:tracePt t="79980" x="2019300" y="1444625"/>
          <p14:tracePt t="79993" x="1976438" y="1425575"/>
          <p14:tracePt t="80004" x="1951038" y="1419225"/>
          <p14:tracePt t="80013" x="1919288" y="1412875"/>
          <p14:tracePt t="80026" x="1893888" y="1412875"/>
          <p14:tracePt t="80038" x="1844675" y="1406525"/>
          <p14:tracePt t="80047" x="1787525" y="1393825"/>
          <p14:tracePt t="80060" x="1725613" y="1387475"/>
          <p14:tracePt t="80072" x="1676400" y="1374775"/>
          <p14:tracePt t="80081" x="1631950" y="1374775"/>
          <p14:tracePt t="80093" x="1606550" y="1374775"/>
          <p14:tracePt t="80105" x="1570038" y="1374775"/>
          <p14:tracePt t="80115" x="1519238" y="1374775"/>
          <p14:tracePt t="80126" x="1457325" y="1374775"/>
          <p14:tracePt t="80137" x="1381125" y="1374775"/>
          <p14:tracePt t="80149" x="1306513" y="1374775"/>
          <p14:tracePt t="80160" x="1231900" y="1374775"/>
          <p14:tracePt t="80171" x="1168400" y="1374775"/>
          <p14:tracePt t="80182" x="1138238" y="1374775"/>
          <p14:tracePt t="80194" x="1119188" y="1374775"/>
          <p14:tracePt t="80206" x="1106488" y="1381125"/>
          <p14:tracePt t="80216" x="1093788" y="1400175"/>
          <p14:tracePt t="80227" x="1074738" y="1419225"/>
          <p14:tracePt t="80241" x="1057275" y="1450975"/>
          <p14:tracePt t="80249" x="1038225" y="1481138"/>
          <p14:tracePt t="80261" x="1025525" y="1512888"/>
          <p14:tracePt t="80273" x="1012825" y="1538288"/>
          <p14:tracePt t="80284" x="1012825" y="1568450"/>
          <p14:tracePt t="80297" x="1012825" y="1593850"/>
          <p14:tracePt t="80308" x="1019175" y="1638300"/>
          <p14:tracePt t="80317" x="1044575" y="1681163"/>
          <p14:tracePt t="80329" x="1074738" y="1700213"/>
          <p14:tracePt t="80341" x="1131888" y="1719263"/>
          <p14:tracePt t="80351" x="1206500" y="1731963"/>
          <p14:tracePt t="80362" x="1331913" y="1751013"/>
          <p14:tracePt t="80373" x="1544638" y="1774825"/>
          <p14:tracePt t="80385" x="1938338" y="1812925"/>
          <p14:tracePt t="80400" x="2370138" y="1825625"/>
          <p14:tracePt t="80411" x="2906713" y="1844675"/>
          <p14:tracePt t="80420" x="3419475" y="1819275"/>
          <p14:tracePt t="80430" x="3838575" y="1763713"/>
          <p14:tracePt t="80443" x="4170363" y="1681163"/>
          <p14:tracePt t="80452" x="4408488" y="1593850"/>
          <p14:tracePt t="80463" x="4576763" y="1500188"/>
          <p14:tracePt t="80480" x="4670425" y="1438275"/>
          <p14:tracePt t="80488" x="4725988" y="1381125"/>
          <p14:tracePt t="80497" x="4757738" y="1325563"/>
          <p14:tracePt t="80510" x="4764088" y="1274763"/>
          <p14:tracePt t="80520" x="4745038" y="1231900"/>
          <p14:tracePt t="80531" x="4676775" y="1181100"/>
          <p14:tracePt t="80542" x="4570413" y="1125538"/>
          <p14:tracePt t="80556" x="4425950" y="1081088"/>
          <p14:tracePt t="80565" x="4232275" y="1057275"/>
          <p14:tracePt t="80576" x="3989388" y="1025525"/>
          <p14:tracePt t="80589" x="3702050" y="1012825"/>
          <p14:tracePt t="80600" x="3438525" y="1038225"/>
          <p14:tracePt t="80610" x="3189288" y="1093788"/>
          <p14:tracePt t="80624" x="2957513" y="1168400"/>
          <p14:tracePt t="80632" x="2757488" y="1281113"/>
          <p14:tracePt t="80644" x="2638425" y="1387475"/>
          <p14:tracePt t="80657" x="2557463" y="1512888"/>
          <p14:tracePt t="80667" x="2513013" y="1644650"/>
          <p14:tracePt t="80678" x="2519363" y="1768475"/>
          <p14:tracePt t="80690" x="2600325" y="1893888"/>
          <p14:tracePt t="80700" x="2832100" y="2063750"/>
          <p14:tracePt t="80712" x="3270250" y="2225675"/>
          <p14:tracePt t="80724" x="3870325" y="2363788"/>
          <p14:tracePt t="80734" x="4595813" y="2463800"/>
          <p14:tracePt t="80745" x="5389563" y="2544763"/>
          <p14:tracePt t="80759" x="6227763" y="2587625"/>
          <p14:tracePt t="80768" x="7015163" y="2606675"/>
          <p14:tracePt t="80780" x="7727950" y="2593975"/>
          <p14:tracePt t="80792" x="8289925" y="2557463"/>
          <p14:tracePt t="80801" x="8740775" y="2481263"/>
          <p14:tracePt t="80812" x="9034463" y="2419350"/>
          <p14:tracePt t="80826" x="9240838" y="2370138"/>
          <p14:tracePt t="80835" x="9353550" y="2325688"/>
          <p14:tracePt t="80846" x="9409113" y="2306638"/>
          <p14:tracePt t="80857" x="9466263" y="2287588"/>
          <p14:tracePt t="80870" x="9509125" y="2263775"/>
          <p14:tracePt t="80882" x="9540875" y="2244725"/>
          <p14:tracePt t="80904" x="9634538" y="2219325"/>
          <p14:tracePt t="80913" x="9698038" y="2200275"/>
          <p14:tracePt t="80925" x="9766300" y="2181225"/>
          <p14:tracePt t="80937" x="9828213" y="2163763"/>
          <p14:tracePt t="80947" x="9885363" y="2144713"/>
          <p14:tracePt t="80958" x="9928225" y="2132013"/>
          <p14:tracePt t="80971" x="9966325" y="2119313"/>
          <p14:tracePt t="80981" x="9998075" y="2112963"/>
          <p14:tracePt t="80992" x="10028238" y="2100263"/>
          <p14:tracePt t="81003" x="10047288" y="2093913"/>
          <p14:tracePt t="81015" x="10072688" y="2068513"/>
          <p14:tracePt t="81026" x="10098088" y="2038350"/>
          <p14:tracePt t="81043" x="10115550" y="2012950"/>
          <p14:tracePt t="81048" x="10140950" y="1981200"/>
          <p14:tracePt t="81060" x="10160000" y="1938338"/>
          <p14:tracePt t="81072" x="10166350" y="1912938"/>
          <p14:tracePt t="81082" x="10172700" y="1868488"/>
          <p14:tracePt t="81095" x="10172700" y="1819275"/>
          <p14:tracePt t="81105" x="10172700" y="1757363"/>
          <p14:tracePt t="81117" x="10172700" y="1681163"/>
          <p14:tracePt t="81127" x="10153650" y="1600200"/>
          <p14:tracePt t="81140" x="10121900" y="1538288"/>
          <p14:tracePt t="81150" x="10085388" y="1468438"/>
          <p14:tracePt t="81161" x="10034588" y="1412875"/>
          <p14:tracePt t="81175" x="9998075" y="1362075"/>
          <p14:tracePt t="81184" x="9953625" y="1331913"/>
          <p14:tracePt t="81195" x="9885363" y="1287463"/>
          <p14:tracePt t="81210" x="9809163" y="1262063"/>
          <p14:tracePt t="81217" x="9702800" y="1231900"/>
          <p14:tracePt t="81230" x="9578975" y="1200150"/>
          <p14:tracePt t="81242" x="9434513" y="1162050"/>
          <p14:tracePt t="81251" x="9259888" y="1125538"/>
          <p14:tracePt t="81262" x="9066213" y="1100138"/>
          <p14:tracePt t="81274" x="8878888" y="1074738"/>
          <p14:tracePt t="81286" x="8715375" y="1062038"/>
          <p14:tracePt t="81298" x="8553450" y="1057275"/>
          <p14:tracePt t="81309" x="8428038" y="1057275"/>
          <p14:tracePt t="81321" x="8302625" y="1057275"/>
          <p14:tracePt t="81330" x="8202613" y="1057275"/>
          <p14:tracePt t="81342" x="8102600" y="1057275"/>
          <p14:tracePt t="81352" x="8002588" y="1057275"/>
          <p14:tracePt t="81363" x="7889875" y="1057275"/>
          <p14:tracePt t="81376" x="7783513" y="1057275"/>
          <p14:tracePt t="81386" x="7670800" y="1057275"/>
          <p14:tracePt t="81397" x="7570788" y="1057275"/>
          <p14:tracePt t="81409" x="7466013" y="1068388"/>
          <p14:tracePt t="81420" x="7366000" y="1074738"/>
          <p14:tracePt t="81431" x="7264400" y="1087438"/>
          <p14:tracePt t="81443" x="7164388" y="1100138"/>
          <p14:tracePt t="81455" x="7064375" y="1106488"/>
          <p14:tracePt t="81465" x="6953250" y="1119188"/>
          <p14:tracePt t="81477" x="6827838" y="1125538"/>
          <p14:tracePt t="81487" x="6689725" y="1138238"/>
          <p14:tracePt t="81499" x="6564313" y="1150938"/>
          <p14:tracePt t="81510" x="6440488" y="1162050"/>
          <p14:tracePt t="81522" x="6327775" y="1168400"/>
          <p14:tracePt t="81532" x="6227763" y="1181100"/>
          <p14:tracePt t="81543" x="6140450" y="1187450"/>
          <p14:tracePt t="81559" x="6070600" y="1206500"/>
          <p14:tracePt t="81566" x="6021388" y="1219200"/>
          <p14:tracePt t="81578" x="5964238" y="1238250"/>
          <p14:tracePt t="81593" x="5915025" y="1257300"/>
          <p14:tracePt t="81601" x="5870575" y="1262063"/>
          <p14:tracePt t="81612" x="5834063" y="1268413"/>
          <p14:tracePt t="81626" x="5789613" y="1287463"/>
          <p14:tracePt t="81634" x="5764213" y="1300163"/>
          <p14:tracePt t="81645" x="5745163" y="1306513"/>
          <p14:tracePt t="81656" x="5727700" y="1312863"/>
          <p14:tracePt t="81667" x="5695950" y="1331913"/>
          <p14:tracePt t="81681" x="5664200" y="1344613"/>
          <p14:tracePt t="81691" x="5621338" y="1368425"/>
          <p14:tracePt t="81701" x="5602288" y="1387475"/>
          <p14:tracePt t="81712" x="5583238" y="1406525"/>
          <p14:tracePt t="81724" x="5576888" y="1438275"/>
          <p14:tracePt t="81734" x="5570538" y="1457325"/>
          <p14:tracePt t="81746" x="5570538" y="1474788"/>
          <p14:tracePt t="81758" x="5570538" y="1487488"/>
          <p14:tracePt t="81768" x="5570538" y="1500188"/>
          <p14:tracePt t="81780" x="5570538" y="1519238"/>
          <p14:tracePt t="81792" x="5589588" y="1544638"/>
          <p14:tracePt t="81807" x="5614988" y="1557338"/>
          <p14:tracePt t="81814" x="5638800" y="1568450"/>
          <p14:tracePt t="81826" x="5676900" y="1593850"/>
          <p14:tracePt t="81839" x="5734050" y="1631950"/>
          <p14:tracePt t="81847" x="5815013" y="1668463"/>
          <p14:tracePt t="81859" x="5908675" y="1725613"/>
          <p14:tracePt t="81873" x="6021388" y="1774825"/>
          <p14:tracePt t="81881" x="6140450" y="1831975"/>
          <p14:tracePt t="81893" x="6270625" y="1881188"/>
          <p14:tracePt t="81904" x="6427788" y="1931988"/>
          <p14:tracePt t="81915" x="6589713" y="1993900"/>
          <p14:tracePt t="81927" x="6721475" y="2038350"/>
          <p14:tracePt t="81938" x="6846888" y="2068513"/>
          <p14:tracePt t="81949" x="6970713" y="2087563"/>
          <p14:tracePt t="81960" x="7102475" y="2112963"/>
          <p14:tracePt t="81975" x="7240588" y="2132013"/>
          <p14:tracePt t="81986" x="7434263" y="2157413"/>
          <p14:tracePt t="81994" x="7670800" y="2174875"/>
          <p14:tracePt t="82007" x="8002588" y="2187575"/>
          <p14:tracePt t="82016" x="8415338" y="2206625"/>
          <p14:tracePt t="82027" x="8947150" y="2206625"/>
          <p14:tracePt t="82041" x="9534525" y="2174875"/>
          <p14:tracePt t="82049" x="10128250" y="2119313"/>
          <p14:tracePt t="82061" x="10721975" y="2038350"/>
          <p14:tracePt t="82074" x="11247438" y="1944688"/>
          <p14:tracePt t="82084" x="11679238" y="1838325"/>
          <p14:tracePt t="82095" x="12011025" y="1738313"/>
          <p14:tracePt t="82185" x="11766550" y="1138238"/>
          <p14:tracePt t="82196" x="11110913" y="981075"/>
          <p14:tracePt t="82208" x="10260013" y="812800"/>
          <p14:tracePt t="82219" x="9309100" y="687388"/>
          <p14:tracePt t="82230" x="8366125" y="600075"/>
          <p14:tracePt t="82242" x="7477125" y="581025"/>
          <p14:tracePt t="82254" x="6740525" y="593725"/>
          <p14:tracePt t="82263" x="6121400" y="674688"/>
          <p14:tracePt t="82275" x="5689600" y="781050"/>
          <p14:tracePt t="82287" x="5395913" y="944563"/>
          <p14:tracePt t="82297" x="5221288" y="1119188"/>
          <p14:tracePt t="82311" x="5132388" y="1350963"/>
          <p14:tracePt t="82321" x="5132388" y="1631950"/>
          <p14:tracePt t="82331" x="5227638" y="1938338"/>
          <p14:tracePt t="82344" x="5434013" y="2268538"/>
          <p14:tracePt t="82359" x="5770563" y="2557463"/>
          <p14:tracePt t="82365" x="6221413" y="2774950"/>
          <p14:tracePt t="82376" x="6777038" y="2932113"/>
          <p14:tracePt t="82389" x="7440613" y="2987675"/>
          <p14:tracePt t="82405" x="8178800" y="2974975"/>
          <p14:tracePt t="82411" x="8928100" y="2857500"/>
          <p14:tracePt t="82422" x="9640888" y="2632075"/>
          <p14:tracePt t="82432" x="10210800" y="2357438"/>
          <p14:tracePt t="82444" x="10591800" y="2100263"/>
          <p14:tracePt t="82457" x="10810875" y="1881188"/>
          <p14:tracePt t="82467" x="10910888" y="1663700"/>
          <p14:tracePt t="82478" x="10910888" y="1512888"/>
          <p14:tracePt t="82491" x="10779125" y="1325563"/>
          <p14:tracePt t="82500" x="10404475" y="1131888"/>
          <p14:tracePt t="82512" x="9798050" y="974725"/>
          <p14:tracePt t="82526" x="9002713" y="850900"/>
          <p14:tracePt t="82534" x="8159750" y="787400"/>
          <p14:tracePt t="82545" x="7396163" y="825500"/>
          <p14:tracePt t="82560" x="6796088" y="919163"/>
          <p14:tracePt t="82568" x="6415088" y="1044575"/>
          <p14:tracePt t="82579" x="6208713" y="1187450"/>
          <p14:tracePt t="82592" x="6115050" y="1362075"/>
          <p14:tracePt t="82606" x="6121400" y="1550988"/>
          <p14:tracePt t="82612" x="6257925" y="1793875"/>
          <p14:tracePt t="82627" x="6553200" y="2074863"/>
          <p14:tracePt t="82636" x="7027863" y="2338388"/>
          <p14:tracePt t="82646" x="7615238" y="2557463"/>
          <p14:tracePt t="82657" x="8247063" y="2693988"/>
          <p14:tracePt t="82670" x="8885238" y="2732088"/>
          <p14:tracePt t="82685" x="9478963" y="2681288"/>
          <p14:tracePt t="82693" x="9979025" y="2551113"/>
          <p14:tracePt t="82704" x="10372725" y="2370138"/>
          <p14:tracePt t="82713" x="10628313" y="2212975"/>
          <p14:tracePt t="82725" x="10741025" y="2074863"/>
          <p14:tracePt t="82736" x="10772775" y="1963738"/>
          <p14:tracePt t="82747" x="10717213" y="1868488"/>
          <p14:tracePt t="82759" x="10521950" y="1793875"/>
          <p14:tracePt t="82771" x="10204450" y="1725613"/>
          <p14:tracePt t="82782" x="9859963" y="1693863"/>
          <p14:tracePt t="82797" x="9528175" y="1693863"/>
          <p14:tracePt t="82810" x="9266238" y="1719263"/>
          <p14:tracePt t="82815" x="9059863" y="1774825"/>
          <p14:tracePt t="82827" x="8947150" y="1812925"/>
          <p14:tracePt t="82838" x="8878888" y="1844675"/>
          <p14:tracePt t="82849" x="8859838" y="1857375"/>
          <p14:tracePt t="82888" x="8853488" y="1863725"/>
          <p14:tracePt t="82896" x="8859838" y="1868488"/>
          <p14:tracePt t="82905" x="8872538" y="1868488"/>
          <p14:tracePt t="82917" x="8885238" y="1868488"/>
          <p14:tracePt t="82928" x="8896350" y="1868488"/>
          <p14:tracePt t="82961" x="8902700" y="1863725"/>
          <p14:tracePt t="83018" x="8909050" y="1857375"/>
          <p14:tracePt t="83029" x="8915400" y="1857375"/>
          <p14:tracePt t="83042" x="8928100" y="1851025"/>
          <p14:tracePt t="83051" x="8940800" y="1851025"/>
          <p14:tracePt t="83062" x="8953500" y="1851025"/>
          <p14:tracePt t="83073" x="8966200" y="1844675"/>
          <p14:tracePt t="83086" x="8972550" y="1844675"/>
          <p14:tracePt t="83097" x="8978900" y="1844675"/>
          <p14:tracePt t="83109" x="8991600" y="1844675"/>
          <p14:tracePt t="83122" x="9002713" y="1844675"/>
          <p14:tracePt t="83129" x="9021763" y="1844675"/>
          <p14:tracePt t="83143" x="9047163" y="1844675"/>
          <p14:tracePt t="83153" x="9072563" y="1844675"/>
          <p14:tracePt t="83163" x="9109075" y="1844675"/>
          <p14:tracePt t="83176" x="9166225" y="1863725"/>
          <p14:tracePt t="83186" x="9228138" y="1881188"/>
          <p14:tracePt t="83197" x="9296400" y="1900238"/>
          <p14:tracePt t="83209" x="9372600" y="1919288"/>
          <p14:tracePt t="83220" x="9440863" y="1938338"/>
          <p14:tracePt t="83231" x="9498013" y="1957388"/>
          <p14:tracePt t="83243" x="9534525" y="1968500"/>
          <p14:tracePt t="83254" x="9591675" y="1987550"/>
          <p14:tracePt t="83265" x="9647238" y="2006600"/>
          <p14:tracePt t="83276" x="9709150" y="2025650"/>
          <p14:tracePt t="83290" x="9779000" y="2044700"/>
          <p14:tracePt t="83299" x="9853613" y="2063750"/>
          <p14:tracePt t="83310" x="9934575" y="2081213"/>
          <p14:tracePt t="83323" x="9985375" y="2093913"/>
          <p14:tracePt t="83332" x="10034588" y="2100263"/>
          <p14:tracePt t="83343" x="10066338" y="2106613"/>
          <p14:tracePt t="83357" x="10085388" y="2112963"/>
          <p14:tracePt t="83366" x="10109200" y="2112963"/>
          <p14:tracePt t="83726" x="10115550" y="2112963"/>
          <p14:tracePt t="83737" x="10128250" y="2112963"/>
          <p14:tracePt t="83748" x="10140950" y="2112963"/>
          <p14:tracePt t="83760" x="10153650" y="2112963"/>
          <p14:tracePt t="83774" x="10172700" y="2112963"/>
          <p14:tracePt t="83783" x="10185400" y="2112963"/>
          <p14:tracePt t="83795" x="10198100" y="2112963"/>
          <p14:tracePt t="83806" x="10204450" y="2112963"/>
          <p14:tracePt t="84165" x="10210800" y="2112963"/>
          <p14:tracePt t="84176" x="10221913" y="2112963"/>
          <p14:tracePt t="84187" x="10234613" y="2112963"/>
          <p14:tracePt t="84198" x="10253663" y="2106613"/>
          <p14:tracePt t="84210" x="10279063" y="2087563"/>
          <p14:tracePt t="84222" x="10321925" y="2038350"/>
          <p14:tracePt t="84232" x="10385425" y="1957388"/>
          <p14:tracePt t="84245" x="10434638" y="1844675"/>
          <p14:tracePt t="84257" x="10466388" y="1719263"/>
          <p14:tracePt t="84266" x="10466388" y="1563688"/>
          <p14:tracePt t="84279" x="10415588" y="1362075"/>
          <p14:tracePt t="84289" x="10304463" y="1162050"/>
          <p14:tracePt t="84300" x="10091738" y="962025"/>
          <p14:tracePt t="84311" x="9740900" y="787400"/>
          <p14:tracePt t="84325" x="9266238" y="674688"/>
          <p14:tracePt t="84333" x="8728075" y="661988"/>
          <p14:tracePt t="84345" x="8208963" y="706438"/>
          <p14:tracePt t="84358" x="7727950" y="874713"/>
          <p14:tracePt t="84367" x="7321550" y="1157288"/>
          <p14:tracePt t="84378" x="7034213" y="1493838"/>
          <p14:tracePt t="84393" x="6889750" y="1931988"/>
          <p14:tracePt t="84403" x="6915150" y="2370138"/>
          <p14:tracePt t="84412" x="7221538" y="2825750"/>
          <p14:tracePt t="84424" x="7853363" y="3232150"/>
          <p14:tracePt t="84434" x="8766175" y="3506788"/>
          <p14:tracePt t="84446" x="9785350" y="3632200"/>
          <p14:tracePt t="84457" x="10779125" y="3600450"/>
          <p14:tracePt t="84469" x="11630025" y="3432175"/>
          <p14:tracePt t="84536" x="11210925" y="1951038"/>
          <p14:tracePt t="84547" x="10553700" y="1768475"/>
          <p14:tracePt t="84559" x="10004425" y="1693863"/>
          <p14:tracePt t="84572" x="9598025" y="1693863"/>
          <p14:tracePt t="84581" x="9328150" y="1731963"/>
          <p14:tracePt t="84594" x="9159875" y="1812925"/>
          <p14:tracePt t="84604" x="9078913" y="1893888"/>
          <p14:tracePt t="84616" x="9028113" y="1974850"/>
          <p14:tracePt t="84627" x="8996363" y="2051050"/>
          <p14:tracePt t="84638" x="8991600" y="2106613"/>
          <p14:tracePt t="84649" x="8991600" y="2132013"/>
          <p14:tracePt t="84660" x="8996363" y="2151063"/>
          <p14:tracePt t="84674" x="9002713" y="2151063"/>
          <p14:tracePt t="84685" x="9015413" y="2151063"/>
          <p14:tracePt t="84694" x="9028113" y="2144713"/>
          <p14:tracePt t="84706" x="9040813" y="2132013"/>
          <p14:tracePt t="84716" x="9053513" y="2100263"/>
          <p14:tracePt t="84727" x="9059863" y="2081213"/>
          <p14:tracePt t="84744" x="9059863" y="2068513"/>
          <p14:tracePt t="84750" x="9053513" y="2038350"/>
          <p14:tracePt t="84761" x="9034463" y="2019300"/>
          <p14:tracePt t="84773" x="8966200" y="1981200"/>
          <p14:tracePt t="84784" x="8859838" y="1951038"/>
          <p14:tracePt t="84796" x="8678863" y="1912938"/>
          <p14:tracePt t="84808" x="8359775" y="1863725"/>
          <p14:tracePt t="84817" x="7966075" y="1812925"/>
          <p14:tracePt t="84828" x="7502525" y="1774825"/>
          <p14:tracePt t="84842" x="6964363" y="1757363"/>
          <p14:tracePt t="84851" x="6383338" y="1738313"/>
          <p14:tracePt t="84862" x="5795963" y="1751013"/>
          <p14:tracePt t="84873" x="5257800" y="1787525"/>
          <p14:tracePt t="84889" x="4808538" y="1863725"/>
          <p14:tracePt t="84900" x="4508500" y="1925638"/>
          <p14:tracePt t="84909" x="4408488" y="1944688"/>
          <p14:tracePt t="85008" x="4364038" y="1951038"/>
          <p14:tracePt t="85054" x="4370388" y="1951038"/>
          <p14:tracePt t="85066" x="4383088" y="1951038"/>
          <p14:tracePt t="85076" x="4395788" y="1951038"/>
          <p14:tracePt t="85093" x="4402138" y="1951038"/>
          <p14:tracePt t="85132" x="4414838" y="1951038"/>
          <p14:tracePt t="85144" x="4419600" y="1951038"/>
          <p14:tracePt t="85155" x="4425950" y="1951038"/>
          <p14:tracePt t="85167" x="4432300" y="1951038"/>
          <p14:tracePt t="85179" x="4445000" y="1951038"/>
          <p14:tracePt t="85190" x="4457700" y="1951038"/>
          <p14:tracePt t="85200" x="4476750" y="1951038"/>
          <p14:tracePt t="85211" x="4508500" y="1957388"/>
          <p14:tracePt t="85224" x="4538663" y="1963738"/>
          <p14:tracePt t="85233" x="4576763" y="1968500"/>
          <p14:tracePt t="85244" x="4638675" y="1981200"/>
          <p14:tracePt t="85258" x="4745038" y="1987550"/>
          <p14:tracePt t="85267" x="4870450" y="2012950"/>
          <p14:tracePt t="85279" x="5008563" y="2032000"/>
          <p14:tracePt t="85290" x="5183188" y="2068513"/>
          <p14:tracePt t="85301" x="5357813" y="2106613"/>
          <p14:tracePt t="85312" x="5534025" y="2144713"/>
          <p14:tracePt t="85325" x="5676900" y="2163763"/>
          <p14:tracePt t="85335" x="5802313" y="2187575"/>
          <p14:tracePt t="85346" x="5902325" y="2206625"/>
          <p14:tracePt t="85357" x="5976938" y="2225675"/>
          <p14:tracePt t="85371" x="6034088" y="2238375"/>
          <p14:tracePt t="85380" x="6083300" y="2244725"/>
          <p14:tracePt t="85393" x="6127750" y="2251075"/>
          <p14:tracePt t="85405" x="6164263" y="2251075"/>
          <p14:tracePt t="85413" x="6189663" y="2251075"/>
          <p14:tracePt t="85425" x="6234113" y="2257425"/>
          <p14:tracePt t="85438" x="6283325" y="2268538"/>
          <p14:tracePt t="85447" x="6346825" y="2268538"/>
          <p14:tracePt t="85458" x="6421438" y="2268538"/>
          <p14:tracePt t="85472" x="6521450" y="2268538"/>
          <p14:tracePt t="85482" x="6634163" y="2268538"/>
          <p14:tracePt t="85493" x="6757988" y="2268538"/>
          <p14:tracePt t="85504" x="6896100" y="2268538"/>
          <p14:tracePt t="85515" x="7046913" y="2268538"/>
          <p14:tracePt t="85527" x="7227888" y="2268538"/>
          <p14:tracePt t="85537" x="7402513" y="2268538"/>
          <p14:tracePt t="85548" x="7608888" y="2268538"/>
          <p14:tracePt t="85561" x="7840663" y="2268538"/>
          <p14:tracePt t="85573" x="8072438" y="2268538"/>
          <p14:tracePt t="85583" x="8328025" y="2268538"/>
          <p14:tracePt t="85595" x="8585200" y="2268538"/>
          <p14:tracePt t="85606" x="8815388" y="2268538"/>
          <p14:tracePt t="85616" x="9066213" y="2268538"/>
          <p14:tracePt t="85627" x="9321800" y="2268538"/>
          <p14:tracePt t="85641" x="9602788" y="2268538"/>
          <p14:tracePt t="85650" x="9934575" y="2268538"/>
          <p14:tracePt t="85661" x="10315575" y="2268538"/>
          <p14:tracePt t="85673" x="10721975" y="2268538"/>
          <p14:tracePt t="85683" x="11128375" y="2268538"/>
          <p14:tracePt t="85695" x="11491913" y="2257425"/>
          <p14:tracePt t="85708" x="11779250" y="2244725"/>
          <p14:tracePt t="85717" x="11985625" y="2232025"/>
          <p14:tracePt t="85729" x="12079288" y="2219325"/>
          <p14:tracePt t="85808" x="12117388" y="2212975"/>
          <p14:tracePt t="85830" x="12130088" y="2206625"/>
          <p14:tracePt t="85853" x="12136438" y="2200275"/>
          <p14:tracePt t="85876" x="12136438" y="2187575"/>
          <p14:tracePt t="85886" x="12123738" y="2174875"/>
          <p14:tracePt t="85897" x="12091988" y="2168525"/>
          <p14:tracePt t="85910" x="12036425" y="2151063"/>
          <p14:tracePt t="85919" x="11923713" y="2132013"/>
          <p14:tracePt t="85931" x="11710988" y="2087563"/>
          <p14:tracePt t="85943" x="11310938" y="2019300"/>
          <p14:tracePt t="85955" x="10741025" y="1944688"/>
          <p14:tracePt t="85968" x="10098088" y="1868488"/>
          <p14:tracePt t="85977" x="9428163" y="1806575"/>
          <p14:tracePt t="85988" x="8809038" y="1751013"/>
          <p14:tracePt t="85999" x="8296275" y="1693863"/>
          <p14:tracePt t="86010" x="7902575" y="1663700"/>
          <p14:tracePt t="86022" x="7640638" y="1631950"/>
          <p14:tracePt t="86032" x="7540625" y="1619250"/>
          <p14:tracePt t="86156" x="7483475" y="1619250"/>
          <p14:tracePt t="86168" x="7459663" y="1625600"/>
          <p14:tracePt t="86178" x="7427913" y="1631950"/>
          <p14:tracePt t="86191" x="7402513" y="1631950"/>
          <p14:tracePt t="86201" x="7377113" y="1638300"/>
          <p14:tracePt t="86224" x="7366000" y="1638300"/>
          <p14:tracePt t="86325" x="7408863" y="1644650"/>
          <p14:tracePt t="86336" x="7546975" y="1657350"/>
          <p14:tracePt t="86347" x="7815263" y="1681163"/>
          <p14:tracePt t="86359" x="8278813" y="1719263"/>
          <p14:tracePt t="86372" x="8872538" y="1757363"/>
          <p14:tracePt t="86382" x="9485313" y="1793875"/>
          <p14:tracePt t="86393" x="10098088" y="1831975"/>
          <p14:tracePt t="86403" x="10585450" y="1851025"/>
          <p14:tracePt t="86415" x="10917238" y="1851025"/>
          <p14:tracePt t="86460" x="11053763" y="1851025"/>
          <p14:tracePt t="86475" x="11079163" y="1851025"/>
          <p14:tracePt t="86486" x="11028363" y="1851025"/>
          <p14:tracePt t="86494" x="10785475" y="1851025"/>
          <p14:tracePt t="86509" x="10266363" y="1819275"/>
          <p14:tracePt t="86516" x="9602788" y="1781175"/>
          <p14:tracePt t="86527" x="8885238" y="1719263"/>
          <p14:tracePt t="86539" x="8172450" y="1681163"/>
          <p14:tracePt t="86549" x="7559675" y="1644650"/>
          <p14:tracePt t="86561" x="7121525" y="1625600"/>
          <p14:tracePt t="86573" x="6858000" y="1612900"/>
          <p14:tracePt t="86618" x="6770688" y="1612900"/>
          <p14:tracePt t="86629" x="6753225" y="1612900"/>
          <p14:tracePt t="86651" x="6770688" y="1612900"/>
          <p14:tracePt t="86662" x="6808788" y="1612900"/>
          <p14:tracePt t="86674" x="6883400" y="1612900"/>
          <p14:tracePt t="86686" x="7008813" y="1612900"/>
          <p14:tracePt t="86698" x="7215188" y="1612900"/>
          <p14:tracePt t="86710" x="7553325" y="1619250"/>
          <p14:tracePt t="86730" x="8396288" y="1657350"/>
          <p14:tracePt t="86743" x="8778875" y="1657350"/>
          <p14:tracePt t="86753" x="9134475" y="1657350"/>
          <p14:tracePt t="86764" x="9391650" y="1657350"/>
          <p14:tracePt t="86775" x="9547225" y="1657350"/>
          <p14:tracePt t="86787" x="9659938" y="1657350"/>
          <p14:tracePt t="86809" x="9709150" y="1657350"/>
          <p14:tracePt t="86844" x="9734550" y="1657350"/>
          <p14:tracePt t="86854" x="9766300" y="1638300"/>
          <p14:tracePt t="86865" x="9809163" y="1619250"/>
          <p14:tracePt t="86876" x="9840913" y="1593850"/>
          <p14:tracePt t="86889" x="9866313" y="1581150"/>
          <p14:tracePt t="86900" x="9885363" y="1568450"/>
          <p14:tracePt t="86911" x="9898063" y="1557338"/>
          <p14:tracePt t="86923" x="9904413" y="1550988"/>
          <p14:tracePt t="86932" x="9909175" y="1544638"/>
          <p14:tracePt t="86944" x="9909175" y="1531938"/>
          <p14:tracePt t="86956" x="9909175" y="1519238"/>
          <p14:tracePt t="86967" x="9898063" y="1506538"/>
          <p14:tracePt t="86978" x="9866313" y="1481138"/>
          <p14:tracePt t="86991" x="9785350" y="1457325"/>
          <p14:tracePt t="87000" x="9634538" y="1406525"/>
          <p14:tracePt t="87011" x="9315450" y="1344613"/>
          <p14:tracePt t="87024" x="8815388" y="1250950"/>
          <p14:tracePt t="87033" x="8247063" y="1174750"/>
          <p14:tracePt t="87045" x="7646988" y="1100138"/>
          <p14:tracePt t="87059" x="7102475" y="1025525"/>
          <p14:tracePt t="87069" x="6657975" y="968375"/>
          <p14:tracePt t="87079" x="6321425" y="938213"/>
          <p14:tracePt t="87091" x="6083300" y="925513"/>
          <p14:tracePt t="87101" x="5927725" y="925513"/>
          <p14:tracePt t="87112" x="5808663" y="925513"/>
          <p14:tracePt t="87125" x="5695950" y="931863"/>
          <p14:tracePt t="87135" x="5602288" y="938213"/>
          <p14:tracePt t="87146" x="5538788" y="957263"/>
          <p14:tracePt t="87157" x="5508625" y="962025"/>
          <p14:tracePt t="87202" x="5489575" y="968375"/>
          <p14:tracePt t="87236" x="5483225" y="974725"/>
          <p14:tracePt t="87247" x="5476875" y="987425"/>
          <p14:tracePt t="87281" x="5470525" y="1000125"/>
          <p14:tracePt t="87296" x="5464175" y="1012825"/>
          <p14:tracePt t="87315" x="5464175" y="1031875"/>
          <p14:tracePt t="87326" x="5464175" y="1057275"/>
          <p14:tracePt t="87338" x="5464175" y="1081088"/>
          <p14:tracePt t="87348" x="5470525" y="1112838"/>
          <p14:tracePt t="87360" x="5508625" y="1144588"/>
          <p14:tracePt t="87373" x="5538788" y="1168400"/>
          <p14:tracePt t="87383" x="5608638" y="1212850"/>
          <p14:tracePt t="87394" x="5715000" y="1262063"/>
          <p14:tracePt t="87407" x="5883275" y="1319213"/>
          <p14:tracePt t="87416" x="6189663" y="1419225"/>
          <p14:tracePt t="87427" x="6596063" y="1544638"/>
          <p14:tracePt t="87442" x="7127875" y="1674813"/>
          <p14:tracePt t="87451" x="7853363" y="1819275"/>
          <p14:tracePt t="87461" x="8678863" y="1981200"/>
          <p14:tracePt t="87476" x="9609138" y="2151063"/>
          <p14:tracePt t="87487" x="10528300" y="2274888"/>
          <p14:tracePt t="87495" x="11479213" y="2381250"/>
          <p14:tracePt t="87620" x="11091863" y="1038225"/>
          <p14:tracePt t="87630" x="10109200" y="844550"/>
          <p14:tracePt t="87643" x="9040813" y="712788"/>
          <p14:tracePt t="87654" x="7972425" y="650875"/>
          <p14:tracePt t="87664" x="6983413" y="650875"/>
          <p14:tracePt t="87677" x="6115050" y="725488"/>
          <p14:tracePt t="87688" x="5438775" y="868363"/>
          <p14:tracePt t="87697" x="4945063" y="1057275"/>
          <p14:tracePt t="87711" x="4645025" y="1257300"/>
          <p14:tracePt t="87721" x="4451350" y="1493838"/>
          <p14:tracePt t="87731" x="4402138" y="1700213"/>
          <p14:tracePt t="87743" x="4432300" y="1893888"/>
          <p14:tracePt t="87754" x="4602163" y="2106613"/>
          <p14:tracePt t="87764" x="4876800" y="2287588"/>
          <p14:tracePt t="87776" x="5170488" y="2419350"/>
          <p14:tracePt t="87793" x="5376863" y="2487613"/>
          <p14:tracePt t="87822" x="5470525" y="2519363"/>
          <p14:tracePt t="87843" x="5383213" y="2519363"/>
          <p14:tracePt t="87856" x="5121275" y="2519363"/>
          <p14:tracePt t="87867" x="4683125" y="2538413"/>
          <p14:tracePt t="87879" x="4238625" y="2593975"/>
          <p14:tracePt t="87890" x="3863975" y="2674938"/>
          <p14:tracePt t="87900" x="3625850" y="2781300"/>
          <p14:tracePt t="87912" x="3489325" y="2881313"/>
          <p14:tracePt t="87924" x="3438525" y="2957513"/>
          <p14:tracePt t="87933" x="3444875" y="3038475"/>
          <p14:tracePt t="87945" x="3525838" y="3119438"/>
          <p14:tracePt t="87957" x="3683000" y="3200400"/>
          <p14:tracePt t="87969" x="3989388" y="3300413"/>
          <p14:tracePt t="87981" x="4338638" y="3370263"/>
          <p14:tracePt t="87991" x="4732338" y="3419475"/>
          <p14:tracePt t="88001" x="5095875" y="3432175"/>
          <p14:tracePt t="88012" x="5376863" y="3432175"/>
          <p14:tracePt t="88024" x="5589588" y="3413125"/>
          <p14:tracePt t="88035" x="5795963" y="3357563"/>
          <p14:tracePt t="88046" x="5976938" y="3294063"/>
          <p14:tracePt t="88059" x="6151563" y="3200400"/>
          <p14:tracePt t="88069" x="6289675" y="3087688"/>
          <p14:tracePt t="88080" x="6408738" y="2970213"/>
          <p14:tracePt t="88093" x="6521450" y="2832100"/>
          <p14:tracePt t="88104" x="6608763" y="2719388"/>
          <p14:tracePt t="88114" x="6696075" y="2613025"/>
          <p14:tracePt t="88126" x="6783388" y="2500313"/>
          <p14:tracePt t="88137" x="6870700" y="2406650"/>
          <p14:tracePt t="88148" x="6953250" y="2312988"/>
          <p14:tracePt t="88158" x="7046913" y="2225675"/>
          <p14:tracePt t="88170" x="7140575" y="2157413"/>
          <p14:tracePt t="88182" x="7234238" y="2081213"/>
          <p14:tracePt t="88194" x="7327900" y="2019300"/>
          <p14:tracePt t="88204" x="7408863" y="1957388"/>
          <p14:tracePt t="88215" x="7466013" y="1912938"/>
          <p14:tracePt t="88226" x="7489825" y="1887538"/>
          <p14:tracePt t="88238" x="7508875" y="1874838"/>
          <p14:tracePt t="88463" x="7521575" y="1868488"/>
          <p14:tracePt t="88475" x="7553325" y="1863725"/>
          <p14:tracePt t="88485" x="7577138" y="1857375"/>
          <p14:tracePt t="88496" x="7634288" y="1844675"/>
          <p14:tracePt t="88508" x="7708900" y="1838325"/>
          <p14:tracePt t="88519" x="7808913" y="1825625"/>
          <p14:tracePt t="88530" x="7934325" y="1819275"/>
          <p14:tracePt t="88543" x="8047038" y="1806575"/>
          <p14:tracePt t="88555" x="8159750" y="1787525"/>
          <p14:tracePt t="88564" x="8259763" y="1774825"/>
          <p14:tracePt t="88575" x="8340725" y="1763713"/>
          <p14:tracePt t="88597" x="8366125" y="1757363"/>
          <p14:tracePt t="88655" x="8383588" y="1757363"/>
          <p14:tracePt t="88665" x="8402638" y="1751013"/>
          <p14:tracePt t="88688" x="8408988" y="1751013"/>
          <p14:tracePt t="88733" x="8415338" y="1751013"/>
          <p14:tracePt t="88743" x="8428038" y="1751013"/>
          <p14:tracePt t="88757" x="8447088" y="1751013"/>
          <p14:tracePt t="88767" x="8459788" y="1751013"/>
          <p14:tracePt t="88778" x="8472488" y="1751013"/>
          <p14:tracePt t="88845" x="8483600" y="1751013"/>
          <p14:tracePt t="88856" x="8496300" y="1751013"/>
          <p14:tracePt t="88869" x="8528050" y="1744663"/>
          <p14:tracePt t="88878" x="8547100" y="1744663"/>
          <p14:tracePt t="88892" x="8566150" y="1744663"/>
          <p14:tracePt t="88901" x="8578850" y="1744663"/>
          <p14:tracePt t="88912" x="8596313" y="1744663"/>
          <p14:tracePt t="88924" x="8609013" y="1738313"/>
          <p14:tracePt t="88936" x="8640763" y="1738313"/>
          <p14:tracePt t="88946" x="8659813" y="1738313"/>
          <p14:tracePt t="88957" x="8685213" y="1738313"/>
          <p14:tracePt t="88973" x="8721725" y="1738313"/>
          <p14:tracePt t="88983" x="8785225" y="1738313"/>
          <p14:tracePt t="88992" x="8859838" y="1738313"/>
          <p14:tracePt t="89004" x="8947150" y="1738313"/>
          <p14:tracePt t="89013" x="9034463" y="1738313"/>
          <p14:tracePt t="89027" x="9134475" y="1738313"/>
          <p14:tracePt t="89036" x="9228138" y="1731963"/>
          <p14:tracePt t="89047" x="9315450" y="1731963"/>
          <p14:tracePt t="89059" x="9391650" y="1731963"/>
          <p14:tracePt t="89071" x="9428163" y="1731963"/>
          <p14:tracePt t="89081" x="9447213" y="1731963"/>
          <p14:tracePt t="89105" x="9459913" y="1731963"/>
          <p14:tracePt t="89115" x="9466263" y="1731963"/>
          <p14:tracePt t="89126" x="9485313" y="1725613"/>
          <p14:tracePt t="89138" x="9509125" y="1725613"/>
          <p14:tracePt t="89148" x="9547225" y="1725613"/>
          <p14:tracePt t="89160" x="9578975" y="1725613"/>
          <p14:tracePt t="89173" x="9602788" y="1725613"/>
          <p14:tracePt t="89183" x="9653588" y="1725613"/>
          <p14:tracePt t="89194" x="9702800" y="1725613"/>
          <p14:tracePt t="89206" x="9766300" y="1725613"/>
          <p14:tracePt t="89216" x="9828213" y="1725613"/>
          <p14:tracePt t="89228" x="9891713" y="1725613"/>
          <p14:tracePt t="89243" x="9940925" y="1725613"/>
          <p14:tracePt t="89250" x="9991725" y="1725613"/>
          <p14:tracePt t="89262" x="10021888" y="1725613"/>
          <p14:tracePt t="89274" x="10047288" y="1725613"/>
          <p14:tracePt t="89284" x="10072688" y="1725613"/>
          <p14:tracePt t="89295" x="10079038" y="1725613"/>
          <p14:tracePt t="89309" x="10091738" y="1725613"/>
          <p14:tracePt t="89328" x="10104438" y="1725613"/>
          <p14:tracePt t="89362" x="10109200" y="1725613"/>
          <p14:tracePt t="89389" x="10115550" y="1725613"/>
          <p14:tracePt t="89399" x="10121900" y="1725613"/>
          <p14:tracePt t="89409" x="10128250" y="1725613"/>
          <p14:tracePt t="89555" x="10140950" y="1725613"/>
          <p14:tracePt t="89566" x="10160000" y="1725613"/>
          <p14:tracePt t="89592" x="10179050" y="1712913"/>
          <p14:tracePt t="89624" x="10191750" y="1706563"/>
          <p14:tracePt t="89655" x="10204450" y="1706563"/>
          <p14:tracePt t="89667" x="10215563" y="1700213"/>
          <p14:tracePt t="89694" x="10221913" y="1700213"/>
          <p14:tracePt t="89835" x="10228263" y="1700213"/>
          <p14:tracePt t="89892" x="10221913" y="1700213"/>
          <p14:tracePt t="89913" x="10215563" y="1706563"/>
          <p14:tracePt t="90307" x="10228263" y="1706563"/>
          <p14:tracePt t="90330" x="10234613" y="1706563"/>
          <p14:tracePt t="90453" x="10247313" y="1706563"/>
          <p14:tracePt t="90466" x="10253663" y="1706563"/>
          <p14:tracePt t="90476" x="10260013" y="1706563"/>
          <p14:tracePt t="90487" x="10266363" y="1706563"/>
          <p14:tracePt t="90498" x="10272713" y="1706563"/>
          <p14:tracePt t="90524" x="10279063" y="1706563"/>
          <p14:tracePt t="90559" x="10285413" y="1706563"/>
          <p14:tracePt t="90567" x="10291763" y="1700213"/>
          <p14:tracePt t="90577" x="10298113" y="1693863"/>
          <p14:tracePt t="90592" x="10328275" y="1663700"/>
          <p14:tracePt t="90600" x="10353675" y="1644650"/>
          <p14:tracePt t="90612" x="10366375" y="1612900"/>
          <p14:tracePt t="90624" x="10379075" y="1581150"/>
          <p14:tracePt t="90636" x="10385425" y="1544638"/>
          <p14:tracePt t="90645" x="10391775" y="1500188"/>
          <p14:tracePt t="90658" x="10391775" y="1474788"/>
          <p14:tracePt t="90669" x="10391775" y="1457325"/>
          <p14:tracePt t="90690" x="10391775" y="1444625"/>
          <p14:tracePt t="90701" x="10385425" y="1431925"/>
          <p14:tracePt t="90712" x="10366375" y="1419225"/>
          <p14:tracePt t="90724" x="10334625" y="1419225"/>
          <p14:tracePt t="90735" x="10310813" y="1412875"/>
          <p14:tracePt t="90746" x="10266363" y="1412875"/>
          <p14:tracePt t="90758" x="10215563" y="1406525"/>
          <p14:tracePt t="90768" x="10153650" y="1393825"/>
          <p14:tracePt t="90780" x="10079038" y="1393825"/>
          <p14:tracePt t="90794" x="9991725" y="1387475"/>
          <p14:tracePt t="90803" x="9879013" y="1387475"/>
          <p14:tracePt t="90813" x="9766300" y="1387475"/>
          <p14:tracePt t="90825" x="9666288" y="1387475"/>
          <p14:tracePt t="90838" x="9566275" y="1387475"/>
          <p14:tracePt t="90847" x="9478963" y="1387475"/>
          <p14:tracePt t="90858" x="9391650" y="1387475"/>
          <p14:tracePt t="90874" x="9315450" y="1387475"/>
          <p14:tracePt t="90886" x="9247188" y="1419225"/>
          <p14:tracePt t="90893" x="9202738" y="1462088"/>
          <p14:tracePt t="90904" x="9166225" y="1519238"/>
          <p14:tracePt t="90915" x="9134475" y="1587500"/>
          <p14:tracePt t="90927" x="9115425" y="1668463"/>
          <p14:tracePt t="90938" x="9115425" y="1757363"/>
          <p14:tracePt t="90949" x="9159875" y="1844675"/>
          <p14:tracePt t="90960" x="9272588" y="1944688"/>
          <p14:tracePt t="90976" x="9521825" y="2087563"/>
          <p14:tracePt t="90983" x="9879013" y="2187575"/>
          <p14:tracePt t="90994" x="10240963" y="2219325"/>
          <p14:tracePt t="91008" x="10579100" y="2212975"/>
          <p14:tracePt t="91016" x="10872788" y="2151063"/>
          <p14:tracePt t="91027" x="11117263" y="2044700"/>
          <p14:tracePt t="91042" x="11298238" y="1919288"/>
          <p14:tracePt t="91050" x="11398250" y="1763713"/>
          <p14:tracePt t="91061" x="11423650" y="1593850"/>
          <p14:tracePt t="91074" x="11341100" y="1381125"/>
          <p14:tracePt t="91084" x="11079163" y="1150938"/>
          <p14:tracePt t="91097" x="10610850" y="925513"/>
          <p14:tracePt t="91108" x="10028238" y="768350"/>
          <p14:tracePt t="91117" x="9459913" y="712788"/>
          <p14:tracePt t="91128" x="8947150" y="744538"/>
          <p14:tracePt t="91142" x="8466138" y="893763"/>
          <p14:tracePt t="91151" x="7989888" y="1138238"/>
          <p14:tracePt t="91162" x="7577138" y="1457325"/>
          <p14:tracePt t="91174" x="7264400" y="1844675"/>
          <p14:tracePt t="91185" x="7053263" y="2219325"/>
          <p14:tracePt t="91196" x="6915150" y="2557463"/>
          <p14:tracePt t="91208" x="6834188" y="2838450"/>
          <p14:tracePt t="91219" x="6796088" y="3013075"/>
          <p14:tracePt t="91230" x="6789738" y="3125788"/>
          <p14:tracePt t="91263" x="6777038" y="3176588"/>
          <p14:tracePt t="91275" x="6764338" y="3200400"/>
          <p14:tracePt t="91289" x="6715125" y="3213100"/>
          <p14:tracePt t="91298" x="6589713" y="3225800"/>
          <p14:tracePt t="91309" x="6364288" y="3225800"/>
          <p14:tracePt t="91322" x="5983288" y="3225800"/>
          <p14:tracePt t="91331" x="5521325" y="3213100"/>
          <p14:tracePt t="91343" x="5038725" y="3194050"/>
          <p14:tracePt t="91354" x="4525963" y="3176588"/>
          <p14:tracePt t="91365" x="4038600" y="3157538"/>
          <p14:tracePt t="91376" x="3606800" y="3144838"/>
          <p14:tracePt t="91388" x="3276600" y="3144838"/>
          <p14:tracePt t="91403" x="3070225" y="3144838"/>
          <p14:tracePt t="91478" x="2995613" y="3144838"/>
          <p14:tracePt t="91491" x="2938463" y="3132138"/>
          <p14:tracePt t="91500" x="2900363" y="3125788"/>
          <p14:tracePt t="91511" x="2857500" y="3119438"/>
          <p14:tracePt t="91525" x="2819400" y="3106738"/>
          <p14:tracePt t="91533" x="2789238" y="3100388"/>
          <p14:tracePt t="91545" x="2770188" y="3100388"/>
          <p14:tracePt t="91560" x="2738438" y="3100388"/>
          <p14:tracePt t="91568" x="2713038" y="3100388"/>
          <p14:tracePt t="91579" x="2682875" y="3100388"/>
          <p14:tracePt t="91593" x="2657475" y="3100388"/>
          <p14:tracePt t="91602" x="2625725" y="3100388"/>
          <p14:tracePt t="91612" x="2600325" y="3100388"/>
          <p14:tracePt t="91626" x="2582863" y="3100388"/>
          <p14:tracePt t="91637" x="2570163" y="3100388"/>
          <p14:tracePt t="91659" x="2557463" y="3106738"/>
          <p14:tracePt t="91669" x="2544763" y="3113088"/>
          <p14:tracePt t="91680" x="2538413" y="3119438"/>
          <p14:tracePt t="91692" x="2532063" y="3119438"/>
          <p14:tracePt t="91702" x="2513013" y="3125788"/>
          <p14:tracePt t="91714" x="2493963" y="3138488"/>
          <p14:tracePt t="91727" x="2482850" y="3144838"/>
          <p14:tracePt t="91736" x="2457450" y="3163888"/>
          <p14:tracePt t="91747" x="2438400" y="3170238"/>
          <p14:tracePt t="91761" x="2419350" y="3181350"/>
          <p14:tracePt t="91770" x="2406650" y="3187700"/>
          <p14:tracePt t="91781" x="2393950" y="3187700"/>
          <p14:tracePt t="91794" x="2370138" y="3200400"/>
          <p14:tracePt t="91805" x="2351088" y="3213100"/>
          <p14:tracePt t="91815" x="2319338" y="3232150"/>
          <p14:tracePt t="91827" x="2287588" y="3257550"/>
          <p14:tracePt t="91839" x="2244725" y="3281363"/>
          <p14:tracePt t="91848" x="2212975" y="3294063"/>
          <p14:tracePt t="91860" x="2182813" y="3313113"/>
          <p14:tracePt t="91883" x="2163763" y="3325813"/>
          <p14:tracePt t="91894" x="2144713" y="3338513"/>
          <p14:tracePt t="92029" x="2132013" y="3344863"/>
          <p14:tracePt t="92042" x="2132013" y="3351213"/>
          <p14:tracePt t="92051" x="2119313" y="3363913"/>
          <p14:tracePt t="92062" x="2106613" y="3376613"/>
          <p14:tracePt t="92073" x="2082800" y="3387725"/>
          <p14:tracePt t="92089" x="2051050" y="3413125"/>
          <p14:tracePt t="92098" x="2032000" y="3425825"/>
          <p14:tracePt t="92109" x="2019300" y="3444875"/>
          <p14:tracePt t="92534" x="2006600" y="3451225"/>
          <p14:tracePt t="92546" x="1993900" y="3451225"/>
          <p14:tracePt t="92569" x="1981200" y="3451225"/>
          <p14:tracePt t="92580" x="1976438" y="3444875"/>
          <p14:tracePt t="92594" x="1951038" y="3438525"/>
          <p14:tracePt t="92603" x="1919288" y="3438525"/>
          <p14:tracePt t="92616" x="1893888" y="3438525"/>
          <p14:tracePt t="92626" x="1857375" y="3438525"/>
          <p14:tracePt t="92640" x="1806575" y="3438525"/>
          <p14:tracePt t="92648" x="1731963" y="3438525"/>
          <p14:tracePt t="92659" x="1619250" y="3438525"/>
          <p14:tracePt t="92675" x="1481138" y="3438525"/>
          <p14:tracePt t="92684" x="1331913" y="3438525"/>
          <p14:tracePt t="92694" x="1174750" y="3438525"/>
          <p14:tracePt t="92704" x="1019175" y="3438525"/>
          <p14:tracePt t="92715" x="893763" y="3438525"/>
          <p14:tracePt t="92726" x="793750" y="3463925"/>
          <p14:tracePt t="92738" x="725488" y="3487738"/>
          <p14:tracePt t="92748" x="693738" y="3506788"/>
          <p14:tracePt t="92760" x="681038" y="3519488"/>
          <p14:tracePt t="92771" x="674688" y="3532188"/>
          <p14:tracePt t="92785" x="674688" y="3557588"/>
          <p14:tracePt t="92795" x="693738" y="3581400"/>
          <p14:tracePt t="92807" x="731838" y="3606800"/>
          <p14:tracePt t="92816" x="812800" y="3632200"/>
          <p14:tracePt t="92827" x="938213" y="3663950"/>
          <p14:tracePt t="92839" x="1138238" y="3700463"/>
          <p14:tracePt t="92850" x="1425575" y="3732213"/>
          <p14:tracePt t="92861" x="1763713" y="3751263"/>
          <p14:tracePt t="92876" x="2070100" y="3751263"/>
          <p14:tracePt t="92889" x="2382838" y="3725863"/>
          <p14:tracePt t="92897" x="2657475" y="3663950"/>
          <p14:tracePt t="92908" x="2913063" y="3587750"/>
          <p14:tracePt t="92917" x="3100388" y="3519488"/>
          <p14:tracePt t="92928" x="3244850" y="3451225"/>
          <p14:tracePt t="92941" x="3338513" y="3370263"/>
          <p14:tracePt t="92951" x="3406775" y="3281363"/>
          <p14:tracePt t="92962" x="3457575" y="3200400"/>
          <p14:tracePt t="92974" x="3489325" y="3125788"/>
          <p14:tracePt t="92986" x="3506788" y="3057525"/>
          <p14:tracePt t="93009" x="3513138" y="3019425"/>
          <p14:tracePt t="93042" x="3513138" y="3006725"/>
          <p14:tracePt t="93052" x="3489325" y="3000375"/>
          <p14:tracePt t="93064" x="3451225" y="3000375"/>
          <p14:tracePt t="93078" x="3406775" y="3000375"/>
          <p14:tracePt t="93090" x="3351213" y="3025775"/>
          <p14:tracePt t="93099" x="3295650" y="3063875"/>
          <p14:tracePt t="93110" x="3238500" y="3113088"/>
          <p14:tracePt t="93123" x="3182938" y="3163888"/>
          <p14:tracePt t="93131" x="3144838" y="3219450"/>
          <p14:tracePt t="93143" x="3113088" y="3281363"/>
          <p14:tracePt t="93156" x="3095625" y="3351213"/>
          <p14:tracePt t="93166" x="3106738" y="3425825"/>
          <p14:tracePt t="93178" x="3176588" y="3487738"/>
          <p14:tracePt t="93188" x="3351213" y="3563938"/>
          <p14:tracePt t="93199" x="3625850" y="3619500"/>
          <p14:tracePt t="93210" x="3970338" y="3670300"/>
          <p14:tracePt t="93222" x="4308475" y="3706813"/>
          <p14:tracePt t="93233" x="4589463" y="3706813"/>
          <p14:tracePt t="93244" x="4808538" y="3681413"/>
          <p14:tracePt t="93257" x="4970463" y="3619500"/>
          <p14:tracePt t="93266" x="5076825" y="3532188"/>
          <p14:tracePt t="93279" x="5157788" y="3406775"/>
          <p14:tracePt t="93293" x="5221288" y="3244850"/>
          <p14:tracePt t="93300" x="5264150" y="3044825"/>
          <p14:tracePt t="93312" x="5264150" y="2894013"/>
          <p14:tracePt t="93324" x="5232400" y="2744788"/>
          <p14:tracePt t="93333" x="5176838" y="2600325"/>
          <p14:tracePt t="93344" x="5064125" y="2470150"/>
          <p14:tracePt t="93357" x="4927600" y="2357438"/>
          <p14:tracePt t="93367" x="4776788" y="2268538"/>
          <p14:tracePt t="93378" x="4602163" y="2219325"/>
          <p14:tracePt t="93391" x="4425950" y="2181225"/>
          <p14:tracePt t="93402" x="4232275" y="2151063"/>
          <p14:tracePt t="93412" x="4044950" y="2144713"/>
          <p14:tracePt t="93425" x="3863975" y="2144713"/>
          <p14:tracePt t="93436" x="3695700" y="2157413"/>
          <p14:tracePt t="93447" x="3570288" y="2187575"/>
          <p14:tracePt t="93457" x="3438525" y="2244725"/>
          <p14:tracePt t="93469" x="3332163" y="2306638"/>
          <p14:tracePt t="93481" x="3238500" y="2370138"/>
          <p14:tracePt t="93493" x="3170238" y="2432050"/>
          <p14:tracePt t="93503" x="3119438" y="2487613"/>
          <p14:tracePt t="93514" x="3095625" y="2557463"/>
          <p14:tracePt t="93527" x="3076575" y="2619375"/>
          <p14:tracePt t="93537" x="3076575" y="2674938"/>
          <p14:tracePt t="93547" x="3100388" y="2719388"/>
          <p14:tracePt t="93560" x="3163888" y="2757488"/>
          <p14:tracePt t="93571" x="3225800" y="2781300"/>
          <p14:tracePt t="93582" x="3306763" y="2800350"/>
          <p14:tracePt t="93595" x="3395663" y="2813050"/>
          <p14:tracePt t="93604" x="3482975" y="2825750"/>
          <p14:tracePt t="93616" x="3570288" y="2825750"/>
          <p14:tracePt t="93627" x="3644900" y="2825750"/>
          <p14:tracePt t="93639" x="3695700" y="2819400"/>
          <p14:tracePt t="93649" x="3725863" y="2813050"/>
          <p14:tracePt t="93660" x="3744913" y="2806700"/>
          <p14:tracePt t="93674" x="3757613" y="2800350"/>
          <p14:tracePt t="93772" x="3770313" y="2794000"/>
          <p14:tracePt t="93786" x="3795713" y="2787650"/>
          <p14:tracePt t="93795" x="3813175" y="2781300"/>
          <p14:tracePt t="93807" x="3844925" y="2770188"/>
          <p14:tracePt t="93817" x="3883025" y="2763838"/>
          <p14:tracePt t="93828" x="3925888" y="2757488"/>
          <p14:tracePt t="93842" x="3976688" y="2744788"/>
          <p14:tracePt t="93852" x="4019550" y="2738438"/>
          <p14:tracePt t="93863" x="4044950" y="2732088"/>
          <p14:tracePt t="93874" x="4070350" y="2719388"/>
          <p14:tracePt t="93891" x="4089400" y="2713038"/>
          <p14:tracePt t="93900" x="4119563" y="2693988"/>
          <p14:tracePt t="93910" x="4138613" y="2687638"/>
          <p14:tracePt t="93921" x="4157663" y="2681288"/>
          <p14:tracePt t="93930" x="4176713" y="2681288"/>
          <p14:tracePt t="93943" x="4189413" y="2681288"/>
          <p14:tracePt t="93952" x="4214813" y="2674938"/>
          <p14:tracePt t="93964" x="4225925" y="2674938"/>
          <p14:tracePt t="93986" x="4238625" y="2670175"/>
          <p14:tracePt t="93998" x="4270375" y="2670175"/>
          <p14:tracePt t="94009" x="4295775" y="2670175"/>
          <p14:tracePt t="94021" x="4332288" y="2670175"/>
          <p14:tracePt t="94031" x="4364038" y="2670175"/>
          <p14:tracePt t="94043" x="4389438" y="2670175"/>
          <p14:tracePt t="94059" x="4419600" y="2670175"/>
          <p14:tracePt t="94065" x="4445000" y="2670175"/>
          <p14:tracePt t="94077" x="4476750" y="2670175"/>
          <p14:tracePt t="94090" x="4502150" y="2670175"/>
          <p14:tracePt t="94100" x="4538663" y="2670175"/>
          <p14:tracePt t="94110" x="4602163" y="2670175"/>
          <p14:tracePt t="94121" x="4702175" y="2670175"/>
          <p14:tracePt t="94132" x="4826000" y="2670175"/>
          <p14:tracePt t="94144" x="4976813" y="2670175"/>
          <p14:tracePt t="94156" x="5157788" y="2670175"/>
          <p14:tracePt t="94167" x="5338763" y="2670175"/>
          <p14:tracePt t="94177" x="5521325" y="2670175"/>
          <p14:tracePt t="94190" x="5695950" y="2670175"/>
          <p14:tracePt t="94200" x="5876925" y="2670175"/>
          <p14:tracePt t="94211" x="6057900" y="2670175"/>
          <p14:tracePt t="94223" x="6240463" y="2670175"/>
          <p14:tracePt t="94233" x="6421438" y="2670175"/>
          <p14:tracePt t="94245" x="6570663" y="2670175"/>
          <p14:tracePt t="94258" x="6708775" y="2670175"/>
          <p14:tracePt t="94267" x="6846888" y="2670175"/>
          <p14:tracePt t="94279" x="6983413" y="2670175"/>
          <p14:tracePt t="94292" x="7108825" y="2670175"/>
          <p14:tracePt t="94302" x="7227888" y="2670175"/>
          <p14:tracePt t="94313" x="7340600" y="2670175"/>
          <p14:tracePt t="94326" x="7440613" y="2670175"/>
          <p14:tracePt t="94339" x="7540625" y="2670175"/>
          <p14:tracePt t="94346" x="7627938" y="2670175"/>
          <p14:tracePt t="94359" x="7702550" y="2670175"/>
          <p14:tracePt t="94370" x="7777163" y="2670175"/>
          <p14:tracePt t="94380" x="7853363" y="2670175"/>
          <p14:tracePt t="94392" x="7902575" y="2670175"/>
          <p14:tracePt t="94402" x="7934325" y="2670175"/>
          <p14:tracePt t="94414" x="7947025" y="2670175"/>
          <p14:tracePt t="94427" x="7959725" y="2670175"/>
          <p14:tracePt t="94437" x="7972425" y="2670175"/>
          <p14:tracePt t="94459" x="8015288" y="2670175"/>
          <p14:tracePt t="94471" x="8040688" y="2670175"/>
          <p14:tracePt t="94483" x="8059738" y="2670175"/>
          <p14:tracePt t="94496" x="8077200" y="2670175"/>
          <p14:tracePt t="94504" x="8089900" y="2670175"/>
          <p14:tracePt t="94515" x="8102600" y="2670175"/>
          <p14:tracePt t="94582" x="8108950" y="2670175"/>
          <p14:tracePt t="94593" x="8115300" y="2670175"/>
          <p14:tracePt t="94606" x="8140700" y="2663825"/>
          <p14:tracePt t="94616" x="8153400" y="2663825"/>
          <p14:tracePt t="94627" x="8178800" y="2663825"/>
          <p14:tracePt t="94640" x="8196263" y="2663825"/>
          <p14:tracePt t="94651" x="8228013" y="2663825"/>
          <p14:tracePt t="94662" x="8247063" y="2663825"/>
          <p14:tracePt t="94673" x="8266113" y="2663825"/>
          <p14:tracePt t="94684" x="8283575" y="2663825"/>
          <p14:tracePt t="94695" x="8308975" y="2663825"/>
          <p14:tracePt t="94708" x="8334375" y="2663825"/>
          <p14:tracePt t="94717" x="8366125" y="2663825"/>
          <p14:tracePt t="94728" x="8383588" y="2663825"/>
          <p14:tracePt t="94741" x="8396288" y="2663825"/>
          <p14:tracePt t="94751" x="8415338" y="2663825"/>
          <p14:tracePt t="94763" x="8434388" y="2663825"/>
          <p14:tracePt t="94774" x="8453438" y="2663825"/>
          <p14:tracePt t="94787" x="8483600" y="2663825"/>
          <p14:tracePt t="94798" x="8528050" y="2663825"/>
          <p14:tracePt t="94809" x="8596313" y="2663825"/>
          <p14:tracePt t="94822" x="8685213" y="2663825"/>
          <p14:tracePt t="94830" x="8778875" y="2663825"/>
          <p14:tracePt t="94842" x="8902700" y="2663825"/>
          <p14:tracePt t="94853" x="9028113" y="2663825"/>
          <p14:tracePt t="94864" x="9166225" y="2663825"/>
          <p14:tracePt t="94888" x="9415463" y="2663825"/>
          <p14:tracePt t="94905" x="9521825" y="2663825"/>
          <p14:tracePt t="94911" x="9609138" y="2663825"/>
          <p14:tracePt t="94920" x="9653588" y="2663825"/>
          <p14:tracePt t="94966" x="9691688" y="2663825"/>
          <p14:tracePt t="94978" x="9715500" y="2663825"/>
          <p14:tracePt t="94989" x="9753600" y="2663825"/>
          <p14:tracePt t="94999" x="9785350" y="2663825"/>
          <p14:tracePt t="95010" x="9809163" y="2663825"/>
          <p14:tracePt t="95023" x="9840913" y="2663825"/>
          <p14:tracePt t="95032" x="9879013" y="2663825"/>
          <p14:tracePt t="95044" x="9940925" y="2663825"/>
          <p14:tracePt t="95057" x="10015538" y="2663825"/>
          <p14:tracePt t="95066" x="10104438" y="2663825"/>
          <p14:tracePt t="95077" x="10215563" y="2663825"/>
          <p14:tracePt t="95091" x="10328275" y="2663825"/>
          <p14:tracePt t="95102" x="10447338" y="2663825"/>
          <p14:tracePt t="95111" x="10560050" y="2663825"/>
          <p14:tracePt t="95123" x="10660063" y="2663825"/>
          <p14:tracePt t="95133" x="10760075" y="2663825"/>
          <p14:tracePt t="95145" x="10847388" y="2651125"/>
          <p14:tracePt t="95156" x="10917238" y="2644775"/>
          <p14:tracePt t="95169" x="10941050" y="2644775"/>
          <p14:tracePt t="95184" x="10960100" y="2644775"/>
          <p14:tracePt t="95246" x="10985500" y="2644775"/>
          <p14:tracePt t="95261" x="11004550" y="2644775"/>
          <p14:tracePt t="95270" x="11028363" y="2644775"/>
          <p14:tracePt t="95280" x="11066463" y="2644775"/>
          <p14:tracePt t="95293" x="11104563" y="2644775"/>
          <p14:tracePt t="95309" x="11147425" y="2644775"/>
          <p14:tracePt t="95314" x="11198225" y="2644775"/>
          <p14:tracePt t="95325" x="11260138" y="2632075"/>
          <p14:tracePt t="95339" x="11334750" y="2625725"/>
          <p14:tracePt t="95347" x="11417300" y="2613025"/>
          <p14:tracePt t="95360" x="11491913" y="2606675"/>
          <p14:tracePt t="95372" x="11553825" y="2606675"/>
          <p14:tracePt t="95382" x="11591925" y="2606675"/>
          <p14:tracePt t="95572" x="11604625" y="2606675"/>
          <p14:tracePt t="95595" x="11585575" y="2606675"/>
          <p14:tracePt t="95608" x="11560175" y="2606675"/>
          <p14:tracePt t="95618" x="11523663" y="2606675"/>
          <p14:tracePt t="95629" x="11453813" y="2606675"/>
          <p14:tracePt t="95642" x="11360150" y="2606675"/>
          <p14:tracePt t="95652" x="11234738" y="2619375"/>
          <p14:tracePt t="95662" x="11098213" y="2619375"/>
          <p14:tracePt t="95674" x="10941050" y="2625725"/>
          <p14:tracePt t="95687" x="10753725" y="2638425"/>
          <p14:tracePt t="95698" x="10566400" y="2651125"/>
          <p14:tracePt t="95709" x="10379075" y="2663825"/>
          <p14:tracePt t="95720" x="10172700" y="2674938"/>
          <p14:tracePt t="95730" x="9991725" y="2674938"/>
          <p14:tracePt t="95743" x="9834563" y="2674938"/>
          <p14:tracePt t="95753" x="9709150" y="2674938"/>
          <p14:tracePt t="95764" x="9621838" y="2674938"/>
          <p14:tracePt t="95775" x="9585325" y="2687638"/>
          <p14:tracePt t="95787" x="9566275" y="2687638"/>
          <p14:tracePt t="95801" x="9553575" y="2687638"/>
          <p14:tracePt t="95820" x="9540875" y="2693988"/>
          <p14:tracePt t="95831" x="9534525" y="2693988"/>
          <p14:tracePt t="95855" x="9515475" y="2700338"/>
          <p14:tracePt t="95899" x="9502775" y="2700338"/>
          <p14:tracePt t="109872" x="9491663" y="2700338"/>
          <p14:tracePt t="109885" x="9472613" y="2681288"/>
          <p14:tracePt t="109894" x="9421813" y="2651125"/>
          <p14:tracePt t="109906" x="9378950" y="2613025"/>
          <p14:tracePt t="109916" x="9309100" y="2563813"/>
          <p14:tracePt t="109927" x="9240838" y="2500313"/>
          <p14:tracePt t="109941" x="9159875" y="2444750"/>
          <p14:tracePt t="109951" x="9078913" y="2381250"/>
          <p14:tracePt t="109962" x="8985250" y="2319338"/>
          <p14:tracePt t="109973" x="8878888" y="2257425"/>
          <p14:tracePt t="109984" x="8778875" y="2193925"/>
          <p14:tracePt t="109995" x="8672513" y="2132013"/>
          <p14:tracePt t="110008" x="8578850" y="2068513"/>
          <p14:tracePt t="110017" x="8472488" y="2006600"/>
          <p14:tracePt t="110029" x="8366125" y="1944688"/>
          <p14:tracePt t="110042" x="8253413" y="1887538"/>
          <p14:tracePt t="110053" x="8134350" y="1838325"/>
          <p14:tracePt t="110063" x="8002588" y="1781175"/>
          <p14:tracePt t="110074" x="7847013" y="1731963"/>
          <p14:tracePt t="110086" x="7721600" y="1700213"/>
          <p14:tracePt t="110097" x="7596188" y="1681163"/>
          <p14:tracePt t="110108" x="7483475" y="1663700"/>
          <p14:tracePt t="110119" x="7366000" y="1638300"/>
          <p14:tracePt t="110130" x="7240588" y="1631950"/>
          <p14:tracePt t="110141" x="7089775" y="1631950"/>
          <p14:tracePt t="110153" x="6827838" y="1638300"/>
          <p14:tracePt t="110164" x="6489700" y="1668463"/>
          <p14:tracePt t="110176" x="6102350" y="1706563"/>
          <p14:tracePt t="110187" x="5683250" y="1738313"/>
          <p14:tracePt t="110197" x="5295900" y="1774825"/>
          <p14:tracePt t="110209" x="4957763" y="1806575"/>
          <p14:tracePt t="110221" x="4721225" y="1819275"/>
          <p14:tracePt t="110231" x="4576763" y="1838325"/>
          <p14:tracePt t="110243" x="4514850" y="1851025"/>
          <p14:tracePt t="110254" x="4470400" y="1868488"/>
          <p14:tracePt t="110266" x="4445000" y="1887538"/>
          <p14:tracePt t="110276" x="4419600" y="1931988"/>
          <p14:tracePt t="110291" x="4402138" y="1987550"/>
          <p14:tracePt t="110301" x="4383088" y="2063750"/>
          <p14:tracePt t="110311" x="4376738" y="2151063"/>
          <p14:tracePt t="110324" x="4376738" y="2244725"/>
          <p14:tracePt t="110332" x="4408488" y="2332038"/>
          <p14:tracePt t="110344" x="4457700" y="2425700"/>
          <p14:tracePt t="110356" x="4532313" y="2519363"/>
          <p14:tracePt t="110367" x="4614863" y="2613025"/>
          <p14:tracePt t="110381" x="4708525" y="2706688"/>
          <p14:tracePt t="110393" x="4832350" y="2800350"/>
          <p14:tracePt t="110401" x="5032375" y="2913063"/>
          <p14:tracePt t="110412" x="5370513" y="3032125"/>
          <p14:tracePt t="110424" x="5821363" y="3138488"/>
          <p14:tracePt t="110434" x="6370638" y="3213100"/>
          <p14:tracePt t="110445" x="6977063" y="3213100"/>
          <p14:tracePt t="110456" x="7546975" y="3125788"/>
          <p14:tracePt t="110473" x="8015288" y="2938463"/>
          <p14:tracePt t="110482" x="8372475" y="2670175"/>
          <p14:tracePt t="110492" x="8621713" y="2332038"/>
          <p14:tracePt t="110503" x="8721725" y="1974850"/>
          <p14:tracePt t="110512" x="8709025" y="1619250"/>
          <p14:tracePt t="110524" x="8596313" y="1281113"/>
          <p14:tracePt t="110536" x="8383588" y="1019175"/>
          <p14:tracePt t="110546" x="8102600" y="838200"/>
          <p14:tracePt t="110559" x="7696200" y="712788"/>
          <p14:tracePt t="110569" x="7227888" y="681038"/>
          <p14:tracePt t="110580" x="6740525" y="725488"/>
          <p14:tracePt t="110593" x="6276975" y="874713"/>
          <p14:tracePt t="110604" x="5834063" y="1100138"/>
          <p14:tracePt t="110614" x="5470525" y="1387475"/>
          <p14:tracePt t="110627" x="5170488" y="1706563"/>
          <p14:tracePt t="110638" x="4932363" y="2087563"/>
          <p14:tracePt t="110648" x="4776788" y="2451100"/>
          <p14:tracePt t="110659" x="4714875" y="2774950"/>
          <p14:tracePt t="110671" x="4721225" y="3038475"/>
          <p14:tracePt t="110687" x="4802188" y="3225800"/>
          <p14:tracePt t="110694" x="4908550" y="3338513"/>
          <p14:tracePt t="110706" x="5021263" y="3394075"/>
          <p14:tracePt t="110715" x="5132388" y="3413125"/>
          <p14:tracePt t="110727" x="5238750" y="3400425"/>
          <p14:tracePt t="110740" x="5321300" y="3351213"/>
          <p14:tracePt t="110749" x="5376863" y="3281363"/>
          <p14:tracePt t="110760" x="5408613" y="3187700"/>
          <p14:tracePt t="110771" x="5402263" y="3100388"/>
          <p14:tracePt t="110795" x="5351463" y="3019425"/>
          <p14:tracePt t="110798" x="5227638" y="2932113"/>
          <p14:tracePt t="110808" x="4970463" y="2838450"/>
          <p14:tracePt t="110816" x="4651375" y="2787650"/>
          <p14:tracePt t="110827" x="4395788" y="2787650"/>
          <p14:tracePt t="110842" x="4195763" y="2825750"/>
          <p14:tracePt t="110850" x="4025900" y="2900363"/>
          <p14:tracePt t="110862" x="3932238" y="2981325"/>
          <p14:tracePt t="110873" x="3883025" y="3100388"/>
          <p14:tracePt t="110887" x="3870325" y="3213100"/>
          <p14:tracePt t="110900" x="3889375" y="3325813"/>
          <p14:tracePt t="110909" x="3938588" y="3432175"/>
          <p14:tracePt t="110917" x="4008438" y="3513138"/>
          <p14:tracePt t="110929" x="4089400" y="3563938"/>
          <p14:tracePt t="110942" x="4170363" y="3600450"/>
          <p14:tracePt t="110952" x="4244975" y="3613150"/>
          <p14:tracePt t="110962" x="4302125" y="3600450"/>
          <p14:tracePt t="110975" x="4332288" y="3563938"/>
          <p14:tracePt t="110985" x="4351338" y="3525838"/>
          <p14:tracePt t="110996" x="4344988" y="3494088"/>
          <p14:tracePt t="111009" x="4276725" y="3463925"/>
          <p14:tracePt t="111019" x="4176713" y="3463925"/>
          <p14:tracePt t="111030" x="4064000" y="3470275"/>
          <p14:tracePt t="111042" x="3957638" y="3506788"/>
          <p14:tracePt t="111053" x="3876675" y="3570288"/>
          <p14:tracePt t="111064" x="3813175" y="3663950"/>
          <p14:tracePt t="111076" x="3789363" y="3763963"/>
          <p14:tracePt t="111087" x="3789363" y="3863975"/>
          <p14:tracePt t="111101" x="3819525" y="3970338"/>
          <p14:tracePt t="111111" x="3902075" y="4038600"/>
          <p14:tracePt t="111121" x="4019550" y="4094163"/>
          <p14:tracePt t="111132" x="4164013" y="4125913"/>
          <p14:tracePt t="111143" x="4302125" y="4125913"/>
          <p14:tracePt t="111155" x="4414838" y="4113213"/>
          <p14:tracePt t="111166" x="4502150" y="4070350"/>
          <p14:tracePt t="111177" x="4576763" y="4013200"/>
          <p14:tracePt t="111188" x="4602163" y="3944938"/>
          <p14:tracePt t="111199" x="4589463" y="3870325"/>
          <p14:tracePt t="111211" x="4532313" y="3794125"/>
          <p14:tracePt t="111224" x="4425950" y="3744913"/>
          <p14:tracePt t="111232" x="4302125" y="3713163"/>
          <p14:tracePt t="111244" x="4176713" y="3700463"/>
          <p14:tracePt t="111258" x="4064000" y="3719513"/>
          <p14:tracePt t="111268" x="3957638" y="3770313"/>
          <p14:tracePt t="111278" x="3876675" y="3851275"/>
          <p14:tracePt t="111291" x="3813175" y="3944938"/>
          <p14:tracePt t="111300" x="3770313" y="4051300"/>
          <p14:tracePt t="111312" x="3751263" y="4164013"/>
          <p14:tracePt t="111325" x="3751263" y="4287838"/>
          <p14:tracePt t="111334" x="3763963" y="4400550"/>
          <p14:tracePt t="111345" x="3825875" y="4506913"/>
          <p14:tracePt t="111359" x="3970338" y="4600575"/>
          <p14:tracePt t="111370" x="4208463" y="4689475"/>
          <p14:tracePt t="111381" x="4525963" y="4738688"/>
          <p14:tracePt t="111392" x="4908550" y="4751388"/>
          <p14:tracePt t="111404" x="5351463" y="4725988"/>
          <p14:tracePt t="111413" x="5795963" y="4651375"/>
          <p14:tracePt t="111425" x="6196013" y="4564063"/>
          <p14:tracePt t="111436" x="6508750" y="4451350"/>
          <p14:tracePt t="111446" x="6727825" y="4351338"/>
          <p14:tracePt t="111457" x="6858000" y="4251325"/>
          <p14:tracePt t="111471" x="6934200" y="4170363"/>
          <p14:tracePt t="111481" x="6970713" y="4094163"/>
          <p14:tracePt t="111492" x="7002463" y="4013200"/>
          <p14:tracePt t="111503" x="7002463" y="3925888"/>
          <p14:tracePt t="111514" x="6964363" y="3819525"/>
          <p14:tracePt t="111525" x="6853238" y="3706813"/>
          <p14:tracePt t="111539" x="6557963" y="3581400"/>
          <p14:tracePt t="111547" x="6057900" y="3470275"/>
          <p14:tracePt t="111560" x="5464175" y="3387725"/>
          <p14:tracePt t="111573" x="4927600" y="3370263"/>
          <p14:tracePt t="111582" x="4489450" y="3400425"/>
          <p14:tracePt t="111594" x="4208463" y="3476625"/>
          <p14:tracePt t="111604" x="4025900" y="3600450"/>
          <p14:tracePt t="111615" x="3932238" y="3776663"/>
          <p14:tracePt t="111627" x="3932238" y="4032250"/>
          <p14:tracePt t="111639" x="4064000" y="4370388"/>
          <p14:tracePt t="111649" x="4357688" y="4757738"/>
          <p14:tracePt t="111661" x="4802188" y="5157788"/>
          <p14:tracePt t="111673" x="5383213" y="5538788"/>
          <p14:tracePt t="111685" x="6051550" y="5845175"/>
          <p14:tracePt t="111694" x="6734175" y="6007100"/>
          <p14:tracePt t="111708" x="7346950" y="6045200"/>
          <p14:tracePt t="111716" x="7902575" y="5895975"/>
          <p14:tracePt t="111728" x="8383588" y="5570538"/>
          <p14:tracePt t="111740" x="8734425" y="5064125"/>
          <p14:tracePt t="111750" x="8978900" y="4445000"/>
          <p14:tracePt t="111762" x="9072563" y="3800475"/>
          <p14:tracePt t="111774" x="9002713" y="3176588"/>
          <p14:tracePt t="111788" x="8772525" y="2638425"/>
          <p14:tracePt t="111799" x="8372475" y="2238375"/>
          <p14:tracePt t="111809" x="7896225" y="1974850"/>
          <p14:tracePt t="111818" x="7415213" y="1844675"/>
          <p14:tracePt t="111829" x="7008813" y="1825625"/>
          <p14:tracePt t="111841" x="6683375" y="1887538"/>
          <p14:tracePt t="111852" x="6402388" y="2063750"/>
          <p14:tracePt t="111862" x="6196013" y="2306638"/>
          <p14:tracePt t="111874" x="6040438" y="2651125"/>
          <p14:tracePt t="111888" x="5970588" y="3094038"/>
          <p14:tracePt t="111900" x="6021388" y="3613150"/>
          <p14:tracePt t="111919" x="6627813" y="4638675"/>
          <p14:tracePt t="111931" x="7240588" y="5132388"/>
          <p14:tracePt t="111943" x="7915275" y="5500688"/>
          <p14:tracePt t="111953" x="8653463" y="5719763"/>
          <p14:tracePt t="111964" x="9372600" y="5800725"/>
          <p14:tracePt t="111976" x="10034588" y="5751513"/>
          <p14:tracePt t="111987" x="10572750" y="5557838"/>
          <p14:tracePt t="111998" x="10991850" y="5219700"/>
          <p14:tracePt t="112009" x="11272838" y="4764088"/>
          <p14:tracePt t="112022" x="11404600" y="4287838"/>
          <p14:tracePt t="112031" x="11353800" y="3744913"/>
          <p14:tracePt t="112042" x="11060113" y="3194050"/>
          <p14:tracePt t="112056" x="10553700" y="2674938"/>
          <p14:tracePt t="112065" x="9828213" y="2212975"/>
          <p14:tracePt t="112076" x="8928100" y="1831975"/>
          <p14:tracePt t="112091" x="7972425" y="1574800"/>
          <p14:tracePt t="112101" x="7021513" y="1425575"/>
          <p14:tracePt t="112110" x="6102350" y="1362075"/>
          <p14:tracePt t="112123" x="5264150" y="1400175"/>
          <p14:tracePt t="112132" x="4495800" y="1500188"/>
          <p14:tracePt t="112144" x="3863975" y="1657350"/>
          <p14:tracePt t="112158" x="3395663" y="1863725"/>
          <p14:tracePt t="112166" x="3089275" y="2087563"/>
          <p14:tracePt t="112178" x="2944813" y="2357438"/>
          <p14:tracePt t="112191" x="2944813" y="2613025"/>
          <p14:tracePt t="112200" x="3113088" y="2981325"/>
          <p14:tracePt t="112211" x="3506788" y="3381375"/>
          <p14:tracePt t="112224" x="4070350" y="3800475"/>
          <p14:tracePt t="112234" x="4770438" y="4194175"/>
          <p14:tracePt t="112245" x="5495925" y="4519613"/>
          <p14:tracePt t="112258" x="6208713" y="4764088"/>
          <p14:tracePt t="112267" x="6858000" y="4926013"/>
          <p14:tracePt t="112279" x="7434263" y="5019675"/>
          <p14:tracePt t="112291" x="7902575" y="5076825"/>
          <p14:tracePt t="112302" x="8234363" y="5076825"/>
          <p14:tracePt t="112312" x="8453438" y="5051425"/>
          <p14:tracePt t="112324" x="8566150" y="5013325"/>
          <p14:tracePt t="112336" x="8634413" y="4938713"/>
          <p14:tracePt t="112346" x="8685213" y="4851400"/>
          <p14:tracePt t="112357" x="8709025" y="4725988"/>
          <p14:tracePt t="112371" x="8689975" y="4564063"/>
          <p14:tracePt t="112386" x="8640763" y="4364038"/>
          <p14:tracePt t="112393" x="8559800" y="4170363"/>
          <p14:tracePt t="112404" x="8440738" y="3970338"/>
          <p14:tracePt t="112414" x="8315325" y="3794125"/>
          <p14:tracePt t="112426" x="8172450" y="3644900"/>
          <p14:tracePt t="112437" x="7972425" y="3513138"/>
          <p14:tracePt t="112448" x="7683500" y="3419475"/>
          <p14:tracePt t="112459" x="7315200" y="3357563"/>
          <p14:tracePt t="112474" x="6946900" y="3319463"/>
          <p14:tracePt t="112483" x="6615113" y="3332163"/>
          <p14:tracePt t="112493" x="6340475" y="3394075"/>
          <p14:tracePt t="112505" x="6121400" y="3494088"/>
          <p14:tracePt t="112515" x="6002338" y="3594100"/>
          <p14:tracePt t="112526" x="5915025" y="3744913"/>
          <p14:tracePt t="112542" x="5895975" y="3913188"/>
          <p14:tracePt t="112549" x="5927725" y="4138613"/>
          <p14:tracePt t="112561" x="6034088" y="4376738"/>
          <p14:tracePt t="112575" x="6189663" y="4625975"/>
          <p14:tracePt t="112583" x="6383338" y="4864100"/>
          <p14:tracePt t="112595" x="6596063" y="5070475"/>
          <p14:tracePt t="112609" x="6802438" y="5213350"/>
          <p14:tracePt t="112617" x="6953250" y="5300663"/>
          <p14:tracePt t="112628" x="7089775" y="5345113"/>
          <p14:tracePt t="112642" x="7189788" y="5364163"/>
          <p14:tracePt t="112651" x="7277100" y="5364163"/>
          <p14:tracePt t="112662" x="7353300" y="5345113"/>
          <p14:tracePt t="112674" x="7421563" y="5307013"/>
          <p14:tracePt t="112685" x="7489825" y="5245100"/>
          <p14:tracePt t="112695" x="7553325" y="5176838"/>
          <p14:tracePt t="112708" x="7589838" y="5106988"/>
          <p14:tracePt t="112718" x="7608888" y="5019675"/>
          <p14:tracePt t="112729" x="7634288" y="4926013"/>
          <p14:tracePt t="112743" x="7634288" y="4838700"/>
          <p14:tracePt t="112753" x="7627938" y="4751388"/>
          <p14:tracePt t="112763" x="7596188" y="4664075"/>
          <p14:tracePt t="112775" x="7559675" y="4583113"/>
          <p14:tracePt t="112786" x="7508875" y="4500563"/>
          <p14:tracePt t="112797" x="7459663" y="4419600"/>
          <p14:tracePt t="112809" x="7396163" y="4338638"/>
          <p14:tracePt t="112822" x="7315200" y="4270375"/>
          <p14:tracePt t="112830" x="7221538" y="4194175"/>
          <p14:tracePt t="112842" x="7140575" y="4132263"/>
          <p14:tracePt t="112854" x="7046913" y="4070350"/>
          <p14:tracePt t="112865" x="6977063" y="4019550"/>
          <p14:tracePt t="112875" x="6921500" y="3983038"/>
          <p14:tracePt t="112888" x="6864350" y="3944938"/>
          <p14:tracePt t="112903" x="6808788" y="3906838"/>
          <p14:tracePt t="112912" x="6753225" y="3863975"/>
          <p14:tracePt t="112921" x="6689725" y="3813175"/>
          <p14:tracePt t="112932" x="6621463" y="3763963"/>
          <p14:tracePt t="112943" x="6557963" y="3725863"/>
          <p14:tracePt t="112955" x="6496050" y="3687763"/>
          <p14:tracePt t="112965" x="6440488" y="3651250"/>
          <p14:tracePt t="112980" x="6383338" y="3613150"/>
          <p14:tracePt t="112990" x="6327775" y="3576638"/>
          <p14:tracePt t="112999" x="6276975" y="3544888"/>
          <p14:tracePt t="113010" x="6208713" y="3519488"/>
          <p14:tracePt t="113023" x="6140450" y="3487738"/>
          <p14:tracePt t="113032" x="6070600" y="3463925"/>
          <p14:tracePt t="113044" x="6008688" y="3432175"/>
          <p14:tracePt t="113058" x="5951538" y="3406775"/>
          <p14:tracePt t="113066" x="5895975" y="3376613"/>
          <p14:tracePt t="113077" x="5851525" y="3351213"/>
          <p14:tracePt t="113092" x="5821363" y="3338513"/>
          <p14:tracePt t="113101" x="5802313" y="3325813"/>
          <p14:tracePt t="113112" x="5789613" y="3319463"/>
          <p14:tracePt t="113134" x="5776913" y="3319463"/>
          <p14:tracePt t="113145" x="5764213" y="3319463"/>
          <p14:tracePt t="113157" x="5745163" y="3319463"/>
          <p14:tracePt t="113170" x="5715000" y="3319463"/>
          <p14:tracePt t="113182" x="5695950" y="3313113"/>
          <p14:tracePt t="113192" x="5676900" y="3306763"/>
          <p14:tracePt t="113204" x="5651500" y="3306763"/>
          <p14:tracePt t="113213" x="5627688" y="3300413"/>
          <p14:tracePt t="113225" x="5595938" y="3294063"/>
          <p14:tracePt t="113237" x="5570538" y="3287713"/>
          <p14:tracePt t="113246" x="5538788" y="3281363"/>
          <p14:tracePt t="113258" x="5521325" y="3281363"/>
          <p14:tracePt t="113269" x="5495925" y="3276600"/>
          <p14:tracePt t="113281" x="5457825" y="3263900"/>
          <p14:tracePt t="113294" x="5434013" y="3263900"/>
          <p14:tracePt t="113306" x="5414963" y="3263900"/>
          <p14:tracePt t="113314" x="5389563" y="3257550"/>
          <p14:tracePt t="113325" x="5376863" y="3257550"/>
          <p14:tracePt t="113337" x="5370513" y="3257550"/>
          <p14:tracePt t="113474" x="5383213" y="3257550"/>
          <p14:tracePt t="113483" x="5414963" y="3270250"/>
          <p14:tracePt t="113494" x="5434013" y="3287713"/>
          <p14:tracePt t="113507" x="5476875" y="3300413"/>
          <p14:tracePt t="113516" x="5521325" y="3325813"/>
          <p14:tracePt t="113527" x="5589588" y="3370263"/>
          <p14:tracePt t="113542" x="5664200" y="3406775"/>
          <p14:tracePt t="113550" x="5770563" y="3457575"/>
          <p14:tracePt t="113562" x="5889625" y="3525838"/>
          <p14:tracePt t="113573" x="6008688" y="3576638"/>
          <p14:tracePt t="113589" x="6140450" y="3632200"/>
          <p14:tracePt t="113598" x="6302375" y="3694113"/>
          <p14:tracePt t="113609" x="6434138" y="3738563"/>
          <p14:tracePt t="113618" x="6546850" y="3781425"/>
          <p14:tracePt t="113629" x="6664325" y="3825875"/>
          <p14:tracePt t="113641" x="6764338" y="3851275"/>
          <p14:tracePt t="113652" x="6858000" y="3883025"/>
          <p14:tracePt t="113663" x="6934200" y="3913188"/>
          <p14:tracePt t="113674" x="7015163" y="3932238"/>
          <p14:tracePt t="113686" x="7089775" y="3951288"/>
          <p14:tracePt t="113698" x="7170738" y="3970338"/>
          <p14:tracePt t="113708" x="7246938" y="4000500"/>
          <p14:tracePt t="113720" x="7334250" y="4019550"/>
          <p14:tracePt t="113730" x="7427913" y="4038600"/>
          <p14:tracePt t="113742" x="7527925" y="4070350"/>
          <p14:tracePt t="113753" x="7634288" y="4100513"/>
          <p14:tracePt t="113764" x="7734300" y="4132263"/>
          <p14:tracePt t="113775" x="7834313" y="4164013"/>
          <p14:tracePt t="113792" x="7953375" y="4194175"/>
          <p14:tracePt t="113802" x="8077200" y="4213225"/>
          <p14:tracePt t="113809" x="8221663" y="4251325"/>
          <p14:tracePt t="113821" x="8347075" y="4270375"/>
          <p14:tracePt t="113831" x="8489950" y="4294188"/>
          <p14:tracePt t="113843" x="8615363" y="4300538"/>
          <p14:tracePt t="113857" x="8728075" y="4313238"/>
          <p14:tracePt t="113865" x="8828088" y="4313238"/>
          <p14:tracePt t="113889" x="8991600" y="4313238"/>
          <p14:tracePt t="113903" x="9053513" y="4306888"/>
          <p14:tracePt t="113911" x="9115425" y="4287838"/>
          <p14:tracePt t="113924" x="9172575" y="4283075"/>
          <p14:tracePt t="113932" x="9221788" y="4264025"/>
          <p14:tracePt t="113944" x="9266238" y="4244975"/>
          <p14:tracePt t="113955" x="9296400" y="4232275"/>
          <p14:tracePt t="113972" x="9328150" y="4225925"/>
          <p14:tracePt t="113980" x="9353550" y="4219575"/>
          <p14:tracePt t="113993" x="9378950" y="4213225"/>
          <p14:tracePt t="114000" x="9391650" y="4200525"/>
          <p14:tracePt t="114011" x="9402763" y="4200525"/>
          <p14:tracePt t="114024" x="9409113" y="4200525"/>
          <p14:tracePt t="114045" x="9415463" y="4200525"/>
          <p14:tracePt t="114059" x="9428163" y="4194175"/>
          <p14:tracePt t="114068" x="9447213" y="4187825"/>
          <p14:tracePt t="114079" x="9453563" y="4187825"/>
          <p14:tracePt t="114092" x="9478963" y="4187825"/>
          <p14:tracePt t="114106" x="9491663" y="4187825"/>
          <p14:tracePt t="114113" x="9498013" y="4187825"/>
          <p14:tracePt t="114126" x="9509125" y="4187825"/>
          <p14:tracePt t="114138" x="9515475" y="4187825"/>
          <p14:tracePt t="114147" x="9521825" y="4187825"/>
          <p14:tracePt t="114180" x="9528175" y="4187825"/>
          <p14:tracePt t="114192" x="9540875" y="4187825"/>
          <p14:tracePt t="114203" x="9553575" y="4187825"/>
          <p14:tracePt t="114214" x="9572625" y="4187825"/>
          <p14:tracePt t="114225" x="9591675" y="4200525"/>
          <p14:tracePt t="114236" x="9602788" y="4213225"/>
          <p14:tracePt t="114247" x="9621838" y="4225925"/>
          <p14:tracePt t="114259" x="9634538" y="4238625"/>
          <p14:tracePt t="114270" x="9640888" y="4244975"/>
          <p14:tracePt t="114283" x="9647238" y="4251325"/>
          <p14:tracePt t="114295" x="9666288" y="4257675"/>
          <p14:tracePt t="114305" x="9678988" y="4264025"/>
          <p14:tracePt t="114315" x="9698038" y="4270375"/>
          <p14:tracePt t="114326" x="9709150" y="4276725"/>
          <p14:tracePt t="114340" x="9715500" y="4276725"/>
          <p14:tracePt t="114383" x="9728200" y="4276725"/>
          <p14:tracePt t="114394" x="9747250" y="4276725"/>
          <p14:tracePt t="114409" x="9779000" y="4294188"/>
          <p14:tracePt t="114416" x="9815513" y="4306888"/>
          <p14:tracePt t="114428" x="9847263" y="4319588"/>
          <p14:tracePt t="114441" x="9891713" y="4325938"/>
          <p14:tracePt t="114451" x="9940925" y="4344988"/>
          <p14:tracePt t="114462" x="10009188" y="4370388"/>
          <p14:tracePt t="114474" x="10072688" y="4387850"/>
          <p14:tracePt t="114484" x="10140950" y="4406900"/>
          <p14:tracePt t="114495" x="10198100" y="4425950"/>
          <p14:tracePt t="114509" x="10247313" y="4445000"/>
          <p14:tracePt t="114518" x="10291763" y="4464050"/>
          <p14:tracePt t="114529" x="10321925" y="4470400"/>
          <p14:tracePt t="114543" x="10347325" y="4476750"/>
          <p14:tracePt t="114552" x="10372725" y="4483100"/>
          <p14:tracePt t="114563" x="10391775" y="4483100"/>
          <p14:tracePt t="114587" x="10404475" y="4487863"/>
          <p14:tracePt t="114610" x="10410825" y="4487863"/>
          <p14:tracePt t="114620" x="10415588" y="4487863"/>
          <p14:tracePt t="114642" x="10421938" y="4487863"/>
          <p14:tracePt t="114653" x="10434638" y="4487863"/>
          <p14:tracePt t="114688" x="10440988" y="4487863"/>
          <p14:tracePt t="114698" x="10453688" y="4487863"/>
          <p14:tracePt t="114721" x="10466388" y="4487863"/>
          <p14:tracePt t="114743" x="10472738" y="4487863"/>
          <p14:tracePt t="114756" x="10479088" y="4487863"/>
          <p14:tracePt t="114822" x="10485438" y="4487863"/>
          <p14:tracePt t="114844" x="10491788" y="4487863"/>
          <p14:tracePt t="114856" x="10498138" y="4487863"/>
          <p14:tracePt t="115744" x="10504488" y="4487863"/>
          <p14:tracePt t="115868" x="10515600" y="4483100"/>
          <p14:tracePt t="115879" x="10521950" y="4470400"/>
          <p14:tracePt t="115892" x="10528300" y="4457700"/>
          <p14:tracePt t="115902" x="10534650" y="4438650"/>
          <p14:tracePt t="115913" x="10534650" y="4413250"/>
          <p14:tracePt t="115925" x="10534650" y="4383088"/>
          <p14:tracePt t="115936" x="10528300" y="4344988"/>
          <p14:tracePt t="115948" x="10504488" y="4287838"/>
          <p14:tracePt t="115958" x="10453688" y="4219575"/>
          <p14:tracePt t="115970" x="10391775" y="4125913"/>
          <p14:tracePt t="115980" x="10315575" y="4032250"/>
          <p14:tracePt t="115992" x="10204450" y="3919538"/>
          <p14:tracePt t="116003" x="10040938" y="3781425"/>
          <p14:tracePt t="116014" x="9834563" y="3638550"/>
          <p14:tracePt t="116027" x="9578975" y="3476625"/>
          <p14:tracePt t="116037" x="9266238" y="3325813"/>
          <p14:tracePt t="116047" x="8947150" y="3194050"/>
          <p14:tracePt t="116059" x="8666163" y="3100388"/>
          <p14:tracePt t="116072" x="8408988" y="3025775"/>
          <p14:tracePt t="116082" x="8183563" y="2981325"/>
          <p14:tracePt t="116093" x="7996238" y="2957513"/>
          <p14:tracePt t="116105" x="7834313" y="2944813"/>
          <p14:tracePt t="116116" x="7708900" y="2944813"/>
          <p14:tracePt t="116126" x="7596188" y="2963863"/>
          <p14:tracePt t="116139" x="7489825" y="2981325"/>
          <p14:tracePt t="116149" x="7402513" y="3019425"/>
          <p14:tracePt t="116160" x="7321550" y="3070225"/>
          <p14:tracePt t="116174" x="7253288" y="3119438"/>
          <p14:tracePt t="116185" x="7196138" y="3181350"/>
          <p14:tracePt t="116194" x="7134225" y="3238500"/>
          <p14:tracePt t="116208" x="7096125" y="3306763"/>
          <p14:tracePt t="116216" x="7059613" y="3376613"/>
          <p14:tracePt t="116229" x="7027863" y="3451225"/>
          <p14:tracePt t="116241" x="7008813" y="3519488"/>
          <p14:tracePt t="116250" x="6996113" y="3594100"/>
          <p14:tracePt t="116262" x="6996113" y="3681413"/>
          <p14:tracePt t="116274" x="7021513" y="3770313"/>
          <p14:tracePt t="116284" x="7096125" y="3876675"/>
          <p14:tracePt t="116295" x="7208838" y="3994150"/>
          <p14:tracePt t="116309" x="7415213" y="4119563"/>
          <p14:tracePt t="116318" x="7677150" y="4232275"/>
          <p14:tracePt t="116329" x="7934325" y="4306888"/>
          <p14:tracePt t="116341" x="8108950" y="4344988"/>
          <p14:tracePt t="116354" x="8221663" y="4364038"/>
          <p14:tracePt t="116363" x="8296275" y="4364038"/>
          <p14:tracePt t="116374" x="8340725" y="4351338"/>
          <p14:tracePt t="116387" x="8366125" y="4319588"/>
          <p14:tracePt t="116399" x="8372475" y="4283075"/>
          <p14:tracePt t="116409" x="8372475" y="4225925"/>
          <p14:tracePt t="116421" x="8340725" y="4164013"/>
          <p14:tracePt t="116430" x="8289925" y="4087813"/>
          <p14:tracePt t="116442" x="8221663" y="4019550"/>
          <p14:tracePt t="116453" x="8128000" y="3938588"/>
          <p14:tracePt t="116464" x="7966075" y="3838575"/>
          <p14:tracePt t="116476" x="7702550" y="3732213"/>
          <p14:tracePt t="116487" x="7346950" y="3613150"/>
          <p14:tracePt t="116498" x="6915150" y="3500438"/>
          <p14:tracePt t="116509" x="6470650" y="3432175"/>
          <p14:tracePt t="116521" x="6027738" y="3381375"/>
          <p14:tracePt t="116531" x="5608638" y="3344863"/>
          <p14:tracePt t="116542" x="5276850" y="3325813"/>
          <p14:tracePt t="116556" x="5021263" y="3325813"/>
          <p14:tracePt t="116565" x="4814888" y="3325813"/>
          <p14:tracePt t="116577" x="4670425" y="3344863"/>
          <p14:tracePt t="116592" x="4557713" y="3376613"/>
          <p14:tracePt t="116600" x="4464050" y="3406775"/>
          <p14:tracePt t="116611" x="4383088" y="3444875"/>
          <p14:tracePt t="116624" x="4351338" y="3470275"/>
          <p14:tracePt t="116633" x="4332288" y="3481388"/>
          <p14:tracePt t="116644" x="4325938" y="3494088"/>
          <p14:tracePt t="116656" x="4319588" y="3506788"/>
          <p14:tracePt t="116701" x="4325938" y="3525838"/>
          <p14:tracePt t="116711" x="4344988" y="3532188"/>
          <p14:tracePt t="116724" x="4376738" y="3532188"/>
          <p14:tracePt t="116734" x="4432300" y="3532188"/>
          <p14:tracePt t="116745" x="4521200" y="3532188"/>
          <p14:tracePt t="116758" x="4621213" y="3532188"/>
          <p14:tracePt t="116768" x="4745038" y="3532188"/>
          <p14:tracePt t="116779" x="4876800" y="3532188"/>
          <p14:tracePt t="116795" x="5032375" y="3532188"/>
          <p14:tracePt t="116808" x="5170488" y="3532188"/>
          <p14:tracePt t="116813" x="5289550" y="3525838"/>
          <p14:tracePt t="116824" x="5408613" y="3506788"/>
          <p14:tracePt t="116842" x="5508625" y="3476625"/>
          <p14:tracePt t="116846" x="5602288" y="3432175"/>
          <p14:tracePt t="116858" x="5664200" y="3406775"/>
          <p14:tracePt t="116870" x="5721350" y="3376613"/>
          <p14:tracePt t="116880" x="5776913" y="3351213"/>
          <p14:tracePt t="116891" x="5821363" y="3325813"/>
          <p14:tracePt t="116902" x="5876925" y="3294063"/>
          <p14:tracePt t="116914" x="5921375" y="3270250"/>
          <p14:tracePt t="116925" x="5964238" y="3232150"/>
          <p14:tracePt t="116937" x="6008688" y="3194050"/>
          <p14:tracePt t="116948" x="6057900" y="3151188"/>
          <p14:tracePt t="116959" x="6102350" y="3106738"/>
          <p14:tracePt t="116973" x="6151563" y="3057525"/>
          <p14:tracePt t="116983" x="6208713" y="3013075"/>
          <p14:tracePt t="116993" x="6264275" y="2963863"/>
          <p14:tracePt t="117004" x="6321425" y="2925763"/>
          <p14:tracePt t="117015" x="6376988" y="2887663"/>
          <p14:tracePt t="117027" x="6421438" y="2863850"/>
          <p14:tracePt t="117042" x="6451600" y="2844800"/>
          <p14:tracePt t="117049" x="6464300" y="2832100"/>
          <p14:tracePt t="117060" x="6483350" y="2819400"/>
          <p14:tracePt t="117073" x="6508750" y="2806700"/>
          <p14:tracePt t="117083" x="6540500" y="2781300"/>
          <p14:tracePt t="117094" x="6583363" y="2757488"/>
          <p14:tracePt t="117107" x="6615113" y="2738438"/>
          <p14:tracePt t="117117" x="6653213" y="2725738"/>
          <p14:tracePt t="117128" x="6696075" y="2693988"/>
          <p14:tracePt t="117141" x="6740525" y="2681288"/>
          <p14:tracePt t="117152" x="6770688" y="2663825"/>
          <p14:tracePt t="117162" x="6796088" y="2651125"/>
          <p14:tracePt t="117174" x="6815138" y="2638425"/>
          <p14:tracePt t="117184" x="6834188" y="2632075"/>
          <p14:tracePt t="117196" x="6846888" y="2625725"/>
          <p14:tracePt t="117208" x="6858000" y="2619375"/>
          <p14:tracePt t="117229" x="6870700" y="2613025"/>
          <p14:tracePt t="117837" x="6877050" y="2613025"/>
          <p14:tracePt t="117848" x="6889750" y="2613025"/>
          <p14:tracePt t="117859" x="6902450" y="2613025"/>
          <p14:tracePt t="117871" x="6915150" y="2613025"/>
          <p14:tracePt t="117884" x="6927850" y="2613025"/>
          <p14:tracePt t="117895" x="6940550" y="2613025"/>
          <p14:tracePt t="117908" x="6959600" y="2613025"/>
          <p14:tracePt t="117915" x="6977063" y="2613025"/>
          <p14:tracePt t="117927" x="6989763" y="2613025"/>
          <p14:tracePt t="117941" x="7021513" y="2613025"/>
          <p14:tracePt t="117949" x="7046913" y="2613025"/>
          <p14:tracePt t="117960" x="7083425" y="2613025"/>
          <p14:tracePt t="117972" x="7108825" y="2613025"/>
          <p14:tracePt t="117983" x="7121525" y="2613025"/>
          <p14:tracePt t="117994" x="7134225" y="2613025"/>
          <p14:tracePt t="118007" x="7140575" y="2613025"/>
          <p14:tracePt t="118016" x="7146925" y="2613025"/>
          <p14:tracePt t="118028" x="7153275" y="2613025"/>
          <p14:tracePt t="118041" x="7164388" y="2613025"/>
          <p14:tracePt t="118050" x="7170738" y="2613025"/>
          <p14:tracePt t="118073" x="7183438" y="2613025"/>
          <p14:tracePt t="118129" x="7189788" y="2613025"/>
          <p14:tracePt t="118152" x="7246938" y="2613025"/>
          <p14:tracePt t="118164" x="7270750" y="2613025"/>
          <p14:tracePt t="118174" x="7308850" y="2613025"/>
          <p14:tracePt t="118186" x="7370763" y="2613025"/>
          <p14:tracePt t="118196" x="7440613" y="2613025"/>
          <p14:tracePt t="118208" x="7502525" y="2613025"/>
          <p14:tracePt t="118219" x="7566025" y="2613025"/>
          <p14:tracePt t="118230" x="7602538" y="2613025"/>
          <p14:tracePt t="118253" x="7640638" y="2613025"/>
          <p14:tracePt t="118287" x="7659688" y="2613025"/>
          <p14:tracePt t="118297" x="7683500" y="2613025"/>
          <p14:tracePt t="118310" x="7689850" y="2613025"/>
          <p14:tracePt t="118321" x="7702550" y="2613025"/>
          <p14:tracePt t="118331" x="7727950" y="2613025"/>
          <p14:tracePt t="118343" x="7747000" y="2613025"/>
          <p14:tracePt t="118356" x="7766050" y="2613025"/>
          <p14:tracePt t="118366" x="7783513" y="2613025"/>
          <p14:tracePt t="118376" x="7796213" y="2613025"/>
          <p14:tracePt t="118613" x="7789863" y="2613025"/>
          <p14:tracePt t="118625" x="7783513" y="2613025"/>
          <p14:tracePt t="118636" x="7772400" y="2613025"/>
          <p14:tracePt t="118647" x="7759700" y="2613025"/>
          <p14:tracePt t="118659" x="7747000" y="2613025"/>
          <p14:tracePt t="118670" x="7727950" y="2613025"/>
          <p14:tracePt t="118681" x="7702550" y="2613025"/>
          <p14:tracePt t="118694" x="7677150" y="2613025"/>
          <p14:tracePt t="118703" x="7646988" y="2613025"/>
          <p14:tracePt t="118714" x="7608888" y="2613025"/>
          <p14:tracePt t="118726" x="7583488" y="2613025"/>
          <p14:tracePt t="118737" x="7546975" y="2613025"/>
          <p14:tracePt t="118748" x="7521575" y="2613025"/>
          <p14:tracePt t="118759" x="7489825" y="2613025"/>
          <p14:tracePt t="118772" x="7466013" y="2613025"/>
          <p14:tracePt t="118782" x="7434263" y="2613025"/>
          <p14:tracePt t="118794" x="7408863" y="2613025"/>
          <p14:tracePt t="118806" x="7377113" y="2613025"/>
          <p14:tracePt t="118816" x="7366000" y="2613025"/>
          <p14:tracePt t="118827" x="7353300" y="2613025"/>
          <p14:tracePt t="118839" x="7346950" y="2613025"/>
          <p14:tracePt t="118849" x="7340600" y="2613025"/>
          <p14:tracePt t="118860" x="7327900" y="2613025"/>
          <p14:tracePt t="118873" x="7296150" y="2613025"/>
          <p14:tracePt t="118883" x="7270750" y="2613025"/>
          <p14:tracePt t="118907" x="7234238" y="2600325"/>
          <p14:tracePt t="118908" x="7202488" y="2600325"/>
          <p14:tracePt t="118916" x="7170738" y="2593975"/>
          <p14:tracePt t="118928" x="7134225" y="2587625"/>
          <p14:tracePt t="118941" x="7083425" y="2587625"/>
          <p14:tracePt t="118951" x="7015163" y="2574925"/>
          <p14:tracePt t="118962" x="6940550" y="2574925"/>
          <p14:tracePt t="118974" x="6877050" y="2570163"/>
          <p14:tracePt t="118984" x="6815138" y="2570163"/>
          <p14:tracePt t="118995" x="6753225" y="2570163"/>
          <p14:tracePt t="119007" x="6689725" y="2570163"/>
          <p14:tracePt t="119018" x="6621463" y="2557463"/>
          <p14:tracePt t="119030" x="6557963" y="2557463"/>
          <p14:tracePt t="119041" x="6496050" y="2551113"/>
          <p14:tracePt t="119053" x="6434138" y="2551113"/>
          <p14:tracePt t="119063" x="6383338" y="2544763"/>
          <p14:tracePt t="119074" x="6357938" y="2544763"/>
          <p14:tracePt t="119092" x="6346825" y="2544763"/>
          <p14:tracePt t="119098" x="6340475" y="2544763"/>
          <p14:tracePt t="119164" x="6327775" y="2544763"/>
          <p14:tracePt t="119176" x="6315075" y="2544763"/>
          <p14:tracePt t="119187" x="6302375" y="2544763"/>
          <p14:tracePt t="119198" x="6296025" y="2544763"/>
          <p14:tracePt t="119457" x="6308725" y="2544763"/>
          <p14:tracePt t="119473" x="6321425" y="2544763"/>
          <p14:tracePt t="119479" x="6340475" y="2544763"/>
          <p14:tracePt t="119494" x="6364288" y="2544763"/>
          <p14:tracePt t="119501" x="6396038" y="2544763"/>
          <p14:tracePt t="119512" x="6434138" y="2544763"/>
          <p14:tracePt t="119524" x="6457950" y="2544763"/>
          <p14:tracePt t="119536" x="6489700" y="2544763"/>
          <p14:tracePt t="119546" x="6515100" y="2544763"/>
          <p14:tracePt t="119559" x="6534150" y="2544763"/>
          <p14:tracePt t="119581" x="6546850" y="2544763"/>
          <p14:tracePt t="119593" x="6557963" y="2544763"/>
          <p14:tracePt t="119625" x="6564313" y="2544763"/>
          <p14:tracePt t="120672" x="6583363" y="2544763"/>
          <p14:tracePt t="120683" x="6634163" y="2544763"/>
          <p14:tracePt t="120694" x="6708775" y="2544763"/>
          <p14:tracePt t="120707" x="6783388" y="2551113"/>
          <p14:tracePt t="120716" x="6870700" y="2563813"/>
          <p14:tracePt t="120727" x="6934200" y="2570163"/>
          <p14:tracePt t="120742" x="6977063" y="2570163"/>
          <p14:tracePt t="120750" x="7002463" y="2570163"/>
          <p14:tracePt t="120762" x="7021513" y="2570163"/>
          <p14:tracePt t="120773" x="7046913" y="2570163"/>
          <p14:tracePt t="120786" x="7064375" y="2574925"/>
          <p14:tracePt t="120795" x="7089775" y="2574925"/>
          <p14:tracePt t="120808" x="7127875" y="2574925"/>
          <p14:tracePt t="120820" x="7164388" y="2574925"/>
          <p14:tracePt t="120829" x="7208838" y="2587625"/>
          <p14:tracePt t="120842" x="7259638" y="2593975"/>
          <p14:tracePt t="120856" x="7302500" y="2593975"/>
          <p14:tracePt t="120863" x="7340600" y="2593975"/>
          <p14:tracePt t="120874" x="7389813" y="2593975"/>
          <p14:tracePt t="120887" x="7440613" y="2593975"/>
          <p14:tracePt t="120899" x="7502525" y="2593975"/>
          <p14:tracePt t="120909" x="7566025" y="2593975"/>
          <p14:tracePt t="120923" x="7627938" y="2593975"/>
          <p14:tracePt t="120930" x="7677150" y="2593975"/>
          <p14:tracePt t="120942" x="7734300" y="2593975"/>
          <p14:tracePt t="120953" x="7772400" y="2593975"/>
          <p14:tracePt t="120964" x="7808913" y="2593975"/>
          <p14:tracePt t="120977" x="7847013" y="2593975"/>
          <p14:tracePt t="120987" x="7877175" y="2593975"/>
          <p14:tracePt t="120999" x="7902575" y="2593975"/>
          <p14:tracePt t="121009" x="7921625" y="2593975"/>
          <p14:tracePt t="121021" x="7934325" y="2593975"/>
          <p14:tracePt t="121031" x="7947025" y="2593975"/>
          <p14:tracePt t="121043" x="7959725" y="2593975"/>
          <p14:tracePt t="121057" x="7972425" y="2593975"/>
          <p14:tracePt t="121065" x="7983538" y="2593975"/>
          <p14:tracePt t="121077" x="7996238" y="2593975"/>
          <p14:tracePt t="121091" x="8008938" y="2593975"/>
          <p14:tracePt t="121102" x="8021638" y="2593975"/>
          <p14:tracePt t="121111" x="8034338" y="2593975"/>
          <p14:tracePt t="121133" x="8047038" y="2593975"/>
          <p14:tracePt t="121144" x="8059738" y="2593975"/>
          <p14:tracePt t="121158" x="8077200" y="2593975"/>
          <p14:tracePt t="121167" x="8102600" y="2600325"/>
          <p14:tracePt t="121180" x="8128000" y="2606675"/>
          <p14:tracePt t="121191" x="8147050" y="2606675"/>
          <p14:tracePt t="121201" x="8172450" y="2606675"/>
          <p14:tracePt t="121213" x="8183563" y="2613025"/>
          <p14:tracePt t="121234" x="8196263" y="2619375"/>
          <p14:tracePt t="121245" x="8202613" y="2619375"/>
          <p14:tracePt t="121258" x="8215313" y="2625725"/>
          <p14:tracePt t="121268" x="8228013" y="2632075"/>
          <p14:tracePt t="121279" x="8247063" y="2638425"/>
          <p14:tracePt t="121292" x="8272463" y="2638425"/>
          <p14:tracePt t="121302" x="8296275" y="2644775"/>
          <p14:tracePt t="121312" x="8321675" y="2644775"/>
          <p14:tracePt t="121324" x="8340725" y="2657475"/>
          <p14:tracePt t="121339" x="8353425" y="2657475"/>
          <p14:tracePt t="121346" x="8366125" y="2657475"/>
          <p14:tracePt t="121358" x="8383588" y="2657475"/>
          <p14:tracePt t="121369" x="8396288" y="2657475"/>
          <p14:tracePt t="121380" x="8402638" y="2657475"/>
          <p14:tracePt t="121392" x="8415338" y="2657475"/>
          <p14:tracePt t="121403" x="8421688" y="2657475"/>
          <p14:tracePt t="121414" x="8428038" y="2657475"/>
          <p14:tracePt t="121437" x="8440738" y="2657475"/>
          <p14:tracePt t="121448" x="8453438" y="2663825"/>
          <p14:tracePt t="121459" x="8466138" y="2670175"/>
          <p14:tracePt t="121472" x="8478838" y="2674938"/>
          <p14:tracePt t="121483" x="8496300" y="2687638"/>
          <p14:tracePt t="121494" x="8515350" y="2687638"/>
          <p14:tracePt t="121507" x="8528050" y="2687638"/>
          <p14:tracePt t="121515" x="8547100" y="2693988"/>
          <p14:tracePt t="121528" x="8572500" y="2693988"/>
          <p14:tracePt t="121540" x="8589963" y="2693988"/>
          <p14:tracePt t="121549" x="8615363" y="2693988"/>
          <p14:tracePt t="121561" x="8640763" y="2700338"/>
          <p14:tracePt t="121573" x="8659813" y="2700338"/>
          <p14:tracePt t="121584" x="8678863" y="2700338"/>
          <p14:tracePt t="121595" x="8689975" y="2700338"/>
          <p14:tracePt t="121609" x="8702675" y="2700338"/>
          <p14:tracePt t="121617" x="8715375" y="2700338"/>
          <p14:tracePt t="121628" x="8728075" y="2700338"/>
          <p14:tracePt t="121642" x="8734425" y="2700338"/>
          <p14:tracePt t="121653" x="8740775" y="2700338"/>
          <p14:tracePt t="121662" x="8747125" y="2700338"/>
          <p14:tracePt t="121674" x="8759825" y="2700338"/>
          <p14:tracePt t="121687" x="8772525" y="2700338"/>
          <p14:tracePt t="121696" x="8785225" y="2700338"/>
          <p14:tracePt t="121708" x="8809038" y="2700338"/>
          <p14:tracePt t="121720" x="8840788" y="2700338"/>
          <p14:tracePt t="121729" x="8859838" y="2700338"/>
          <p14:tracePt t="121742" x="8890000" y="2706688"/>
          <p14:tracePt t="121754" x="8909050" y="2706688"/>
          <p14:tracePt t="121763" x="8928100" y="2706688"/>
          <p14:tracePt t="121774" x="8940800" y="2706688"/>
          <p14:tracePt t="121786" x="8953500" y="2706688"/>
          <p14:tracePt t="121799" x="8966200" y="2706688"/>
          <p14:tracePt t="121808" x="8978900" y="2706688"/>
          <p14:tracePt t="121820" x="8991600" y="2706688"/>
          <p14:tracePt t="121830" x="9002713" y="2706688"/>
          <p14:tracePt t="121843" x="9009063" y="2706688"/>
          <p14:tracePt t="121853" x="9015413" y="2706688"/>
          <p14:tracePt t="121864" x="9028113" y="2706688"/>
          <p14:tracePt t="121888" x="9040813" y="2706688"/>
          <p14:tracePt t="121898" x="9053513" y="2706688"/>
          <p14:tracePt t="121910" x="9059863" y="2706688"/>
          <p14:tracePt t="121931" x="9072563" y="2706688"/>
          <p14:tracePt t="121943" x="9078913" y="2706688"/>
          <p14:tracePt t="121966" x="9085263" y="2706688"/>
          <p14:tracePt t="121977" x="9091613" y="2706688"/>
          <p14:tracePt t="121999" x="9096375" y="2706688"/>
          <p14:tracePt t="122011" x="9102725" y="2706688"/>
          <p14:tracePt t="122033" x="9109075" y="2706688"/>
          <p14:tracePt t="122134" x="9115425" y="2706688"/>
          <p14:tracePt t="122146" x="9128125" y="2706688"/>
          <p14:tracePt t="122157" x="9134475" y="2706688"/>
          <p14:tracePt t="122170" x="9147175" y="2706688"/>
          <p14:tracePt t="122179" x="9159875" y="2706688"/>
          <p14:tracePt t="122192" x="9172575" y="2706688"/>
          <p14:tracePt t="122213" x="9178925" y="2706688"/>
          <p14:tracePt t="123001" x="9172575" y="2700338"/>
          <p14:tracePt t="123012" x="9134475" y="2670175"/>
          <p14:tracePt t="123025" x="9066213" y="2619375"/>
          <p14:tracePt t="123034" x="8972550" y="2574925"/>
          <p14:tracePt t="123045" x="8885238" y="2538413"/>
          <p14:tracePt t="123059" x="8778875" y="2506663"/>
          <p14:tracePt t="123069" x="8702675" y="2474913"/>
          <p14:tracePt t="123079" x="8634413" y="2457450"/>
          <p14:tracePt t="123147" x="8596313" y="2451100"/>
          <p14:tracePt t="123158" x="8566150" y="2444750"/>
          <p14:tracePt t="123168" x="8547100" y="2444750"/>
          <p14:tracePt t="123180" x="8534400" y="2451100"/>
          <p14:tracePt t="123191" x="8515350" y="2463800"/>
          <p14:tracePt t="123203" x="8502650" y="2470150"/>
          <p14:tracePt t="123214" x="8502650" y="2474913"/>
          <p14:tracePt t="123529" x="8496300" y="2487613"/>
          <p14:tracePt t="123541" x="8496300" y="2500313"/>
          <p14:tracePt t="123558" x="8496300" y="2513013"/>
          <p14:tracePt t="123563" x="8502650" y="2525713"/>
          <p14:tracePt t="123574" x="8521700" y="2557463"/>
          <p14:tracePt t="123590" x="8547100" y="2574925"/>
          <p14:tracePt t="123598" x="8578850" y="2613025"/>
          <p14:tracePt t="123609" x="8609013" y="2632075"/>
          <p14:tracePt t="123621" x="8659813" y="2681288"/>
          <p14:tracePt t="123630" x="8702675" y="2719388"/>
          <p14:tracePt t="123643" x="8734425" y="2751138"/>
          <p14:tracePt t="123655" x="8772525" y="2794000"/>
          <p14:tracePt t="123664" x="8821738" y="2844800"/>
          <p14:tracePt t="123678" x="8853488" y="2887663"/>
          <p14:tracePt t="123686" x="8902700" y="2944813"/>
          <p14:tracePt t="123698" x="8953500" y="3000375"/>
          <p14:tracePt t="123710" x="8991600" y="3057525"/>
          <p14:tracePt t="123721" x="9021763" y="3100388"/>
          <p14:tracePt t="123731" x="9047163" y="3125788"/>
          <p14:tracePt t="123743" x="9059863" y="3144838"/>
          <p14:tracePt t="123777" x="9066213" y="3157538"/>
          <p14:tracePt t="123789" x="9072563" y="3170238"/>
          <p14:tracePt t="123799" x="9072563" y="3181350"/>
          <p14:tracePt t="123811" x="9072563" y="3194050"/>
          <p14:tracePt t="123825" x="9078913" y="3219450"/>
          <p14:tracePt t="124136" x="9078913" y="3213100"/>
          <p14:tracePt t="124151" x="9085263" y="3206750"/>
          <p14:tracePt t="124160" x="9091613" y="3194050"/>
          <p14:tracePt t="124176" x="9096375" y="3176588"/>
          <p14:tracePt t="124182" x="9102725" y="3163888"/>
          <p14:tracePt t="124193" x="9109075" y="3151188"/>
          <p14:tracePt t="124206" x="9115425" y="3125788"/>
          <p14:tracePt t="124215" x="9134475" y="3106738"/>
          <p14:tracePt t="124226" x="9147175" y="3087688"/>
          <p14:tracePt t="124239" x="9153525" y="3076575"/>
          <p14:tracePt t="124496" x="9153525" y="3070225"/>
          <p14:tracePt t="124599" x="9153525" y="3081338"/>
          <p14:tracePt t="124609" x="9153525" y="3087688"/>
          <p14:tracePt t="124621" x="9153525" y="3094038"/>
          <p14:tracePt t="124631" x="9153525" y="3100388"/>
          <p14:tracePt t="124643" x="9153525" y="3106738"/>
          <p14:tracePt t="124668" x="9153525" y="3113088"/>
          <p14:tracePt t="126072" x="9153525" y="3119438"/>
          <p14:tracePt t="126085" x="9147175" y="3119438"/>
          <p14:tracePt t="126107" x="9128125" y="3063875"/>
          <p14:tracePt t="126117" x="9078913" y="3006725"/>
          <p14:tracePt t="126128" x="8985250" y="2913063"/>
          <p14:tracePt t="126140" x="8802688" y="2781300"/>
          <p14:tracePt t="126150" x="8521700" y="2587625"/>
          <p14:tracePt t="126161" x="8172450" y="2374900"/>
          <p14:tracePt t="126173" x="7772400" y="2174875"/>
          <p14:tracePt t="126184" x="7402513" y="2000250"/>
          <p14:tracePt t="126195" x="7064375" y="1863725"/>
          <p14:tracePt t="126207" x="6808788" y="1787525"/>
          <p14:tracePt t="126219" x="6627813" y="1738313"/>
          <p14:tracePt t="126231" x="6515100" y="1719263"/>
          <p14:tracePt t="126242" x="6427788" y="1706563"/>
          <p14:tracePt t="126253" x="6351588" y="1719263"/>
          <p14:tracePt t="126263" x="6270625" y="1763713"/>
          <p14:tracePt t="126274" x="6215063" y="1806575"/>
          <p14:tracePt t="126286" x="6176963" y="1857375"/>
          <p14:tracePt t="126298" x="6146800" y="1906588"/>
          <p14:tracePt t="126309" x="6134100" y="1963738"/>
          <p14:tracePt t="126321" x="6121400" y="2006600"/>
          <p14:tracePt t="126330" x="6121400" y="2044700"/>
          <p14:tracePt t="126343" x="6127750" y="2081213"/>
          <p14:tracePt t="126355" x="6151563" y="2138363"/>
          <p14:tracePt t="126365" x="6189663" y="2181225"/>
          <p14:tracePt t="126378" x="6246813" y="2244725"/>
          <p14:tracePt t="126388" x="6351588" y="2293938"/>
          <p14:tracePt t="126398" x="6540500" y="2357438"/>
          <p14:tracePt t="126409" x="6834188" y="2419350"/>
          <p14:tracePt t="126422" x="7259638" y="2487613"/>
          <p14:tracePt t="126432" x="7747000" y="2525713"/>
          <p14:tracePt t="126443" x="8234363" y="2544763"/>
          <p14:tracePt t="126454" x="8721725" y="2532063"/>
          <p14:tracePt t="126466" x="9191625" y="2457450"/>
          <p14:tracePt t="126478" x="9598025" y="2357438"/>
          <p14:tracePt t="126490" x="9909175" y="2219325"/>
          <p14:tracePt t="126499" x="10085388" y="2112963"/>
          <p14:tracePt t="126510" x="10179050" y="2019300"/>
          <p14:tracePt t="126524" x="10234613" y="1925638"/>
          <p14:tracePt t="126533" x="10240963" y="1851025"/>
          <p14:tracePt t="126544" x="10221913" y="1781175"/>
          <p14:tracePt t="126559" x="10128250" y="1719263"/>
          <p14:tracePt t="126567" x="9959975" y="1674813"/>
          <p14:tracePt t="126578" x="9678988" y="1657350"/>
          <p14:tracePt t="126592" x="9353550" y="1700213"/>
          <p14:tracePt t="126601" x="9053513" y="1781175"/>
          <p14:tracePt t="126612" x="8828088" y="1900238"/>
          <p14:tracePt t="126624" x="8659813" y="2068513"/>
          <p14:tracePt t="126634" x="8540750" y="2225675"/>
          <p14:tracePt t="126646" x="8489950" y="2381250"/>
          <p14:tracePt t="126656" x="8496300" y="2506663"/>
          <p14:tracePt t="126670" x="8559800" y="2613025"/>
          <p14:tracePt t="126679" x="8685213" y="2687638"/>
          <p14:tracePt t="126692" x="8878888" y="2732088"/>
          <p14:tracePt t="126703" x="9109075" y="2732088"/>
          <p14:tracePt t="126713" x="9340850" y="2681288"/>
          <p14:tracePt t="126725" x="9528175" y="2600325"/>
          <p14:tracePt t="126736" x="9685338" y="2481263"/>
          <p14:tracePt t="126747" x="9766300" y="2393950"/>
          <p14:tracePt t="126759" x="9804400" y="2351088"/>
          <p14:tracePt t="126769" x="9809163" y="2338388"/>
          <p14:tracePt t="126781" x="9804400" y="2332038"/>
          <p14:tracePt t="126793" x="9791700" y="2325688"/>
          <p14:tracePt t="126803" x="9779000" y="2332038"/>
          <p14:tracePt t="126814" x="9772650" y="2363788"/>
          <p14:tracePt t="126826" x="9772650" y="2400300"/>
          <p14:tracePt t="126838" x="9772650" y="2463800"/>
          <p14:tracePt t="126848" x="9791700" y="2519363"/>
          <p14:tracePt t="126859" x="9828213" y="2574925"/>
          <p14:tracePt t="126874" x="9898063" y="2625725"/>
          <p14:tracePt t="126886" x="9979025" y="2657475"/>
          <p14:tracePt t="126893" x="10066338" y="2674938"/>
          <p14:tracePt t="126904" x="10147300" y="2693988"/>
          <p14:tracePt t="126915" x="10210800" y="2693988"/>
          <p14:tracePt t="126927" x="10247313" y="2693988"/>
          <p14:tracePt t="126940" x="10272713" y="2681288"/>
          <p14:tracePt t="126949" x="10291763" y="2663825"/>
          <p14:tracePt t="126960" x="10321925" y="2638425"/>
          <p14:tracePt t="126974" x="10360025" y="2606675"/>
          <p14:tracePt t="126985" x="10385425" y="2563813"/>
          <p14:tracePt t="126994" x="10410825" y="2519363"/>
          <p14:tracePt t="127007" x="10421938" y="2487613"/>
          <p14:tracePt t="127017" x="10434638" y="2457450"/>
          <p14:tracePt t="127029" x="10434638" y="2406650"/>
          <p14:tracePt t="127042" x="10434638" y="2357438"/>
          <p14:tracePt t="127051" x="10434638" y="2306638"/>
          <p14:tracePt t="127062" x="10428288" y="2251075"/>
          <p14:tracePt t="127073" x="10415588" y="2206625"/>
          <p14:tracePt t="127086" x="10379075" y="2163763"/>
          <p14:tracePt t="127098" x="10321925" y="2119313"/>
          <p14:tracePt t="127109" x="10228263" y="2074863"/>
          <p14:tracePt t="127120" x="10104438" y="2044700"/>
          <p14:tracePt t="127130" x="9940925" y="2019300"/>
          <p14:tracePt t="127142" x="9734550" y="2006600"/>
          <p14:tracePt t="127152" x="9498013" y="2019300"/>
          <p14:tracePt t="127163" x="9278938" y="2044700"/>
          <p14:tracePt t="127176" x="9078913" y="2100263"/>
          <p14:tracePt t="127185" x="8934450" y="2157413"/>
          <p14:tracePt t="127197" x="8847138" y="2206625"/>
          <p14:tracePt t="127208" x="8785225" y="2274888"/>
          <p14:tracePt t="127220" x="8759825" y="2344738"/>
          <p14:tracePt t="127230" x="8759825" y="2419350"/>
          <p14:tracePt t="127242" x="8802688" y="2513013"/>
          <p14:tracePt t="127253" x="8885238" y="2593975"/>
          <p14:tracePt t="127264" x="9009063" y="2681288"/>
          <p14:tracePt t="127275" x="9202738" y="2781300"/>
          <p14:tracePt t="127292" x="9434513" y="2857500"/>
          <p14:tracePt t="127299" x="9678988" y="2894013"/>
          <p14:tracePt t="127310" x="9921875" y="2925763"/>
          <p14:tracePt t="127323" x="10128250" y="2925763"/>
          <p14:tracePt t="127332" x="10298113" y="2906713"/>
          <p14:tracePt t="127343" x="10421938" y="2887663"/>
          <p14:tracePt t="127357" x="10521950" y="2857500"/>
          <p14:tracePt t="127366" x="10591800" y="2819400"/>
          <p14:tracePt t="127377" x="10634663" y="2781300"/>
          <p14:tracePt t="127389" x="10672763" y="2744788"/>
          <p14:tracePt t="127401" x="10685463" y="2719388"/>
          <p14:tracePt t="127411" x="10704513" y="2693988"/>
          <p14:tracePt t="127425" x="10710863" y="2674938"/>
          <p14:tracePt t="127445" x="10717213" y="2663825"/>
          <p14:tracePt t="127470" x="10721975" y="2651125"/>
          <p14:tracePt t="127513" x="10728325" y="2644775"/>
          <p14:tracePt t="127525" x="10734675" y="2632075"/>
          <p14:tracePt t="127546" x="10753725" y="2619375"/>
          <p14:tracePt t="127559" x="10766425" y="2606675"/>
          <p14:tracePt t="127569" x="10772775" y="2600325"/>
          <p14:tracePt t="127580" x="10779125" y="2593975"/>
          <p14:tracePt t="127593" x="10791825" y="2587625"/>
          <p14:tracePt t="127604" x="10817225" y="2574925"/>
          <p14:tracePt t="127613" x="10847388" y="2551113"/>
          <p14:tracePt t="127626" x="10866438" y="2538413"/>
          <p14:tracePt t="127640" x="10898188" y="2519363"/>
          <p14:tracePt t="127647" x="10941050" y="2506663"/>
          <p14:tracePt t="127658" x="10972800" y="2487613"/>
          <p14:tracePt t="127670" x="11017250" y="2463800"/>
          <p14:tracePt t="127682" x="11047413" y="2438400"/>
          <p14:tracePt t="127693" x="11091863" y="2419350"/>
          <p14:tracePt t="127704" x="11123613" y="2406650"/>
          <p14:tracePt t="127714" x="11141075" y="2393950"/>
          <p14:tracePt t="127726" x="11153775" y="2387600"/>
          <p14:tracePt t="127738" x="11166475" y="2370138"/>
          <p14:tracePt t="127748" x="11179175" y="2363788"/>
          <p14:tracePt t="127759" x="11191875" y="2351088"/>
          <p14:tracePt t="127772" x="11223625" y="2338388"/>
          <p14:tracePt t="127782" x="11247438" y="2325688"/>
          <p14:tracePt t="127795" x="11266488" y="2306638"/>
          <p14:tracePt t="127806" x="11285538" y="2300288"/>
          <p14:tracePt t="127816" x="11298238" y="2293938"/>
          <p14:tracePt t="127827" x="11310938" y="2281238"/>
          <p14:tracePt t="127841" x="11323638" y="2268538"/>
          <p14:tracePt t="127849" x="11328400" y="2263775"/>
          <p14:tracePt t="127861" x="11341100" y="2257425"/>
          <p14:tracePt t="127874" x="11353800" y="2251075"/>
          <p14:tracePt t="127883" x="11366500" y="2238375"/>
          <p14:tracePt t="127895" x="11391900" y="2225675"/>
          <p14:tracePt t="127908" x="11410950" y="2212975"/>
          <p14:tracePt t="127917" x="11434763" y="2193925"/>
          <p14:tracePt t="127929" x="11460163" y="2181225"/>
          <p14:tracePt t="127942" x="11498263" y="2157413"/>
          <p14:tracePt t="127951" x="11517313" y="2138363"/>
          <p14:tracePt t="127962" x="11530013" y="2119313"/>
          <p14:tracePt t="127975" x="11541125" y="2106613"/>
          <p14:tracePt t="127986" x="11553825" y="2093913"/>
          <p14:tracePt t="128010" x="11572875" y="2081213"/>
          <p14:tracePt t="128030" x="11579225" y="2068513"/>
          <p14:tracePt t="128043" x="11579225" y="2063750"/>
          <p14:tracePt t="128053" x="11579225" y="2057400"/>
          <p14:tracePt t="128097" x="11579225" y="2051050"/>
          <p14:tracePt t="128120" x="11579225" y="2044700"/>
          <p14:tracePt t="128131" x="11579225" y="2032000"/>
          <p14:tracePt t="128143" x="11560175" y="2025650"/>
          <p14:tracePt t="128154" x="11541125" y="2006600"/>
          <p14:tracePt t="128165" x="11504613" y="1993900"/>
          <p14:tracePt t="128178" x="11460163" y="1968500"/>
          <p14:tracePt t="128187" x="11430000" y="1957388"/>
          <p14:tracePt t="128198" x="11391900" y="1951038"/>
          <p14:tracePt t="128210" x="11334750" y="1944688"/>
          <p14:tracePt t="128222" x="11260138" y="1944688"/>
          <p14:tracePt t="128232" x="11172825" y="1931988"/>
          <p14:tracePt t="128243" x="11085513" y="1925638"/>
          <p14:tracePt t="128259" x="10985500" y="1912938"/>
          <p14:tracePt t="128266" x="10898188" y="1900238"/>
          <p14:tracePt t="128277" x="10804525" y="1893888"/>
          <p14:tracePt t="128291" x="10728325" y="1881188"/>
          <p14:tracePt t="128301" x="10666413" y="1874838"/>
          <p14:tracePt t="128310" x="10610850" y="1863725"/>
          <p14:tracePt t="128324" x="10572750" y="1863725"/>
          <p14:tracePt t="128333" x="10547350" y="1863725"/>
          <p14:tracePt t="128344" x="10515600" y="1863725"/>
          <p14:tracePt t="128357" x="10491788" y="1863725"/>
          <p14:tracePt t="128366" x="10460038" y="1863725"/>
          <p14:tracePt t="128378" x="10421938" y="1863725"/>
          <p14:tracePt t="128390" x="10372725" y="1863725"/>
          <p14:tracePt t="128400" x="10334625" y="1863725"/>
          <p14:tracePt t="128411" x="10285413" y="1863725"/>
          <p14:tracePt t="128423" x="10247313" y="1863725"/>
          <p14:tracePt t="128435" x="10204450" y="1863725"/>
          <p14:tracePt t="128446" x="10179050" y="1863725"/>
          <p14:tracePt t="128457" x="10147300" y="1863725"/>
          <p14:tracePt t="128469" x="10128250" y="1863725"/>
          <p14:tracePt t="128482" x="10104438" y="1874838"/>
          <p14:tracePt t="128492" x="10072688" y="1881188"/>
          <p14:tracePt t="128504" x="10028238" y="1887538"/>
          <p14:tracePt t="128513" x="9991725" y="1893888"/>
          <p14:tracePt t="128525" x="9947275" y="1906588"/>
          <p14:tracePt t="128536" x="9921875" y="1912938"/>
          <p14:tracePt t="128546" x="9891713" y="1925638"/>
          <p14:tracePt t="128560" x="9859963" y="1944688"/>
          <p14:tracePt t="128573" x="9828213" y="1957388"/>
          <p14:tracePt t="128581" x="9798050" y="1974850"/>
          <p14:tracePt t="128594" x="9766300" y="1987550"/>
          <p14:tracePt t="128604" x="9747250" y="2012950"/>
          <p14:tracePt t="128615" x="9721850" y="2032000"/>
          <p14:tracePt t="128627" x="9702800" y="2044700"/>
          <p14:tracePt t="128639" x="9678988" y="2068513"/>
          <p14:tracePt t="128649" x="9659938" y="2087563"/>
          <p14:tracePt t="128659" x="9647238" y="2112963"/>
          <p14:tracePt t="128674" x="9628188" y="2132013"/>
          <p14:tracePt t="128683" x="9621838" y="2151063"/>
          <p14:tracePt t="128694" x="9615488" y="2174875"/>
          <p14:tracePt t="128707" x="9609138" y="2193925"/>
          <p14:tracePt t="128715" x="9609138" y="2212975"/>
          <p14:tracePt t="128727" x="9609138" y="2232025"/>
          <p14:tracePt t="128741" x="9609138" y="2257425"/>
          <p14:tracePt t="128749" x="9609138" y="2268538"/>
          <p14:tracePt t="128760" x="9609138" y="2274888"/>
          <p14:tracePt t="128772" x="9609138" y="2287588"/>
          <p14:tracePt t="128783" x="9609138" y="2300288"/>
          <p14:tracePt t="128796" x="9609138" y="2312988"/>
          <p14:tracePt t="128807" x="9615488" y="2319338"/>
          <p14:tracePt t="128817" x="9615488" y="2332038"/>
          <p14:tracePt t="128828" x="9621838" y="2344738"/>
          <p14:tracePt t="128841" x="9634538" y="2357438"/>
          <p14:tracePt t="128850" x="9640888" y="2370138"/>
          <p14:tracePt t="128862" x="9647238" y="2374900"/>
          <p14:tracePt t="128873" x="9659938" y="2387600"/>
          <p14:tracePt t="128887" x="9666288" y="2400300"/>
          <p14:tracePt t="128899" x="9672638" y="2406650"/>
          <p14:tracePt t="128908" x="9678988" y="2413000"/>
          <p14:tracePt t="128929" x="9685338" y="2425700"/>
          <p14:tracePt t="128941" x="9691688" y="2432050"/>
          <p14:tracePt t="128951" x="9698038" y="2438400"/>
          <p14:tracePt t="128965" x="9702800" y="2444750"/>
          <p14:tracePt t="128986" x="9709150" y="2451100"/>
          <p14:tracePt t="128997" x="9715500" y="2457450"/>
          <p14:tracePt t="129098" x="9721850" y="2457450"/>
          <p14:tracePt t="129143" x="9728200" y="2457450"/>
          <p14:tracePt t="129740" x="9740900" y="2457450"/>
          <p14:tracePt t="129750" x="9772650" y="2457450"/>
          <p14:tracePt t="129762" x="9809163" y="2457450"/>
          <p14:tracePt t="129773" x="9834563" y="2457450"/>
          <p14:tracePt t="129786" x="9866313" y="2457450"/>
          <p14:tracePt t="129801" x="9909175" y="2457450"/>
          <p14:tracePt t="129809" x="9966325" y="2457450"/>
          <p14:tracePt t="129821" x="10028238" y="2457450"/>
          <p14:tracePt t="129829" x="10091738" y="2457450"/>
          <p14:tracePt t="129842" x="10140950" y="2457450"/>
          <p14:tracePt t="129852" x="10179050" y="2457450"/>
          <p14:tracePt t="129863" x="10215563" y="2457450"/>
          <p14:tracePt t="129886" x="10285413" y="2451100"/>
          <p14:tracePt t="129897" x="10310813" y="2438400"/>
          <p14:tracePt t="129911" x="10328275" y="2425700"/>
          <p14:tracePt t="129920" x="10340975" y="2413000"/>
          <p14:tracePt t="129931" x="10366375" y="2400300"/>
          <p14:tracePt t="129942" x="10385425" y="2393950"/>
          <p14:tracePt t="129954" x="10404475" y="2374900"/>
          <p14:tracePt t="129964" x="10428288" y="2357438"/>
          <p14:tracePt t="129977" x="10440988" y="2344738"/>
          <p14:tracePt t="129988" x="10453688" y="2332038"/>
          <p14:tracePt t="129998" x="10460038" y="2319338"/>
          <p14:tracePt t="130010" x="10466388" y="2306638"/>
          <p14:tracePt t="130022" x="10466388" y="2293938"/>
          <p14:tracePt t="130032" x="10466388" y="2287588"/>
          <p14:tracePt t="130043" x="10466388" y="2281238"/>
          <p14:tracePt t="130145" x="10466388" y="2274888"/>
          <p14:tracePt t="130156" x="10466388" y="2263775"/>
          <p14:tracePt t="130166" x="10453688" y="2251075"/>
          <p14:tracePt t="130178" x="10447338" y="2244725"/>
          <p14:tracePt t="130190" x="10440988" y="2238375"/>
          <p14:tracePt t="130200" x="10434638" y="2238375"/>
          <p14:tracePt t="132789" x="10410825" y="2232025"/>
          <p14:tracePt t="132799" x="10385425" y="2232025"/>
          <p14:tracePt t="132811" x="10328275" y="2232025"/>
          <p14:tracePt t="132824" x="10228263" y="2232025"/>
          <p14:tracePt t="132833" x="10066338" y="2257425"/>
          <p14:tracePt t="132844" x="9847263" y="2293938"/>
          <p14:tracePt t="132858" x="9640888" y="2351088"/>
          <p14:tracePt t="132868" x="9509125" y="2393950"/>
          <p14:tracePt t="132884" x="9453563" y="2413000"/>
          <p14:tracePt t="132912" x="9434513" y="2425700"/>
          <p14:tracePt t="132924" x="9434513" y="2451100"/>
          <p14:tracePt t="132935" x="9453563" y="2463800"/>
          <p14:tracePt t="132946" x="9521825" y="2481263"/>
          <p14:tracePt t="132957" x="9685338" y="2500313"/>
          <p14:tracePt t="132969" x="9972675" y="2532063"/>
          <p14:tracePt t="132982" x="10291763" y="2563813"/>
          <p14:tracePt t="132993" x="10521950" y="2574925"/>
          <p14:tracePt t="133003" x="10685463" y="2587625"/>
          <p14:tracePt t="133137" x="10747375" y="2587625"/>
          <p14:tracePt t="133149" x="10791825" y="2581275"/>
          <p14:tracePt t="133159" x="10834688" y="2563813"/>
          <p14:tracePt t="133175" x="10866438" y="2544763"/>
          <p14:tracePt t="133182" x="10885488" y="2532063"/>
          <p14:tracePt t="133193" x="10910888" y="2519363"/>
          <p14:tracePt t="133205" x="10928350" y="2506663"/>
          <p14:tracePt t="133215" x="10960100" y="2487613"/>
          <p14:tracePt t="133227" x="10979150" y="2470150"/>
          <p14:tracePt t="133238" x="11004550" y="2457450"/>
          <p14:tracePt t="133249" x="11010900" y="2432050"/>
          <p14:tracePt t="133260" x="11017250" y="2406650"/>
          <p14:tracePt t="133272" x="11023600" y="2374900"/>
          <p14:tracePt t="133284" x="11028363" y="2332038"/>
          <p14:tracePt t="133295" x="11028363" y="2306638"/>
          <p14:tracePt t="133309" x="11028363" y="2281238"/>
          <p14:tracePt t="133317" x="11028363" y="2251075"/>
          <p14:tracePt t="133328" x="11028363" y="2232025"/>
          <p14:tracePt t="133341" x="11028363" y="2212975"/>
          <p14:tracePt t="133350" x="11028363" y="2187575"/>
          <p14:tracePt t="133362" x="11017250" y="2174875"/>
          <p14:tracePt t="133373" x="10998200" y="2157413"/>
          <p14:tracePt t="133386" x="10972800" y="2144713"/>
          <p14:tracePt t="133398" x="10947400" y="2125663"/>
          <p14:tracePt t="133408" x="10917238" y="2112963"/>
          <p14:tracePt t="133420" x="10885488" y="2093913"/>
          <p14:tracePt t="133429" x="10860088" y="2087563"/>
          <p14:tracePt t="133442" x="10841038" y="2074863"/>
          <p14:tracePt t="133452" x="10810875" y="2068513"/>
          <p14:tracePt t="133463" x="10772775" y="2051050"/>
          <p14:tracePt t="133476" x="10728325" y="2032000"/>
          <p14:tracePt t="133485" x="10685463" y="2025650"/>
          <p14:tracePt t="133497" x="10634663" y="2019300"/>
          <p14:tracePt t="133509" x="10604500" y="2006600"/>
          <p14:tracePt t="133519" x="10560050" y="1993900"/>
          <p14:tracePt t="133530" x="10534650" y="1987550"/>
          <p14:tracePt t="133542" x="10491788" y="1974850"/>
          <p14:tracePt t="133558" x="10466388" y="1968500"/>
          <p14:tracePt t="133565" x="10434638" y="1968500"/>
          <p14:tracePt t="133576" x="10415588" y="1968500"/>
          <p14:tracePt t="133590" x="10404475" y="1968500"/>
          <p14:tracePt t="133599" x="10391775" y="1968500"/>
          <p14:tracePt t="133609" x="10372725" y="1968500"/>
          <p14:tracePt t="133622" x="10340975" y="1968500"/>
          <p14:tracePt t="133631" x="10304463" y="1968500"/>
          <p14:tracePt t="133643" x="10279063" y="1974850"/>
          <p14:tracePt t="133657" x="10247313" y="1987550"/>
          <p14:tracePt t="133667" x="10210800" y="1993900"/>
          <p14:tracePt t="133677" x="10166350" y="2000250"/>
          <p14:tracePt t="133688" x="10121900" y="2019300"/>
          <p14:tracePt t="133699" x="10079038" y="2038350"/>
          <p14:tracePt t="133711" x="10059988" y="2044700"/>
          <p14:tracePt t="133725" x="10040938" y="2057400"/>
          <p14:tracePt t="133733" x="10009188" y="2081213"/>
          <p14:tracePt t="133744" x="9985375" y="2100263"/>
          <p14:tracePt t="133759" x="9953625" y="2138363"/>
          <p14:tracePt t="133767" x="9928225" y="2168525"/>
          <p14:tracePt t="133779" x="9909175" y="2187575"/>
          <p14:tracePt t="133792" x="9891713" y="2200275"/>
          <p14:tracePt t="133869" x="9885363" y="2225675"/>
          <p14:tracePt t="133879" x="9879013" y="2244725"/>
          <p14:tracePt t="133897" x="9879013" y="2257425"/>
          <p14:tracePt t="133902" x="9879013" y="2274888"/>
          <p14:tracePt t="133913" x="9879013" y="2293938"/>
          <p14:tracePt t="133925" x="9879013" y="2319338"/>
          <p14:tracePt t="133936" x="9879013" y="2338388"/>
          <p14:tracePt t="133948" x="9879013" y="2357438"/>
          <p14:tracePt t="133958" x="9879013" y="2370138"/>
          <p14:tracePt t="133972" x="9885363" y="2381250"/>
          <p14:tracePt t="133981" x="9915525" y="2406650"/>
          <p14:tracePt t="133992" x="9947275" y="2419350"/>
          <p14:tracePt t="134003" x="9991725" y="2438400"/>
          <p14:tracePt t="134014" x="10072688" y="2470150"/>
          <p14:tracePt t="134026" x="10172700" y="2500313"/>
          <p14:tracePt t="134038" x="10304463" y="2538413"/>
          <p14:tracePt t="134048" x="10479088" y="2574925"/>
          <p14:tracePt t="134060" x="10672763" y="2619375"/>
          <p14:tracePt t="134072" x="10898188" y="2657475"/>
          <p14:tracePt t="134082" x="11117263" y="2700338"/>
          <p14:tracePt t="134093" x="11334750" y="2725738"/>
          <p14:tracePt t="134106" x="11547475" y="2744788"/>
          <p14:tracePt t="134116" x="11704638" y="2744788"/>
          <p14:tracePt t="134127" x="11823700" y="2744788"/>
          <p14:tracePt t="134141" x="11923713" y="2744788"/>
          <p14:tracePt t="134149" x="11972925" y="2744788"/>
          <p14:tracePt t="134161" x="12017375" y="2738438"/>
          <p14:tracePt t="134173" x="12047538" y="2732088"/>
          <p14:tracePt t="134183" x="12066588" y="2725738"/>
          <p14:tracePt t="134194" x="12098338" y="2719388"/>
          <p14:tracePt t="134208" x="12123738" y="2700338"/>
          <p14:tracePt t="134217" x="12166600" y="2674938"/>
          <p14:tracePt t="134509" x="12123738" y="2032000"/>
          <p14:tracePt t="134522" x="12079288" y="2012950"/>
          <p14:tracePt t="134532" x="12053888" y="2006600"/>
          <p14:tracePt t="134543" x="12023725" y="2000250"/>
          <p14:tracePt t="134557" x="11985625" y="1993900"/>
          <p14:tracePt t="134566" x="11930063" y="1981200"/>
          <p14:tracePt t="134577" x="11853863" y="1974850"/>
          <p14:tracePt t="134592" x="11753850" y="1963738"/>
          <p14:tracePt t="134600" x="11653838" y="1951038"/>
          <p14:tracePt t="134611" x="11553825" y="1944688"/>
          <p14:tracePt t="134625" x="11460163" y="1931988"/>
          <p14:tracePt t="134633" x="11372850" y="1931988"/>
          <p14:tracePt t="134644" x="11298238" y="1931988"/>
          <p14:tracePt t="134658" x="11234738" y="1931988"/>
          <p14:tracePt t="134668" x="11185525" y="1931988"/>
          <p14:tracePt t="134678" x="11134725" y="1931988"/>
          <p14:tracePt t="134691" x="11072813" y="1931988"/>
          <p14:tracePt t="134701" x="11010900" y="1931988"/>
          <p14:tracePt t="134712" x="10922000" y="1931988"/>
          <p14:tracePt t="134725" x="10821988" y="1931988"/>
          <p14:tracePt t="134736" x="10721975" y="1938338"/>
          <p14:tracePt t="134747" x="10634663" y="1944688"/>
          <p14:tracePt t="134759" x="10541000" y="1968500"/>
          <p14:tracePt t="134768" x="10466388" y="1987550"/>
          <p14:tracePt t="134779" x="10372725" y="2019300"/>
          <p14:tracePt t="134793" x="10298113" y="2044700"/>
          <p14:tracePt t="134802" x="10215563" y="2087563"/>
          <p14:tracePt t="134813" x="10134600" y="2125663"/>
          <p14:tracePt t="134826" x="10072688" y="2157413"/>
          <p14:tracePt t="134838" x="10015538" y="2181225"/>
          <p14:tracePt t="134847" x="9972675" y="2206625"/>
          <p14:tracePt t="134860" x="9940925" y="2232025"/>
          <p14:tracePt t="134873" x="9915525" y="2244725"/>
          <p14:tracePt t="134881" x="9904413" y="2263775"/>
          <p14:tracePt t="134902" x="9891713" y="2287588"/>
          <p14:tracePt t="134906" x="9872663" y="2332038"/>
          <p14:tracePt t="134915" x="9847263" y="2374900"/>
          <p14:tracePt t="134928" x="9828213" y="2432050"/>
          <p14:tracePt t="134939" x="9809163" y="2481263"/>
          <p14:tracePt t="134948" x="9804400" y="2513013"/>
          <p14:tracePt t="134959" x="9798050" y="2544763"/>
          <p14:tracePt t="134972" x="9798050" y="2563813"/>
          <p14:tracePt t="134982" x="9798050" y="2574925"/>
          <p14:tracePt t="134993" x="9798050" y="2587625"/>
          <p14:tracePt t="135015" x="9798050" y="2600325"/>
          <p14:tracePt t="135041" x="9798050" y="2619375"/>
          <p14:tracePt t="135049" x="9815513" y="2638425"/>
          <p14:tracePt t="135061" x="9847263" y="2657475"/>
          <p14:tracePt t="135073" x="9879013" y="2674938"/>
          <p14:tracePt t="135083" x="9909175" y="2687638"/>
          <p14:tracePt t="135094" x="9959975" y="2706688"/>
          <p14:tracePt t="135108" x="10040938" y="2738438"/>
          <p14:tracePt t="135117" x="10140950" y="2770188"/>
          <p14:tracePt t="135128" x="10272713" y="2787650"/>
          <p14:tracePt t="135142" x="10410825" y="2813050"/>
          <p14:tracePt t="135151" x="10572750" y="2819400"/>
          <p14:tracePt t="135162" x="10760075" y="2832100"/>
          <p14:tracePt t="135175" x="10922000" y="2844800"/>
          <p14:tracePt t="135188" x="11060113" y="2857500"/>
          <p14:tracePt t="135196" x="11179175" y="2857500"/>
          <p14:tracePt t="135210" x="11304588" y="2857500"/>
          <p14:tracePt t="135220" x="11430000" y="2857500"/>
          <p14:tracePt t="135229" x="11572875" y="2844800"/>
          <p14:tracePt t="135243" x="11734800" y="2819400"/>
          <p14:tracePt t="135255" x="11936413" y="2774950"/>
          <p14:tracePt t="135263" x="12136438" y="2738438"/>
          <p14:tracePt t="135568" x="12123738" y="1763713"/>
          <p14:tracePt t="135579" x="12104688" y="1763713"/>
          <p14:tracePt t="135596" x="12091988" y="1763713"/>
          <p14:tracePt t="135601" x="12072938" y="1763713"/>
          <p14:tracePt t="135612" x="12053888" y="1763713"/>
          <p14:tracePt t="135625" x="12041188" y="1763713"/>
          <p14:tracePt t="135639" x="12036425" y="1757363"/>
          <p14:tracePt t="135682" x="12023725" y="1757363"/>
          <p14:tracePt t="135692" x="12011025" y="1757363"/>
          <p14:tracePt t="153118" x="12004675" y="1657350"/>
          <p14:tracePt t="153128" x="12017375" y="1557338"/>
          <p14:tracePt t="153871" x="12017375" y="1506538"/>
          <p14:tracePt t="153994" x="12017375" y="1487488"/>
          <p14:tracePt t="154007" x="11985625" y="1487488"/>
          <p14:tracePt t="154017" x="11930063" y="1500188"/>
          <p14:tracePt t="154028" x="11823700" y="1538288"/>
          <p14:tracePt t="154041" x="11691938" y="1593850"/>
          <p14:tracePt t="154050" x="11523663" y="1668463"/>
          <p14:tracePt t="154062" x="11310938" y="1757363"/>
          <p14:tracePt t="154073" x="11079163" y="1844675"/>
          <p14:tracePt t="154085" x="10791825" y="1938338"/>
          <p14:tracePt t="154095" x="10466388" y="2006600"/>
          <p14:tracePt t="154107" x="10121900" y="2051050"/>
          <p14:tracePt t="154119" x="9759950" y="2087563"/>
          <p14:tracePt t="154130" x="9447213" y="2100263"/>
          <p14:tracePt t="154141" x="9191625" y="2119313"/>
          <p14:tracePt t="154152" x="9053513" y="2119313"/>
          <p14:tracePt t="154188" x="8972550" y="2125663"/>
          <p14:tracePt t="154197" x="8921750" y="2144713"/>
          <p14:tracePt t="154209" x="8866188" y="2168525"/>
          <p14:tracePt t="154220" x="8821738" y="2187575"/>
          <p14:tracePt t="154231" x="8766175" y="2225675"/>
          <p14:tracePt t="154242" x="8709025" y="2281238"/>
          <p14:tracePt t="154255" x="8647113" y="2357438"/>
          <p14:tracePt t="154264" x="8596313" y="2438400"/>
          <p14:tracePt t="154276" x="8559800" y="2538413"/>
          <p14:tracePt t="154289" x="8534400" y="2651125"/>
          <p14:tracePt t="154302" x="8515350" y="2774950"/>
          <p14:tracePt t="154310" x="8502650" y="2900363"/>
          <p14:tracePt t="154324" x="8509000" y="3038475"/>
          <p14:tracePt t="154332" x="8540750" y="3181350"/>
          <p14:tracePt t="154343" x="8615363" y="3325813"/>
          <p14:tracePt t="154358" x="8747125" y="3487738"/>
          <p14:tracePt t="154366" x="8966200" y="3676650"/>
          <p14:tracePt t="154377" x="9266238" y="3838575"/>
          <p14:tracePt t="154391" x="9572625" y="3957638"/>
          <p14:tracePt t="154402" x="9879013" y="4032250"/>
          <p14:tracePt t="154411" x="10098088" y="4076700"/>
          <p14:tracePt t="154425" x="10228263" y="4094163"/>
          <p14:tracePt t="154433" x="10315575" y="4094163"/>
          <p14:tracePt t="154445" x="10353675" y="4087813"/>
          <p14:tracePt t="154456" x="10379075" y="4051300"/>
          <p14:tracePt t="154469" x="10398125" y="3976688"/>
          <p14:tracePt t="154481" x="10398125" y="3876675"/>
          <p14:tracePt t="154491" x="10340975" y="3744913"/>
          <p14:tracePt t="154502" x="10153650" y="3525838"/>
          <p14:tracePt t="154512" x="9772650" y="3232150"/>
          <p14:tracePt t="154523" x="9215438" y="2900363"/>
          <p14:tracePt t="154534" x="8496300" y="2570163"/>
          <p14:tracePt t="154545" x="7683500" y="2274888"/>
          <p14:tracePt t="154558" x="6821488" y="2044700"/>
          <p14:tracePt t="154568" x="6021388" y="1881188"/>
          <p14:tracePt t="154580" x="5295900" y="1763713"/>
          <p14:tracePt t="154592" x="4657725" y="1719263"/>
          <p14:tracePt t="154602" x="4070350" y="1757363"/>
          <p14:tracePt t="154614" x="3489325" y="1887538"/>
          <p14:tracePt t="154626" x="2895600" y="2144713"/>
          <p14:tracePt t="154636" x="2293938" y="2506663"/>
          <p14:tracePt t="154647" x="1731963" y="2951163"/>
          <p14:tracePt t="154659" x="1231900" y="3425825"/>
          <p14:tracePt t="154671" x="868363" y="3887788"/>
          <p14:tracePt t="154682" x="631825" y="4287838"/>
          <p14:tracePt t="154695" x="493713" y="4632325"/>
          <p14:tracePt t="154704" x="431800" y="4883150"/>
          <p14:tracePt t="154715" x="438150" y="5045075"/>
          <p14:tracePt t="154727" x="506413" y="5164138"/>
          <p14:tracePt t="154740" x="625475" y="5283200"/>
          <p14:tracePt t="154748" x="893763" y="5407025"/>
          <p14:tracePt t="154760" x="1231900" y="5526088"/>
          <p14:tracePt t="154771" x="1712913" y="5657850"/>
          <p14:tracePt t="154784" x="2312988" y="5770563"/>
          <p14:tracePt t="154794" x="3057525" y="5876925"/>
          <p14:tracePt t="154808" x="3825875" y="5932488"/>
          <p14:tracePt t="154816" x="4614863" y="5976938"/>
          <p14:tracePt t="154827" x="5376863" y="5964238"/>
          <p14:tracePt t="154841" x="6045200" y="5864225"/>
          <p14:tracePt t="154849" x="6627813" y="5707063"/>
          <p14:tracePt t="154861" x="7102475" y="5464175"/>
          <p14:tracePt t="154873" x="7440613" y="5194300"/>
          <p14:tracePt t="154889" x="7659688" y="4889500"/>
          <p14:tracePt t="154895" x="7796213" y="4551363"/>
          <p14:tracePt t="154908" x="7847013" y="4183063"/>
          <p14:tracePt t="154917" x="7747000" y="3776663"/>
          <p14:tracePt t="154928" x="7466013" y="3344863"/>
          <p14:tracePt t="154941" x="6953250" y="2887663"/>
          <p14:tracePt t="154953" x="6170613" y="2470150"/>
          <p14:tracePt t="154963" x="5257800" y="2125663"/>
          <p14:tracePt t="154977" x="4302125" y="1912938"/>
          <p14:tracePt t="154985" x="3457575" y="1812925"/>
          <p14:tracePt t="154995" x="2794000" y="1825625"/>
          <p14:tracePt t="155009" x="2319338" y="1912938"/>
          <p14:tracePt t="155019" x="2000250" y="2068513"/>
          <p14:tracePt t="155029" x="1806575" y="2325688"/>
          <p14:tracePt t="155041" x="1700213" y="2732088"/>
          <p14:tracePt t="155056" x="1751013" y="3270250"/>
          <p14:tracePt t="155064" x="1970088" y="3932238"/>
          <p14:tracePt t="155075" x="2363788" y="4638675"/>
          <p14:tracePt t="155087" x="2876550" y="5251450"/>
          <p14:tracePt t="155103" x="3495675" y="5764213"/>
          <p14:tracePt t="155109" x="4119563" y="6132513"/>
          <p14:tracePt t="155122" x="4683125" y="6326188"/>
          <p14:tracePt t="155131" x="5121275" y="6357938"/>
          <p14:tracePt t="155143" x="5451475" y="6283325"/>
          <p14:tracePt t="155155" x="5657850" y="6132513"/>
          <p14:tracePt t="155165" x="5802313" y="5926138"/>
          <p14:tracePt t="155176" x="5851525" y="5657850"/>
          <p14:tracePt t="155190" x="5789613" y="5332413"/>
          <p14:tracePt t="155198" x="5545138" y="5000625"/>
          <p14:tracePt t="155209" x="5132388" y="4700588"/>
          <p14:tracePt t="155223" x="4638675" y="4476750"/>
          <p14:tracePt t="155232" x="4157663" y="4344988"/>
          <p14:tracePt t="155243" x="3813175" y="4294188"/>
          <p14:tracePt t="155258" x="3632200" y="4300538"/>
          <p14:tracePt t="155266" x="3525838" y="4351338"/>
          <p14:tracePt t="155278" x="3463925" y="4432300"/>
          <p14:tracePt t="155290" x="3457575" y="4545013"/>
          <p14:tracePt t="155306" x="3519488" y="4700588"/>
          <p14:tracePt t="155311" x="3732213" y="4964113"/>
          <p14:tracePt t="155324" x="4114800" y="5238750"/>
          <p14:tracePt t="155335" x="4608513" y="5464175"/>
          <p14:tracePt t="155345" x="5221288" y="5645150"/>
          <p14:tracePt t="155356" x="5864225" y="5719763"/>
          <p14:tracePt t="155370" x="6470650" y="5719763"/>
          <p14:tracePt t="155378" x="7070725" y="5607050"/>
          <p14:tracePt t="155392" x="7566025" y="5400675"/>
          <p14:tracePt t="155403" x="7921625" y="5151438"/>
          <p14:tracePt t="155413" x="8159750" y="4864100"/>
          <p14:tracePt t="155424" x="8302625" y="4594225"/>
          <p14:tracePt t="155436" x="8372475" y="4364038"/>
          <p14:tracePt t="155446" x="8372475" y="4183063"/>
          <p14:tracePt t="155457" x="8347075" y="4032250"/>
          <p14:tracePt t="155469" x="8289925" y="3913188"/>
          <p14:tracePt t="155480" x="8228013" y="3806825"/>
          <p14:tracePt t="155491" x="8159750" y="3713163"/>
          <p14:tracePt t="155502" x="8077200" y="3644900"/>
          <p14:tracePt t="155513" x="8002588" y="3581400"/>
          <p14:tracePt t="155525" x="7934325" y="3538538"/>
          <p14:tracePt t="155536" x="7872413" y="3494088"/>
          <p14:tracePt t="155547" x="7802563" y="3470275"/>
          <p14:tracePt t="155559" x="7734300" y="3438525"/>
          <p14:tracePt t="155571" x="7659688" y="3419475"/>
          <p14:tracePt t="155582" x="7566025" y="3400425"/>
          <p14:tracePt t="155594" x="7453313" y="3381375"/>
          <p14:tracePt t="155604" x="7315200" y="3357563"/>
          <p14:tracePt t="155615" x="7102475" y="3344863"/>
          <p14:tracePt t="155626" x="6870700" y="3344863"/>
          <p14:tracePt t="155640" x="6615113" y="3344863"/>
          <p14:tracePt t="155649" x="6402388" y="3351213"/>
          <p14:tracePt t="155660" x="6251575" y="3387725"/>
          <p14:tracePt t="155678" x="6151563" y="3425825"/>
          <p14:tracePt t="155682" x="6096000" y="3487738"/>
          <p14:tracePt t="155694" x="6064250" y="3551238"/>
          <p14:tracePt t="155708" x="6064250" y="3613150"/>
          <p14:tracePt t="155716" x="6096000" y="3694113"/>
          <p14:tracePt t="155727" x="6208713" y="3781425"/>
          <p14:tracePt t="155741" x="6434138" y="3919538"/>
          <p14:tracePt t="155750" x="6721475" y="4025900"/>
          <p14:tracePt t="155761" x="7021513" y="4094163"/>
          <p14:tracePt t="155772" x="7264400" y="4138613"/>
          <p14:tracePt t="155784" x="7453313" y="4151313"/>
          <p14:tracePt t="155795" x="7566025" y="4151313"/>
          <p14:tracePt t="155808" x="7640638" y="4144963"/>
          <p14:tracePt t="155821" x="7696200" y="4119563"/>
          <p14:tracePt t="155829" x="7727950" y="4083050"/>
          <p14:tracePt t="155841" x="7753350" y="4051300"/>
          <p14:tracePt t="155918" x="7766050" y="4032250"/>
          <p14:tracePt t="155930" x="7783513" y="4013200"/>
          <p14:tracePt t="155941" x="7802563" y="4006850"/>
          <p14:tracePt t="155952" x="7834313" y="3994150"/>
          <p14:tracePt t="155978" x="7940675" y="3957638"/>
          <p14:tracePt t="155986" x="8053388" y="3938588"/>
          <p14:tracePt t="155997" x="8196263" y="3913188"/>
          <p14:tracePt t="156008" x="8408988" y="3887788"/>
          <p14:tracePt t="156020" x="8653463" y="3863975"/>
          <p14:tracePt t="156030" x="8890000" y="3844925"/>
          <p14:tracePt t="156042" x="9072563" y="3832225"/>
          <p14:tracePt t="156054" x="9209088" y="3832225"/>
          <p14:tracePt t="156110" x="9272588" y="3832225"/>
          <p14:tracePt t="156155" x="9302750" y="3832225"/>
          <p14:tracePt t="156167" x="9321800" y="3832225"/>
          <p14:tracePt t="156177" x="9334500" y="3832225"/>
          <p14:tracePt t="156193" x="9347200" y="3832225"/>
          <p14:tracePt t="156200" x="9359900" y="3832225"/>
          <p14:tracePt t="156258" x="9372600" y="3832225"/>
          <p14:tracePt t="156267" x="9385300" y="3832225"/>
          <p14:tracePt t="156279" x="9398000" y="3832225"/>
          <p14:tracePt t="156290" x="9415463" y="3832225"/>
          <p14:tracePt t="156302" x="9453563" y="3832225"/>
          <p14:tracePt t="156312" x="9491663" y="3832225"/>
          <p14:tracePt t="156326" x="9547225" y="3844925"/>
          <p14:tracePt t="156337" x="9598025" y="3857625"/>
          <p14:tracePt t="156346" x="9640888" y="3863975"/>
          <p14:tracePt t="156358" x="9678988" y="3883025"/>
          <p14:tracePt t="156370" x="9747250" y="3900488"/>
          <p14:tracePt t="156381" x="9821863" y="3925888"/>
          <p14:tracePt t="156392" x="9915525" y="3951288"/>
          <p14:tracePt t="156402" x="10004425" y="3976688"/>
          <p14:tracePt t="156414" x="10098088" y="4000500"/>
          <p14:tracePt t="156425" x="10172700" y="4006850"/>
          <p14:tracePt t="156438" x="10234613" y="4019550"/>
          <p14:tracePt t="156448" x="10266363" y="4025900"/>
          <p14:tracePt t="156459" x="10285413" y="4025900"/>
          <p14:tracePt t="156481" x="10298113" y="4025900"/>
          <p14:tracePt t="156492" x="10310813" y="4025900"/>
          <p14:tracePt t="156504" x="10321925" y="4025900"/>
          <p14:tracePt t="156514" x="10334625" y="4025900"/>
          <p14:tracePt t="156526" x="10340975" y="4013200"/>
          <p14:tracePt t="156543" x="10347325" y="3983038"/>
          <p14:tracePt t="156548" x="10347325" y="3963988"/>
          <p14:tracePt t="156560" x="10347325" y="3944938"/>
          <p14:tracePt t="156573" x="10347325" y="3919538"/>
          <p14:tracePt t="156583" x="10347325" y="3900488"/>
          <p14:tracePt t="156595" x="10347325" y="3883025"/>
          <p14:tracePt t="156608" x="10347325" y="3870325"/>
          <p14:tracePt t="156650" x="10347325" y="3851275"/>
          <p14:tracePt t="156661" x="10321925" y="3825875"/>
          <p14:tracePt t="156673" x="10291763" y="3794125"/>
          <p14:tracePt t="156684" x="10260013" y="3763963"/>
          <p14:tracePt t="156695" x="10228263" y="3744913"/>
          <p14:tracePt t="156709" x="10198100" y="3732213"/>
          <p14:tracePt t="156718" x="10140950" y="3700463"/>
          <p14:tracePt t="156729" x="10085388" y="3676650"/>
          <p14:tracePt t="156742" x="10015538" y="3644900"/>
          <p14:tracePt t="156753" x="9928225" y="3613150"/>
          <p14:tracePt t="156763" x="9809163" y="3581400"/>
          <p14:tracePt t="156774" x="9666288" y="3551238"/>
          <p14:tracePt t="156785" x="9502775" y="3525838"/>
          <p14:tracePt t="156798" x="9315450" y="3513138"/>
          <p14:tracePt t="156808" x="9102725" y="3500438"/>
          <p14:tracePt t="156820" x="8847138" y="3500438"/>
          <p14:tracePt t="156830" x="8585200" y="3525838"/>
          <p14:tracePt t="156842" x="8253413" y="3606800"/>
          <p14:tracePt t="156854" x="7908925" y="3781425"/>
          <p14:tracePt t="156864" x="7621588" y="3994150"/>
          <p14:tracePt t="156875" x="7402513" y="4283075"/>
          <p14:tracePt t="156892" x="7289800" y="4619625"/>
          <p14:tracePt t="156899" x="7259638" y="4932363"/>
          <p14:tracePt t="156910" x="7289800" y="5183188"/>
          <p14:tracePt t="156920" x="7434263" y="5364163"/>
          <p14:tracePt t="156931" x="7683500" y="5500688"/>
          <p14:tracePt t="156943" x="8059738" y="5570538"/>
          <p14:tracePt t="156954" x="8489950" y="5570538"/>
          <p14:tracePt t="156965" x="8940800" y="5470525"/>
          <p14:tracePt t="156978" x="9334500" y="5307013"/>
          <p14:tracePt t="156989" x="9659938" y="5119688"/>
          <p14:tracePt t="156998" x="9921875" y="4889500"/>
          <p14:tracePt t="157009" x="10091738" y="4657725"/>
          <p14:tracePt t="157022" x="10198100" y="4413250"/>
          <p14:tracePt t="157032" x="10240963" y="4144963"/>
          <p14:tracePt t="157043" x="10234613" y="3932238"/>
          <p14:tracePt t="157057" x="10172700" y="3770313"/>
          <p14:tracePt t="157066" x="10047288" y="3632200"/>
          <p14:tracePt t="157077" x="9872663" y="3525838"/>
          <p14:tracePt t="157092" x="9591675" y="3444875"/>
          <p14:tracePt t="157104" x="9253538" y="3413125"/>
          <p14:tracePt t="157111" x="8909050" y="3438525"/>
          <p14:tracePt t="157125" x="8609013" y="3519488"/>
          <p14:tracePt t="157135" x="8340725" y="3644900"/>
          <p14:tracePt t="157145" x="8153400" y="3787775"/>
          <p14:tracePt t="157156" x="8040688" y="3987800"/>
          <p14:tracePt t="157170" x="8015288" y="4151313"/>
          <p14:tracePt t="157182" x="8066088" y="4357688"/>
          <p14:tracePt t="157192" x="8278813" y="4619625"/>
          <p14:tracePt t="157203" x="8634413" y="4851400"/>
          <p14:tracePt t="157213" x="9096375" y="5032375"/>
          <p14:tracePt t="157226" x="9647238" y="5132388"/>
          <p14:tracePt t="157236" x="10153650" y="5132388"/>
          <p14:tracePt t="157246" x="10604500" y="5026025"/>
          <p14:tracePt t="157259" x="10953750" y="4857750"/>
          <p14:tracePt t="157269" x="11166475" y="4651375"/>
          <p14:tracePt t="157280" x="11317288" y="4357688"/>
          <p14:tracePt t="157293" x="11366500" y="4038600"/>
          <p14:tracePt t="157303" x="11341100" y="3719513"/>
          <p14:tracePt t="157314" x="11228388" y="3432175"/>
          <p14:tracePt t="157326" x="11053763" y="3181350"/>
          <p14:tracePt t="157337" x="10817225" y="2987675"/>
          <p14:tracePt t="157347" x="10521950" y="2844800"/>
          <p14:tracePt t="157359" x="10234613" y="2751138"/>
          <p14:tracePt t="157371" x="9940925" y="2700338"/>
          <p14:tracePt t="157381" x="9702800" y="2687638"/>
          <p14:tracePt t="157395" x="9547225" y="2687638"/>
          <p14:tracePt t="157405" x="9421813" y="2713038"/>
          <p14:tracePt t="157416" x="9321800" y="2744788"/>
          <p14:tracePt t="157426" x="9253538" y="2794000"/>
          <p14:tracePt t="157440" x="9202738" y="2851150"/>
          <p14:tracePt t="157449" x="9172575" y="2919413"/>
          <p14:tracePt t="157460" x="9153525" y="2981325"/>
          <p14:tracePt t="157475" x="9147175" y="3057525"/>
          <p14:tracePt t="157483" x="9147175" y="3125788"/>
          <p14:tracePt t="157494" x="9178925" y="3187700"/>
          <p14:tracePt t="157508" x="9228138" y="3251200"/>
          <p14:tracePt t="157516" x="9309100" y="3306763"/>
          <p14:tracePt t="157527" x="9409113" y="3351213"/>
          <p14:tracePt t="157539" x="9528175" y="3381375"/>
          <p14:tracePt t="157549" x="9640888" y="3400425"/>
          <p14:tracePt t="157561" x="9766300" y="3425825"/>
          <p14:tracePt t="157573" x="9891713" y="3432175"/>
          <p14:tracePt t="157586" x="10004425" y="3432175"/>
          <p14:tracePt t="157597" x="10115550" y="3419475"/>
          <p14:tracePt t="157608" x="10228263" y="3400425"/>
          <p14:tracePt t="157618" x="10328275" y="3370263"/>
          <p14:tracePt t="157628" x="10421938" y="3325813"/>
          <p14:tracePt t="157641" x="10491788" y="3300413"/>
          <p14:tracePt t="157651" x="10547350" y="3270250"/>
          <p14:tracePt t="157663" x="10566400" y="3257550"/>
          <p14:tracePt t="157677" x="10585450" y="3238500"/>
          <p14:tracePt t="157686" x="10604500" y="3219450"/>
          <p14:tracePt t="157709" x="10604500" y="3200400"/>
          <p14:tracePt t="157719" x="10604500" y="3170238"/>
          <p14:tracePt t="157730" x="10604500" y="3144838"/>
          <p14:tracePt t="157742" x="10604500" y="3106738"/>
          <p14:tracePt t="157752" x="10604500" y="3063875"/>
          <p14:tracePt t="157763" x="10579100" y="3019425"/>
          <p14:tracePt t="157775" x="10553700" y="2974975"/>
          <p14:tracePt t="157787" x="10515600" y="2944813"/>
          <p14:tracePt t="157797" x="10472738" y="2894013"/>
          <p14:tracePt t="157809" x="10404475" y="2851150"/>
          <p14:tracePt t="157820" x="10334625" y="2800350"/>
          <p14:tracePt t="157831" x="10240963" y="2757488"/>
          <p14:tracePt t="157842" x="10140950" y="2706688"/>
          <p14:tracePt t="157856" x="10034588" y="2651125"/>
          <p14:tracePt t="157865" x="9928225" y="2613025"/>
          <p14:tracePt t="157884" x="9815513" y="2570163"/>
          <p14:tracePt t="157889" x="9702800" y="2538413"/>
          <p14:tracePt t="157899" x="9572625" y="2506663"/>
          <p14:tracePt t="157911" x="9447213" y="2474913"/>
          <p14:tracePt t="157923" x="9334500" y="2457450"/>
          <p14:tracePt t="157932" x="9209088" y="2432050"/>
          <p14:tracePt t="157943" x="9085263" y="2413000"/>
          <p14:tracePt t="157955" x="8959850" y="2400300"/>
          <p14:tracePt t="157966" x="8834438" y="2381250"/>
          <p14:tracePt t="157979" x="8696325" y="2370138"/>
          <p14:tracePt t="157990" x="8572500" y="2363788"/>
          <p14:tracePt t="158000" x="8459788" y="2351088"/>
          <p14:tracePt t="158011" x="8359775" y="2338388"/>
          <p14:tracePt t="158023" x="8308975" y="2338388"/>
          <p14:tracePt t="158147" x="8278813" y="2338388"/>
          <p14:tracePt t="158158" x="8259763" y="2338388"/>
          <p14:tracePt t="158169" x="8228013" y="2338388"/>
          <p14:tracePt t="158181" x="8202613" y="2338388"/>
          <p14:tracePt t="158192" x="8166100" y="2338388"/>
          <p14:tracePt t="158203" x="8102600" y="2332038"/>
          <p14:tracePt t="158213" x="8008938" y="2319338"/>
          <p14:tracePt t="158225" x="7902575" y="2319338"/>
          <p14:tracePt t="158237" x="7727950" y="2319338"/>
          <p14:tracePt t="158247" x="7496175" y="2319338"/>
          <p14:tracePt t="158259" x="7164388" y="2332038"/>
          <p14:tracePt t="158271" x="6721475" y="2370138"/>
          <p14:tracePt t="158281" x="6308725" y="2419350"/>
          <p14:tracePt t="158295" x="5927725" y="2506663"/>
          <p14:tracePt t="158307" x="5614988" y="2638425"/>
          <p14:tracePt t="158315" x="5383213" y="2787650"/>
          <p14:tracePt t="158327" x="5189538" y="2987675"/>
          <p14:tracePt t="158338" x="5057775" y="3187700"/>
          <p14:tracePt t="158348" x="4976813" y="3376613"/>
          <p14:tracePt t="158360" x="4964113" y="3563938"/>
          <p14:tracePt t="158372" x="5014913" y="3770313"/>
          <p14:tracePt t="158383" x="5145088" y="3970338"/>
          <p14:tracePt t="158394" x="5457825" y="4232275"/>
          <p14:tracePt t="158407" x="5976938" y="4483100"/>
          <p14:tracePt t="158416" x="6683375" y="4683125"/>
          <p14:tracePt t="158428" x="7483475" y="4806950"/>
          <p14:tracePt t="158441" x="8302625" y="4870450"/>
          <p14:tracePt t="158449" x="9066213" y="4832350"/>
          <p14:tracePt t="158461" x="9740900" y="4713288"/>
          <p14:tracePt t="158473" x="10272713" y="4564063"/>
          <p14:tracePt t="158485" x="10717213" y="4364038"/>
          <p14:tracePt t="158495" x="11028363" y="4119563"/>
          <p14:tracePt t="158510" x="11253788" y="3876675"/>
          <p14:tracePt t="158519" x="11410950" y="3625850"/>
          <p14:tracePt t="158529" x="11523663" y="3357563"/>
          <p14:tracePt t="158542" x="11560175" y="3138488"/>
          <p14:tracePt t="158553" x="11560175" y="2957513"/>
          <p14:tracePt t="158563" x="11534775" y="2806700"/>
          <p14:tracePt t="158575" x="11466513" y="2687638"/>
          <p14:tracePt t="158587" x="11372850" y="2593975"/>
          <p14:tracePt t="158596" x="11185525" y="2513013"/>
          <p14:tracePt t="158609" x="10810875" y="2432050"/>
          <p14:tracePt t="158622" x="10266363" y="2374900"/>
          <p14:tracePt t="158631" x="9578975" y="2332038"/>
          <p14:tracePt t="158642" x="8740775" y="2312988"/>
          <p14:tracePt t="158653" x="7827963" y="2332038"/>
          <p14:tracePt t="158663" x="6983413" y="2387600"/>
          <p14:tracePt t="158678" x="6257925" y="2513013"/>
          <p14:tracePt t="158686" x="5702300" y="2681288"/>
          <p14:tracePt t="158697" x="5345113" y="2894013"/>
          <p14:tracePt t="158709" x="5151438" y="3087688"/>
          <p14:tracePt t="158720" x="5102225" y="3294063"/>
          <p14:tracePt t="158731" x="5183188" y="3557588"/>
          <p14:tracePt t="158743" x="5457825" y="3851275"/>
          <p14:tracePt t="158757" x="5915025" y="4151313"/>
          <p14:tracePt t="158765" x="6489700" y="4425950"/>
          <p14:tracePt t="158776" x="7127875" y="4645025"/>
          <p14:tracePt t="158791" x="7727950" y="4764088"/>
          <p14:tracePt t="158803" x="8215313" y="4800600"/>
          <p14:tracePt t="158810" x="8553450" y="4776788"/>
          <p14:tracePt t="158824" x="8766175" y="4689475"/>
          <p14:tracePt t="158833" x="8890000" y="4570413"/>
          <p14:tracePt t="158844" x="8953500" y="4406900"/>
          <p14:tracePt t="158858" x="8953500" y="4225925"/>
          <p14:tracePt t="158867" x="8866188" y="3970338"/>
          <p14:tracePt t="158878" x="8653463" y="3706813"/>
          <p14:tracePt t="158891" x="8296275" y="3476625"/>
          <p14:tracePt t="158908" x="7859713" y="3306763"/>
          <p14:tracePt t="158911" x="7408863" y="3219450"/>
          <p14:tracePt t="158925" x="7046913" y="3200400"/>
          <p14:tracePt t="158934" x="6777038" y="3244850"/>
          <p14:tracePt t="158945" x="6627813" y="3344863"/>
          <p14:tracePt t="158957" x="6540500" y="3494088"/>
          <p14:tracePt t="158968" x="6527800" y="3681413"/>
          <p14:tracePt t="158979" x="6634163" y="3970338"/>
          <p14:tracePt t="158993" x="6934200" y="4287838"/>
          <p14:tracePt t="159002" x="7415213" y="4613275"/>
          <p14:tracePt t="159012" x="8083550" y="4919663"/>
          <p14:tracePt t="159025" x="8866188" y="5145088"/>
          <p14:tracePt t="159037" x="9640888" y="5270500"/>
          <p14:tracePt t="159046" x="10328275" y="5257800"/>
          <p14:tracePt t="159059" x="10910888" y="5119688"/>
          <p14:tracePt t="159069" x="11328400" y="4900613"/>
          <p14:tracePt t="159080" x="11604625" y="4606925"/>
          <p14:tracePt t="159093" x="11747500" y="4219575"/>
          <p14:tracePt t="159109" x="11766550" y="3832225"/>
          <p14:tracePt t="159114" x="11647488" y="3425825"/>
          <p14:tracePt t="159126" x="11410950" y="3051175"/>
          <p14:tracePt t="159142" x="11091863" y="2725738"/>
          <p14:tracePt t="159148" x="10710863" y="2474913"/>
          <p14:tracePt t="159159" x="10340975" y="2293938"/>
          <p14:tracePt t="159172" x="10034588" y="2200275"/>
          <p14:tracePt t="159182" x="9809163" y="2157413"/>
          <p14:tracePt t="159195" x="9672638" y="2151063"/>
          <p14:tracePt t="159209" x="9585325" y="2151063"/>
          <p14:tracePt t="159215" x="9521825" y="2151063"/>
          <p14:tracePt t="159229" x="9478963" y="2168525"/>
          <p14:tracePt t="159463" x="9466263" y="2168525"/>
          <p14:tracePt t="159477" x="9472613" y="2163763"/>
          <p14:tracePt t="159485" x="9502775" y="2163763"/>
          <p14:tracePt t="159497" x="9528175" y="2163763"/>
          <p14:tracePt t="159508" x="9566275" y="2163763"/>
          <p14:tracePt t="159518" x="9628188" y="2163763"/>
          <p14:tracePt t="159530" x="9715500" y="2163763"/>
          <p14:tracePt t="159542" x="9804400" y="2163763"/>
          <p14:tracePt t="159553" x="9898063" y="2181225"/>
          <p14:tracePt t="159564" x="9972675" y="2206625"/>
          <p14:tracePt t="159575" x="10004425" y="2212975"/>
          <p14:tracePt t="159811" x="10028238" y="2219325"/>
          <p14:tracePt t="159824" x="10072688" y="2219325"/>
          <p14:tracePt t="159834" x="10109200" y="2219325"/>
          <p14:tracePt t="159845" x="10134600" y="2219325"/>
          <p14:tracePt t="159858" x="10166350" y="2225675"/>
          <p14:tracePt t="159869" x="10204450" y="2232025"/>
          <p14:tracePt t="159878" x="10247313" y="2244725"/>
          <p14:tracePt t="159891" x="10285413" y="2244725"/>
          <p14:tracePt t="159902" x="10304463" y="2244725"/>
          <p14:tracePt t="159946" x="10315575" y="2244725"/>
          <p14:tracePt t="159957" x="10334625" y="2244725"/>
          <p14:tracePt t="159969" x="10366375" y="2244725"/>
          <p14:tracePt t="159981" x="10404475" y="2244725"/>
          <p14:tracePt t="159992" x="10440988" y="2244725"/>
          <p14:tracePt t="160002" x="10479088" y="2244725"/>
          <p14:tracePt t="160013" x="10510838" y="2244725"/>
          <p14:tracePt t="160024" x="10528300" y="2244725"/>
          <p14:tracePt t="160047" x="10541000" y="2244725"/>
          <p14:tracePt t="160081" x="10553700" y="2244725"/>
          <p14:tracePt t="160095" x="10566400" y="2244725"/>
          <p14:tracePt t="160104" x="10579100" y="2244725"/>
          <p14:tracePt t="160115" x="10585450" y="2244725"/>
          <p14:tracePt t="160126" x="10591800" y="2244725"/>
          <p14:tracePt t="160138" x="10604500" y="2244725"/>
          <p14:tracePt t="160148" x="10610850" y="2244725"/>
          <p14:tracePt t="160172" x="10617200" y="2244725"/>
          <p14:tracePt t="160198" x="10628313" y="2244725"/>
          <p14:tracePt t="160208" x="10634663" y="2244725"/>
          <p14:tracePt t="160217" x="10647363" y="2238375"/>
          <p14:tracePt t="160229" x="10647363" y="2232025"/>
          <p14:tracePt t="160242" x="10653713" y="2225675"/>
          <p14:tracePt t="160250" x="10660063" y="2219325"/>
          <p14:tracePt t="160261" x="10666413" y="2212975"/>
          <p14:tracePt t="160273" x="10679113" y="2206625"/>
          <p14:tracePt t="160297" x="10691813" y="2200275"/>
          <p14:tracePt t="160328" x="10698163" y="2181225"/>
          <p14:tracePt t="160351" x="10704513" y="2168525"/>
          <p14:tracePt t="160387" x="10704513" y="2163763"/>
          <p14:tracePt t="160396" x="10704513" y="2157413"/>
          <p14:tracePt t="160419" x="10704513" y="2151063"/>
          <p14:tracePt t="160430" x="10704513" y="2144713"/>
          <p14:tracePt t="160442" x="10698163" y="2132013"/>
          <p14:tracePt t="160455" x="10691813" y="2125663"/>
          <p14:tracePt t="160464" x="10672763" y="2112963"/>
          <p14:tracePt t="160477" x="10660063" y="2106613"/>
          <p14:tracePt t="160487" x="10641013" y="2100263"/>
          <p14:tracePt t="160498" x="10610850" y="2093913"/>
          <p14:tracePt t="160509" x="10585450" y="2087563"/>
          <p14:tracePt t="160520" x="10541000" y="2068513"/>
          <p14:tracePt t="160531" x="10498138" y="2051050"/>
          <p14:tracePt t="160542" x="10453688" y="2032000"/>
          <p14:tracePt t="160558" x="10404475" y="2025650"/>
          <p14:tracePt t="160565" x="10360025" y="2006600"/>
          <p14:tracePt t="160576" x="10310813" y="2000250"/>
          <p14:tracePt t="160590" x="10266363" y="1993900"/>
          <p14:tracePt t="160603" x="10228263" y="1993900"/>
          <p14:tracePt t="160610" x="10179050" y="1993900"/>
          <p14:tracePt t="160623" x="10115550" y="1993900"/>
          <p14:tracePt t="160632" x="10053638" y="1993900"/>
          <p14:tracePt t="160643" x="9979025" y="1993900"/>
          <p14:tracePt t="160655" x="9885363" y="2012950"/>
          <p14:tracePt t="160667" x="9804400" y="2063750"/>
          <p14:tracePt t="160679" x="9721850" y="2138363"/>
          <p14:tracePt t="160690" x="9653588" y="2232025"/>
          <p14:tracePt t="160702" x="9609138" y="2332038"/>
          <p14:tracePt t="160711" x="9591675" y="2463800"/>
          <p14:tracePt t="160724" x="9602788" y="2574925"/>
          <p14:tracePt t="160734" x="9653588" y="2687638"/>
          <p14:tracePt t="160745" x="9772650" y="2800350"/>
          <p14:tracePt t="160758" x="9966325" y="2919413"/>
          <p14:tracePt t="160767" x="10204450" y="3006725"/>
          <p14:tracePt t="160779" x="10479088" y="3070225"/>
          <p14:tracePt t="160792" x="10747375" y="3094038"/>
          <p14:tracePt t="160805" x="10960100" y="3106738"/>
          <p14:tracePt t="160812" x="11104563" y="3094038"/>
          <p14:tracePt t="160825" x="11217275" y="3063875"/>
          <p14:tracePt t="160836" x="11298238" y="3013075"/>
          <p14:tracePt t="160846" x="11366500" y="2951163"/>
          <p14:tracePt t="160859" x="11423650" y="2881313"/>
          <p14:tracePt t="160870" x="11472863" y="2813050"/>
          <p14:tracePt t="160880" x="11504613" y="2757488"/>
          <p14:tracePt t="160893" x="11517313" y="2725738"/>
          <p14:tracePt t="160902" x="11534775" y="2706688"/>
          <p14:tracePt t="160914" x="11541125" y="2693988"/>
          <p14:tracePt t="160926" x="11547475" y="2681288"/>
          <p14:tracePt t="160936" x="11547475" y="2670175"/>
          <p14:tracePt t="160948" x="11547475" y="2657475"/>
          <p14:tracePt t="160958" x="11553825" y="2644775"/>
          <p14:tracePt t="160981" x="11560175" y="2632075"/>
          <p14:tracePt t="161005" x="11560175" y="2619375"/>
          <p14:tracePt t="161015" x="11560175" y="2613025"/>
          <p14:tracePt t="161026" x="11566525" y="2600325"/>
          <p14:tracePt t="161041" x="11566525" y="2587625"/>
          <p14:tracePt t="161060" x="11572875" y="2570163"/>
          <p14:tracePt t="161072" x="11572875" y="2551113"/>
          <p14:tracePt t="161083" x="11572875" y="2538413"/>
          <p14:tracePt t="161094" x="11572875" y="2519363"/>
          <p14:tracePt t="161107" x="11572875" y="2500313"/>
          <p14:tracePt t="161117" x="11572875" y="2470150"/>
          <p14:tracePt t="161127" x="11566525" y="2438400"/>
          <p14:tracePt t="161140" x="11553825" y="2419350"/>
          <p14:tracePt t="161150" x="11530013" y="2387600"/>
          <p14:tracePt t="161162" x="11498263" y="2357438"/>
          <p14:tracePt t="161172" x="11466513" y="2332038"/>
          <p14:tracePt t="161184" x="11430000" y="2293938"/>
          <p14:tracePt t="161197" x="11398250" y="2268538"/>
          <p14:tracePt t="161208" x="11366500" y="2244725"/>
          <p14:tracePt t="161219" x="11334750" y="2232025"/>
          <p14:tracePt t="161229" x="11291888" y="2206625"/>
          <p14:tracePt t="161242" x="11260138" y="2187575"/>
          <p14:tracePt t="161254" x="11217275" y="2181225"/>
          <p14:tracePt t="161262" x="11179175" y="2163763"/>
          <p14:tracePt t="161273" x="11134725" y="2151063"/>
          <p14:tracePt t="161286" x="11091863" y="2132013"/>
          <p14:tracePt t="161296" x="11047413" y="2112963"/>
          <p14:tracePt t="161308" x="11023600" y="2106613"/>
          <p14:tracePt t="161320" x="10991850" y="2087563"/>
          <p14:tracePt t="161330" x="10960100" y="2074863"/>
          <p14:tracePt t="161341" x="10917238" y="2068513"/>
          <p14:tracePt t="161359" x="10866438" y="2051050"/>
          <p14:tracePt t="161364" x="10810875" y="2032000"/>
          <p14:tracePt t="161374" x="10741025" y="2012950"/>
          <p14:tracePt t="161388" x="10679113" y="2000250"/>
          <p14:tracePt t="161398" x="10617200" y="1993900"/>
          <p14:tracePt t="161409" x="10547350" y="1987550"/>
          <p14:tracePt t="161421" x="10498138" y="1974850"/>
          <p14:tracePt t="161431" x="10460038" y="1974850"/>
          <p14:tracePt t="161442" x="10428288" y="1974850"/>
          <p14:tracePt t="161455" x="10410825" y="1974850"/>
          <p14:tracePt t="161465" x="10385425" y="1974850"/>
          <p14:tracePt t="161477" x="10353675" y="1974850"/>
          <p14:tracePt t="161488" x="10328275" y="1974850"/>
          <p14:tracePt t="161499" x="10298113" y="1974850"/>
          <p14:tracePt t="161510" x="10272713" y="1974850"/>
          <p14:tracePt t="161523" x="10247313" y="1974850"/>
          <p14:tracePt t="161532" x="10234613" y="1974850"/>
          <p14:tracePt t="161543" x="10215563" y="1981200"/>
          <p14:tracePt t="161557" x="10198100" y="1987550"/>
          <p14:tracePt t="161566" x="10179050" y="2000250"/>
          <p14:tracePt t="161578" x="10147300" y="2000250"/>
          <p14:tracePt t="161590" x="10115550" y="2006600"/>
          <p14:tracePt t="161603" x="10098088" y="2019300"/>
          <p14:tracePt t="161611" x="10079038" y="2025650"/>
          <p14:tracePt t="161625" x="10066338" y="2032000"/>
          <p14:tracePt t="161635" x="10053638" y="2038350"/>
          <p14:tracePt t="161645" x="10047288" y="2044700"/>
          <p14:tracePt t="161657" x="10028238" y="2051050"/>
          <p14:tracePt t="161667" x="10009188" y="2057400"/>
          <p14:tracePt t="161679" x="9998075" y="2063750"/>
          <p14:tracePt t="161692" x="9979025" y="2074863"/>
          <p14:tracePt t="161703" x="9966325" y="2087563"/>
          <p14:tracePt t="161713" x="9953625" y="2100263"/>
          <p14:tracePt t="161725" x="9947275" y="2112963"/>
          <p14:tracePt t="161735" x="9940925" y="2138363"/>
          <p14:tracePt t="161746" x="9934575" y="2157413"/>
          <p14:tracePt t="161759" x="9928225" y="2174875"/>
          <p14:tracePt t="161770" x="9909175" y="2206625"/>
          <p14:tracePt t="161780" x="9904413" y="2225675"/>
          <p14:tracePt t="161793" x="9898063" y="2238375"/>
          <p14:tracePt t="161806" x="9898063" y="2263775"/>
          <p14:tracePt t="161814" x="9891713" y="2281238"/>
          <p14:tracePt t="161825" x="9885363" y="2293938"/>
          <p14:tracePt t="161837" x="9885363" y="2312988"/>
          <p14:tracePt t="161847" x="9885363" y="2332038"/>
          <p14:tracePt t="161858" x="9885363" y="2357438"/>
          <p14:tracePt t="161875" x="9885363" y="2374900"/>
          <p14:tracePt t="161882" x="9885363" y="2387600"/>
          <p14:tracePt t="161903" x="9885363" y="2400300"/>
          <p14:tracePt t="161915" x="9885363" y="2413000"/>
          <p14:tracePt t="161928" x="9885363" y="2432050"/>
          <p14:tracePt t="161940" x="9891713" y="2451100"/>
          <p14:tracePt t="161949" x="9909175" y="2474913"/>
          <p14:tracePt t="161960" x="9928225" y="2500313"/>
          <p14:tracePt t="161974" x="9979025" y="2563813"/>
          <p14:tracePt t="161982" x="10059988" y="2619375"/>
          <p14:tracePt t="161993" x="10185400" y="2713038"/>
          <p14:tracePt t="162006" x="10340975" y="2813050"/>
          <p14:tracePt t="162015" x="10534650" y="2913063"/>
          <p14:tracePt t="162027" x="10717213" y="2974975"/>
          <p14:tracePt t="162040" x="10917238" y="3019425"/>
          <p14:tracePt t="162050" x="11128375" y="3013075"/>
          <p14:tracePt t="162061" x="11304588" y="2957513"/>
          <p14:tracePt t="162074" x="11453813" y="2874963"/>
          <p14:tracePt t="162084" x="11604625" y="2725738"/>
          <p14:tracePt t="162098" x="11704638" y="2574925"/>
          <p14:tracePt t="162108" x="11766550" y="2413000"/>
          <p14:tracePt t="162121" x="11779250" y="2274888"/>
          <p14:tracePt t="162129" x="11760200" y="2151063"/>
          <p14:tracePt t="162142" x="11672888" y="2025650"/>
          <p14:tracePt t="162152" x="11466513" y="1893888"/>
          <p14:tracePt t="162163" x="11085513" y="1787525"/>
          <p14:tracePt t="162174" x="10498138" y="1731963"/>
          <p14:tracePt t="162186" x="9859963" y="1712913"/>
          <p14:tracePt t="162199" x="9240838" y="1763713"/>
          <p14:tracePt t="162208" x="8689975" y="1881188"/>
          <p14:tracePt t="162219" x="8253413" y="2025650"/>
          <p14:tracePt t="162230" x="7959725" y="2187575"/>
          <p14:tracePt t="162242" x="7766050" y="2370138"/>
          <p14:tracePt t="162253" x="7653338" y="2570163"/>
          <p14:tracePt t="162263" x="7608888" y="2787650"/>
          <p14:tracePt t="162275" x="7627938" y="3006725"/>
          <p14:tracePt t="162288" x="7734300" y="3244850"/>
          <p14:tracePt t="162298" x="7883525" y="3451225"/>
          <p14:tracePt t="162309" x="8072438" y="3613150"/>
          <p14:tracePt t="162320" x="8247063" y="3719513"/>
          <p14:tracePt t="162331" x="8408988" y="3781425"/>
          <p14:tracePt t="162343" x="8521700" y="3794125"/>
          <p14:tracePt t="162357" x="8621713" y="3781425"/>
          <p14:tracePt t="162365" x="8702675" y="3725863"/>
          <p14:tracePt t="162376" x="8753475" y="3657600"/>
          <p14:tracePt t="162390" x="8796338" y="3581400"/>
          <p14:tracePt t="162399" x="8815388" y="3500438"/>
          <p14:tracePt t="162411" x="8815388" y="3438525"/>
          <p14:tracePt t="162425" x="8789988" y="3381375"/>
          <p14:tracePt t="162433" x="8721725" y="3332163"/>
          <p14:tracePt t="162445" x="8621713" y="3306763"/>
          <p14:tracePt t="162456" x="8478838" y="3281363"/>
          <p14:tracePt t="162467" x="8308975" y="3257550"/>
          <p14:tracePt t="162478" x="8172450" y="3251200"/>
          <p14:tracePt t="162492" x="8077200" y="3251200"/>
          <p14:tracePt t="162501" x="7996238" y="3251200"/>
          <p14:tracePt t="162511" x="7972425" y="3257550"/>
          <p14:tracePt t="162524" x="7959725" y="3270250"/>
          <p14:tracePt t="162534" x="7959725" y="3281363"/>
          <p14:tracePt t="162544" x="7972425" y="3287713"/>
          <p14:tracePt t="162557" x="7989888" y="3306763"/>
          <p14:tracePt t="162570" x="8021638" y="3313113"/>
          <p14:tracePt t="162579" x="8040688" y="3313113"/>
          <p14:tracePt t="162592" x="8053388" y="3313113"/>
          <p14:tracePt t="162601" x="8066088" y="3313113"/>
          <p14:tracePt t="162612" x="8077200" y="3313113"/>
          <p14:tracePt t="162624" x="8089900" y="3313113"/>
          <p14:tracePt t="162635" x="8108950" y="3313113"/>
          <p14:tracePt t="162647" x="8134350" y="3313113"/>
          <p14:tracePt t="162657" x="8166100" y="3313113"/>
          <p14:tracePt t="162672" x="8183563" y="3319463"/>
          <p14:tracePt t="162681" x="8221663" y="3325813"/>
          <p14:tracePt t="162691" x="8278813" y="3344863"/>
          <p14:tracePt t="162703" x="8347075" y="3376613"/>
          <p14:tracePt t="162713" x="8408988" y="3400425"/>
          <p14:tracePt t="162725" x="8478838" y="3432175"/>
          <p14:tracePt t="162738" x="8534400" y="3451225"/>
          <p14:tracePt t="162747" x="8566150" y="3463925"/>
          <p14:tracePt t="162775" x="8578850" y="3470275"/>
          <p14:tracePt t="162782" x="8589963" y="3476625"/>
          <p14:tracePt t="162794" x="8596313" y="3481388"/>
          <p14:tracePt t="162805" x="8602663" y="3487738"/>
          <p14:tracePt t="162972" x="8609013" y="3494088"/>
          <p14:tracePt t="162983" x="8621713" y="3494088"/>
          <p14:tracePt t="162995" x="8647113" y="3494088"/>
          <p14:tracePt t="163007" x="8672513" y="3476625"/>
          <p14:tracePt t="163017" x="8715375" y="3463925"/>
          <p14:tracePt t="163029" x="8747125" y="3451225"/>
          <p14:tracePt t="163041" x="8772525" y="3444875"/>
          <p14:tracePt t="163052" x="8815388" y="3432175"/>
          <p14:tracePt t="163062" x="8872538" y="3413125"/>
          <p14:tracePt t="163074" x="8940800" y="3381375"/>
          <p14:tracePt t="163087" x="9002713" y="3357563"/>
          <p14:tracePt t="163097" x="9072563" y="3325813"/>
          <p14:tracePt t="163108" x="9128125" y="3294063"/>
          <p14:tracePt t="163119" x="9185275" y="3257550"/>
          <p14:tracePt t="163129" x="9228138" y="3225800"/>
          <p14:tracePt t="163141" x="9259888" y="3200400"/>
          <p14:tracePt t="163153" x="9285288" y="3170238"/>
          <p14:tracePt t="163164" x="9302750" y="3138488"/>
          <p14:tracePt t="163176" x="9315450" y="3094038"/>
          <p14:tracePt t="163187" x="9328150" y="3051175"/>
          <p14:tracePt t="163197" x="9328150" y="3025775"/>
          <p14:tracePt t="163209" x="9328150" y="2994025"/>
          <p14:tracePt t="163220" x="9328150" y="2970213"/>
          <p14:tracePt t="163231" x="9328150" y="2951163"/>
          <p14:tracePt t="163242" x="9302750" y="2919413"/>
          <p14:tracePt t="163256" x="9259888" y="2900363"/>
          <p14:tracePt t="163265" x="9215438" y="2874963"/>
          <p14:tracePt t="163276" x="9185275" y="2857500"/>
          <p14:tracePt t="163291" x="9140825" y="2844800"/>
          <p14:tracePt t="163300" x="9091613" y="2825750"/>
          <p14:tracePt t="163310" x="9009063" y="2794000"/>
          <p14:tracePt t="163325" x="8909050" y="2774950"/>
          <p14:tracePt t="163332" x="8796338" y="2744788"/>
          <p14:tracePt t="163343" x="8666163" y="2713038"/>
          <p14:tracePt t="163358" x="8540750" y="2687638"/>
          <p14:tracePt t="163367" x="8415338" y="2670175"/>
          <p14:tracePt t="163377" x="8315325" y="2651125"/>
          <p14:tracePt t="163391" x="8221663" y="2625725"/>
          <p14:tracePt t="163403" x="8147050" y="2619375"/>
          <p14:tracePt t="163411" x="8072438" y="2606675"/>
          <p14:tracePt t="163425" x="8008938" y="2606675"/>
          <p14:tracePt t="163434" x="7947025" y="2606675"/>
          <p14:tracePt t="163445" x="7872413" y="2606675"/>
          <p14:tracePt t="163457" x="7808913" y="2606675"/>
          <p14:tracePt t="163468" x="7734300" y="2606675"/>
          <p14:tracePt t="163479" x="7659688" y="2606675"/>
          <p14:tracePt t="163492" x="7596188" y="2606675"/>
          <p14:tracePt t="163503" x="7540625" y="2606675"/>
          <p14:tracePt t="163512" x="7489825" y="2606675"/>
          <p14:tracePt t="163525" x="7453313" y="2606675"/>
          <p14:tracePt t="163536" x="7421563" y="2600325"/>
          <p14:tracePt t="163546" x="7396163" y="2600325"/>
          <p14:tracePt t="163559" x="7366000" y="2600325"/>
          <p14:tracePt t="163570" x="7340600" y="2593975"/>
          <p14:tracePt t="163581" x="7296150" y="2587625"/>
          <p14:tracePt t="163593" x="7259638" y="2587625"/>
          <p14:tracePt t="163603" x="7208838" y="2587625"/>
          <p14:tracePt t="163614" x="7159625" y="2574925"/>
          <p14:tracePt t="163626" x="7102475" y="2570163"/>
          <p14:tracePt t="163636" x="7053263" y="2570163"/>
          <p14:tracePt t="163649" x="7002463" y="2563813"/>
          <p14:tracePt t="163659" x="6953250" y="2563813"/>
          <p14:tracePt t="163670" x="6896100" y="2551113"/>
          <p14:tracePt t="163681" x="6834188" y="2551113"/>
          <p14:tracePt t="163695" x="6783388" y="2551113"/>
          <p14:tracePt t="163707" x="6721475" y="2551113"/>
          <p14:tracePt t="163715" x="6657975" y="2551113"/>
          <p14:tracePt t="163727" x="6608763" y="2551113"/>
          <p14:tracePt t="163739" x="6564313" y="2551113"/>
          <p14:tracePt t="163749" x="6515100" y="2551113"/>
          <p14:tracePt t="163760" x="6464300" y="2551113"/>
          <p14:tracePt t="163772" x="6415088" y="2551113"/>
          <p14:tracePt t="163782" x="6351588" y="2551113"/>
          <p14:tracePt t="163796" x="6289675" y="2551113"/>
          <p14:tracePt t="163807" x="6215063" y="2551113"/>
          <p14:tracePt t="163816" x="6151563" y="2551113"/>
          <p14:tracePt t="163827" x="6102350" y="2551113"/>
          <p14:tracePt t="163840" x="6057900" y="2551113"/>
          <p14:tracePt t="163849" x="6034088" y="2551113"/>
          <p14:tracePt t="163861" x="5995988" y="2551113"/>
          <p14:tracePt t="163872" x="5957888" y="2551113"/>
          <p14:tracePt t="163889" x="5908675" y="2551113"/>
          <p14:tracePt t="163898" x="5840413" y="2551113"/>
          <p14:tracePt t="163909" x="5776913" y="2551113"/>
          <p14:tracePt t="163920" x="5715000" y="2551113"/>
          <p14:tracePt t="163929" x="5664200" y="2551113"/>
          <p14:tracePt t="163942" x="5614988" y="2551113"/>
          <p14:tracePt t="163951" x="5576888" y="2551113"/>
          <p14:tracePt t="163962" x="5534025" y="2557463"/>
          <p14:tracePt t="163975" x="5508625" y="2563813"/>
          <p14:tracePt t="163989" x="5476875" y="2570163"/>
          <p14:tracePt t="164010" x="5457825" y="2574925"/>
          <p14:tracePt t="164030" x="5434013" y="2587625"/>
          <p14:tracePt t="164042" x="5414963" y="2600325"/>
          <p14:tracePt t="164054" x="5383213" y="2632075"/>
          <p14:tracePt t="164064" x="5351463" y="2670175"/>
          <p14:tracePt t="164075" x="5327650" y="2700338"/>
          <p14:tracePt t="164091" x="5289550" y="2744788"/>
          <p14:tracePt t="164099" x="5251450" y="2800350"/>
          <p14:tracePt t="164109" x="5214938" y="2870200"/>
          <p14:tracePt t="164121" x="5183188" y="2938463"/>
          <p14:tracePt t="164131" x="5164138" y="3013075"/>
          <p14:tracePt t="164142" x="5151438" y="3094038"/>
          <p14:tracePt t="164155" x="5170488" y="3170238"/>
          <p14:tracePt t="164166" x="5221288" y="3251200"/>
          <p14:tracePt t="164177" x="5314950" y="3332163"/>
          <p14:tracePt t="164190" x="5502275" y="3425825"/>
          <p14:tracePt t="164201" x="5876925" y="3506788"/>
          <p14:tracePt t="164209" x="6451600" y="3606800"/>
          <p14:tracePt t="164224" x="7196138" y="3681413"/>
          <p14:tracePt t="164232" x="8015288" y="3770313"/>
          <p14:tracePt t="164243" x="8834438" y="3825875"/>
          <p14:tracePt t="164257" x="9598025" y="3870325"/>
          <p14:tracePt t="164267" x="10228263" y="3870325"/>
          <p14:tracePt t="164278" x="10772775" y="3819525"/>
          <p14:tracePt t="164290" x="11172825" y="3732213"/>
          <p14:tracePt t="164300" x="11460163" y="3619500"/>
          <p14:tracePt t="164311" x="11641138" y="3494088"/>
          <p14:tracePt t="164324" x="11760200" y="3376613"/>
          <p14:tracePt t="164333" x="11847513" y="3281363"/>
          <p14:tracePt t="164345" x="11898313" y="3187700"/>
          <p14:tracePt t="164358" x="11941175" y="3094038"/>
          <p14:tracePt t="164368" x="11960225" y="3019425"/>
          <p14:tracePt t="164378" x="11960225" y="2944813"/>
          <p14:tracePt t="164391" x="11953875" y="2881313"/>
          <p14:tracePt t="164404" x="11917363" y="2813050"/>
          <p14:tracePt t="164412" x="11847513" y="2751138"/>
          <p14:tracePt t="164423" x="11710988" y="2681288"/>
          <p14:tracePt t="164435" x="11430000" y="2606675"/>
          <p14:tracePt t="164446" x="10979150" y="2513013"/>
          <p14:tracePt t="164457" x="10410825" y="2438400"/>
          <p14:tracePt t="164471" x="9740900" y="2381250"/>
          <p14:tracePt t="164481" x="9078913" y="2344738"/>
          <p14:tracePt t="164491" x="8415338" y="2319338"/>
          <p14:tracePt t="164502" x="7783513" y="2338388"/>
          <p14:tracePt t="164513" x="7240588" y="2387600"/>
          <p14:tracePt t="164526" x="6808788" y="2500313"/>
          <p14:tracePt t="164537" x="6470650" y="2632075"/>
          <p14:tracePt t="164547" x="6221413" y="2774950"/>
          <p14:tracePt t="164559" x="6057900" y="2925763"/>
          <p14:tracePt t="164572" x="5940425" y="3081338"/>
          <p14:tracePt t="164582" x="5876925" y="3244850"/>
          <p14:tracePt t="164593" x="5840413" y="3394075"/>
          <p14:tracePt t="164606" x="5827713" y="3532188"/>
          <p14:tracePt t="164615" x="5857875" y="3676650"/>
          <p14:tracePt t="164626" x="5927725" y="3819525"/>
          <p14:tracePt t="164638" x="6034088" y="3938588"/>
          <p14:tracePt t="164649" x="6240463" y="4083050"/>
          <p14:tracePt t="164660" x="6583363" y="4238625"/>
          <p14:tracePt t="164671" x="7040563" y="4387850"/>
          <p14:tracePt t="164684" x="7589838" y="4500563"/>
          <p14:tracePt t="164696" x="8166100" y="4576763"/>
          <p14:tracePt t="164707" x="8702675" y="4613275"/>
          <p14:tracePt t="164716" x="9159875" y="4613275"/>
          <p14:tracePt t="164727" x="9498013" y="4589463"/>
          <p14:tracePt t="164741" x="9753600" y="4525963"/>
          <p14:tracePt t="164749" x="9898063" y="4457700"/>
          <p14:tracePt t="164761" x="9979025" y="4376738"/>
          <p14:tracePt t="164772" x="10040938" y="4270375"/>
          <p14:tracePt t="164785" x="10072688" y="4151313"/>
          <p14:tracePt t="164796" x="10085388" y="4025900"/>
          <p14:tracePt t="164807" x="10053638" y="3900488"/>
          <p14:tracePt t="164820" x="9959975" y="3763963"/>
          <p14:tracePt t="164828" x="9772650" y="3581400"/>
          <p14:tracePt t="164841" x="9447213" y="3394075"/>
          <p14:tracePt t="164852" x="9028113" y="3232150"/>
          <p14:tracePt t="164862" x="8553450" y="3100388"/>
          <p14:tracePt t="164873" x="7996238" y="2987675"/>
          <p14:tracePt t="164888" x="7477125" y="2913063"/>
          <p14:tracePt t="164897" x="7040563" y="2900363"/>
          <p14:tracePt t="164908" x="6677025" y="2925763"/>
          <p14:tracePt t="164918" x="6408738" y="2970213"/>
          <p14:tracePt t="164930" x="6246813" y="3032125"/>
          <p14:tracePt t="164941" x="6164263" y="3094038"/>
          <p14:tracePt t="164953" x="6115050" y="3187700"/>
          <p14:tracePt t="164964" x="6102350" y="3287713"/>
          <p14:tracePt t="164979" x="6127750" y="3387725"/>
          <p14:tracePt t="164987" x="6234113" y="3532188"/>
          <p14:tracePt t="164997" x="6496050" y="3725863"/>
          <p14:tracePt t="165008" x="6864350" y="3919538"/>
          <p14:tracePt t="165020" x="7353300" y="4106863"/>
          <p14:tracePt t="165031" x="7915275" y="4283075"/>
          <p14:tracePt t="165042" x="8489950" y="4400550"/>
          <p14:tracePt t="165056" x="9034463" y="4476750"/>
          <p14:tracePt t="165065" x="9491663" y="4476750"/>
          <p14:tracePt t="165076" x="9859963" y="4432300"/>
          <p14:tracePt t="165090" x="10115550" y="4370388"/>
          <p14:tracePt t="165102" x="10279063" y="4294188"/>
          <p14:tracePt t="165110" x="10372725" y="4206875"/>
          <p14:tracePt t="165122" x="10434638" y="4119563"/>
          <p14:tracePt t="165132" x="10479088" y="4013200"/>
          <p14:tracePt t="165144" x="10510838" y="3913188"/>
          <p14:tracePt t="165155" x="10510838" y="3813175"/>
          <p14:tracePt t="165168" x="10485438" y="3719513"/>
          <p14:tracePt t="165180" x="10410825" y="3625850"/>
          <p14:tracePt t="165191" x="10304463" y="3525838"/>
          <p14:tracePt t="165200" x="10053638" y="3387725"/>
          <p14:tracePt t="165211" x="9666288" y="3244850"/>
          <p14:tracePt t="165223" x="9185275" y="3119438"/>
          <p14:tracePt t="165233" x="8534400" y="3000375"/>
          <p14:tracePt t="165244" x="7815263" y="2900363"/>
          <p14:tracePt t="165257" x="7121525" y="2838450"/>
          <p14:tracePt t="165267" x="6483350" y="2800350"/>
          <p14:tracePt t="165278" x="5976938" y="2800350"/>
          <p14:tracePt t="165291" x="5614988" y="2813050"/>
          <p14:tracePt t="165301" x="5389563" y="2851150"/>
          <p14:tracePt t="165312" x="5257800" y="2894013"/>
          <p14:tracePt t="165324" x="5176838" y="2957513"/>
          <p14:tracePt t="165335" x="5114925" y="3038475"/>
          <p14:tracePt t="165346" x="5083175" y="3132138"/>
          <p14:tracePt t="165358" x="5076825" y="3232150"/>
          <p14:tracePt t="165368" x="5076825" y="3332163"/>
          <p14:tracePt t="165380" x="5132388" y="3438525"/>
          <p14:tracePt t="165391" x="5214938" y="3532188"/>
          <p14:tracePt t="165403" x="5370513" y="3613150"/>
          <p14:tracePt t="165413" x="5676900" y="3713163"/>
          <p14:tracePt t="165424" x="6102350" y="3781425"/>
          <p14:tracePt t="165436" x="6621463" y="3838575"/>
          <p14:tracePt t="165447" x="7183438" y="3876675"/>
          <p14:tracePt t="165458" x="7740650" y="3876675"/>
          <p14:tracePt t="165473" x="8228013" y="3844925"/>
          <p14:tracePt t="165483" x="8628063" y="3776663"/>
          <p14:tracePt t="165492" x="8909050" y="3681413"/>
          <p14:tracePt t="165505" x="9102725" y="3600450"/>
          <p14:tracePt t="165514" x="9209088" y="3525838"/>
          <p14:tracePt t="165526" x="9278938" y="3457575"/>
          <p14:tracePt t="165541" x="9328150" y="3387725"/>
          <p14:tracePt t="165548" x="9366250" y="3319463"/>
          <p14:tracePt t="165560" x="9398000" y="3251200"/>
          <p14:tracePt t="165573" x="9409113" y="3194050"/>
          <p14:tracePt t="165583" x="9421813" y="3144838"/>
          <p14:tracePt t="165594" x="9428163" y="3106738"/>
          <p14:tracePt t="165608" x="9428163" y="3063875"/>
          <p14:tracePt t="165617" x="9428163" y="3038475"/>
          <p14:tracePt t="165628" x="9428163" y="3019425"/>
          <p14:tracePt t="165642" x="9428163" y="3006725"/>
          <p14:tracePt t="165652" x="9428163" y="2994025"/>
          <p14:tracePt t="165661" x="9421813" y="2981325"/>
          <p14:tracePt t="165675" x="9409113" y="2970213"/>
          <p14:tracePt t="165685" x="9378950" y="2944813"/>
          <p14:tracePt t="165695" x="9347200" y="2925763"/>
          <p14:tracePt t="165708" x="9302750" y="2913063"/>
          <p14:tracePt t="165719" x="9247188" y="2881313"/>
          <p14:tracePt t="165730" x="9185275" y="2857500"/>
          <p14:tracePt t="165741" x="9115425" y="2825750"/>
          <p14:tracePt t="165752" x="9034463" y="2794000"/>
          <p14:tracePt t="165763" x="8947150" y="2763838"/>
          <p14:tracePt t="165773" x="8859838" y="2744788"/>
          <p14:tracePt t="165786" x="8778875" y="2725738"/>
          <p14:tracePt t="165797" x="8689975" y="2706688"/>
          <p14:tracePt t="165808" x="8602663" y="2693988"/>
          <p14:tracePt t="165823" x="8496300" y="2674938"/>
          <p14:tracePt t="165829" x="8396288" y="2670175"/>
          <p14:tracePt t="165842" x="8272463" y="2657475"/>
          <p14:tracePt t="165854" x="8134350" y="2644775"/>
          <p14:tracePt t="165863" x="8008938" y="2638425"/>
          <p14:tracePt t="165875" x="7883525" y="2625725"/>
          <p14:tracePt t="165891" x="7783513" y="2613025"/>
          <p14:tracePt t="165899" x="7708900" y="2606675"/>
          <p14:tracePt t="165910" x="7646988" y="2606675"/>
          <p14:tracePt t="165921" x="7596188" y="2606675"/>
          <p14:tracePt t="165931" x="7534275" y="2606675"/>
          <p14:tracePt t="165942" x="7470775" y="2606675"/>
          <p14:tracePt t="165954" x="7396163" y="2606675"/>
          <p14:tracePt t="165965" x="7308850" y="2606675"/>
          <p14:tracePt t="165978" x="7208838" y="2606675"/>
          <p14:tracePt t="165990" x="7121525" y="2606675"/>
          <p14:tracePt t="165998" x="7046913" y="2606675"/>
          <p14:tracePt t="166009" x="6983413" y="2606675"/>
          <p14:tracePt t="166024" x="6927850" y="2606675"/>
          <p14:tracePt t="166032" x="6902450" y="2606675"/>
          <p14:tracePt t="166043" x="6883400" y="2606675"/>
          <p14:tracePt t="166058" x="6870700" y="2606675"/>
          <p14:tracePt t="166066" x="6846888" y="2606675"/>
          <p14:tracePt t="166077" x="6827838" y="2606675"/>
          <p14:tracePt t="166091" x="6802438" y="2619375"/>
          <p14:tracePt t="166101" x="6777038" y="2625725"/>
          <p14:tracePt t="166111" x="6757988" y="2638425"/>
          <p14:tracePt t="166123" x="6727825" y="2651125"/>
          <p14:tracePt t="166135" x="6708775" y="2670175"/>
          <p14:tracePt t="166145" x="6677025" y="2693988"/>
          <p14:tracePt t="166157" x="6627813" y="2732088"/>
          <p14:tracePt t="166167" x="6596063" y="2763838"/>
          <p14:tracePt t="166179" x="6553200" y="2813050"/>
          <p14:tracePt t="166191" x="6502400" y="2857500"/>
          <p14:tracePt t="166202" x="6464300" y="2900363"/>
          <p14:tracePt t="166213" x="6446838" y="2932113"/>
          <p14:tracePt t="166225" x="6427788" y="2963863"/>
          <p14:tracePt t="166236" x="6421438" y="2994025"/>
          <p14:tracePt t="166246" x="6421438" y="3019425"/>
          <p14:tracePt t="166259" x="6421438" y="3051175"/>
          <p14:tracePt t="166271" x="6421438" y="3087688"/>
          <p14:tracePt t="166280" x="6434138" y="3144838"/>
          <p14:tracePt t="166293" x="6483350" y="3219450"/>
          <p14:tracePt t="166303" x="6577013" y="3319463"/>
          <p14:tracePt t="166314" x="6757988" y="3432175"/>
          <p14:tracePt t="166325" x="7096125" y="3587750"/>
          <p14:tracePt t="166337" x="7608888" y="3757613"/>
          <p14:tracePt t="166347" x="8289925" y="3913188"/>
          <p14:tracePt t="166359" x="8991600" y="4038600"/>
          <p14:tracePt t="166371" x="9685338" y="4113213"/>
          <p14:tracePt t="166384" x="10315575" y="4132263"/>
          <p14:tracePt t="166392" x="10853738" y="4119563"/>
          <p14:tracePt t="166404" x="11272838" y="4070350"/>
          <p14:tracePt t="166414" x="11579225" y="3970338"/>
          <p14:tracePt t="166427" x="11823700" y="3870325"/>
          <p14:tracePt t="166439" x="12004675" y="3744913"/>
          <p14:tracePt t="166449" x="12123738" y="3619500"/>
          <p14:tracePt t="166541" x="11617325" y="2187575"/>
          <p14:tracePt t="166549" x="10979150" y="1925638"/>
          <p14:tracePt t="166561" x="10166350" y="1700213"/>
          <p14:tracePt t="166574" x="9266238" y="1531938"/>
          <p14:tracePt t="166585" x="8366125" y="1425575"/>
          <p14:tracePt t="166596" x="7553325" y="1387475"/>
          <p14:tracePt t="166613" x="6864350" y="1419225"/>
          <p14:tracePt t="166620" x="6340475" y="1531938"/>
          <p14:tracePt t="166629" x="5945188" y="1693863"/>
          <p14:tracePt t="166642" x="5689600" y="1887538"/>
          <p14:tracePt t="166652" x="5534025" y="2138363"/>
          <p14:tracePt t="166662" x="5470525" y="2438400"/>
          <p14:tracePt t="166676" x="5508625" y="2732088"/>
          <p14:tracePt t="166687" x="5695950" y="3057525"/>
          <p14:tracePt t="166696" x="6021388" y="3381375"/>
          <p14:tracePt t="166710" x="6451600" y="3681413"/>
          <p14:tracePt t="166719" x="6921500" y="3906838"/>
          <p14:tracePt t="166730" x="7377113" y="4057650"/>
          <p14:tracePt t="166742" x="7759700" y="4138613"/>
          <p14:tracePt t="166752" x="8008938" y="4138613"/>
          <p14:tracePt t="166764" x="8189913" y="4094163"/>
          <p14:tracePt t="166775" x="8283575" y="4000500"/>
          <p14:tracePt t="166787" x="8340725" y="3870325"/>
          <p14:tracePt t="166797" x="8353425" y="3732213"/>
          <p14:tracePt t="166809" x="8302625" y="3581400"/>
          <p14:tracePt t="166823" x="8115300" y="3438525"/>
          <p14:tracePt t="166831" x="7827963" y="3325813"/>
          <p14:tracePt t="166842" x="7502525" y="3263900"/>
          <p14:tracePt t="166855" x="7221538" y="3263900"/>
          <p14:tracePt t="166864" x="6996113" y="3313113"/>
          <p14:tracePt t="166876" x="6870700" y="3394075"/>
          <p14:tracePt t="166891" x="6802438" y="3513138"/>
          <p14:tracePt t="166898" x="6802438" y="3638550"/>
          <p14:tracePt t="166909" x="6896100" y="3813175"/>
          <p14:tracePt t="166922" x="7189788" y="4070350"/>
          <p14:tracePt t="166932" x="7659688" y="4294188"/>
          <p14:tracePt t="166944" x="8315325" y="4476750"/>
          <p14:tracePt t="166955" x="9066213" y="4594225"/>
          <p14:tracePt t="166967" x="9779000" y="4613275"/>
          <p14:tracePt t="166979" x="10398125" y="4545013"/>
          <p14:tracePt t="166990" x="10853738" y="4400550"/>
          <p14:tracePt t="167000" x="11134725" y="4200525"/>
          <p14:tracePt t="167012" x="11298238" y="3944938"/>
          <p14:tracePt t="167023" x="11328400" y="3632200"/>
          <p14:tracePt t="167035" x="11210925" y="3251200"/>
          <p14:tracePt t="167045" x="10898188" y="2863850"/>
          <p14:tracePt t="167058" x="10415588" y="2532063"/>
          <p14:tracePt t="167067" x="9804400" y="2312988"/>
          <p14:tracePt t="167078" x="9147175" y="2174875"/>
          <p14:tracePt t="167091" x="8615363" y="2157413"/>
          <p14:tracePt t="167102" x="8247063" y="2200275"/>
          <p14:tracePt t="167112" x="8021638" y="2319338"/>
          <p14:tracePt t="167125" x="7883525" y="2506663"/>
          <p14:tracePt t="167137" x="7834313" y="2774950"/>
          <p14:tracePt t="167146" x="7896225" y="3151188"/>
          <p14:tracePt t="167158" x="8140700" y="3576638"/>
          <p14:tracePt t="167169" x="8534400" y="3970338"/>
          <p14:tracePt t="167181" x="9040813" y="4319588"/>
          <p14:tracePt t="167192" x="9585325" y="4557713"/>
          <p14:tracePt t="167202" x="10009188" y="4645025"/>
          <p14:tracePt t="167214" x="10240963" y="4645025"/>
          <p14:tracePt t="167225" x="10360025" y="4583113"/>
          <p14:tracePt t="167237" x="10391775" y="4470400"/>
          <p14:tracePt t="167247" x="10334625" y="4264025"/>
          <p14:tracePt t="167260" x="10053638" y="3951288"/>
          <p14:tracePt t="167271" x="9572625" y="3600450"/>
          <p14:tracePt t="167282" x="8996363" y="3281363"/>
          <p14:tracePt t="167293" x="8353425" y="3044825"/>
          <p14:tracePt t="167305" x="7727950" y="2906713"/>
          <p14:tracePt t="167314" x="7208838" y="2851150"/>
          <p14:tracePt t="167326" x="6877050" y="2851150"/>
          <p14:tracePt t="167339" x="6670675" y="2913063"/>
          <p14:tracePt t="167349" x="6577013" y="2994025"/>
          <p14:tracePt t="167360" x="6527800" y="3087688"/>
          <p14:tracePt t="167371" x="6527800" y="3187700"/>
          <p14:tracePt t="167383" x="6557963" y="3294063"/>
          <p14:tracePt t="167395" x="6657975" y="3400425"/>
          <p14:tracePt t="167407" x="6815138" y="3506788"/>
          <p14:tracePt t="167417" x="7046913" y="3576638"/>
          <p14:tracePt t="167427" x="7321550" y="3638550"/>
          <p14:tracePt t="167441" x="7615238" y="3670300"/>
          <p14:tracePt t="167450" x="7889875" y="3670300"/>
          <p14:tracePt t="167461" x="8134350" y="3644900"/>
          <p14:tracePt t="167477" x="8315325" y="3594100"/>
          <p14:tracePt t="167486" x="8421688" y="3532188"/>
          <p14:tracePt t="167495" x="8489950" y="3463925"/>
          <p14:tracePt t="167509" x="8528050" y="3370263"/>
          <p14:tracePt t="167518" x="8540750" y="3270250"/>
          <p14:tracePt t="167528" x="8534400" y="3181350"/>
          <p14:tracePt t="167541" x="8483600" y="3100388"/>
          <p14:tracePt t="167552" x="8389938" y="3038475"/>
          <p14:tracePt t="167562" x="8228013" y="2994025"/>
          <p14:tracePt t="167573" x="7934325" y="2944813"/>
          <p14:tracePt t="167586" x="7546975" y="2932113"/>
          <p14:tracePt t="167599" x="7115175" y="2932113"/>
          <p14:tracePt t="167609" x="6727825" y="2957513"/>
          <p14:tracePt t="167619" x="6402388" y="3006725"/>
          <p14:tracePt t="167630" x="6176963" y="3063875"/>
          <p14:tracePt t="167642" x="6040438" y="3119438"/>
          <p14:tracePt t="167656" x="5957888" y="3187700"/>
          <p14:tracePt t="167663" x="5915025" y="3281363"/>
          <p14:tracePt t="167675" x="5921375" y="3381375"/>
          <p14:tracePt t="167687" x="6027738" y="3513138"/>
          <p14:tracePt t="167697" x="6302375" y="3687763"/>
          <p14:tracePt t="167709" x="6770688" y="3876675"/>
          <p14:tracePt t="167722" x="7377113" y="4051300"/>
          <p14:tracePt t="167731" x="8128000" y="4176713"/>
          <p14:tracePt t="167742" x="8866188" y="4232275"/>
          <p14:tracePt t="167756" x="9553575" y="4232275"/>
          <p14:tracePt t="167765" x="10072688" y="4170363"/>
          <p14:tracePt t="167776" x="10434638" y="4025900"/>
          <p14:tracePt t="167790" x="10647363" y="3863975"/>
          <p14:tracePt t="167799" x="10734675" y="3713163"/>
          <p14:tracePt t="167810" x="10741025" y="3576638"/>
          <p14:tracePt t="167823" x="10691813" y="3425825"/>
          <p14:tracePt t="167832" x="10515600" y="3232150"/>
          <p14:tracePt t="167843" x="10191750" y="3044825"/>
          <p14:tracePt t="167857" x="9678988" y="2894013"/>
          <p14:tracePt t="167866" x="9034463" y="2800350"/>
          <p14:tracePt t="167877" x="8240713" y="2713038"/>
          <p14:tracePt t="167891" x="7427913" y="2693988"/>
          <p14:tracePt t="167903" x="6657975" y="2751138"/>
          <p14:tracePt t="167911" x="6034088" y="2870200"/>
          <p14:tracePt t="167925" x="5627688" y="3013075"/>
          <p14:tracePt t="167934" x="5389563" y="3181350"/>
          <p14:tracePt t="167945" x="5314950" y="3351213"/>
          <p14:tracePt t="167956" x="5376863" y="3557588"/>
          <p14:tracePt t="167968" x="5621338" y="3800475"/>
          <p14:tracePt t="167981" x="6070600" y="4044950"/>
          <p14:tracePt t="167992" x="6708775" y="4264025"/>
          <p14:tracePt t="168003" x="7415213" y="4425950"/>
          <p14:tracePt t="168012" x="8134350" y="4525963"/>
          <p14:tracePt t="168024" x="8772525" y="4545013"/>
          <p14:tracePt t="168036" x="9266238" y="4494213"/>
          <p14:tracePt t="168046" x="9602788" y="4376738"/>
          <p14:tracePt t="168058" x="9740900" y="4251325"/>
          <p14:tracePt t="168069" x="9766300" y="4057650"/>
          <p14:tracePt t="168080" x="9666288" y="3794125"/>
          <p14:tracePt t="168093" x="9385300" y="3476625"/>
          <p14:tracePt t="168104" x="8928100" y="3176588"/>
          <p14:tracePt t="168114" x="8359775" y="2919413"/>
          <p14:tracePt t="168126" x="7727950" y="2763838"/>
          <p14:tracePt t="168140" x="7164388" y="2725738"/>
          <p14:tracePt t="168147" x="6696075" y="2770188"/>
          <p14:tracePt t="168159" x="6408738" y="2881313"/>
          <p14:tracePt t="168170" x="6240463" y="3051175"/>
          <p14:tracePt t="168185" x="6183313" y="3257550"/>
          <p14:tracePt t="168193" x="6221413" y="3476625"/>
          <p14:tracePt t="168207" x="6415088" y="3763963"/>
          <p14:tracePt t="168214" x="6802438" y="4057650"/>
          <p14:tracePt t="168226" x="7421563" y="4332288"/>
          <p14:tracePt t="168239" x="8108950" y="4532313"/>
          <p14:tracePt t="168249" x="8753475" y="4613275"/>
          <p14:tracePt t="168261" x="9291638" y="4583113"/>
          <p14:tracePt t="168271" x="9672638" y="4464050"/>
          <p14:tracePt t="168282" x="9909175" y="4287838"/>
          <p14:tracePt t="168295" x="10028238" y="4070350"/>
          <p14:tracePt t="168306" x="10040938" y="3806825"/>
          <p14:tracePt t="168316" x="9909175" y="3470275"/>
          <p14:tracePt t="168327" x="9647238" y="3157538"/>
          <p14:tracePt t="168339" x="9221788" y="2894013"/>
          <p14:tracePt t="168349" x="8685213" y="2719388"/>
          <p14:tracePt t="168361" x="8089900" y="2625725"/>
          <p14:tracePt t="168372" x="7553325" y="2638425"/>
          <p14:tracePt t="168386" x="7102475" y="2744788"/>
          <p14:tracePt t="168398" x="6777038" y="2938463"/>
          <p14:tracePt t="168408" x="6564313" y="3176588"/>
          <p14:tracePt t="168418" x="6470650" y="3457575"/>
          <p14:tracePt t="168429" x="6515100" y="3751263"/>
          <p14:tracePt t="168441" x="6715125" y="4057650"/>
          <p14:tracePt t="168452" x="7096125" y="4313238"/>
          <p14:tracePt t="168464" x="7634288" y="4506913"/>
          <p14:tracePt t="168475" x="8259763" y="4600575"/>
          <p14:tracePt t="168488" x="8866188" y="4600575"/>
          <p14:tracePt t="168496" x="9391650" y="4513263"/>
          <p14:tracePt t="168509" x="9779000" y="4376738"/>
          <p14:tracePt t="168519" x="10009188" y="4183063"/>
          <p14:tracePt t="168530" x="10128250" y="3987800"/>
          <p14:tracePt t="168542" x="10121900" y="3800475"/>
          <p14:tracePt t="168553" x="9979025" y="3613150"/>
          <p14:tracePt t="168564" x="9653588" y="3425825"/>
          <p14:tracePt t="168575" x="9096375" y="3276600"/>
          <p14:tracePt t="168586" x="8372475" y="3176588"/>
          <p14:tracePt t="168598" x="7583488" y="3132138"/>
          <p14:tracePt t="168609" x="6802438" y="3132138"/>
          <p14:tracePt t="168621" x="6108700" y="3163888"/>
          <p14:tracePt t="168631" x="5614988" y="3238500"/>
          <p14:tracePt t="168643" x="5464175" y="3276600"/>
          <p14:tracePt t="168654" x="5395913" y="3313113"/>
          <p14:tracePt t="168665" x="5376863" y="3332163"/>
          <p14:tracePt t="168679" x="5376863" y="3344863"/>
          <p14:tracePt t="168690" x="5383213" y="3351213"/>
          <p14:tracePt t="168699" x="5402263" y="3351213"/>
          <p14:tracePt t="168710" x="5434013" y="3344863"/>
          <p14:tracePt t="168723" x="5457825" y="3338513"/>
          <p14:tracePt t="168732" x="5489575" y="3319463"/>
          <p14:tracePt t="168743" x="5521325" y="3306763"/>
          <p14:tracePt t="168758" x="5545138" y="3294063"/>
          <p14:tracePt t="168766" x="5564188" y="3270250"/>
          <p14:tracePt t="168777" x="5589588" y="3238500"/>
          <p14:tracePt t="168792" x="5602288" y="3206750"/>
          <p14:tracePt t="168802" x="5608638" y="3194050"/>
          <p14:tracePt t="168811" x="5614988" y="3181350"/>
          <p14:tracePt t="168947" x="5614988" y="3176588"/>
          <p14:tracePt t="168958" x="5614988" y="3170238"/>
          <p14:tracePt t="168980" x="5589588" y="3170238"/>
          <p14:tracePt t="168991" x="5551488" y="3170238"/>
          <p14:tracePt t="169002" x="5514975" y="3170238"/>
          <p14:tracePt t="169015" x="5457825" y="3170238"/>
          <p14:tracePt t="169025" x="5408613" y="3170238"/>
          <p14:tracePt t="169038" x="5383213" y="3170238"/>
          <p14:tracePt t="169047" x="5364163" y="3170238"/>
          <p14:tracePt t="169058" x="5338763" y="3170238"/>
          <p14:tracePt t="169082" x="5321300" y="3170238"/>
          <p14:tracePt t="169094" x="5308600" y="3170238"/>
          <p14:tracePt t="169184" x="5327650" y="3170238"/>
          <p14:tracePt t="169193" x="5364163" y="3170238"/>
          <p14:tracePt t="169206" x="5402263" y="3170238"/>
          <p14:tracePt t="169216" x="5434013" y="3170238"/>
          <p14:tracePt t="169227" x="5470525" y="3170238"/>
          <p14:tracePt t="169239" x="5521325" y="3181350"/>
          <p14:tracePt t="169250" x="5564188" y="3187700"/>
          <p14:tracePt t="169261" x="5589588" y="3194050"/>
          <p14:tracePt t="169272" x="5621338" y="3200400"/>
          <p14:tracePt t="169284" x="5664200" y="3213100"/>
          <p14:tracePt t="169294" x="5702300" y="3219450"/>
          <p14:tracePt t="169307" x="5734050" y="3219450"/>
          <p14:tracePt t="169318" x="5770563" y="3225800"/>
          <p14:tracePt t="169328" x="5821363" y="3244850"/>
          <p14:tracePt t="169341" x="5876925" y="3263900"/>
          <p14:tracePt t="169352" x="5951538" y="3281363"/>
          <p14:tracePt t="169362" x="6034088" y="3300413"/>
          <p14:tracePt t="169373" x="6108700" y="3313113"/>
          <p14:tracePt t="169386" x="6183313" y="3319463"/>
          <p14:tracePt t="169401" x="6240463" y="3332163"/>
          <p14:tracePt t="169408" x="6302375" y="3332163"/>
          <p14:tracePt t="169419" x="6364288" y="3332163"/>
          <p14:tracePt t="169430" x="6451600" y="3332163"/>
          <p14:tracePt t="169441" x="6564313" y="3332163"/>
          <p14:tracePt t="169453" x="6702425" y="3332163"/>
          <p14:tracePt t="169464" x="6853238" y="3338513"/>
          <p14:tracePt t="169480" x="7040563" y="3351213"/>
          <p14:tracePt t="169487" x="7208838" y="3376613"/>
          <p14:tracePt t="169497" x="7334250" y="3387725"/>
          <p14:tracePt t="169508" x="7434263" y="3400425"/>
          <p14:tracePt t="169523" x="7508875" y="3406775"/>
          <p14:tracePt t="169531" x="7553325" y="3413125"/>
          <p14:tracePt t="169542" x="7577138" y="3413125"/>
          <p14:tracePt t="169558" x="7602538" y="3413125"/>
          <p14:tracePt t="169566" x="7621588" y="3413125"/>
          <p14:tracePt t="169576" x="7659688" y="3413125"/>
          <p14:tracePt t="169589" x="7696200" y="3413125"/>
          <p14:tracePt t="169600" x="7747000" y="3413125"/>
          <p14:tracePt t="169610" x="7796213" y="3413125"/>
          <p14:tracePt t="169624" x="7847013" y="3413125"/>
          <p14:tracePt t="169632" x="7889875" y="3413125"/>
          <p14:tracePt t="169643" x="7908925" y="3413125"/>
          <p14:tracePt t="169657" x="7934325" y="3413125"/>
          <p14:tracePt t="169667" x="7959725" y="3413125"/>
          <p14:tracePt t="169678" x="7983538" y="3413125"/>
          <p14:tracePt t="169689" x="8015288" y="3413125"/>
          <p14:tracePt t="169700" x="8047038" y="3413125"/>
          <p14:tracePt t="169711" x="8077200" y="3413125"/>
          <p14:tracePt t="169723" x="8102600" y="3413125"/>
          <p14:tracePt t="169734" x="8134350" y="3413125"/>
          <p14:tracePt t="169744" x="8178800" y="3406775"/>
          <p14:tracePt t="169757" x="8215313" y="3400425"/>
          <p14:tracePt t="169767" x="8253413" y="3400425"/>
          <p14:tracePt t="169779" x="8289925" y="3400425"/>
          <p14:tracePt t="169791" x="8334375" y="3400425"/>
          <p14:tracePt t="169801" x="8359775" y="3400425"/>
          <p14:tracePt t="169812" x="8378825" y="3400425"/>
          <p14:tracePt t="169880" x="8402638" y="3400425"/>
          <p14:tracePt t="169891" x="8421688" y="3400425"/>
          <p14:tracePt t="169902" x="8447088" y="3400425"/>
          <p14:tracePt t="169913" x="8478838" y="3400425"/>
          <p14:tracePt t="169925" x="8496300" y="3400425"/>
          <p14:tracePt t="169937" x="8515350" y="3400425"/>
          <p14:tracePt t="170084" x="8534400" y="3400425"/>
          <p14:tracePt t="170094" x="8559800" y="3400425"/>
          <p14:tracePt t="170107" x="8585200" y="3400425"/>
          <p14:tracePt t="170116" x="8615363" y="3400425"/>
          <p14:tracePt t="170127" x="8672513" y="3400425"/>
          <p14:tracePt t="170140" x="8747125" y="3400425"/>
          <p14:tracePt t="170150" x="8834438" y="3400425"/>
          <p14:tracePt t="170161" x="8921750" y="3400425"/>
          <p14:tracePt t="170187" x="8959850" y="3400425"/>
          <p14:tracePt t="170196" x="8972550" y="3387725"/>
          <p14:tracePt t="170207" x="8978900" y="3381375"/>
          <p14:tracePt t="170218" x="8972550" y="3363913"/>
          <p14:tracePt t="170231" x="8953500" y="3344863"/>
          <p14:tracePt t="170240" x="8909050" y="3325813"/>
          <p14:tracePt t="170251" x="8815388" y="3270250"/>
          <p14:tracePt t="170262" x="8647113" y="3200400"/>
          <p14:tracePt t="170274" x="8334375" y="3081338"/>
          <p14:tracePt t="170286" x="7953375" y="2963863"/>
          <p14:tracePt t="170297" x="7521575" y="2857500"/>
          <p14:tracePt t="170309" x="7121525" y="2770188"/>
          <p14:tracePt t="170324" x="6770688" y="2700338"/>
          <p14:tracePt t="170330" x="6483350" y="2670175"/>
          <p14:tracePt t="170343" x="6164263" y="2638425"/>
          <p14:tracePt t="170353" x="5840413" y="2638425"/>
          <p14:tracePt t="170363" x="5445125" y="2670175"/>
          <p14:tracePt t="170375" x="5051425" y="2738438"/>
          <p14:tracePt t="170387" x="4721225" y="2838450"/>
          <p14:tracePt t="170400" x="4483100" y="2925763"/>
          <p14:tracePt t="170409" x="4308475" y="3019425"/>
          <p14:tracePt t="170421" x="4214813" y="3100388"/>
          <p14:tracePt t="170431" x="4189413" y="3170238"/>
          <p14:tracePt t="170443" x="4208463" y="3219450"/>
          <p14:tracePt t="170453" x="4276725" y="3263900"/>
          <p14:tracePt t="170465" x="4376738" y="3294063"/>
          <p14:tracePt t="170477" x="4483100" y="3313113"/>
          <p14:tracePt t="170490" x="4570413" y="3319463"/>
          <p14:tracePt t="170499" x="4645025" y="3319463"/>
          <p14:tracePt t="170510" x="4689475" y="3313113"/>
          <p14:tracePt t="170523" x="4702175" y="3294063"/>
          <p14:tracePt t="170532" x="4708525" y="3281363"/>
          <p14:tracePt t="170557" x="4714875" y="3270250"/>
          <p14:tracePt t="170577" x="4695825" y="3263900"/>
          <p14:tracePt t="170592" x="4664075" y="3251200"/>
          <p14:tracePt t="170603" x="4638675" y="3251200"/>
          <p14:tracePt t="170611" x="4608513" y="3251200"/>
          <p14:tracePt t="170624" x="4570413" y="3251200"/>
          <p14:tracePt t="170635" x="4521200" y="3251200"/>
          <p14:tracePt t="170645" x="4495800" y="3251200"/>
          <p14:tracePt t="170656" x="4483100" y="3251200"/>
          <p14:tracePt t="170746" x="4464050" y="3251200"/>
          <p14:tracePt t="170758" x="4432300" y="3251200"/>
          <p14:tracePt t="170770" x="4408488" y="3251200"/>
          <p14:tracePt t="170780" x="4376738" y="3251200"/>
          <p14:tracePt t="170793" x="4332288" y="3251200"/>
          <p14:tracePt t="170803" x="4264025" y="3251200"/>
          <p14:tracePt t="170814" x="4189413" y="3251200"/>
          <p14:tracePt t="170825" x="4114800" y="3251200"/>
          <p14:tracePt t="170837" x="4076700" y="3251200"/>
          <p14:tracePt t="170847" x="4057650" y="3251200"/>
          <p14:tracePt t="170872" x="4038600" y="3251200"/>
          <p14:tracePt t="170882" x="4025900" y="3251200"/>
          <p14:tracePt t="170904" x="3995738" y="3251200"/>
          <p14:tracePt t="170915" x="3957638" y="3257550"/>
          <p14:tracePt t="170926" x="3925888" y="3257550"/>
          <p14:tracePt t="170940" x="3902075" y="3257550"/>
          <p14:tracePt t="170949" x="3870325" y="3257550"/>
          <p14:tracePt t="170960" x="3844925" y="3257550"/>
          <p14:tracePt t="170973" x="3808413" y="3257550"/>
          <p14:tracePt t="170984" x="3763963" y="3257550"/>
          <p14:tracePt t="170994" x="3713163" y="3257550"/>
          <p14:tracePt t="171007" x="3663950" y="3257550"/>
          <p14:tracePt t="171016" x="3589338" y="3257550"/>
          <p14:tracePt t="171027" x="3502025" y="3257550"/>
          <p14:tracePt t="171040" x="3402013" y="3257550"/>
          <p14:tracePt t="171050" x="3302000" y="3257550"/>
          <p14:tracePt t="171061" x="3213100" y="3257550"/>
          <p14:tracePt t="171072" x="3125788" y="3263900"/>
          <p14:tracePt t="171085" x="3038475" y="3276600"/>
          <p14:tracePt t="171098" x="2963863" y="3281363"/>
          <p14:tracePt t="171108" x="2882900" y="3294063"/>
          <p14:tracePt t="171119" x="2819400" y="3300413"/>
          <p14:tracePt t="171129" x="2782888" y="3313113"/>
          <p14:tracePt t="171141" x="2738438" y="3319463"/>
          <p14:tracePt t="171152" x="2700338" y="3325813"/>
          <p14:tracePt t="171162" x="2670175" y="3332163"/>
          <p14:tracePt t="171175" x="2625725" y="3344863"/>
          <p14:tracePt t="171184" x="2576513" y="3351213"/>
          <p14:tracePt t="171199" x="2525713" y="3357563"/>
          <p14:tracePt t="171208" x="2470150" y="3370263"/>
          <p14:tracePt t="171219" x="2432050" y="3376613"/>
          <p14:tracePt t="171230" x="2406650" y="3381375"/>
          <p14:tracePt t="171242" x="2382838" y="3387725"/>
          <p14:tracePt t="171253" x="2351088" y="3406775"/>
          <p14:tracePt t="171263" x="2319338" y="3419475"/>
          <p14:tracePt t="171275" x="2287588" y="3438525"/>
          <p14:tracePt t="171289" x="2232025" y="3457575"/>
          <p14:tracePt t="171297" x="2182813" y="3476625"/>
          <p14:tracePt t="171309" x="2125663" y="3494088"/>
          <p14:tracePt t="171322" x="2082800" y="3506788"/>
          <p14:tracePt t="171455" x="2063750" y="3513138"/>
          <p14:tracePt t="171477" x="2082800" y="3513138"/>
          <p14:tracePt t="171490" x="2100263" y="3506788"/>
          <p14:tracePt t="171500" x="2132013" y="3500438"/>
          <p14:tracePt t="171511" x="2182813" y="3494088"/>
          <p14:tracePt t="171523" x="2257425" y="3476625"/>
          <p14:tracePt t="171534" x="2363788" y="3463925"/>
          <p14:tracePt t="171545" x="2489200" y="3451225"/>
          <p14:tracePt t="171558" x="2638425" y="3444875"/>
          <p14:tracePt t="171569" x="2794000" y="3444875"/>
          <p14:tracePt t="171579" x="2919413" y="3432175"/>
          <p14:tracePt t="171592" x="3032125" y="3432175"/>
          <p14:tracePt t="171602" x="3095625" y="3419475"/>
          <p14:tracePt t="171640" x="3125788" y="3419475"/>
          <p14:tracePt t="171646" x="3144838" y="3413125"/>
          <p14:tracePt t="171657" x="3163888" y="3413125"/>
          <p14:tracePt t="171673" x="3195638" y="3406775"/>
          <p14:tracePt t="171684" x="3232150" y="3406775"/>
          <p14:tracePt t="171692" x="3263900" y="3406775"/>
          <p14:tracePt t="171702" x="3302000" y="3400425"/>
          <p14:tracePt t="171713" x="3325813" y="3394075"/>
          <p14:tracePt t="171724" x="3351213" y="3387725"/>
          <p14:tracePt t="171747" x="3363913" y="3387725"/>
          <p14:tracePt t="171758" x="3382963" y="3387725"/>
          <p14:tracePt t="171771" x="3402013" y="3387725"/>
          <p14:tracePt t="171781" x="3432175" y="3387725"/>
          <p14:tracePt t="171795" x="3476625" y="3376613"/>
          <p14:tracePt t="171806" x="3538538" y="3376613"/>
          <p14:tracePt t="171815" x="3613150" y="3376613"/>
          <p14:tracePt t="171826" x="3695700" y="3370263"/>
          <p14:tracePt t="171839" x="3757613" y="3370263"/>
          <p14:tracePt t="171882" x="3783013" y="3370263"/>
          <p14:tracePt t="171895" x="3808413" y="3363913"/>
          <p14:tracePt t="171907" x="3813175" y="3363913"/>
          <p14:tracePt t="171916" x="3838575" y="3363913"/>
          <p14:tracePt t="171927" x="3863975" y="3363913"/>
          <p14:tracePt t="171940" x="3895725" y="3363913"/>
          <p14:tracePt t="171950" x="3932238" y="3363913"/>
          <p14:tracePt t="171961" x="3957638" y="3363913"/>
          <p14:tracePt t="171975" x="3976688" y="3363913"/>
          <p14:tracePt t="171984" x="4002088" y="3363913"/>
          <p14:tracePt t="171995" x="4008438" y="3363913"/>
          <p14:tracePt t="172007" x="4019550" y="3363913"/>
          <p14:tracePt t="172018" x="4044950" y="3357563"/>
          <p14:tracePt t="172028" x="4064000" y="3357563"/>
          <p14:tracePt t="172040" x="4089400" y="3344863"/>
          <p14:tracePt t="172052" x="4119563" y="3344863"/>
          <p14:tracePt t="172062" x="4144963" y="3344863"/>
          <p14:tracePt t="172075" x="4183063" y="3344863"/>
          <p14:tracePt t="172089" x="4238625" y="3344863"/>
          <p14:tracePt t="172099" x="4276725" y="3344863"/>
          <p14:tracePt t="172108" x="4302125" y="3344863"/>
          <p14:tracePt t="172120" x="4332288" y="3344863"/>
          <p14:tracePt t="172130" x="4357688" y="3344863"/>
          <p14:tracePt t="172141" x="4395788" y="3338513"/>
          <p14:tracePt t="172154" x="4438650" y="3338513"/>
          <p14:tracePt t="172165" x="4476750" y="3338513"/>
          <p14:tracePt t="172176" x="4514850" y="3338513"/>
          <p14:tracePt t="172187" x="4538663" y="3338513"/>
          <p14:tracePt t="172197" x="4564063" y="3338513"/>
          <p14:tracePt t="172209" x="4583113" y="3338513"/>
          <p14:tracePt t="172221" x="4602163" y="3338513"/>
          <p14:tracePt t="172231" x="4614863" y="3338513"/>
          <p14:tracePt t="172242" x="4632325" y="3338513"/>
          <p14:tracePt t="172256" x="4645025" y="3338513"/>
          <p14:tracePt t="172264" x="4657725" y="3338513"/>
          <p14:tracePt t="172276" x="4670425" y="3338513"/>
          <p14:tracePt t="172295" x="4683125" y="3338513"/>
          <p14:tracePt t="172299" x="4689475" y="3338513"/>
          <p14:tracePt t="172310" x="4695825" y="3338513"/>
          <p14:tracePt t="172411" x="4702175" y="3338513"/>
          <p14:tracePt t="172424" x="4714875" y="3338513"/>
          <p14:tracePt t="172434" x="4725988" y="3338513"/>
          <p14:tracePt t="172445" x="4745038" y="3338513"/>
          <p14:tracePt t="172457" x="4776788" y="3338513"/>
          <p14:tracePt t="172470" x="4814888" y="3338513"/>
          <p14:tracePt t="172479" x="4851400" y="3338513"/>
          <p14:tracePt t="172491" x="4889500" y="3338513"/>
          <p14:tracePt t="172502" x="4927600" y="3338513"/>
          <p14:tracePt t="172512" x="4976813" y="3338513"/>
          <p14:tracePt t="172524" x="5038725" y="3338513"/>
          <p14:tracePt t="172535" x="5114925" y="3338513"/>
          <p14:tracePt t="172546" x="5195888" y="3338513"/>
          <p14:tracePt t="172559" x="5257800" y="3338513"/>
          <p14:tracePt t="172570" x="5308600" y="3338513"/>
          <p14:tracePt t="172580" x="5327650" y="3338513"/>
          <p14:tracePt t="172593" x="5338763" y="3338513"/>
          <p14:tracePt t="172603" x="5351463" y="3338513"/>
          <p14:tracePt t="172626" x="5370513" y="3344863"/>
          <p14:tracePt t="172639" x="5389563" y="3344863"/>
          <p14:tracePt t="172648" x="5421313" y="3357563"/>
          <p14:tracePt t="172659" x="5451475" y="3363913"/>
          <p14:tracePt t="172673" x="5489575" y="3370263"/>
          <p14:tracePt t="172683" x="5545138" y="3387725"/>
          <p14:tracePt t="172693" x="5595938" y="3394075"/>
          <p14:tracePt t="172706" x="5651500" y="3413125"/>
          <p14:tracePt t="172715" x="5695950" y="3432175"/>
          <p14:tracePt t="172740" x="5721350" y="3438525"/>
          <p14:tracePt t="172748" x="5745163" y="3444875"/>
          <p14:tracePt t="172760" x="5770563" y="3463925"/>
          <p14:tracePt t="172771" x="5795963" y="3470275"/>
          <p14:tracePt t="172782" x="5821363" y="3481388"/>
          <p14:tracePt t="172797" x="5845175" y="3494088"/>
          <p14:tracePt t="172807" x="5864225" y="3513138"/>
          <p14:tracePt t="172816" x="5883275" y="3519488"/>
          <p14:tracePt t="172840" x="5908675" y="3532188"/>
          <p14:tracePt t="172850" x="5921375" y="3538538"/>
          <p14:tracePt t="172861" x="5927725" y="3544888"/>
          <p14:tracePt t="172872" x="5934075" y="3557588"/>
          <p14:tracePt t="172887" x="5940425" y="3570288"/>
          <p14:tracePt t="172908" x="5940425" y="3581400"/>
          <p14:tracePt t="172919" x="5940425" y="3594100"/>
          <p14:tracePt t="172929" x="5940425" y="3600450"/>
          <p14:tracePt t="172942" x="5940425" y="3613150"/>
          <p14:tracePt t="172952" x="5945188" y="3625850"/>
          <p14:tracePt t="172962" x="5945188" y="3638550"/>
          <p14:tracePt t="172977" x="5945188" y="3663950"/>
          <p14:tracePt t="172986" x="5945188" y="3681413"/>
          <p14:tracePt t="172996" x="5945188" y="3700463"/>
          <p14:tracePt t="173009" x="5945188" y="3725863"/>
          <p14:tracePt t="173019" x="5945188" y="3763963"/>
          <p14:tracePt t="173030" x="5940425" y="3806825"/>
          <p14:tracePt t="173042" x="5915025" y="3851275"/>
          <p14:tracePt t="173056" x="5889625" y="3883025"/>
          <p14:tracePt t="173064" x="5870575" y="3906838"/>
          <p14:tracePt t="173075" x="5845175" y="3938588"/>
          <p14:tracePt t="173088" x="5821363" y="3957638"/>
          <p14:tracePt t="173103" x="5789613" y="3976688"/>
          <p14:tracePt t="173109" x="5764213" y="3987800"/>
          <p14:tracePt t="173122" x="5740400" y="3994150"/>
          <p14:tracePt t="173131" x="5721350" y="4013200"/>
          <p14:tracePt t="173142" x="5708650" y="4019550"/>
          <p14:tracePt t="173154" x="5702300" y="4025900"/>
          <p14:tracePt t="173190" x="5695950" y="4032250"/>
          <p14:tracePt t="173210" x="5702300" y="4064000"/>
          <p14:tracePt t="173223" x="5734050" y="4083050"/>
          <p14:tracePt t="173232" x="5815013" y="4100513"/>
          <p14:tracePt t="173244" x="5940425" y="4119563"/>
          <p14:tracePt t="173257" x="6115050" y="4144963"/>
          <p14:tracePt t="173266" x="6334125" y="4170363"/>
          <p14:tracePt t="173277" x="6553200" y="4200525"/>
          <p14:tracePt t="173291" x="6721475" y="4238625"/>
          <p14:tracePt t="173300" x="6864350" y="4257675"/>
          <p14:tracePt t="173311" x="6983413" y="4287838"/>
          <p14:tracePt t="173323" x="7070725" y="4306888"/>
          <p14:tracePt t="173338" x="7153275" y="4338638"/>
          <p14:tracePt t="173345" x="7215188" y="4370388"/>
          <p14:tracePt t="173359" x="7283450" y="4387850"/>
          <p14:tracePt t="173368" x="7353300" y="4413250"/>
          <p14:tracePt t="173378" x="7415213" y="4432300"/>
          <p14:tracePt t="173392" x="7508875" y="4464050"/>
          <p14:tracePt t="173403" x="7596188" y="4483100"/>
          <p14:tracePt t="173412" x="7696200" y="4500563"/>
          <p14:tracePt t="173424" x="7802563" y="4525963"/>
          <p14:tracePt t="173435" x="7902575" y="4545013"/>
          <p14:tracePt t="173457" x="7989888" y="4564063"/>
          <p14:tracePt t="173473" x="8066088" y="4576763"/>
          <p14:tracePt t="173615" x="8096250" y="4583113"/>
          <p14:tracePt t="173626" x="8115300" y="4583113"/>
          <p14:tracePt t="173639" x="8128000" y="4583113"/>
          <p14:tracePt t="173716" x="8140700" y="4583113"/>
          <p14:tracePt t="173986" x="8153400" y="4583113"/>
          <p14:tracePt t="173997" x="8166100" y="4583113"/>
          <p14:tracePt t="174008" x="8183563" y="4583113"/>
          <p14:tracePt t="174020" x="8215313" y="4583113"/>
          <p14:tracePt t="174031" x="8259763" y="4583113"/>
          <p14:tracePt t="174042" x="8308975" y="4583113"/>
          <p14:tracePt t="174055" x="8366125" y="4583113"/>
          <p14:tracePt t="174065" x="8415338" y="4583113"/>
          <p14:tracePt t="174078" x="8466138" y="4583113"/>
          <p14:tracePt t="174092" x="8489950" y="4583113"/>
          <p14:tracePt t="185754" x="8496300" y="4576763"/>
          <p14:tracePt t="185765" x="8572500" y="4487863"/>
          <p14:tracePt t="185776" x="8785225" y="4251325"/>
          <p14:tracePt t="185793" x="9002713" y="4032250"/>
          <p14:tracePt t="185799" x="9172575" y="3876675"/>
          <p14:tracePt t="185810" x="9278938" y="3787775"/>
          <p14:tracePt t="185934" x="9334500" y="3744913"/>
          <p14:tracePt t="185945" x="9385300" y="3706813"/>
          <p14:tracePt t="185956" x="9415463" y="3681413"/>
          <p14:tracePt t="185970" x="9447213" y="3657600"/>
          <p14:tracePt t="186485" x="9453563" y="3638550"/>
          <p14:tracePt t="187903" x="9453563" y="3632200"/>
          <p14:tracePt t="189725" x="9453563" y="3638550"/>
          <p14:tracePt t="189737" x="9453563" y="3651250"/>
          <p14:tracePt t="189747" x="9453563" y="3663950"/>
          <p14:tracePt t="189759" x="9453563" y="3676650"/>
          <p14:tracePt t="189770" x="9453563" y="3687763"/>
          <p14:tracePt t="189783" x="9453563" y="3700463"/>
          <p14:tracePt t="189792" x="9453563" y="3719513"/>
          <p14:tracePt t="189806" x="9453563" y="3738563"/>
          <p14:tracePt t="189815" x="9453563" y="3770313"/>
          <p14:tracePt t="189826" x="9453563" y="3794125"/>
          <p14:tracePt t="189840" x="9453563" y="3832225"/>
          <p14:tracePt t="189849" x="9453563" y="3863975"/>
          <p14:tracePt t="189860" x="9453563" y="3883025"/>
          <p14:tracePt t="189872" x="9453563" y="3900488"/>
          <p14:tracePt t="189896" x="9453563" y="3925888"/>
          <p14:tracePt t="189908" x="9453563" y="3938588"/>
          <p14:tracePt t="189917" x="9453563" y="3957638"/>
          <p14:tracePt t="189928" x="9453563" y="3976688"/>
          <p14:tracePt t="189941" x="9478963" y="3994150"/>
          <p14:tracePt t="189950" x="9498013" y="4019550"/>
          <p14:tracePt t="189962" x="9521825" y="4038600"/>
          <p14:tracePt t="189975" x="9540875" y="4057650"/>
          <p14:tracePt t="189985" x="9559925" y="4064000"/>
          <p14:tracePt t="189995" x="9578975" y="4070350"/>
          <p14:tracePt t="190008" x="9602788" y="4076700"/>
          <p14:tracePt t="190019" x="9628188" y="4076700"/>
          <p14:tracePt t="190029" x="9666288" y="4076700"/>
          <p14:tracePt t="190041" x="9740900" y="4076700"/>
          <p14:tracePt t="190052" x="9840913" y="4076700"/>
          <p14:tracePt t="190063" x="9953625" y="4076700"/>
          <p14:tracePt t="190074" x="10079038" y="4087813"/>
          <p14:tracePt t="190087" x="10204450" y="4094163"/>
          <p14:tracePt t="190098" x="10315575" y="4106863"/>
          <p14:tracePt t="190108" x="10428288" y="4119563"/>
          <p14:tracePt t="190119" x="10528300" y="4125913"/>
          <p14:tracePt t="190130" x="10628313" y="4138613"/>
          <p14:tracePt t="190142" x="10728325" y="4144963"/>
          <p14:tracePt t="190156" x="10834688" y="4170363"/>
          <p14:tracePt t="190164" x="10934700" y="4176713"/>
          <p14:tracePt t="190176" x="11034713" y="4187825"/>
          <p14:tracePt t="190188" x="11134725" y="4200525"/>
          <p14:tracePt t="190198" x="11234738" y="4200525"/>
          <p14:tracePt t="190209" x="11334750" y="4200525"/>
          <p14:tracePt t="190222" x="11423650" y="4194175"/>
          <p14:tracePt t="190232" x="11498263" y="4183063"/>
          <p14:tracePt t="190242" x="11566525" y="4164013"/>
          <p14:tracePt t="190255" x="11634788" y="4138613"/>
          <p14:tracePt t="190265" x="11685588" y="4106863"/>
          <p14:tracePt t="190276" x="11741150" y="4083050"/>
          <p14:tracePt t="190289" x="11798300" y="4057650"/>
          <p14:tracePt t="190299" x="11841163" y="4025900"/>
          <p14:tracePt t="190310" x="11885613" y="3994150"/>
          <p14:tracePt t="190322" x="11947525" y="3944938"/>
          <p14:tracePt t="190332" x="12004675" y="3887788"/>
          <p14:tracePt t="190344" x="12053888" y="3825875"/>
          <p14:tracePt t="190357" x="12098338" y="3770313"/>
          <p14:tracePt t="190366" x="12136438" y="3738563"/>
          <p14:tracePt t="190377" x="12153900" y="3713163"/>
          <p14:tracePt t="190405" x="12166600" y="3694113"/>
          <p14:tracePt t="190424" x="12179300" y="3681413"/>
          <p14:tracePt t="190434" x="12185650" y="3670300"/>
          <p14:tracePt t="190445" x="12185650" y="3657600"/>
          <p14:tracePt t="190456" x="12185650" y="3651250"/>
          <p14:tracePt t="190469" x="12185650" y="3638550"/>
          <p14:tracePt t="190480" x="12185650" y="3625850"/>
          <p14:tracePt t="190492" x="12185650" y="3619500"/>
          <p14:tracePt t="190760" x="12185650" y="3613150"/>
          <p14:tracePt t="190784" x="12172950" y="3606800"/>
          <p14:tracePt t="190794" x="12160250" y="3606800"/>
          <p14:tracePt t="190808" x="12147550" y="3606800"/>
          <p14:tracePt t="190817" x="12123738" y="3606800"/>
          <p14:tracePt t="190827" x="12085638" y="3606800"/>
          <p14:tracePt t="190840" x="12011025" y="3606800"/>
          <p14:tracePt t="190852" x="11923713" y="3606800"/>
          <p14:tracePt t="190862" x="11830050" y="3594100"/>
          <p14:tracePt t="190872" x="11730038" y="3587750"/>
          <p14:tracePt t="190887" x="11630025" y="3563938"/>
          <p14:tracePt t="190895" x="11541125" y="3544888"/>
          <p14:tracePt t="190908" x="11460163" y="3525838"/>
          <p14:tracePt t="190918" x="11385550" y="3506788"/>
          <p14:tracePt t="190931" x="11304588" y="3487738"/>
          <p14:tracePt t="190941" x="11241088" y="3470275"/>
          <p14:tracePt t="190952" x="11185525" y="3451225"/>
          <p14:tracePt t="190963" x="11134725" y="3444875"/>
          <p14:tracePt t="190977" x="11091863" y="3432175"/>
          <p14:tracePt t="190986" x="11053763" y="3425825"/>
          <p14:tracePt t="190996" x="11010900" y="3419475"/>
          <p14:tracePt t="191009" x="10960100" y="3419475"/>
          <p14:tracePt t="191019" x="10910888" y="3419475"/>
          <p14:tracePt t="191030" x="10847388" y="3419475"/>
          <p14:tracePt t="191042" x="10798175" y="3419475"/>
          <p14:tracePt t="191056" x="10760075" y="3419475"/>
          <p14:tracePt t="191064" x="10728325" y="3419475"/>
          <p14:tracePt t="191087" x="10717213" y="3419475"/>
          <p14:tracePt t="191109" x="10704513" y="3419475"/>
          <p14:tracePt t="191122" x="10691813" y="3419475"/>
          <p14:tracePt t="191132" x="10672763" y="3419475"/>
          <p14:tracePt t="191143" x="10647363" y="3419475"/>
          <p14:tracePt t="191154" x="10610850" y="3419475"/>
          <p14:tracePt t="191166" x="10553700" y="3419475"/>
          <p14:tracePt t="191177" x="10491788" y="3419475"/>
          <p14:tracePt t="191189" x="10428288" y="3432175"/>
          <p14:tracePt t="191198" x="10366375" y="3438525"/>
          <p14:tracePt t="191210" x="10310813" y="3444875"/>
          <p14:tracePt t="191222" x="10272713" y="3457575"/>
          <p14:tracePt t="191256" x="10247313" y="3457575"/>
          <p14:tracePt t="191874" x="10234613" y="3457575"/>
          <p14:tracePt t="192020" x="10240963" y="3457575"/>
          <p14:tracePt t="192031" x="10247313" y="3457575"/>
          <p14:tracePt t="192042" x="10253663" y="3457575"/>
          <p14:tracePt t="192056" x="10266363" y="3457575"/>
          <p14:tracePt t="192067" x="10272713" y="3457575"/>
          <p14:tracePt t="192088" x="10279063" y="3457575"/>
          <p14:tracePt t="192133" x="10285413" y="3457575"/>
          <p14:tracePt t="192156" x="10291763" y="3457575"/>
          <p14:tracePt t="192167" x="10298113" y="3457575"/>
          <p14:tracePt t="192178" x="10304463" y="3457575"/>
          <p14:tracePt t="192195" x="10310813" y="3457575"/>
          <p14:tracePt t="192201" x="10328275" y="3451225"/>
          <p14:tracePt t="192234" x="10340975" y="3444875"/>
          <p14:tracePt t="192257" x="10353675" y="3444875"/>
          <p14:tracePt t="192267" x="10372725" y="3438525"/>
          <p14:tracePt t="192292" x="10391775" y="3432175"/>
          <p14:tracePt t="192324" x="10398125" y="3432175"/>
          <p14:tracePt t="198164" x="10415588" y="3487738"/>
          <p14:tracePt t="198174" x="10447338" y="3594100"/>
          <p14:tracePt t="198186" x="10479088" y="3706813"/>
          <p14:tracePt t="198196" x="10528300" y="3825875"/>
          <p14:tracePt t="198208" x="10579100" y="3925888"/>
          <p14:tracePt t="198220" x="10641013" y="4032250"/>
          <p14:tracePt t="198230" x="10717213" y="4138613"/>
          <p14:tracePt t="198241" x="10804525" y="4232275"/>
          <p14:tracePt t="198256" x="10885488" y="4313238"/>
          <p14:tracePt t="198265" x="10979150" y="4387850"/>
          <p14:tracePt t="198276" x="11060113" y="4438650"/>
          <p14:tracePt t="198289" x="11134725" y="4476750"/>
          <p14:tracePt t="198297" x="11217275" y="4506913"/>
          <p14:tracePt t="198309" x="11298238" y="4538663"/>
          <p14:tracePt t="198323" x="11372850" y="4557713"/>
          <p14:tracePt t="198331" x="11447463" y="4564063"/>
          <p14:tracePt t="198343" x="11534775" y="4564063"/>
          <p14:tracePt t="198356" x="11623675" y="4564063"/>
          <p14:tracePt t="198365" x="11685588" y="4564063"/>
          <p14:tracePt t="198376" x="11741150" y="4564063"/>
          <p14:tracePt t="198391" x="11791950" y="4551363"/>
          <p14:tracePt t="198401" x="11836400" y="4538663"/>
          <p14:tracePt t="198410" x="11866563" y="4513263"/>
          <p14:tracePt t="198423" x="11911013" y="4487863"/>
          <p14:tracePt t="198434" x="11953875" y="4457700"/>
          <p14:tracePt t="198444" x="12011025" y="4445000"/>
          <p14:tracePt t="198455" x="12060238" y="4425950"/>
          <p14:tracePt t="198467" x="12130088" y="4406900"/>
          <p14:tracePt t="203496" x="12098338" y="4325938"/>
          <p14:tracePt t="203508" x="12004675" y="4300538"/>
          <p14:tracePt t="203518" x="11917363" y="4294188"/>
          <p14:tracePt t="203530" x="11830050" y="4283075"/>
          <p14:tracePt t="203542" x="11730038" y="4264025"/>
          <p14:tracePt t="203553" x="11610975" y="4244975"/>
          <p14:tracePt t="203563" x="11498263" y="4219575"/>
          <p14:tracePt t="203575" x="11385550" y="4187825"/>
          <p14:tracePt t="203586" x="11260138" y="4157663"/>
          <p14:tracePt t="203597" x="11128375" y="4125913"/>
          <p14:tracePt t="203609" x="11017250" y="4106863"/>
          <p14:tracePt t="203622" x="10917238" y="4087813"/>
          <p14:tracePt t="203631" x="10817225" y="4064000"/>
          <p14:tracePt t="203642" x="10721975" y="4044950"/>
          <p14:tracePt t="203654" x="10621963" y="4038600"/>
          <p14:tracePt t="203665" x="10534650" y="4025900"/>
          <p14:tracePt t="203676" x="10434638" y="4013200"/>
          <p14:tracePt t="203690" x="10321925" y="4006850"/>
          <p14:tracePt t="203698" x="10198100" y="4006850"/>
          <p14:tracePt t="203710" x="10072688" y="4006850"/>
          <p14:tracePt t="203723" x="9947275" y="4006850"/>
          <p14:tracePt t="203732" x="9828213" y="4006850"/>
          <p14:tracePt t="203744" x="9715500" y="4006850"/>
          <p14:tracePt t="203757" x="9615488" y="4006850"/>
          <p14:tracePt t="203766" x="9515475" y="4006850"/>
          <p14:tracePt t="203777" x="9428163" y="4006850"/>
          <p14:tracePt t="203791" x="9340850" y="4019550"/>
          <p14:tracePt t="203809" x="9234488" y="4032250"/>
          <p14:tracePt t="203811" x="9147175" y="4051300"/>
          <p14:tracePt t="203824" x="9047163" y="4057650"/>
          <p14:tracePt t="203836" x="8959850" y="4070350"/>
          <p14:tracePt t="203845" x="8859838" y="4083050"/>
          <p14:tracePt t="203858" x="8772525" y="4087813"/>
          <p14:tracePt t="203871" x="8689975" y="4100513"/>
          <p14:tracePt t="203879" x="8615363" y="4106863"/>
          <p14:tracePt t="203892" x="8540750" y="4119563"/>
          <p14:tracePt t="203902" x="8472488" y="4125913"/>
          <p14:tracePt t="203912" x="8396288" y="4138613"/>
          <p14:tracePt t="203925" x="8321675" y="4138613"/>
          <p14:tracePt t="203936" x="8247063" y="4138613"/>
          <p14:tracePt t="203947" x="8172450" y="4144963"/>
          <p14:tracePt t="203957" x="8096250" y="4157663"/>
          <p14:tracePt t="203970" x="8021638" y="4157663"/>
          <p14:tracePt t="203979" x="7959725" y="4157663"/>
          <p14:tracePt t="203992" x="7915275" y="4157663"/>
          <p14:tracePt t="204002" x="7877175" y="4157663"/>
          <p14:tracePt t="204013" x="7859713" y="4157663"/>
          <p14:tracePt t="204026" x="7847013" y="4157663"/>
          <p14:tracePt t="204035" x="7834313" y="4157663"/>
          <p14:tracePt t="204047" x="7815263" y="4157663"/>
          <p14:tracePt t="204059" x="7796213" y="4157663"/>
          <p14:tracePt t="204072" x="7759700" y="4157663"/>
          <p14:tracePt t="204081" x="7721600" y="4157663"/>
          <p14:tracePt t="204093" x="7689850" y="4164013"/>
          <p14:tracePt t="204105" x="7670800" y="4164013"/>
          <p14:tracePt t="204721" x="7666038" y="4164013"/>
          <p14:tracePt t="204733" x="7670800" y="4170363"/>
          <p14:tracePt t="204744" x="7689850" y="4176713"/>
          <p14:tracePt t="204758" x="7727950" y="4183063"/>
          <p14:tracePt t="204769" x="7783513" y="4200525"/>
          <p14:tracePt t="204778" x="7859713" y="4232275"/>
          <p14:tracePt t="204790" x="7953375" y="4264025"/>
          <p14:tracePt t="204800" x="8053388" y="4300538"/>
          <p14:tracePt t="204812" x="8159750" y="4344988"/>
          <p14:tracePt t="204825" x="8247063" y="4376738"/>
          <p14:tracePt t="204838" x="8340725" y="4406900"/>
          <p14:tracePt t="204845" x="8428038" y="4432300"/>
          <p14:tracePt t="204858" x="8534400" y="4464050"/>
          <p14:tracePt t="204887" x="8715375" y="4525963"/>
          <p14:tracePt t="204892" x="8778875" y="4545013"/>
          <p14:tracePt t="213970" x="8772525" y="4538663"/>
          <p14:tracePt t="213981" x="8740775" y="4525963"/>
          <p14:tracePt t="213992" x="8672513" y="4487863"/>
          <p14:tracePt t="214008" x="8578850" y="4425950"/>
          <p14:tracePt t="214014" x="8472488" y="4364038"/>
          <p14:tracePt t="214025" x="8372475" y="4306888"/>
          <p14:tracePt t="214039" x="8266113" y="4276725"/>
          <p14:tracePt t="214048" x="8215313" y="4257675"/>
          <p14:tracePt t="214060" x="8196263" y="4238625"/>
          <p14:tracePt t="214071" x="8215313" y="4206875"/>
          <p14:tracePt t="214085" x="8283575" y="4157663"/>
          <p14:tracePt t="214095" x="8315325" y="4132263"/>
          <p14:tracePt t="214140" x="8308975" y="4138613"/>
          <p14:tracePt t="214150" x="8278813" y="4164013"/>
          <p14:tracePt t="214161" x="8228013" y="4232275"/>
          <p14:tracePt t="214174" x="8178800" y="4313238"/>
          <p14:tracePt t="214183" x="8153400" y="4406900"/>
          <p14:tracePt t="214195" x="8140700" y="4470400"/>
          <p14:tracePt t="214207" x="8140700" y="4519613"/>
          <p14:tracePt t="214218" x="8159750" y="4551363"/>
          <p14:tracePt t="214287" x="8166100" y="4564063"/>
          <p14:tracePt t="214296" x="8183563" y="4564063"/>
          <p14:tracePt t="214308" x="8202613" y="4564063"/>
          <p14:tracePt t="214476" x="8208963" y="4551363"/>
          <p14:tracePt t="214488" x="8196263" y="4545013"/>
          <p14:tracePt t="214498" x="8178800" y="4532313"/>
          <p14:tracePt t="214509" x="8128000" y="4506913"/>
          <p14:tracePt t="214523" x="8047038" y="4464050"/>
          <p14:tracePt t="214532" x="7966075" y="4425950"/>
          <p14:tracePt t="214543" x="7877175" y="4387850"/>
          <p14:tracePt t="214557" x="7796213" y="4344988"/>
          <p14:tracePt t="214568" x="7715250" y="4306888"/>
          <p14:tracePt t="214577" x="7634288" y="4264025"/>
          <p14:tracePt t="214589" x="7546975" y="4238625"/>
          <p14:tracePt t="214599" x="7434263" y="4206875"/>
          <p14:tracePt t="214611" x="7302500" y="4176713"/>
          <p14:tracePt t="214624" x="7177088" y="4144963"/>
          <p14:tracePt t="214639" x="7053263" y="4106863"/>
          <p14:tracePt t="214644" x="6940550" y="4076700"/>
          <p14:tracePt t="214657" x="6834188" y="4057650"/>
          <p14:tracePt t="214668" x="6734175" y="4051300"/>
          <p14:tracePt t="214678" x="6646863" y="4038600"/>
          <p14:tracePt t="214691" x="6557963" y="4038600"/>
          <p14:tracePt t="214703" x="6457950" y="4038600"/>
          <p14:tracePt t="214712" x="6357938" y="4038600"/>
          <p14:tracePt t="214724" x="6270625" y="4044950"/>
          <p14:tracePt t="214735" x="6183313" y="4064000"/>
          <p14:tracePt t="214746" x="6115050" y="4087813"/>
          <p14:tracePt t="214757" x="6057900" y="4119563"/>
          <p14:tracePt t="214768" x="6027738" y="4132263"/>
          <p14:tracePt t="214780" x="6008688" y="4138613"/>
          <p14:tracePt t="214794" x="5989638" y="4157663"/>
          <p14:tracePt t="214802" x="5970588" y="4170363"/>
          <p14:tracePt t="214813" x="5957888" y="4187825"/>
          <p14:tracePt t="214824" x="5951538" y="4219575"/>
          <p14:tracePt t="214839" x="5951538" y="4238625"/>
          <p14:tracePt t="214846" x="5951538" y="4264025"/>
          <p14:tracePt t="214858" x="5951538" y="4294188"/>
          <p14:tracePt t="214871" x="5951538" y="4332288"/>
          <p14:tracePt t="214890" x="5970588" y="4387850"/>
          <p14:tracePt t="214894" x="6027738" y="4445000"/>
          <p14:tracePt t="214904" x="6115050" y="4519613"/>
          <p14:tracePt t="214914" x="6215063" y="4589463"/>
          <p14:tracePt t="214925" x="6357938" y="4670425"/>
          <p14:tracePt t="214939" x="6521450" y="4751388"/>
          <p14:tracePt t="214948" x="6708775" y="4813300"/>
          <p14:tracePt t="214959" x="6908800" y="4870450"/>
          <p14:tracePt t="214973" x="7134225" y="4906963"/>
          <p14:tracePt t="214982" x="7377113" y="4938713"/>
          <p14:tracePt t="214994" x="7634288" y="4951413"/>
          <p14:tracePt t="215005" x="7889875" y="4951413"/>
          <p14:tracePt t="215015" x="8147050" y="4951413"/>
          <p14:tracePt t="215026" x="8378825" y="4951413"/>
          <p14:tracePt t="215043" x="8585200" y="4951413"/>
          <p14:tracePt t="215049" x="8785225" y="4951413"/>
          <p14:tracePt t="215060" x="8966200" y="4951413"/>
          <p14:tracePt t="215072" x="9121775" y="4951413"/>
          <p14:tracePt t="215084" x="9247188" y="4951413"/>
          <p14:tracePt t="215098" x="9347200" y="4951413"/>
          <p14:tracePt t="215106" x="9434513" y="4951413"/>
          <p14:tracePt t="215118" x="9509125" y="4938713"/>
          <p14:tracePt t="215128" x="9578975" y="4932363"/>
          <p14:tracePt t="215140" x="9640888" y="4913313"/>
          <p14:tracePt t="215152" x="9709150" y="4883150"/>
          <p14:tracePt t="215162" x="9772650" y="4857750"/>
          <p14:tracePt t="215173" x="9853613" y="4826000"/>
          <p14:tracePt t="215185" x="9934575" y="4794250"/>
          <p14:tracePt t="215198" x="10021888" y="4757738"/>
          <p14:tracePt t="215206" x="10128250" y="4713288"/>
          <p14:tracePt t="215218" x="10221913" y="4664075"/>
          <p14:tracePt t="215230" x="10310813" y="4613275"/>
          <p14:tracePt t="215243" x="10404475" y="4551363"/>
          <p14:tracePt t="215252" x="10472738" y="4487863"/>
          <p14:tracePt t="215263" x="10534650" y="4432300"/>
          <p14:tracePt t="215274" x="10572750" y="4387850"/>
          <p14:tracePt t="215289" x="10598150" y="4344988"/>
          <p14:tracePt t="215297" x="10617200" y="4287838"/>
          <p14:tracePt t="215308" x="10621963" y="4244975"/>
          <p14:tracePt t="215324" x="10621963" y="4206875"/>
          <p14:tracePt t="215330" x="10621963" y="4170363"/>
          <p14:tracePt t="215342" x="10591800" y="4125913"/>
          <p14:tracePt t="215355" x="10547350" y="4076700"/>
          <p14:tracePt t="215364" x="10466388" y="4019550"/>
          <p14:tracePt t="215375" x="10372725" y="3957638"/>
          <p14:tracePt t="215388" x="10260013" y="3900488"/>
          <p14:tracePt t="215398" x="10121900" y="3844925"/>
          <p14:tracePt t="215410" x="9991725" y="3800475"/>
          <p14:tracePt t="215424" x="9834563" y="3757613"/>
          <p14:tracePt t="215432" x="9678988" y="3706813"/>
          <p14:tracePt t="215443" x="9515475" y="3644900"/>
          <p14:tracePt t="215455" x="9340850" y="3594100"/>
          <p14:tracePt t="215466" x="9159875" y="3544888"/>
          <p14:tracePt t="215480" x="9009063" y="3506788"/>
          <p14:tracePt t="215491" x="8885238" y="3487738"/>
          <p14:tracePt t="215500" x="8772525" y="3463925"/>
          <p14:tracePt t="215511" x="8666163" y="3444875"/>
          <p14:tracePt t="215524" x="8566150" y="3438525"/>
          <p14:tracePt t="215533" x="8478838" y="3425825"/>
          <p14:tracePt t="215545" x="8402638" y="3425825"/>
          <p14:tracePt t="215557" x="8340725" y="3425825"/>
          <p14:tracePt t="215567" x="8266113" y="3425825"/>
          <p14:tracePt t="215578" x="8189913" y="3425825"/>
          <p14:tracePt t="215593" x="8102600" y="3425825"/>
          <p14:tracePt t="215603" x="8002588" y="3425825"/>
          <p14:tracePt t="215612" x="7902575" y="3425825"/>
          <p14:tracePt t="215625" x="7815263" y="3425825"/>
          <p14:tracePt t="215636" x="7727950" y="3425825"/>
          <p14:tracePt t="215646" x="7653338" y="3425825"/>
          <p14:tracePt t="215657" x="7577138" y="3425825"/>
          <p14:tracePt t="215670" x="7515225" y="3425825"/>
          <p14:tracePt t="215681" x="7453313" y="3425825"/>
          <p14:tracePt t="215691" x="7402513" y="3425825"/>
          <p14:tracePt t="215702" x="7346950" y="3425825"/>
          <p14:tracePt t="215713" x="7296150" y="3438525"/>
          <p14:tracePt t="215725" x="7227888" y="3457575"/>
          <p14:tracePt t="215736" x="7164388" y="3476625"/>
          <p14:tracePt t="215747" x="7083425" y="3494088"/>
          <p14:tracePt t="215759" x="7008813" y="3513138"/>
          <p14:tracePt t="215771" x="6927850" y="3532188"/>
          <p14:tracePt t="215781" x="6877050" y="3551238"/>
          <p14:tracePt t="215792" x="6846888" y="3557588"/>
          <p14:tracePt t="215805" x="6827838" y="3570288"/>
          <p14:tracePt t="215814" x="6815138" y="3576638"/>
          <p14:tracePt t="215826" x="6789738" y="3594100"/>
          <p14:tracePt t="215840" x="6777038" y="3606800"/>
          <p14:tracePt t="215848" x="6757988" y="3625850"/>
          <p14:tracePt t="215860" x="6734175" y="3651250"/>
          <p14:tracePt t="215871" x="6721475" y="3670300"/>
          <p14:tracePt t="215884" x="6696075" y="3700463"/>
          <p14:tracePt t="215896" x="6670675" y="3744913"/>
          <p14:tracePt t="215907" x="6646863" y="3787775"/>
          <p14:tracePt t="215916" x="6634163" y="3819525"/>
          <p14:tracePt t="215927" x="6621463" y="3838575"/>
          <p14:tracePt t="215940" x="6615113" y="3851275"/>
          <p14:tracePt t="215949" x="6608763" y="3876675"/>
          <p14:tracePt t="215961" x="6602413" y="3887788"/>
          <p14:tracePt t="215984" x="6602413" y="3894138"/>
          <p14:tracePt t="215995" x="6602413" y="3900488"/>
          <p14:tracePt t="216017" x="6602413" y="3925888"/>
          <p14:tracePt t="216028" x="6596063" y="3944938"/>
          <p14:tracePt t="216041" x="6596063" y="3963988"/>
          <p14:tracePt t="216052" x="6589713" y="3983038"/>
          <p14:tracePt t="216062" x="6589713" y="4006850"/>
          <p14:tracePt t="216073" x="6589713" y="4025900"/>
          <p14:tracePt t="216088" x="6589713" y="4044950"/>
          <p14:tracePt t="216096" x="6589713" y="4057650"/>
          <p14:tracePt t="216108" x="6589713" y="4064000"/>
          <p14:tracePt t="216118" x="6589713" y="4076700"/>
          <p14:tracePt t="216141" x="6589713" y="4083050"/>
          <p14:tracePt t="216153" x="6589713" y="4094163"/>
          <p14:tracePt t="216164" x="6589713" y="4106863"/>
          <p14:tracePt t="216175" x="6589713" y="4119563"/>
          <p14:tracePt t="216187" x="6589713" y="4132263"/>
          <p14:tracePt t="216197" x="6589713" y="4151313"/>
          <p14:tracePt t="216208" x="6596063" y="4164013"/>
          <p14:tracePt t="216222" x="6621463" y="4187825"/>
          <p14:tracePt t="216230" x="6646863" y="4219575"/>
          <p14:tracePt t="216242" x="6657975" y="4238625"/>
          <p14:tracePt t="216256" x="6670675" y="4264025"/>
          <p14:tracePt t="216265" x="6683375" y="4283075"/>
          <p14:tracePt t="216276" x="6702425" y="4300538"/>
          <p14:tracePt t="216290" x="6708775" y="4325938"/>
          <p14:tracePt t="216302" x="6721475" y="4351338"/>
          <p14:tracePt t="216310" x="6740525" y="4376738"/>
          <p14:tracePt t="216324" x="6757988" y="4387850"/>
          <p14:tracePt t="216332" x="6770688" y="4406900"/>
          <p14:tracePt t="216343" x="6789738" y="4425950"/>
          <p14:tracePt t="216356" x="6815138" y="4445000"/>
          <p14:tracePt t="216367" x="6853238" y="4464050"/>
          <p14:tracePt t="216377" x="6896100" y="4487863"/>
          <p14:tracePt t="216389" x="6940550" y="4506913"/>
          <p14:tracePt t="216400" x="6996113" y="4532313"/>
          <p14:tracePt t="216411" x="7077075" y="4564063"/>
          <p14:tracePt t="216424" x="7189788" y="4594225"/>
          <p14:tracePt t="216436" x="7321550" y="4638675"/>
          <p14:tracePt t="216445" x="7477125" y="4683125"/>
          <p14:tracePt t="216456" x="7653338" y="4738688"/>
          <p14:tracePt t="216473" x="7827963" y="4776788"/>
          <p14:tracePt t="216481" x="8027988" y="4813300"/>
          <p14:tracePt t="216490" x="8202613" y="4851400"/>
          <p14:tracePt t="216501" x="8372475" y="4876800"/>
          <p14:tracePt t="216512" x="8509000" y="4883150"/>
          <p14:tracePt t="216524" x="8640763" y="4894263"/>
          <p14:tracePt t="216534" x="8766175" y="4906963"/>
          <p14:tracePt t="216546" x="8890000" y="4906963"/>
          <p14:tracePt t="216558" x="9015413" y="4906963"/>
          <p14:tracePt t="216570" x="9140825" y="4906963"/>
          <p14:tracePt t="216580" x="9266238" y="4906963"/>
          <p14:tracePt t="216592" x="9378950" y="4906963"/>
          <p14:tracePt t="216603" x="9502775" y="4900613"/>
          <p14:tracePt t="216613" x="9615488" y="4883150"/>
          <p14:tracePt t="216624" x="9715500" y="4864100"/>
          <p14:tracePt t="216639" x="9815513" y="4832350"/>
          <p14:tracePt t="216647" x="9909175" y="4789488"/>
          <p14:tracePt t="216658" x="10004425" y="4751388"/>
          <p14:tracePt t="216672" x="10098088" y="4694238"/>
          <p14:tracePt t="216682" x="10172700" y="4645025"/>
          <p14:tracePt t="216692" x="10240963" y="4594225"/>
          <p14:tracePt t="216705" x="10279063" y="4576763"/>
          <p14:tracePt t="216714" x="10291763" y="4545013"/>
          <p14:tracePt t="216725" x="10298113" y="4500563"/>
          <p14:tracePt t="216738" x="10310813" y="4464050"/>
          <p14:tracePt t="216748" x="10310813" y="4432300"/>
          <p14:tracePt t="216759" x="10310813" y="4394200"/>
          <p14:tracePt t="216771" x="10310813" y="4376738"/>
          <p14:tracePt t="216782" x="10310813" y="4344988"/>
          <p14:tracePt t="216793" x="10298113" y="4319588"/>
          <p14:tracePt t="216807" x="10285413" y="4287838"/>
          <p14:tracePt t="216815" x="10260013" y="4264025"/>
          <p14:tracePt t="216827" x="10240963" y="4244975"/>
          <p14:tracePt t="216840" x="10210800" y="4225925"/>
          <p14:tracePt t="216851" x="10166350" y="4200525"/>
          <p14:tracePt t="216861" x="10121900" y="4183063"/>
          <p14:tracePt t="216872" x="10079038" y="4157663"/>
          <p14:tracePt t="216887" x="10034588" y="4138613"/>
          <p14:tracePt t="216897" x="10015538" y="4125913"/>
          <p14:tracePt t="216928" x="10004425" y="4119563"/>
          <p14:tracePt t="216940" x="9991725" y="4113213"/>
          <p14:tracePt t="216951" x="9979025" y="4106863"/>
          <p14:tracePt t="216962" x="9959975" y="4100513"/>
          <p14:tracePt t="216974" x="9928225" y="4087813"/>
          <p14:tracePt t="216984" x="9885363" y="4070350"/>
          <p14:tracePt t="216995" x="9840913" y="4051300"/>
          <p14:tracePt t="217007" x="9785350" y="4025900"/>
          <p14:tracePt t="217018" x="9753600" y="4006850"/>
          <p14:tracePt t="217029" x="9715500" y="3994150"/>
          <p14:tracePt t="217040" x="9634538" y="3963988"/>
          <p14:tracePt t="217053" x="9521825" y="3932238"/>
          <p14:tracePt t="217063" x="9391650" y="3887788"/>
          <p14:tracePt t="217074" x="9185275" y="3819525"/>
          <p14:tracePt t="217088" x="8953500" y="3744913"/>
          <p14:tracePt t="217098" x="8696325" y="3670300"/>
          <p14:tracePt t="217108" x="8466138" y="3613150"/>
          <p14:tracePt t="217120" x="8289925" y="3576638"/>
          <p14:tracePt t="217130" x="8166100" y="3544888"/>
          <p14:tracePt t="217142" x="8053388" y="3525838"/>
          <p14:tracePt t="217154" x="7977188" y="3513138"/>
          <p14:tracePt t="217164" x="7902575" y="3506788"/>
          <p14:tracePt t="217175" x="7827963" y="3506788"/>
          <p14:tracePt t="217190" x="7747000" y="3506788"/>
          <p14:tracePt t="217198" x="7670800" y="3506788"/>
          <p14:tracePt t="217209" x="7596188" y="3506788"/>
          <p14:tracePt t="217222" x="7521575" y="3506788"/>
          <p14:tracePt t="217232" x="7446963" y="3506788"/>
          <p14:tracePt t="217243" x="7383463" y="3506788"/>
          <p14:tracePt t="217256" x="7334250" y="3506788"/>
          <p14:tracePt t="217265" x="7296150" y="3506788"/>
          <p14:tracePt t="217276" x="7259638" y="3506788"/>
          <p14:tracePt t="217289" x="7221538" y="3506788"/>
          <p14:tracePt t="217299" x="7177088" y="3506788"/>
          <p14:tracePt t="217311" x="7140575" y="3506788"/>
          <p14:tracePt t="217323" x="7089775" y="3506788"/>
          <p14:tracePt t="217334" x="7053263" y="3506788"/>
          <p14:tracePt t="217344" x="7015163" y="3506788"/>
          <p14:tracePt t="217356" x="6983413" y="3506788"/>
          <p14:tracePt t="217367" x="6953250" y="3513138"/>
          <p14:tracePt t="217378" x="6927850" y="3519488"/>
          <p14:tracePt t="217390" x="6896100" y="3525838"/>
          <p14:tracePt t="217401" x="6853238" y="3544888"/>
          <p14:tracePt t="217412" x="6808788" y="3570288"/>
          <p14:tracePt t="217424" x="6757988" y="3600450"/>
          <p14:tracePt t="217435" x="6696075" y="3638550"/>
          <p14:tracePt t="217446" x="6627813" y="3687763"/>
          <p14:tracePt t="217457" x="6570663" y="3732213"/>
          <p14:tracePt t="217473" x="6515100" y="3781425"/>
          <p14:tracePt t="217480" x="6457950" y="3819525"/>
          <p14:tracePt t="217491" x="6415088" y="3863975"/>
          <p14:tracePt t="217502" x="6364288" y="3913188"/>
          <p14:tracePt t="217515" x="6321425" y="3957638"/>
          <p14:tracePt t="217524" x="6283325" y="4013200"/>
          <p14:tracePt t="217537" x="6234113" y="4083050"/>
          <p14:tracePt t="217547" x="6196013" y="4151313"/>
          <p14:tracePt t="217558" x="6157913" y="4219575"/>
          <p14:tracePt t="217571" x="6115050" y="4300538"/>
          <p14:tracePt t="217581" x="6089650" y="4376738"/>
          <p14:tracePt t="217592" x="6064250" y="4445000"/>
          <p14:tracePt t="217605" x="6057900" y="4494213"/>
          <p14:tracePt t="217614" x="6051550" y="4538663"/>
          <p14:tracePt t="217625" x="6051550" y="4564063"/>
          <p14:tracePt t="217639" x="6051550" y="4594225"/>
          <p14:tracePt t="217648" x="6051550" y="4619625"/>
          <p14:tracePt t="217660" x="6057900" y="4657725"/>
          <p14:tracePt t="217671" x="6096000" y="4706938"/>
          <p14:tracePt t="217686" x="6164263" y="4764088"/>
          <p14:tracePt t="217694" x="6283325" y="4832350"/>
          <p14:tracePt t="217707" x="6470650" y="4894263"/>
          <p14:tracePt t="217716" x="6727825" y="4970463"/>
          <p14:tracePt t="217727" x="7070725" y="5038725"/>
          <p14:tracePt t="217739" x="7546975" y="5106988"/>
          <p14:tracePt t="217750" x="8059738" y="5145088"/>
          <p14:tracePt t="217762" x="8621713" y="5183188"/>
          <p14:tracePt t="217772" x="9185275" y="5200650"/>
          <p14:tracePt t="217783" x="9698038" y="5189538"/>
          <p14:tracePt t="217795" x="10160000" y="5157788"/>
          <p14:tracePt t="217808" x="10560050" y="5089525"/>
          <p14:tracePt t="217818" x="10885488" y="5000625"/>
          <p14:tracePt t="217828" x="11123613" y="4913313"/>
          <p14:tracePt t="217841" x="11266488" y="4845050"/>
          <p14:tracePt t="217852" x="11360150" y="4770438"/>
          <p14:tracePt t="217862" x="11410950" y="4700588"/>
          <p14:tracePt t="217873" x="11434763" y="4645025"/>
          <p14:tracePt t="217888" x="11453813" y="4613275"/>
          <p14:tracePt t="217896" x="11460163" y="4594225"/>
          <p14:tracePt t="217910" x="11460163" y="4570413"/>
          <p14:tracePt t="217918" x="11460163" y="4545013"/>
          <p14:tracePt t="217930" x="11434763" y="4532313"/>
          <p14:tracePt t="217942" x="11410950" y="4519613"/>
          <p14:tracePt t="217954" x="11360150" y="4483100"/>
          <p14:tracePt t="217963" x="11310938" y="4451350"/>
          <p14:tracePt t="217977" x="11272838" y="4432300"/>
          <p14:tracePt t="217989" x="11241088" y="4413250"/>
          <p14:tracePt t="217997" x="11204575" y="4394200"/>
          <p14:tracePt t="218009" x="11160125" y="4383088"/>
          <p14:tracePt t="218021" x="11117263" y="4351338"/>
          <p14:tracePt t="218031" x="11060113" y="4325938"/>
          <p14:tracePt t="218042" x="10979150" y="4294188"/>
          <p14:tracePt t="218057" x="10891838" y="4257675"/>
          <p14:tracePt t="218065" x="10785475" y="4213225"/>
          <p14:tracePt t="218076" x="10685463" y="4176713"/>
          <p14:tracePt t="218090" x="10579100" y="4132263"/>
          <p14:tracePt t="218103" x="10485438" y="4087813"/>
          <p14:tracePt t="218110" x="10398125" y="4051300"/>
          <p14:tracePt t="218124" x="10315575" y="4019550"/>
          <p14:tracePt t="218133" x="10240963" y="3987800"/>
          <p14:tracePt t="218143" x="10147300" y="3963988"/>
          <p14:tracePt t="218157" x="10059988" y="3932238"/>
          <p14:tracePt t="218166" x="9953625" y="3900488"/>
          <p14:tracePt t="218177" x="9853613" y="3883025"/>
          <p14:tracePt t="218190" x="9740900" y="3870325"/>
          <p14:tracePt t="218202" x="9628188" y="3857625"/>
          <p14:tracePt t="218211" x="9528175" y="3851275"/>
          <p14:tracePt t="218225" x="9428163" y="3838575"/>
          <p14:tracePt t="218234" x="9340850" y="3832225"/>
          <p14:tracePt t="218245" x="9247188" y="3819525"/>
          <p14:tracePt t="218259" x="9172575" y="3806825"/>
          <p14:tracePt t="218269" x="9096375" y="3806825"/>
          <p14:tracePt t="218279" x="9021763" y="3806825"/>
          <p14:tracePt t="218292" x="8934450" y="3806825"/>
          <p14:tracePt t="218304" x="8859838" y="3806825"/>
          <p14:tracePt t="218312" x="8772525" y="3806825"/>
          <p14:tracePt t="218324" x="8685213" y="3806825"/>
          <p14:tracePt t="218334" x="8609013" y="3800475"/>
          <p14:tracePt t="218346" x="8534400" y="3800475"/>
          <p14:tracePt t="218358" x="8472488" y="3800475"/>
          <p14:tracePt t="218381" x="8440738" y="3800475"/>
          <p14:tracePt t="218392" x="8415338" y="3800475"/>
          <p14:tracePt t="218402" x="8378825" y="3800475"/>
          <p14:tracePt t="218413" x="8328025" y="3800475"/>
          <p14:tracePt t="218425" x="8259763" y="3800475"/>
          <p14:tracePt t="218439" x="8183563" y="3800475"/>
          <p14:tracePt t="218447" x="8096250" y="3800475"/>
          <p14:tracePt t="218458" x="8008938" y="3800475"/>
          <p14:tracePt t="218471" x="7934325" y="3813175"/>
          <p14:tracePt t="218482" x="7859713" y="3825875"/>
          <p14:tracePt t="218492" x="7802563" y="3832225"/>
          <p14:tracePt t="218506" x="7753350" y="3838575"/>
          <p14:tracePt t="218515" x="7708900" y="3857625"/>
          <p14:tracePt t="218526" x="7653338" y="3894138"/>
          <p14:tracePt t="218539" x="7583488" y="3932238"/>
          <p14:tracePt t="218548" x="7515225" y="3983038"/>
          <p14:tracePt t="218560" x="7446963" y="4032250"/>
          <p14:tracePt t="218572" x="7377113" y="4070350"/>
          <p14:tracePt t="218582" x="7308850" y="4119563"/>
          <p14:tracePt t="218593" x="7253288" y="4157663"/>
          <p14:tracePt t="218607" x="7196138" y="4194175"/>
          <p14:tracePt t="218616" x="7153275" y="4219575"/>
          <p14:tracePt t="218627" x="7121525" y="4244975"/>
          <p14:tracePt t="218640" x="7102475" y="4270375"/>
          <p14:tracePt t="218650" x="7077075" y="4300538"/>
          <p14:tracePt t="218661" x="7059613" y="4319588"/>
          <p14:tracePt t="218672" x="7046913" y="4351338"/>
          <p14:tracePt t="218684" x="7034213" y="4370388"/>
          <p14:tracePt t="218696" x="7015163" y="4413250"/>
          <p14:tracePt t="218708" x="7008813" y="4432300"/>
          <p14:tracePt t="218718" x="7002463" y="4451350"/>
          <p14:tracePt t="218728" x="7002463" y="4476750"/>
          <p14:tracePt t="218739" x="7002463" y="4494213"/>
          <p14:tracePt t="218751" x="7002463" y="4506913"/>
          <p14:tracePt t="218762" x="7002463" y="4519613"/>
          <p14:tracePt t="218773" x="7002463" y="4532313"/>
          <p14:tracePt t="218785" x="7002463" y="4538663"/>
          <p14:tracePt t="218797" x="7002463" y="4570413"/>
          <p14:tracePt t="218808" x="7008813" y="4600575"/>
          <p14:tracePt t="218819" x="7027863" y="4619625"/>
          <p14:tracePt t="218829" x="7064375" y="4651375"/>
          <p14:tracePt t="218841" x="7121525" y="4689475"/>
          <p14:tracePt t="218854" x="7215188" y="4732338"/>
          <p14:tracePt t="218863" x="7315200" y="4776788"/>
          <p14:tracePt t="218874" x="7453313" y="4826000"/>
          <p14:tracePt t="218890" x="7634288" y="4894263"/>
          <p14:tracePt t="218900" x="7840663" y="4951413"/>
          <p14:tracePt t="218909" x="8066088" y="5006975"/>
          <p14:tracePt t="218920" x="8334375" y="5051425"/>
          <p14:tracePt t="218931" x="8702675" y="5083175"/>
          <p14:tracePt t="218942" x="9066213" y="5100638"/>
          <p14:tracePt t="218954" x="9447213" y="5119688"/>
          <p14:tracePt t="218964" x="9853613" y="5119688"/>
          <p14:tracePt t="218977" x="10247313" y="5089525"/>
          <p14:tracePt t="218988" x="10641013" y="5038725"/>
          <p14:tracePt t="218998" x="11017250" y="4951413"/>
          <p14:tracePt t="219009" x="11347450" y="4851400"/>
          <p14:tracePt t="219022" x="11604625" y="4764088"/>
          <p14:tracePt t="219032" x="11804650" y="4664075"/>
          <p14:tracePt t="219043" x="11930063" y="4583113"/>
          <p14:tracePt t="219056" x="12011025" y="4500563"/>
          <p14:tracePt t="219065" x="12060238" y="4419600"/>
          <p14:tracePt t="219077" x="12091988" y="4338638"/>
          <p14:tracePt t="219089" x="12111038" y="4251325"/>
          <p14:tracePt t="219104" x="12104688" y="4164013"/>
          <p14:tracePt t="219110" x="12066588" y="4070350"/>
          <p14:tracePt t="219123" x="11966575" y="3963988"/>
          <p14:tracePt t="219134" x="11760200" y="3813175"/>
          <p14:tracePt t="219144" x="11434763" y="3625850"/>
          <p14:tracePt t="219156" x="10941050" y="3419475"/>
          <p14:tracePt t="219167" x="10285413" y="3219450"/>
          <p14:tracePt t="219178" x="9553575" y="3057525"/>
          <p14:tracePt t="219191" x="8828088" y="2932113"/>
          <p14:tracePt t="219200" x="8140700" y="2894013"/>
          <p14:tracePt t="219212" x="7502525" y="2925763"/>
          <p14:tracePt t="219223" x="6946900" y="3063875"/>
          <p14:tracePt t="219235" x="6496050" y="3306763"/>
          <p14:tracePt t="219245" x="6196013" y="3644900"/>
          <p14:tracePt t="219257" x="5989638" y="4087813"/>
          <p14:tracePt t="219269" x="5895975" y="4564063"/>
          <p14:tracePt t="219279" x="5964238" y="5032375"/>
          <p14:tracePt t="219291" x="6208713" y="5483225"/>
          <p14:tracePt t="219302" x="6602413" y="5838825"/>
          <p14:tracePt t="219313" x="7170738" y="6113463"/>
          <p14:tracePt t="219324" x="7853363" y="6296025"/>
          <p14:tracePt t="219338" x="8572500" y="6357938"/>
          <p14:tracePt t="219347" x="9285288" y="6302375"/>
          <p14:tracePt t="219358" x="9915525" y="6145213"/>
          <p14:tracePt t="219371" x="10434638" y="5932488"/>
          <p14:tracePt t="219381" x="10760075" y="5726113"/>
          <p14:tracePt t="219396" x="10960100" y="5532438"/>
          <p14:tracePt t="219405" x="11010900" y="5326063"/>
          <p14:tracePt t="219414" x="10960100" y="5100638"/>
          <p14:tracePt t="219425" x="10691813" y="4832350"/>
          <p14:tracePt t="219439" x="10266363" y="4589463"/>
          <p14:tracePt t="219448" x="9728200" y="4419600"/>
          <p14:tracePt t="219459" x="9215438" y="4383088"/>
          <p14:tracePt t="219473" x="8789988" y="4464050"/>
          <p14:tracePt t="219482" x="8459788" y="4689475"/>
          <p14:tracePt t="219493" x="8247063" y="5064125"/>
          <p14:tracePt t="219505" x="8172450" y="5538788"/>
          <p14:tracePt t="219515" x="8240713" y="6007100"/>
          <p14:tracePt t="219527" x="8496300" y="6432550"/>
          <p14:tracePt t="219539" x="8909050" y="6751638"/>
          <p14:tracePt t="219607" x="11047413" y="6632575"/>
          <p14:tracePt t="219619" x="10885488" y="6332538"/>
          <p14:tracePt t="219628" x="10440988" y="5926138"/>
          <p14:tracePt t="219641" x="9759950" y="5470525"/>
          <p14:tracePt t="219652" x="8909050" y="5045075"/>
          <p14:tracePt t="219662" x="7989888" y="4683125"/>
          <p14:tracePt t="219674" x="7159625" y="4432300"/>
          <p14:tracePt t="219685" x="6451600" y="4294188"/>
          <p14:tracePt t="219697" x="5934075" y="4238625"/>
          <p14:tracePt t="219707" x="5602288" y="4244975"/>
          <p14:tracePt t="219718" x="5395913" y="4300538"/>
          <p14:tracePt t="219729" x="5295900" y="4351338"/>
          <p14:tracePt t="219740" x="5232400" y="4419600"/>
          <p14:tracePt t="219754" x="5195888" y="4487863"/>
          <p14:tracePt t="219763" x="5189538" y="4519613"/>
          <p14:tracePt t="219775" x="5195888" y="4532313"/>
          <p14:tracePt t="219788" x="5208588" y="4538663"/>
          <p14:tracePt t="219799" x="5227638" y="4538663"/>
          <p14:tracePt t="219808" x="5257800" y="4538663"/>
          <p14:tracePt t="219822" x="5283200" y="4538663"/>
          <p14:tracePt t="219830" x="5302250" y="4538663"/>
          <p14:tracePt t="219842" x="5334000" y="4538663"/>
          <p14:tracePt t="219945" x="5314950" y="4525963"/>
          <p14:tracePt t="219954" x="5264150" y="4513263"/>
          <p14:tracePt t="219969" x="5176838" y="4483100"/>
          <p14:tracePt t="219977" x="5057775" y="4438650"/>
          <p14:tracePt t="219991" x="4945063" y="4394200"/>
          <p14:tracePt t="220000" x="4826000" y="4364038"/>
          <p14:tracePt t="220010" x="4714875" y="4332288"/>
          <p14:tracePt t="220024" x="4602163" y="4300538"/>
          <p14:tracePt t="220034" x="4483100" y="4270375"/>
          <p14:tracePt t="220044" x="4383088" y="4251325"/>
          <p14:tracePt t="220057" x="4308475" y="4232275"/>
          <p14:tracePt t="220068" x="4238625" y="4213225"/>
          <p14:tracePt t="220078" x="4208463" y="4200525"/>
          <p14:tracePt t="220091" x="4189413" y="4194175"/>
          <p14:tracePt t="220101" x="4170363" y="4194175"/>
          <p14:tracePt t="220112" x="4144963" y="4183063"/>
          <p14:tracePt t="220124" x="4119563" y="4183063"/>
          <p14:tracePt t="220138" x="4089400" y="4183063"/>
          <p14:tracePt t="220146" x="4051300" y="4183063"/>
          <p14:tracePt t="220157" x="4013200" y="4183063"/>
          <p14:tracePt t="220206" x="3976688" y="4183063"/>
          <p14:tracePt t="220213" x="3944938" y="4194175"/>
          <p14:tracePt t="220224" x="3908425" y="4238625"/>
          <p14:tracePt t="220238" x="3883025" y="4306888"/>
          <p14:tracePt t="220247" x="3863975" y="4394200"/>
          <p14:tracePt t="220259" x="3863975" y="4494213"/>
          <p14:tracePt t="220272" x="3876675" y="4606925"/>
          <p14:tracePt t="220282" x="3919538" y="4725988"/>
          <p14:tracePt t="220293" x="3983038" y="4826000"/>
          <p14:tracePt t="220306" x="4064000" y="4913313"/>
          <p14:tracePt t="220314" x="4183063" y="4976813"/>
          <p14:tracePt t="220326" x="4319588" y="5032375"/>
          <p14:tracePt t="220341" x="4495800" y="5070475"/>
          <p14:tracePt t="220348" x="4714875" y="5100638"/>
          <p14:tracePt t="220360" x="4921250" y="5113338"/>
          <p14:tracePt t="220372" x="5132388" y="5126038"/>
          <p14:tracePt t="220382" x="5295900" y="5119688"/>
          <p14:tracePt t="220393" x="5421313" y="5100638"/>
          <p14:tracePt t="220407" x="5514975" y="5070475"/>
          <p14:tracePt t="220416" x="5583238" y="5019675"/>
          <p14:tracePt t="220427" x="5621338" y="4964113"/>
          <p14:tracePt t="220441" x="5645150" y="4883150"/>
          <p14:tracePt t="220451" x="5670550" y="4783138"/>
          <p14:tracePt t="220461" x="5676900" y="4645025"/>
          <p14:tracePt t="220475" x="5651500" y="4464050"/>
          <p14:tracePt t="220488" x="5545138" y="4251325"/>
          <p14:tracePt t="220495" x="5357813" y="4013200"/>
          <p14:tracePt t="220508" x="5021263" y="3744913"/>
          <p14:tracePt t="220518" x="4551363" y="3519488"/>
          <p14:tracePt t="220528" x="3944938" y="3363913"/>
          <p14:tracePt t="220542" x="3325813" y="3263900"/>
          <p14:tracePt t="220551" x="2757488" y="3206750"/>
          <p14:tracePt t="220562" x="2270125" y="3194050"/>
          <p14:tracePt t="220575" x="1881188" y="3200400"/>
          <p14:tracePt t="220587" x="1644650" y="3232150"/>
          <p14:tracePt t="220596" x="1487488" y="3276600"/>
          <p14:tracePt t="220608" x="1393825" y="3338513"/>
          <p14:tracePt t="220619" x="1344613" y="3432175"/>
          <p14:tracePt t="220630" x="1312863" y="3544888"/>
          <p14:tracePt t="220641" x="1319213" y="3700463"/>
          <p14:tracePt t="220654" x="1406525" y="3938588"/>
          <p14:tracePt t="220664" x="1550988" y="4232275"/>
          <p14:tracePt t="220677" x="1763713" y="4494213"/>
          <p14:tracePt t="220688" x="2076450" y="4719638"/>
          <p14:tracePt t="220697" x="2463800" y="4876800"/>
          <p14:tracePt t="220708" x="2938463" y="4970463"/>
          <p14:tracePt t="220722" x="3502025" y="4989513"/>
          <p14:tracePt t="220731" x="4064000" y="4957763"/>
          <p14:tracePt t="220742" x="4564063" y="4864100"/>
          <p14:tracePt t="220757" x="5014913" y="4757738"/>
          <p14:tracePt t="220765" x="5327650" y="4638675"/>
          <p14:tracePt t="220776" x="5521325" y="4545013"/>
          <p14:tracePt t="220791" x="5614988" y="4457700"/>
          <p14:tracePt t="220798" x="5676900" y="4376738"/>
          <p14:tracePt t="220810" x="5695950" y="4300538"/>
          <p14:tracePt t="220824" x="5695950" y="4238625"/>
          <p14:tracePt t="220832" x="5664200" y="4183063"/>
          <p14:tracePt t="220843" x="5621338" y="4144963"/>
          <p14:tracePt t="220857" x="5545138" y="4125913"/>
          <p14:tracePt t="220866" x="5438775" y="4106863"/>
          <p14:tracePt t="220877" x="5302250" y="4094163"/>
          <p14:tracePt t="220889" x="5151438" y="4094163"/>
          <p14:tracePt t="220905" x="4970463" y="4094163"/>
          <p14:tracePt t="220911" x="4764088" y="4100513"/>
          <p14:tracePt t="220924" x="4570413" y="4125913"/>
          <p14:tracePt t="220939" x="4419600" y="4164013"/>
          <p14:tracePt t="220945" x="4295775" y="4183063"/>
          <p14:tracePt t="220956" x="4189413" y="4213225"/>
          <p14:tracePt t="220968" x="4114800" y="4244975"/>
          <p14:tracePt t="220980" x="4032250" y="4276725"/>
          <p14:tracePt t="220990" x="3963988" y="4300538"/>
          <p14:tracePt t="221002" x="3902075" y="4332288"/>
          <p14:tracePt t="221012" x="3844925" y="4351338"/>
          <p14:tracePt t="221023" x="3776663" y="4370388"/>
          <p14:tracePt t="221034" x="3713163" y="4394200"/>
          <p14:tracePt t="221045" x="3619500" y="4438650"/>
          <p14:tracePt t="221057" x="3519488" y="4470400"/>
          <p14:tracePt t="221070" x="3402013" y="4506913"/>
          <p14:tracePt t="221080" x="3257550" y="4557713"/>
          <p14:tracePt t="221092" x="3100388" y="4600575"/>
          <p14:tracePt t="221103" x="2951163" y="4638675"/>
          <p14:tracePt t="221113" x="2825750" y="4670425"/>
          <p14:tracePt t="221124" x="2719388" y="4689475"/>
          <p14:tracePt t="221137" x="2644775" y="4700588"/>
          <p14:tracePt t="221146" x="2600325" y="4706938"/>
          <p14:tracePt t="221169" x="2576513" y="4719638"/>
          <p14:tracePt t="221183" x="2551113" y="4725988"/>
          <p14:tracePt t="221195" x="2532063" y="4738688"/>
          <p14:tracePt t="221206" x="2500313" y="4751388"/>
          <p14:tracePt t="221214" x="2470150" y="4764088"/>
          <p14:tracePt t="221226" x="2425700" y="4783138"/>
          <p14:tracePt t="221239" x="2393950" y="4800600"/>
          <p14:tracePt t="221248" x="2370138" y="4813300"/>
          <p14:tracePt t="221259" x="2338388" y="4832350"/>
          <p14:tracePt t="221270" x="2282825" y="4845050"/>
          <p14:tracePt t="221283" x="2225675" y="4876800"/>
          <p14:tracePt t="221295" x="2157413" y="4906963"/>
          <p14:tracePt t="221306" x="2106613" y="4932363"/>
          <p14:tracePt t="221327" x="2000250" y="5006975"/>
          <p14:tracePt t="221340" x="1970088" y="5051425"/>
          <p14:tracePt t="221353" x="1938338" y="5094288"/>
          <p14:tracePt t="221361" x="1925638" y="5138738"/>
          <p14:tracePt t="221372" x="1912938" y="5164138"/>
          <p14:tracePt t="221384" x="1912938" y="5194300"/>
          <p14:tracePt t="221396" x="1944688" y="5226050"/>
          <p14:tracePt t="221407" x="2019300" y="5257800"/>
          <p14:tracePt t="221418" x="2144713" y="5276850"/>
          <p14:tracePt t="221428" x="2357438" y="5289550"/>
          <p14:tracePt t="221440" x="2670175" y="5264150"/>
          <p14:tracePt t="221451" x="3044825" y="5194300"/>
          <p14:tracePt t="221462" x="3402013" y="5094288"/>
          <p14:tracePt t="221474" x="3689350" y="4983163"/>
          <p14:tracePt t="221484" x="3883025" y="4883150"/>
          <p14:tracePt t="221495" x="3989388" y="4813300"/>
          <p14:tracePt t="221506" x="4032250" y="4776788"/>
          <p14:tracePt t="221518" x="4044950" y="4751388"/>
          <p14:tracePt t="221529" x="4044950" y="4745038"/>
          <p14:tracePt t="221541" x="4038600" y="4732338"/>
          <p14:tracePt t="221553" x="4013200" y="4725988"/>
          <p14:tracePt t="221563" x="3976688" y="4725988"/>
          <p14:tracePt t="221631" x="3957638" y="4719638"/>
          <p14:tracePt t="221642" x="3963988" y="4706938"/>
          <p14:tracePt t="221653" x="3983038" y="4694238"/>
          <p14:tracePt t="221667" x="4019550" y="4676775"/>
          <p14:tracePt t="221679" x="4076700" y="4651375"/>
          <p14:tracePt t="221689" x="4144963" y="4619625"/>
          <p14:tracePt t="221698" x="4189413" y="4606925"/>
          <p14:tracePt t="221709" x="4208463" y="4594225"/>
          <p14:tracePt t="221724" x="4219575" y="4576763"/>
          <p14:tracePt t="221790" x="4225925" y="4576763"/>
          <p14:tracePt t="221811" x="4232275" y="4570413"/>
          <p14:tracePt t="221824" x="4232275" y="4557713"/>
          <p14:tracePt t="221834" x="4232275" y="4551363"/>
          <p14:tracePt t="221844" x="4219575" y="4545013"/>
          <p14:tracePt t="221856" x="4202113" y="4538663"/>
          <p14:tracePt t="221867" x="4170363" y="4525963"/>
          <p14:tracePt t="221879" x="4151313" y="4513263"/>
          <p14:tracePt t="221894" x="4108450" y="4506913"/>
          <p14:tracePt t="221901" x="4044950" y="4500563"/>
          <p14:tracePt t="221912" x="3983038" y="4483100"/>
          <p14:tracePt t="221924" x="3902075" y="4464050"/>
          <p14:tracePt t="221935" x="3825875" y="4445000"/>
          <p14:tracePt t="221946" x="3744913" y="4419600"/>
          <p14:tracePt t="221957" x="3683000" y="4400550"/>
          <p14:tracePt t="221971" x="3638550" y="4387850"/>
          <p14:tracePt t="222024" x="3619500" y="4370388"/>
          <p14:tracePt t="222038" x="3595688" y="4357688"/>
          <p14:tracePt t="222047" x="3576638" y="4344988"/>
          <p14:tracePt t="222058" x="3557588" y="4332288"/>
          <p14:tracePt t="222069" x="3532188" y="4313238"/>
          <p14:tracePt t="222082" x="3506788" y="4306888"/>
          <p14:tracePt t="222094" x="3476625" y="4294188"/>
          <p14:tracePt t="222106" x="3444875" y="4276725"/>
          <p14:tracePt t="222114" x="3402013" y="4264025"/>
          <p14:tracePt t="222126" x="3344863" y="4244975"/>
          <p14:tracePt t="222139" x="3295650" y="4232275"/>
          <p14:tracePt t="222148" x="3232150" y="4225925"/>
          <p14:tracePt t="222160" x="3163888" y="4225925"/>
          <p14:tracePt t="222174" x="3138488" y="4225925"/>
          <p14:tracePt t="222228" x="3119438" y="4225925"/>
          <p14:tracePt t="222239" x="3106738" y="4232275"/>
          <p14:tracePt t="222249" x="3089275" y="4251325"/>
          <p14:tracePt t="222260" x="3082925" y="4276725"/>
          <p14:tracePt t="222272" x="3076575" y="4300538"/>
          <p14:tracePt t="222284" x="3076575" y="4332288"/>
          <p14:tracePt t="222294" x="3076575" y="4370388"/>
          <p14:tracePt t="222307" x="3076575" y="4406900"/>
          <p14:tracePt t="222318" x="3076575" y="4445000"/>
          <p14:tracePt t="222328" x="3089275" y="4487863"/>
          <p14:tracePt t="222340" x="3125788" y="4532313"/>
          <p14:tracePt t="222357" x="3182938" y="4583113"/>
          <p14:tracePt t="222362" x="3276600" y="4632325"/>
          <p14:tracePt t="222373" x="3389313" y="4676775"/>
          <p14:tracePt t="222388" x="3532188" y="4706938"/>
          <p14:tracePt t="222400" x="3751263" y="4732338"/>
          <p14:tracePt t="222407" x="3963988" y="4745038"/>
          <p14:tracePt t="222419" x="4170363" y="4764088"/>
          <p14:tracePt t="222429" x="4376738" y="4764088"/>
          <p14:tracePt t="222441" x="4583113" y="4764088"/>
          <p14:tracePt t="222453" x="4764088" y="4764088"/>
          <p14:tracePt t="222465" x="4895850" y="4764088"/>
          <p14:tracePt t="222476" x="5014913" y="4745038"/>
          <p14:tracePt t="222486" x="5102225" y="4725988"/>
          <p14:tracePt t="222497" x="5145088" y="4706938"/>
          <p14:tracePt t="222508" x="5176838" y="4683125"/>
          <p14:tracePt t="222521" x="5202238" y="4651375"/>
          <p14:tracePt t="222531" x="5221288" y="4632325"/>
          <p14:tracePt t="222542" x="5245100" y="4606925"/>
          <p14:tracePt t="222558" x="5270500" y="4576763"/>
          <p14:tracePt t="222564" x="5283200" y="4532313"/>
          <p14:tracePt t="222576" x="5314950" y="4487863"/>
          <p14:tracePt t="222590" x="5338763" y="4445000"/>
          <p14:tracePt t="222598" x="5357813" y="4425950"/>
          <p14:tracePt t="222609" x="5383213" y="4394200"/>
          <p14:tracePt t="222622" x="5408613" y="4357688"/>
          <p14:tracePt t="222632" x="5427663" y="4325938"/>
          <p14:tracePt t="222643" x="5434013" y="4306888"/>
          <p14:tracePt t="222655" x="5434013" y="4287838"/>
          <p14:tracePt t="222666" x="5438775" y="4276725"/>
          <p14:tracePt t="222677" x="5438775" y="4257675"/>
          <p14:tracePt t="222690" x="5438775" y="4244975"/>
          <p14:tracePt t="222701" x="5438775" y="4225925"/>
          <p14:tracePt t="222710" x="5438775" y="4200525"/>
          <p14:tracePt t="222725" x="5438775" y="4183063"/>
          <p14:tracePt t="222734" x="5438775" y="4170363"/>
          <p14:tracePt t="222744" x="5438775" y="4144963"/>
          <p14:tracePt t="222756" x="5438775" y="4119563"/>
          <p14:tracePt t="222767" x="5421313" y="4100513"/>
          <p14:tracePt t="222779" x="5408613" y="4083050"/>
          <p14:tracePt t="222792" x="5389563" y="4057650"/>
          <p14:tracePt t="222801" x="5364163" y="4038600"/>
          <p14:tracePt t="222812" x="5345113" y="4013200"/>
          <p14:tracePt t="222825" x="5314950" y="3987800"/>
          <p14:tracePt t="222836" x="5283200" y="3976688"/>
          <p14:tracePt t="222846" x="5238750" y="3951288"/>
          <p14:tracePt t="222859" x="5195888" y="3932238"/>
          <p14:tracePt t="222871" x="5151438" y="3913188"/>
          <p14:tracePt t="222881" x="5108575" y="3900488"/>
          <p14:tracePt t="222892" x="5076825" y="3883025"/>
          <p14:tracePt t="222903" x="5057775" y="3876675"/>
          <p14:tracePt t="222913" x="5045075" y="3870325"/>
          <p14:tracePt t="222925" x="5027613" y="3863975"/>
          <p14:tracePt t="222938" x="4995863" y="3863975"/>
          <p14:tracePt t="222947" x="4970463" y="3857625"/>
          <p14:tracePt t="222959" x="4938713" y="3851275"/>
          <p14:tracePt t="222973" x="4895850" y="3838575"/>
          <p14:tracePt t="222987" x="4832350" y="3832225"/>
          <p14:tracePt t="222993" x="4770438" y="3813175"/>
          <p14:tracePt t="223007" x="4702175" y="3800475"/>
          <p14:tracePt t="223015" x="4651375" y="3794125"/>
          <p14:tracePt t="223026" x="4632325" y="3787775"/>
          <p14:tracePt t="223060" x="4621213" y="3787775"/>
          <p14:tracePt t="223072" x="4608513" y="3787775"/>
          <p14:tracePt t="223082" x="4576763" y="3781425"/>
          <p14:tracePt t="223093" x="4551363" y="3781425"/>
          <p14:tracePt t="223106" x="4521200" y="3781425"/>
          <p14:tracePt t="223116" x="4495800" y="3776663"/>
          <p14:tracePt t="223127" x="4464050" y="3763963"/>
          <p14:tracePt t="223140" x="4419600" y="3757613"/>
          <p14:tracePt t="223151" x="4402138" y="3757613"/>
          <p14:tracePt t="223161" x="4383088" y="3757613"/>
          <p14:tracePt t="223172" x="4364038" y="3751263"/>
          <p14:tracePt t="223184" x="4332288" y="3751263"/>
          <p14:tracePt t="223197" x="4295775" y="3751263"/>
          <p14:tracePt t="223206" x="4244975" y="3751263"/>
          <p14:tracePt t="223218" x="4208463" y="3751263"/>
          <p14:tracePt t="223229" x="4176713" y="3751263"/>
          <p14:tracePt t="223240" x="4151313" y="3751263"/>
          <p14:tracePt t="223251" x="4119563" y="3751263"/>
          <p14:tracePt t="223262" x="4095750" y="3751263"/>
          <p14:tracePt t="223273" x="4076700" y="3751263"/>
          <p14:tracePt t="223286" x="4064000" y="3751263"/>
          <p14:tracePt t="223296" x="4044950" y="3751263"/>
          <p14:tracePt t="223308" x="4013200" y="3751263"/>
          <p14:tracePt t="223319" x="3976688" y="3751263"/>
          <p14:tracePt t="223329" x="3925888" y="3751263"/>
          <p14:tracePt t="223341" x="3851275" y="3751263"/>
          <p14:tracePt t="223354" x="3776663" y="3757613"/>
          <p14:tracePt t="223364" x="3689350" y="3757613"/>
          <p14:tracePt t="223374" x="3602038" y="3763963"/>
          <p14:tracePt t="223389" x="3525838" y="3763963"/>
          <p14:tracePt t="223397" x="3457575" y="3776663"/>
          <p14:tracePt t="223408" x="3406775" y="3781425"/>
          <p14:tracePt t="223421" x="3370263" y="3781425"/>
          <p14:tracePt t="223431" x="3344863" y="3787775"/>
          <p14:tracePt t="223442" x="3319463" y="3794125"/>
          <p14:tracePt t="223454" x="3276600" y="3813175"/>
          <p14:tracePt t="223465" x="3232150" y="3832225"/>
          <p14:tracePt t="223476" x="3206750" y="3838575"/>
          <p14:tracePt t="223490" x="3163888" y="3844925"/>
          <p14:tracePt t="223498" x="3119438" y="3863975"/>
          <p14:tracePt t="223509" x="3076575" y="3883025"/>
          <p14:tracePt t="223524" x="3051175" y="3894138"/>
          <p14:tracePt t="223532" x="3013075" y="3919538"/>
          <p14:tracePt t="223543" x="2995613" y="3932238"/>
          <p14:tracePt t="223556" x="2982913" y="3944938"/>
          <p14:tracePt t="223567" x="2957513" y="3963988"/>
          <p14:tracePt t="223578" x="2938463" y="3983038"/>
          <p14:tracePt t="223590" x="2919413" y="3994150"/>
          <p14:tracePt t="223601" x="2895600" y="4019550"/>
          <p14:tracePt t="223611" x="2876550" y="4032250"/>
          <p14:tracePt t="223624" x="2863850" y="4051300"/>
          <p14:tracePt t="223637" x="2844800" y="4076700"/>
          <p14:tracePt t="223644" x="2838450" y="4094163"/>
          <p14:tracePt t="223656" x="2832100" y="4113213"/>
          <p14:tracePt t="223667" x="2825750" y="4138613"/>
          <p14:tracePt t="223678" x="2825750" y="4157663"/>
          <p14:tracePt t="223689" x="2825750" y="4176713"/>
          <p14:tracePt t="223701" x="2825750" y="4194175"/>
          <p14:tracePt t="223712" x="2825750" y="4213225"/>
          <p14:tracePt t="223725" x="2825750" y="4244975"/>
          <p14:tracePt t="223734" x="2825750" y="4283075"/>
          <p14:tracePt t="223745" x="2825750" y="4319588"/>
          <p14:tracePt t="223757" x="2851150" y="4357688"/>
          <p14:tracePt t="223769" x="2889250" y="4387850"/>
          <p14:tracePt t="223780" x="2932113" y="4425950"/>
          <p14:tracePt t="223793" x="3013075" y="4464050"/>
          <p14:tracePt t="223804" x="3100388" y="4506913"/>
          <p14:tracePt t="223813" x="3219450" y="4538663"/>
          <p14:tracePt t="223824" x="3363913" y="4570413"/>
          <p14:tracePt t="223837" x="3532188" y="4606925"/>
          <p14:tracePt t="223847" x="3732213" y="4645025"/>
          <p14:tracePt t="223858" x="3976688" y="4676775"/>
          <p14:tracePt t="223871" x="4238625" y="4700588"/>
          <p14:tracePt t="223889" x="4502150" y="4719638"/>
          <p14:tracePt t="223895" x="4764088" y="4732338"/>
          <p14:tracePt t="223903" x="4995863" y="4745038"/>
          <p14:tracePt t="223914" x="5183188" y="4757738"/>
          <p14:tracePt t="223925" x="5308600" y="4757738"/>
          <p14:tracePt t="223948" x="5370513" y="4757738"/>
          <p14:tracePt t="223959" x="5402263" y="4757738"/>
          <p14:tracePt t="223973" x="5421313" y="4757738"/>
          <p14:tracePt t="223982" x="5451475" y="4751388"/>
          <p14:tracePt t="223993" x="5483225" y="4732338"/>
          <p14:tracePt t="224007" x="5502275" y="4719638"/>
          <p14:tracePt t="224016" x="5534025" y="4700588"/>
          <p14:tracePt t="224027" x="5576888" y="4670425"/>
          <p14:tracePt t="224039" x="5621338" y="4638675"/>
          <p14:tracePt t="224050" x="5664200" y="4600575"/>
          <p14:tracePt t="224061" x="5702300" y="4564063"/>
          <p14:tracePt t="224072" x="5734050" y="4532313"/>
          <p14:tracePt t="224084" x="5770563" y="4500563"/>
          <p14:tracePt t="224096" x="5802313" y="4464050"/>
          <p14:tracePt t="224107" x="5827713" y="4432300"/>
          <p14:tracePt t="224118" x="5840413" y="4400550"/>
          <p14:tracePt t="224128" x="5857875" y="4370388"/>
          <p14:tracePt t="224140" x="5876925" y="4325938"/>
          <p14:tracePt t="224150" x="5889625" y="4283075"/>
          <p14:tracePt t="224162" x="5895975" y="4264025"/>
          <p14:tracePt t="224174" x="5895975" y="4244975"/>
          <p14:tracePt t="224185" x="5895975" y="4225925"/>
          <p14:tracePt t="224195" x="5895975" y="4213225"/>
          <p14:tracePt t="224207" x="5895975" y="4200525"/>
          <p14:tracePt t="224219" x="5895975" y="4187825"/>
          <p14:tracePt t="224229" x="5895975" y="4170363"/>
          <p14:tracePt t="224241" x="5876925" y="4144963"/>
          <p14:tracePt t="224253" x="5840413" y="4113213"/>
          <p14:tracePt t="224263" x="5808663" y="4087813"/>
          <p14:tracePt t="224274" x="5776913" y="4064000"/>
          <p14:tracePt t="224294" x="5721350" y="4038600"/>
          <p14:tracePt t="224299" x="5664200" y="4000500"/>
          <p14:tracePt t="224308" x="5608638" y="3970338"/>
          <p14:tracePt t="224322" x="5551488" y="3944938"/>
          <p14:tracePt t="224331" x="5508625" y="3913188"/>
          <p14:tracePt t="224342" x="5464175" y="3887788"/>
          <p14:tracePt t="224356" x="5421313" y="3863975"/>
          <p14:tracePt t="224364" x="5370513" y="3844925"/>
          <p14:tracePt t="224375" x="5289550" y="3825875"/>
          <p14:tracePt t="224390" x="5214938" y="3806825"/>
          <p14:tracePt t="224398" x="5145088" y="3787775"/>
          <p14:tracePt t="224409" x="5070475" y="3770313"/>
          <p14:tracePt t="224422" x="5002213" y="3751263"/>
          <p14:tracePt t="224432" x="4938713" y="3738563"/>
          <p14:tracePt t="224443" x="4864100" y="3732213"/>
          <p14:tracePt t="224454" x="4776788" y="3719513"/>
          <p14:tracePt t="224466" x="4676775" y="3713163"/>
          <p14:tracePt t="224479" x="4570413" y="3700463"/>
          <p14:tracePt t="224489" x="4457700" y="3687763"/>
          <p14:tracePt t="224500" x="4332288" y="3681413"/>
          <p14:tracePt t="224512" x="4219575" y="3670300"/>
          <p14:tracePt t="224524" x="4114800" y="3670300"/>
          <p14:tracePt t="224534" x="4002088" y="3670300"/>
          <p14:tracePt t="224544" x="3902075" y="3670300"/>
          <p14:tracePt t="224557" x="3802063" y="3670300"/>
          <p14:tracePt t="224567" x="3702050" y="3670300"/>
          <p14:tracePt t="224578" x="3602038" y="3670300"/>
          <p14:tracePt t="224592" x="3513138" y="3676650"/>
          <p14:tracePt t="224605" x="3444875" y="3700463"/>
          <p14:tracePt t="224612" x="3376613" y="3732213"/>
          <p14:tracePt t="224623" x="3332163" y="3776663"/>
          <p14:tracePt t="224634" x="3295650" y="3844925"/>
          <p14:tracePt t="224646" x="3276600" y="3932238"/>
          <p14:tracePt t="224658" x="3251200" y="4038600"/>
          <p14:tracePt t="224668" x="3257550" y="4138613"/>
          <p14:tracePt t="224680" x="3295650" y="4238625"/>
          <p14:tracePt t="224693" x="3402013" y="4370388"/>
          <p14:tracePt t="224703" x="3683000" y="4570413"/>
          <p14:tracePt t="224713" x="4202113" y="4776788"/>
          <p14:tracePt t="224727" x="4832350" y="4932363"/>
          <p14:tracePt t="224738" x="5527675" y="5057775"/>
          <p14:tracePt t="224747" x="6246813" y="5094288"/>
          <p14:tracePt t="224758" x="6883400" y="5045075"/>
          <p14:tracePt t="224770" x="7415213" y="4932363"/>
          <p14:tracePt t="224781" x="7821613" y="4789488"/>
          <p14:tracePt t="224792" x="8077200" y="4625975"/>
          <p14:tracePt t="224806" x="8221663" y="4483100"/>
          <p14:tracePt t="224814" x="8278813" y="4344988"/>
          <p14:tracePt t="224826" x="8266113" y="4219575"/>
          <p14:tracePt t="224841" x="8172450" y="4094163"/>
          <p14:tracePt t="224848" x="7921625" y="3938588"/>
          <p14:tracePt t="224871" x="6983413" y="3663950"/>
          <p14:tracePt t="224884" x="6334125" y="3581400"/>
          <p14:tracePt t="224896" x="5645150" y="3544888"/>
          <p14:tracePt t="224907" x="5008563" y="3557588"/>
          <p14:tracePt t="224916" x="4470400" y="3613150"/>
          <p14:tracePt t="224927" x="4089400" y="3700463"/>
          <p14:tracePt t="224940" x="3851275" y="3806825"/>
          <p14:tracePt t="224949" x="3738563" y="3894138"/>
          <p14:tracePt t="224961" x="3702050" y="3983038"/>
          <p14:tracePt t="224974" x="3702050" y="4070350"/>
          <p14:tracePt t="224992" x="3789363" y="4170363"/>
          <p14:tracePt t="224994" x="3963988" y="4270375"/>
          <p14:tracePt t="225008" x="4295775" y="4383088"/>
          <p14:tracePt t="225017" x="4725988" y="4476750"/>
          <p14:tracePt t="225028" x="5195888" y="4545013"/>
          <p14:tracePt t="225040" x="5634038" y="4583113"/>
          <p14:tracePt t="225051" x="5970588" y="4570413"/>
          <p14:tracePt t="225062" x="6164263" y="4545013"/>
          <p14:tracePt t="225073" x="6264275" y="4506913"/>
          <p14:tracePt t="225085" x="6315075" y="4445000"/>
          <p14:tracePt t="225096" x="6302375" y="4383088"/>
          <p14:tracePt t="225108" x="6196013" y="4306888"/>
          <p14:tracePt t="225118" x="5934075" y="4213225"/>
          <p14:tracePt t="225129" x="5527675" y="4106863"/>
          <p14:tracePt t="225141" x="5083175" y="4032250"/>
          <p14:tracePt t="225153" x="4670425" y="4000500"/>
          <p14:tracePt t="225164" x="4389438" y="4000500"/>
          <p14:tracePt t="225174" x="4219575" y="4019550"/>
          <p14:tracePt t="225188" x="4125913" y="4070350"/>
          <p14:tracePt t="225197" x="4089400" y="4138613"/>
          <p14:tracePt t="225209" x="4089400" y="4213225"/>
          <p14:tracePt t="225222" x="4144963" y="4306888"/>
          <p14:tracePt t="225231" x="4270375" y="4406900"/>
          <p14:tracePt t="225242" x="4538663" y="4532313"/>
          <p14:tracePt t="225255" x="4870450" y="4632325"/>
          <p14:tracePt t="225265" x="5221288" y="4700588"/>
          <p14:tracePt t="225276" x="5557838" y="4732338"/>
          <p14:tracePt t="225290" x="5851525" y="4764088"/>
          <p14:tracePt t="225302" x="6040438" y="4776788"/>
          <p14:tracePt t="225310" x="6151563" y="4770438"/>
          <p14:tracePt t="225323" x="6202363" y="4764088"/>
          <p14:tracePt t="225332" x="6246813" y="4745038"/>
          <p14:tracePt t="225343" x="6276975" y="4719638"/>
          <p14:tracePt t="225357" x="6308725" y="4694238"/>
          <p14:tracePt t="225366" x="6334125" y="4664075"/>
          <p14:tracePt t="225377" x="6370638" y="4619625"/>
          <p14:tracePt t="225392" x="6396038" y="4576763"/>
          <p14:tracePt t="225404" x="6434138" y="4532313"/>
          <p14:tracePt t="225411" x="6470650" y="4487863"/>
          <p14:tracePt t="225425" x="6489700" y="4464050"/>
          <p14:tracePt t="225435" x="6502400" y="4445000"/>
          <p14:tracePt t="225445" x="6515100" y="4432300"/>
          <p14:tracePt t="225456" x="6521450" y="4425950"/>
          <p14:tracePt t="225467" x="6527800" y="4425950"/>
          <p14:tracePt t="225481" x="6540500" y="4413250"/>
          <p14:tracePt t="225491" x="6546850" y="4406900"/>
          <p14:tracePt t="225501" x="6557963" y="4394200"/>
          <p14:tracePt t="225512" x="6570663" y="4383088"/>
          <p14:tracePt t="225525" x="6577013" y="4364038"/>
          <p14:tracePt t="225534" x="6583363" y="4351338"/>
          <p14:tracePt t="225546" x="6589713" y="4344988"/>
          <p14:tracePt t="225571" x="6589713" y="4338638"/>
          <p14:tracePt t="225636" x="6596063" y="4332288"/>
          <p14:tracePt t="225650" x="6602413" y="4325938"/>
          <p14:tracePt t="225672" x="6608763" y="4319588"/>
          <p14:tracePt t="225692" x="6608763" y="4313238"/>
          <p14:tracePt t="225714" x="6608763" y="4300538"/>
          <p14:tracePt t="225726" x="6608763" y="4294188"/>
          <p14:tracePt t="225748" x="6608763" y="4287838"/>
          <p14:tracePt t="225760" x="6615113" y="4283075"/>
          <p14:tracePt t="225771" x="6615113" y="4276725"/>
          <p14:tracePt t="225795" x="6615113" y="4264025"/>
          <p14:tracePt t="225816" x="6615113" y="4251325"/>
          <p14:tracePt t="225850" x="6615113" y="4244975"/>
          <p14:tracePt t="225861" x="6615113" y="4238625"/>
          <p14:tracePt t="225872" x="6615113" y="4225925"/>
          <p14:tracePt t="225886" x="6615113" y="4213225"/>
          <p14:tracePt t="225894" x="6615113" y="4200525"/>
          <p14:tracePt t="225909" x="6608763" y="4187825"/>
          <p14:tracePt t="225922" x="6596063" y="4176713"/>
          <p14:tracePt t="225928" x="6583363" y="4170363"/>
          <p14:tracePt t="225942" x="6570663" y="4164013"/>
          <p14:tracePt t="225952" x="6557963" y="4157663"/>
          <p14:tracePt t="226097" x="6546850" y="4157663"/>
          <p14:tracePt t="226108" x="6534150" y="4157663"/>
          <p14:tracePt t="226120" x="6521450" y="4157663"/>
          <p14:tracePt t="226130" x="6502400" y="4157663"/>
          <p14:tracePt t="226243" x="6489700" y="4157663"/>
          <p14:tracePt t="226256" x="6483350" y="4157663"/>
          <p14:tracePt t="228506" x="6477000" y="4157663"/>
          <p14:tracePt t="228516" x="6464300" y="4157663"/>
          <p14:tracePt t="228540" x="6457950" y="4157663"/>
          <p14:tracePt t="228549" x="6446838" y="4157663"/>
          <p14:tracePt t="228560" x="6427788" y="4157663"/>
          <p14:tracePt t="228572" x="6396038" y="4157663"/>
          <p14:tracePt t="228587" x="6357938" y="4164013"/>
          <p14:tracePt t="228595" x="6302375" y="4176713"/>
          <p14:tracePt t="228607" x="6240463" y="4183063"/>
          <p14:tracePt t="228617" x="6164263" y="4194175"/>
          <p14:tracePt t="228628" x="6096000" y="4200525"/>
          <p14:tracePt t="228640" x="6034088" y="4213225"/>
          <p14:tracePt t="228651" x="5983288" y="4219575"/>
          <p14:tracePt t="228664" x="5927725" y="4232275"/>
          <p14:tracePt t="228673" x="5864225" y="4238625"/>
          <p14:tracePt t="228688" x="5795963" y="4257675"/>
          <p14:tracePt t="228698" x="5721350" y="4276725"/>
          <p14:tracePt t="228708" x="5638800" y="4294188"/>
          <p14:tracePt t="228719" x="5576888" y="4325938"/>
          <p14:tracePt t="228729" x="5508625" y="4344988"/>
          <p14:tracePt t="228741" x="5445125" y="4364038"/>
          <p14:tracePt t="228754" x="5402263" y="4383088"/>
          <p14:tracePt t="228763" x="5357813" y="4394200"/>
          <p14:tracePt t="228774" x="5314950" y="4413250"/>
          <p14:tracePt t="228791" x="5264150" y="4432300"/>
          <p14:tracePt t="228797" x="5208588" y="4451350"/>
          <p14:tracePt t="228808" x="5151438" y="4470400"/>
          <p14:tracePt t="228821" x="5114925" y="4483100"/>
          <p14:tracePt t="228830" x="5070475" y="4500563"/>
          <p14:tracePt t="228842" x="5051425" y="4506913"/>
          <p14:tracePt t="228856" x="5027613" y="4513263"/>
          <p14:tracePt t="228864" x="5014913" y="4519613"/>
          <p14:tracePt t="228876" x="5002213" y="4525963"/>
          <p14:tracePt t="228891" x="4983163" y="4532313"/>
          <p14:tracePt t="228902" x="4964113" y="4538663"/>
          <p14:tracePt t="228910" x="4938713" y="4557713"/>
          <p14:tracePt t="228923" x="4908550" y="4570413"/>
          <p14:tracePt t="228932" x="4889500" y="4583113"/>
          <p14:tracePt t="228943" x="4870450" y="4600575"/>
          <p14:tracePt t="228955" x="4845050" y="4619625"/>
          <p14:tracePt t="228967" x="4832350" y="4632325"/>
          <p14:tracePt t="228978" x="4802188" y="4657725"/>
          <p14:tracePt t="228989" x="4783138" y="4676775"/>
          <p14:tracePt t="229002" x="4757738" y="4700588"/>
          <p14:tracePt t="229011" x="4738688" y="4713288"/>
          <p14:tracePt t="229023" x="4725988" y="4725988"/>
          <p14:tracePt t="229034" x="4708525" y="4751388"/>
          <p14:tracePt t="229044" x="4695825" y="4764088"/>
          <p14:tracePt t="229056" x="4689475" y="4776788"/>
          <p14:tracePt t="229067" x="4683125" y="4789488"/>
          <p14:tracePt t="229078" x="4683125" y="4806950"/>
          <p14:tracePt t="229090" x="4683125" y="4819650"/>
          <p14:tracePt t="229123" x="4689475" y="4826000"/>
          <p14:tracePt t="229135" x="4714875" y="4826000"/>
          <p14:tracePt t="229146" x="4757738" y="4826000"/>
          <p14:tracePt t="229157" x="4838700" y="4794250"/>
          <p14:tracePt t="229172" x="4938713" y="4751388"/>
          <p14:tracePt t="229181" x="5076825" y="4683125"/>
          <p14:tracePt t="229191" x="5251450" y="4576763"/>
          <p14:tracePt t="229203" x="5434013" y="4451350"/>
          <p14:tracePt t="229213" x="5595938" y="4332288"/>
          <p14:tracePt t="229224" x="5734050" y="4206875"/>
          <p14:tracePt t="229236" x="5840413" y="4087813"/>
          <p14:tracePt t="229247" x="5921375" y="3994150"/>
          <p14:tracePt t="229258" x="5976938" y="3887788"/>
          <p14:tracePt t="229270" x="6015038" y="3787775"/>
          <p14:tracePt t="229281" x="6034088" y="3687763"/>
          <p14:tracePt t="229294" x="6034088" y="3594100"/>
          <p14:tracePt t="229305" x="6002338" y="3519488"/>
          <p14:tracePt t="229314" x="5934075" y="3451225"/>
          <p14:tracePt t="229325" x="5840413" y="3394075"/>
          <p14:tracePt t="229339" x="5727700" y="3357563"/>
          <p14:tracePt t="229348" x="5583238" y="3332163"/>
          <p14:tracePt t="229359" x="5414963" y="3306763"/>
          <p14:tracePt t="229372" x="5276850" y="3306763"/>
          <p14:tracePt t="229382" x="5145088" y="3313113"/>
          <p14:tracePt t="229394" x="4995863" y="3357563"/>
          <p14:tracePt t="229406" x="4876800" y="3413125"/>
          <p14:tracePt t="229418" x="4783138" y="3476625"/>
          <p14:tracePt t="229427" x="4714875" y="3557588"/>
          <p14:tracePt t="229440" x="4664075" y="3670300"/>
          <p14:tracePt t="229449" x="4621213" y="3787775"/>
          <p14:tracePt t="229461" x="4602163" y="3913188"/>
          <p14:tracePt t="229473" x="4614863" y="4038600"/>
          <p14:tracePt t="229483" x="4683125" y="4176713"/>
          <p14:tracePt t="229494" x="4826000" y="4319588"/>
          <p14:tracePt t="229507" x="5076825" y="4476750"/>
          <p14:tracePt t="229517" x="5395913" y="4625975"/>
          <p14:tracePt t="229528" x="5751513" y="4732338"/>
          <p14:tracePt t="229542" x="6146800" y="4783138"/>
          <p14:tracePt t="229552" x="6483350" y="4794250"/>
          <p14:tracePt t="229562" x="6770688" y="4770438"/>
          <p14:tracePt t="229573" x="7002463" y="4700588"/>
          <p14:tracePt t="229586" x="7170738" y="4625975"/>
          <p14:tracePt t="229598" x="7277100" y="4551363"/>
          <p14:tracePt t="229608" x="7346950" y="4483100"/>
          <p14:tracePt t="229619" x="7389813" y="4400550"/>
          <p14:tracePt t="229629" x="7415213" y="4306888"/>
          <p14:tracePt t="229641" x="7427913" y="4219575"/>
          <p14:tracePt t="229655" x="7415213" y="4144963"/>
          <p14:tracePt t="229664" x="7383463" y="4076700"/>
          <p14:tracePt t="229675" x="7353300" y="4032250"/>
          <p14:tracePt t="229689" x="7315200" y="3994150"/>
          <p14:tracePt t="229698" x="7283450" y="3983038"/>
          <p14:tracePt t="229708" x="7259638" y="3976688"/>
          <p14:tracePt t="229724" x="7227888" y="3970338"/>
          <p14:tracePt t="229731" x="7196138" y="3970338"/>
          <p14:tracePt t="229742" x="7177088" y="3970338"/>
          <p14:tracePt t="229755" x="7159625" y="3976688"/>
          <p14:tracePt t="229764" x="7146925" y="3983038"/>
          <p14:tracePt t="229776" x="7134225" y="3987800"/>
          <p14:tracePt t="229878" x="7121525" y="3994150"/>
          <p14:tracePt t="229893" x="7108825" y="3994150"/>
          <p14:tracePt t="229900" x="7096125" y="4000500"/>
          <p14:tracePt t="229911" x="7064375" y="4006850"/>
          <p14:tracePt t="229923" x="7040563" y="4006850"/>
          <p14:tracePt t="229933" x="7015163" y="4006850"/>
          <p14:tracePt t="229945" x="6996113" y="4006850"/>
          <p14:tracePt t="229957" x="6983413" y="4013200"/>
          <p14:tracePt t="229969" x="6964363" y="4019550"/>
          <p14:tracePt t="229979" x="6934200" y="4019550"/>
          <p14:tracePt t="229991" x="6908800" y="4019550"/>
          <p14:tracePt t="230002" x="6870700" y="4025900"/>
          <p14:tracePt t="230012" x="6827838" y="4038600"/>
          <p14:tracePt t="230025" x="6789738" y="4044950"/>
          <p14:tracePt t="230035" x="6734175" y="4064000"/>
          <p14:tracePt t="230046" x="6677025" y="4083050"/>
          <p14:tracePt t="230058" x="6627813" y="4100513"/>
          <p14:tracePt t="230070" x="6557963" y="4119563"/>
          <p14:tracePt t="230081" x="6502400" y="4144963"/>
          <p14:tracePt t="230092" x="6451600" y="4170363"/>
          <p14:tracePt t="230103" x="6396038" y="4206875"/>
          <p14:tracePt t="230113" x="6346825" y="4244975"/>
          <p14:tracePt t="230125" x="6315075" y="4283075"/>
          <p14:tracePt t="230139" x="6296025" y="4313238"/>
          <p14:tracePt t="230148" x="6283325" y="4344988"/>
          <p14:tracePt t="230159" x="6283325" y="4370388"/>
          <p14:tracePt t="230173" x="6308725" y="4394200"/>
          <p14:tracePt t="230185" x="6351588" y="4419600"/>
          <p14:tracePt t="230192" x="6415088" y="4438650"/>
          <p14:tracePt t="230206" x="6502400" y="4445000"/>
          <p14:tracePt t="230215" x="6615113" y="4445000"/>
          <p14:tracePt t="230226" x="6740525" y="4432300"/>
          <p14:tracePt t="230239" x="6870700" y="4387850"/>
          <p14:tracePt t="230248" x="6996113" y="4325938"/>
          <p14:tracePt t="230260" x="7096125" y="4251325"/>
          <p14:tracePt t="230271" x="7208838" y="4151313"/>
          <p14:tracePt t="230283" x="7283450" y="4057650"/>
          <p14:tracePt t="230295" x="7334250" y="3951288"/>
          <p14:tracePt t="230307" x="7366000" y="3863975"/>
          <p14:tracePt t="230318" x="7377113" y="3770313"/>
          <p14:tracePt t="230327" x="7340600" y="3694113"/>
          <p14:tracePt t="230341" x="7246938" y="3619500"/>
          <p14:tracePt t="230352" x="7096125" y="3551238"/>
          <p14:tracePt t="230361" x="6864350" y="3476625"/>
          <p14:tracePt t="230373" x="6583363" y="3413125"/>
          <p14:tracePt t="230383" x="6315075" y="3370263"/>
          <p14:tracePt t="230395" x="6051550" y="3338513"/>
          <p14:tracePt t="230407" x="5789613" y="3325813"/>
          <p14:tracePt t="230424" x="5557838" y="3325813"/>
          <p14:tracePt t="230429" x="5321300" y="3332163"/>
          <p14:tracePt t="230442" x="5132388" y="3357563"/>
          <p14:tracePt t="230453" x="4983163" y="3394075"/>
          <p14:tracePt t="230463" x="4851400" y="3425825"/>
          <p14:tracePt t="230476" x="4764088" y="3457575"/>
          <p14:tracePt t="230485" x="4695825" y="3481388"/>
          <p14:tracePt t="230496" x="4638675" y="3519488"/>
          <p14:tracePt t="230508" x="4595813" y="3557588"/>
          <p14:tracePt t="230519" x="4557713" y="3594100"/>
          <p14:tracePt t="230529" x="4525963" y="3638550"/>
          <p14:tracePt t="230542" x="4476750" y="3681413"/>
          <p14:tracePt t="230554" x="4432300" y="3732213"/>
          <p14:tracePt t="230564" x="4402138" y="3763963"/>
          <p14:tracePt t="230575" x="4376738" y="3781425"/>
          <p14:tracePt t="230589" x="4344988" y="3819525"/>
          <p14:tracePt t="230598" x="4308475" y="3851275"/>
          <p14:tracePt t="230608" x="4289425" y="3876675"/>
          <p14:tracePt t="230621" x="4264025" y="3919538"/>
          <p14:tracePt t="230631" x="4238625" y="3951288"/>
          <p14:tracePt t="230642" x="4219575" y="3983038"/>
          <p14:tracePt t="230654" x="4208463" y="4013200"/>
          <p14:tracePt t="230666" x="4195763" y="4044950"/>
          <p14:tracePt t="230677" x="4189413" y="4064000"/>
          <p14:tracePt t="230691" x="4183063" y="4083050"/>
          <p14:tracePt t="230699" x="4176713" y="4094163"/>
          <p14:tracePt t="230710" x="4176713" y="4113213"/>
          <p14:tracePt t="230723" x="4176713" y="4125913"/>
          <p14:tracePt t="230732" x="4176713" y="4138613"/>
          <p14:tracePt t="230743" x="4176713" y="4157663"/>
          <p14:tracePt t="230755" x="4176713" y="4183063"/>
          <p14:tracePt t="230766" x="4176713" y="4194175"/>
          <p14:tracePt t="230777" x="4176713" y="4206875"/>
          <p14:tracePt t="230793" x="4176713" y="4213225"/>
          <p14:tracePt t="230801" x="4176713" y="4238625"/>
          <p14:tracePt t="230811" x="4176713" y="4257675"/>
          <p14:tracePt t="230822" x="4176713" y="4270375"/>
          <p14:tracePt t="230834" x="4176713" y="4283075"/>
          <p14:tracePt t="230844" x="4176713" y="4300538"/>
          <p14:tracePt t="230856" x="4176713" y="4319588"/>
          <p14:tracePt t="230868" x="4176713" y="4351338"/>
          <p14:tracePt t="230891" x="4183063" y="4387850"/>
          <p14:tracePt t="230900" x="4195763" y="4419600"/>
          <p14:tracePt t="230912" x="4208463" y="4451350"/>
          <p14:tracePt t="230924" x="4225925" y="4483100"/>
          <p14:tracePt t="230935" x="4238625" y="4513263"/>
          <p14:tracePt t="230946" x="4251325" y="4525963"/>
          <p14:tracePt t="230957" x="4276725" y="4545013"/>
          <p14:tracePt t="230971" x="4308475" y="4570413"/>
          <p14:tracePt t="230980" x="4351338" y="4594225"/>
          <p14:tracePt t="230991" x="4383088" y="4613275"/>
          <p14:tracePt t="231003" x="4425950" y="4625975"/>
          <p14:tracePt t="231013" x="4476750" y="4638675"/>
          <p14:tracePt t="231024" x="4525963" y="4645025"/>
          <p14:tracePt t="231039" x="4595813" y="4657725"/>
          <p14:tracePt t="231047" x="4657725" y="4664075"/>
          <p14:tracePt t="231058" x="4732338" y="4676775"/>
          <p14:tracePt t="231072" x="4814888" y="4683125"/>
          <p14:tracePt t="231081" x="4876800" y="4694238"/>
          <p14:tracePt t="231094" x="4951413" y="4694238"/>
          <p14:tracePt t="231105" x="5027613" y="4694238"/>
          <p14:tracePt t="231114" x="5102225" y="4694238"/>
          <p14:tracePt t="231126" x="5202238" y="4694238"/>
          <p14:tracePt t="231139" x="5302250" y="4694238"/>
          <p14:tracePt t="231148" x="5414963" y="4694238"/>
          <p14:tracePt t="231159" x="5538788" y="4694238"/>
          <p14:tracePt t="231172" x="5657850" y="4694238"/>
          <p14:tracePt t="231182" x="5783263" y="4694238"/>
          <p14:tracePt t="231194" x="5895975" y="4694238"/>
          <p14:tracePt t="231205" x="5995988" y="4694238"/>
          <p14:tracePt t="231216" x="6083300" y="4694238"/>
          <p14:tracePt t="231228" x="6157913" y="4694238"/>
          <p14:tracePt t="231240" x="6221413" y="4694238"/>
          <p14:tracePt t="231252" x="6283325" y="4694238"/>
          <p14:tracePt t="231261" x="6340475" y="4689475"/>
          <p14:tracePt t="231272" x="6376988" y="4676775"/>
          <p14:tracePt t="231285" x="6421438" y="4657725"/>
          <p14:tracePt t="231297" x="6451600" y="4651375"/>
          <p14:tracePt t="231307" x="6483350" y="4632325"/>
          <p14:tracePt t="231317" x="6515100" y="4619625"/>
          <p14:tracePt t="231328" x="6534150" y="4613275"/>
          <p14:tracePt t="231340" x="6553200" y="4594225"/>
          <p14:tracePt t="231354" x="6577013" y="4589463"/>
          <p14:tracePt t="231362" x="6596063" y="4570413"/>
          <p14:tracePt t="231373" x="6627813" y="4545013"/>
          <p14:tracePt t="231387" x="6653213" y="4532313"/>
          <p14:tracePt t="231396" x="6664325" y="4519613"/>
          <p14:tracePt t="231407" x="6683375" y="4494213"/>
          <p14:tracePt t="231420" x="6721475" y="4470400"/>
          <p14:tracePt t="231430" x="6740525" y="4438650"/>
          <p14:tracePt t="231441" x="6757988" y="4425950"/>
          <p14:tracePt t="231453" x="6764338" y="4406900"/>
          <p14:tracePt t="231464" x="6777038" y="4376738"/>
          <p14:tracePt t="231476" x="6783388" y="4344988"/>
          <p14:tracePt t="231488" x="6789738" y="4319588"/>
          <p14:tracePt t="231497" x="6802438" y="4287838"/>
          <p14:tracePt t="231508" x="6802438" y="4251325"/>
          <p14:tracePt t="231520" x="6802438" y="4213225"/>
          <p14:tracePt t="231530" x="6802438" y="4183063"/>
          <p14:tracePt t="231542" x="6802438" y="4157663"/>
          <p14:tracePt t="231556" x="6802438" y="4125913"/>
          <p14:tracePt t="231564" x="6802438" y="4100513"/>
          <p14:tracePt t="231576" x="6802438" y="4070350"/>
          <p14:tracePt t="231590" x="6802438" y="4044950"/>
          <p14:tracePt t="231599" x="6796088" y="4019550"/>
          <p14:tracePt t="231610" x="6783388" y="3994150"/>
          <p14:tracePt t="231624" x="6770688" y="3963988"/>
          <p14:tracePt t="231632" x="6734175" y="3925888"/>
          <p14:tracePt t="231643" x="6677025" y="3887788"/>
          <p14:tracePt t="231656" x="6596063" y="3851275"/>
          <p14:tracePt t="231665" x="6496050" y="3806825"/>
          <p14:tracePt t="231677" x="6315075" y="3757613"/>
          <p14:tracePt t="231690" x="6040438" y="3700463"/>
          <p14:tracePt t="231702" x="5715000" y="3632200"/>
          <p14:tracePt t="231711" x="5295900" y="3581400"/>
          <p14:tracePt t="231724" x="4851400" y="3544888"/>
          <p14:tracePt t="231734" x="4414838" y="3513138"/>
          <p14:tracePt t="231744" x="4008438" y="3513138"/>
          <p14:tracePt t="231758" x="3644900" y="3519488"/>
          <p14:tracePt t="231768" x="3302000" y="3570288"/>
          <p14:tracePt t="231779" x="2951163" y="3657600"/>
          <p14:tracePt t="231791" x="2638425" y="3770313"/>
          <p14:tracePt t="231801" x="2351088" y="3900488"/>
          <p14:tracePt t="231812" x="2093913" y="4057650"/>
          <p14:tracePt t="231823" x="1912938" y="4200525"/>
          <p14:tracePt t="231838" x="1787525" y="4319588"/>
          <p14:tracePt t="231846" x="1725613" y="4425950"/>
          <p14:tracePt t="231858" x="1687513" y="4525963"/>
          <p14:tracePt t="231869" x="1670050" y="4638675"/>
          <p14:tracePt t="231880" x="1670050" y="4764088"/>
          <p14:tracePt t="231904" x="2038350" y="5138738"/>
          <p14:tracePt t="231914" x="2582863" y="5370513"/>
          <p14:tracePt t="231926" x="3289300" y="5551488"/>
          <p14:tracePt t="231939" x="4114800" y="5676900"/>
          <p14:tracePt t="231947" x="4951413" y="5738813"/>
          <p14:tracePt t="231958" x="5740400" y="5726113"/>
          <p14:tracePt t="231972" x="6408738" y="5645150"/>
          <p14:tracePt t="231982" x="6964363" y="5532438"/>
          <p14:tracePt t="231992" x="7370763" y="5389563"/>
          <p14:tracePt t="232005" x="7627938" y="5232400"/>
          <p14:tracePt t="232014" x="7759700" y="5070475"/>
          <p14:tracePt t="232026" x="7840663" y="4900613"/>
          <p14:tracePt t="232040" x="7840663" y="4745038"/>
          <p14:tracePt t="232048" x="7766050" y="4557713"/>
          <p14:tracePt t="232060" x="7583488" y="4364038"/>
          <p14:tracePt t="232072" x="7277100" y="4164013"/>
          <p14:tracePt t="232082" x="6889750" y="4000500"/>
          <p14:tracePt t="232095" x="6464300" y="3894138"/>
          <p14:tracePt t="232105" x="6070600" y="3844925"/>
          <p14:tracePt t="232118" x="5757863" y="3851275"/>
          <p14:tracePt t="232127" x="5483225" y="3913188"/>
          <p14:tracePt t="232139" x="5289550" y="4013200"/>
          <p14:tracePt t="232151" x="5176838" y="4100513"/>
          <p14:tracePt t="232161" x="5114925" y="4194175"/>
          <p14:tracePt t="232172" x="5083175" y="4306888"/>
          <p14:tracePt t="232186" x="5095875" y="4419600"/>
          <p14:tracePt t="232195" x="5189538" y="4545013"/>
          <p14:tracePt t="232208" x="5421313" y="4700588"/>
          <p14:tracePt t="232218" x="5734050" y="4832350"/>
          <p14:tracePt t="232228" x="6064250" y="4913313"/>
          <p14:tracePt t="232241" x="6383338" y="4964113"/>
          <p14:tracePt t="232251" x="6589713" y="4976813"/>
          <p14:tracePt t="232262" x="6727825" y="4970463"/>
          <p14:tracePt t="232273" x="6821488" y="4938713"/>
          <p14:tracePt t="232289" x="6877050" y="4913313"/>
          <p14:tracePt t="232296" x="6908800" y="4876800"/>
          <p14:tracePt t="232307" x="6921500" y="4857750"/>
          <p14:tracePt t="232320" x="6927850" y="4845050"/>
          <p14:tracePt t="232329" x="6927850" y="4832350"/>
          <p14:tracePt t="232353" x="6927850" y="4826000"/>
          <p14:tracePt t="232364" x="6921500" y="4819650"/>
          <p14:tracePt t="232375" x="6908800" y="4819650"/>
          <p14:tracePt t="232390" x="6889750" y="4819650"/>
          <p14:tracePt t="232402" x="6877050" y="4819650"/>
          <p14:tracePt t="232410" x="6853238" y="4819650"/>
          <p14:tracePt t="232555" x="6834188" y="4819650"/>
          <p14:tracePt t="232566" x="6808788" y="4819650"/>
          <p14:tracePt t="232578" x="6770688" y="4819650"/>
          <p14:tracePt t="232593" x="6740525" y="4819650"/>
          <p14:tracePt t="232605" x="6702425" y="4813300"/>
          <p14:tracePt t="232611" x="6653213" y="4806950"/>
          <p14:tracePt t="232623" x="6615113" y="4806950"/>
          <p14:tracePt t="238540" x="6589713" y="4800600"/>
          <p14:tracePt t="238551" x="6389688" y="4889500"/>
          <p14:tracePt t="238562" x="6115050" y="5051425"/>
          <p14:tracePt t="238573" x="5883275" y="5219700"/>
          <p14:tracePt t="238587" x="5702300" y="5413375"/>
          <p14:tracePt t="238596" x="5583238" y="5657850"/>
          <p14:tracePt t="238608" x="5534025" y="5976938"/>
          <p14:tracePt t="238620" x="5564188" y="6389688"/>
          <p14:tracePt t="238630" x="5651500" y="6838950"/>
          <p14:tracePt t="238922" x="6346825" y="6532563"/>
          <p14:tracePt t="238934" x="6270625" y="6251575"/>
          <p14:tracePt t="238944" x="6176963" y="5989638"/>
          <p14:tracePt t="238956" x="6083300" y="5819775"/>
          <p14:tracePt t="238971" x="5995988" y="5707063"/>
          <p14:tracePt t="238979" x="5902325" y="5626100"/>
          <p14:tracePt t="238992" x="5795963" y="5564188"/>
          <p14:tracePt t="239001" x="5683250" y="5519738"/>
          <p14:tracePt t="239012" x="5570538" y="5489575"/>
          <p14:tracePt t="239025" x="5438775" y="5470525"/>
          <p14:tracePt t="239035" x="5327650" y="5457825"/>
          <p14:tracePt t="239046" x="5221288" y="5457825"/>
          <p14:tracePt t="239059" x="5121275" y="5457825"/>
          <p14:tracePt t="239070" x="5045075" y="5457825"/>
          <p14:tracePt t="239080" x="4976813" y="5457825"/>
          <p14:tracePt t="239093" x="4914900" y="5464175"/>
          <p14:tracePt t="239103" x="4864100" y="5470525"/>
          <p14:tracePt t="239114" x="4826000" y="5470525"/>
          <p14:tracePt t="239124" x="4770438" y="5470525"/>
          <p14:tracePt t="239136" x="4708525" y="5445125"/>
          <p14:tracePt t="239147" x="4625975" y="5395913"/>
          <p14:tracePt t="239159" x="4521200" y="5326063"/>
          <p14:tracePt t="239170" x="4395788" y="5245100"/>
          <p14:tracePt t="239182" x="4270375" y="5164138"/>
          <p14:tracePt t="239194" x="4164013" y="5100638"/>
          <p14:tracePt t="239206" x="4089400" y="5064125"/>
          <p14:tracePt t="239215" x="4019550" y="5032375"/>
          <p14:tracePt t="239226" x="3989388" y="5019675"/>
          <p14:tracePt t="239239" x="3970338" y="5013325"/>
          <p14:tracePt t="239248" x="3957638" y="5013325"/>
          <p14:tracePt t="239260" x="3944938" y="5013325"/>
          <p14:tracePt t="239271" x="3932238" y="5013325"/>
          <p14:tracePt t="239338" x="3919538" y="5013325"/>
          <p14:tracePt t="239349" x="3902075" y="5013325"/>
          <p14:tracePt t="239361" x="3870325" y="4994275"/>
          <p14:tracePt t="239372" x="3844925" y="4976813"/>
          <p14:tracePt t="239386" x="3813175" y="4951413"/>
          <p14:tracePt t="239395" x="3783013" y="4913313"/>
          <p14:tracePt t="239407" x="3744913" y="4883150"/>
          <p14:tracePt t="239420" x="3702050" y="4845050"/>
          <p14:tracePt t="239452" x="3683000" y="4832350"/>
          <p14:tracePt t="239474" x="3670300" y="4826000"/>
          <p14:tracePt t="239485" x="3657600" y="4826000"/>
          <p14:tracePt t="239507" x="3644900" y="4826000"/>
          <p14:tracePt t="239519" x="3619500" y="4832350"/>
          <p14:tracePt t="239529" x="3613150" y="4832350"/>
          <p14:tracePt t="239541" x="3589338" y="4838700"/>
          <p14:tracePt t="239555" x="3576638" y="4838700"/>
          <p14:tracePt t="239563" x="3557588" y="4845050"/>
          <p14:tracePt t="239824" x="3544888" y="4845050"/>
          <p14:tracePt t="239844" x="3538538" y="4845050"/>
          <p14:tracePt t="240621" x="3544888" y="4845050"/>
          <p14:tracePt t="240643" x="3551238" y="4845050"/>
          <p14:tracePt t="240669" x="3557588" y="4845050"/>
          <p14:tracePt t="240992" x="3563938" y="4845050"/>
          <p14:tracePt t="241005" x="3589338" y="4845050"/>
          <p14:tracePt t="241015" x="3602038" y="4845050"/>
          <p14:tracePt t="241105" x="3613150" y="4851400"/>
          <p14:tracePt t="241487" x="3625850" y="4857750"/>
          <p14:tracePt t="241509" x="3632200" y="4870450"/>
          <p14:tracePt t="242016" x="3644900" y="4876800"/>
          <p14:tracePt t="242027" x="3663950" y="4883150"/>
          <p14:tracePt t="242039" x="3695700" y="4889500"/>
          <p14:tracePt t="242049" x="3713163" y="4894263"/>
          <p14:tracePt t="242061" x="3744913" y="4900613"/>
          <p14:tracePt t="242072" x="3783013" y="4913313"/>
          <p14:tracePt t="242088" x="3825875" y="4926013"/>
          <p14:tracePt t="242096" x="3883025" y="4945063"/>
          <p14:tracePt t="242107" x="3932238" y="4964113"/>
          <p14:tracePt t="242123" x="3989388" y="4970463"/>
          <p14:tracePt t="242128" x="4038600" y="4989513"/>
          <p14:tracePt t="242140" x="4083050" y="5000625"/>
          <p14:tracePt t="242152" x="4108450" y="5006975"/>
          <p14:tracePt t="242188" x="4132263" y="5013325"/>
          <p14:tracePt t="242342" x="4138613" y="5019675"/>
          <p14:tracePt t="242387" x="4138613" y="5026025"/>
          <p14:tracePt t="242421" x="4144963" y="5026025"/>
          <p14:tracePt t="242433" x="4151313" y="5032375"/>
          <p14:tracePt t="242469" x="4157663" y="5032375"/>
          <p14:tracePt t="242511" x="4164013" y="5032375"/>
          <p14:tracePt t="242524" x="4170363" y="5032375"/>
          <p14:tracePt t="242533" x="4176713" y="5038725"/>
          <p14:tracePt t="242647" x="4183063" y="5038725"/>
          <p14:tracePt t="242657" x="4195763" y="5045075"/>
          <p14:tracePt t="242668" x="4214813" y="5051425"/>
          <p14:tracePt t="242683" x="4219575" y="5051425"/>
          <p14:tracePt t="242693" x="4225925" y="5057775"/>
          <p14:tracePt t="242703" x="4232275" y="5064125"/>
          <p14:tracePt t="242713" x="4238625" y="5064125"/>
          <p14:tracePt t="242725" x="4244975" y="5064125"/>
          <p14:tracePt t="242738" x="4251325" y="5064125"/>
          <p14:tracePt t="242758" x="4264025" y="5064125"/>
          <p14:tracePt t="242861" x="4257675" y="5064125"/>
          <p14:tracePt t="242872" x="4238625" y="5064125"/>
          <p14:tracePt t="242884" x="4214813" y="5057775"/>
          <p14:tracePt t="242893" x="4176713" y="5057775"/>
          <p14:tracePt t="242907" x="4119563" y="5057775"/>
          <p14:tracePt t="242917" x="4044950" y="5057775"/>
          <p14:tracePt t="242928" x="3944938" y="5057775"/>
          <p14:tracePt t="242939" x="3844925" y="5089525"/>
          <p14:tracePt t="242949" x="3719513" y="5170488"/>
          <p14:tracePt t="242964" x="3595688" y="5307013"/>
          <p14:tracePt t="242975" x="3463925" y="5513388"/>
          <p14:tracePt t="242984" x="3370263" y="5770563"/>
          <p14:tracePt t="242995" x="3344863" y="5989638"/>
          <p14:tracePt t="243007" x="3395663" y="6196013"/>
          <p14:tracePt t="243017" x="3538538" y="6402388"/>
          <p14:tracePt t="243029" x="3802063" y="6596063"/>
          <p14:tracePt t="243041" x="4189413" y="6732588"/>
          <p14:tracePt t="243052" x="4614863" y="6819900"/>
          <p14:tracePt t="243062" x="5021263" y="6838950"/>
          <p14:tracePt t="243074" x="5414963" y="6796088"/>
          <p14:tracePt t="243087" x="5721350" y="6713538"/>
          <p14:tracePt t="243096" x="5945188" y="6583363"/>
          <p14:tracePt t="243107" x="6070600" y="6438900"/>
          <p14:tracePt t="243119" x="6134100" y="6276975"/>
          <p14:tracePt t="243129" x="6102350" y="6076950"/>
          <p14:tracePt t="243141" x="5927725" y="5826125"/>
          <p14:tracePt t="243154" x="5521325" y="5545138"/>
          <p14:tracePt t="243164" x="5076825" y="5345113"/>
          <p14:tracePt t="243175" x="4695825" y="5238750"/>
          <p14:tracePt t="243189" x="4432300" y="5207000"/>
          <p14:tracePt t="243200" x="4295775" y="5245100"/>
          <p14:tracePt t="243208" x="4214813" y="5332413"/>
          <p14:tracePt t="243223" x="4170363" y="5457825"/>
          <p14:tracePt t="243231" x="4189413" y="5626100"/>
          <p14:tracePt t="243242" x="4344988" y="5883275"/>
          <p14:tracePt t="243257" x="4614863" y="6132513"/>
          <p14:tracePt t="243265" x="4989513" y="6345238"/>
          <p14:tracePt t="243276" x="5395913" y="6470650"/>
          <p14:tracePt t="243290" x="5740400" y="6519863"/>
          <p14:tracePt t="243300" x="5976938" y="6513513"/>
          <p14:tracePt t="243310" x="6121400" y="6438900"/>
          <p14:tracePt t="243323" x="6196013" y="6345238"/>
          <p14:tracePt t="243334" x="6196013" y="6219825"/>
          <p14:tracePt t="243344" x="6115050" y="6032500"/>
          <p14:tracePt t="243357" x="5876925" y="5764213"/>
          <p14:tracePt t="243367" x="5564188" y="5507038"/>
          <p14:tracePt t="243378" x="5221288" y="5313363"/>
          <p14:tracePt t="243392" x="4902200" y="5183188"/>
          <p14:tracePt t="243402" x="4632325" y="5132388"/>
          <p14:tracePt t="243411" x="4438650" y="5157788"/>
          <p14:tracePt t="243424" x="4319588" y="5219700"/>
          <p14:tracePt t="243434" x="4244975" y="5313363"/>
          <p14:tracePt t="243445" x="4214813" y="5438775"/>
          <p14:tracePt t="243456" x="4219575" y="5551488"/>
          <p14:tracePt t="243469" x="4276725" y="5645150"/>
          <p14:tracePt t="243485" x="4370388" y="5707063"/>
          <p14:tracePt t="243491" x="4514850" y="5745163"/>
          <p14:tracePt t="243502" x="4732338" y="5719763"/>
          <p14:tracePt t="243512" x="4995863" y="5626100"/>
          <p14:tracePt t="243524" x="5238750" y="5489575"/>
          <p14:tracePt t="243535" x="5434013" y="5313363"/>
          <p14:tracePt t="243546" x="5557838" y="5132388"/>
          <p14:tracePt t="243558" x="5602288" y="4883150"/>
          <p14:tracePt t="243570" x="5551488" y="4632325"/>
          <p14:tracePt t="243581" x="5295900" y="4364038"/>
          <p14:tracePt t="243592" x="4851400" y="4144963"/>
          <p14:tracePt t="243604" x="4351338" y="4032250"/>
          <p14:tracePt t="243613" x="3944938" y="4032250"/>
          <p14:tracePt t="243625" x="3602038" y="4164013"/>
          <p14:tracePt t="243638" x="3382963" y="4383088"/>
          <p14:tracePt t="243648" x="3282950" y="4713288"/>
          <p14:tracePt t="243658" x="3295650" y="5051425"/>
          <p14:tracePt t="243669" x="3470275" y="5419725"/>
          <p14:tracePt t="243684" x="3813175" y="5726113"/>
          <p14:tracePt t="243692" x="4283075" y="5970588"/>
          <p14:tracePt t="243706" x="4814888" y="6102350"/>
          <p14:tracePt t="243714" x="5327650" y="6119813"/>
          <p14:tracePt t="243726" x="5770563" y="6057900"/>
          <p14:tracePt t="243738" x="6064250" y="5926138"/>
          <p14:tracePt t="243748" x="6227763" y="5789613"/>
          <p14:tracePt t="243761" x="6296025" y="5645150"/>
          <p14:tracePt t="243771" x="6296025" y="5489575"/>
          <p14:tracePt t="243784" x="6221413" y="5276850"/>
          <p14:tracePt t="243794" x="6057900" y="5089525"/>
          <p14:tracePt t="243805" x="5895975" y="4957763"/>
          <p14:tracePt t="243817" x="5770563" y="4876800"/>
          <p14:tracePt t="243827" x="5715000" y="4845050"/>
          <p14:tracePt t="243861" x="5708650" y="4832350"/>
          <p14:tracePt t="243872" x="5715000" y="4832350"/>
          <p14:tracePt t="243890" x="5734050" y="4832350"/>
          <p14:tracePt t="243899" x="5757863" y="4832350"/>
          <p14:tracePt t="243908" x="5795963" y="4832350"/>
          <p14:tracePt t="243919" x="5851525" y="4832350"/>
          <p14:tracePt t="243928" x="5915025" y="4832350"/>
          <p14:tracePt t="243940" x="5976938" y="4838700"/>
          <p14:tracePt t="243952" x="6008688" y="4845050"/>
          <p14:tracePt t="243962" x="6027738" y="4851400"/>
          <p14:tracePt t="243985" x="6034088" y="4864100"/>
          <p14:tracePt t="244108" x="6034088" y="4870450"/>
          <p14:tracePt t="244122" x="6040438" y="4894263"/>
          <p14:tracePt t="244131" x="6040438" y="4919663"/>
          <p14:tracePt t="244142" x="6045200" y="4957763"/>
          <p14:tracePt t="244156" x="6064250" y="5026025"/>
          <p14:tracePt t="244167" x="6102350" y="5094288"/>
          <p14:tracePt t="244176" x="6176963" y="5176838"/>
          <p14:tracePt t="244188" x="6283325" y="5264150"/>
          <p14:tracePt t="244200" x="6457950" y="5357813"/>
          <p14:tracePt t="244211" x="6640513" y="5419725"/>
          <p14:tracePt t="244224" x="6789738" y="5457825"/>
          <p14:tracePt t="244233" x="6902450" y="5476875"/>
          <p14:tracePt t="244243" x="6996113" y="5489575"/>
          <p14:tracePt t="244257" x="7070725" y="5495925"/>
          <p14:tracePt t="244266" x="7134225" y="5495925"/>
          <p14:tracePt t="244277" x="7183438" y="5495925"/>
          <p14:tracePt t="244291" x="7215188" y="5495925"/>
          <p14:tracePt t="244344" x="7196138" y="5495925"/>
          <p14:tracePt t="244357" x="7108825" y="5495925"/>
          <p14:tracePt t="244368" x="6915150" y="5470525"/>
          <p14:tracePt t="244379" x="6546850" y="5419725"/>
          <p14:tracePt t="244392" x="6108700" y="5383213"/>
          <p14:tracePt t="244401" x="5595938" y="5364163"/>
          <p14:tracePt t="244413" x="5108575" y="5345113"/>
          <p14:tracePt t="244423" x="4676775" y="5345113"/>
          <p14:tracePt t="244435" x="4344988" y="5345113"/>
          <p14:tracePt t="244446" x="4132263" y="5351463"/>
          <p14:tracePt t="244493" x="4044950" y="5364163"/>
          <p14:tracePt t="244503" x="3983038" y="5370513"/>
          <p14:tracePt t="244513" x="3932238" y="5383213"/>
          <p14:tracePt t="244524" x="3876675" y="5400675"/>
          <p14:tracePt t="244539" x="3832225" y="5407025"/>
          <p14:tracePt t="244547" x="3795713" y="5413375"/>
          <p14:tracePt t="244558" x="3751263" y="5432425"/>
          <p14:tracePt t="244570" x="3713163" y="5438775"/>
          <p14:tracePt t="244581" x="3689350" y="5445125"/>
          <p14:tracePt t="244595" x="3676650" y="5445125"/>
          <p14:tracePt t="245008" x="3695700" y="5445125"/>
          <p14:tracePt t="245021" x="3713163" y="5445125"/>
          <p14:tracePt t="245031" x="3751263" y="5445125"/>
          <p14:tracePt t="245042" x="3802063" y="5445125"/>
          <p14:tracePt t="245067" x="3970338" y="5426075"/>
          <p14:tracePt t="245076" x="4102100" y="5383213"/>
          <p14:tracePt t="245088" x="4276725" y="5332413"/>
          <p14:tracePt t="245102" x="4557713" y="5251450"/>
          <p14:tracePt t="245110" x="4914900" y="5170488"/>
          <p14:tracePt t="245123" x="5364163" y="5057775"/>
          <p14:tracePt t="245133" x="5889625" y="4945063"/>
          <p14:tracePt t="245143" x="6464300" y="4832350"/>
          <p14:tracePt t="245157" x="7040563" y="4719638"/>
          <p14:tracePt t="245166" x="7596188" y="4600575"/>
          <p14:tracePt t="245178" x="8121650" y="4470400"/>
          <p14:tracePt t="245190" x="8634413" y="4319588"/>
          <p14:tracePt t="245200" x="9072563" y="4157663"/>
          <p14:tracePt t="245211" x="9434513" y="4019550"/>
          <p14:tracePt t="245222" x="9740900" y="3900488"/>
          <p14:tracePt t="245234" x="9959975" y="3819525"/>
          <p14:tracePt t="245245" x="10115550" y="3757613"/>
          <p14:tracePt t="245257" x="10221913" y="3713163"/>
          <p14:tracePt t="245269" x="10304463" y="3676650"/>
          <p14:tracePt t="245279" x="10334625" y="3651250"/>
          <p14:tracePt t="245312" x="10353675" y="3638550"/>
          <p14:tracePt t="245323" x="10360025" y="3625850"/>
          <p14:tracePt t="245337" x="10360025" y="3606800"/>
          <p14:tracePt t="245346" x="10340975" y="3594100"/>
          <p14:tracePt t="245357" x="10315575" y="3581400"/>
          <p14:tracePt t="245370" x="10291763" y="3570288"/>
          <p14:tracePt t="245380" x="10247313" y="3538538"/>
          <p14:tracePt t="245392" x="10191750" y="3500438"/>
          <p14:tracePt t="245404" x="10121900" y="3463925"/>
          <p14:tracePt t="245413" x="10053638" y="3413125"/>
          <p14:tracePt t="245425" x="9972675" y="3376613"/>
          <p14:tracePt t="245439" x="9879013" y="3332163"/>
          <p14:tracePt t="245447" x="9779000" y="3294063"/>
          <p14:tracePt t="245459" x="9685338" y="3263900"/>
          <p14:tracePt t="245473" x="9585325" y="3232150"/>
          <p14:tracePt t="245482" x="9498013" y="3213100"/>
          <p14:tracePt t="245493" x="9402763" y="3194050"/>
          <p14:tracePt t="245509" x="9302750" y="3170238"/>
          <p14:tracePt t="245514" x="9202738" y="3151188"/>
          <p14:tracePt t="245526" x="9096375" y="3132138"/>
          <p14:tracePt t="245539" x="8978900" y="3119438"/>
          <p14:tracePt t="245549" x="8840788" y="3113088"/>
          <p14:tracePt t="245559" x="8685213" y="3113088"/>
          <p14:tracePt t="245571" x="8459788" y="3113088"/>
          <p14:tracePt t="245587" x="8178800" y="3113088"/>
          <p14:tracePt t="245595" x="7847013" y="3113088"/>
          <p14:tracePt t="245606" x="7489825" y="3113088"/>
          <p14:tracePt t="245619" x="7134225" y="3113088"/>
          <p14:tracePt t="245627" x="6727825" y="3113088"/>
          <p14:tracePt t="245640" x="6264275" y="3113088"/>
          <p14:tracePt t="245654" x="5808663" y="3119438"/>
          <p14:tracePt t="245661" x="5321300" y="3157538"/>
          <p14:tracePt t="245673" x="4851400" y="3194050"/>
          <p14:tracePt t="245685" x="4414838" y="3232150"/>
          <p14:tracePt t="245695" x="4025900" y="3263900"/>
          <p14:tracePt t="245707" x="3689350" y="3281363"/>
          <p14:tracePt t="245718" x="3402013" y="3294063"/>
          <p14:tracePt t="245728" x="3219450" y="3294063"/>
          <p14:tracePt t="245742" x="3070225" y="3294063"/>
          <p14:tracePt t="245752" x="2944813" y="3281363"/>
          <p14:tracePt t="245763" x="2825750" y="3251200"/>
          <p14:tracePt t="245773" x="2725738" y="3194050"/>
          <p14:tracePt t="245786" x="2619375" y="3132138"/>
          <p14:tracePt t="245796" x="2525713" y="3063875"/>
          <p14:tracePt t="245807" x="2444750" y="2974975"/>
          <p14:tracePt t="245819" x="2370138" y="2894013"/>
          <p14:tracePt t="245829" x="2306638" y="2800350"/>
          <p14:tracePt t="245841" x="2244725" y="2700338"/>
          <p14:tracePt t="245854" x="2182813" y="2581275"/>
          <p14:tracePt t="245863" x="2100263" y="2413000"/>
          <p14:tracePt t="245874" x="1987550" y="2187575"/>
          <p14:tracePt t="245889" x="1825625" y="1938338"/>
          <p14:tracePt t="245900" x="1651000" y="1681163"/>
          <p14:tracePt t="245909" x="1474788" y="1425575"/>
          <p14:tracePt t="245922" x="1312863" y="1219200"/>
          <p14:tracePt t="245931" x="1174750" y="1057275"/>
          <p14:tracePt t="245942" x="1044575" y="912813"/>
          <p14:tracePt t="245953" x="944563" y="793750"/>
          <p14:tracePt t="245968" x="868363" y="725488"/>
          <p14:tracePt t="245977" x="838200" y="693738"/>
          <p14:tracePt t="246043" x="819150" y="668338"/>
          <p14:tracePt t="246056" x="781050" y="638175"/>
          <p14:tracePt t="246066" x="750888" y="600075"/>
          <p14:tracePt t="246077" x="725488" y="568325"/>
          <p14:tracePt t="246091" x="700088" y="538163"/>
          <p14:tracePt t="246100" x="661988" y="481013"/>
          <p14:tracePt t="246111" x="612775" y="412750"/>
          <p14:tracePt t="246123" x="561975" y="306388"/>
          <p14:tracePt t="246134" x="493713" y="187325"/>
          <p14:tracePt t="246145" x="431800" y="68263"/>
          <p14:tracePt t="247919" x="1100138" y="393700"/>
          <p14:tracePt t="247919" x="1219200" y="555625"/>
          <p14:tracePt t="247919" x="1306513" y="661988"/>
          <p14:tracePt t="247919" x="1370013" y="755650"/>
          <p14:tracePt t="247919" x="1419225" y="825500"/>
          <p14:tracePt t="247919" x="1450975" y="862013"/>
          <p14:tracePt t="247919" x="1481138" y="906463"/>
          <p14:tracePt t="247919" x="1512888" y="931863"/>
          <p14:tracePt t="247919" x="1544638" y="950913"/>
          <p14:tracePt t="247919" x="1574800" y="968375"/>
          <p14:tracePt t="247919" x="1593850" y="981075"/>
          <p14:tracePt t="247919" x="1625600" y="1000125"/>
          <p14:tracePt t="247919" x="1644650" y="1006475"/>
          <p14:tracePt t="247919" x="1670050" y="1019175"/>
          <p14:tracePt t="247919" x="1687513" y="1031875"/>
          <p14:tracePt t="247919" x="1700213" y="1050925"/>
          <p14:tracePt t="247919" x="1712913" y="1074738"/>
          <p14:tracePt t="247919" x="1725613" y="1087438"/>
          <p14:tracePt t="247919" x="1738313" y="1106488"/>
          <p14:tracePt t="247919" x="1757363" y="1119188"/>
          <p14:tracePt t="247919" x="1770063" y="1144588"/>
          <p14:tracePt t="247919" x="1781175" y="1162050"/>
          <p14:tracePt t="247919" x="1793875" y="1174750"/>
          <p14:tracePt t="247919" x="1806575" y="1187450"/>
          <p14:tracePt t="247919" x="1819275" y="1200150"/>
          <p14:tracePt t="247919" x="1838325" y="1206500"/>
          <p14:tracePt t="247919" x="1851025" y="1225550"/>
          <p14:tracePt t="247919" x="1857375" y="1238250"/>
          <p14:tracePt t="247919" x="1863725" y="1238250"/>
          <p14:tracePt t="247919" x="1870075" y="1250950"/>
          <p14:tracePt t="247919" x="1876425" y="1262063"/>
          <p14:tracePt t="247919" x="1893888" y="1281113"/>
          <p14:tracePt t="247919" x="1906588" y="1293813"/>
          <p14:tracePt t="247919" x="1919288" y="1312863"/>
          <p14:tracePt t="247919" x="1944688" y="1344613"/>
          <p14:tracePt t="247919" x="1963738" y="1362075"/>
          <p14:tracePt t="247919" x="1987550" y="1387475"/>
          <p14:tracePt t="247919" x="2006600" y="1406525"/>
          <p14:tracePt t="247919" x="2032000" y="1431925"/>
          <p14:tracePt t="247919" x="2051050" y="1450975"/>
          <p14:tracePt t="247919" x="2082800" y="1474788"/>
          <p14:tracePt t="247919" x="2106613" y="1506538"/>
          <p14:tracePt t="247919" x="2132013" y="1544638"/>
          <p14:tracePt t="247919" x="2157413" y="1574800"/>
          <p14:tracePt t="247919" x="2176463" y="1593850"/>
          <p14:tracePt t="247919" x="2200275" y="1631950"/>
          <p14:tracePt t="247919" x="2238375" y="1663700"/>
          <p14:tracePt t="247919" x="2257425" y="1681163"/>
          <p14:tracePt t="247919" x="2276475" y="1706563"/>
          <p14:tracePt t="247919" x="2276475" y="1700213"/>
          <p14:tracePt t="247919" x="2257425" y="1681163"/>
          <p14:tracePt t="247919" x="2232025" y="1644650"/>
          <p14:tracePt t="247919" x="2212975" y="1625600"/>
          <p14:tracePt t="247919" x="2193925" y="1612900"/>
          <p14:tracePt t="247919" x="2176463" y="1593850"/>
          <p14:tracePt t="247919" x="2144713" y="1574800"/>
          <p14:tracePt t="247919" x="2100263" y="1538288"/>
          <p14:tracePt t="247919" x="2070100" y="1512888"/>
          <p14:tracePt t="247919" x="2025650" y="1474788"/>
          <p14:tracePt t="247919" x="1970088" y="1438275"/>
          <p14:tracePt t="247919" x="1887538" y="1387475"/>
          <p14:tracePt t="247919" x="1793875" y="1338263"/>
          <p14:tracePt t="247919" x="1700213" y="1300163"/>
          <p14:tracePt t="247919" x="1631950" y="1257300"/>
          <p14:tracePt t="247919" x="1570038" y="1231900"/>
          <p14:tracePt t="247919" x="1538288" y="1212850"/>
          <p14:tracePt t="247919" x="1525588" y="1206500"/>
          <p14:tracePt t="247919" x="1512888" y="1206500"/>
          <p14:tracePt t="247919" x="1493838" y="1219200"/>
          <p14:tracePt t="247919" x="1474788" y="1244600"/>
          <p14:tracePt t="247919" x="1457325" y="1257300"/>
          <p14:tracePt t="247919" x="1450975" y="1274763"/>
          <p14:tracePt t="247919" x="1438275" y="1300163"/>
          <p14:tracePt t="247919" x="1431925" y="1312863"/>
          <p14:tracePt t="247919" x="1425575" y="1331913"/>
          <p14:tracePt t="247919" x="1412875" y="1350963"/>
          <p14:tracePt t="247919" x="1406525" y="1362075"/>
          <p14:tracePt t="247919" x="1400175" y="1387475"/>
          <p14:tracePt t="247919" x="1393825" y="1406525"/>
          <p14:tracePt t="247919" x="1387475" y="1438275"/>
          <p14:tracePt t="247919" x="1381125" y="1457325"/>
          <p14:tracePt t="247919" x="1363663" y="1487488"/>
          <p14:tracePt t="247919" x="1350963" y="1519238"/>
          <p14:tracePt t="247919" x="1325563" y="1563688"/>
          <p14:tracePt t="247919" x="1293813" y="1619250"/>
          <p14:tracePt t="247919" x="1270000" y="1663700"/>
          <p14:tracePt t="247919" x="1250950" y="1700213"/>
          <p14:tracePt t="247919" x="1231900" y="1744663"/>
          <p14:tracePt t="247919" x="1219200" y="1787525"/>
          <p14:tracePt t="247919" x="1193800" y="1831975"/>
          <p14:tracePt t="247919" x="1163638" y="1874838"/>
          <p14:tracePt t="247919" x="1138238" y="1919288"/>
          <p14:tracePt t="247919" x="1112838" y="1974850"/>
          <p14:tracePt t="247919" x="1074738" y="2044700"/>
          <p14:tracePt t="247919" x="1031875" y="2112963"/>
          <p14:tracePt t="247919" x="993775" y="2168525"/>
          <p14:tracePt t="247919" x="968375" y="2219325"/>
          <p14:tracePt t="247919" x="938213" y="2274888"/>
          <p14:tracePt t="247919" x="925513" y="2306638"/>
          <p14:tracePt t="247919" x="912813" y="2332038"/>
          <p14:tracePt t="247919" x="893763" y="2351088"/>
          <p14:tracePt t="247919" x="887413" y="2370138"/>
          <p14:tracePt t="247919" x="881063" y="2393950"/>
          <p14:tracePt t="247919" x="868363" y="2406650"/>
          <p14:tracePt t="247919" x="863600" y="2419350"/>
          <p14:tracePt t="247919" x="857250" y="2432050"/>
          <p14:tracePt t="247919" x="850900" y="2444750"/>
          <p14:tracePt t="247919" x="844550" y="2457450"/>
          <p14:tracePt t="247919" x="838200" y="2474913"/>
          <p14:tracePt t="247919" x="831850" y="2493963"/>
          <p14:tracePt t="247919" x="825500" y="2506663"/>
          <p14:tracePt t="247919" x="819150" y="2538413"/>
          <p14:tracePt t="247919" x="812800" y="2570163"/>
          <p14:tracePt t="247919" x="800100" y="2593975"/>
          <p14:tracePt t="247919" x="793750" y="2625725"/>
          <p14:tracePt t="247919" x="787400" y="2663825"/>
          <p14:tracePt t="247919" x="781050" y="2693988"/>
          <p14:tracePt t="247919" x="774700" y="2713038"/>
          <p14:tracePt t="247919" x="762000" y="2744788"/>
          <p14:tracePt t="247919" x="762000" y="2774950"/>
          <p14:tracePt t="247919" x="757238" y="2800350"/>
          <p14:tracePt t="247919" x="750888" y="2832100"/>
          <p14:tracePt t="247919" x="744538" y="2851150"/>
          <p14:tracePt t="247919" x="738188" y="2881313"/>
          <p14:tracePt t="247919" x="731838" y="2894013"/>
          <p14:tracePt t="247919" x="725488" y="2906713"/>
          <p14:tracePt t="247919" x="725488" y="2925763"/>
          <p14:tracePt t="247919" x="719138" y="2944813"/>
          <p14:tracePt t="247919" x="712788" y="2970213"/>
          <p14:tracePt t="247919" x="712788" y="2974975"/>
          <p14:tracePt t="247919" x="693738" y="3000375"/>
          <p14:tracePt t="247919" x="681038" y="3019425"/>
          <p14:tracePt t="247919" x="674688" y="3032125"/>
          <p14:tracePt t="247919" x="661988" y="3044825"/>
          <p14:tracePt t="247919" x="644525" y="3063875"/>
          <p14:tracePt t="247919" x="619125" y="3076575"/>
          <p14:tracePt t="247919" x="600075" y="3087688"/>
          <p14:tracePt t="247919" x="581025" y="3113088"/>
          <p14:tracePt t="247919" x="557213" y="3125788"/>
          <p14:tracePt t="247919" x="519113" y="3138488"/>
          <p14:tracePt t="247919" x="487363" y="3144838"/>
          <p14:tracePt t="247919" x="461963" y="3157538"/>
          <p14:tracePt t="247919" x="419100" y="3170238"/>
          <p14:tracePt t="247919" x="361950" y="3181350"/>
          <p14:tracePt t="247919" x="312738" y="3200400"/>
          <p14:tracePt t="247919" x="287338" y="3206750"/>
          <p14:tracePt t="247919" x="268288" y="3213100"/>
          <p14:tracePt t="247919" x="255588" y="3219450"/>
          <p14:tracePt t="247919" x="244475" y="3225800"/>
          <p14:tracePt t="247919" x="225425" y="3238500"/>
          <p14:tracePt t="247919" x="212725" y="3244850"/>
          <p14:tracePt t="247919" x="200025" y="3251200"/>
          <p14:tracePt t="247919" x="193675" y="3257550"/>
          <p14:tracePt t="247919" x="187325" y="3263900"/>
          <p14:tracePt t="247919" x="187325" y="3276600"/>
          <p14:tracePt t="247919" x="187325" y="3294063"/>
          <p14:tracePt t="247919" x="187325" y="3306763"/>
          <p14:tracePt t="247919" x="187325" y="3319463"/>
          <p14:tracePt t="247919" x="187325" y="3338513"/>
          <p14:tracePt t="247919" x="187325" y="3357563"/>
          <p14:tracePt t="247919" x="200025" y="3387725"/>
          <p14:tracePt t="247919" x="219075" y="3406775"/>
          <p14:tracePt t="247919" x="231775" y="3432175"/>
          <p14:tracePt t="247919" x="255588" y="3463925"/>
          <p14:tracePt t="247919" x="287338" y="3494088"/>
          <p14:tracePt t="247919" x="319088" y="3532188"/>
          <p14:tracePt t="247919" x="368300" y="3563938"/>
          <p14:tracePt t="247919" x="400050" y="3600450"/>
          <p14:tracePt t="247919" x="419100" y="3619500"/>
          <p14:tracePt t="247919" x="438150" y="3632200"/>
          <p14:tracePt t="247919" x="450850" y="3644900"/>
          <p14:tracePt t="247919" x="457200" y="3651250"/>
          <p14:tracePt t="247919" x="468313" y="3663950"/>
          <p14:tracePt t="247919" x="487363" y="3670300"/>
          <p14:tracePt t="247919" x="525463" y="3681413"/>
          <p14:tracePt t="247919" x="568325" y="3694113"/>
          <p14:tracePt t="247919" x="587375" y="3713163"/>
          <p14:tracePt t="247919" x="600075" y="3732213"/>
          <p14:tracePt t="247919" x="612775" y="3757613"/>
          <p14:tracePt t="247919" x="619125" y="3800475"/>
          <p14:tracePt t="247919" x="625475" y="3832225"/>
          <p14:tracePt t="247919" x="631825" y="3883025"/>
          <p14:tracePt t="247919" x="650875" y="3951288"/>
          <p14:tracePt t="247919" x="681038" y="4051300"/>
          <p14:tracePt t="247919" x="719138" y="4194175"/>
          <p14:tracePt t="247919" x="757238" y="4370388"/>
          <p14:tracePt t="247919" x="812800" y="4594225"/>
          <p14:tracePt t="247919" x="881063" y="4826000"/>
          <p14:tracePt t="247919" x="957263" y="5083175"/>
          <p14:tracePt t="247919" x="1050925" y="5370513"/>
          <p14:tracePt t="247919" x="1168400" y="5676900"/>
          <p14:tracePt t="247919" x="1357313" y="6026150"/>
          <p14:tracePt t="247919" x="1587500" y="6383338"/>
          <p14:tracePt t="247919" x="1881188" y="6745288"/>
          <p14:tracePt t="247919" x="4408488" y="6657975"/>
          <p14:tracePt t="247919" x="4951413" y="6426200"/>
          <p14:tracePt t="247919" x="5595938" y="6145213"/>
          <p14:tracePt t="247919" x="6346825" y="5751513"/>
          <p14:tracePt t="247919" x="7127875" y="5264150"/>
          <p14:tracePt t="247919" x="7934325" y="4706938"/>
          <p14:tracePt t="247919" x="8772525" y="4132263"/>
          <p14:tracePt t="247919" x="9578975" y="3557588"/>
          <p14:tracePt t="247919" x="10366375" y="3000375"/>
          <p14:tracePt t="247919" x="11053763" y="2500313"/>
          <p14:tracePt t="247919" x="11685588" y="2074863"/>
          <p14:tracePt t="247919" x="8340725" y="106363"/>
          <p14:tracePt t="247919" x="8334375" y="125413"/>
          <p14:tracePt t="247919" x="8328025" y="150813"/>
          <p14:tracePt t="247919" x="8321675" y="187325"/>
          <p14:tracePt t="247919" x="8302625" y="250825"/>
          <p14:tracePt t="247919" x="8272463" y="368300"/>
          <p14:tracePt t="247919" x="8215313" y="519113"/>
          <p14:tracePt t="247919" x="8134350" y="706438"/>
          <p14:tracePt t="247919" x="8053388" y="900113"/>
          <p14:tracePt t="247919" x="7972425" y="1062038"/>
          <p14:tracePt t="247919" x="7921625" y="1181100"/>
          <p14:tracePt t="247919" x="7872413" y="1268413"/>
          <p14:tracePt t="247919" x="7827963" y="1350963"/>
          <p14:tracePt t="247919" x="7802563" y="1381125"/>
          <p14:tracePt t="247919" x="7789863" y="1406525"/>
          <p14:tracePt t="247919" x="7777163" y="1412875"/>
          <p14:tracePt t="247919" x="7766050" y="1419225"/>
          <p14:tracePt t="247919" x="7747000" y="1419225"/>
          <p14:tracePt t="247919" x="7715250" y="1419225"/>
          <p14:tracePt t="247919" x="7659688" y="1387475"/>
          <p14:tracePt t="247919" x="7559675" y="1338263"/>
          <p14:tracePt t="247919" x="7383463" y="1250950"/>
          <p14:tracePt t="247919" x="7089775" y="1119188"/>
          <p14:tracePt t="247919" x="6702425" y="944563"/>
          <p14:tracePt t="247919" x="6234113" y="738188"/>
          <p14:tracePt t="247919" x="5695950" y="544513"/>
          <p14:tracePt t="247919" x="5132388" y="368300"/>
          <p14:tracePt t="247919" x="4551363" y="219075"/>
          <p14:tracePt t="247919" x="3970338" y="61913"/>
          <p14:tracePt t="248192" x="1912938" y="606425"/>
          <p14:tracePt t="248200" x="2525713" y="1100138"/>
          <p14:tracePt t="248212" x="3163888" y="1612900"/>
          <p14:tracePt t="248227" x="3776663" y="2106613"/>
          <p14:tracePt t="248239" x="4314825" y="2500313"/>
          <p14:tracePt t="248245" x="4725988" y="2800350"/>
          <p14:tracePt t="248259" x="5008563" y="3000375"/>
          <p14:tracePt t="248267" x="5157788" y="3100388"/>
          <p14:tracePt t="248279" x="5251450" y="3163888"/>
          <p14:tracePt t="248292" x="5308600" y="3187700"/>
          <p14:tracePt t="248328" x="5338763" y="3200400"/>
          <p14:tracePt t="248342" x="5364163" y="3194050"/>
          <p14:tracePt t="248346" x="5389563" y="3187700"/>
          <p14:tracePt t="248360" x="5408613" y="3176588"/>
          <p14:tracePt t="248369" x="5445125" y="3151188"/>
          <p14:tracePt t="248380" x="5489575" y="3125788"/>
          <p14:tracePt t="248393" x="5545138" y="3100388"/>
          <p14:tracePt t="248402" x="5589588" y="3070225"/>
          <p14:tracePt t="248414" x="5645150" y="3044825"/>
          <p14:tracePt t="248427" x="5676900" y="3025775"/>
          <p14:tracePt t="248437" x="5721350" y="3019425"/>
          <p14:tracePt t="248447" x="5770563" y="3000375"/>
          <p14:tracePt t="248459" x="5827713" y="2994025"/>
          <p14:tracePt t="248472" x="5876925" y="2981325"/>
          <p14:tracePt t="248481" x="5927725" y="2974975"/>
          <p14:tracePt t="248492" x="5970588" y="2970213"/>
          <p14:tracePt t="248505" x="6002338" y="2963863"/>
          <p14:tracePt t="248519" x="6015038" y="2957513"/>
          <p14:tracePt t="248527" x="6034088" y="2951163"/>
          <p14:tracePt t="248595" x="6040438" y="2932113"/>
          <p14:tracePt t="248618" x="6015038" y="2925763"/>
          <p14:tracePt t="248629" x="5951538" y="2913063"/>
          <p14:tracePt t="248641" x="5864225" y="2913063"/>
          <p14:tracePt t="248650" x="5764213" y="2906713"/>
          <p14:tracePt t="248661" x="5651500" y="2894013"/>
          <p14:tracePt t="248675" x="5538788" y="2894013"/>
          <p14:tracePt t="248684" x="5427663" y="2894013"/>
          <p14:tracePt t="248695" x="5276850" y="2894013"/>
          <p14:tracePt t="248708" x="5076825" y="2925763"/>
          <p14:tracePt t="248718" x="4814888" y="3019425"/>
          <p14:tracePt t="248730" x="4495800" y="3187700"/>
          <p14:tracePt t="248742" x="4138613" y="3419475"/>
          <p14:tracePt t="248752" x="3751263" y="3713163"/>
          <p14:tracePt t="248763" x="3413125" y="4019550"/>
          <p14:tracePt t="248777" x="3113088" y="4338638"/>
          <p14:tracePt t="248785" x="2838450" y="4694238"/>
          <p14:tracePt t="248796" x="2632075" y="5051425"/>
          <p14:tracePt t="248808" x="2513013" y="5407025"/>
          <p14:tracePt t="248819" x="2463800" y="5751513"/>
          <p14:tracePt t="248832" x="2557463" y="6132513"/>
          <p14:tracePt t="248843" x="2813050" y="6513513"/>
          <p14:tracePt t="248965" x="7370763" y="6283325"/>
          <p14:tracePt t="248978" x="7240588" y="5726113"/>
          <p14:tracePt t="248988" x="6940550" y="5083175"/>
          <p14:tracePt t="248999" x="6557963" y="4500563"/>
          <p14:tracePt t="249012" x="6108700" y="4032250"/>
          <p14:tracePt t="249021" x="5651500" y="3725863"/>
          <p14:tracePt t="249032" x="5289550" y="3587750"/>
          <p14:tracePt t="249044" x="5032375" y="3587750"/>
          <p14:tracePt t="249055" x="4789488" y="3687763"/>
          <p14:tracePt t="249067" x="4602163" y="3863975"/>
          <p14:tracePt t="249078" x="4457700" y="4113213"/>
          <p14:tracePt t="249090" x="4370388" y="4376738"/>
          <p14:tracePt t="249100" x="4338638" y="4613275"/>
          <p14:tracePt t="249111" x="4357688" y="4783138"/>
          <p14:tracePt t="249126" x="4432300" y="4889500"/>
          <p14:tracePt t="249135" x="4570413" y="4970463"/>
          <p14:tracePt t="249145" x="4821238" y="5026025"/>
          <p14:tracePt t="249158" x="5102225" y="5026025"/>
          <p14:tracePt t="249167" x="5364163" y="4945063"/>
          <p14:tracePt t="249179" x="5551488" y="4783138"/>
          <p14:tracePt t="249193" x="5689600" y="4532313"/>
          <p14:tracePt t="249201" x="5734050" y="4264025"/>
          <p14:tracePt t="249214" x="5695950" y="3994150"/>
          <p14:tracePt t="249225" x="5538788" y="3744913"/>
          <p14:tracePt t="249235" x="5227638" y="3500438"/>
          <p14:tracePt t="249246" x="4764088" y="3313113"/>
          <p14:tracePt t="249260" x="4214813" y="3238500"/>
          <p14:tracePt t="249274" x="3732213" y="3251200"/>
          <p14:tracePt t="249280" x="3302000" y="3357563"/>
          <p14:tracePt t="249293" x="2976563" y="3563938"/>
          <p14:tracePt t="249302" x="2744788" y="3832225"/>
          <p14:tracePt t="249314" x="2570163" y="4151313"/>
          <p14:tracePt t="249327" x="2476500" y="4483100"/>
          <p14:tracePt t="249337" x="2438400" y="4800600"/>
          <p14:tracePt t="249348" x="2463800" y="5089525"/>
          <p14:tracePt t="249360" x="2557463" y="5326063"/>
          <p14:tracePt t="249371" x="2632075" y="5451475"/>
          <p14:tracePt t="249381" x="2732088" y="5538788"/>
          <p14:tracePt t="249393" x="2844800" y="5576888"/>
          <p14:tracePt t="249404" x="2957513" y="5589588"/>
          <p14:tracePt t="249415" x="3057525" y="5583238"/>
          <p14:tracePt t="249427" x="3138488" y="5564188"/>
          <p14:tracePt t="249438" x="3189288" y="5538788"/>
          <p14:tracePt t="249449" x="3238500" y="5495925"/>
          <p14:tracePt t="249460" x="3263900" y="5438775"/>
          <p14:tracePt t="249473" x="3282950" y="5357813"/>
          <p14:tracePt t="249482" x="3295650" y="5257800"/>
          <p14:tracePt t="249494" x="3289300" y="5145088"/>
          <p14:tracePt t="249510" x="3238500" y="5032375"/>
          <p14:tracePt t="249519" x="3138488" y="4919663"/>
          <p14:tracePt t="249528" x="3006725" y="4819650"/>
          <p14:tracePt t="249540" x="2889250" y="4770438"/>
          <p14:tracePt t="249550" x="2776538" y="4738688"/>
          <p14:tracePt t="249561" x="2689225" y="4725988"/>
          <p14:tracePt t="249573" x="2619375" y="4764088"/>
          <p14:tracePt t="249583" x="2557463" y="4832350"/>
          <p14:tracePt t="249595" x="2519363" y="4919663"/>
          <p14:tracePt t="249608" x="2489200" y="5026025"/>
          <p14:tracePt t="249618" x="2470150" y="5113338"/>
          <p14:tracePt t="249629" x="2457450" y="5200650"/>
          <p14:tracePt t="249643" x="2463800" y="5294313"/>
          <p14:tracePt t="249652" x="2500313" y="5395913"/>
          <p14:tracePt t="249663" x="2576513" y="5500688"/>
          <p14:tracePt t="249677" x="2689225" y="5613400"/>
          <p14:tracePt t="249685" x="2876550" y="5757863"/>
          <p14:tracePt t="249697" x="3100388" y="5889625"/>
          <p14:tracePt t="249708" x="3357563" y="5983288"/>
          <p14:tracePt t="249719" x="3638550" y="6045200"/>
          <p14:tracePt t="249737" x="3951288" y="6076950"/>
          <p14:tracePt t="249745" x="4257675" y="6076950"/>
          <p14:tracePt t="249753" x="4602163" y="6032500"/>
          <p14:tracePt t="249764" x="4927600" y="5951538"/>
          <p14:tracePt t="249777" x="5238750" y="5838825"/>
          <p14:tracePt t="249786" x="5489575" y="5695950"/>
          <p14:tracePt t="249797" x="5683250" y="5519738"/>
          <p14:tracePt t="249810" x="5815013" y="5294313"/>
          <p14:tracePt t="249821" x="5915025" y="5006975"/>
          <p14:tracePt t="249832" x="5927725" y="4725988"/>
          <p14:tracePt t="249844" x="5834063" y="4413250"/>
          <p14:tracePt t="249855" x="5670550" y="4138613"/>
          <p14:tracePt t="249865" x="5408613" y="3906838"/>
          <p14:tracePt t="249877" x="5064125" y="3738563"/>
          <p14:tracePt t="249888" x="4689475" y="3651250"/>
          <p14:tracePt t="249899" x="4302125" y="3632200"/>
          <p14:tracePt t="249910" x="3902075" y="3713163"/>
          <p14:tracePt t="249924" x="3506788" y="3876675"/>
          <p14:tracePt t="249935" x="3200400" y="4113213"/>
          <p14:tracePt t="249946" x="2963863" y="4383088"/>
          <p14:tracePt t="249956" x="2794000" y="4700588"/>
          <p14:tracePt t="249967" x="2732088" y="5026025"/>
          <p14:tracePt t="249978" x="2776538" y="5345113"/>
          <p14:tracePt t="249989" x="2982913" y="5700713"/>
          <p14:tracePt t="250000" x="3313113" y="6045200"/>
          <p14:tracePt t="250014" x="3813175" y="6351588"/>
          <p14:tracePt t="250025" x="4402138" y="6570663"/>
          <p14:tracePt t="250034" x="5027613" y="6689725"/>
          <p14:tracePt t="250045" x="5534025" y="6689725"/>
          <p14:tracePt t="250057" x="5908675" y="6626225"/>
          <p14:tracePt t="250067" x="6151563" y="6502400"/>
          <p14:tracePt t="250079" x="6276975" y="6319838"/>
          <p14:tracePt t="250093" x="6289675" y="6107113"/>
          <p14:tracePt t="250101" x="6170613" y="5819775"/>
          <p14:tracePt t="250113" x="5845175" y="5495925"/>
          <p14:tracePt t="250127" x="5445125" y="5257800"/>
          <p14:tracePt t="250135" x="5057775" y="5100638"/>
          <p14:tracePt t="250146" x="4783138" y="5038725"/>
          <p14:tracePt t="250160" x="4645025" y="5038725"/>
          <p14:tracePt t="250169" x="4564063" y="5076825"/>
          <p14:tracePt t="250180" x="4514850" y="5151438"/>
          <p14:tracePt t="250194" x="4483100" y="5270500"/>
          <p14:tracePt t="250203" x="4489450" y="5395913"/>
          <p14:tracePt t="250214" x="4532313" y="5519738"/>
          <p14:tracePt t="250227" x="4595813" y="5645150"/>
          <p14:tracePt t="250237" x="4683125" y="5738813"/>
          <p14:tracePt t="250249" x="4751388" y="5800725"/>
          <p14:tracePt t="250261" x="4783138" y="5819775"/>
          <p14:tracePt t="250271" x="4814888" y="5832475"/>
          <p14:tracePt t="250282" x="4826000" y="5826125"/>
          <p14:tracePt t="250296" x="4832350" y="5800725"/>
          <p14:tracePt t="250305" x="4838700" y="5764213"/>
          <p14:tracePt t="250316" x="4851400" y="5689600"/>
          <p14:tracePt t="250329" x="4851400" y="5564188"/>
          <p14:tracePt t="250338" x="4845050" y="5407025"/>
          <p14:tracePt t="250349" x="4808538" y="5232400"/>
          <p14:tracePt t="250362" x="4757738" y="5076825"/>
          <p14:tracePt t="250371" x="4725988" y="5000625"/>
          <p14:tracePt t="250382" x="4714875" y="4970463"/>
          <p14:tracePt t="250430" x="4702175" y="4957763"/>
          <p14:tracePt t="250439" x="4683125" y="4957763"/>
          <p14:tracePt t="250451" x="4664075" y="4970463"/>
          <p14:tracePt t="250461" x="4651375" y="4976813"/>
          <p14:tracePt t="250495" x="4638675" y="4983163"/>
          <p14:tracePt t="250521" x="4632325" y="4989513"/>
          <p14:tracePt t="250562" x="4632325" y="4994275"/>
          <p14:tracePt t="250577" x="4621213" y="4994275"/>
          <p14:tracePt t="250585" x="4589463" y="4976813"/>
          <p14:tracePt t="250597" x="4557713" y="4957763"/>
          <p14:tracePt t="250608" x="4525963" y="4938713"/>
          <p14:tracePt t="250621" x="4476750" y="4900613"/>
          <p14:tracePt t="250631" x="4419600" y="4864100"/>
          <p14:tracePt t="250643" x="4357688" y="4826000"/>
          <p14:tracePt t="250654" x="4276725" y="4783138"/>
          <p14:tracePt t="250664" x="4170363" y="4751388"/>
          <p14:tracePt t="250676" x="4044950" y="4732338"/>
          <p14:tracePt t="250686" x="3908425" y="4706938"/>
          <p14:tracePt t="250697" x="3770313" y="4706938"/>
          <p14:tracePt t="250710" x="3644900" y="4738688"/>
          <p14:tracePt t="250722" x="3506788" y="4789488"/>
          <p14:tracePt t="250732" x="3382963" y="4870450"/>
          <p14:tracePt t="250744" x="3289300" y="4957763"/>
          <p14:tracePt t="250755" x="3225800" y="5051425"/>
          <p14:tracePt t="250765" x="3195638" y="5151438"/>
          <p14:tracePt t="250777" x="3200400" y="5264150"/>
          <p14:tracePt t="250789" x="3270250" y="5400675"/>
          <p14:tracePt t="250799" x="3419475" y="5564188"/>
          <p14:tracePt t="250810" x="3625850" y="5713413"/>
          <p14:tracePt t="250824" x="3851275" y="5832475"/>
          <p14:tracePt t="250835" x="4089400" y="5919788"/>
          <p14:tracePt t="250845" x="4289425" y="5976938"/>
          <p14:tracePt t="250855" x="4370388" y="5995988"/>
          <p14:tracePt t="250900" x="4408488" y="5995988"/>
          <p14:tracePt t="250911" x="4414838" y="5983288"/>
          <p14:tracePt t="250926" x="4414838" y="5951538"/>
          <p14:tracePt t="250938" x="4414838" y="5913438"/>
          <p14:tracePt t="250947" x="4395788" y="5857875"/>
          <p14:tracePt t="250957" x="4351338" y="5770563"/>
          <p14:tracePt t="250967" x="4314825" y="5664200"/>
          <p14:tracePt t="250979" x="4257675" y="5551488"/>
          <p14:tracePt t="250991" x="4208463" y="5432425"/>
          <p14:tracePt t="251002" x="4151313" y="5319713"/>
          <p14:tracePt t="251017" x="4102100" y="5213350"/>
          <p14:tracePt t="251026" x="4051300" y="5119688"/>
          <p14:tracePt t="251047" x="3963988" y="4994275"/>
          <p14:tracePt t="251058" x="3908425" y="4957763"/>
          <p14:tracePt t="251068" x="3838575" y="4919663"/>
          <p14:tracePt t="251080" x="3757613" y="4889500"/>
          <p14:tracePt t="251092" x="3683000" y="4870450"/>
          <p14:tracePt t="251103" x="3595688" y="4851400"/>
          <p14:tracePt t="251114" x="3502025" y="4838700"/>
          <p14:tracePt t="251127" x="3413125" y="4845050"/>
          <p14:tracePt t="251137" x="3325813" y="4876800"/>
          <p14:tracePt t="251147" x="3232150" y="4913313"/>
          <p14:tracePt t="251160" x="3151188" y="4989513"/>
          <p14:tracePt t="251172" x="3089275" y="5089525"/>
          <p14:tracePt t="251181" x="3057525" y="5219700"/>
          <p14:tracePt t="251193" x="3063875" y="5376863"/>
          <p14:tracePt t="251205" x="3144838" y="5589588"/>
          <p14:tracePt t="251216" x="3306763" y="5776913"/>
          <p14:tracePt t="251228" x="3538538" y="5945188"/>
          <p14:tracePt t="251238" x="3851275" y="6076950"/>
          <p14:tracePt t="251249" x="4208463" y="6164263"/>
          <p14:tracePt t="251260" x="4570413" y="6196013"/>
          <p14:tracePt t="251272" x="4883150" y="6183313"/>
          <p14:tracePt t="251283" x="5132388" y="6126163"/>
          <p14:tracePt t="251294" x="5289550" y="6026150"/>
          <p14:tracePt t="251307" x="5389563" y="5870575"/>
          <p14:tracePt t="251317" x="5414963" y="5676900"/>
          <p14:tracePt t="251328" x="5345113" y="5419725"/>
          <p14:tracePt t="251340" x="5127625" y="5113338"/>
          <p14:tracePt t="251350" x="4832350" y="4838700"/>
          <p14:tracePt t="251361" x="4502150" y="4632325"/>
          <p14:tracePt t="251378" x="4189413" y="4494213"/>
          <p14:tracePt t="251384" x="3932238" y="4438650"/>
          <p14:tracePt t="251395" x="3776663" y="4425950"/>
          <p14:tracePt t="251406" x="3670300" y="4438650"/>
          <p14:tracePt t="251419" x="3613150" y="4487863"/>
          <p14:tracePt t="251431" x="3576638" y="4570413"/>
          <p14:tracePt t="251442" x="3576638" y="4683125"/>
          <p14:tracePt t="251451" x="3619500" y="4794250"/>
          <p14:tracePt t="251463" x="3719513" y="4906963"/>
          <p14:tracePt t="251476" x="3851275" y="5000625"/>
          <p14:tracePt t="251485" x="3970338" y="5057775"/>
          <p14:tracePt t="251496" x="4083050" y="5089525"/>
          <p14:tracePt t="251510" x="4164013" y="5106988"/>
          <p14:tracePt t="251520" x="4214813" y="5094288"/>
          <p14:tracePt t="251530" x="4251325" y="5064125"/>
          <p14:tracePt t="251542" x="4270375" y="4994275"/>
          <p14:tracePt t="251552" x="4264025" y="4919663"/>
          <p14:tracePt t="251564" x="4214813" y="4813300"/>
          <p14:tracePt t="251576" x="4114800" y="4700588"/>
          <p14:tracePt t="251587" x="3957638" y="4583113"/>
          <p14:tracePt t="251600" x="3783013" y="4494213"/>
          <p14:tracePt t="251609" x="3619500" y="4432300"/>
          <p14:tracePt t="251621" x="3506788" y="4400550"/>
          <p14:tracePt t="251633" x="3419475" y="4383088"/>
          <p14:tracePt t="251654" x="3376613" y="4383088"/>
          <p14:tracePt t="251710" x="3376613" y="4376738"/>
          <p14:tracePt t="251722" x="3376613" y="4370388"/>
          <p14:tracePt t="251733" x="3389313" y="4364038"/>
          <p14:tracePt t="251744" x="3402013" y="4357688"/>
          <p14:tracePt t="251756" x="3413125" y="4351338"/>
          <p14:tracePt t="251947" x="3413125" y="4364038"/>
          <p14:tracePt t="251960" x="3402013" y="4376738"/>
          <p14:tracePt t="251970" x="3389313" y="4394200"/>
          <p14:tracePt t="251980" x="3376613" y="4413250"/>
          <p14:tracePt t="251994" x="3357563" y="4438650"/>
          <p14:tracePt t="252003" x="3325813" y="4470400"/>
          <p14:tracePt t="252014" x="3282950" y="4506913"/>
          <p14:tracePt t="252026" x="3251200" y="4538663"/>
          <p14:tracePt t="252036" x="3219450" y="4564063"/>
          <p14:tracePt t="252047" x="3189288" y="4576763"/>
          <p14:tracePt t="252061" x="3151188" y="4600575"/>
          <p14:tracePt t="252072" x="3119438" y="4625975"/>
          <p14:tracePt t="252081" x="3089275" y="4651375"/>
          <p14:tracePt t="252094" x="3057525" y="4676775"/>
          <p14:tracePt t="252104" x="3013075" y="4700588"/>
          <p14:tracePt t="252115" x="2970213" y="4725988"/>
          <p14:tracePt t="252127" x="2938463" y="4751388"/>
          <p14:tracePt t="252143" x="2913063" y="4770438"/>
          <p14:tracePt t="252149" x="2895600" y="4783138"/>
          <p14:tracePt t="252161" x="2876550" y="4813300"/>
          <p14:tracePt t="252173" x="2863850" y="4845050"/>
          <p14:tracePt t="252182" x="2844800" y="4883150"/>
          <p14:tracePt t="252194" x="2825750" y="4951413"/>
          <p14:tracePt t="252206" x="2806700" y="5038725"/>
          <p14:tracePt t="252218" x="2789238" y="5151438"/>
          <p14:tracePt t="252228" x="2776538" y="5276850"/>
          <p14:tracePt t="252241" x="2763838" y="5400675"/>
          <p14:tracePt t="252250" x="2770188" y="5513388"/>
          <p14:tracePt t="252263" x="2813050" y="5619750"/>
          <p14:tracePt t="252275" x="2882900" y="5713413"/>
          <p14:tracePt t="252284" x="3025775" y="5819775"/>
          <p14:tracePt t="252295" x="3319463" y="5951538"/>
          <p14:tracePt t="252307" x="3770313" y="6057900"/>
          <p14:tracePt t="252318" x="4295775" y="6132513"/>
          <p14:tracePt t="252329" x="4857750" y="6170613"/>
          <p14:tracePt t="252342" x="5338763" y="6170613"/>
          <p14:tracePt t="252351" x="5727700" y="6145213"/>
          <p14:tracePt t="252362" x="6040438" y="6045200"/>
          <p14:tracePt t="252377" x="6246813" y="5883275"/>
          <p14:tracePt t="252385" x="6383338" y="5657850"/>
          <p14:tracePt t="252396" x="6427788" y="5364163"/>
          <p14:tracePt t="252408" x="6383338" y="4994275"/>
          <p14:tracePt t="252421" x="6170613" y="4594225"/>
          <p14:tracePt t="252430" x="5789613" y="4200525"/>
          <p14:tracePt t="252443" x="5314950" y="3887788"/>
          <p14:tracePt t="252452" x="4851400" y="3725863"/>
          <p14:tracePt t="252464" x="4483100" y="3694113"/>
          <p14:tracePt t="252476" x="4208463" y="3763963"/>
          <p14:tracePt t="252487" x="3989388" y="3944938"/>
          <p14:tracePt t="252497" x="3832225" y="4219575"/>
          <p14:tracePt t="252511" x="3725863" y="4600575"/>
          <p14:tracePt t="252521" x="3708400" y="4989513"/>
          <p14:tracePt t="252533" x="3751263" y="5357813"/>
          <p14:tracePt t="252544" x="3870325" y="5670550"/>
          <p14:tracePt t="252555" x="4008438" y="5851525"/>
          <p14:tracePt t="252565" x="4144963" y="5964238"/>
          <p14:tracePt t="252578" x="4257675" y="5983288"/>
          <p14:tracePt t="252589" x="4364038" y="5951538"/>
          <p14:tracePt t="252599" x="4438650" y="5845175"/>
          <p14:tracePt t="252611" x="4489450" y="5664200"/>
          <p14:tracePt t="252624" x="4476750" y="5400675"/>
          <p14:tracePt t="252633" x="4402138" y="5119688"/>
          <p14:tracePt t="252645" x="4257675" y="4870450"/>
          <p14:tracePt t="252657" x="4132263" y="4732338"/>
          <p14:tracePt t="252666" x="4038600" y="4645025"/>
          <p14:tracePt t="252678" x="3983038" y="4606925"/>
          <p14:tracePt t="252689" x="3951288" y="4606925"/>
          <p14:tracePt t="252701" x="3932238" y="4632325"/>
          <p14:tracePt t="252714" x="3919538" y="4689475"/>
          <p14:tracePt t="252724" x="3925888" y="4751388"/>
          <p14:tracePt t="252734" x="3976688" y="4832350"/>
          <p14:tracePt t="252746" x="4070350" y="4913313"/>
          <p14:tracePt t="252760" x="4244975" y="5000625"/>
          <p14:tracePt t="252768" x="4521200" y="5083175"/>
          <p14:tracePt t="252779" x="4889500" y="5132388"/>
          <p14:tracePt t="252792" x="5283200" y="5164138"/>
          <p14:tracePt t="252801" x="5689600" y="5183188"/>
          <p14:tracePt t="252813" x="6083300" y="5151438"/>
          <p14:tracePt t="252827" x="6477000" y="5083175"/>
          <p14:tracePt t="252835" x="6858000" y="4983163"/>
          <p14:tracePt t="252847" x="7215188" y="4883150"/>
          <p14:tracePt t="252859" x="7527925" y="4764088"/>
          <p14:tracePt t="252869" x="7789863" y="4657725"/>
          <p14:tracePt t="252880" x="8008938" y="4557713"/>
          <p14:tracePt t="252892" x="8153400" y="4483100"/>
          <p14:tracePt t="252903" x="8247063" y="4445000"/>
          <p14:tracePt t="253129" x="8308975" y="4413250"/>
          <p14:tracePt t="253150" x="8340725" y="4400550"/>
          <p14:tracePt t="253161" x="8372475" y="4387850"/>
          <p14:tracePt t="253173" x="8408988" y="4383088"/>
          <p14:tracePt t="253184" x="8453438" y="4383088"/>
          <p14:tracePt t="253195" x="8515350" y="4383088"/>
          <p14:tracePt t="253206" x="8615363" y="4387850"/>
          <p14:tracePt t="253221" x="8740775" y="4394200"/>
          <p14:tracePt t="253229" x="8896350" y="4419600"/>
          <p14:tracePt t="253241" x="9072563" y="4457700"/>
          <p14:tracePt t="253254" x="9221788" y="4487863"/>
          <p14:tracePt t="253262" x="9347200" y="4513263"/>
          <p14:tracePt t="253275" x="9434513" y="4519613"/>
          <p14:tracePt t="253285" x="9478963" y="4532313"/>
          <p14:tracePt t="253454" x="9502775" y="4532313"/>
          <p14:tracePt t="253477" x="9521825" y="4532313"/>
          <p14:tracePt t="253487" x="9534525" y="4532313"/>
          <p14:tracePt t="253793" x="9559925" y="4532313"/>
          <p14:tracePt t="253803" x="9578975" y="4532313"/>
          <p14:tracePt t="253814" x="9615488" y="4532313"/>
          <p14:tracePt t="253826" x="9702800" y="4532313"/>
          <p14:tracePt t="253837" x="9828213" y="4551363"/>
          <p14:tracePt t="253847" x="10004425" y="4576763"/>
          <p14:tracePt t="253859" x="10266363" y="4589463"/>
          <p14:tracePt t="253871" x="10579100" y="4606925"/>
          <p14:tracePt t="253881" x="10910888" y="4619625"/>
          <p14:tracePt t="253894" x="11191875" y="4619625"/>
          <p14:tracePt t="253905" x="11423650" y="4619625"/>
          <p14:tracePt t="253922" x="11630025" y="4619625"/>
          <p14:tracePt t="253927" x="11785600" y="4619625"/>
          <p14:tracePt t="253940" x="11911013" y="4619625"/>
          <p14:tracePt t="253949" x="11998325" y="4619625"/>
          <p14:tracePt t="254185" x="12023725" y="4606925"/>
          <p14:tracePt t="254197" x="12036425" y="4600575"/>
          <p14:tracePt t="254253" x="12030075" y="4600575"/>
          <p14:tracePt t="254264" x="12011025" y="4600575"/>
          <p14:tracePt t="254276" x="11972925" y="4600575"/>
          <p14:tracePt t="254287" x="11911013" y="4600575"/>
          <p14:tracePt t="254298" x="11811000" y="4600575"/>
          <p14:tracePt t="254309" x="11698288" y="4600575"/>
          <p14:tracePt t="254323" x="11572875" y="4600575"/>
          <p14:tracePt t="254334" x="11453813" y="4600575"/>
          <p14:tracePt t="254343" x="11341100" y="4600575"/>
          <p14:tracePt t="254355" x="11241088" y="4600575"/>
          <p14:tracePt t="254365" x="11166475" y="4600575"/>
          <p14:tracePt t="254376" x="11104563" y="4600575"/>
          <p14:tracePt t="254388" x="11060113" y="4606925"/>
          <p14:tracePt t="254399" x="11023600" y="4613275"/>
          <p14:tracePt t="254410" x="10966450" y="4619625"/>
          <p14:tracePt t="254425" x="10922000" y="4638675"/>
          <p14:tracePt t="254435" x="10885488" y="4657725"/>
          <p14:tracePt t="254444" x="10841038" y="4664075"/>
          <p14:tracePt t="254455" x="10791825" y="4683125"/>
          <p14:tracePt t="254466" x="10734675" y="4689475"/>
          <p14:tracePt t="254477" x="10685463" y="4700588"/>
          <p14:tracePt t="254490" x="10628313" y="4706938"/>
          <p14:tracePt t="254501" x="10566400" y="4719638"/>
          <p14:tracePt t="254512" x="10491788" y="4725988"/>
          <p14:tracePt t="254525" x="10385425" y="4745038"/>
          <p14:tracePt t="254534" x="10272713" y="4770438"/>
          <p14:tracePt t="254545" x="10147300" y="4789488"/>
          <p14:tracePt t="254557" x="10009188" y="4813300"/>
          <p14:tracePt t="254567" x="9840913" y="4832350"/>
          <p14:tracePt t="254579" x="9672638" y="4857750"/>
          <p14:tracePt t="254593" x="9478963" y="4883150"/>
          <p14:tracePt t="254601" x="9285288" y="4906963"/>
          <p14:tracePt t="254613" x="9115425" y="4945063"/>
          <p14:tracePt t="254627" x="8915400" y="4989513"/>
          <p14:tracePt t="254635" x="8689975" y="5026025"/>
          <p14:tracePt t="254646" x="8472488" y="5070475"/>
          <p14:tracePt t="254660" x="8221663" y="5113338"/>
          <p14:tracePt t="254669" x="7972425" y="5170488"/>
          <p14:tracePt t="254680" x="7696200" y="5232400"/>
          <p14:tracePt t="254694" x="7421563" y="5294313"/>
          <p14:tracePt t="254702" x="7121525" y="5357813"/>
          <p14:tracePt t="254714" x="6846888" y="5419725"/>
          <p14:tracePt t="254727" x="6596063" y="5476875"/>
          <p14:tracePt t="254737" x="6340475" y="5551488"/>
          <p14:tracePt t="254747" x="6083300" y="5626100"/>
          <p14:tracePt t="254760" x="5802313" y="5726113"/>
          <p14:tracePt t="254770" x="5495925" y="5819775"/>
          <p14:tracePt t="254781" x="5132388" y="5938838"/>
          <p14:tracePt t="254794" x="4776788" y="6045200"/>
          <p14:tracePt t="254805" x="4425950" y="6126163"/>
          <p14:tracePt t="254815" x="4076700" y="6196013"/>
          <p14:tracePt t="254829" x="3783013" y="6238875"/>
          <p14:tracePt t="254838" x="3513138" y="6270625"/>
          <p14:tracePt t="254849" x="3282950" y="6283325"/>
          <p14:tracePt t="254862" x="3076575" y="6283325"/>
          <p14:tracePt t="254872" x="2895600" y="6283325"/>
          <p14:tracePt t="254883" x="2738438" y="6283325"/>
          <p14:tracePt t="254895" x="2613025" y="6283325"/>
          <p14:tracePt t="254907" x="2506663" y="6283325"/>
          <p14:tracePt t="254918" x="2406650" y="6283325"/>
          <p14:tracePt t="254930" x="2332038" y="6283325"/>
          <p14:tracePt t="254939" x="2287588" y="6283325"/>
          <p14:tracePt t="255242" x="2263775" y="6283325"/>
          <p14:tracePt t="255254" x="2244725" y="6283325"/>
          <p14:tracePt t="255265" x="2225675" y="6283325"/>
          <p14:tracePt t="255276" x="2193925" y="6283325"/>
          <p14:tracePt t="255288" x="2182813" y="6283325"/>
          <p14:tracePt t="255299" x="2170113" y="6283325"/>
          <p14:tracePt t="255310" x="2157413" y="6283325"/>
          <p14:tracePt t="255322" x="2144713" y="6276975"/>
          <p14:tracePt t="255357" x="2138363" y="6270625"/>
          <p14:tracePt t="255366" x="2125663" y="6264275"/>
          <p14:tracePt t="255377" x="2119313" y="6257925"/>
          <p14:tracePt t="255392" x="2112963" y="6245225"/>
          <p14:tracePt t="255400" x="2093913" y="6232525"/>
          <p14:tracePt t="255413" x="2087563" y="6219825"/>
          <p14:tracePt t="255426" x="2087563" y="6213475"/>
          <p14:tracePt t="255436" x="2076450" y="6202363"/>
          <p14:tracePt t="255458" x="2063750" y="6196013"/>
          <p14:tracePt t="255468" x="2057400" y="6189663"/>
          <p14:tracePt t="255479" x="2044700" y="6183313"/>
          <p14:tracePt t="255491" x="2032000" y="6164263"/>
          <p14:tracePt t="255502" x="2006600" y="6151563"/>
          <p14:tracePt t="255515" x="1987550" y="6138863"/>
          <p14:tracePt t="255537" x="1963738" y="6113463"/>
          <p14:tracePt t="255547" x="1944688" y="6102350"/>
          <p14:tracePt t="255560" x="1925638" y="6096000"/>
          <p14:tracePt t="255569" x="1893888" y="6083300"/>
          <p14:tracePt t="255580" x="1876425" y="6076950"/>
          <p14:tracePt t="255595" x="1851025" y="6070600"/>
          <p14:tracePt t="255603" x="1831975" y="6051550"/>
          <p14:tracePt t="255614" x="1812925" y="6045200"/>
          <p14:tracePt t="255628" x="1781175" y="6038850"/>
          <p14:tracePt t="255640" x="1751013" y="6026150"/>
          <p14:tracePt t="255648" x="1725613" y="6013450"/>
          <p14:tracePt t="255661" x="1693863" y="6007100"/>
          <p14:tracePt t="255673" x="1676400" y="6000750"/>
          <p14:tracePt t="255681" x="1651000" y="5989638"/>
          <p14:tracePt t="255705" x="1638300" y="5983288"/>
          <p14:tracePt t="255716" x="1625600" y="5983288"/>
          <p14:tracePt t="255728" x="1612900" y="5983288"/>
          <p14:tracePt t="255738" x="1606550" y="5983288"/>
          <p14:tracePt t="255749" x="1593850" y="5983288"/>
          <p14:tracePt t="255762" x="1570038" y="5976938"/>
          <p14:tracePt t="255772" x="1557338" y="5976938"/>
          <p14:tracePt t="255783" x="1544638" y="5976938"/>
          <p14:tracePt t="255795" x="1538288" y="5976938"/>
          <p14:tracePt t="255807" x="1525588" y="5976938"/>
          <p14:tracePt t="255817" x="1512888" y="5976938"/>
          <p14:tracePt t="255829" x="1487488" y="5976938"/>
          <p14:tracePt t="255841" x="1463675" y="5976938"/>
          <p14:tracePt t="255851" x="1438275" y="5976938"/>
          <p14:tracePt t="255862" x="1412875" y="5976938"/>
          <p14:tracePt t="255876" x="1400175" y="5976938"/>
          <p14:tracePt t="255884" x="1387475" y="5976938"/>
          <p14:tracePt t="255908" x="1381125" y="5976938"/>
          <p14:tracePt t="255919" x="1370013" y="5976938"/>
          <p14:tracePt t="255938" x="1357313" y="5976938"/>
          <p14:tracePt t="255944" x="1344613" y="5976938"/>
          <p14:tracePt t="255952" x="1331913" y="5976938"/>
          <p14:tracePt t="255963" x="1319213" y="5976938"/>
          <p14:tracePt t="256008" x="1300163" y="5976938"/>
          <p14:tracePt t="256035" x="1287463" y="5976938"/>
          <p14:tracePt t="256042" x="1274763" y="5976938"/>
          <p14:tracePt t="256053" x="1257300" y="5983288"/>
          <p14:tracePt t="256064" x="1244600" y="5989638"/>
          <p14:tracePt t="256079" x="1238250" y="5989638"/>
          <p14:tracePt t="256088" x="1225550" y="5995988"/>
          <p14:tracePt t="256098" x="1212850" y="6000750"/>
          <p14:tracePt t="256109" x="1200150" y="6007100"/>
          <p14:tracePt t="256121" x="1181100" y="6013450"/>
          <p14:tracePt t="256132" x="1168400" y="6019800"/>
          <p14:tracePt t="256145" x="1144588" y="6026150"/>
          <p14:tracePt t="256155" x="1131888" y="6032500"/>
          <p14:tracePt t="256165" x="1112838" y="6038850"/>
          <p14:tracePt t="256188" x="1100138" y="6045200"/>
          <p14:tracePt t="256210" x="1087438" y="6051550"/>
          <p14:tracePt t="256233" x="1074738" y="6057900"/>
          <p14:tracePt t="256245" x="1068388" y="6064250"/>
          <p14:tracePt t="256266" x="1063625" y="6070600"/>
          <p14:tracePt t="256279" x="1057275" y="6076950"/>
          <p14:tracePt t="256291" x="1050925" y="6089650"/>
          <p14:tracePt t="256301" x="1044575" y="6102350"/>
          <p14:tracePt t="256312" x="1031875" y="6113463"/>
          <p14:tracePt t="256325" x="1025525" y="6119813"/>
          <p14:tracePt t="256338" x="1012825" y="6132513"/>
          <p14:tracePt t="256346" x="1006475" y="6145213"/>
          <p14:tracePt t="256359" x="1000125" y="6151563"/>
          <p14:tracePt t="256368" x="1000125" y="6157913"/>
          <p14:tracePt t="256393" x="993775" y="6170613"/>
          <p14:tracePt t="256402" x="987425" y="6183313"/>
          <p14:tracePt t="256413" x="987425" y="6189663"/>
          <p14:tracePt t="256426" x="987425" y="6202363"/>
          <p14:tracePt t="256460" x="987425" y="6213475"/>
          <p14:tracePt t="256469" x="981075" y="6226175"/>
          <p14:tracePt t="256480" x="981075" y="6238875"/>
          <p14:tracePt t="256492" x="981075" y="6251575"/>
          <p14:tracePt t="256510" x="981075" y="6264275"/>
          <p14:tracePt t="256518" x="981075" y="6283325"/>
          <p14:tracePt t="256528" x="981075" y="6296025"/>
          <p14:tracePt t="256539" x="981075" y="6307138"/>
          <p14:tracePt t="256548" x="981075" y="6313488"/>
          <p14:tracePt t="256570" x="981075" y="6319838"/>
          <p14:tracePt t="256581" x="981075" y="6332538"/>
          <p14:tracePt t="256605" x="981075" y="6345238"/>
          <p14:tracePt t="256616" x="987425" y="6351588"/>
          <p14:tracePt t="256628" x="993775" y="6364288"/>
          <p14:tracePt t="256639" x="1006475" y="6370638"/>
          <p14:tracePt t="256662" x="1012825" y="6376988"/>
          <p14:tracePt t="256684" x="1031875" y="6383338"/>
          <p14:tracePt t="256695" x="1044575" y="6389688"/>
          <p14:tracePt t="256707" x="1068388" y="6402388"/>
          <p14:tracePt t="256717" x="1087438" y="6407150"/>
          <p14:tracePt t="256730" x="1119188" y="6419850"/>
          <p14:tracePt t="256741" x="1138238" y="6426200"/>
          <p14:tracePt t="256750" x="1157288" y="6432550"/>
          <p14:tracePt t="256762" x="1174750" y="6438900"/>
          <p14:tracePt t="256775" x="1200150" y="6445250"/>
          <p14:tracePt t="256784" x="1212850" y="6451600"/>
          <p14:tracePt t="256795" x="1231900" y="6457950"/>
          <p14:tracePt t="256808" x="1244600" y="6457950"/>
          <p14:tracePt t="256885" x="1257300" y="6457950"/>
          <p14:tracePt t="256896" x="1263650" y="6457950"/>
          <p14:tracePt t="256919" x="1270000" y="6457950"/>
          <p14:tracePt t="256953" x="1274763" y="6464300"/>
          <p14:tracePt t="256964" x="1274763" y="6470650"/>
          <p14:tracePt t="256976" x="1287463" y="6477000"/>
          <p14:tracePt t="256987" x="1306513" y="6477000"/>
          <p14:tracePt t="256998" x="1338263" y="6483350"/>
          <p14:tracePt t="257011" x="1357313" y="6483350"/>
          <p14:tracePt t="257021" x="1370013" y="6489700"/>
          <p14:tracePt t="257032" x="1381125" y="6489700"/>
          <p14:tracePt t="257054" x="1387475" y="6489700"/>
          <p14:tracePt t="257065" x="1393825" y="6489700"/>
          <p14:tracePt t="257077" x="1406525" y="6489700"/>
          <p14:tracePt t="257089" x="1419225" y="6496050"/>
          <p14:tracePt t="257099" x="1438275" y="6496050"/>
          <p14:tracePt t="257111" x="1450975" y="6502400"/>
          <p14:tracePt t="257124" x="1463675" y="6507163"/>
          <p14:tracePt t="257133" x="1474788" y="6507163"/>
          <p14:tracePt t="257145" x="1487488" y="6507163"/>
          <p14:tracePt t="257191" x="1500188" y="6507163"/>
          <p14:tracePt t="257200" x="1525588" y="6507163"/>
          <p14:tracePt t="257211" x="1550988" y="6519863"/>
          <p14:tracePt t="257225" x="1570038" y="6526213"/>
          <p14:tracePt t="257237" x="1581150" y="6526213"/>
          <p14:tracePt t="257281" x="1593850" y="6526213"/>
          <p14:tracePt t="257294" x="1606550" y="6526213"/>
          <p14:tracePt t="257302" x="1612900" y="6526213"/>
          <p14:tracePt t="257313" x="1619250" y="6532563"/>
          <p14:tracePt t="257327" x="1631950" y="6532563"/>
          <p14:tracePt t="257338" x="1657350" y="6532563"/>
          <p14:tracePt t="257346" x="1670050" y="6532563"/>
          <p14:tracePt t="257360" x="1687513" y="6532563"/>
          <p14:tracePt t="257369" x="1700213" y="6532563"/>
          <p14:tracePt t="257380" x="1706563" y="6532563"/>
          <p14:tracePt t="257392" x="1712913" y="6538913"/>
          <p14:tracePt t="257414" x="1725613" y="6538913"/>
          <p14:tracePt t="257428" x="1731963" y="6545263"/>
          <p14:tracePt t="257440" x="1744663" y="6545263"/>
          <p14:tracePt t="257448" x="1763713" y="6545263"/>
          <p14:tracePt t="257460" x="1781175" y="6545263"/>
          <p14:tracePt t="257474" x="1793875" y="6551613"/>
          <p14:tracePt t="257482" x="1806575" y="6551613"/>
          <p14:tracePt t="257549" x="1812925" y="6551613"/>
          <p14:tracePt t="257561" x="1819275" y="6551613"/>
          <p14:tracePt t="257572" x="1825625" y="6551613"/>
          <p14:tracePt t="257582" x="1831975" y="6551613"/>
          <p14:tracePt t="257617" x="1844675" y="6551613"/>
          <p14:tracePt t="257628" x="1857375" y="6557963"/>
          <p14:tracePt t="257640" x="1870075" y="6557963"/>
          <p14:tracePt t="257651" x="1881188" y="6564313"/>
          <p14:tracePt t="257808" x="1893888" y="6564313"/>
          <p14:tracePt t="257875" x="1906588" y="6564313"/>
          <p14:tracePt t="257887" x="1912938" y="6570663"/>
          <p14:tracePt t="257898" x="1919288" y="6570663"/>
          <p14:tracePt t="257910" x="1925638" y="6570663"/>
          <p14:tracePt t="257925" x="1944688" y="6583363"/>
          <p14:tracePt t="257936" x="1970088" y="6589713"/>
          <p14:tracePt t="257946" x="1993900" y="6596063"/>
          <p14:tracePt t="257956" x="2012950" y="6602413"/>
          <p14:tracePt t="257966" x="2038350" y="6607175"/>
          <p14:tracePt t="257978" x="2070100" y="6619875"/>
          <p14:tracePt t="257988" x="2100263" y="6619875"/>
          <p14:tracePt t="258000" x="2138363" y="6619875"/>
          <p14:tracePt t="258010" x="2200275" y="6626225"/>
          <p14:tracePt t="258022" x="2287588" y="6626225"/>
          <p14:tracePt t="258035" x="2400300" y="6626225"/>
          <p14:tracePt t="258044" x="2570163" y="6626225"/>
          <p14:tracePt t="258055" x="2825750" y="6626225"/>
          <p14:tracePt t="258066" x="3138488" y="6619875"/>
          <p14:tracePt t="258078" x="3419475" y="6602413"/>
          <p14:tracePt t="258092" x="3613150" y="6577013"/>
          <p14:tracePt t="258101" x="3738563" y="6557963"/>
          <p14:tracePt t="258112" x="3832225" y="6526213"/>
          <p14:tracePt t="258128" x="3902075" y="6489700"/>
          <p14:tracePt t="258134" x="3932238" y="6438900"/>
          <p14:tracePt t="258146" x="3963988" y="6389688"/>
          <p14:tracePt t="258159" x="3970338" y="6307138"/>
          <p14:tracePt t="258167" x="3970338" y="6207125"/>
          <p14:tracePt t="258179" x="3957638" y="6107113"/>
          <p14:tracePt t="258193" x="3908425" y="5995988"/>
          <p14:tracePt t="258201" x="3808413" y="5851525"/>
          <p14:tracePt t="258213" x="3638550" y="5683250"/>
          <p14:tracePt t="258225" x="3382963" y="5507038"/>
          <p14:tracePt t="258235" x="3044825" y="5351463"/>
          <p14:tracePt t="258246" x="2657475" y="5226050"/>
          <p14:tracePt t="258259" x="2312988" y="5183188"/>
          <p14:tracePt t="258269" x="2000250" y="5189538"/>
          <p14:tracePt t="258280" x="1719263" y="5283200"/>
          <p14:tracePt t="258293" x="1506538" y="5451475"/>
          <p14:tracePt t="258302" x="1363663" y="5657850"/>
          <p14:tracePt t="258314" x="1300163" y="5932488"/>
          <p14:tracePt t="258329" x="1325563" y="6219825"/>
          <p14:tracePt t="258337" x="1487488" y="6519863"/>
          <p14:tracePt t="258348" x="1744663" y="6813550"/>
          <p14:tracePt t="258550" x="4864100" y="6738938"/>
          <p14:tracePt t="258561" x="4889500" y="6602413"/>
          <p14:tracePt t="258575" x="4921250" y="6451600"/>
          <p14:tracePt t="258584" x="4989513" y="6264275"/>
          <p14:tracePt t="258595" x="5089525" y="6070600"/>
          <p14:tracePt t="258606" x="5202238" y="5851525"/>
          <p14:tracePt t="258619" x="5345113" y="5600700"/>
          <p14:tracePt t="258632" x="5508625" y="5326063"/>
          <p14:tracePt t="258644" x="5689600" y="5045075"/>
          <p14:tracePt t="258652" x="5864225" y="4770438"/>
          <p14:tracePt t="258663" x="6008688" y="4519613"/>
          <p14:tracePt t="258676" x="6089650" y="4332288"/>
          <p14:tracePt t="258685" x="6134100" y="4194175"/>
          <p14:tracePt t="258697" x="6151563" y="4106863"/>
          <p14:tracePt t="258710" x="6157913" y="4044950"/>
          <p14:tracePt t="258719" x="6151563" y="3987800"/>
          <p14:tracePt t="258731" x="6102350" y="3932238"/>
          <p14:tracePt t="258744" x="6021388" y="3870325"/>
          <p14:tracePt t="258754" x="5902325" y="3806825"/>
          <p14:tracePt t="258764" x="5715000" y="3725863"/>
          <p14:tracePt t="258776" x="5445125" y="3613150"/>
          <p14:tracePt t="258787" x="5138738" y="3519488"/>
          <p14:tracePt t="258798" x="4757738" y="3413125"/>
          <p14:tracePt t="258809" x="4383088" y="3332163"/>
          <p14:tracePt t="258822" x="4032250" y="3263900"/>
          <p14:tracePt t="258833" x="3689350" y="3213100"/>
          <p14:tracePt t="258845" x="3425825" y="3181350"/>
          <p14:tracePt t="258855" x="3213100" y="3170238"/>
          <p14:tracePt t="258865" x="3051175" y="3157538"/>
          <p14:tracePt t="258877" x="2925763" y="3157538"/>
          <p14:tracePt t="258889" x="2813050" y="3176588"/>
          <p14:tracePt t="258899" x="2725738" y="3206750"/>
          <p14:tracePt t="258910" x="2657475" y="3232150"/>
          <p14:tracePt t="258923" x="2613025" y="3270250"/>
          <p14:tracePt t="258935" x="2576513" y="3313113"/>
          <p14:tracePt t="258946" x="2544763" y="3370263"/>
          <p14:tracePt t="258956" x="2532063" y="3425825"/>
          <p14:tracePt t="258967" x="2519363" y="3500438"/>
          <p14:tracePt t="258978" x="2513013" y="3576638"/>
          <p14:tracePt t="258990" x="2513013" y="3651250"/>
          <p14:tracePt t="259001" x="2544763" y="3732213"/>
          <p14:tracePt t="259013" x="2582863" y="3800475"/>
          <p14:tracePt t="259025" x="2644775" y="3883025"/>
          <p14:tracePt t="259034" x="2700338" y="3951288"/>
          <p14:tracePt t="259045" x="2770188" y="4013200"/>
          <p14:tracePt t="259059" x="2844800" y="4070350"/>
          <p14:tracePt t="259068" x="2932113" y="4119563"/>
          <p14:tracePt t="259079" x="3038475" y="4176713"/>
          <p14:tracePt t="259094" x="3170238" y="4219575"/>
          <p14:tracePt t="259101" x="3319463" y="4251325"/>
          <p14:tracePt t="259113" x="3519488" y="4287838"/>
          <p14:tracePt t="259127" x="3708400" y="4319588"/>
          <p14:tracePt t="259141" x="3870325" y="4325938"/>
          <p14:tracePt t="259146" x="4008438" y="4325938"/>
          <p14:tracePt t="259160" x="4119563" y="4325938"/>
          <p14:tracePt t="259169" x="4219575" y="4325938"/>
          <p14:tracePt t="259180" x="4270375" y="4325938"/>
          <p14:tracePt t="259259" x="4295775" y="4325938"/>
          <p14:tracePt t="259270" x="4319588" y="4325938"/>
          <p14:tracePt t="259281" x="4325938" y="4325938"/>
          <p14:tracePt t="259529" x="4338638" y="4325938"/>
          <p14:tracePt t="259545" x="4351338" y="4325938"/>
          <p14:tracePt t="259551" x="4364038" y="4325938"/>
          <p14:tracePt t="259562" x="4376738" y="4325938"/>
          <p14:tracePt t="259576" x="4389438" y="4325938"/>
          <p14:tracePt t="259585" x="4419600" y="4325938"/>
          <p14:tracePt t="259597" x="4445000" y="4325938"/>
          <p14:tracePt t="259608" x="4476750" y="4325938"/>
          <p14:tracePt t="259620" x="4502150" y="4325938"/>
          <p14:tracePt t="259632" x="4532313" y="4338638"/>
          <p14:tracePt t="259644" x="4557713" y="4338638"/>
          <p14:tracePt t="259654" x="4589463" y="4338638"/>
          <p14:tracePt t="259664" x="4608513" y="4338638"/>
          <p14:tracePt t="259732" x="4602163" y="4338638"/>
          <p14:tracePt t="259743" x="4564063" y="4338638"/>
          <p14:tracePt t="259754" x="4489450" y="4338638"/>
          <p14:tracePt t="259765" x="4389438" y="4338638"/>
          <p14:tracePt t="259777" x="4302125" y="4338638"/>
          <p14:tracePt t="259787" x="4238625" y="4344988"/>
          <p14:tracePt t="259800" x="4183063" y="4351338"/>
          <p14:tracePt t="259810" x="4132263" y="4370388"/>
          <p14:tracePt t="259825" x="4076700" y="4387850"/>
          <p14:tracePt t="259837" x="4008438" y="4425950"/>
          <p14:tracePt t="259845" x="3913188" y="4487863"/>
          <p14:tracePt t="259856" x="3770313" y="4583113"/>
          <p14:tracePt t="259866" x="3589338" y="4725988"/>
          <p14:tracePt t="259878" x="3425825" y="4864100"/>
          <p14:tracePt t="259891" x="3257550" y="5013325"/>
          <p14:tracePt t="259900" x="3113088" y="5157788"/>
          <p14:tracePt t="259913" x="3006725" y="5276850"/>
          <p14:tracePt t="259929" x="2913063" y="5370513"/>
          <p14:tracePt t="259935" x="2844800" y="5451475"/>
          <p14:tracePt t="259947" x="2782888" y="5519738"/>
          <p14:tracePt t="259958" x="2744788" y="5589588"/>
          <p14:tracePt t="259968" x="2725738" y="5645150"/>
          <p14:tracePt t="259979" x="2719388" y="5695950"/>
          <p14:tracePt t="259991" x="2706688" y="5751513"/>
          <p14:tracePt t="260001" x="2713038" y="5789613"/>
          <p14:tracePt t="260019" x="2725738" y="5832475"/>
          <p14:tracePt t="260026" x="2763838" y="5876925"/>
          <p14:tracePt t="260036" x="2806700" y="5913438"/>
          <p14:tracePt t="260046" x="2876550" y="5932488"/>
          <p14:tracePt t="260060" x="2951163" y="5951538"/>
          <p14:tracePt t="260069" x="3038475" y="5964238"/>
          <p14:tracePt t="260080" x="3151188" y="5964238"/>
          <p14:tracePt t="260094" x="3263900" y="5964238"/>
          <p14:tracePt t="260103" x="3351213" y="5964238"/>
          <p14:tracePt t="260137" x="3389313" y="5964238"/>
          <p14:tracePt t="260160" x="3402013" y="5964238"/>
          <p14:tracePt t="260170" x="3406775" y="5964238"/>
          <p14:tracePt t="260204" x="3395663" y="5964238"/>
          <p14:tracePt t="260216" x="3376613" y="5964238"/>
          <p14:tracePt t="260231" x="3344863" y="5964238"/>
          <p14:tracePt t="260238" x="3319463" y="5964238"/>
          <p14:tracePt t="260249" x="3276600" y="5964238"/>
          <p14:tracePt t="260260" x="3213100" y="5970588"/>
          <p14:tracePt t="260271" x="3138488" y="5983288"/>
          <p14:tracePt t="260283" x="3051175" y="5989638"/>
          <p14:tracePt t="260294" x="2963863" y="6000750"/>
          <p14:tracePt t="260306" x="2870200" y="6019800"/>
          <p14:tracePt t="260316" x="2770188" y="6045200"/>
          <p14:tracePt t="260329" x="2682875" y="6064250"/>
          <p14:tracePt t="260341" x="2589213" y="6096000"/>
          <p14:tracePt t="260351" x="2493963" y="6132513"/>
          <p14:tracePt t="260362" x="2425700" y="6183313"/>
          <p14:tracePt t="260376" x="2370138" y="6232525"/>
          <p14:tracePt t="260384" x="2332038" y="6276975"/>
          <p14:tracePt t="260395" x="2319338" y="6319838"/>
          <p14:tracePt t="260407" x="2312988" y="6338888"/>
          <p14:tracePt t="260420" x="2306638" y="6351588"/>
          <p14:tracePt t="260429" x="2319338" y="6364288"/>
          <p14:tracePt t="260442" x="2338388" y="6370638"/>
          <p14:tracePt t="260451" x="2387600" y="6383338"/>
          <p14:tracePt t="260462" x="2489200" y="6389688"/>
          <p14:tracePt t="260477" x="2644775" y="6402388"/>
          <p14:tracePt t="260485" x="2932113" y="6413500"/>
          <p14:tracePt t="260497" x="3289300" y="6432550"/>
          <p14:tracePt t="260511" x="3725863" y="6451600"/>
          <p14:tracePt t="260522" x="4208463" y="6451600"/>
          <p14:tracePt t="260530" x="4664075" y="6451600"/>
          <p14:tracePt t="260543" x="5070475" y="6451600"/>
          <p14:tracePt t="260554" x="5376863" y="6451600"/>
          <p14:tracePt t="260565" x="5638800" y="6438900"/>
          <p14:tracePt t="260576" x="5840413" y="6402388"/>
          <p14:tracePt t="260587" x="6002338" y="6338888"/>
          <p14:tracePt t="260598" x="6146800" y="6270625"/>
          <p14:tracePt t="260609" x="6257925" y="6164263"/>
          <p14:tracePt t="260621" x="6351588" y="6032500"/>
          <p14:tracePt t="260633" x="6421438" y="5907088"/>
          <p14:tracePt t="260643" x="6470650" y="5795963"/>
          <p14:tracePt t="260656" x="6502400" y="5683250"/>
          <p14:tracePt t="260665" x="6527800" y="5576888"/>
          <p14:tracePt t="260677" x="6527800" y="5489575"/>
          <p14:tracePt t="260688" x="6502400" y="5400675"/>
          <p14:tracePt t="260699" x="6421438" y="5307013"/>
          <p14:tracePt t="260710" x="6251575" y="5183188"/>
          <p14:tracePt t="260723" x="5934075" y="5013325"/>
          <p14:tracePt t="260737" x="5545138" y="4870450"/>
          <p14:tracePt t="260745" x="5089525" y="4745038"/>
          <p14:tracePt t="260756" x="4638675" y="4651375"/>
          <p14:tracePt t="260766" x="4270375" y="4600575"/>
          <p14:tracePt t="260779" x="4008438" y="4589463"/>
          <p14:tracePt t="260790" x="3819525" y="4606925"/>
          <p14:tracePt t="260800" x="3713163" y="4651375"/>
          <p14:tracePt t="260811" x="3657600" y="4706938"/>
          <p14:tracePt t="260825" x="3638550" y="4783138"/>
          <p14:tracePt t="260834" x="3670300" y="4900613"/>
          <p14:tracePt t="260845" x="3813175" y="5064125"/>
          <p14:tracePt t="260858" x="4102100" y="5300663"/>
          <p14:tracePt t="260868" x="4551363" y="5545138"/>
          <p14:tracePt t="260879" x="5064125" y="5776913"/>
          <p14:tracePt t="260893" x="5651500" y="5970588"/>
          <p14:tracePt t="260902" x="6283325" y="6126163"/>
          <p14:tracePt t="260913" x="6908800" y="6264275"/>
          <p14:tracePt t="260927" x="7508875" y="6364288"/>
          <p14:tracePt t="260938" x="8053388" y="6419850"/>
          <p14:tracePt t="260947" x="8515350" y="6451600"/>
          <p14:tracePt t="260960" x="8902700" y="6470650"/>
          <p14:tracePt t="260971" x="9215438" y="6489700"/>
          <p14:tracePt t="260980" x="9391650" y="6489700"/>
          <p14:tracePt t="260991" x="9515475" y="6489700"/>
          <p14:tracePt t="261005" x="9591675" y="6483350"/>
          <p14:tracePt t="261016" x="9659938" y="6464300"/>
          <p14:tracePt t="261028" x="9702800" y="6438900"/>
          <p14:tracePt t="261038" x="9747250" y="6402388"/>
          <p14:tracePt t="261048" x="9804400" y="6364288"/>
          <p14:tracePt t="261060" x="9872663" y="6326188"/>
          <p14:tracePt t="261070" x="9953625" y="6276975"/>
          <p14:tracePt t="261081" x="10034588" y="6232525"/>
          <p14:tracePt t="261093" x="10104438" y="6196013"/>
          <p14:tracePt t="261104" x="10153650" y="6170613"/>
          <p14:tracePt t="261115" x="10185400" y="6151563"/>
          <p14:tracePt t="261129" x="10210800" y="6145213"/>
          <p14:tracePt t="261142" x="10221913" y="6138863"/>
          <p14:tracePt t="261149" x="10240963" y="6126163"/>
          <p14:tracePt t="261161" x="10272713" y="6113463"/>
          <p14:tracePt t="261172" x="10291763" y="6102350"/>
          <p14:tracePt t="261183" x="10304463" y="6096000"/>
          <p14:tracePt t="261194" x="10315575" y="6089650"/>
          <p14:tracePt t="261206" x="10328275" y="6083300"/>
          <p14:tracePt t="261217" x="10334625" y="6083300"/>
          <p14:tracePt t="261229" x="10340975" y="6083300"/>
          <p14:tracePt t="261241" x="10347325" y="6076950"/>
          <p14:tracePt t="261251" x="10353675" y="6076950"/>
          <p14:tracePt t="261261" x="10360025" y="6070600"/>
          <p14:tracePt t="261275" x="10360025" y="6064250"/>
          <p14:tracePt t="261284" x="10379075" y="6057900"/>
          <p14:tracePt t="261330" x="10391775" y="6051550"/>
          <p14:tracePt t="261351" x="10398125" y="6045200"/>
          <p14:tracePt t="261363" x="10404475" y="6038850"/>
          <p14:tracePt t="261376" x="10421938" y="6032500"/>
          <p14:tracePt t="261385" x="10434638" y="6026150"/>
          <p14:tracePt t="261397" x="10447338" y="6013450"/>
          <p14:tracePt t="261408" x="10460038" y="6000750"/>
          <p14:tracePt t="261421" x="10472738" y="5989638"/>
          <p14:tracePt t="261432" x="10491788" y="5976938"/>
          <p14:tracePt t="261444" x="10504488" y="5964238"/>
          <p14:tracePt t="261455" x="10515600" y="5938838"/>
          <p14:tracePt t="261464" x="10528300" y="5919788"/>
          <p14:tracePt t="261475" x="10534650" y="5889625"/>
          <p14:tracePt t="261487" x="10547350" y="5864225"/>
          <p14:tracePt t="261498" x="10547350" y="5832475"/>
          <p14:tracePt t="261511" x="10547350" y="5813425"/>
          <p14:tracePt t="261520" x="10547350" y="5783263"/>
          <p14:tracePt t="261532" x="10547350" y="5757863"/>
          <p14:tracePt t="261543" x="10547350" y="5738813"/>
          <p14:tracePt t="261554" x="10547350" y="5719763"/>
          <p14:tracePt t="261565" x="10547350" y="5689600"/>
          <p14:tracePt t="261577" x="10547350" y="5664200"/>
          <p14:tracePt t="261588" x="10547350" y="5632450"/>
          <p14:tracePt t="261599" x="10547350" y="5607050"/>
          <p14:tracePt t="261611" x="10553700" y="5576888"/>
          <p14:tracePt t="261624" x="10553700" y="5557838"/>
          <p14:tracePt t="261634" x="10553700" y="5526088"/>
          <p14:tracePt t="261645" x="10560050" y="5507038"/>
          <p14:tracePt t="261660" x="10560050" y="5489575"/>
          <p14:tracePt t="261666" x="10566400" y="5476875"/>
          <p14:tracePt t="261678" x="10572750" y="5457825"/>
          <p14:tracePt t="261692" x="10579100" y="5432425"/>
          <p14:tracePt t="261700" x="10585450" y="5419725"/>
          <p14:tracePt t="261711" x="10598150" y="5400675"/>
          <p14:tracePt t="261727" x="10621963" y="5376863"/>
          <p14:tracePt t="261735" x="10634663" y="5364163"/>
          <p14:tracePt t="261746" x="10647363" y="5351463"/>
          <p14:tracePt t="261760" x="10672763" y="5319713"/>
          <p14:tracePt t="261768" x="10704513" y="5289550"/>
          <p14:tracePt t="261781" x="10747375" y="5251450"/>
          <p14:tracePt t="261793" x="10798175" y="5213350"/>
          <p14:tracePt t="261801" x="10841038" y="5189538"/>
          <p14:tracePt t="261813" x="10885488" y="5151438"/>
          <p14:tracePt t="261828" x="10953750" y="5113338"/>
          <p14:tracePt t="261838" x="11028363" y="5076825"/>
          <p14:tracePt t="261847" x="11110913" y="5032375"/>
          <p14:tracePt t="261861" x="11179175" y="4983163"/>
          <p14:tracePt t="261869" x="11247438" y="4945063"/>
          <p14:tracePt t="261880" x="11317288" y="4894263"/>
          <p14:tracePt t="261894" x="11385550" y="4857750"/>
          <p14:tracePt t="261905" x="11466513" y="4819650"/>
          <p14:tracePt t="261914" x="11541125" y="4776788"/>
          <p14:tracePt t="261926" x="11610975" y="4751388"/>
          <p14:tracePt t="261937" x="11641138" y="4732338"/>
          <p14:tracePt t="261948" x="11660188" y="4725988"/>
          <p14:tracePt t="262128" x="11672888" y="4719638"/>
          <p14:tracePt t="262353" x="11679238" y="4719638"/>
          <p14:tracePt t="262364" x="11691938" y="4713288"/>
          <p14:tracePt t="262377" x="11704638" y="4706938"/>
          <p14:tracePt t="262389" x="11717338" y="4694238"/>
          <p14:tracePt t="262398" x="11734800" y="4683125"/>
          <p14:tracePt t="262409" x="11747500" y="4670425"/>
          <p14:tracePt t="262424" x="11766550" y="4645025"/>
          <p14:tracePt t="262433" x="11779250" y="4625975"/>
          <p14:tracePt t="262444" x="11785600" y="4613275"/>
          <p14:tracePt t="262454" x="11804650" y="4600575"/>
          <p14:tracePt t="262465" x="11811000" y="4589463"/>
          <p14:tracePt t="262477" x="11823700" y="4576763"/>
          <p14:tracePt t="262500" x="11836400" y="4551363"/>
          <p14:tracePt t="262512" x="11847513" y="4532313"/>
          <p14:tracePt t="262533" x="11860213" y="4506913"/>
          <p14:tracePt t="262544" x="11866563" y="4487863"/>
          <p14:tracePt t="262556" x="11891963" y="4470400"/>
          <p14:tracePt t="262567" x="11904663" y="4445000"/>
          <p14:tracePt t="262578" x="11923713" y="4419600"/>
          <p14:tracePt t="262591" x="11936413" y="4394200"/>
          <p14:tracePt t="262601" x="11947525" y="4364038"/>
          <p14:tracePt t="262611" x="11966575" y="4332288"/>
          <p14:tracePt t="262626" x="11979275" y="4306888"/>
          <p14:tracePt t="262638" x="12004675" y="4283075"/>
          <p14:tracePt t="262645" x="12030075" y="4251325"/>
          <p14:tracePt t="262659" x="12060238" y="4206875"/>
          <p14:tracePt t="262667" x="12085638" y="4170363"/>
          <p14:tracePt t="262679" x="12123738" y="4138613"/>
          <p14:tracePt t="262692" x="12153900" y="4094163"/>
          <p14:tracePt t="265346" x="12004675" y="3787775"/>
          <p14:tracePt t="265357" x="11723688" y="3863975"/>
          <p14:tracePt t="265367" x="11310938" y="4006850"/>
          <p14:tracePt t="265379" x="10747375" y="4219575"/>
          <p14:tracePt t="265393" x="10104438" y="4525963"/>
          <p14:tracePt t="265402" x="9353550" y="4876800"/>
          <p14:tracePt t="265413" x="8559800" y="5232400"/>
          <p14:tracePt t="265426" x="7808913" y="5589588"/>
          <p14:tracePt t="265436" x="7164388" y="5889625"/>
          <p14:tracePt t="265446" x="6689725" y="6132513"/>
          <p14:tracePt t="265460" x="6415088" y="6313488"/>
          <p14:tracePt t="265469" x="6276975" y="6426200"/>
          <p14:tracePt t="265480" x="6227763" y="6496050"/>
          <p14:tracePt t="265492" x="6227763" y="6545263"/>
          <p14:tracePt t="265504" x="6257925" y="6589713"/>
          <p14:tracePt t="265516" x="6346825" y="6619875"/>
          <p14:tracePt t="265526" x="6489700" y="6645275"/>
          <p14:tracePt t="265538" x="6683375" y="6670675"/>
          <p14:tracePt t="265547" x="6940550" y="6683375"/>
          <p14:tracePt t="265559" x="7253288" y="6677025"/>
          <p14:tracePt t="265570" x="7570788" y="6645275"/>
          <p14:tracePt t="265581" x="7866063" y="6596063"/>
          <p14:tracePt t="265594" x="8096250" y="6526213"/>
          <p14:tracePt t="265606" x="8240713" y="6451600"/>
          <p14:tracePt t="265615" x="8321675" y="6383338"/>
          <p14:tracePt t="265628" x="8372475" y="6302375"/>
          <p14:tracePt t="265643" x="8389938" y="6207125"/>
          <p14:tracePt t="265649" x="8378825" y="6119813"/>
          <p14:tracePt t="265661" x="8296275" y="6026150"/>
          <p14:tracePt t="265675" x="8153400" y="5945188"/>
          <p14:tracePt t="265683" x="7927975" y="5889625"/>
          <p14:tracePt t="265695" x="7696200" y="5889625"/>
          <p14:tracePt t="265705" x="7453313" y="5926138"/>
          <p14:tracePt t="265718" x="7240588" y="6007100"/>
          <p14:tracePt t="265731" x="7064375" y="6119813"/>
          <p14:tracePt t="265741" x="6953250" y="6207125"/>
          <p14:tracePt t="265750" x="6908800" y="6251575"/>
          <p14:tracePt t="265761" x="6883400" y="6276975"/>
          <p14:tracePt t="265775" x="6883400" y="6289675"/>
          <p14:tracePt t="265784" x="6889750" y="6302375"/>
          <p14:tracePt t="265796" x="6953250" y="6319838"/>
          <p14:tracePt t="265808" x="7108825" y="6338888"/>
          <p14:tracePt t="265818" x="7396163" y="6357938"/>
          <p14:tracePt t="265829" x="7727950" y="6357938"/>
          <p14:tracePt t="265843" x="7989888" y="6332538"/>
          <p14:tracePt t="265852" x="8172450" y="6283325"/>
          <p14:tracePt t="265863" x="8278813" y="6226175"/>
          <p14:tracePt t="265878" x="8328025" y="6157913"/>
          <p14:tracePt t="265885" x="8321675" y="6070600"/>
          <p14:tracePt t="265897" x="8247063" y="5989638"/>
          <p14:tracePt t="265908" x="8128000" y="5913438"/>
          <p14:tracePt t="265924" x="7921625" y="5845175"/>
          <p14:tracePt t="265931" x="7721600" y="5800725"/>
          <p14:tracePt t="265944" x="7559675" y="5789613"/>
          <p14:tracePt t="265954" x="7446963" y="5795963"/>
          <p14:tracePt t="265964" x="7366000" y="5832475"/>
          <p14:tracePt t="265976" x="7321550" y="5883275"/>
          <p14:tracePt t="265986" x="7302500" y="5945188"/>
          <p14:tracePt t="265998" x="7315200" y="6013450"/>
          <p14:tracePt t="266011" x="7377113" y="6083300"/>
          <p14:tracePt t="266021" x="7477125" y="6145213"/>
          <p14:tracePt t="266032" x="7627938" y="6202363"/>
          <p14:tracePt t="266044" x="7777163" y="6238875"/>
          <p14:tracePt t="266055" x="7915275" y="6251575"/>
          <p14:tracePt t="266065" x="8021638" y="6232525"/>
          <p14:tracePt t="266077" x="8077200" y="6196013"/>
          <p14:tracePt t="266088" x="8096250" y="6132513"/>
          <p14:tracePt t="266099" x="8047038" y="6038850"/>
          <p14:tracePt t="266111" x="7883525" y="5913438"/>
          <p14:tracePt t="266123" x="7570788" y="5783263"/>
          <p14:tracePt t="266137" x="7196138" y="5695950"/>
          <p14:tracePt t="266145" x="6853238" y="5664200"/>
          <p14:tracePt t="266156" x="6615113" y="5670550"/>
          <p14:tracePt t="266167" x="6483350" y="5713413"/>
          <p14:tracePt t="266178" x="6415088" y="5776913"/>
          <p14:tracePt t="266191" x="6396038" y="5838825"/>
          <p14:tracePt t="266200" x="6440488" y="5932488"/>
          <p14:tracePt t="266212" x="6553200" y="6032500"/>
          <p14:tracePt t="266225" x="6770688" y="6132513"/>
          <p14:tracePt t="266234" x="7102475" y="6232525"/>
          <p14:tracePt t="266246" x="7496175" y="6302375"/>
          <p14:tracePt t="266260" x="7940675" y="6338888"/>
          <p14:tracePt t="266270" x="8396288" y="6357938"/>
          <p14:tracePt t="266280" x="8859838" y="6357938"/>
          <p14:tracePt t="266294" x="9321800" y="6307138"/>
          <p14:tracePt t="266302" x="9772650" y="6232525"/>
          <p14:tracePt t="266313" x="10166350" y="6164263"/>
          <p14:tracePt t="266328" x="10472738" y="6089650"/>
          <p14:tracePt t="266340" x="10653713" y="6032500"/>
          <p14:tracePt t="266347" x="10766425" y="6000750"/>
          <p14:tracePt t="266362" x="10821988" y="5989638"/>
          <p14:tracePt t="266370" x="10847388" y="5976938"/>
          <p14:tracePt t="266381" x="10872788" y="5964238"/>
          <p14:tracePt t="266394" x="10898188" y="5957888"/>
          <p14:tracePt t="266403" x="10922000" y="5951538"/>
          <p14:tracePt t="266414" x="10941050" y="5945188"/>
          <p14:tracePt t="266428" x="10960100" y="5945188"/>
          <p14:tracePt t="266439" x="10998200" y="5945188"/>
          <p14:tracePt t="266448" x="11041063" y="5932488"/>
          <p14:tracePt t="266459" x="11066463" y="5932488"/>
          <p14:tracePt t="266474" x="11085513" y="5932488"/>
          <p14:tracePt t="266481" x="11104563" y="5926138"/>
          <p14:tracePt t="266493" x="11117263" y="5926138"/>
          <p14:tracePt t="266504" x="11128375" y="5926138"/>
          <p14:tracePt t="266517" x="11141075" y="5919788"/>
          <p14:tracePt t="266530" x="11153775" y="5913438"/>
          <p14:tracePt t="266549" x="11166475" y="5907088"/>
          <p14:tracePt t="266560" x="11172825" y="5900738"/>
          <p14:tracePt t="266572" x="11185525" y="5895975"/>
          <p14:tracePt t="266595" x="11191875" y="5889625"/>
          <p14:tracePt t="266607" x="11198225" y="5883275"/>
          <p14:tracePt t="266617" x="11204575" y="5876925"/>
          <p14:tracePt t="266629" x="11210925" y="5864225"/>
          <p14:tracePt t="266640" x="11210925" y="5851525"/>
          <p14:tracePt t="266650" x="11210925" y="5832475"/>
          <p14:tracePt t="266662" x="11210925" y="5819775"/>
          <p14:tracePt t="266675" x="11210925" y="5800725"/>
          <p14:tracePt t="266685" x="11210925" y="5783263"/>
          <p14:tracePt t="266695" x="11210925" y="5770563"/>
          <p14:tracePt t="266708" x="11210925" y="5757863"/>
          <p14:tracePt t="266729" x="11210925" y="5738813"/>
          <p14:tracePt t="266744" x="11204575" y="5719763"/>
          <p14:tracePt t="266751" x="11198225" y="5707063"/>
          <p14:tracePt t="266763" x="11191875" y="5695950"/>
          <p14:tracePt t="266776" x="11185525" y="5695950"/>
          <p14:tracePt t="266786" x="11179175" y="5683250"/>
          <p14:tracePt t="266797" x="11172825" y="5657850"/>
          <p14:tracePt t="266809" x="11153775" y="5638800"/>
          <p14:tracePt t="266820" x="11141075" y="5619750"/>
          <p14:tracePt t="266831" x="11134725" y="5595938"/>
          <p14:tracePt t="266844" x="11123613" y="5570538"/>
          <p14:tracePt t="266859" x="11098213" y="5532438"/>
          <p14:tracePt t="266864" x="11072813" y="5489575"/>
          <p14:tracePt t="266878" x="11034713" y="5457825"/>
          <p14:tracePt t="266890" x="10991850" y="5419725"/>
          <p14:tracePt t="266898" x="10922000" y="5383213"/>
          <p14:tracePt t="266909" x="10821988" y="5351463"/>
          <p14:tracePt t="266926" x="10691813" y="5319713"/>
          <p14:tracePt t="266934" x="10553700" y="5294313"/>
          <p14:tracePt t="266945" x="10440988" y="5289550"/>
          <p14:tracePt t="266958" x="10353675" y="5276850"/>
          <p14:tracePt t="266965" x="10304463" y="5276850"/>
          <p14:tracePt t="266978" x="10260013" y="5289550"/>
          <p14:tracePt t="266990" x="10228263" y="5313363"/>
          <p14:tracePt t="266999" x="10210800" y="5326063"/>
          <p14:tracePt t="267011" x="10204450" y="5338763"/>
          <p14:tracePt t="267037" x="10204450" y="5345113"/>
          <p14:tracePt t="267045" x="10215563" y="5351463"/>
          <p14:tracePt t="267056" x="10234613" y="5351463"/>
          <p14:tracePt t="267066" x="10266363" y="5351463"/>
          <p14:tracePt t="267078" x="10291763" y="5351463"/>
          <p14:tracePt t="267090" x="10321925" y="5351463"/>
          <p14:tracePt t="267100" x="10347325" y="5351463"/>
          <p14:tracePt t="267111" x="10398125" y="5351463"/>
          <p14:tracePt t="267125" x="10447338" y="5351463"/>
          <p14:tracePt t="267137" x="10510838" y="5351463"/>
          <p14:tracePt t="267145" x="10585450" y="5351463"/>
          <p14:tracePt t="267157" x="10647363" y="5351463"/>
          <p14:tracePt t="267167" x="10710863" y="5351463"/>
          <p14:tracePt t="267179" x="10785475" y="5351463"/>
          <p14:tracePt t="267192" x="10860088" y="5351463"/>
          <p14:tracePt t="267201" x="10934700" y="5351463"/>
          <p14:tracePt t="267213" x="11028363" y="5338763"/>
          <p14:tracePt t="267226" x="11117263" y="5307013"/>
          <p14:tracePt t="267235" x="11210925" y="5264150"/>
          <p14:tracePt t="267246" x="11304588" y="5213350"/>
          <p14:tracePt t="267259" x="11398250" y="5151438"/>
          <p14:tracePt t="267275" x="11491913" y="5070475"/>
          <p14:tracePt t="267280" x="11598275" y="4983163"/>
          <p14:tracePt t="267294" x="11710988" y="4876800"/>
          <p14:tracePt t="267303" x="11830050" y="4776788"/>
          <p14:tracePt t="267314" x="11911013" y="4700588"/>
          <p14:tracePt t="267327" x="11972925" y="4632325"/>
          <p14:tracePt t="267337" x="11991975" y="4600575"/>
          <p14:tracePt t="267347" x="12011025" y="4576763"/>
          <p14:tracePt t="267406" x="12023725" y="4564063"/>
          <p14:tracePt t="267415" x="12036425" y="4551363"/>
          <p14:tracePt t="267428" x="12047538" y="4538663"/>
          <p14:tracePt t="267439" x="12072938" y="4519613"/>
          <p14:tracePt t="267449" x="12085638" y="4494213"/>
          <p14:tracePt t="267461" x="12098338" y="4476750"/>
          <p14:tracePt t="267472" x="12104688" y="4457700"/>
          <p14:tracePt t="267483" x="12111038" y="4432300"/>
          <p14:tracePt t="267494" x="12117388" y="4413250"/>
          <p14:tracePt t="267507" x="12136438" y="4394200"/>
          <p14:tracePt t="267517" x="12141200" y="4370388"/>
          <p14:tracePt t="267528" x="12147550" y="4357688"/>
          <p14:tracePt t="267541" x="12153900" y="4338638"/>
          <p14:tracePt t="267550" x="12160250" y="4306888"/>
          <p14:tracePt t="267561" x="12166600" y="4283075"/>
          <p14:tracePt t="267574" x="12185650" y="4238625"/>
          <p14:tracePt t="271038" x="11041063" y="1312863"/>
          <p14:tracePt t="271049" x="10340975" y="374650"/>
          <p14:tracePt t="275977" x="10653713" y="180975"/>
          <p14:tracePt t="275988" x="10653713" y="338138"/>
          <p14:tracePt t="275999" x="10653713" y="519113"/>
          <p14:tracePt t="276010" x="10666413" y="750888"/>
          <p14:tracePt t="276023" x="10679113" y="987425"/>
          <p14:tracePt t="276033" x="10698163" y="1250950"/>
          <p14:tracePt t="276044" x="10710863" y="1487488"/>
          <p14:tracePt t="276057" x="10710863" y="1687513"/>
          <p14:tracePt t="276067" x="10710863" y="1825625"/>
          <p14:tracePt t="276078" x="10710863" y="1925638"/>
          <p14:tracePt t="276092" x="10710863" y="2012950"/>
          <p14:tracePt t="276101" x="10710863" y="2074863"/>
          <p14:tracePt t="276112" x="10710863" y="2125663"/>
          <p14:tracePt t="276125" x="10704513" y="2181225"/>
          <p14:tracePt t="276135" x="10698163" y="2232025"/>
          <p14:tracePt t="276146" x="10666413" y="2300288"/>
          <p14:tracePt t="276160" x="10628313" y="2370138"/>
          <p14:tracePt t="276169" x="10560050" y="2438400"/>
          <p14:tracePt t="276179" x="10466388" y="2519363"/>
          <p14:tracePt t="276191" x="10340975" y="2600325"/>
          <p14:tracePt t="276202" x="10179050" y="2663825"/>
          <p14:tracePt t="276216" x="10004425" y="2713038"/>
          <p14:tracePt t="276226" x="9785350" y="2738438"/>
          <p14:tracePt t="276235" x="9453563" y="2738438"/>
          <p14:tracePt t="276246" x="9009063" y="2693988"/>
          <p14:tracePt t="276259" x="8466138" y="2619375"/>
          <p14:tracePt t="276275" x="7866063" y="2519363"/>
          <p14:tracePt t="276280" x="7264400" y="2406650"/>
          <p14:tracePt t="276294" x="6746875" y="2312988"/>
          <p14:tracePt t="276303" x="6296025" y="2219325"/>
          <p14:tracePt t="276314" x="5951538" y="2174875"/>
          <p14:tracePt t="276329" x="5708650" y="2144713"/>
          <p14:tracePt t="276338" x="5583238" y="2132013"/>
          <p14:tracePt t="276348" x="5521325" y="2125663"/>
          <p14:tracePt t="276359" x="5489575" y="2125663"/>
          <p14:tracePt t="276370" x="5476875" y="2125663"/>
          <p14:tracePt t="276381" x="5464175" y="2125663"/>
          <p14:tracePt t="276393" x="5438775" y="2125663"/>
          <p14:tracePt t="276405" x="5408613" y="2125663"/>
          <p14:tracePt t="276415" x="5345113" y="2138363"/>
          <p14:tracePt t="276427" x="5245100" y="2144713"/>
          <p14:tracePt t="276439" x="5108575" y="2157413"/>
          <p14:tracePt t="276449" x="4895850" y="2168525"/>
          <p14:tracePt t="276461" x="4564063" y="2168525"/>
          <p14:tracePt t="276472" x="4157663" y="2168525"/>
          <p14:tracePt t="276483" x="3725863" y="2168525"/>
          <p14:tracePt t="276494" x="3313113" y="2157413"/>
          <p14:tracePt t="276507" x="2970213" y="2106613"/>
          <p14:tracePt t="276517" x="2725738" y="2063750"/>
          <p14:tracePt t="276530" x="2551113" y="2025650"/>
          <p14:tracePt t="276541" x="2476500" y="2006600"/>
          <p14:tracePt t="276550" x="2432050" y="1987550"/>
          <p14:tracePt t="276562" x="2400300" y="1974850"/>
          <p14:tracePt t="276575" x="2376488" y="1957388"/>
          <p14:tracePt t="276584" x="2344738" y="1919288"/>
          <p14:tracePt t="276595" x="2319338" y="1900238"/>
          <p14:tracePt t="276608" x="2300288" y="1863725"/>
          <p14:tracePt t="276618" x="2276475" y="1844675"/>
          <p14:tracePt t="276631" x="2244725" y="1819275"/>
          <p14:tracePt t="276642" x="2200275" y="1793875"/>
          <p14:tracePt t="276652" x="2157413" y="1768475"/>
          <p14:tracePt t="276663" x="2125663" y="1751013"/>
          <p14:tracePt t="276676" x="2093913" y="1725613"/>
          <p14:tracePt t="276686" x="2038350" y="1700213"/>
          <p14:tracePt t="276697" x="1970088" y="1668463"/>
          <p14:tracePt t="276711" x="1900238" y="1644650"/>
          <p14:tracePt t="276721" x="1838325" y="1625600"/>
          <p14:tracePt t="276731" x="1781175" y="1606550"/>
          <p14:tracePt t="276743" x="1763713" y="1600200"/>
          <p14:tracePt t="276756" x="1751013" y="1593850"/>
          <p14:tracePt t="276764" x="1738313" y="1593850"/>
          <p14:tracePt t="276777" x="1731963" y="1593850"/>
          <p14:tracePt t="276788" x="1725613" y="1593850"/>
          <p14:tracePt t="276799" x="1706563" y="1593850"/>
          <p14:tracePt t="276809" x="1687513" y="1593850"/>
          <p14:tracePt t="276824" x="1663700" y="1593850"/>
          <p14:tracePt t="276834" x="1631950" y="1606550"/>
          <p14:tracePt t="276845" x="1587500" y="1625600"/>
          <p14:tracePt t="276855" x="1557338" y="1651000"/>
          <p14:tracePt t="276865" x="1544638" y="1663700"/>
          <p14:tracePt t="276877" x="1531938" y="1681163"/>
          <p14:tracePt t="276889" x="1525588" y="1712913"/>
          <p14:tracePt t="276899" x="1525588" y="1731963"/>
          <p14:tracePt t="276910" x="1525588" y="1768475"/>
          <p14:tracePt t="276925" x="1538288" y="1825625"/>
          <p14:tracePt t="276935" x="1600200" y="1893888"/>
          <p14:tracePt t="276945" x="1693863" y="1968500"/>
          <p14:tracePt t="276956" x="1851025" y="2051050"/>
          <p14:tracePt t="276967" x="2063750" y="2151063"/>
          <p14:tracePt t="276978" x="2300288" y="2225675"/>
          <p14:tracePt t="276991" x="2551113" y="2281238"/>
          <p14:tracePt t="277000" x="2813050" y="2312988"/>
          <p14:tracePt t="277012" x="3025775" y="2325688"/>
          <p14:tracePt t="277026" x="3195638" y="2306638"/>
          <p14:tracePt t="277040" x="3332163" y="2251075"/>
          <p14:tracePt t="277046" x="3438525" y="2187575"/>
          <p14:tracePt t="277060" x="3532188" y="2106613"/>
          <p14:tracePt t="277068" x="3595688" y="2000250"/>
          <p14:tracePt t="277079" x="3644900" y="1881188"/>
          <p14:tracePt t="277094" x="3676650" y="1757363"/>
          <p14:tracePt t="277101" x="3676650" y="1631950"/>
          <p14:tracePt t="277113" x="3644900" y="1519238"/>
          <p14:tracePt t="277126" x="3538538" y="1387475"/>
          <p14:tracePt t="277137" x="3376613" y="1257300"/>
          <p14:tracePt t="277147" x="3157538" y="1138238"/>
          <p14:tracePt t="277160" x="2925763" y="1062038"/>
          <p14:tracePt t="277171" x="2700338" y="1025525"/>
          <p14:tracePt t="277180" x="2493963" y="1025525"/>
          <p14:tracePt t="277194" x="2319338" y="1050925"/>
          <p14:tracePt t="277204" x="2182813" y="1112838"/>
          <p14:tracePt t="277217" x="2076450" y="1200150"/>
          <p14:tracePt t="277229" x="2006600" y="1306513"/>
          <p14:tracePt t="277239" x="1987550" y="1444625"/>
          <p14:tracePt t="277248" x="2032000" y="1600200"/>
          <p14:tracePt t="277261" x="2187575" y="1787525"/>
          <p14:tracePt t="277272" x="2519363" y="2012950"/>
          <p14:tracePt t="277282" x="2989263" y="2219325"/>
          <p14:tracePt t="277295" x="3563938" y="2357438"/>
          <p14:tracePt t="277306" x="4157663" y="2413000"/>
          <p14:tracePt t="277316" x="4721225" y="2400300"/>
          <p14:tracePt t="277328" x="5189538" y="2332038"/>
          <p14:tracePt t="277339" x="5545138" y="2225675"/>
          <p14:tracePt t="277349" x="5789613" y="2106613"/>
          <p14:tracePt t="277361" x="5895975" y="2032000"/>
          <p14:tracePt t="277394" x="5951538" y="1981200"/>
          <p14:tracePt t="277405" x="5995988" y="1968500"/>
          <p14:tracePt t="277418" x="6057900" y="1968500"/>
          <p14:tracePt t="277429" x="6208713" y="2006600"/>
          <p14:tracePt t="277440" x="6564313" y="2125663"/>
          <p14:tracePt t="277450" x="7159625" y="2338388"/>
          <p14:tracePt t="277462" x="7972425" y="2613025"/>
          <p14:tracePt t="277476" x="8878888" y="2887663"/>
          <p14:tracePt t="277484" x="9840913" y="3144838"/>
          <p14:tracePt t="277495" x="10798175" y="3357563"/>
          <p14:tracePt t="277507" x="11723688" y="3525838"/>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2"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货币制度的演变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209E287-8BAB-4157-99A7-BE16A1F4DDE8}"/>
              </a:ext>
            </a:extLst>
          </p:cNvPr>
          <p:cNvSpPr txBox="1"/>
          <p:nvPr/>
        </p:nvSpPr>
        <p:spPr>
          <a:xfrm>
            <a:off x="941294" y="1874729"/>
            <a:ext cx="10309412" cy="3108543"/>
          </a:xfrm>
          <a:prstGeom prst="rect">
            <a:avLst/>
          </a:prstGeom>
          <a:noFill/>
        </p:spPr>
        <p:txBody>
          <a:bodyPr wrap="square" rtlCol="0">
            <a:spAutoFit/>
          </a:bodyPr>
          <a:lstStyle/>
          <a:p>
            <a:r>
              <a:rPr lang="zh-CN" altLang="en-US" sz="2800" b="1" dirty="0"/>
              <a:t>银两本位制与银币本位制辨析：</a:t>
            </a:r>
            <a:endParaRPr lang="en-US" altLang="zh-CN" sz="2800" b="1" dirty="0"/>
          </a:p>
          <a:p>
            <a:endParaRPr lang="en-US" altLang="zh-CN" sz="1400" b="1" dirty="0"/>
          </a:p>
          <a:p>
            <a:r>
              <a:rPr lang="zh-CN" altLang="en-US" sz="2800" b="1" dirty="0"/>
              <a:t>银两本位</a:t>
            </a:r>
            <a:r>
              <a:rPr lang="zh-CN" altLang="en-US" sz="2800" dirty="0"/>
              <a:t>：以白银重量“两”为价格标准，实行银块流通；</a:t>
            </a:r>
            <a:endParaRPr lang="en-US" altLang="zh-CN" sz="2800" dirty="0"/>
          </a:p>
          <a:p>
            <a:endParaRPr lang="en-US" altLang="zh-CN" sz="1400" dirty="0"/>
          </a:p>
          <a:p>
            <a:r>
              <a:rPr lang="zh-CN" altLang="en-US" sz="2800" b="1" i="0" dirty="0">
                <a:solidFill>
                  <a:srgbClr val="333333"/>
                </a:solidFill>
                <a:effectLst/>
                <a:latin typeface="Arial" panose="020B0604020202020204" pitchFamily="34" charset="0"/>
              </a:rPr>
              <a:t>银币本位</a:t>
            </a:r>
            <a:r>
              <a:rPr lang="zh-CN" altLang="en-US" sz="2800" b="0" i="0" dirty="0">
                <a:solidFill>
                  <a:srgbClr val="333333"/>
                </a:solidFill>
                <a:effectLst/>
                <a:latin typeface="Arial" panose="020B0604020202020204" pitchFamily="34" charset="0"/>
              </a:rPr>
              <a:t>：国家规定白银为货币金属，并要求铸成</a:t>
            </a:r>
            <a:r>
              <a:rPr lang="zh-CN" altLang="en-US" sz="2800" b="0" i="0" dirty="0">
                <a:solidFill>
                  <a:srgbClr val="FF0000"/>
                </a:solidFill>
                <a:effectLst/>
                <a:latin typeface="Arial" panose="020B0604020202020204" pitchFamily="34" charset="0"/>
              </a:rPr>
              <a:t>一定形状、重量和成色的银币</a:t>
            </a:r>
            <a:r>
              <a:rPr lang="zh-CN" altLang="en-US" sz="2800" b="0" i="0" dirty="0">
                <a:solidFill>
                  <a:srgbClr val="333333"/>
                </a:solidFill>
                <a:effectLst/>
                <a:latin typeface="Arial" panose="020B0604020202020204" pitchFamily="34" charset="0"/>
              </a:rPr>
              <a:t>；银币可以自由铸造和自由熔化；银行券可以自由兑换银币或白银；银币和白银可自由输出或输入，以保证外汇市场的稳定；</a:t>
            </a:r>
            <a:endParaRPr lang="zh-CN" altLang="en-US" sz="2800" dirty="0"/>
          </a:p>
        </p:txBody>
      </p:sp>
    </p:spTree>
    <p:extLst>
      <p:ext uri="{BB962C8B-B14F-4D97-AF65-F5344CB8AC3E}">
        <p14:creationId xmlns:p14="http://schemas.microsoft.com/office/powerpoint/2010/main" val="3191760074"/>
      </p:ext>
    </p:extLst>
  </p:cSld>
  <p:clrMapOvr>
    <a:masterClrMapping/>
  </p:clrMapOvr>
  <mc:AlternateContent xmlns:mc="http://schemas.openxmlformats.org/markup-compatibility/2006" xmlns:p14="http://schemas.microsoft.com/office/powerpoint/2010/main">
    <mc:Choice Requires="p14">
      <p:transition spd="slow" p14:dur="2000" advTm="59197"/>
    </mc:Choice>
    <mc:Fallback xmlns="">
      <p:transition spd="slow" advTm="59197"/>
    </mc:Fallback>
  </mc:AlternateContent>
  <p:extLst>
    <p:ext uri="{3A86A75C-4F4B-4683-9AE1-C65F6400EC91}">
      <p14:laserTraceLst xmlns:p14="http://schemas.microsoft.com/office/powerpoint/2010/main">
        <p14:tracePtLst>
          <p14:tracePt t="980" x="11666538" y="3487738"/>
          <p14:tracePt t="993" x="11028363" y="3487738"/>
          <p14:tracePt t="1002" x="10272713" y="3487738"/>
          <p14:tracePt t="1013" x="9459913" y="3487738"/>
          <p14:tracePt t="1025" x="8628063" y="3487738"/>
          <p14:tracePt t="1042" x="7789863" y="3487738"/>
          <p14:tracePt t="1048" x="7008813" y="3487738"/>
          <p14:tracePt t="1060" x="6296025" y="3487738"/>
          <p14:tracePt t="1074" x="5715000" y="3487738"/>
          <p14:tracePt t="1082" x="5208588" y="3487738"/>
          <p14:tracePt t="1095" x="4795838" y="3500438"/>
          <p14:tracePt t="1105" x="4457700" y="3532188"/>
          <p14:tracePt t="1115" x="4189413" y="3563938"/>
          <p14:tracePt t="1127" x="4002088" y="3576638"/>
          <p14:tracePt t="1137" x="3876675" y="3587750"/>
          <p14:tracePt t="1149" x="3776663" y="3594100"/>
          <p14:tracePt t="1162" x="3702050" y="3613150"/>
          <p14:tracePt t="1173" x="3632200" y="3625850"/>
          <p14:tracePt t="1183" x="3582988" y="3632200"/>
          <p14:tracePt t="1195" x="3519488" y="3644900"/>
          <p14:tracePt t="1206" x="3438525" y="3663950"/>
          <p14:tracePt t="1216" x="3338513" y="3681413"/>
          <p14:tracePt t="1227" x="3213100" y="3694113"/>
          <p14:tracePt t="1239" x="3038475" y="3706813"/>
          <p14:tracePt t="1250" x="2800350" y="3732213"/>
          <p14:tracePt t="1262" x="2563813" y="3744913"/>
          <p14:tracePt t="1273" x="2300288" y="3763963"/>
          <p14:tracePt t="1285" x="2038350" y="3776663"/>
          <p14:tracePt t="1301" x="1806575" y="3787775"/>
          <p14:tracePt t="1309" x="1574800" y="3787775"/>
          <p14:tracePt t="1318" x="1370013" y="3787775"/>
          <p14:tracePt t="1329" x="1163638" y="3787775"/>
          <p14:tracePt t="1343" x="950913" y="3800475"/>
          <p14:tracePt t="1353" x="719138" y="3819525"/>
          <p14:tracePt t="1363" x="487363" y="3819525"/>
          <p14:tracePt t="1377" x="255588" y="3819525"/>
          <p14:tracePt t="1385" x="74613" y="3819525"/>
          <p14:tracePt t="3243" x="419100" y="3419475"/>
          <p14:tracePt t="3253" x="800100" y="3419475"/>
          <p14:tracePt t="3264" x="1206500" y="3419475"/>
          <p14:tracePt t="3275" x="1663700" y="3419475"/>
          <p14:tracePt t="3287" x="2119313" y="3419475"/>
          <p14:tracePt t="3298" x="2606675" y="3400425"/>
          <p14:tracePt t="3310" x="3095625" y="3381375"/>
          <p14:tracePt t="3321" x="3606800" y="3344863"/>
          <p14:tracePt t="3331" x="4144963" y="3306763"/>
          <p14:tracePt t="3344" x="4714875" y="3251200"/>
          <p14:tracePt t="3354" x="5232400" y="3176588"/>
          <p14:tracePt t="3366" x="5683250" y="3106738"/>
          <p14:tracePt t="3379" x="6034088" y="3038475"/>
          <p14:tracePt t="3388" x="6257925" y="2981325"/>
          <p14:tracePt t="3399" x="6334125" y="2951163"/>
          <p14:tracePt t="3411" x="6364288" y="2938463"/>
          <p14:tracePt t="3445" x="6383338" y="2925763"/>
          <p14:tracePt t="3458" x="6389688" y="2913063"/>
          <p14:tracePt t="3467" x="6396038" y="2887663"/>
          <p14:tracePt t="3478" x="6396038" y="2870200"/>
          <p14:tracePt t="3492" x="6376988" y="2851150"/>
          <p14:tracePt t="3501" x="6364288" y="2825750"/>
          <p14:tracePt t="3512" x="6357938" y="2813050"/>
          <p14:tracePt t="3525" x="6351588" y="2800350"/>
          <p14:tracePt t="3534" x="6340475" y="2787650"/>
          <p14:tracePt t="3545" x="6327775" y="2774950"/>
          <p14:tracePt t="3561" x="6315075" y="2763838"/>
          <p14:tracePt t="3568" x="6302375" y="2757488"/>
          <p14:tracePt t="3580" x="6289675" y="2751138"/>
          <p14:tracePt t="3592" x="6276975" y="2744788"/>
          <p14:tracePt t="3607" x="6264275" y="2744788"/>
          <p14:tracePt t="3647" x="6251575" y="2744788"/>
          <p14:tracePt t="3661" x="6246813" y="2751138"/>
          <p14:tracePt t="3669" x="6240463" y="2770188"/>
          <p14:tracePt t="3681" x="6240463" y="2800350"/>
          <p14:tracePt t="3694" x="6240463" y="2825750"/>
          <p14:tracePt t="3704" x="6246813" y="2863850"/>
          <p14:tracePt t="3714" x="6276975" y="2900363"/>
          <p14:tracePt t="3727" x="6340475" y="2938463"/>
          <p14:tracePt t="3737" x="6427788" y="2987675"/>
          <p14:tracePt t="3748" x="6615113" y="3063875"/>
          <p14:tracePt t="3761" x="7002463" y="3187700"/>
          <p14:tracePt t="3771" x="7502525" y="3300413"/>
          <p14:tracePt t="3782" x="8102600" y="3413125"/>
          <p14:tracePt t="3795" x="8747125" y="3494088"/>
          <p14:tracePt t="3805" x="9391650" y="3551238"/>
          <p14:tracePt t="3815" x="9972675" y="3551238"/>
          <p14:tracePt t="3827" x="10491788" y="3519488"/>
          <p14:tracePt t="3838" x="10910888" y="3451225"/>
          <p14:tracePt t="3849" x="11198225" y="3338513"/>
          <p14:tracePt t="3860" x="11353800" y="3219450"/>
          <p14:tracePt t="3871" x="11460163" y="3063875"/>
          <p14:tracePt t="3884" x="11479213" y="2919413"/>
          <p14:tracePt t="3897" x="11466513" y="2794000"/>
          <p14:tracePt t="3906" x="11398250" y="2657475"/>
          <p14:tracePt t="3916" x="11285538" y="2525713"/>
          <p14:tracePt t="3929" x="11098213" y="2363788"/>
          <p14:tracePt t="3942" x="10866438" y="2212975"/>
          <p14:tracePt t="3950" x="10579100" y="2081213"/>
          <p14:tracePt t="3962" x="10215563" y="1944688"/>
          <p14:tracePt t="3974" x="9785350" y="1819275"/>
          <p14:tracePt t="3985" x="9278938" y="1687513"/>
          <p14:tracePt t="3996" x="8728075" y="1568450"/>
          <p14:tracePt t="4009" x="8128000" y="1457325"/>
          <p14:tracePt t="4018" x="7527925" y="1357313"/>
          <p14:tracePt t="4029" x="6908800" y="1281113"/>
          <p14:tracePt t="4044" x="6315075" y="1225550"/>
          <p14:tracePt t="4052" x="5776913" y="1187450"/>
          <p14:tracePt t="4063" x="5238750" y="1168400"/>
          <p14:tracePt t="4074" x="4757738" y="1168400"/>
          <p14:tracePt t="4086" x="4344988" y="1193800"/>
          <p14:tracePt t="4100" x="3970338" y="1262063"/>
          <p14:tracePt t="4109" x="3638550" y="1362075"/>
          <p14:tracePt t="4119" x="3302000" y="1500188"/>
          <p14:tracePt t="4132" x="3006725" y="1651000"/>
          <p14:tracePt t="4143" x="2751138" y="1806575"/>
          <p14:tracePt t="4154" x="2538413" y="1987550"/>
          <p14:tracePt t="4164" x="2357438" y="2200275"/>
          <p14:tracePt t="4176" x="2219325" y="2425700"/>
          <p14:tracePt t="4187" x="2132013" y="2663825"/>
          <p14:tracePt t="4200" x="2070100" y="2913063"/>
          <p14:tracePt t="4212" x="2044700" y="3157538"/>
          <p14:tracePt t="4222" x="2063750" y="3425825"/>
          <p14:tracePt t="4232" x="2163763" y="3706813"/>
          <p14:tracePt t="4243" x="2344738" y="4006850"/>
          <p14:tracePt t="4254" x="2651125" y="4351338"/>
          <p14:tracePt t="4265" x="3113088" y="4719638"/>
          <p14:tracePt t="4276" x="3738563" y="5083175"/>
          <p14:tracePt t="4290" x="4508500" y="5395913"/>
          <p14:tracePt t="4302" x="5345113" y="5664200"/>
          <p14:tracePt t="4311" x="6202363" y="5876925"/>
          <p14:tracePt t="4322" x="7027863" y="5995988"/>
          <p14:tracePt t="4332" x="7796213" y="6057900"/>
          <p14:tracePt t="4344" x="8483600" y="6026150"/>
          <p14:tracePt t="4356" x="9085263" y="5889625"/>
          <p14:tracePt t="4367" x="9578975" y="5657850"/>
          <p14:tracePt t="4380" x="9966325" y="5389563"/>
          <p14:tracePt t="4391" x="10204450" y="5076825"/>
          <p14:tracePt t="4400" x="10360025" y="4706938"/>
          <p14:tracePt t="4411" x="10428288" y="4313238"/>
          <p14:tracePt t="4424" x="10404475" y="3900488"/>
          <p14:tracePt t="4434" x="10240963" y="3457575"/>
          <p14:tracePt t="4446" x="9940925" y="3025775"/>
          <p14:tracePt t="4459" x="9472613" y="2619375"/>
          <p14:tracePt t="4468" x="8847138" y="2274888"/>
          <p14:tracePt t="4479" x="8128000" y="2012950"/>
          <p14:tracePt t="4494" x="7353300" y="1825625"/>
          <p14:tracePt t="4505" x="6553200" y="1725613"/>
          <p14:tracePt t="4513" x="5815013" y="1700213"/>
          <p14:tracePt t="4526" x="5151438" y="1757363"/>
          <p14:tracePt t="4537" x="4621213" y="1868488"/>
          <p14:tracePt t="4546" x="4238625" y="2006600"/>
          <p14:tracePt t="4559" x="3983038" y="2187575"/>
          <p14:tracePt t="4570" x="3838575" y="2370138"/>
          <p14:tracePt t="4581" x="3770313" y="2574925"/>
          <p14:tracePt t="4593" x="3789363" y="2819400"/>
          <p14:tracePt t="4603" x="3902075" y="3081338"/>
          <p14:tracePt t="4614" x="4119563" y="3370263"/>
          <p14:tracePt t="4626" x="4483100" y="3657600"/>
          <p14:tracePt t="4638" x="4976813" y="3906838"/>
          <p14:tracePt t="4648" x="5538788" y="4083050"/>
          <p14:tracePt t="4661" x="6115050" y="4194175"/>
          <p14:tracePt t="4671" x="6677025" y="4251325"/>
          <p14:tracePt t="4682" x="7170738" y="4200525"/>
          <p14:tracePt t="4695" x="7627938" y="4076700"/>
          <p14:tracePt t="4704" x="7977188" y="3883025"/>
          <p14:tracePt t="4716" x="8240713" y="3651250"/>
          <p14:tracePt t="4727" x="8402638" y="3400425"/>
          <p14:tracePt t="4740" x="8489950" y="3138488"/>
          <p14:tracePt t="4749" x="8489950" y="2906713"/>
          <p14:tracePt t="4760" x="8428038" y="2700338"/>
          <p14:tracePt t="4771" x="8247063" y="2487613"/>
          <p14:tracePt t="4785" x="7940675" y="2281238"/>
          <p14:tracePt t="4798" x="7502525" y="2100263"/>
          <p14:tracePt t="4807" x="6970713" y="1968500"/>
          <p14:tracePt t="4817" x="6446838" y="1874838"/>
          <p14:tracePt t="4828" x="5951538" y="1819275"/>
          <p14:tracePt t="4840" x="5564188" y="1787525"/>
          <p14:tracePt t="4850" x="5251450" y="1768475"/>
          <p14:tracePt t="4861" x="5045075" y="1768475"/>
          <p14:tracePt t="4874" x="4921250" y="1787525"/>
          <p14:tracePt t="4884" x="4821238" y="1812925"/>
          <p14:tracePt t="4897" x="4738688" y="1857375"/>
          <p14:tracePt t="4910" x="4670425" y="1906588"/>
          <p14:tracePt t="4918" x="4614863" y="1963738"/>
          <p14:tracePt t="4929" x="4564063" y="2019300"/>
          <p14:tracePt t="4943" x="4525963" y="2063750"/>
          <p14:tracePt t="4951" x="4495800" y="2112963"/>
          <p14:tracePt t="4963" x="4476750" y="2132013"/>
          <p14:tracePt t="4975" x="4470400" y="2151063"/>
          <p14:tracePt t="4985" x="4464050" y="2163763"/>
          <p14:tracePt t="5000" x="4457700" y="2168525"/>
          <p14:tracePt t="5043" x="4457700" y="2174875"/>
          <p14:tracePt t="5053" x="4451350" y="2187575"/>
          <p14:tracePt t="5064" x="4451350" y="2200275"/>
          <p14:tracePt t="5076" x="4445000" y="2212975"/>
          <p14:tracePt t="5092" x="4438650" y="2225675"/>
          <p14:tracePt t="5098" x="4438650" y="2244725"/>
          <p14:tracePt t="5109" x="4438650" y="2257425"/>
          <p14:tracePt t="5121" x="4425950" y="2274888"/>
          <p14:tracePt t="5131" x="4419600" y="2287588"/>
          <p14:tracePt t="5154" x="4414838" y="2312988"/>
          <p14:tracePt t="5165" x="4414838" y="2325688"/>
          <p14:tracePt t="5176" x="4414838" y="2338388"/>
          <p14:tracePt t="5189" x="4408488" y="2351088"/>
          <p14:tracePt t="5202" x="4408488" y="2363788"/>
          <p14:tracePt t="5212" x="4408488" y="2370138"/>
          <p14:tracePt t="5222" x="4402138" y="2374900"/>
          <p14:tracePt t="5233" x="4402138" y="2387600"/>
          <p14:tracePt t="5245" x="4395788" y="2400300"/>
          <p14:tracePt t="5257" x="4395788" y="2406650"/>
          <p14:tracePt t="5266" x="4395788" y="2419350"/>
          <p14:tracePt t="5277" x="4389438" y="2438400"/>
          <p14:tracePt t="5291" x="4389438" y="2457450"/>
          <p14:tracePt t="5300" x="4383088" y="2487613"/>
          <p14:tracePt t="5312" x="4376738" y="2519363"/>
          <p14:tracePt t="5324" x="4376738" y="2544763"/>
          <p14:tracePt t="5334" x="4376738" y="2563813"/>
          <p14:tracePt t="5345" x="4376738" y="2593975"/>
          <p14:tracePt t="5359" x="4376738" y="2619375"/>
          <p14:tracePt t="5367" x="4376738" y="2657475"/>
          <p14:tracePt t="5379" x="4376738" y="2687638"/>
          <p14:tracePt t="5393" x="4376738" y="2732088"/>
          <p14:tracePt t="5404" x="4376738" y="2800350"/>
          <p14:tracePt t="5414" x="4408488" y="2874963"/>
          <p14:tracePt t="5426" x="4457700" y="2970213"/>
          <p14:tracePt t="5435" x="4545013" y="3076575"/>
          <p14:tracePt t="5446" x="4689475" y="3219450"/>
          <p14:tracePt t="5460" x="4902200" y="3370263"/>
          <p14:tracePt t="5469" x="5170488" y="3513138"/>
          <p14:tracePt t="5481" x="5527675" y="3613150"/>
          <p14:tracePt t="5495" x="5970588" y="3670300"/>
          <p14:tracePt t="5504" x="6457950" y="3657600"/>
          <p14:tracePt t="5514" x="6983413" y="3544888"/>
          <p14:tracePt t="5528" x="7477125" y="3313113"/>
          <p14:tracePt t="5537" x="7908925" y="2994025"/>
          <p14:tracePt t="5547" x="8266113" y="2600325"/>
          <p14:tracePt t="5560" x="8521700" y="2200275"/>
          <p14:tracePt t="5571" x="8647113" y="1812925"/>
          <p14:tracePt t="5584" x="8647113" y="1557338"/>
          <p14:tracePt t="5597" x="8496300" y="1306513"/>
          <p14:tracePt t="5604" x="8140700" y="1093788"/>
          <p14:tracePt t="5616" x="7559675" y="919163"/>
          <p14:tracePt t="5628" x="6840538" y="862013"/>
          <p14:tracePt t="5638" x="6127750" y="893763"/>
          <p14:tracePt t="5649" x="5451475" y="1031875"/>
          <p14:tracePt t="5661" x="4832350" y="1268413"/>
          <p14:tracePt t="5673" x="4357688" y="1557338"/>
          <p14:tracePt t="5683" x="3989388" y="1906588"/>
          <p14:tracePt t="5697" x="3757613" y="2263775"/>
          <p14:tracePt t="5707" x="3619500" y="2625725"/>
          <p14:tracePt t="5717" x="3619500" y="2932113"/>
          <p14:tracePt t="5728" x="3708400" y="3219450"/>
          <p14:tracePt t="5743" x="3938588" y="3481388"/>
          <p14:tracePt t="5750" x="4314825" y="3676650"/>
          <p14:tracePt t="5762" x="4770438" y="3825875"/>
          <p14:tracePt t="5773" x="5245100" y="3894138"/>
          <p14:tracePt t="5785" x="5676900" y="3894138"/>
          <p14:tracePt t="5798" x="6051550" y="3819525"/>
          <p14:tracePt t="5810" x="6315075" y="3706813"/>
          <p14:tracePt t="5818" x="6470650" y="3587750"/>
          <p14:tracePt t="5829" x="6546850" y="3481388"/>
          <p14:tracePt t="5843" x="6577013" y="3381375"/>
          <p14:tracePt t="5852" x="6577013" y="3294063"/>
          <p14:tracePt t="5863" x="6515100" y="3225800"/>
          <p14:tracePt t="5877" x="6434138" y="3176588"/>
          <p14:tracePt t="5889" x="6334125" y="3144838"/>
          <p14:tracePt t="5901" x="6221413" y="3144838"/>
          <p14:tracePt t="5912" x="6115050" y="3170238"/>
          <p14:tracePt t="5919" x="6034088" y="3225800"/>
          <p14:tracePt t="5931" x="5976938" y="3306763"/>
          <p14:tracePt t="5945" x="5934075" y="3387725"/>
          <p14:tracePt t="5954" x="5915025" y="3457575"/>
          <p14:tracePt t="5964" x="5908675" y="3519488"/>
          <p14:tracePt t="5976" x="5908675" y="3581400"/>
          <p14:tracePt t="5987" x="5945188" y="3638550"/>
          <p14:tracePt t="5998" x="6027738" y="3700463"/>
          <p14:tracePt t="6011" x="6164263" y="3770313"/>
          <p14:tracePt t="6022" x="6351588" y="3851275"/>
          <p14:tracePt t="6032" x="6564313" y="3919538"/>
          <p14:tracePt t="6044" x="6764338" y="3976688"/>
          <p14:tracePt t="6055" x="6934200" y="4000500"/>
          <p14:tracePt t="6066" x="7059613" y="4019550"/>
          <p14:tracePt t="6077" x="7146925" y="4025900"/>
          <p14:tracePt t="6090" x="7215188" y="4025900"/>
          <p14:tracePt t="6108" x="7264400" y="4025900"/>
          <p14:tracePt t="6112" x="7308850" y="4006850"/>
          <p14:tracePt t="6123" x="7353300" y="3983038"/>
          <p14:tracePt t="6133" x="7396163" y="3944938"/>
          <p14:tracePt t="6144" x="7453313" y="3906838"/>
          <p14:tracePt t="6158" x="7496175" y="3876675"/>
          <p14:tracePt t="6167" x="7540625" y="3838575"/>
          <p14:tracePt t="6179" x="7583488" y="3813175"/>
          <p14:tracePt t="6193" x="7621588" y="3787775"/>
          <p14:tracePt t="6201" x="7640638" y="3770313"/>
          <p14:tracePt t="6212" x="7670800" y="3757613"/>
          <p14:tracePt t="6226" x="7689850" y="3751263"/>
          <p14:tracePt t="6234" x="7727950" y="3744913"/>
          <p14:tracePt t="6246" x="7759700" y="3738563"/>
          <p14:tracePt t="6259" x="7808913" y="3725863"/>
          <p14:tracePt t="6268" x="7872413" y="3725863"/>
          <p14:tracePt t="6280" x="7947025" y="3725863"/>
          <p14:tracePt t="6293" x="8034338" y="3725863"/>
          <p14:tracePt t="6308" x="8121650" y="3725863"/>
          <p14:tracePt t="6313" x="8228013" y="3738563"/>
          <p14:tracePt t="6327" x="8340725" y="3763963"/>
          <p14:tracePt t="6336" x="8466138" y="3794125"/>
          <p14:tracePt t="6347" x="8589963" y="3825875"/>
          <p14:tracePt t="6358" x="8740775" y="3870325"/>
          <p14:tracePt t="6370" x="8921750" y="3919538"/>
          <p14:tracePt t="6382" x="9115425" y="3963988"/>
          <p14:tracePt t="6394" x="9340850" y="4000500"/>
          <p14:tracePt t="6404" x="9540875" y="4057650"/>
          <p14:tracePt t="6414" x="9747250" y="4113213"/>
          <p14:tracePt t="6426" x="9904413" y="4157663"/>
          <p14:tracePt t="6437" x="10034588" y="4200525"/>
          <p14:tracePt t="6448" x="10147300" y="4244975"/>
          <p14:tracePt t="6460" x="10266363" y="4287838"/>
          <p14:tracePt t="6470" x="10353675" y="4319588"/>
          <p14:tracePt t="6481" x="10434638" y="4344988"/>
          <p14:tracePt t="6494" x="10504488" y="4376738"/>
          <p14:tracePt t="6507" x="10541000" y="4394200"/>
          <p14:tracePt t="6539" x="10566400" y="4400550"/>
          <p14:tracePt t="6549" x="10579100" y="4406900"/>
          <p14:tracePt t="6576" x="10591800" y="4413250"/>
          <p14:tracePt t="6584" x="10604500" y="4419600"/>
          <p14:tracePt t="6595" x="10610850" y="4425950"/>
          <p14:tracePt t="6606" x="10617200" y="4432300"/>
          <p14:tracePt t="6616" x="10621963" y="4432300"/>
          <p14:tracePt t="6628" x="10628313" y="4438650"/>
          <p14:tracePt t="6641" x="10634663" y="4438650"/>
          <p14:tracePt t="7359" x="10647363" y="4438650"/>
          <p14:tracePt t="7370" x="10653713" y="4438650"/>
          <p14:tracePt t="7381" x="10660063" y="4445000"/>
          <p14:tracePt t="7393" x="10666413" y="4451350"/>
          <p14:tracePt t="7415" x="10666413" y="4457700"/>
          <p14:tracePt t="7426" x="10672763" y="4464050"/>
          <p14:tracePt t="7437" x="10685463" y="4470400"/>
          <p14:tracePt t="7449" x="10691813" y="4476750"/>
          <p14:tracePt t="7461" x="10704513" y="4483100"/>
          <p14:tracePt t="7483" x="10717213" y="4500563"/>
          <p14:tracePt t="7497" x="10734675" y="4506913"/>
          <p14:tracePt t="7506" x="10760075" y="4519613"/>
          <p14:tracePt t="7517" x="10779125" y="4532313"/>
          <p14:tracePt t="7528" x="10798175" y="4538663"/>
          <p14:tracePt t="7539" x="10828338" y="4557713"/>
          <p14:tracePt t="7550" x="10872788" y="4570413"/>
          <p14:tracePt t="7562" x="10904538" y="4589463"/>
          <p14:tracePt t="7574" x="10947400" y="4606925"/>
          <p14:tracePt t="7585" x="10972800" y="4613275"/>
          <p14:tracePt t="7595" x="11017250" y="4619625"/>
          <p14:tracePt t="7609" x="11053763" y="4625975"/>
          <p14:tracePt t="7618" x="11110913" y="4645025"/>
          <p14:tracePt t="7629" x="11172825" y="4657725"/>
          <p14:tracePt t="7643" x="11241088" y="4664075"/>
          <p14:tracePt t="7652" x="11317288" y="4676775"/>
          <p14:tracePt t="7663" x="11379200" y="4683125"/>
          <p14:tracePt t="7674" x="11441113" y="4683125"/>
          <p14:tracePt t="7688" x="11491913" y="4683125"/>
          <p14:tracePt t="7696" x="11547475" y="4683125"/>
          <p14:tracePt t="7710" x="11598275" y="4683125"/>
          <p14:tracePt t="7719" x="11647488" y="4683125"/>
          <p14:tracePt t="7730" x="11698288" y="4683125"/>
          <p14:tracePt t="7744" x="11766550" y="4664075"/>
          <p14:tracePt t="7754" x="11830050" y="4632325"/>
          <p14:tracePt t="7764" x="11898313" y="4606925"/>
          <p14:tracePt t="7776" x="11953875" y="4570413"/>
          <p14:tracePt t="7787" x="12011025" y="4532313"/>
          <p14:tracePt t="7801" x="12066588" y="4483100"/>
          <p14:tracePt t="7809" x="12130088" y="4432300"/>
          <p14:tracePt t="7824" x="12172950" y="4387850"/>
          <p14:tracePt t="10490" x="12141200" y="3257550"/>
          <p14:tracePt t="10500" x="12123738" y="3257550"/>
          <p14:tracePt t="10511" x="12091988" y="3263900"/>
          <p14:tracePt t="10521" x="12072938" y="3270250"/>
          <p14:tracePt t="10532" x="12036425" y="3276600"/>
          <p14:tracePt t="10545" x="11972925" y="3287713"/>
          <p14:tracePt t="10557" x="11872913" y="3287713"/>
          <p14:tracePt t="10566" x="11747500" y="3287713"/>
          <p14:tracePt t="10577" x="11579225" y="3287713"/>
          <p14:tracePt t="10590" x="11372850" y="3287713"/>
          <p14:tracePt t="10599" x="11110913" y="3276600"/>
          <p14:tracePt t="10612" x="10821988" y="3251200"/>
          <p14:tracePt t="10622" x="10521950" y="3200400"/>
          <p14:tracePt t="10633" x="10204450" y="3151188"/>
          <p14:tracePt t="10645" x="9891713" y="3119438"/>
          <p14:tracePt t="10657" x="9572625" y="3076575"/>
          <p14:tracePt t="10669" x="9253538" y="3044825"/>
          <p14:tracePt t="10678" x="8966200" y="3013075"/>
          <p14:tracePt t="10692" x="8721725" y="2981325"/>
          <p14:tracePt t="10701" x="8534400" y="2970213"/>
          <p14:tracePt t="10712" x="8396288" y="2963863"/>
          <p14:tracePt t="10725" x="8283575" y="2951163"/>
          <p14:tracePt t="10734" x="8183563" y="2951163"/>
          <p14:tracePt t="10746" x="8096250" y="2951163"/>
          <p14:tracePt t="10761" x="8002588" y="2951163"/>
          <p14:tracePt t="10768" x="7902575" y="2951163"/>
          <p14:tracePt t="10780" x="7777163" y="2951163"/>
          <p14:tracePt t="10792" x="7653338" y="2951163"/>
          <p14:tracePt t="10802" x="7527925" y="2951163"/>
          <p14:tracePt t="10813" x="7402513" y="2951163"/>
          <p14:tracePt t="10827" x="7277100" y="2951163"/>
          <p14:tracePt t="10837" x="7177088" y="2951163"/>
          <p14:tracePt t="10847" x="7096125" y="2951163"/>
          <p14:tracePt t="10859" x="7002463" y="2938463"/>
          <p14:tracePt t="10870" x="6889750" y="2932113"/>
          <p14:tracePt t="10890" x="6764338" y="2919413"/>
          <p14:tracePt t="10894" x="6627813" y="2906713"/>
          <p14:tracePt t="10905" x="6477000" y="2900363"/>
          <p14:tracePt t="10915" x="6283325" y="2870200"/>
          <p14:tracePt t="10928" x="6096000" y="2857500"/>
          <p14:tracePt t="10937" x="5934075" y="2851150"/>
          <p14:tracePt t="10948" x="5795963" y="2838450"/>
          <p14:tracePt t="10961" x="5695950" y="2825750"/>
          <p14:tracePt t="10971" x="5645150" y="2825750"/>
          <p14:tracePt t="10996" x="5608638" y="2825750"/>
          <p14:tracePt t="11006" x="5576888" y="2825750"/>
          <p14:tracePt t="11016" x="5538788" y="2825750"/>
          <p14:tracePt t="11028" x="5502275" y="2825750"/>
          <p14:tracePt t="11039" x="5464175" y="2825750"/>
          <p14:tracePt t="11049" x="5427663" y="2825750"/>
          <p14:tracePt t="11061" x="5408613" y="2825750"/>
          <p14:tracePt t="11073" x="5383213" y="2819400"/>
          <p14:tracePt t="11083" x="5370513" y="2819400"/>
          <p14:tracePt t="11097" x="5357813" y="2819400"/>
          <p14:tracePt t="11107" x="5345113" y="2819400"/>
          <p14:tracePt t="11117" x="5327650" y="2813050"/>
          <p14:tracePt t="11128" x="5308600" y="2806700"/>
          <p14:tracePt t="11142" x="5276850" y="2806700"/>
          <p14:tracePt t="11150" x="5238750" y="2800350"/>
          <p14:tracePt t="11162" x="5189538" y="2787650"/>
          <p14:tracePt t="11174" x="5132388" y="2781300"/>
          <p14:tracePt t="11185" x="5083175" y="2774950"/>
          <p14:tracePt t="11196" x="5051425" y="2763838"/>
          <p14:tracePt t="11209" x="5038725" y="2763838"/>
          <p14:tracePt t="11218" x="5027613" y="2757488"/>
          <p14:tracePt t="11330" x="5021263" y="2751138"/>
          <p14:tracePt t="11343" x="5021263" y="2744788"/>
          <p14:tracePt t="11353" x="5021263" y="2738438"/>
          <p14:tracePt t="11365" x="5032375" y="2725738"/>
          <p14:tracePt t="11378" x="5064125" y="2713038"/>
          <p14:tracePt t="11387" x="5095875" y="2700338"/>
          <p14:tracePt t="11398" x="5132388" y="2693988"/>
          <p14:tracePt t="11411" x="5227638" y="2687638"/>
          <p14:tracePt t="11421" x="5351463" y="2674938"/>
          <p14:tracePt t="11432" x="5502275" y="2674938"/>
          <p14:tracePt t="11445" x="5734050" y="2674938"/>
          <p14:tracePt t="11456" x="6015038" y="2674938"/>
          <p14:tracePt t="11466" x="6321425" y="2674938"/>
          <p14:tracePt t="11477" x="6621463" y="2674938"/>
          <p14:tracePt t="11489" x="6927850" y="2674938"/>
          <p14:tracePt t="11500" x="7234238" y="2674938"/>
          <p14:tracePt t="11512" x="7540625" y="2674938"/>
          <p14:tracePt t="11522" x="7827963" y="2681288"/>
          <p14:tracePt t="11533" x="8108950" y="2681288"/>
          <p14:tracePt t="11545" x="8366125" y="2681288"/>
          <p14:tracePt t="11556" x="8596313" y="2681288"/>
          <p14:tracePt t="11567" x="8772525" y="2681288"/>
          <p14:tracePt t="11580" x="8909050" y="2681288"/>
          <p14:tracePt t="11591" x="9034463" y="2681288"/>
          <p14:tracePt t="11601" x="9134475" y="2681288"/>
          <p14:tracePt t="11611" x="9209088" y="2681288"/>
          <p14:tracePt t="11624" x="9272588" y="2681288"/>
          <p14:tracePt t="11634" x="9347200" y="2681288"/>
          <p14:tracePt t="11645" x="9421813" y="2681288"/>
          <p14:tracePt t="11660" x="9502775" y="2663825"/>
          <p14:tracePt t="11668" x="9602788" y="2638425"/>
          <p14:tracePt t="11679" x="9702800" y="2613025"/>
          <p14:tracePt t="11694" x="9809163" y="2570163"/>
          <p14:tracePt t="11703" x="9898063" y="2538413"/>
          <p14:tracePt t="11713" x="9966325" y="2506663"/>
          <p14:tracePt t="11726" x="9998075" y="2493963"/>
          <p14:tracePt t="11760" x="10009188" y="2474913"/>
          <p14:tracePt t="11780" x="10009188" y="2451100"/>
          <p14:tracePt t="11793" x="10004425" y="2438400"/>
          <p14:tracePt t="11805" x="9972675" y="2425700"/>
          <p14:tracePt t="11814" x="9921875" y="2406650"/>
          <p14:tracePt t="11827" x="9840913" y="2387600"/>
          <p14:tracePt t="11838" x="9740900" y="2357438"/>
          <p14:tracePt t="11848" x="9591675" y="2312988"/>
          <p14:tracePt t="11859" x="9415463" y="2263775"/>
          <p14:tracePt t="11876" x="9209088" y="2206625"/>
          <p14:tracePt t="11885" x="8991600" y="2163763"/>
          <p14:tracePt t="11894" x="8740775" y="2119313"/>
          <p14:tracePt t="11904" x="8496300" y="2074863"/>
          <p14:tracePt t="11915" x="8221663" y="2032000"/>
          <p14:tracePt t="11927" x="7934325" y="2000250"/>
          <p14:tracePt t="11938" x="7666038" y="1968500"/>
          <p14:tracePt t="11949" x="7427913" y="1944688"/>
          <p14:tracePt t="11961" x="7215188" y="1931988"/>
          <p14:tracePt t="11973" x="7034213" y="1931988"/>
          <p14:tracePt t="11983" x="6883400" y="1931988"/>
          <p14:tracePt t="11997" x="6757988" y="1931988"/>
          <p14:tracePt t="12007" x="6634163" y="1931988"/>
          <p14:tracePt t="12017" x="6508750" y="1931988"/>
          <p14:tracePt t="12028" x="6396038" y="1931988"/>
          <p14:tracePt t="12040" x="6270625" y="1931988"/>
          <p14:tracePt t="12050" x="6146800" y="1931988"/>
          <p14:tracePt t="12062" x="6027738" y="1931988"/>
          <p14:tracePt t="12074" x="5902325" y="1931988"/>
          <p14:tracePt t="12084" x="5776913" y="1931988"/>
          <p14:tracePt t="12096" x="5664200" y="1931988"/>
          <p14:tracePt t="12108" x="5551488" y="1931988"/>
          <p14:tracePt t="12118" x="5451475" y="1931988"/>
          <p14:tracePt t="12129" x="5351463" y="1931988"/>
          <p14:tracePt t="12141" x="5251450" y="1931988"/>
          <p14:tracePt t="12152" x="5164138" y="1931988"/>
          <p14:tracePt t="12163" x="5076825" y="1931988"/>
          <p14:tracePt t="12174" x="4976813" y="1944688"/>
          <p14:tracePt t="12186" x="4876800" y="1957388"/>
          <p14:tracePt t="12199" x="4789488" y="1974850"/>
          <p14:tracePt t="12210" x="4695825" y="1981200"/>
          <p14:tracePt t="12219" x="4621213" y="1993900"/>
          <p14:tracePt t="12230" x="4532313" y="2000250"/>
          <p14:tracePt t="12244" x="4445000" y="2025650"/>
          <p14:tracePt t="12254" x="4338638" y="2044700"/>
          <p14:tracePt t="12264" x="4238625" y="2063750"/>
          <p14:tracePt t="12276" x="4114800" y="2087563"/>
          <p14:tracePt t="12288" x="3976688" y="2106613"/>
          <p14:tracePt t="12299" x="3832225" y="2132013"/>
          <p14:tracePt t="12310" x="3663950" y="2151063"/>
          <p14:tracePt t="12321" x="3519488" y="2174875"/>
          <p14:tracePt t="12332" x="3395663" y="2193925"/>
          <p14:tracePt t="12343" x="3289300" y="2212975"/>
          <p14:tracePt t="12355" x="3200400" y="2225675"/>
          <p14:tracePt t="12366" x="3138488" y="2244725"/>
          <p14:tracePt t="12378" x="3070225" y="2263775"/>
          <p14:tracePt t="12388" x="2995613" y="2281238"/>
          <p14:tracePt t="12399" x="2913063" y="2293938"/>
          <p14:tracePt t="12411" x="2838450" y="2312988"/>
          <p14:tracePt t="12422" x="2751138" y="2332038"/>
          <p14:tracePt t="12433" x="2644775" y="2351088"/>
          <p14:tracePt t="12444" x="2544763" y="2363788"/>
          <p14:tracePt t="12459" x="2470150" y="2370138"/>
          <p14:tracePt t="12467" x="2406650" y="2387600"/>
          <p14:tracePt t="12494" x="2351088" y="2400300"/>
          <p14:tracePt t="12502" x="2306638" y="2419350"/>
          <p14:tracePt t="12512" x="2270125" y="2432050"/>
          <p14:tracePt t="12525" x="2212975" y="2463800"/>
          <p14:tracePt t="12534" x="2170113" y="2487613"/>
          <p14:tracePt t="12546" x="2125663" y="2513013"/>
          <p14:tracePt t="12560" x="2082800" y="2538413"/>
          <p14:tracePt t="12568" x="2044700" y="2563813"/>
          <p14:tracePt t="12594" x="2032000" y="2587625"/>
          <p14:tracePt t="12602" x="2025650" y="2600325"/>
          <p14:tracePt t="12613" x="2019300" y="2600325"/>
          <p14:tracePt t="12627" x="2019300" y="2613025"/>
          <p14:tracePt t="12636" x="2019300" y="2625725"/>
          <p14:tracePt t="12647" x="2019300" y="2638425"/>
          <p14:tracePt t="12661" x="2019300" y="2651125"/>
          <p14:tracePt t="12670" x="2019300" y="2663825"/>
          <p14:tracePt t="12681" x="2019300" y="2674938"/>
          <p14:tracePt t="12692" x="2019300" y="2687638"/>
          <p14:tracePt t="12703" x="2019300" y="2700338"/>
          <p14:tracePt t="12714" x="2032000" y="2713038"/>
          <p14:tracePt t="12725" x="2051050" y="2725738"/>
          <p14:tracePt t="12737" x="2063750" y="2738438"/>
          <p14:tracePt t="12748" x="2070100" y="2751138"/>
          <p14:tracePt t="12760" x="2082800" y="2763838"/>
          <p14:tracePt t="12772" x="2100263" y="2781300"/>
          <p14:tracePt t="12782" x="2125663" y="2794000"/>
          <p14:tracePt t="12796" x="2151063" y="2806700"/>
          <p14:tracePt t="12812" x="2182813" y="2825750"/>
          <p14:tracePt t="12816" x="2212975" y="2832100"/>
          <p14:tracePt t="12828" x="2257425" y="2851150"/>
          <p14:tracePt t="12839" x="2319338" y="2870200"/>
          <p14:tracePt t="12850" x="2413000" y="2887663"/>
          <p14:tracePt t="12861" x="2513013" y="2906713"/>
          <p14:tracePt t="12873" x="2613025" y="2925763"/>
          <p14:tracePt t="12883" x="2725738" y="2951163"/>
          <p14:tracePt t="12904" x="2851150" y="2957513"/>
          <p14:tracePt t="12908" x="2976563" y="2970213"/>
          <p14:tracePt t="12917" x="3132138" y="2981325"/>
          <p14:tracePt t="12929" x="3319463" y="2994025"/>
          <p14:tracePt t="12942" x="3557588" y="3006725"/>
          <p14:tracePt t="12951" x="3813175" y="3019425"/>
          <p14:tracePt t="12962" x="4102100" y="3038475"/>
          <p14:tracePt t="12974" x="4438650" y="3051175"/>
          <p14:tracePt t="12984" x="4795838" y="3051175"/>
          <p14:tracePt t="12998" x="5151438" y="3051175"/>
          <p14:tracePt t="13011" x="5508625" y="3051175"/>
          <p14:tracePt t="13018" x="5889625" y="3051175"/>
          <p14:tracePt t="13029" x="6270625" y="3051175"/>
          <p14:tracePt t="13043" x="6702425" y="3051175"/>
          <p14:tracePt t="13052" x="7134225" y="3051175"/>
          <p14:tracePt t="13063" x="7589838" y="3051175"/>
          <p14:tracePt t="13075" x="8021638" y="3051175"/>
          <p14:tracePt t="13086" x="8434388" y="3044825"/>
          <p14:tracePt t="13097" x="8821738" y="3006725"/>
          <p14:tracePt t="13111" x="9166225" y="2957513"/>
          <p14:tracePt t="13121" x="9440863" y="2894013"/>
          <p14:tracePt t="13131" x="9672638" y="2838450"/>
          <p14:tracePt t="13145" x="9821863" y="2806700"/>
          <p14:tracePt t="13154" x="9921875" y="2774950"/>
          <p14:tracePt t="13164" x="10004425" y="2744788"/>
          <p14:tracePt t="13176" x="10059988" y="2719388"/>
          <p14:tracePt t="13188" x="10104438" y="2693988"/>
          <p14:tracePt t="13198" x="10147300" y="2663825"/>
          <p14:tracePt t="13213" x="10166350" y="2651125"/>
          <p14:tracePt t="13221" x="10185400" y="2632075"/>
          <p14:tracePt t="13232" x="10204450" y="2606675"/>
          <p14:tracePt t="13245" x="10210800" y="2581275"/>
          <p14:tracePt t="13255" x="10215563" y="2557463"/>
          <p14:tracePt t="13266" x="10215563" y="2538413"/>
          <p14:tracePt t="13277" x="10215563" y="2525713"/>
          <p14:tracePt t="13289" x="10215563" y="2513013"/>
          <p14:tracePt t="13300" x="10215563" y="2500313"/>
          <p14:tracePt t="13312" x="10215563" y="2493963"/>
          <p14:tracePt t="13321" x="10215563" y="2470150"/>
          <p14:tracePt t="13333" x="10215563" y="2451100"/>
          <p14:tracePt t="13345" x="10204450" y="2432050"/>
          <p14:tracePt t="13357" x="10172700" y="2406650"/>
          <p14:tracePt t="13367" x="10115550" y="2381250"/>
          <p14:tracePt t="13378" x="10047288" y="2338388"/>
          <p14:tracePt t="13391" x="9953625" y="2300288"/>
          <p14:tracePt t="13402" x="9840913" y="2257425"/>
          <p14:tracePt t="13414" x="9709150" y="2212975"/>
          <p14:tracePt t="13425" x="9553575" y="2163763"/>
          <p14:tracePt t="13434" x="9378950" y="2132013"/>
          <p14:tracePt t="13446" x="9185275" y="2087563"/>
          <p14:tracePt t="13460" x="8959850" y="2051050"/>
          <p14:tracePt t="13469" x="8721725" y="2019300"/>
          <p14:tracePt t="13480" x="8453438" y="1987550"/>
          <p14:tracePt t="13494" x="8183563" y="1963738"/>
          <p14:tracePt t="13508" x="7927975" y="1944688"/>
          <p14:tracePt t="13513" x="7689850" y="1931988"/>
          <p14:tracePt t="13527" x="7453313" y="1919288"/>
          <p14:tracePt t="13538" x="7189788" y="1900238"/>
          <p14:tracePt t="13547" x="6934200" y="1887538"/>
          <p14:tracePt t="13561" x="6653213" y="1887538"/>
          <p14:tracePt t="13571" x="6346825" y="1887538"/>
          <p14:tracePt t="13581" x="5989638" y="1887538"/>
          <p14:tracePt t="13593" x="5608638" y="1887538"/>
          <p14:tracePt t="13611" x="5195888" y="1900238"/>
          <p14:tracePt t="13617" x="4808538" y="1931988"/>
          <p14:tracePt t="13628" x="4414838" y="1987550"/>
          <p14:tracePt t="13637" x="4013200" y="2057400"/>
          <p14:tracePt t="13648" x="3638550" y="2138363"/>
          <p14:tracePt t="13660" x="3282950" y="2244725"/>
          <p14:tracePt t="13670" x="2970213" y="2357438"/>
          <p14:tracePt t="13682" x="2700338" y="2481263"/>
          <p14:tracePt t="13693" x="2525713" y="2587625"/>
          <p14:tracePt t="13704" x="2444750" y="2681288"/>
          <p14:tracePt t="13716" x="2400300" y="2813050"/>
          <p14:tracePt t="13727" x="2406650" y="2951163"/>
          <p14:tracePt t="13739" x="2493963" y="3125788"/>
          <p14:tracePt t="13749" x="2719388" y="3370263"/>
          <p14:tracePt t="13761" x="3125788" y="3644900"/>
          <p14:tracePt t="13774" x="3689350" y="3883025"/>
          <p14:tracePt t="13784" x="4395788" y="4038600"/>
          <p14:tracePt t="13795" x="5170488" y="4144963"/>
          <p14:tracePt t="13806" x="5957888" y="4183063"/>
          <p14:tracePt t="13817" x="6721475" y="4170363"/>
          <p14:tracePt t="13828" x="7366000" y="4087813"/>
          <p14:tracePt t="13845" x="7915275" y="3957638"/>
          <p14:tracePt t="13851" x="8353425" y="3794125"/>
          <p14:tracePt t="13862" x="8678863" y="3625850"/>
          <p14:tracePt t="13877" x="8915400" y="3432175"/>
          <p14:tracePt t="13886" x="9059863" y="3287713"/>
          <p14:tracePt t="13906" x="9140825" y="3163888"/>
          <p14:tracePt t="13910" x="9191625" y="3057525"/>
          <p14:tracePt t="13918" x="9221788" y="2970213"/>
          <p14:tracePt t="13931" x="9240838" y="2887663"/>
          <p14:tracePt t="13942" x="9253538" y="2825750"/>
          <p14:tracePt t="13951" x="9247188" y="2774950"/>
          <p14:tracePt t="13964" x="9215438" y="2725738"/>
          <p14:tracePt t="13974" x="9147175" y="2687638"/>
          <p14:tracePt t="13986" x="9040813" y="2657475"/>
          <p14:tracePt t="13997" x="8878888" y="2625725"/>
          <p14:tracePt t="14009" x="8615363" y="2593975"/>
          <p14:tracePt t="14025" x="8278813" y="2574925"/>
          <p14:tracePt t="14030" x="7847013" y="2574925"/>
          <p14:tracePt t="14043" x="7366000" y="2574925"/>
          <p14:tracePt t="14056" x="6783388" y="2574925"/>
          <p14:tracePt t="14064" x="6121400" y="2574925"/>
          <p14:tracePt t="14075" x="5408613" y="2613025"/>
          <p14:tracePt t="14088" x="4714875" y="2687638"/>
          <p14:tracePt t="14102" x="4089400" y="2806700"/>
          <p14:tracePt t="14111" x="3582988" y="2938463"/>
          <p14:tracePt t="14121" x="3219450" y="3076575"/>
          <p14:tracePt t="14133" x="2995613" y="3213100"/>
          <p14:tracePt t="14143" x="2876550" y="3332163"/>
          <p14:tracePt t="14154" x="2819400" y="3438525"/>
          <p14:tracePt t="14166" x="2825750" y="3551238"/>
          <p14:tracePt t="14177" x="2919413" y="3676650"/>
          <p14:tracePt t="14191" x="3176588" y="3851275"/>
          <p14:tracePt t="14200" x="3544888" y="4025900"/>
          <p14:tracePt t="14211" x="4019550" y="4157663"/>
          <p14:tracePt t="14222" x="4521200" y="4225925"/>
          <p14:tracePt t="14232" x="4983163" y="4264025"/>
          <p14:tracePt t="14244" x="5321300" y="4257675"/>
          <p14:tracePt t="14257" x="5557838" y="4225925"/>
          <p14:tracePt t="14267" x="5676900" y="4194175"/>
          <p14:tracePt t="14278" x="5745163" y="4157663"/>
          <p14:tracePt t="14293" x="5776913" y="4119563"/>
          <p14:tracePt t="14301" x="5783263" y="4083050"/>
          <p14:tracePt t="14312" x="5751513" y="4025900"/>
          <p14:tracePt t="14325" x="5664200" y="3983038"/>
          <p14:tracePt t="14334" x="5476875" y="3938588"/>
          <p14:tracePt t="14345" x="5164138" y="3900488"/>
          <p14:tracePt t="14357" x="4751388" y="3870325"/>
          <p14:tracePt t="14368" x="4338638" y="3851275"/>
          <p14:tracePt t="14383" x="3957638" y="3851275"/>
          <p14:tracePt t="14394" x="3644900" y="3863975"/>
          <p14:tracePt t="14402" x="3457575" y="3876675"/>
          <p14:tracePt t="14447" x="3370263" y="3883025"/>
          <p14:tracePt t="14460" x="3351213" y="3887788"/>
          <p14:tracePt t="14480" x="3376613" y="3887788"/>
          <p14:tracePt t="14495" x="3444875" y="3887788"/>
          <p14:tracePt t="14503" x="3525838" y="3887788"/>
          <p14:tracePt t="14514" x="3644900" y="3887788"/>
          <p14:tracePt t="14526" x="3757613" y="3863975"/>
          <p14:tracePt t="14538" x="3857625" y="3844925"/>
          <p14:tracePt t="14548" x="3957638" y="3825875"/>
          <p14:tracePt t="14561" x="4051300" y="3794125"/>
          <p14:tracePt t="14572" x="4125913" y="3757613"/>
          <p14:tracePt t="14582" x="4195763" y="3725863"/>
          <p14:tracePt t="14595" x="4238625" y="3700463"/>
          <p14:tracePt t="14605" x="4276725" y="3663950"/>
          <p14:tracePt t="14616" x="4295775" y="3644900"/>
          <p14:tracePt t="14628" x="4308475" y="3625850"/>
          <p14:tracePt t="14639" x="4325938" y="3600450"/>
          <p14:tracePt t="14649" x="4332288" y="3581400"/>
          <p14:tracePt t="14661" x="4338638" y="3563938"/>
          <p14:tracePt t="14674" x="4338638" y="3538538"/>
          <p14:tracePt t="14684" x="4338638" y="3532188"/>
          <p14:tracePt t="14707" x="4338638" y="3525838"/>
          <p14:tracePt t="14717" x="4338638" y="3513138"/>
          <p14:tracePt t="14728" x="4338638" y="3500438"/>
          <p14:tracePt t="14742" x="4338638" y="3487738"/>
          <p14:tracePt t="14751" x="4332288" y="3476625"/>
          <p14:tracePt t="14762" x="4319588" y="3470275"/>
          <p14:tracePt t="14773" x="4295775" y="3463925"/>
          <p14:tracePt t="14785" x="4276725" y="3463925"/>
          <p14:tracePt t="14796" x="4251325" y="3463925"/>
          <p14:tracePt t="14809" x="4214813" y="3463925"/>
          <p14:tracePt t="14818" x="4151313" y="3463925"/>
          <p14:tracePt t="14829" x="4064000" y="3463925"/>
          <p14:tracePt t="14842" x="3938588" y="3463925"/>
          <p14:tracePt t="14851" x="3802063" y="3463925"/>
          <p14:tracePt t="14863" x="3676650" y="3463925"/>
          <p14:tracePt t="14877" x="3563938" y="3463925"/>
          <p14:tracePt t="14886" x="3476625" y="3463925"/>
          <p14:tracePt t="14897" x="3438525" y="3463925"/>
          <p14:tracePt t="14911" x="3406775" y="3481388"/>
          <p14:tracePt t="14920" x="3395663" y="3494088"/>
          <p14:tracePt t="14931" x="3389313" y="3513138"/>
          <p14:tracePt t="14944" x="3389313" y="3532188"/>
          <p14:tracePt t="14953" x="3389313" y="3563938"/>
          <p14:tracePt t="14965" x="3395663" y="3600450"/>
          <p14:tracePt t="14976" x="3419475" y="3632200"/>
          <p14:tracePt t="14988" x="3463925" y="3670300"/>
          <p14:tracePt t="15000" x="3532188" y="3706813"/>
          <p14:tracePt t="15011" x="3644900" y="3751263"/>
          <p14:tracePt t="15022" x="3813175" y="3794125"/>
          <p14:tracePt t="15032" x="4057650" y="3838575"/>
          <p14:tracePt t="15044" x="4383088" y="3887788"/>
          <p14:tracePt t="15055" x="4795838" y="3925888"/>
          <p14:tracePt t="15066" x="5257800" y="3938588"/>
          <p14:tracePt t="15077" x="5740400" y="3938588"/>
          <p14:tracePt t="15090" x="6221413" y="3938588"/>
          <p14:tracePt t="15100" x="6677025" y="3938588"/>
          <p14:tracePt t="15110" x="7159625" y="3938588"/>
          <p14:tracePt t="15124" x="7596188" y="3913188"/>
          <p14:tracePt t="15135" x="7989888" y="3863975"/>
          <p14:tracePt t="15144" x="8340725" y="3794125"/>
          <p14:tracePt t="15158" x="8647113" y="3713163"/>
          <p14:tracePt t="15166" x="8878888" y="3644900"/>
          <p14:tracePt t="15178" x="9059863" y="3576638"/>
          <p14:tracePt t="15192" x="9178925" y="3532188"/>
          <p14:tracePt t="15204" x="9253538" y="3494088"/>
          <p14:tracePt t="15213" x="9309100" y="3470275"/>
          <p14:tracePt t="15226" x="9340850" y="3451225"/>
          <p14:tracePt t="15234" x="9366250" y="3444875"/>
          <p14:tracePt t="15246" x="9385300" y="3432175"/>
          <p14:tracePt t="15259" x="9415463" y="3425825"/>
          <p14:tracePt t="15268" x="9434513" y="3425825"/>
          <p14:tracePt t="15279" x="9459913" y="3425825"/>
          <p14:tracePt t="15294" x="9509125" y="3425825"/>
          <p14:tracePt t="15306" x="9572625" y="3425825"/>
          <p14:tracePt t="15314" x="9634538" y="3425825"/>
          <p14:tracePt t="15327" x="9709150" y="3425825"/>
          <p14:tracePt t="15337" x="9798050" y="3425825"/>
          <p14:tracePt t="15347" x="9885363" y="3438525"/>
          <p14:tracePt t="15358" x="9979025" y="3457575"/>
          <p14:tracePt t="15376" x="10066338" y="3476625"/>
          <p14:tracePt t="15381" x="10166350" y="3494088"/>
          <p14:tracePt t="15395" x="10253663" y="3506788"/>
          <p14:tracePt t="15404" x="10334625" y="3525838"/>
          <p14:tracePt t="15414" x="10366375" y="3532188"/>
          <p14:tracePt t="15427" x="10385425" y="3538538"/>
          <p14:tracePt t="15561" x="10398125" y="3544888"/>
          <p14:tracePt t="15572" x="10398125" y="3551238"/>
          <p14:tracePt t="15598" x="10391775" y="3551238"/>
          <p14:tracePt t="15607" x="10379075" y="3557588"/>
          <p14:tracePt t="15617" x="10360025" y="3563938"/>
          <p14:tracePt t="15629" x="10328275" y="3570288"/>
          <p14:tracePt t="15642" x="10304463" y="3570288"/>
          <p14:tracePt t="15651" x="10266363" y="3570288"/>
          <p14:tracePt t="15662" x="10215563" y="3570288"/>
          <p14:tracePt t="15674" x="10147300" y="3570288"/>
          <p14:tracePt t="15685" x="10072688" y="3570288"/>
          <p14:tracePt t="15696" x="9985375" y="3570288"/>
          <p14:tracePt t="15711" x="9898063" y="3570288"/>
          <p14:tracePt t="15719" x="9821863" y="3570288"/>
          <p14:tracePt t="15730" x="9747250" y="3570288"/>
          <p14:tracePt t="15744" x="9685338" y="3570288"/>
          <p14:tracePt t="15752" x="9634538" y="3570288"/>
          <p14:tracePt t="15763" x="9585325" y="3570288"/>
          <p14:tracePt t="15775" x="9534525" y="3570288"/>
          <p14:tracePt t="15788" x="9485313" y="3570288"/>
          <p14:tracePt t="15798" x="9421813" y="3570288"/>
          <p14:tracePt t="15809" x="9334500" y="3570288"/>
          <p14:tracePt t="15821" x="9221788" y="3570288"/>
          <p14:tracePt t="15830" x="9072563" y="3570288"/>
          <p14:tracePt t="15844" x="8890000" y="3570288"/>
          <p14:tracePt t="15854" x="8659813" y="3570288"/>
          <p14:tracePt t="15865" x="8402638" y="3570288"/>
          <p14:tracePt t="15879" x="8147050" y="3570288"/>
          <p14:tracePt t="15890" x="7889875" y="3570288"/>
          <p14:tracePt t="15899" x="7583488" y="3570288"/>
          <p14:tracePt t="15912" x="7277100" y="3570288"/>
          <p14:tracePt t="15921" x="6946900" y="3587750"/>
          <p14:tracePt t="15932" x="6627813" y="3619500"/>
          <p14:tracePt t="15945" x="6364288" y="3651250"/>
          <p14:tracePt t="15955" x="6196013" y="3676650"/>
          <p14:tracePt t="15966" x="6115050" y="3694113"/>
          <p14:tracePt t="15977" x="6076950" y="3700463"/>
          <p14:tracePt t="16011" x="6057900" y="3706813"/>
          <p14:tracePt t="16022" x="6045200" y="3713163"/>
          <p14:tracePt t="16033" x="6034088" y="3719513"/>
          <p14:tracePt t="16044" x="6021388" y="3732213"/>
          <p14:tracePt t="16058" x="6015038" y="3744913"/>
          <p14:tracePt t="16078" x="6008688" y="3757613"/>
          <p14:tracePt t="16101" x="6008688" y="3770313"/>
          <p14:tracePt t="16112" x="6021388" y="3781425"/>
          <p14:tracePt t="16125" x="6040438" y="3800475"/>
          <p14:tracePt t="16136" x="6076950" y="3825875"/>
          <p14:tracePt t="16147" x="6170613" y="3851275"/>
          <p14:tracePt t="16159" x="6296025" y="3883025"/>
          <p14:tracePt t="16169" x="6496050" y="3919538"/>
          <p14:tracePt t="16180" x="6783388" y="3951288"/>
          <p14:tracePt t="16193" x="7177088" y="3987800"/>
          <p14:tracePt t="16205" x="7666038" y="4019550"/>
          <p14:tracePt t="16213" x="8228013" y="4057650"/>
          <p14:tracePt t="16227" x="8840788" y="4083050"/>
          <p14:tracePt t="16236" x="9478963" y="4100513"/>
          <p14:tracePt t="16247" x="10059988" y="4100513"/>
          <p14:tracePt t="16260" x="10591800" y="4100513"/>
          <p14:tracePt t="16269" x="10998200" y="4100513"/>
          <p14:tracePt t="16281" x="11304588" y="4100513"/>
          <p14:tracePt t="16293" x="11534775" y="4100513"/>
          <p14:tracePt t="16304" x="11672888" y="4106863"/>
          <p14:tracePt t="16314" x="11734800" y="4106863"/>
          <p14:tracePt t="16327" x="11772900" y="4106863"/>
          <p14:tracePt t="16338" x="11798300" y="4113213"/>
          <p14:tracePt t="16349" x="11823700" y="4113213"/>
          <p14:tracePt t="16361" x="11853863" y="4113213"/>
          <p14:tracePt t="16373" x="11891963" y="4113213"/>
          <p14:tracePt t="16382" x="11953875" y="4125913"/>
          <p14:tracePt t="16396" x="12041188" y="4132263"/>
          <p14:tracePt t="16404" x="12153900" y="4144963"/>
          <p14:tracePt t="16730" x="12091988" y="4087813"/>
          <p14:tracePt t="16743" x="12030075" y="4087813"/>
          <p14:tracePt t="16764" x="11998325" y="4087813"/>
          <p14:tracePt t="16786" x="11985625" y="4087813"/>
          <p14:tracePt t="16798" x="11972925" y="4087813"/>
          <p14:tracePt t="16809" x="11960225" y="4087813"/>
          <p14:tracePt t="16821" x="11941175" y="4087813"/>
          <p14:tracePt t="16831" x="11923713" y="4087813"/>
          <p14:tracePt t="16843" x="11891963" y="4087813"/>
          <p14:tracePt t="16857" x="11866563" y="4094163"/>
          <p14:tracePt t="16866" x="11847513" y="4100513"/>
          <p14:tracePt t="16888" x="11785600" y="4119563"/>
          <p14:tracePt t="16899" x="11753850" y="4125913"/>
          <p14:tracePt t="16911" x="11717338" y="4138613"/>
          <p14:tracePt t="16924" x="11685588" y="4125913"/>
          <p14:tracePt t="16933" x="11647488" y="4083050"/>
          <p14:tracePt t="16944" x="11610975" y="4038600"/>
          <p14:tracePt t="16957" x="11585575" y="4006850"/>
          <p14:tracePt t="17113" x="11585575" y="4000500"/>
          <p14:tracePt t="17125" x="11591925" y="3994150"/>
          <p14:tracePt t="17135" x="11617325" y="3987800"/>
          <p14:tracePt t="17181" x="11617325" y="3983038"/>
          <p14:tracePt t="17214" x="11604625" y="3983038"/>
          <p14:tracePt t="17225" x="11591925" y="3983038"/>
          <p14:tracePt t="17236" x="11579225" y="3983038"/>
          <p14:tracePt t="17247" x="11560175" y="3983038"/>
          <p14:tracePt t="17260" x="11523663" y="3983038"/>
          <p14:tracePt t="17270" x="11447463" y="3983038"/>
          <p14:tracePt t="17283" x="11334750" y="3983038"/>
          <p14:tracePt t="17295" x="11198225" y="3983038"/>
          <p14:tracePt t="17304" x="11023600" y="3987800"/>
          <p14:tracePt t="17315" x="10821988" y="3987800"/>
          <p14:tracePt t="17326" x="10591800" y="3987800"/>
          <p14:tracePt t="17342" x="10328275" y="4000500"/>
          <p14:tracePt t="17349" x="10091738" y="4013200"/>
          <p14:tracePt t="17360" x="9904413" y="4025900"/>
          <p14:tracePt t="17373" x="9747250" y="4038600"/>
          <p14:tracePt t="17385" x="9585325" y="4051300"/>
          <p14:tracePt t="17395" x="9447213" y="4064000"/>
          <p14:tracePt t="17408" x="9291638" y="4070350"/>
          <p14:tracePt t="17417" x="9153525" y="4083050"/>
          <p14:tracePt t="17428" x="8996363" y="4094163"/>
          <p14:tracePt t="17441" x="8809038" y="4106863"/>
          <p14:tracePt t="17450" x="8596313" y="4132263"/>
          <p14:tracePt t="17462" x="8378825" y="4164013"/>
          <p14:tracePt t="17473" x="8189913" y="4176713"/>
          <p14:tracePt t="17485" x="8027988" y="4183063"/>
          <p14:tracePt t="17496" x="7902575" y="4194175"/>
          <p14:tracePt t="17509" x="7789863" y="4213225"/>
          <p14:tracePt t="17518" x="7689850" y="4225925"/>
          <p14:tracePt t="17529" x="7602538" y="4238625"/>
          <p14:tracePt t="17543" x="7515225" y="4257675"/>
          <p14:tracePt t="17554" x="7421563" y="4276725"/>
          <p14:tracePt t="17563" x="7334250" y="4294188"/>
          <p14:tracePt t="17575" x="7246938" y="4306888"/>
          <p14:tracePt t="17586" x="7140575" y="4325938"/>
          <p14:tracePt t="17597" x="7040563" y="4344988"/>
          <p14:tracePt t="17611" x="6940550" y="4357688"/>
          <p14:tracePt t="17621" x="6853238" y="4364038"/>
          <p14:tracePt t="17631" x="6764338" y="4376738"/>
          <p14:tracePt t="17643" x="6677025" y="4387850"/>
          <p14:tracePt t="17654" x="6596063" y="4394200"/>
          <p14:tracePt t="17665" x="6521450" y="4406900"/>
          <p14:tracePt t="17676" x="6446838" y="4413250"/>
          <p14:tracePt t="17688" x="6370638" y="4425950"/>
          <p14:tracePt t="17700" x="6308725" y="4425950"/>
          <p14:tracePt t="17711" x="6240463" y="4432300"/>
          <p14:tracePt t="17721" x="6176963" y="4432300"/>
          <p14:tracePt t="17732" x="6127750" y="4445000"/>
          <p14:tracePt t="17744" x="6070600" y="4451350"/>
          <p14:tracePt t="17756" x="6034088" y="4451350"/>
          <p14:tracePt t="17766" x="6015038" y="4451350"/>
          <p14:tracePt t="17844" x="6002338" y="4451350"/>
          <p14:tracePt t="17856" x="5989638" y="4451350"/>
          <p14:tracePt t="17867" x="5970588" y="4457700"/>
          <p14:tracePt t="17887" x="5951538" y="4457700"/>
          <p14:tracePt t="17893" x="5915025" y="4457700"/>
          <p14:tracePt t="17900" x="5870575" y="4457700"/>
          <p14:tracePt t="17913" x="5834063" y="4464050"/>
          <p14:tracePt t="17925" x="5802313" y="4464050"/>
          <p14:tracePt t="17934" x="5764213" y="4464050"/>
          <p14:tracePt t="17946" x="5727700" y="4464050"/>
          <p14:tracePt t="17960" x="5702300" y="4464050"/>
          <p14:tracePt t="17969" x="5664200" y="4464050"/>
          <p14:tracePt t="17980" x="5627688" y="4464050"/>
          <p14:tracePt t="17994" x="5583238" y="4476750"/>
          <p14:tracePt t="18002" x="5545138" y="4483100"/>
          <p14:tracePt t="18013" x="5514975" y="4483100"/>
          <p14:tracePt t="18027" x="5476875" y="4483100"/>
          <p14:tracePt t="18037" x="5438775" y="4483100"/>
          <p14:tracePt t="18047" x="5408613" y="4487863"/>
          <p14:tracePt t="18058" x="5383213" y="4487863"/>
          <p14:tracePt t="18070" x="5364163" y="4487863"/>
          <p14:tracePt t="18080" x="5351463" y="4487863"/>
          <p14:tracePt t="18114" x="5345113" y="4487863"/>
          <p14:tracePt t="18126" x="5327650" y="4494213"/>
          <p14:tracePt t="18141" x="5295900" y="4494213"/>
          <p14:tracePt t="18148" x="5257800" y="4500563"/>
          <p14:tracePt t="18159" x="5232400" y="4513263"/>
          <p14:tracePt t="18171" x="5189538" y="4513263"/>
          <p14:tracePt t="18183" x="5138738" y="4513263"/>
          <p14:tracePt t="18195" x="5076825" y="4513263"/>
          <p14:tracePt t="18204" x="5027613" y="4519613"/>
          <p14:tracePt t="18216" x="4976813" y="4519613"/>
          <p14:tracePt t="18227" x="4945063" y="4525963"/>
          <p14:tracePt t="18240" x="4927600" y="4525963"/>
          <p14:tracePt t="18261" x="4914900" y="4525963"/>
          <p14:tracePt t="18273" x="4902200" y="4525963"/>
          <p14:tracePt t="18283" x="4889500" y="4532313"/>
          <p14:tracePt t="18295" x="4876800" y="4532313"/>
          <p14:tracePt t="18307" x="4857750" y="4532313"/>
          <p14:tracePt t="18317" x="4826000" y="4538663"/>
          <p14:tracePt t="18328" x="4808538" y="4538663"/>
          <p14:tracePt t="18340" x="4795838" y="4538663"/>
          <p14:tracePt t="18350" x="4776788" y="4538663"/>
          <p14:tracePt t="18362" x="4764088" y="4538663"/>
          <p14:tracePt t="18373" x="4751388" y="4545013"/>
          <p14:tracePt t="18400" x="4732338" y="4545013"/>
          <p14:tracePt t="18408" x="4721225" y="4545013"/>
          <p14:tracePt t="18418" x="4708525" y="4545013"/>
          <p14:tracePt t="18429" x="4695825" y="4545013"/>
          <p14:tracePt t="18442" x="4676775" y="4545013"/>
          <p14:tracePt t="18452" x="4651375" y="4551363"/>
          <p14:tracePt t="18463" x="4638675" y="4551363"/>
          <p14:tracePt t="18475" x="4632325" y="4551363"/>
          <p14:tracePt t="18487" x="4608513" y="4551363"/>
          <p14:tracePt t="18500" x="4595813" y="4551363"/>
          <p14:tracePt t="18510" x="4589463" y="4551363"/>
          <p14:tracePt t="18521" x="4583113" y="4551363"/>
          <p14:tracePt t="18733" x="4576763" y="4551363"/>
          <p14:tracePt t="18745" x="4570413" y="4551363"/>
          <p14:tracePt t="18760" x="4564063" y="4551363"/>
          <p14:tracePt t="18767" x="4557713" y="4551363"/>
          <p14:tracePt t="18791" x="4551363" y="4551363"/>
          <p14:tracePt t="18801" x="4545013" y="4551363"/>
          <p14:tracePt t="18812" x="4521200" y="4551363"/>
          <p14:tracePt t="18824" x="4502150" y="4551363"/>
          <p14:tracePt t="18834" x="4489450" y="4551363"/>
          <p14:tracePt t="18857" x="4476750" y="4551363"/>
          <p14:tracePt t="18924" x="4470400" y="4551363"/>
          <p14:tracePt t="19341" x="4489450" y="4551363"/>
          <p14:tracePt t="19352" x="4508500" y="4551363"/>
          <p14:tracePt t="19365" x="4532313" y="4551363"/>
          <p14:tracePt t="19377" x="4551363" y="4551363"/>
          <p14:tracePt t="19386" x="4570413" y="4551363"/>
          <p14:tracePt t="19396" x="4602163" y="4551363"/>
          <p14:tracePt t="19408" x="4625975" y="4551363"/>
          <p14:tracePt t="19424" x="4664075" y="4551363"/>
          <p14:tracePt t="19430" x="4714875" y="4551363"/>
          <p14:tracePt t="19442" x="4770438" y="4551363"/>
          <p14:tracePt t="19454" x="4832350" y="4538663"/>
          <p14:tracePt t="19465" x="4895850" y="4538663"/>
          <p14:tracePt t="19476" x="4957763" y="4538663"/>
          <p14:tracePt t="19489" x="5032375" y="4538663"/>
          <p14:tracePt t="19499" x="5108575" y="4532313"/>
          <p14:tracePt t="19511" x="5183188" y="4532313"/>
          <p14:tracePt t="19523" x="5257800" y="4532313"/>
          <p14:tracePt t="19531" x="5321300" y="4532313"/>
          <p14:tracePt t="19544" x="5402263" y="4519613"/>
          <p14:tracePt t="19555" x="5476875" y="4513263"/>
          <p14:tracePt t="19566" x="5538788" y="4513263"/>
          <p14:tracePt t="19577" x="5614988" y="4513263"/>
          <p14:tracePt t="19588" x="5676900" y="4513263"/>
          <p14:tracePt t="19602" x="5740400" y="4513263"/>
          <p14:tracePt t="19611" x="5802313" y="4513263"/>
          <p14:tracePt t="19623" x="5851525" y="4513263"/>
          <p14:tracePt t="19633" x="5908675" y="4513263"/>
          <p14:tracePt t="19644" x="5970588" y="4513263"/>
          <p14:tracePt t="19659" x="6034088" y="4513263"/>
          <p14:tracePt t="19667" x="6108700" y="4513263"/>
          <p14:tracePt t="19678" x="6183313" y="4513263"/>
          <p14:tracePt t="19691" x="6257925" y="4513263"/>
          <p14:tracePt t="19700" x="6346825" y="4513263"/>
          <p14:tracePt t="19712" x="6421438" y="4513263"/>
          <p14:tracePt t="19724" x="6496050" y="4513263"/>
          <p14:tracePt t="19734" x="6570663" y="4513263"/>
          <p14:tracePt t="19745" x="6646863" y="4525963"/>
          <p14:tracePt t="19760" x="6727825" y="4525963"/>
          <p14:tracePt t="19768" x="6789738" y="4532313"/>
          <p14:tracePt t="19779" x="6877050" y="4532313"/>
          <p14:tracePt t="19794" x="6964363" y="4545013"/>
          <p14:tracePt t="19803" x="7064375" y="4557713"/>
          <p14:tracePt t="19813" x="7164388" y="4564063"/>
          <p14:tracePt t="19827" x="7264400" y="4576763"/>
          <p14:tracePt t="19836" x="7353300" y="4583113"/>
          <p14:tracePt t="19847" x="7434263" y="4594225"/>
          <p14:tracePt t="19859" x="7496175" y="4594225"/>
          <p14:tracePt t="19870" x="7546975" y="4600575"/>
          <p14:tracePt t="19880" x="7583488" y="4600575"/>
          <p14:tracePt t="19904" x="7666038" y="4600575"/>
          <p14:tracePt t="19914" x="7715250" y="4600575"/>
          <p14:tracePt t="19928" x="7753350" y="4600575"/>
          <p14:tracePt t="19937" x="7802563" y="4600575"/>
          <p14:tracePt t="19948" x="7840663" y="4600575"/>
          <p14:tracePt t="19961" x="7883525" y="4613275"/>
          <p14:tracePt t="19972" x="7921625" y="4613275"/>
          <p14:tracePt t="19982" x="7972425" y="4613275"/>
          <p14:tracePt t="19994" x="8053388" y="4619625"/>
          <p14:tracePt t="20008" x="8140700" y="4632325"/>
          <p14:tracePt t="20015" x="8240713" y="4632325"/>
          <p14:tracePt t="20027" x="8340725" y="4638675"/>
          <p14:tracePt t="20039" x="8440738" y="4651375"/>
          <p14:tracePt t="20049" x="8540750" y="4664075"/>
          <p14:tracePt t="20061" x="8628063" y="4670425"/>
          <p14:tracePt t="20074" x="8666163" y="4670425"/>
          <p14:tracePt t="20569" x="8689975" y="4670425"/>
          <p14:tracePt t="20578" x="8702675" y="4670425"/>
          <p14:tracePt t="20601" x="8721725" y="4664075"/>
          <p14:tracePt t="20612" x="8740775" y="4651375"/>
          <p14:tracePt t="20626" x="8766175" y="4638675"/>
          <p14:tracePt t="20634" x="8785225" y="4613275"/>
          <p14:tracePt t="20646" x="8809038" y="4583113"/>
          <p14:tracePt t="20658" x="8821738" y="4551363"/>
          <p14:tracePt t="20670" x="8840788" y="4519613"/>
          <p14:tracePt t="20680" x="8847138" y="4487863"/>
          <p14:tracePt t="20692" x="8859838" y="4470400"/>
          <p14:tracePt t="20702" x="8878888" y="4451350"/>
          <p14:tracePt t="20713" x="8885238" y="4425950"/>
          <p14:tracePt t="20726" x="8890000" y="4406900"/>
          <p14:tracePt t="20735" x="8896350" y="4387850"/>
          <p14:tracePt t="20747" x="8896350" y="4376738"/>
          <p14:tracePt t="20760" x="8902700" y="4357688"/>
          <p14:tracePt t="20781" x="8902700" y="4344988"/>
          <p14:tracePt t="20794" x="8902700" y="4338638"/>
          <p14:tracePt t="20808" x="8909050" y="4325938"/>
          <p14:tracePt t="20814" x="8909050" y="4319588"/>
          <p14:tracePt t="20827" x="8909050" y="4313238"/>
          <p14:tracePt t="20840" x="8909050" y="4306888"/>
          <p14:tracePt t="20848" x="8915400" y="4300538"/>
          <p14:tracePt t="20872" x="8915400" y="4294188"/>
          <p14:tracePt t="20884" x="8915400" y="4287838"/>
          <p14:tracePt t="20894" x="8915400" y="4276725"/>
          <p14:tracePt t="20905" x="8921750" y="4270375"/>
          <p14:tracePt t="20915" x="8921750" y="4257675"/>
          <p14:tracePt t="20938" x="8921750" y="4251325"/>
          <p14:tracePt t="20949" x="8921750" y="4244975"/>
          <p14:tracePt t="20960" x="8928100" y="4232275"/>
          <p14:tracePt t="20972" x="8928100" y="4219575"/>
          <p14:tracePt t="20983" x="8934450" y="4206875"/>
          <p14:tracePt t="20997" x="8940800" y="4194175"/>
          <p14:tracePt t="21008" x="8940800" y="4187825"/>
          <p14:tracePt t="21028" x="8947150" y="4170363"/>
          <p14:tracePt t="21042" x="8947150" y="4164013"/>
          <p14:tracePt t="21050" x="8953500" y="4144963"/>
          <p14:tracePt t="21076" x="8959850" y="4132263"/>
          <p14:tracePt t="21095" x="8966200" y="4119563"/>
          <p14:tracePt t="21108" x="8972550" y="4106863"/>
          <p14:tracePt t="21118" x="8972550" y="4094163"/>
          <p14:tracePt t="21142" x="8972550" y="4087813"/>
          <p14:tracePt t="21174" x="8972550" y="4083050"/>
          <p14:tracePt t="21208" x="8972550" y="4070350"/>
          <p14:tracePt t="21220" x="8972550" y="4057650"/>
          <p14:tracePt t="21230" x="8959850" y="4044950"/>
          <p14:tracePt t="21243" x="8947150" y="4038600"/>
          <p14:tracePt t="21253" x="8934450" y="4032250"/>
          <p14:tracePt t="21264" x="8921750" y="4025900"/>
          <p14:tracePt t="21276" x="8909050" y="4019550"/>
          <p14:tracePt t="21289" x="8890000" y="4019550"/>
          <p14:tracePt t="21299" x="8859838" y="4013200"/>
          <p14:tracePt t="21310" x="8815388" y="3994150"/>
          <p14:tracePt t="21322" x="8766175" y="3983038"/>
          <p14:tracePt t="21332" x="8689975" y="3976688"/>
          <p14:tracePt t="21343" x="8609013" y="3957638"/>
          <p14:tracePt t="21355" x="8521700" y="3938588"/>
          <p14:tracePt t="21366" x="8434388" y="3925888"/>
          <p14:tracePt t="21378" x="8347075" y="3919538"/>
          <p14:tracePt t="21388" x="8266113" y="3906838"/>
          <p14:tracePt t="21399" x="8202613" y="3887788"/>
          <p14:tracePt t="21410" x="8140700" y="3876675"/>
          <p14:tracePt t="21422" x="8083550" y="3870325"/>
          <p14:tracePt t="21433" x="8047038" y="3863975"/>
          <p14:tracePt t="21444" x="8002588" y="3851275"/>
          <p14:tracePt t="21459" x="7966075" y="3851275"/>
          <p14:tracePt t="21467" x="7921625" y="3844925"/>
          <p14:tracePt t="21478" x="7883525" y="3838575"/>
          <p14:tracePt t="21495" x="7847013" y="3838575"/>
          <p14:tracePt t="21502" x="7815263" y="3832225"/>
          <p14:tracePt t="21512" x="7789863" y="3832225"/>
          <p14:tracePt t="21526" x="7753350" y="3832225"/>
          <p14:tracePt t="21534" x="7708900" y="3832225"/>
          <p14:tracePt t="21545" x="7670800" y="3832225"/>
          <p14:tracePt t="21560" x="7621588" y="3832225"/>
          <p14:tracePt t="21568" x="7570788" y="3832225"/>
          <p14:tracePt t="21579" x="7521575" y="3832225"/>
          <p14:tracePt t="21594" x="7459663" y="3832225"/>
          <p14:tracePt t="21609" x="7383463" y="3832225"/>
          <p14:tracePt t="21613" x="7296150" y="3832225"/>
          <p14:tracePt t="21627" x="7208838" y="3832225"/>
          <p14:tracePt t="21639" x="7121525" y="3819525"/>
          <p14:tracePt t="21647" x="7034213" y="3819525"/>
          <p14:tracePt t="21660" x="6953250" y="3813175"/>
          <p14:tracePt t="21669" x="6889750" y="3800475"/>
          <p14:tracePt t="21680" x="6827838" y="3800475"/>
          <p14:tracePt t="21693" x="6777038" y="3800475"/>
          <p14:tracePt t="21703" x="6740525" y="3800475"/>
          <p14:tracePt t="21715" x="6683375" y="3800475"/>
          <p14:tracePt t="21726" x="6621463" y="3800475"/>
          <p14:tracePt t="21737" x="6557963" y="3800475"/>
          <p14:tracePt t="21748" x="6483350" y="3800475"/>
          <p14:tracePt t="21760" x="6408738" y="3800475"/>
          <p14:tracePt t="21771" x="6334125" y="3800475"/>
          <p14:tracePt t="21782" x="6257925" y="3800475"/>
          <p14:tracePt t="21796" x="6196013" y="3800475"/>
          <p14:tracePt t="21809" x="6134100" y="3800475"/>
          <p14:tracePt t="21816" x="6083300" y="3800475"/>
          <p14:tracePt t="21828" x="6034088" y="3800475"/>
          <p14:tracePt t="21838" x="5989638" y="3800475"/>
          <p14:tracePt t="21849" x="5951538" y="3800475"/>
          <p14:tracePt t="21861" x="5902325" y="3800475"/>
          <p14:tracePt t="21873" x="5851525" y="3800475"/>
          <p14:tracePt t="21890" x="5802313" y="3800475"/>
          <p14:tracePt t="21896" x="5751513" y="3800475"/>
          <p14:tracePt t="21906" x="5702300" y="3800475"/>
          <p14:tracePt t="21917" x="5645150" y="3800475"/>
          <p14:tracePt t="21930" x="5595938" y="3800475"/>
          <p14:tracePt t="21942" x="5545138" y="3800475"/>
          <p14:tracePt t="21950" x="5495925" y="3800475"/>
          <p14:tracePt t="21962" x="5445125" y="3800475"/>
          <p14:tracePt t="21973" x="5383213" y="3800475"/>
          <p14:tracePt t="21986" x="5321300" y="3800475"/>
          <p14:tracePt t="21995" x="5257800" y="3800475"/>
          <p14:tracePt t="22008" x="5208588" y="3800475"/>
          <p14:tracePt t="22018" x="5151438" y="3800475"/>
          <p14:tracePt t="22029" x="5114925" y="3800475"/>
          <p14:tracePt t="22042" x="5089525" y="3800475"/>
          <p14:tracePt t="22052" x="5057775" y="3800475"/>
          <p14:tracePt t="22063" x="5032375" y="3800475"/>
          <p14:tracePt t="22074" x="4995863" y="3800475"/>
          <p14:tracePt t="22087" x="4957763" y="3800475"/>
          <p14:tracePt t="22100" x="4914900" y="3800475"/>
          <p14:tracePt t="22109" x="4864100" y="3800475"/>
          <p14:tracePt t="22121" x="4802188" y="3800475"/>
          <p14:tracePt t="22132" x="4738688" y="3800475"/>
          <p14:tracePt t="22143" x="4689475" y="3800475"/>
          <p14:tracePt t="22154" x="4638675" y="3806825"/>
          <p14:tracePt t="22164" x="4570413" y="3813175"/>
          <p14:tracePt t="22176" x="4508500" y="3819525"/>
          <p14:tracePt t="22187" x="4451350" y="3832225"/>
          <p14:tracePt t="22201" x="4389438" y="3838575"/>
          <p14:tracePt t="22210" x="4338638" y="3851275"/>
          <p14:tracePt t="22220" x="4302125" y="3851275"/>
          <p14:tracePt t="22231" x="4270375" y="3857625"/>
          <p14:tracePt t="22244" x="4251325" y="3863975"/>
          <p14:tracePt t="22260" x="4238625" y="3870325"/>
          <p14:tracePt t="22266" x="4214813" y="3883025"/>
          <p14:tracePt t="22277" x="4183063" y="3900488"/>
          <p14:tracePt t="22289" x="4151313" y="3913188"/>
          <p14:tracePt t="22300" x="4108450" y="3938588"/>
          <p14:tracePt t="22311" x="4083050" y="3957638"/>
          <p14:tracePt t="22322" x="4044950" y="3983038"/>
          <p14:tracePt t="22333" x="4013200" y="4006850"/>
          <p14:tracePt t="22344" x="3970338" y="4032250"/>
          <p14:tracePt t="22359" x="3938588" y="4064000"/>
          <p14:tracePt t="22368" x="3902075" y="4087813"/>
          <p14:tracePt t="22378" x="3883025" y="4119563"/>
          <p14:tracePt t="22391" x="3863975" y="4144963"/>
          <p14:tracePt t="22400" x="3857625" y="4157663"/>
          <p14:tracePt t="22412" x="3851275" y="4170363"/>
          <p14:tracePt t="22425" x="3851275" y="4183063"/>
          <p14:tracePt t="22434" x="3851275" y="4194175"/>
          <p14:tracePt t="22445" x="3851275" y="4213225"/>
          <p14:tracePt t="22459" x="3851275" y="4238625"/>
          <p14:tracePt t="22468" x="3851275" y="4264025"/>
          <p14:tracePt t="22479" x="3870325" y="4287838"/>
          <p14:tracePt t="22492" x="3902075" y="4325938"/>
          <p14:tracePt t="22505" x="3932238" y="4351338"/>
          <p14:tracePt t="22513" x="3963988" y="4364038"/>
          <p14:tracePt t="22527" x="4019550" y="4394200"/>
          <p14:tracePt t="22538" x="4102100" y="4419600"/>
          <p14:tracePt t="22547" x="4214813" y="4464050"/>
          <p14:tracePt t="22561" x="4338638" y="4494213"/>
          <p14:tracePt t="22570" x="4489450" y="4532313"/>
          <p14:tracePt t="22581" x="4683125" y="4570413"/>
          <p14:tracePt t="22594" x="4883150" y="4606925"/>
          <p14:tracePt t="22604" x="5102225" y="4638675"/>
          <p14:tracePt t="22614" x="5364163" y="4664075"/>
          <p14:tracePt t="22627" x="5634038" y="4694238"/>
          <p14:tracePt t="22637" x="5915025" y="4706938"/>
          <p14:tracePt t="22649" x="6202363" y="4725988"/>
          <p14:tracePt t="22662" x="6457950" y="4725988"/>
          <p14:tracePt t="22672" x="6689725" y="4725988"/>
          <p14:tracePt t="22683" x="6921500" y="4725988"/>
          <p14:tracePt t="22698" x="7121525" y="4725988"/>
          <p14:tracePt t="22707" x="7302500" y="4725988"/>
          <p14:tracePt t="22716" x="7459663" y="4725988"/>
          <p14:tracePt t="22729" x="7596188" y="4725988"/>
          <p14:tracePt t="22738" x="7708900" y="4725988"/>
          <p14:tracePt t="22750" x="7808913" y="4725988"/>
          <p14:tracePt t="22761" x="7883525" y="4719638"/>
          <p14:tracePt t="22773" x="7947025" y="4713288"/>
          <p14:tracePt t="22784" x="8002588" y="4694238"/>
          <p14:tracePt t="22795" x="8053388" y="4676775"/>
          <p14:tracePt t="22806" x="8108950" y="4657725"/>
          <p14:tracePt t="22817" x="8166100" y="4632325"/>
          <p14:tracePt t="22828" x="8221663" y="4600575"/>
          <p14:tracePt t="22842" x="8278813" y="4564063"/>
          <p14:tracePt t="22851" x="8347075" y="4525963"/>
          <p14:tracePt t="22862" x="8402638" y="4476750"/>
          <p14:tracePt t="22874" x="8459788" y="4432300"/>
          <p14:tracePt t="22887" x="8515350" y="4394200"/>
          <p14:tracePt t="22895" x="8572500" y="4357688"/>
          <p14:tracePt t="22909" x="8615363" y="4306888"/>
          <p14:tracePt t="22918" x="8653463" y="4264025"/>
          <p14:tracePt t="22930" x="8678863" y="4219575"/>
          <p14:tracePt t="22943" x="8696325" y="4176713"/>
          <p14:tracePt t="22952" x="8715375" y="4125913"/>
          <p14:tracePt t="22963" x="8721725" y="4083050"/>
          <p14:tracePt t="22974" x="8721725" y="4032250"/>
          <p14:tracePt t="22986" x="8721725" y="3983038"/>
          <p14:tracePt t="22997" x="8721725" y="3944938"/>
          <p14:tracePt t="23010" x="8709025" y="3887788"/>
          <p14:tracePt t="23023" x="8672513" y="3832225"/>
          <p14:tracePt t="23030" x="8602663" y="3763963"/>
          <p14:tracePt t="23044" x="8466138" y="3681413"/>
          <p14:tracePt t="23054" x="8196263" y="3557588"/>
          <p14:tracePt t="23064" x="7834313" y="3400425"/>
          <p14:tracePt t="23075" x="7370763" y="3251200"/>
          <p14:tracePt t="23089" x="6870700" y="3138488"/>
          <p14:tracePt t="23099" x="6321425" y="3044825"/>
          <p14:tracePt t="23109" x="5751513" y="2987675"/>
          <p14:tracePt t="23120" x="5214938" y="2951163"/>
          <p14:tracePt t="23135" x="4676775" y="2963863"/>
          <p14:tracePt t="23143" x="4114800" y="3019425"/>
          <p14:tracePt t="23154" x="3563938" y="3113088"/>
          <p14:tracePt t="23165" x="3032125" y="3270250"/>
          <p14:tracePt t="23177" x="2570163" y="3413125"/>
          <p14:tracePt t="23190" x="2232025" y="3570288"/>
          <p14:tracePt t="23199" x="2000250" y="3719513"/>
          <p14:tracePt t="23211" x="1870075" y="3863975"/>
          <p14:tracePt t="23223" x="1806575" y="3983038"/>
          <p14:tracePt t="23233" x="1776413" y="4106863"/>
          <p14:tracePt t="23245" x="1776413" y="4232275"/>
          <p14:tracePt t="23259" x="1831975" y="4370388"/>
          <p14:tracePt t="23267" x="1993900" y="4557713"/>
          <p14:tracePt t="23278" x="2332038" y="4819650"/>
          <p14:tracePt t="23292" x="2951163" y="5145088"/>
          <p14:tracePt t="23302" x="3795713" y="5438775"/>
          <p14:tracePt t="23312" x="4851400" y="5719763"/>
          <p14:tracePt t="23324" x="6051550" y="5913438"/>
          <p14:tracePt t="23334" x="7353300" y="6045200"/>
          <p14:tracePt t="23345" x="8647113" y="6132513"/>
          <p14:tracePt t="23357" x="9909175" y="6132513"/>
          <p14:tracePt t="23369" x="11034713" y="6032500"/>
          <p14:tracePt t="23383" x="11936413" y="5845175"/>
          <p14:tracePt t="23492" x="11504613" y="3825875"/>
          <p14:tracePt t="23504" x="10879138" y="3687763"/>
          <p14:tracePt t="23515" x="10204450" y="3594100"/>
          <p14:tracePt t="23527" x="9515475" y="3532188"/>
          <p14:tracePt t="23539" x="8828088" y="3513138"/>
          <p14:tracePt t="23548" x="8189913" y="3525838"/>
          <p14:tracePt t="23559" x="7670800" y="3581400"/>
          <p14:tracePt t="23576" x="7296150" y="3670300"/>
          <p14:tracePt t="23583" x="7059613" y="3770313"/>
          <p14:tracePt t="23593" x="6927850" y="3870325"/>
          <p14:tracePt t="23604" x="6853238" y="3963988"/>
          <p14:tracePt t="23615" x="6808788" y="4051300"/>
          <p14:tracePt t="23627" x="6802438" y="4151313"/>
          <p14:tracePt t="23639" x="6815138" y="4244975"/>
          <p14:tracePt t="23649" x="6853238" y="4332288"/>
          <p14:tracePt t="23662" x="6927850" y="4406900"/>
          <p14:tracePt t="23673" x="7034213" y="4476750"/>
          <p14:tracePt t="23684" x="7183438" y="4551363"/>
          <p14:tracePt t="23695" x="7440613" y="4625975"/>
          <p14:tracePt t="23708" x="7815263" y="4713288"/>
          <p14:tracePt t="23717" x="8289925" y="4800600"/>
          <p14:tracePt t="23728" x="8809038" y="4876800"/>
          <p14:tracePt t="23743" x="9359900" y="4951413"/>
          <p14:tracePt t="23750" x="9847263" y="4989513"/>
          <p14:tracePt t="23762" x="10260013" y="5006975"/>
          <p14:tracePt t="23773" x="10515600" y="4994275"/>
          <p14:tracePt t="23786" x="10666413" y="4964113"/>
          <p14:tracePt t="23797" x="10760075" y="4919663"/>
          <p14:tracePt t="23809" x="10817225" y="4876800"/>
          <p14:tracePt t="23818" x="10853738" y="4819650"/>
          <p14:tracePt t="23829" x="10872788" y="4751388"/>
          <p14:tracePt t="23842" x="10885488" y="4689475"/>
          <p14:tracePt t="23852" x="10891838" y="4606925"/>
          <p14:tracePt t="23863" x="10891838" y="4519613"/>
          <p14:tracePt t="23876" x="10891838" y="4432300"/>
          <p14:tracePt t="23887" x="10879138" y="4332288"/>
          <p14:tracePt t="23897" x="10834688" y="4232275"/>
          <p14:tracePt t="23910" x="10772775" y="4138613"/>
          <p14:tracePt t="23920" x="10717213" y="4044950"/>
          <p14:tracePt t="23930" x="10641013" y="3976688"/>
          <p14:tracePt t="23943" x="10560050" y="3900488"/>
          <p14:tracePt t="23954" x="10466388" y="3838575"/>
          <p14:tracePt t="23965" x="10360025" y="3776663"/>
          <p14:tracePt t="23976" x="10247313" y="3725863"/>
          <p14:tracePt t="23988" x="10128250" y="3670300"/>
          <p14:tracePt t="23999" x="10015538" y="3632200"/>
          <p14:tracePt t="24010" x="9904413" y="3587750"/>
          <p14:tracePt t="24021" x="9772650" y="3557588"/>
          <p14:tracePt t="24032" x="9647238" y="3525838"/>
          <p14:tracePt t="24044" x="9534525" y="3494088"/>
          <p14:tracePt t="24056" x="9415463" y="3463925"/>
          <p14:tracePt t="24065" x="9302750" y="3432175"/>
          <p14:tracePt t="24077" x="9191625" y="3413125"/>
          <p14:tracePt t="24091" x="9078913" y="3381375"/>
          <p14:tracePt t="24101" x="8959850" y="3357563"/>
          <p14:tracePt t="24110" x="8859838" y="3351213"/>
          <p14:tracePt t="24122" x="8747125" y="3338513"/>
          <p14:tracePt t="24133" x="8634413" y="3325813"/>
          <p14:tracePt t="24144" x="8534400" y="3319463"/>
          <p14:tracePt t="24158" x="8421688" y="3319463"/>
          <p14:tracePt t="24167" x="8308975" y="3319463"/>
          <p14:tracePt t="24179" x="8196263" y="3319463"/>
          <p14:tracePt t="24192" x="8089900" y="3319463"/>
          <p14:tracePt t="24203" x="7966075" y="3319463"/>
          <p14:tracePt t="24212" x="7827963" y="3319463"/>
          <p14:tracePt t="24224" x="7689850" y="3319463"/>
          <p14:tracePt t="24234" x="7521575" y="3319463"/>
          <p14:tracePt t="24245" x="7264400" y="3319463"/>
          <p14:tracePt t="24258" x="6934200" y="3319463"/>
          <p14:tracePt t="24268" x="6577013" y="3319463"/>
          <p14:tracePt t="24279" x="6221413" y="3319463"/>
          <p14:tracePt t="24293" x="5840413" y="3319463"/>
          <p14:tracePt t="24304" x="5457825" y="3319463"/>
          <p14:tracePt t="24313" x="5145088" y="3325813"/>
          <p14:tracePt t="24327" x="4864100" y="3344863"/>
          <p14:tracePt t="24337" x="4638675" y="3381375"/>
          <p14:tracePt t="24346" x="4464050" y="3419475"/>
          <p14:tracePt t="24359" x="4332288" y="3463925"/>
          <p14:tracePt t="24369" x="4225925" y="3519488"/>
          <p14:tracePt t="24383" x="4151313" y="3570288"/>
          <p14:tracePt t="24392" x="4089400" y="3638550"/>
          <p14:tracePt t="24404" x="4044950" y="3725863"/>
          <p14:tracePt t="24415" x="4025900" y="3844925"/>
          <p14:tracePt t="24427" x="4025900" y="3957638"/>
          <p14:tracePt t="24437" x="4064000" y="4070350"/>
          <p14:tracePt t="24448" x="4170363" y="4194175"/>
          <p14:tracePt t="24460" x="4395788" y="4351338"/>
          <p14:tracePt t="24473" x="4864100" y="4538663"/>
          <p14:tracePt t="24482" x="5545138" y="4738688"/>
          <p14:tracePt t="24495" x="6376988" y="4926013"/>
          <p14:tracePt t="24505" x="7277100" y="5113338"/>
          <p14:tracePt t="24516" x="8228013" y="5264150"/>
          <p14:tracePt t="24528" x="9153525" y="5389563"/>
          <p14:tracePt t="24538" x="9998075" y="5470525"/>
          <p14:tracePt t="24550" x="10760075" y="5507038"/>
          <p14:tracePt t="24561" x="11398250" y="5495925"/>
          <p14:tracePt t="24575" x="11860213" y="5457825"/>
          <p14:tracePt t="24743" x="11323638" y="3983038"/>
          <p14:tracePt t="24752" x="10617200" y="3781425"/>
          <p14:tracePt t="24763" x="9809163" y="3613150"/>
          <p14:tracePt t="24775" x="8885238" y="3470275"/>
          <p14:tracePt t="24793" x="7966075" y="3387725"/>
          <p14:tracePt t="24800" x="7077075" y="3325813"/>
          <p14:tracePt t="24811" x="6315075" y="3325813"/>
          <p14:tracePt t="24821" x="5651500" y="3357563"/>
          <p14:tracePt t="24831" x="5127625" y="3451225"/>
          <p14:tracePt t="24844" x="4695825" y="3594100"/>
          <p14:tracePt t="24855" x="4370388" y="3781425"/>
          <p14:tracePt t="24865" x="4125913" y="3987800"/>
          <p14:tracePt t="24893" x="3889375" y="4432300"/>
          <p14:tracePt t="24898" x="3863975" y="4600575"/>
          <p14:tracePt t="24912" x="3870325" y="4738688"/>
          <p14:tracePt t="24921" x="3925888" y="4870450"/>
          <p14:tracePt t="24932" x="4032250" y="4989513"/>
          <p14:tracePt t="24944" x="4276725" y="5126038"/>
          <p14:tracePt t="24958" x="4657725" y="5232400"/>
          <p14:tracePt t="24966" x="5183188" y="5326063"/>
          <p14:tracePt t="24977" x="5802313" y="5383213"/>
          <p14:tracePt t="24991" x="6457950" y="5383213"/>
          <p14:tracePt t="25004" x="7153275" y="5307013"/>
          <p14:tracePt t="25012" x="7759700" y="5151438"/>
          <p14:tracePt t="25023" x="8272463" y="4964113"/>
          <p14:tracePt t="25033" x="8689975" y="4764088"/>
          <p14:tracePt t="25045" x="8972550" y="4564063"/>
          <p14:tracePt t="25058" x="9128125" y="4394200"/>
          <p14:tracePt t="25067" x="9215438" y="4244975"/>
          <p14:tracePt t="25079" x="9253538" y="4132263"/>
          <p14:tracePt t="25092" x="9253538" y="4044950"/>
          <p14:tracePt t="25107" x="9234488" y="3976688"/>
          <p14:tracePt t="25112" x="9166225" y="3919538"/>
          <p14:tracePt t="25126" x="9047163" y="3876675"/>
          <p14:tracePt t="25134" x="8909050" y="3851275"/>
          <p14:tracePt t="25146" x="8721725" y="3838575"/>
          <p14:tracePt t="25159" x="8509000" y="3825875"/>
          <p14:tracePt t="25169" x="8302625" y="3825875"/>
          <p14:tracePt t="25179" x="8147050" y="3825875"/>
          <p14:tracePt t="25192" x="8040688" y="3825875"/>
          <p14:tracePt t="25607" x="7983538" y="3825875"/>
          <p14:tracePt t="25618" x="7947025" y="3825875"/>
          <p14:tracePt t="25629" x="7921625" y="3825875"/>
          <p14:tracePt t="25642" x="7889875" y="3825875"/>
          <p14:tracePt t="25653" x="7847013" y="3825875"/>
          <p14:tracePt t="25663" x="7759700" y="3825875"/>
          <p14:tracePt t="25674" x="7602538" y="3825875"/>
          <p14:tracePt t="25689" x="7270750" y="3825875"/>
          <p14:tracePt t="25700" x="6764338" y="3825875"/>
          <p14:tracePt t="25710" x="6127750" y="3883025"/>
          <p14:tracePt t="25721" x="5451475" y="3976688"/>
          <p14:tracePt t="25730" x="4821238" y="4157663"/>
          <p14:tracePt t="25743" x="4302125" y="4364038"/>
          <p14:tracePt t="25754" x="3919538" y="4619625"/>
          <p14:tracePt t="25765" x="3663950" y="4913313"/>
          <p14:tracePt t="25776" x="3551238" y="5219700"/>
          <p14:tracePt t="25788" x="3576638" y="5564188"/>
          <p14:tracePt t="25801" x="3751263" y="5932488"/>
          <p14:tracePt t="25810" x="4144963" y="6264275"/>
          <p14:tracePt t="25821" x="4789488" y="6545263"/>
          <p14:tracePt t="25832" x="5589588" y="6713538"/>
          <p14:tracePt t="25843" x="6477000" y="6732588"/>
          <p14:tracePt t="25854" x="7377113" y="6632575"/>
          <p14:tracePt t="25867" x="8234363" y="6364288"/>
          <p14:tracePt t="25876" x="8985250" y="5989638"/>
          <p14:tracePt t="25888" x="9572625" y="5519738"/>
          <p14:tracePt t="25899" x="9991725" y="5006975"/>
          <p14:tracePt t="25910" x="10240963" y="4487863"/>
          <p14:tracePt t="25923" x="10372725" y="4006850"/>
          <p14:tracePt t="25933" x="10340975" y="3613150"/>
          <p14:tracePt t="25944" x="10191750" y="3276600"/>
          <p14:tracePt t="25958" x="9898063" y="3038475"/>
          <p14:tracePt t="25967" x="9415463" y="2870200"/>
          <p14:tracePt t="25981" x="8796338" y="2787650"/>
          <p14:tracePt t="25992" x="8108950" y="2806700"/>
          <p14:tracePt t="26001" x="7408863" y="2906713"/>
          <p14:tracePt t="26012" x="6777038" y="3081338"/>
          <p14:tracePt t="26025" x="6264275" y="3294063"/>
          <p14:tracePt t="26034" x="5857875" y="3532188"/>
          <p14:tracePt t="26045" x="5621338" y="3738563"/>
          <p14:tracePt t="26059" x="5489575" y="3938588"/>
          <p14:tracePt t="26068" x="5457825" y="4087813"/>
          <p14:tracePt t="26079" x="5483225" y="4213225"/>
          <p14:tracePt t="26092" x="5564188" y="4313238"/>
          <p14:tracePt t="26102" x="5740400" y="4394200"/>
          <p14:tracePt t="26114" x="6021388" y="4476750"/>
          <p14:tracePt t="26125" x="6340475" y="4538663"/>
          <p14:tracePt t="26138" x="6683375" y="4589463"/>
          <p14:tracePt t="26146" x="6977063" y="4619625"/>
          <p14:tracePt t="26159" x="7140575" y="4632325"/>
          <p14:tracePt t="26416" x="7215188" y="4638675"/>
          <p14:tracePt t="26755" x="7259638" y="4651375"/>
          <p14:tracePt t="26766" x="7283450" y="4657725"/>
          <p14:tracePt t="26777" x="7315200" y="4664075"/>
          <p14:tracePt t="26788" x="7334250" y="4670425"/>
          <p14:tracePt t="26799" x="7353300" y="4676775"/>
          <p14:tracePt t="26811" x="7377113" y="4683125"/>
          <p14:tracePt t="26823" x="7396163" y="4700588"/>
          <p14:tracePt t="26833" x="7427913" y="4713288"/>
          <p14:tracePt t="26845" x="7446963" y="4719638"/>
          <p14:tracePt t="26856" x="7466013" y="4719638"/>
          <p14:tracePt t="26868" x="7496175" y="4725988"/>
          <p14:tracePt t="26887" x="7527925" y="4732338"/>
          <p14:tracePt t="26893" x="7546975" y="4738688"/>
          <p14:tracePt t="26901" x="7570788" y="4751388"/>
          <p14:tracePt t="26913" x="7615238" y="4757738"/>
          <p14:tracePt t="26924" x="7653338" y="4764088"/>
          <p14:tracePt t="26934" x="7696200" y="4770438"/>
          <p14:tracePt t="26946" x="7727950" y="4783138"/>
          <p14:tracePt t="26958" x="7747000" y="4789488"/>
          <p14:tracePt t="26968" x="7772400" y="4794250"/>
          <p14:tracePt t="26979" x="7796213" y="4794250"/>
          <p14:tracePt t="26992" x="7815263" y="4794250"/>
          <p14:tracePt t="27002" x="7834313" y="4794250"/>
          <p14:tracePt t="27013" x="7853363" y="4800600"/>
          <p14:tracePt t="27025" x="7883525" y="4800600"/>
          <p14:tracePt t="27038" x="7908925" y="4806950"/>
          <p14:tracePt t="27046" x="7940675" y="4806950"/>
          <p14:tracePt t="27059" x="7959725" y="4813300"/>
          <p14:tracePt t="27069" x="7983538" y="4819650"/>
          <p14:tracePt t="27081" x="8002588" y="4826000"/>
          <p14:tracePt t="27093" x="8021638" y="4826000"/>
          <p14:tracePt t="27104" x="8040688" y="4838700"/>
          <p14:tracePt t="27114" x="8053388" y="4838700"/>
          <p14:tracePt t="27128" x="8066088" y="4845050"/>
          <p14:tracePt t="27137" x="8072438" y="4845050"/>
          <p14:tracePt t="27148" x="8077200" y="4845050"/>
          <p14:tracePt t="27161" x="8083550" y="4845050"/>
          <p14:tracePt t="27173" x="8089900" y="4845050"/>
          <p14:tracePt t="27204" x="8096250" y="4845050"/>
          <p14:tracePt t="27418" x="8102600" y="4845050"/>
          <p14:tracePt t="27429" x="8115300" y="4845050"/>
          <p14:tracePt t="27452" x="8121650" y="4845050"/>
          <p14:tracePt t="27463" x="8128000" y="4845050"/>
          <p14:tracePt t="27475" x="8134350" y="4845050"/>
          <p14:tracePt t="27490" x="8140700" y="4845050"/>
          <p14:tracePt t="27576" x="8147050" y="4845050"/>
          <p14:tracePt t="27587" x="8159750" y="4845050"/>
          <p14:tracePt t="27610" x="8166100" y="4845050"/>
          <p14:tracePt t="27621" x="8172450" y="4845050"/>
          <p14:tracePt t="27633" x="8178800" y="4845050"/>
          <p14:tracePt t="27643" x="8183563" y="4845050"/>
          <p14:tracePt t="27655" x="8189913" y="4845050"/>
          <p14:tracePt t="27666" x="8208963" y="4845050"/>
          <p14:tracePt t="27677" x="8221663" y="4851400"/>
          <p14:tracePt t="27691" x="8240713" y="4851400"/>
          <p14:tracePt t="27699" x="8266113" y="4851400"/>
          <p14:tracePt t="27711" x="8278813" y="4851400"/>
          <p14:tracePt t="27726" x="8283575" y="4851400"/>
          <p14:tracePt t="27733" x="8289925" y="4851400"/>
          <p14:tracePt t="27744" x="8302625" y="4851400"/>
          <p14:tracePt t="27759" x="8315325" y="4851400"/>
          <p14:tracePt t="27767" x="8328025" y="4851400"/>
          <p14:tracePt t="27778" x="8340725" y="4851400"/>
          <p14:tracePt t="27793" x="8353425" y="4851400"/>
          <p14:tracePt t="27801" x="8366125" y="4851400"/>
          <p14:tracePt t="27812" x="8378825" y="4851400"/>
          <p14:tracePt t="27825" x="8396288" y="4851400"/>
          <p14:tracePt t="27838" x="8415338" y="4851400"/>
          <p14:tracePt t="27845" x="8434388" y="4851400"/>
          <p14:tracePt t="27857" x="8453438" y="4851400"/>
          <p14:tracePt t="27868" x="8478838" y="4851400"/>
          <p14:tracePt t="27883" x="8489950" y="4851400"/>
          <p14:tracePt t="27893" x="8496300" y="4851400"/>
          <p14:tracePt t="27903" x="8509000" y="4851400"/>
          <p14:tracePt t="27913" x="8515350" y="4851400"/>
          <p14:tracePt t="27927" x="8534400" y="4851400"/>
          <p14:tracePt t="27937" x="8547100" y="4851400"/>
          <p14:tracePt t="27947" x="8566150" y="4851400"/>
          <p14:tracePt t="27960" x="8585200" y="4851400"/>
          <p14:tracePt t="27969" x="8596313" y="4851400"/>
          <p14:tracePt t="27980" x="8621713" y="4851400"/>
          <p14:tracePt t="27993" x="8647113" y="4851400"/>
          <p14:tracePt t="28003" x="8666163" y="4851400"/>
          <p14:tracePt t="28014" x="8678863" y="4851400"/>
          <p14:tracePt t="28026" x="8689975" y="4845050"/>
          <p14:tracePt t="28040" x="8702675" y="4845050"/>
          <p14:tracePt t="28048" x="8709025" y="4845050"/>
          <p14:tracePt t="28060" x="8715375" y="4838700"/>
          <p14:tracePt t="28070" x="8728075" y="4832350"/>
          <p14:tracePt t="28082" x="8740775" y="4826000"/>
          <p14:tracePt t="28093" x="8753475" y="4826000"/>
          <p14:tracePt t="28115" x="8766175" y="4819650"/>
          <p14:tracePt t="28127" x="8772525" y="4819650"/>
          <p14:tracePt t="28139" x="8778875" y="4819650"/>
          <p14:tracePt t="28173" x="8785225" y="4819650"/>
          <p14:tracePt t="28183" x="8796338" y="4813300"/>
          <p14:tracePt t="28217" x="8802688" y="4813300"/>
          <p14:tracePt t="28228" x="8809038" y="4806950"/>
          <p14:tracePt t="28245" x="8821738" y="4806950"/>
          <p14:tracePt t="28250" x="8828088" y="4806950"/>
          <p14:tracePt t="28262" x="8840788" y="4800600"/>
          <p14:tracePt t="28286" x="8853488" y="4800600"/>
          <p14:tracePt t="28298" x="8866188" y="4794250"/>
          <p14:tracePt t="28308" x="8872538" y="4794250"/>
          <p14:tracePt t="28352" x="8878888" y="4794250"/>
          <p14:tracePt t="28445" x="8885238" y="4794250"/>
          <p14:tracePt t="28453" x="8890000" y="4789488"/>
          <p14:tracePt t="28476" x="8896350" y="4783138"/>
          <p14:tracePt t="28493" x="8902700" y="4783138"/>
          <p14:tracePt t="28511" x="8909050" y="4776788"/>
          <p14:tracePt t="28656" x="8909050" y="4770438"/>
          <p14:tracePt t="28678" x="8915400" y="4770438"/>
          <p14:tracePt t="28696" x="8921750" y="4770438"/>
          <p14:tracePt t="28701" x="8928100" y="4770438"/>
          <p14:tracePt t="28726" x="8940800" y="4770438"/>
          <p14:tracePt t="28770" x="8953500" y="4764088"/>
          <p14:tracePt t="28813" x="8959850" y="4764088"/>
          <p14:tracePt t="28915" x="8966200" y="4764088"/>
          <p14:tracePt t="28926" x="8978900" y="4764088"/>
          <p14:tracePt t="28948" x="8985250" y="4764088"/>
          <p14:tracePt t="29105" x="8996363" y="4764088"/>
          <p14:tracePt t="29116" x="9009063" y="4764088"/>
          <p14:tracePt t="29128" x="9028113" y="4764088"/>
          <p14:tracePt t="29141" x="9053513" y="4764088"/>
          <p14:tracePt t="29150" x="9085263" y="4764088"/>
          <p14:tracePt t="29162" x="9121775" y="4764088"/>
          <p14:tracePt t="29173" x="9159875" y="4764088"/>
          <p14:tracePt t="29187" x="9196388" y="4764088"/>
          <p14:tracePt t="29197" x="9234488" y="4764088"/>
          <p14:tracePt t="29209" x="9278938" y="4764088"/>
          <p14:tracePt t="29218" x="9315450" y="4764088"/>
          <p14:tracePt t="29229" x="9378950" y="4764088"/>
          <p14:tracePt t="29243" x="9466263" y="4764088"/>
          <p14:tracePt t="29252" x="9578975" y="4764088"/>
          <p14:tracePt t="29263" x="9691688" y="4764088"/>
          <p14:tracePt t="29274" x="9804400" y="4764088"/>
          <p14:tracePt t="29286" x="9909175" y="4764088"/>
          <p14:tracePt t="29298" x="10021888" y="4764088"/>
          <p14:tracePt t="29308" x="10109200" y="4764088"/>
          <p14:tracePt t="29323" x="10185400" y="4764088"/>
          <p14:tracePt t="29330" x="10247313" y="4764088"/>
          <p14:tracePt t="29343" x="10304463" y="4764088"/>
          <p14:tracePt t="29353" x="10321925" y="4764088"/>
          <p14:tracePt t="29364" x="10334625" y="4764088"/>
          <p14:tracePt t="29377" x="10347325" y="4764088"/>
          <p14:tracePt t="29399" x="10379075" y="4764088"/>
          <p14:tracePt t="29410" x="10398125" y="4764088"/>
          <p14:tracePt t="29421" x="10415588" y="4764088"/>
          <p14:tracePt t="29432" x="10434638" y="4757738"/>
          <p14:tracePt t="29445" x="10460038" y="4757738"/>
          <p14:tracePt t="29455" x="10472738" y="4751388"/>
          <p14:tracePt t="29466" x="10485438" y="4751388"/>
          <p14:tracePt t="29490" x="10498138" y="4745038"/>
          <p14:tracePt t="29499" x="10510838" y="4745038"/>
          <p14:tracePt t="29512" x="10521950" y="4732338"/>
          <p14:tracePt t="29524" x="10534650" y="4725988"/>
          <p14:tracePt t="29534" x="10547350" y="4725988"/>
          <p14:tracePt t="29545" x="10560050" y="4719638"/>
          <p14:tracePt t="29558" x="10566400" y="4719638"/>
          <p14:tracePt t="29578" x="10572750" y="4713288"/>
          <p14:tracePt t="29601" x="10585450" y="4713288"/>
          <p14:tracePt t="29612" x="10591800" y="4713288"/>
          <p14:tracePt t="29625" x="10598150" y="4713288"/>
          <p14:tracePt t="29634" x="10604500" y="4713288"/>
          <p14:tracePt t="29646" x="10610850" y="4706938"/>
          <p14:tracePt t="29660" x="10621963" y="4706938"/>
          <p14:tracePt t="29669" x="10634663" y="4700588"/>
          <p14:tracePt t="29680" x="10660063" y="4700588"/>
          <p14:tracePt t="29694" x="10679113" y="4700588"/>
          <p14:tracePt t="29704" x="10704513" y="4700588"/>
          <p14:tracePt t="29713" x="10721975" y="4700588"/>
          <p14:tracePt t="29727" x="10753725" y="4700588"/>
          <p14:tracePt t="29737" x="10772775" y="4694238"/>
          <p14:tracePt t="29747" x="10804525" y="4694238"/>
          <p14:tracePt t="29759" x="10828338" y="4694238"/>
          <p14:tracePt t="29771" x="10847388" y="4694238"/>
          <p14:tracePt t="29781" x="10879138" y="4694238"/>
          <p14:tracePt t="29794" x="10904538" y="4694238"/>
          <p14:tracePt t="29804" x="10934700" y="4689475"/>
          <p14:tracePt t="29814" x="10953750" y="4689475"/>
          <p14:tracePt t="29827" x="10972800" y="4689475"/>
          <p14:tracePt t="29837" x="11004550" y="4689475"/>
          <p14:tracePt t="29848" x="11028363" y="4689475"/>
          <p14:tracePt t="29859" x="11060113" y="4689475"/>
          <p14:tracePt t="29875" x="11079163" y="4689475"/>
          <p14:tracePt t="29904" x="11091863" y="4689475"/>
          <p14:tracePt t="29906" x="11098213" y="4689475"/>
          <p14:tracePt t="29915" x="11104563" y="4689475"/>
          <p14:tracePt t="29927" x="11110913" y="4689475"/>
          <p14:tracePt t="29950" x="11117263" y="4689475"/>
          <p14:tracePt t="29961" x="11128375" y="4689475"/>
          <p14:tracePt t="29972" x="11147425" y="4689475"/>
          <p14:tracePt t="29984" x="11160125" y="4689475"/>
          <p14:tracePt t="29997" x="11172825" y="4689475"/>
          <p14:tracePt t="30008" x="11185525" y="4689475"/>
          <p14:tracePt t="30017" x="11204575" y="4689475"/>
          <p14:tracePt t="30028" x="11223625" y="4689475"/>
          <p14:tracePt t="30043" x="11253788" y="4689475"/>
          <p14:tracePt t="30051" x="11279188" y="4689475"/>
          <p14:tracePt t="30062" x="11304588" y="4683125"/>
          <p14:tracePt t="30076" x="11328400" y="4683125"/>
          <p14:tracePt t="30084" x="11360150" y="4676775"/>
          <p14:tracePt t="30098" x="11385550" y="4670425"/>
          <p14:tracePt t="30108" x="11430000" y="4670425"/>
          <p14:tracePt t="30118" x="11466513" y="4670425"/>
          <p14:tracePt t="30133" x="11517313" y="4670425"/>
          <p14:tracePt t="30141" x="11553825" y="4670425"/>
          <p14:tracePt t="30152" x="11591925" y="4670425"/>
          <p14:tracePt t="30163" x="11623675" y="4670425"/>
          <p14:tracePt t="30174" x="11641138" y="4657725"/>
          <p14:tracePt t="30201" x="11653838" y="4657725"/>
          <p14:tracePt t="30219" x="11666538" y="4651375"/>
          <p14:tracePt t="30242" x="11679238" y="4645025"/>
          <p14:tracePt t="30253" x="11691938" y="4632325"/>
          <p14:tracePt t="30264" x="11698288" y="4613275"/>
          <p14:tracePt t="30277" x="11704638" y="4583113"/>
          <p14:tracePt t="30290" x="11704638" y="4545013"/>
          <p14:tracePt t="30301" x="11704638" y="4519613"/>
          <p14:tracePt t="30310" x="11704638" y="4483100"/>
          <p14:tracePt t="30322" x="11704638" y="4445000"/>
          <p14:tracePt t="30332" x="11704638" y="4413250"/>
          <p14:tracePt t="30344" x="11666538" y="4357688"/>
          <p14:tracePt t="30357" x="11598275" y="4276725"/>
          <p14:tracePt t="30367" x="11485563" y="4176713"/>
          <p14:tracePt t="30378" x="11285538" y="4044950"/>
          <p14:tracePt t="30389" x="11034713" y="3906838"/>
          <p14:tracePt t="30400" x="10760075" y="3763963"/>
          <p14:tracePt t="30411" x="10515600" y="3638550"/>
          <p14:tracePt t="30422" x="10272713" y="3513138"/>
          <p14:tracePt t="30433" x="10059988" y="3432175"/>
          <p14:tracePt t="30444" x="9879013" y="3381375"/>
          <p14:tracePt t="30458" x="9659938" y="3338513"/>
          <p14:tracePt t="30467" x="9321800" y="3319463"/>
          <p14:tracePt t="30479" x="8859838" y="3351213"/>
          <p14:tracePt t="30491" x="8308975" y="3444875"/>
          <p14:tracePt t="30504" x="7708900" y="3581400"/>
          <p14:tracePt t="30512" x="7146925" y="3757613"/>
          <p14:tracePt t="30527" x="6708775" y="3938588"/>
          <p14:tracePt t="30534" x="6383338" y="4106863"/>
          <p14:tracePt t="30546" x="6202363" y="4251325"/>
          <p14:tracePt t="30560" x="6108700" y="4364038"/>
          <p14:tracePt t="30568" x="6070600" y="4464050"/>
          <p14:tracePt t="30580" x="6070600" y="4564063"/>
          <p14:tracePt t="30594" x="6115050" y="4670425"/>
          <p14:tracePt t="30604" x="6208713" y="4764088"/>
          <p14:tracePt t="30613" x="6351588" y="4857750"/>
          <p14:tracePt t="30628" x="6564313" y="4945063"/>
          <p14:tracePt t="30637" x="6846888" y="5019675"/>
          <p14:tracePt t="30647" x="7196138" y="5089525"/>
          <p14:tracePt t="30661" x="7589838" y="5138738"/>
          <p14:tracePt t="30670" x="8027988" y="5170488"/>
          <p14:tracePt t="30682" x="8489950" y="5189538"/>
          <p14:tracePt t="30695" x="8972550" y="5207000"/>
          <p14:tracePt t="30705" x="9453563" y="5207000"/>
          <p14:tracePt t="30715" x="9940925" y="5207000"/>
          <p14:tracePt t="30728" x="10404475" y="5176838"/>
          <p14:tracePt t="30737" x="10847388" y="5106988"/>
          <p14:tracePt t="30748" x="11279188" y="5000625"/>
          <p14:tracePt t="30760" x="11660188" y="4876800"/>
          <p14:tracePt t="30772" x="12023725" y="4738688"/>
          <p14:tracePt t="30917" x="10998200" y="3613150"/>
          <p14:tracePt t="30929" x="10104438" y="3694113"/>
          <p14:tracePt t="30942" x="9178925" y="3838575"/>
          <p14:tracePt t="30951" x="8321675" y="4025900"/>
          <p14:tracePt t="30962" x="7666038" y="4225925"/>
          <p14:tracePt t="30974" x="7221538" y="4432300"/>
          <p14:tracePt t="30985" x="6964363" y="4606925"/>
          <p14:tracePt t="30998" x="6883400" y="4732338"/>
          <p14:tracePt t="31010" x="6883400" y="4845050"/>
          <p14:tracePt t="31019" x="6953250" y="4951413"/>
          <p14:tracePt t="31029" x="7146925" y="5070475"/>
          <p14:tracePt t="31042" x="7483475" y="5183188"/>
          <p14:tracePt t="31052" x="7877175" y="5257800"/>
          <p14:tracePt t="31063" x="8296275" y="5289550"/>
          <p14:tracePt t="31074" x="8678863" y="5276850"/>
          <p14:tracePt t="31089" x="9002713" y="5213350"/>
          <p14:tracePt t="31100" x="9266238" y="5119688"/>
          <p14:tracePt t="31110" x="9415463" y="5019675"/>
          <p14:tracePt t="31121" x="9502775" y="4906963"/>
          <p14:tracePt t="31131" x="9547225" y="4806950"/>
          <p14:tracePt t="31142" x="9559925" y="4719638"/>
          <p14:tracePt t="31153" x="9547225" y="4651375"/>
          <p14:tracePt t="31164" x="9509125" y="4606925"/>
          <p14:tracePt t="31176" x="9453563" y="4570413"/>
          <p14:tracePt t="31188" x="9391650" y="4557713"/>
          <p14:tracePt t="31200" x="9321800" y="4564063"/>
          <p14:tracePt t="31210" x="9253538" y="4589463"/>
          <p14:tracePt t="31222" x="9196388" y="4638675"/>
          <p14:tracePt t="31232" x="9159875" y="4694238"/>
          <p14:tracePt t="31244" x="9140825" y="4751388"/>
          <p14:tracePt t="31255" x="9147175" y="4813300"/>
          <p14:tracePt t="31265" x="9202738" y="4870450"/>
          <p14:tracePt t="31277" x="9321800" y="4938713"/>
          <p14:tracePt t="31292" x="9559925" y="5026025"/>
          <p14:tracePt t="31299" x="9891713" y="5106988"/>
          <p14:tracePt t="31310" x="10328275" y="5164138"/>
          <p14:tracePt t="31322" x="10821988" y="5194300"/>
          <p14:tracePt t="31334" x="11304588" y="5194300"/>
          <p14:tracePt t="31344" x="11766550" y="5170488"/>
          <p14:tracePt t="31358" x="12166600" y="5083175"/>
          <p14:tracePt t="31480" x="11947525" y="4244975"/>
          <p14:tracePt t="31493" x="11734800" y="4232275"/>
          <p14:tracePt t="31503" x="11572875" y="4219575"/>
          <p14:tracePt t="31513" x="11460163" y="4219575"/>
          <p14:tracePt t="31526" x="11410950" y="4219575"/>
          <p14:tracePt t="31538" x="11391900" y="4219575"/>
          <p14:tracePt t="31648" x="11379200" y="4219575"/>
          <p14:tracePt t="31998" x="11366500" y="4225925"/>
          <p14:tracePt t="32008" x="11347450" y="4225925"/>
          <p14:tracePt t="32019" x="11304588" y="4219575"/>
          <p14:tracePt t="32030" x="11272838" y="4200525"/>
          <p14:tracePt t="32042" x="11234738" y="4187825"/>
          <p14:tracePt t="32053" x="11179175" y="4170363"/>
          <p14:tracePt t="32064" x="11110913" y="4151313"/>
          <p14:tracePt t="32077" x="11047413" y="4119563"/>
          <p14:tracePt t="32089" x="10966450" y="4100513"/>
          <p14:tracePt t="32098" x="10891838" y="4083050"/>
          <p14:tracePt t="32110" x="10810875" y="4051300"/>
          <p14:tracePt t="32121" x="10734675" y="4032250"/>
          <p14:tracePt t="32132" x="10653713" y="4013200"/>
          <p14:tracePt t="32143" x="10579100" y="3994150"/>
          <p14:tracePt t="32156" x="10515600" y="3983038"/>
          <p14:tracePt t="32166" x="10460038" y="3976688"/>
          <p14:tracePt t="32177" x="10434638" y="3970338"/>
          <p14:tracePt t="32191" x="10404475" y="3970338"/>
          <p14:tracePt t="32202" x="10385425" y="3963988"/>
          <p14:tracePt t="32211" x="10353675" y="3957638"/>
          <p14:tracePt t="32223" x="10334625" y="3957638"/>
          <p14:tracePt t="32233" x="10315575" y="3957638"/>
          <p14:tracePt t="32244" x="10304463" y="3951288"/>
          <p14:tracePt t="32257" x="10285413" y="3951288"/>
          <p14:tracePt t="32266" x="10272713" y="3951288"/>
          <p14:tracePt t="32278" x="10247313" y="3951288"/>
          <p14:tracePt t="32291" x="10228263" y="3951288"/>
          <p14:tracePt t="32301" x="10215563" y="3951288"/>
          <p14:tracePt t="32312" x="10204450" y="3951288"/>
          <p14:tracePt t="32325" x="10191750" y="3951288"/>
          <p14:tracePt t="32357" x="10179050" y="3951288"/>
          <p14:tracePt t="32369" x="10166350" y="3951288"/>
          <p14:tracePt t="32381" x="10153650" y="3951288"/>
          <p14:tracePt t="32393" x="10134600" y="3951288"/>
          <p14:tracePt t="32402" x="10104438" y="3951288"/>
          <p14:tracePt t="32413" x="10085388" y="3951288"/>
          <p14:tracePt t="32425" x="10047288" y="3957638"/>
          <p14:tracePt t="32436" x="10015538" y="3963988"/>
          <p14:tracePt t="32447" x="9979025" y="3970338"/>
          <p14:tracePt t="32460" x="9921875" y="3987800"/>
          <p14:tracePt t="32470" x="9853613" y="4006850"/>
          <p14:tracePt t="32481" x="9791700" y="4038600"/>
          <p14:tracePt t="32494" x="9709150" y="4076700"/>
          <p14:tracePt t="32503" x="9628188" y="4106863"/>
          <p14:tracePt t="32514" x="9566275" y="4138613"/>
          <p14:tracePt t="32526" x="9521825" y="4151313"/>
          <p14:tracePt t="32539" x="9478963" y="4170363"/>
          <p14:tracePt t="32548" x="9459913" y="4176713"/>
          <p14:tracePt t="32561" x="9428163" y="4187825"/>
          <p14:tracePt t="32572" x="9409113" y="4206875"/>
          <p14:tracePt t="32583" x="9385300" y="4219575"/>
          <p14:tracePt t="32594" x="9359900" y="4232275"/>
          <p14:tracePt t="32606" x="9334500" y="4257675"/>
          <p14:tracePt t="32616" x="9302750" y="4283075"/>
          <p14:tracePt t="32627" x="9272588" y="4306888"/>
          <p14:tracePt t="32639" x="9247188" y="4325938"/>
          <p14:tracePt t="32649" x="9234488" y="4344988"/>
          <p14:tracePt t="32661" x="9228138" y="4357688"/>
          <p14:tracePt t="32672" x="9221788" y="4376738"/>
          <p14:tracePt t="32685" x="9215438" y="4387850"/>
          <p14:tracePt t="32696" x="9209088" y="4400550"/>
          <p14:tracePt t="32708" x="9209088" y="4413250"/>
          <p14:tracePt t="32717" x="9209088" y="4419600"/>
          <p14:tracePt t="32728" x="9209088" y="4432300"/>
          <p14:tracePt t="32742" x="9209088" y="4457700"/>
          <p14:tracePt t="32750" x="9209088" y="4476750"/>
          <p14:tracePt t="32764" x="9209088" y="4487863"/>
          <p14:tracePt t="32774" x="9209088" y="4500563"/>
          <p14:tracePt t="32785" x="9209088" y="4513263"/>
          <p14:tracePt t="32797" x="9215438" y="4525963"/>
          <p14:tracePt t="32809" x="9221788" y="4538663"/>
          <p14:tracePt t="32818" x="9228138" y="4551363"/>
          <p14:tracePt t="32829" x="9240838" y="4564063"/>
          <p14:tracePt t="32841" x="9253538" y="4583113"/>
          <p14:tracePt t="32852" x="9266238" y="4594225"/>
          <p14:tracePt t="32863" x="9285288" y="4613275"/>
          <p14:tracePt t="32874" x="9296400" y="4625975"/>
          <p14:tracePt t="32886" x="9309100" y="4638675"/>
          <p14:tracePt t="32899" x="9321800" y="4651375"/>
          <p14:tracePt t="32911" x="9340850" y="4664075"/>
          <p14:tracePt t="32920" x="9372600" y="4683125"/>
          <p14:tracePt t="32931" x="9402763" y="4694238"/>
          <p14:tracePt t="32944" x="9434513" y="4713288"/>
          <p14:tracePt t="32954" x="9478963" y="4725988"/>
          <p14:tracePt t="32964" x="9509125" y="4745038"/>
          <p14:tracePt t="32976" x="9547225" y="4751388"/>
          <p14:tracePt t="32988" x="9602788" y="4770438"/>
          <p14:tracePt t="33000" x="9653588" y="4776788"/>
          <p14:tracePt t="33010" x="9721850" y="4789488"/>
          <p14:tracePt t="33021" x="9785350" y="4794250"/>
          <p14:tracePt t="33032" x="9847263" y="4806950"/>
          <p14:tracePt t="33043" x="9928225" y="4826000"/>
          <p14:tracePt t="33056" x="10004425" y="4832350"/>
          <p14:tracePt t="33065" x="10079038" y="4845050"/>
          <p14:tracePt t="33077" x="10153650" y="4845050"/>
          <p14:tracePt t="33092" x="10228263" y="4845050"/>
          <p14:tracePt t="33100" x="10304463" y="4845050"/>
          <p14:tracePt t="33110" x="10379075" y="4845050"/>
          <p14:tracePt t="33135" x="10510838" y="4838700"/>
          <p14:tracePt t="33145" x="10560050" y="4826000"/>
          <p14:tracePt t="33159" x="10617200" y="4806950"/>
          <p14:tracePt t="33167" x="10672763" y="4789488"/>
          <p14:tracePt t="33178" x="10710863" y="4770438"/>
          <p14:tracePt t="33192" x="10753725" y="4751388"/>
          <p14:tracePt t="33203" x="10798175" y="4738688"/>
          <p14:tracePt t="33212" x="10841038" y="4713288"/>
          <p14:tracePt t="33226" x="10885488" y="4683125"/>
          <p14:tracePt t="33234" x="10917238" y="4657725"/>
          <p14:tracePt t="33246" x="10941050" y="4645025"/>
          <p14:tracePt t="33260" x="10953750" y="4613275"/>
          <p14:tracePt t="33268" x="10966450" y="4594225"/>
          <p14:tracePt t="33279" x="10979150" y="4583113"/>
          <p14:tracePt t="33293" x="10991850" y="4564063"/>
          <p14:tracePt t="33304" x="11004550" y="4538663"/>
          <p14:tracePt t="33313" x="11017250" y="4525963"/>
          <p14:tracePt t="33326" x="11023600" y="4519613"/>
          <p14:tracePt t="33337" x="11034713" y="4500563"/>
          <p14:tracePt t="33347" x="11041063" y="4487863"/>
          <p14:tracePt t="33358" x="11047413" y="4470400"/>
          <p14:tracePt t="33370" x="11053763" y="4438650"/>
          <p14:tracePt t="33382" x="11072813" y="4400550"/>
          <p14:tracePt t="33393" x="11079163" y="4357688"/>
          <p14:tracePt t="33404" x="11098213" y="4300538"/>
          <p14:tracePt t="33416" x="11104563" y="4264025"/>
          <p14:tracePt t="33425" x="11104563" y="4225925"/>
          <p14:tracePt t="33437" x="11104563" y="4200525"/>
          <p14:tracePt t="33461" x="11104563" y="4194175"/>
          <p14:tracePt t="33495" x="11104563" y="4183063"/>
          <p14:tracePt t="33507" x="11104563" y="4170363"/>
          <p14:tracePt t="33516" x="11091863" y="4151313"/>
          <p14:tracePt t="33527" x="11072813" y="4138613"/>
          <p14:tracePt t="33538" x="11047413" y="4132263"/>
          <p14:tracePt t="33549" x="11023600" y="4119563"/>
          <p14:tracePt t="33561" x="10991850" y="4100513"/>
          <p14:tracePt t="33572" x="10960100" y="4094163"/>
          <p14:tracePt t="33584" x="10941050" y="4087813"/>
          <p14:tracePt t="33597" x="10928350" y="4083050"/>
          <p14:tracePt t="33609" x="10917238" y="4076700"/>
          <p14:tracePt t="33618" x="10904538" y="4070350"/>
          <p14:tracePt t="33628" x="10879138" y="4064000"/>
          <p14:tracePt t="33642" x="10853738" y="4057650"/>
          <p14:tracePt t="33651" x="10810875" y="4044950"/>
          <p14:tracePt t="33663" x="10760075" y="4038600"/>
          <p14:tracePt t="33673" x="10717213" y="4032250"/>
          <p14:tracePt t="33684" x="10691813" y="4019550"/>
          <p14:tracePt t="33697" x="10647363" y="4019550"/>
          <p14:tracePt t="33709" x="10610850" y="4019550"/>
          <p14:tracePt t="33718" x="10591800" y="4013200"/>
          <p14:tracePt t="33729" x="10572750" y="4013200"/>
          <p14:tracePt t="33775" x="10560050" y="4013200"/>
          <p14:tracePt t="33787" x="10553700" y="4013200"/>
          <p14:tracePt t="33799" x="10541000" y="4013200"/>
          <p14:tracePt t="33810" x="10528300" y="4013200"/>
          <p14:tracePt t="33820" x="10515600" y="4013200"/>
          <p14:tracePt t="33831" x="10504488" y="4013200"/>
          <p14:tracePt t="33843" x="10491788" y="4013200"/>
          <p14:tracePt t="33865" x="10479088" y="4013200"/>
          <p14:tracePt t="33889" x="10466388" y="4013200"/>
          <p14:tracePt t="33900" x="10447338" y="4013200"/>
          <p14:tracePt t="33912" x="10421938" y="4013200"/>
          <p14:tracePt t="33922" x="10404475" y="4013200"/>
          <p14:tracePt t="33932" x="10379075" y="4013200"/>
          <p14:tracePt t="33943" x="10340975" y="4013200"/>
          <p14:tracePt t="33955" x="10304463" y="4013200"/>
          <p14:tracePt t="33965" x="10247313" y="4013200"/>
          <p14:tracePt t="33977" x="10198100" y="4013200"/>
          <p14:tracePt t="33990" x="10147300" y="4013200"/>
          <p14:tracePt t="33999" x="10098088" y="4013200"/>
          <p14:tracePt t="34011" x="10034588" y="4013200"/>
          <p14:tracePt t="34024" x="9947275" y="4013200"/>
          <p14:tracePt t="34033" x="9834563" y="4013200"/>
          <p14:tracePt t="34045" x="9709150" y="4013200"/>
          <p14:tracePt t="34059" x="9572625" y="4013200"/>
          <p14:tracePt t="34067" x="9421813" y="4013200"/>
          <p14:tracePt t="34078" x="9240838" y="4013200"/>
          <p14:tracePt t="34093" x="9066213" y="4013200"/>
          <p14:tracePt t="34104" x="8909050" y="4013200"/>
          <p14:tracePt t="34112" x="8753475" y="4013200"/>
          <p14:tracePt t="34127" x="8572500" y="4013200"/>
          <p14:tracePt t="34135" x="8396288" y="4013200"/>
          <p14:tracePt t="34146" x="8215313" y="4013200"/>
          <p14:tracePt t="34160" x="8008938" y="4013200"/>
          <p14:tracePt t="34170" x="7772400" y="4025900"/>
          <p14:tracePt t="34180" x="7534275" y="4051300"/>
          <p14:tracePt t="34193" x="7289800" y="4083050"/>
          <p14:tracePt t="34203" x="7070725" y="4106863"/>
          <p14:tracePt t="34213" x="6902450" y="4132263"/>
          <p14:tracePt t="34226" x="6777038" y="4151313"/>
          <p14:tracePt t="34237" x="6677025" y="4170363"/>
          <p14:tracePt t="34247" x="6615113" y="4187825"/>
          <p14:tracePt t="34258" x="6557963" y="4219575"/>
          <p14:tracePt t="34269" x="6527800" y="4244975"/>
          <p14:tracePt t="34281" x="6489700" y="4270375"/>
          <p14:tracePt t="34297" x="6470650" y="4287838"/>
          <p14:tracePt t="34303" x="6446838" y="4319588"/>
          <p14:tracePt t="34314" x="6421438" y="4364038"/>
          <p14:tracePt t="34326" x="6396038" y="4406900"/>
          <p14:tracePt t="34339" x="6376988" y="4438650"/>
          <p14:tracePt t="34348" x="6370638" y="4470400"/>
          <p14:tracePt t="34359" x="6364288" y="4487863"/>
          <p14:tracePt t="34375" x="6364288" y="4513263"/>
          <p14:tracePt t="34385" x="6364288" y="4519613"/>
          <p14:tracePt t="34394" x="6364288" y="4545013"/>
          <p14:tracePt t="34405" x="6376988" y="4557713"/>
          <p14:tracePt t="34415" x="6415088" y="4564063"/>
          <p14:tracePt t="34427" x="6446838" y="4570413"/>
          <p14:tracePt t="34439" x="6496050" y="4570413"/>
          <p14:tracePt t="34452" x="6570663" y="4570413"/>
          <p14:tracePt t="34461" x="6670675" y="4570413"/>
          <p14:tracePt t="34473" x="6783388" y="4570413"/>
          <p14:tracePt t="34484" x="6896100" y="4570413"/>
          <p14:tracePt t="34495" x="7008813" y="4570413"/>
          <p14:tracePt t="34508" x="7121525" y="4557713"/>
          <p14:tracePt t="34517" x="7221538" y="4538663"/>
          <p14:tracePt t="34528" x="7302500" y="4519613"/>
          <p14:tracePt t="34543" x="7334250" y="4500563"/>
          <p14:tracePt t="34551" x="7353300" y="4483100"/>
          <p14:tracePt t="34562" x="7370763" y="4451350"/>
          <p14:tracePt t="34573" x="7383463" y="4406900"/>
          <p14:tracePt t="34587" x="7389813" y="4387850"/>
          <p14:tracePt t="34598" x="7389813" y="4364038"/>
          <p14:tracePt t="34609" x="7389813" y="4344988"/>
          <p14:tracePt t="34618" x="7389813" y="4319588"/>
          <p14:tracePt t="34629" x="7383463" y="4294188"/>
          <p14:tracePt t="34643" x="7353300" y="4276725"/>
          <p14:tracePt t="34653" x="7283450" y="4232275"/>
          <p14:tracePt t="34663" x="7183438" y="4194175"/>
          <p14:tracePt t="34675" x="7034213" y="4151313"/>
          <p14:tracePt t="34687" x="6853238" y="4094163"/>
          <p14:tracePt t="34697" x="6634163" y="4057650"/>
          <p14:tracePt t="34709" x="6408738" y="4013200"/>
          <p14:tracePt t="34720" x="6170613" y="3987800"/>
          <p14:tracePt t="34731" x="5934075" y="3970338"/>
          <p14:tracePt t="34743" x="5727700" y="3970338"/>
          <p14:tracePt t="34755" x="5538788" y="3976688"/>
          <p14:tracePt t="34765" x="5395913" y="4000500"/>
          <p14:tracePt t="34776" x="5283200" y="4044950"/>
          <p14:tracePt t="34790" x="5214938" y="4083050"/>
          <p14:tracePt t="34798" x="5170488" y="4125913"/>
          <p14:tracePt t="34810" x="5132388" y="4183063"/>
          <p14:tracePt t="34822" x="5114925" y="4238625"/>
          <p14:tracePt t="34832" x="5102225" y="4300538"/>
          <p14:tracePt t="34843" x="5108575" y="4376738"/>
          <p14:tracePt t="34856" x="5145088" y="4457700"/>
          <p14:tracePt t="34866" x="5227638" y="4532313"/>
          <p14:tracePt t="34879" x="5370513" y="4613275"/>
          <p14:tracePt t="34889" x="5602288" y="4683125"/>
          <p14:tracePt t="34900" x="5921375" y="4751388"/>
          <p14:tracePt t="34911" x="6364288" y="4783138"/>
          <p14:tracePt t="34923" x="6877050" y="4800600"/>
          <p14:tracePt t="34933" x="7408863" y="4800600"/>
          <p14:tracePt t="34947" x="7947025" y="4770438"/>
          <p14:tracePt t="34959" x="8389938" y="4700588"/>
          <p14:tracePt t="34967" x="8772525" y="4613275"/>
          <p14:tracePt t="34978" x="9078913" y="4500563"/>
          <p14:tracePt t="34992" x="9272588" y="4419600"/>
          <p14:tracePt t="35001" x="9366250" y="4357688"/>
          <p14:tracePt t="35338" x="9409113" y="4332288"/>
          <p14:tracePt t="35349" x="9428163" y="4313238"/>
          <p14:tracePt t="35361" x="9440863" y="4306888"/>
          <p14:tracePt t="35377" x="9453563" y="4300538"/>
          <p14:tracePt t="35383" x="9472613" y="4300538"/>
          <p14:tracePt t="35396" x="9485313" y="4294188"/>
          <p14:tracePt t="35408" x="9491663" y="4294188"/>
          <p14:tracePt t="35428" x="9502775" y="4287838"/>
          <p14:tracePt t="35541" x="9515475" y="4283075"/>
          <p14:tracePt t="37579" x="9534525" y="4276725"/>
          <p14:tracePt t="37589" x="9559925" y="4276725"/>
          <p14:tracePt t="37599" x="9585325" y="4276725"/>
          <p14:tracePt t="37611" x="9598025" y="4276725"/>
          <p14:tracePt t="43092" x="9572625" y="4313238"/>
          <p14:tracePt t="43101" x="9547225" y="4394200"/>
          <p14:tracePt t="43112" x="9521825" y="4494213"/>
          <p14:tracePt t="43125" x="9515475" y="4606925"/>
          <p14:tracePt t="43134" x="9502775" y="4719638"/>
          <p14:tracePt t="43146" x="9502775" y="4806950"/>
          <p14:tracePt t="43159" x="9502775" y="4845050"/>
          <p14:tracePt t="43224" x="9502775" y="4870450"/>
          <p14:tracePt t="43236" x="9521825" y="4870450"/>
          <p14:tracePt t="43247" x="9547225" y="4870450"/>
          <p14:tracePt t="43259" x="9585325" y="4857750"/>
          <p14:tracePt t="43270" x="9653588" y="4826000"/>
          <p14:tracePt t="43281" x="9728200" y="4789488"/>
          <p14:tracePt t="43292" x="9809163" y="4751388"/>
          <p14:tracePt t="43303" x="9891713" y="4700588"/>
          <p14:tracePt t="43314" x="9947275" y="4638675"/>
          <p14:tracePt t="43325" x="9998075" y="4583113"/>
          <p14:tracePt t="43337" x="10028238" y="4506913"/>
          <p14:tracePt t="43348" x="10047288" y="4425950"/>
          <p14:tracePt t="43359" x="10047288" y="4338638"/>
          <p14:tracePt t="43375" x="10021888" y="4238625"/>
          <p14:tracePt t="43386" x="9959975" y="4132263"/>
          <p14:tracePt t="43394" x="9847263" y="4019550"/>
          <p14:tracePt t="43405" x="9666288" y="3894138"/>
          <p14:tracePt t="43418" x="9421813" y="3787775"/>
          <p14:tracePt t="43427" x="9091613" y="3687763"/>
          <p14:tracePt t="43439" x="8721725" y="3619500"/>
          <p14:tracePt t="43449" x="8328025" y="3570288"/>
          <p14:tracePt t="43461" x="7940675" y="3551238"/>
          <p14:tracePt t="43474" x="7527925" y="3563938"/>
          <p14:tracePt t="43484" x="7108825" y="3613150"/>
          <p14:tracePt t="43496" x="6715125" y="3681413"/>
          <p14:tracePt t="43508" x="6289675" y="3776663"/>
          <p14:tracePt t="43517" x="5883275" y="3876675"/>
          <p14:tracePt t="43528" x="5527675" y="4000500"/>
          <p14:tracePt t="43542" x="5238750" y="4113213"/>
          <p14:tracePt t="43551" x="5045075" y="4194175"/>
          <p14:tracePt t="43562" x="4945063" y="4257675"/>
          <p14:tracePt t="43573" x="4895850" y="4287838"/>
          <p14:tracePt t="43589" x="4889500" y="4319588"/>
          <p14:tracePt t="43598" x="4895850" y="4338638"/>
          <p14:tracePt t="43609" x="4945063" y="4357688"/>
          <p14:tracePt t="43618" x="5032375" y="4370388"/>
          <p14:tracePt t="43629" x="5189538" y="4376738"/>
          <p14:tracePt t="43642" x="5451475" y="4394200"/>
          <p14:tracePt t="43652" x="5764213" y="4406900"/>
          <p14:tracePt t="43664" x="6146800" y="4406900"/>
          <p14:tracePt t="43675" x="6527800" y="4406900"/>
          <p14:tracePt t="43687" x="6908800" y="4406900"/>
          <p14:tracePt t="43698" x="7246938" y="4400550"/>
          <p14:tracePt t="43711" x="7534275" y="4370388"/>
          <p14:tracePt t="43720" x="7777163" y="4325938"/>
          <p14:tracePt t="43731" x="7959725" y="4276725"/>
          <p14:tracePt t="43744" x="8077200" y="4219575"/>
          <p14:tracePt t="43754" x="8178800" y="4157663"/>
          <p14:tracePt t="43765" x="8266113" y="4076700"/>
          <p14:tracePt t="43776" x="8334375" y="3994150"/>
          <p14:tracePt t="43790" x="8383588" y="3900488"/>
          <p14:tracePt t="43802" x="8428038" y="3806825"/>
          <p14:tracePt t="43811" x="8447088" y="3706813"/>
          <p14:tracePt t="43821" x="8459788" y="3619500"/>
          <p14:tracePt t="43832" x="8459788" y="3544888"/>
          <p14:tracePt t="43844" x="8447088" y="3463925"/>
          <p14:tracePt t="43857" x="8415338" y="3413125"/>
          <p14:tracePt t="43866" x="8366125" y="3351213"/>
          <p14:tracePt t="43877" x="8308975" y="3313113"/>
          <p14:tracePt t="43890" x="8259763" y="3287713"/>
          <p14:tracePt t="43901" x="8202613" y="3270250"/>
          <p14:tracePt t="43913" x="8172450" y="3263900"/>
          <p14:tracePt t="43923" x="8153400" y="3257550"/>
          <p14:tracePt t="43933" x="8140700" y="3257550"/>
          <p14:tracePt t="43944" x="8128000" y="3257550"/>
          <p14:tracePt t="43958" x="8108950" y="3257550"/>
          <p14:tracePt t="43967" x="8083550" y="3257550"/>
          <p14:tracePt t="43979" x="8040688" y="3257550"/>
          <p14:tracePt t="43992" x="8008938" y="3276600"/>
          <p14:tracePt t="44003" x="7977188" y="3287713"/>
          <p14:tracePt t="44012" x="7959725" y="3300413"/>
          <p14:tracePt t="44026" x="7953375" y="3325813"/>
          <p14:tracePt t="44034" x="7947025" y="3344863"/>
          <p14:tracePt t="44046" x="7947025" y="3357563"/>
          <p14:tracePt t="44059" x="7953375" y="3387725"/>
          <p14:tracePt t="44069" x="7996238" y="3419475"/>
          <p14:tracePt t="44079" x="8077200" y="3451225"/>
          <p14:tracePt t="44093" x="8240713" y="3487738"/>
          <p14:tracePt t="44103" x="8540750" y="3551238"/>
          <p14:tracePt t="44114" x="8940800" y="3638550"/>
          <p14:tracePt t="44125" x="9434513" y="3706813"/>
          <p14:tracePt t="44137" x="9979025" y="3763963"/>
          <p14:tracePt t="44147" x="10515600" y="3800475"/>
          <p14:tracePt t="44159" x="11079163" y="3819525"/>
          <p14:tracePt t="44170" x="11591925" y="3838575"/>
          <p14:tracePt t="44182" x="12072938" y="3838575"/>
          <p14:tracePt t="49716" x="11779250" y="3513138"/>
          <p14:tracePt t="49727" x="11491913" y="3525838"/>
          <p14:tracePt t="49743" x="11185525" y="3538538"/>
          <p14:tracePt t="49749" x="10898188" y="3551238"/>
          <p14:tracePt t="49761" x="10628313" y="3581400"/>
          <p14:tracePt t="49774" x="10415588" y="3606800"/>
          <p14:tracePt t="49784" x="10240963" y="3644900"/>
          <p14:tracePt t="49796" x="10059988" y="3700463"/>
          <p14:tracePt t="49808" x="9879013" y="3763963"/>
          <p14:tracePt t="49817" x="9685338" y="3844925"/>
          <p14:tracePt t="49828" x="9491663" y="3944938"/>
          <p14:tracePt t="49841" x="9272588" y="4044950"/>
          <p14:tracePt t="49850" x="9034463" y="4151313"/>
          <p14:tracePt t="49862" x="8821738" y="4232275"/>
          <p14:tracePt t="49874" x="8634413" y="4300538"/>
          <p14:tracePt t="49886" x="8478838" y="4351338"/>
          <p14:tracePt t="49896" x="8366125" y="4383088"/>
          <p14:tracePt t="49908" x="8278813" y="4400550"/>
          <p14:tracePt t="49918" x="8208963" y="4406900"/>
          <p14:tracePt t="49929" x="8147050" y="4419600"/>
          <p14:tracePt t="49942" x="8083550" y="4425950"/>
          <p14:tracePt t="49953" x="8008938" y="4438650"/>
          <p14:tracePt t="49964" x="7915275" y="4445000"/>
          <p14:tracePt t="49974" x="7815263" y="4445000"/>
          <p14:tracePt t="49987" x="7715250" y="4445000"/>
          <p14:tracePt t="49999" x="7608888" y="4445000"/>
          <p14:tracePt t="50010" x="7483475" y="4445000"/>
          <p14:tracePt t="50020" x="7359650" y="4457700"/>
          <p14:tracePt t="50031" x="7234238" y="4457700"/>
          <p14:tracePt t="50042" x="7083425" y="4457700"/>
          <p14:tracePt t="50055" x="6902450" y="4457700"/>
          <p14:tracePt t="50065" x="6689725" y="4470400"/>
          <p14:tracePt t="50076" x="6457950" y="4470400"/>
          <p14:tracePt t="50089" x="6251575" y="4470400"/>
          <p14:tracePt t="50098" x="6051550" y="4470400"/>
          <p14:tracePt t="50109" x="5870575" y="4470400"/>
          <p14:tracePt t="50122" x="5715000" y="4470400"/>
          <p14:tracePt t="50134" x="5576888" y="4470400"/>
          <p14:tracePt t="50143" x="5445125" y="4470400"/>
          <p14:tracePt t="50157" x="5308600" y="4470400"/>
          <p14:tracePt t="50166" x="5157788" y="4470400"/>
          <p14:tracePt t="50177" x="5002213" y="4470400"/>
          <p14:tracePt t="50192" x="4845050" y="4470400"/>
          <p14:tracePt t="50202" x="4708525" y="4470400"/>
          <p14:tracePt t="50211" x="4583113" y="4470400"/>
          <p14:tracePt t="50224" x="4483100" y="4470400"/>
          <p14:tracePt t="50233" x="4432300" y="4470400"/>
          <p14:tracePt t="50245" x="4395788" y="4476750"/>
          <p14:tracePt t="50259" x="4364038" y="4487863"/>
          <p14:tracePt t="50267" x="4338638" y="4494213"/>
          <p14:tracePt t="50278" x="4308475" y="4500563"/>
          <p14:tracePt t="50293" x="4264025" y="4506913"/>
          <p14:tracePt t="50301" x="4225925" y="4519613"/>
          <p14:tracePt t="50313" x="4183063" y="4525963"/>
          <p14:tracePt t="50326" x="4157663" y="4532313"/>
          <p14:tracePt t="50402" x="4132263" y="4538663"/>
          <p14:tracePt t="50413" x="4119563" y="4545013"/>
          <p14:tracePt t="50595" x="4119563" y="4551363"/>
          <p14:tracePt t="50607" x="4125913" y="4551363"/>
          <p14:tracePt t="50616" x="4144963" y="4551363"/>
          <p14:tracePt t="50627" x="4195763" y="4551363"/>
          <p14:tracePt t="50640" x="4283075" y="4545013"/>
          <p14:tracePt t="50650" x="4395788" y="4538663"/>
          <p14:tracePt t="50661" x="4551363" y="4525963"/>
          <p14:tracePt t="50672" x="4738688" y="4513263"/>
          <p14:tracePt t="50685" x="5002213" y="4500563"/>
          <p14:tracePt t="50698" x="5308600" y="4500563"/>
          <p14:tracePt t="50708" x="5689600" y="4500563"/>
          <p14:tracePt t="50717" x="6121400" y="4500563"/>
          <p14:tracePt t="50728" x="6602413" y="4500563"/>
          <p14:tracePt t="50743" x="7134225" y="4500563"/>
          <p14:tracePt t="50751" x="7689850" y="4500563"/>
          <p14:tracePt t="50763" x="8272463" y="4500563"/>
          <p14:tracePt t="50774" x="8809038" y="4500563"/>
          <p14:tracePt t="50785" x="9266238" y="4500563"/>
          <p14:tracePt t="50796" x="9598025" y="4500563"/>
          <p14:tracePt t="50810" x="9828213" y="4500563"/>
          <p14:tracePt t="50819" x="9979025" y="4500563"/>
          <p14:tracePt t="50897" x="10053638" y="4500563"/>
          <p14:tracePt t="51011" x="10059988" y="4500563"/>
          <p14:tracePt t="51025" x="10053638" y="4500563"/>
          <p14:tracePt t="51032" x="10009188" y="4500563"/>
          <p14:tracePt t="51043" x="9898063" y="4500563"/>
          <p14:tracePt t="51058" x="9709150" y="4500563"/>
          <p14:tracePt t="51067" x="9378950" y="4500563"/>
          <p14:tracePt t="51077" x="8921750" y="4500563"/>
          <p14:tracePt t="51090" x="8408988" y="4500563"/>
          <p14:tracePt t="51100" x="7902575" y="4500563"/>
          <p14:tracePt t="51111" x="7396163" y="4500563"/>
          <p14:tracePt t="51125" x="6915150" y="4500563"/>
          <p14:tracePt t="51133" x="6483350" y="4500563"/>
          <p14:tracePt t="51145" x="6076950" y="4500563"/>
          <p14:tracePt t="51158" x="5715000" y="4483100"/>
          <p14:tracePt t="51167" x="5434013" y="4483100"/>
          <p14:tracePt t="51178" x="5202238" y="4483100"/>
          <p14:tracePt t="51190" x="5027613" y="4483100"/>
          <p14:tracePt t="51201" x="4870450" y="4483100"/>
          <p14:tracePt t="51212" x="4732338" y="4483100"/>
          <p14:tracePt t="51224" x="4621213" y="4483100"/>
          <p14:tracePt t="51235" x="4532313" y="4483100"/>
          <p14:tracePt t="51248" x="4457700" y="4483100"/>
          <p14:tracePt t="51259" x="4408488" y="4483100"/>
          <p14:tracePt t="51268" x="4370388" y="4483100"/>
          <p14:tracePt t="51280" x="4332288" y="4483100"/>
          <p14:tracePt t="51293" x="4289425" y="4483100"/>
          <p14:tracePt t="51304" x="4251325" y="4483100"/>
          <p14:tracePt t="51314" x="4202113" y="4483100"/>
          <p14:tracePt t="51326" x="4151313" y="4483100"/>
          <p14:tracePt t="51338" x="4102100" y="4483100"/>
          <p14:tracePt t="51347" x="4064000" y="4483100"/>
          <p14:tracePt t="51358" x="4038600" y="4483100"/>
          <p14:tracePt t="51371" x="4013200" y="4483100"/>
          <p14:tracePt t="51383" x="3989388" y="4483100"/>
          <p14:tracePt t="51393" x="3957638" y="4483100"/>
          <p14:tracePt t="51403" x="3919538" y="4483100"/>
          <p14:tracePt t="51414" x="3857625" y="4483100"/>
          <p14:tracePt t="51426" x="3808413" y="4483100"/>
          <p14:tracePt t="51527" x="3776663" y="4483100"/>
          <p14:tracePt t="51550" x="3819525" y="4483100"/>
          <p14:tracePt t="51561" x="3932238" y="4483100"/>
          <p14:tracePt t="51573" x="4176713" y="4483100"/>
          <p14:tracePt t="51585" x="4708525" y="4483100"/>
          <p14:tracePt t="51595" x="5421313" y="4483100"/>
          <p14:tracePt t="51609" x="6276975" y="4483100"/>
          <p14:tracePt t="51621" x="7164388" y="4483100"/>
          <p14:tracePt t="51628" x="7972425" y="4483100"/>
          <p14:tracePt t="51642" x="8685213" y="4483100"/>
          <p14:tracePt t="51651" x="9215438" y="4483100"/>
          <p14:tracePt t="51662" x="9572625" y="4483100"/>
          <p14:tracePt t="51674" x="9685338" y="4483100"/>
          <p14:tracePt t="51765" x="9702800" y="4487863"/>
          <p14:tracePt t="51775" x="9702800" y="4494213"/>
          <p14:tracePt t="51793" x="9672638" y="4500563"/>
          <p14:tracePt t="51797" x="9572625" y="4513263"/>
          <p14:tracePt t="51810" x="9378950" y="4525963"/>
          <p14:tracePt t="51823" x="9066213" y="4538663"/>
          <p14:tracePt t="51831" x="8609013" y="4538663"/>
          <p14:tracePt t="51842" x="8102600" y="4538663"/>
          <p14:tracePt t="51854" x="7546975" y="4538663"/>
          <p14:tracePt t="51865" x="6959600" y="4525963"/>
          <p14:tracePt t="51876" x="6370638" y="4487863"/>
          <p14:tracePt t="51888" x="5808663" y="4451350"/>
          <p14:tracePt t="51899" x="5264150" y="4413250"/>
          <p14:tracePt t="51912" x="4802188" y="4376738"/>
          <p14:tracePt t="51922" x="4414838" y="4364038"/>
          <p14:tracePt t="51932" x="4108450" y="4344988"/>
          <p14:tracePt t="51944" x="3819525" y="4332288"/>
          <p14:tracePt t="51956" x="3589338" y="4332288"/>
          <p14:tracePt t="51966" x="3382963" y="4332288"/>
          <p14:tracePt t="51977" x="3232150" y="4332288"/>
          <p14:tracePt t="51991" x="3151188" y="4332288"/>
          <p14:tracePt t="52056" x="3163888" y="4332288"/>
          <p14:tracePt t="52067" x="3238500" y="4332288"/>
          <p14:tracePt t="52078" x="3482975" y="4332288"/>
          <p14:tracePt t="52091" x="3944938" y="4344988"/>
          <p14:tracePt t="52101" x="4557713" y="4364038"/>
          <p14:tracePt t="52112" x="5221288" y="4400550"/>
          <p14:tracePt t="52124" x="5908675" y="4438650"/>
          <p14:tracePt t="52134" x="6546850" y="4483100"/>
          <p14:tracePt t="52146" x="7089775" y="4519613"/>
          <p14:tracePt t="52158" x="7477125" y="4551363"/>
          <p14:tracePt t="52169" x="7602538" y="4564063"/>
          <p14:tracePt t="52292" x="7640638" y="4564063"/>
          <p14:tracePt t="52304" x="7646988" y="4564063"/>
          <p14:tracePt t="52326" x="7621588" y="4564063"/>
          <p14:tracePt t="52341" x="7566025" y="4564063"/>
          <p14:tracePt t="52348" x="7453313" y="4564063"/>
          <p14:tracePt t="52359" x="7283450" y="4564063"/>
          <p14:tracePt t="52371" x="7021513" y="4557713"/>
          <p14:tracePt t="52383" x="6683375" y="4545013"/>
          <p14:tracePt t="52393" x="6270625" y="4487863"/>
          <p14:tracePt t="52406" x="5802313" y="4438650"/>
          <p14:tracePt t="52416" x="5283200" y="4400550"/>
          <p14:tracePt t="52427" x="4721225" y="4364038"/>
          <p14:tracePt t="52440" x="4132263" y="4325938"/>
          <p14:tracePt t="52449" x="3595688" y="4306888"/>
          <p14:tracePt t="52461" x="3138488" y="4287838"/>
          <p14:tracePt t="52473" x="2751138" y="4287838"/>
          <p14:tracePt t="52484" x="2451100" y="4287838"/>
          <p14:tracePt t="52498" x="2219325" y="4287838"/>
          <p14:tracePt t="52509" x="2032000" y="4294188"/>
          <p14:tracePt t="52517" x="1893888" y="4300538"/>
          <p14:tracePt t="52529" x="1781175" y="4325938"/>
          <p14:tracePt t="52542" x="1670050" y="4344988"/>
          <p14:tracePt t="52551" x="1563688" y="4364038"/>
          <p14:tracePt t="52562" x="1474788" y="4387850"/>
          <p14:tracePt t="52574" x="1431925" y="4394200"/>
          <p14:tracePt t="52585" x="1412875" y="4400550"/>
          <p14:tracePt t="52630" x="1400175" y="4406900"/>
          <p14:tracePt t="52641" x="1387475" y="4419600"/>
          <p14:tracePt t="52664" x="1374775" y="4432300"/>
          <p14:tracePt t="52766" x="1374775" y="4445000"/>
          <p14:tracePt t="52776" x="1381125" y="4451350"/>
          <p14:tracePt t="52794" x="1431925" y="4451350"/>
          <p14:tracePt t="52798" x="1525588" y="4451350"/>
          <p14:tracePt t="52811" x="1719263" y="4451350"/>
          <p14:tracePt t="52821" x="2076450" y="4451350"/>
          <p14:tracePt t="52833" x="2682875" y="4451350"/>
          <p14:tracePt t="52844" x="3519488" y="4451350"/>
          <p14:tracePt t="52857" x="4502150" y="4451350"/>
          <p14:tracePt t="52867" x="5564188" y="4451350"/>
          <p14:tracePt t="52888" x="6653213" y="4451350"/>
          <p14:tracePt t="52890" x="7666038" y="4451350"/>
          <p14:tracePt t="52900" x="8553450" y="4438650"/>
          <p14:tracePt t="52912" x="9266238" y="4419600"/>
          <p14:tracePt t="52924" x="9821863" y="4400550"/>
          <p14:tracePt t="52933" x="10234613" y="4383088"/>
          <p14:tracePt t="52945" x="10472738" y="4370388"/>
          <p14:tracePt t="52958" x="10610850" y="4357688"/>
          <p14:tracePt t="52967" x="10672763" y="4351338"/>
          <p14:tracePt t="53306" x="10704513" y="4351338"/>
          <p14:tracePt t="53316" x="10717213" y="4364038"/>
          <p14:tracePt t="53327" x="10721975" y="4387850"/>
          <p14:tracePt t="53341" x="10717213" y="4445000"/>
          <p14:tracePt t="53352" x="10710863" y="4519613"/>
          <p14:tracePt t="53361" x="10691813" y="4600575"/>
          <p14:tracePt t="53373" x="10660063" y="4700588"/>
          <p14:tracePt t="53383" x="10610850" y="4806950"/>
          <p14:tracePt t="53395" x="10547350" y="4906963"/>
          <p14:tracePt t="53408" x="10472738" y="5000625"/>
          <p14:tracePt t="53417" x="10410825" y="5083175"/>
          <p14:tracePt t="53428" x="10353675" y="5132388"/>
          <p14:tracePt t="53575" x="10321925" y="5157788"/>
          <p14:tracePt t="53593" x="10310813" y="5157788"/>
          <p14:tracePt t="53597" x="10310813" y="5145088"/>
          <p14:tracePt t="53610" x="10310813" y="5132388"/>
          <p14:tracePt t="53620" x="10321925" y="5126038"/>
          <p14:tracePt t="53631" x="10340975" y="5126038"/>
          <p14:tracePt t="53643" x="10366375" y="5176838"/>
          <p14:tracePt t="53654" x="10385425" y="5238750"/>
          <p14:tracePt t="53665" x="10391775" y="5264150"/>
          <p14:tracePt t="53732" x="10385425" y="5276850"/>
          <p14:tracePt t="53743" x="10360025" y="5294313"/>
          <p14:tracePt t="53759" x="10328275" y="5300663"/>
          <p14:tracePt t="53767" x="10310813" y="5307013"/>
          <p14:tracePt t="53777" x="10298113" y="5313363"/>
          <p14:tracePt t="53800" x="10291763" y="5319713"/>
          <p14:tracePt t="53811" x="10291763" y="5313363"/>
          <p14:tracePt t="53824" x="10304463" y="5283200"/>
          <p14:tracePt t="53834" x="10321925" y="5238750"/>
          <p14:tracePt t="53845" x="10328275" y="5164138"/>
          <p14:tracePt t="53857" x="10340975" y="5126038"/>
          <p14:tracePt t="54047" x="10353675" y="5113338"/>
          <p14:tracePt t="54060" x="10410825" y="5113338"/>
          <p14:tracePt t="54070" x="10521950" y="5113338"/>
          <p14:tracePt t="54083" x="10679113" y="5089525"/>
          <p14:tracePt t="54094" x="10910888" y="5032375"/>
          <p14:tracePt t="54104" x="11172825" y="4919663"/>
          <p14:tracePt t="54116" x="11434763" y="4813300"/>
          <p14:tracePt t="54126" x="11730038" y="4683125"/>
          <p14:tracePt t="54138" x="12017375" y="4570413"/>
          <p14:tracePt t="54295" x="11766550" y="4406900"/>
          <p14:tracePt t="54308" x="11198225" y="4464050"/>
          <p14:tracePt t="54317" x="10504488" y="4525963"/>
          <p14:tracePt t="54328" x="9766300" y="4564063"/>
          <p14:tracePt t="54341" x="9028113" y="4600575"/>
          <p14:tracePt t="54351" x="8366125" y="4645025"/>
          <p14:tracePt t="54364" x="7796213" y="4683125"/>
          <p14:tracePt t="54373" x="7366000" y="4694238"/>
          <p14:tracePt t="54387" x="7059613" y="4694238"/>
          <p14:tracePt t="54396" x="6853238" y="4694238"/>
          <p14:tracePt t="54409" x="6715125" y="4694238"/>
          <p14:tracePt t="54420" x="6602413" y="4694238"/>
          <p14:tracePt t="54430" x="6502400" y="4694238"/>
          <p14:tracePt t="54443" x="6402388" y="4694238"/>
          <p14:tracePt t="54453" x="6315075" y="4694238"/>
          <p14:tracePt t="54464" x="6227763" y="4694238"/>
          <p14:tracePt t="54475" x="6140450" y="4694238"/>
          <p14:tracePt t="54487" x="6045200" y="4694238"/>
          <p14:tracePt t="54497" x="5945188" y="4694238"/>
          <p14:tracePt t="54510" x="5857875" y="4694238"/>
          <p14:tracePt t="54525" x="5764213" y="4694238"/>
          <p14:tracePt t="54531" x="5689600" y="4683125"/>
          <p14:tracePt t="54543" x="5638800" y="4676775"/>
          <p14:tracePt t="54576" x="5608638" y="4676775"/>
          <p14:tracePt t="54589" x="5583238" y="4676775"/>
          <p14:tracePt t="54599" x="5521325" y="4670425"/>
          <p14:tracePt t="54611" x="5421313" y="4657725"/>
          <p14:tracePt t="54623" x="5264150" y="4632325"/>
          <p14:tracePt t="54632" x="5038725" y="4594225"/>
          <p14:tracePt t="54644" x="4795838" y="4551363"/>
          <p14:tracePt t="54657" x="4595813" y="4506913"/>
          <p14:tracePt t="54666" x="4425950" y="4487863"/>
          <p14:tracePt t="54678" x="4314825" y="4464050"/>
          <p14:tracePt t="54690" x="4264025" y="4457700"/>
          <p14:tracePt t="54745" x="4244975" y="4457700"/>
          <p14:tracePt t="54759" x="4238625" y="4457700"/>
          <p14:tracePt t="54779" x="4244975" y="4457700"/>
          <p14:tracePt t="54792" x="4257675" y="4457700"/>
          <p14:tracePt t="54803" x="4264025" y="4457700"/>
          <p14:tracePt t="54913" x="4257675" y="4464050"/>
          <p14:tracePt t="54925" x="4244975" y="4470400"/>
          <p14:tracePt t="54936" x="4238625" y="4476750"/>
          <p14:tracePt t="55161" x="4251325" y="4476750"/>
          <p14:tracePt t="55172" x="4289425" y="4476750"/>
          <p14:tracePt t="55189" x="4376738" y="4476750"/>
          <p14:tracePt t="55195" x="4545013" y="4476750"/>
          <p14:tracePt t="55208" x="4902200" y="4476750"/>
          <p14:tracePt t="55217" x="5538788" y="4476750"/>
          <p14:tracePt t="55228" x="6321425" y="4476750"/>
          <p14:tracePt t="55242" x="7208838" y="4476750"/>
          <p14:tracePt t="55251" x="8089900" y="4476750"/>
          <p14:tracePt t="55262" x="8953500" y="4476750"/>
          <p14:tracePt t="55273" x="9685338" y="4476750"/>
          <p14:tracePt t="55289" x="10298113" y="4476750"/>
          <p14:tracePt t="55296" x="10728325" y="4476750"/>
          <p14:tracePt t="55309" x="11010900" y="4476750"/>
          <p14:tracePt t="55320" x="11110913" y="4476750"/>
          <p14:tracePt t="55453" x="11134725" y="4487863"/>
          <p14:tracePt t="55466" x="11141075" y="4500563"/>
          <p14:tracePt t="55495" x="11117263" y="4519613"/>
          <p14:tracePt t="55498" x="11047413" y="4557713"/>
          <p14:tracePt t="55511" x="10960100" y="4606925"/>
          <p14:tracePt t="55523" x="10804525" y="4676775"/>
          <p14:tracePt t="55532" x="10566400" y="4764088"/>
          <p14:tracePt t="55544" x="10234613" y="4864100"/>
          <p14:tracePt t="55558" x="9853613" y="4970463"/>
          <p14:tracePt t="55566" x="9428163" y="5057775"/>
          <p14:tracePt t="55577" x="8985250" y="5132388"/>
          <p14:tracePt t="55591" x="8521700" y="5164138"/>
          <p14:tracePt t="55601" x="8108950" y="5183188"/>
          <p14:tracePt t="55611" x="7721600" y="5170488"/>
          <p14:tracePt t="55625" x="7440613" y="5157788"/>
          <p14:tracePt t="55633" x="7334250" y="5145088"/>
          <p14:tracePt t="55746" x="7283450" y="5138738"/>
          <p14:tracePt t="55769" x="7264400" y="5126038"/>
          <p14:tracePt t="55780" x="7259638" y="5119688"/>
          <p14:tracePt t="55792" x="7259638" y="5106988"/>
          <p14:tracePt t="55803" x="7259638" y="5094288"/>
          <p14:tracePt t="55827" x="7264400" y="5083175"/>
          <p14:tracePt t="55904" x="7270750" y="5076825"/>
          <p14:tracePt t="55915" x="7289800" y="5070475"/>
          <p14:tracePt t="55928" x="7308850" y="5064125"/>
          <p14:tracePt t="55937" x="7334250" y="5064125"/>
          <p14:tracePt t="55948" x="7396163" y="5064125"/>
          <p14:tracePt t="55959" x="7502525" y="5064125"/>
          <p14:tracePt t="55971" x="7677150" y="5064125"/>
          <p14:tracePt t="55983" x="7983538" y="5051425"/>
          <p14:tracePt t="55993" x="8428038" y="4994275"/>
          <p14:tracePt t="56006" x="8928100" y="4919663"/>
          <p14:tracePt t="56016" x="9453563" y="4806950"/>
          <p14:tracePt t="56027" x="9959975" y="4676775"/>
          <p14:tracePt t="56039" x="10485438" y="4545013"/>
          <p14:tracePt t="56050" x="10998200" y="4394200"/>
          <p14:tracePt t="56061" x="11430000" y="4251325"/>
          <p14:tracePt t="56073" x="11817350" y="4106863"/>
          <p14:tracePt t="56084" x="12153900" y="3994150"/>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2"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货币制度的演变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0F488695-3FD0-48E8-9F7C-1D1353B6031F}"/>
              </a:ext>
            </a:extLst>
          </p:cNvPr>
          <p:cNvSpPr txBox="1"/>
          <p:nvPr/>
        </p:nvSpPr>
        <p:spPr>
          <a:xfrm>
            <a:off x="824754" y="889844"/>
            <a:ext cx="10542493" cy="5078313"/>
          </a:xfrm>
          <a:prstGeom prst="rect">
            <a:avLst/>
          </a:prstGeom>
          <a:noFill/>
        </p:spPr>
        <p:txBody>
          <a:bodyPr wrap="square" rtlCol="0">
            <a:spAutoFit/>
          </a:bodyPr>
          <a:lstStyle/>
          <a:p>
            <a:r>
              <a:rPr lang="zh-CN" altLang="en-US" sz="2800" b="1" dirty="0">
                <a:solidFill>
                  <a:srgbClr val="FF0000"/>
                </a:solidFill>
              </a:rPr>
              <a:t>金银复本位制</a:t>
            </a:r>
            <a:r>
              <a:rPr lang="zh-CN" altLang="en-US" sz="2800" b="1" dirty="0"/>
              <a:t>（</a:t>
            </a:r>
            <a:r>
              <a:rPr lang="zh-CN" altLang="en-US" sz="2800" b="1" dirty="0">
                <a:solidFill>
                  <a:srgbClr val="FF0000"/>
                </a:solidFill>
              </a:rPr>
              <a:t>★ ★ ★ </a:t>
            </a:r>
            <a:r>
              <a:rPr lang="zh-CN" altLang="en-US" sz="2800" b="1" dirty="0"/>
              <a:t>） ：</a:t>
            </a:r>
            <a:endParaRPr lang="en-US" altLang="zh-CN" sz="2800" b="1" dirty="0"/>
          </a:p>
          <a:p>
            <a:endParaRPr lang="en-US" altLang="zh-CN" sz="1400" b="1" dirty="0"/>
          </a:p>
          <a:p>
            <a:r>
              <a:rPr lang="zh-CN" altLang="en-US" sz="2800" b="1" dirty="0"/>
              <a:t>平行本位制</a:t>
            </a:r>
            <a:r>
              <a:rPr lang="zh-CN" altLang="en-US" sz="2800" dirty="0"/>
              <a:t>：按实际价值流通，比率由市场决定导致兑换比率经常发生变动；</a:t>
            </a:r>
            <a:endParaRPr lang="en-US" altLang="zh-CN" sz="2800" dirty="0"/>
          </a:p>
          <a:p>
            <a:endParaRPr lang="en-US" altLang="zh-CN" sz="1400" dirty="0"/>
          </a:p>
          <a:p>
            <a:r>
              <a:rPr lang="zh-CN" altLang="en-US" sz="2800" b="1" dirty="0"/>
              <a:t>双本位制</a:t>
            </a:r>
            <a:r>
              <a:rPr lang="zh-CN" altLang="en-US" sz="2800" dirty="0"/>
              <a:t>：国家规定金币与银币之间的法定比价→劣币驱逐良币（格雷欣法则）</a:t>
            </a:r>
            <a:endParaRPr lang="en-US" altLang="zh-CN" sz="2800" dirty="0"/>
          </a:p>
          <a:p>
            <a:r>
              <a:rPr lang="zh-CN" altLang="en-US" sz="2800" b="1" dirty="0">
                <a:solidFill>
                  <a:srgbClr val="FF0000"/>
                </a:solidFill>
              </a:rPr>
              <a:t>★</a:t>
            </a:r>
            <a:r>
              <a:rPr lang="zh-CN" altLang="en-US" sz="2800" b="1" dirty="0"/>
              <a:t>格雷欣法则：当金银法定比价与市场比价不一致时，金属价值高于法定价值的良币就会被熔化或者输出国外从而退出流通，从而劣币就会充斥市场。</a:t>
            </a:r>
            <a:endParaRPr lang="en-US" altLang="zh-CN" sz="2800" b="1" dirty="0"/>
          </a:p>
          <a:p>
            <a:endParaRPr lang="en-US" altLang="zh-CN" sz="1600" b="1" dirty="0"/>
          </a:p>
          <a:p>
            <a:r>
              <a:rPr lang="zh-CN" altLang="en-US" sz="2800" b="1" dirty="0"/>
              <a:t>跛行本位制</a:t>
            </a:r>
            <a:r>
              <a:rPr lang="zh-CN" altLang="en-US" sz="2800" dirty="0"/>
              <a:t>（补充）：金币自由铸造，银币政府限制铸造；</a:t>
            </a:r>
            <a:r>
              <a:rPr lang="zh-CN" altLang="en-US" sz="2800" b="1" dirty="0"/>
              <a:t>实际上银币属于辅币</a:t>
            </a:r>
          </a:p>
        </p:txBody>
      </p:sp>
    </p:spTree>
    <p:extLst>
      <p:ext uri="{BB962C8B-B14F-4D97-AF65-F5344CB8AC3E}">
        <p14:creationId xmlns:p14="http://schemas.microsoft.com/office/powerpoint/2010/main" val="1299116414"/>
      </p:ext>
    </p:extLst>
  </p:cSld>
  <p:clrMapOvr>
    <a:masterClrMapping/>
  </p:clrMapOvr>
  <mc:AlternateContent xmlns:mc="http://schemas.openxmlformats.org/markup-compatibility/2006" xmlns:p14="http://schemas.microsoft.com/office/powerpoint/2010/main">
    <mc:Choice Requires="p14">
      <p:transition spd="slow" p14:dur="2000" advTm="6813"/>
    </mc:Choice>
    <mc:Fallback xmlns="">
      <p:transition spd="slow" advTm="6813"/>
    </mc:Fallback>
  </mc:AlternateContent>
  <p:extLst>
    <p:ext uri="{3A86A75C-4F4B-4683-9AE1-C65F6400EC91}">
      <p14:laserTraceLst xmlns:p14="http://schemas.microsoft.com/office/powerpoint/2010/main">
        <p14:tracePtLst>
          <p14:tracePt t="1046" x="11666538" y="3506788"/>
          <p14:tracePt t="1056" x="11153775" y="3544888"/>
          <p14:tracePt t="1067" x="10534650" y="3600450"/>
          <p14:tracePt t="1081" x="9815513" y="3657600"/>
          <p14:tracePt t="1090" x="8978900" y="3700463"/>
          <p14:tracePt t="1101" x="8040688" y="3719513"/>
          <p14:tracePt t="1112" x="7053263" y="3744913"/>
          <p14:tracePt t="1126" x="6064250" y="3744913"/>
          <p14:tracePt t="1139" x="5157788" y="3744913"/>
          <p14:tracePt t="1147" x="4370388" y="3744913"/>
          <p14:tracePt t="1157" x="3738563" y="3744913"/>
          <p14:tracePt t="1170" x="3282950" y="3744913"/>
          <p14:tracePt t="1180" x="3019425" y="3757613"/>
          <p14:tracePt t="1281" x="2906713" y="3757613"/>
          <p14:tracePt t="1296" x="2857500" y="3757613"/>
          <p14:tracePt t="1303" x="2832100" y="3744913"/>
          <p14:tracePt t="1327" x="2838450" y="3738563"/>
          <p14:tracePt t="1338" x="2870200" y="3719513"/>
          <p14:tracePt t="1348" x="2913063" y="3706813"/>
          <p14:tracePt t="1362" x="2951163" y="3687763"/>
          <p14:tracePt t="1371" x="2982913" y="3670300"/>
          <p14:tracePt t="1396" x="2995613" y="3663950"/>
          <p14:tracePt t="1405" x="2995613" y="3651250"/>
          <p14:tracePt t="1417" x="2989263" y="3644900"/>
          <p14:tracePt t="1427" x="2951163" y="3644900"/>
          <p14:tracePt t="1439" x="2876550" y="3638550"/>
          <p14:tracePt t="1452" x="2763838" y="3638550"/>
          <p14:tracePt t="1464" x="2632075" y="3638550"/>
          <p14:tracePt t="1473" x="2457450" y="3638550"/>
          <p14:tracePt t="1484" x="2251075" y="3638550"/>
          <p14:tracePt t="1497" x="2051050" y="3638550"/>
          <p14:tracePt t="1511" x="1870075" y="3638550"/>
          <p14:tracePt t="1517" x="1712913" y="3638550"/>
          <p14:tracePt t="1529" x="1574800" y="3638550"/>
          <p14:tracePt t="1542" x="1444625" y="3638550"/>
          <p14:tracePt t="1551" x="1287463" y="3638550"/>
          <p14:tracePt t="1564" x="1138238" y="3638550"/>
          <p14:tracePt t="1574" x="1000125" y="3625850"/>
          <p14:tracePt t="1585" x="874713" y="3625850"/>
          <p14:tracePt t="1597" x="762000" y="3619500"/>
          <p14:tracePt t="1608" x="687388" y="3619500"/>
          <p14:tracePt t="1631" x="644525" y="3606800"/>
          <p14:tracePt t="1652" x="631825" y="3587750"/>
          <p14:tracePt t="1663" x="619125" y="3563938"/>
          <p14:tracePt t="1676" x="593725" y="3525838"/>
          <p14:tracePt t="1686" x="561975" y="3470275"/>
          <p14:tracePt t="1697" x="525463" y="3400425"/>
          <p14:tracePt t="1710" x="487363" y="3332163"/>
          <p14:tracePt t="1719" x="450850" y="3270250"/>
          <p14:tracePt t="1731" x="419100" y="3213100"/>
          <p14:tracePt t="1745" x="393700" y="3157538"/>
          <p14:tracePt t="1756" x="374650" y="3113088"/>
          <p14:tracePt t="1765" x="368300" y="3076575"/>
          <p14:tracePt t="1778" x="350838" y="3006725"/>
          <p14:tracePt t="1787" x="319088" y="2919413"/>
          <p14:tracePt t="1798" x="268288" y="2800350"/>
          <p14:tracePt t="1812" x="212725" y="2681288"/>
          <p14:tracePt t="1821" x="155575" y="2551113"/>
          <p14:tracePt t="1832" x="93663" y="2432050"/>
          <p14:tracePt t="1846" x="50800" y="2312988"/>
          <p14:tracePt t="1856" x="19050" y="2200275"/>
          <p14:tracePt t="1866" x="0" y="2087563"/>
          <p14:tracePt t="2282" x="544513" y="774700"/>
          <p14:tracePt t="2296" x="1081088" y="755650"/>
          <p14:tracePt t="2305" x="1744663" y="738188"/>
          <p14:tracePt t="2316" x="2532063" y="738188"/>
          <p14:tracePt t="2330" x="3419475" y="768350"/>
          <p14:tracePt t="2340" x="4314825" y="831850"/>
          <p14:tracePt t="2352" x="5157788" y="938213"/>
          <p14:tracePt t="2364" x="5908675" y="1057275"/>
          <p14:tracePt t="2374" x="6502400" y="1157288"/>
          <p14:tracePt t="2386" x="6953250" y="1225550"/>
          <p14:tracePt t="2396" x="7302500" y="1293813"/>
          <p14:tracePt t="2407" x="7521575" y="1338263"/>
          <p14:tracePt t="2418" x="7646988" y="1357313"/>
          <p14:tracePt t="2666" x="7702550" y="1374775"/>
          <p14:tracePt t="2800" x="7721600" y="1381125"/>
          <p14:tracePt t="2812" x="7734300" y="1393825"/>
          <p14:tracePt t="2822" x="7747000" y="1412875"/>
          <p14:tracePt t="2834" x="7766050" y="1444625"/>
          <p14:tracePt t="2848" x="7789863" y="1474788"/>
          <p14:tracePt t="2856" x="7802563" y="1506538"/>
          <p14:tracePt t="2867" x="7821613" y="1538288"/>
          <p14:tracePt t="2879" x="7827963" y="1568450"/>
          <p14:tracePt t="2890" x="7834313" y="1606550"/>
          <p14:tracePt t="2901" x="7847013" y="1674813"/>
          <p14:tracePt t="2912" x="7853363" y="1751013"/>
          <p14:tracePt t="2925" x="7872413" y="1838325"/>
          <p14:tracePt t="2937" x="7902575" y="1931988"/>
          <p14:tracePt t="2947" x="7934325" y="2044700"/>
          <p14:tracePt t="2958" x="7966075" y="2168525"/>
          <p14:tracePt t="2968" x="8002588" y="2332038"/>
          <p14:tracePt t="2980" x="8053388" y="2538413"/>
          <p14:tracePt t="2991" x="8096250" y="2732088"/>
          <p14:tracePt t="3002" x="8134350" y="2906713"/>
          <p14:tracePt t="3014" x="8153400" y="3032125"/>
          <p14:tracePt t="3027" x="8172450" y="3125788"/>
          <p14:tracePt t="3048" x="8183563" y="3163888"/>
          <p14:tracePt t="3060" x="8189913" y="3194050"/>
          <p14:tracePt t="3070" x="8189913" y="3213100"/>
          <p14:tracePt t="3081" x="8189913" y="3232150"/>
          <p14:tracePt t="3093" x="8189913" y="3251200"/>
          <p14:tracePt t="3103" x="8189913" y="3276600"/>
          <p14:tracePt t="3115" x="8189913" y="3287713"/>
          <p14:tracePt t="3126" x="8189913" y="3300413"/>
          <p14:tracePt t="3194" x="8189913" y="3313113"/>
          <p14:tracePt t="3205" x="8166100" y="3332163"/>
          <p14:tracePt t="3216" x="8128000" y="3351213"/>
          <p14:tracePt t="3227" x="8096250" y="3363913"/>
          <p14:tracePt t="3239" x="8053388" y="3381375"/>
          <p14:tracePt t="3251" x="7996238" y="3406775"/>
          <p14:tracePt t="3263" x="7927975" y="3425825"/>
          <p14:tracePt t="3283" x="7796213" y="3463925"/>
          <p14:tracePt t="3307" x="7666038" y="3500438"/>
          <p14:tracePt t="3318" x="7589838" y="3532188"/>
          <p14:tracePt t="3329" x="7470775" y="3587750"/>
          <p14:tracePt t="3342" x="7321550" y="3644900"/>
          <p14:tracePt t="3351" x="7121525" y="3694113"/>
          <p14:tracePt t="3364" x="6889750" y="3757613"/>
          <p14:tracePt t="3376" x="6640513" y="3813175"/>
          <p14:tracePt t="3385" x="6370638" y="3857625"/>
          <p14:tracePt t="3396" x="6070600" y="3906838"/>
          <p14:tracePt t="3407" x="5776913" y="3970338"/>
          <p14:tracePt t="3419" x="5470525" y="4051300"/>
          <p14:tracePt t="3430" x="5121275" y="4132263"/>
          <p14:tracePt t="3443" x="4738688" y="4219575"/>
          <p14:tracePt t="3453" x="4395788" y="4283075"/>
          <p14:tracePt t="3464" x="4044950" y="4351338"/>
          <p14:tracePt t="3477" x="3751263" y="4394200"/>
          <p14:tracePt t="3486" x="3502025" y="4438650"/>
          <p14:tracePt t="3497" x="3357563" y="4464050"/>
          <p14:tracePt t="3512" x="3295650" y="4470400"/>
          <p14:tracePt t="3520" x="3263900" y="4487863"/>
          <p14:tracePt t="3655" x="3232150" y="4500563"/>
          <p14:tracePt t="3666" x="3213100" y="4506913"/>
          <p14:tracePt t="3679" x="3195638" y="4513263"/>
          <p14:tracePt t="3689" x="3163888" y="4532313"/>
          <p14:tracePt t="3702" x="3132138" y="4545013"/>
          <p14:tracePt t="3713" x="3100388" y="4564063"/>
          <p14:tracePt t="3724" x="3082925" y="4570413"/>
          <p14:tracePt t="3734" x="3051175" y="4583113"/>
          <p14:tracePt t="3747" x="3025775" y="4600575"/>
          <p14:tracePt t="3756" x="3006725" y="4613275"/>
          <p14:tracePt t="3768" x="2989263" y="4625975"/>
          <p14:tracePt t="3780" x="2957513" y="4651375"/>
          <p14:tracePt t="3791" x="2932113" y="4670425"/>
          <p14:tracePt t="3801" x="2900363" y="4706938"/>
          <p14:tracePt t="3813" x="2876550" y="4725988"/>
          <p14:tracePt t="3825" x="2851150" y="4757738"/>
          <p14:tracePt t="3835" x="2832100" y="4794250"/>
          <p14:tracePt t="3848" x="2813050" y="4819650"/>
          <p14:tracePt t="3858" x="2806700" y="4864100"/>
          <p14:tracePt t="3868" x="2806700" y="4913313"/>
          <p14:tracePt t="3880" x="2806700" y="4976813"/>
          <p14:tracePt t="3892" x="2806700" y="5051425"/>
          <p14:tracePt t="3902" x="2806700" y="5138738"/>
          <p14:tracePt t="3913" x="2806700" y="5238750"/>
          <p14:tracePt t="3925" x="2806700" y="5338763"/>
          <p14:tracePt t="3939" x="2806700" y="5426075"/>
          <p14:tracePt t="3949" x="2806700" y="5500688"/>
          <p14:tracePt t="3960" x="2819400" y="5583238"/>
          <p14:tracePt t="3970" x="2838450" y="5657850"/>
          <p14:tracePt t="3981" x="2857500" y="5732463"/>
          <p14:tracePt t="3995" x="2889250" y="5800725"/>
          <p14:tracePt t="4003" x="2913063" y="5870575"/>
          <p14:tracePt t="4015" x="2951163" y="5926138"/>
          <p14:tracePt t="4027" x="2976563" y="5957888"/>
          <p14:tracePt t="4037" x="2989263" y="5976938"/>
          <p14:tracePt t="4051" x="2995613" y="5995988"/>
          <p14:tracePt t="4062" x="3000375" y="5995988"/>
          <p14:tracePt t="4071" x="3013075" y="6013450"/>
          <p14:tracePt t="4090" x="3025775" y="6026150"/>
          <p14:tracePt t="4095" x="3044825" y="6051550"/>
          <p14:tracePt t="4105" x="3063875" y="6083300"/>
          <p14:tracePt t="4116" x="3089275" y="6113463"/>
          <p14:tracePt t="4128" x="3125788" y="6145213"/>
          <p14:tracePt t="4141" x="3157538" y="6183313"/>
          <p14:tracePt t="4150" x="3189288" y="6207125"/>
          <p14:tracePt t="4163" x="3238500" y="6245225"/>
          <p14:tracePt t="4173" x="3270250" y="6264275"/>
          <p14:tracePt t="4184" x="3313113" y="6296025"/>
          <p14:tracePt t="4195" x="3395663" y="6332538"/>
          <p14:tracePt t="4207" x="3506788" y="6376988"/>
          <p14:tracePt t="4217" x="3689350" y="6407150"/>
          <p14:tracePt t="4229" x="4032250" y="6457950"/>
          <p14:tracePt t="4243" x="4545013" y="6496050"/>
          <p14:tracePt t="4253" x="5232400" y="6513513"/>
          <p14:tracePt t="4263" x="6040438" y="6513513"/>
          <p14:tracePt t="4274" x="6934200" y="6483350"/>
          <p14:tracePt t="4285" x="7853363" y="6396038"/>
          <p14:tracePt t="4296" x="8772525" y="6296025"/>
          <p14:tracePt t="4308" x="9647238" y="6145213"/>
          <p14:tracePt t="4319" x="10479088" y="5983288"/>
          <p14:tracePt t="4330" x="11204575" y="5819775"/>
          <p14:tracePt t="4342" x="11811000" y="5683250"/>
          <p14:tracePt t="4645" x="12047538" y="5532438"/>
          <p14:tracePt t="4656" x="11947525" y="5551488"/>
          <p14:tracePt t="4667" x="11860213" y="5570538"/>
          <p14:tracePt t="4679" x="11779250" y="5589588"/>
          <p14:tracePt t="4690" x="11717338" y="5607050"/>
          <p14:tracePt t="4701" x="11660188" y="5619750"/>
          <p14:tracePt t="4713" x="11623675" y="5626100"/>
          <p14:tracePt t="4724" x="11585575" y="5626100"/>
          <p14:tracePt t="4736" x="11541125" y="5626100"/>
          <p14:tracePt t="4751" x="11504613" y="5626100"/>
          <p14:tracePt t="4763" x="11466513" y="5626100"/>
          <p14:tracePt t="4768" x="11430000" y="5626100"/>
          <p14:tracePt t="4780" x="11398250" y="5626100"/>
          <p14:tracePt t="4793" x="11372850" y="5626100"/>
          <p14:tracePt t="4802" x="11341100" y="5619750"/>
          <p14:tracePt t="4813" x="11310938" y="5607050"/>
          <p14:tracePt t="4826" x="11285538" y="5595938"/>
          <p14:tracePt t="4836" x="11253788" y="5583238"/>
          <p14:tracePt t="4848" x="11210925" y="5551488"/>
          <p14:tracePt t="4860" x="11153775" y="5526088"/>
          <p14:tracePt t="4870" x="11085513" y="5489575"/>
          <p14:tracePt t="4881" x="11004550" y="5445125"/>
          <p14:tracePt t="4895" x="10910888" y="5407025"/>
          <p14:tracePt t="4903" x="10810875" y="5364163"/>
          <p14:tracePt t="4915" x="10691813" y="5319713"/>
          <p14:tracePt t="4926" x="10566400" y="5283200"/>
          <p14:tracePt t="4938" x="10360025" y="5226050"/>
          <p14:tracePt t="4948" x="10128250" y="5151438"/>
          <p14:tracePt t="4962" x="9847263" y="5076825"/>
          <p14:tracePt t="4971" x="9472613" y="4989513"/>
          <p14:tracePt t="4982" x="9047163" y="4883150"/>
          <p14:tracePt t="4996" x="8515350" y="4770438"/>
          <p14:tracePt t="5005" x="7915275" y="4632325"/>
          <p14:tracePt t="5017" x="7289800" y="4513263"/>
          <p14:tracePt t="5027" x="6689725" y="4400550"/>
          <p14:tracePt t="5043" x="6089650" y="4300538"/>
          <p14:tracePt t="5052" x="5570538" y="4232275"/>
          <p14:tracePt t="5074" x="4689475" y="4138613"/>
          <p14:tracePt t="5083" x="4325938" y="4125913"/>
          <p14:tracePt t="5097" x="4013200" y="4106863"/>
          <p14:tracePt t="5107" x="3789363" y="4106863"/>
          <p14:tracePt t="5118" x="3606800" y="4106863"/>
          <p14:tracePt t="5129" x="3482975" y="4106863"/>
          <p14:tracePt t="5143" x="3370263" y="4106863"/>
          <p14:tracePt t="5154" x="3270250" y="4106863"/>
          <p14:tracePt t="5163" x="3219450" y="4106863"/>
          <p14:tracePt t="5185" x="3189288" y="4106863"/>
          <p14:tracePt t="5196" x="3170238" y="4094163"/>
          <p14:tracePt t="5208" x="3163888" y="4083050"/>
          <p14:tracePt t="5219" x="3157538" y="4044950"/>
          <p14:tracePt t="5230" x="3157538" y="3994150"/>
          <p14:tracePt t="5242" x="3157538" y="3906838"/>
          <p14:tracePt t="5257" x="3170238" y="3787775"/>
          <p14:tracePt t="5265" x="3225800" y="3638550"/>
          <p14:tracePt t="5278" x="3325813" y="3444875"/>
          <p14:tracePt t="5286" x="3489325" y="3170238"/>
          <p14:tracePt t="5298" x="3689350" y="2863850"/>
          <p14:tracePt t="5313" x="3919538" y="2538413"/>
          <p14:tracePt t="5320" x="4144963" y="2206625"/>
          <p14:tracePt t="5331" x="4351338" y="1874838"/>
          <p14:tracePt t="5345" x="4489450" y="1625600"/>
          <p14:tracePt t="5356" x="4608513" y="1425575"/>
          <p14:tracePt t="5365" x="4683125" y="1262063"/>
          <p14:tracePt t="5379" x="4732338" y="1144588"/>
          <p14:tracePt t="5387" x="4776788" y="1044575"/>
          <p14:tracePt t="5399" x="4814888" y="950913"/>
          <p14:tracePt t="5413" x="4857750" y="850900"/>
          <p14:tracePt t="5421" x="4889500" y="731838"/>
          <p14:tracePt t="5432" x="4921250" y="619125"/>
          <p14:tracePt t="5448" x="4951413" y="493713"/>
          <p14:tracePt t="5455" x="4970463" y="387350"/>
          <p14:tracePt t="5466" x="4983163" y="312738"/>
          <p14:tracePt t="5480" x="4989513" y="274638"/>
          <p14:tracePt t="5522" x="4989513" y="244475"/>
          <p14:tracePt t="5534" x="4983163" y="225425"/>
          <p14:tracePt t="5549" x="4964113" y="212725"/>
          <p14:tracePt t="5557" x="4921250" y="193675"/>
          <p14:tracePt t="5567" x="4870450" y="187325"/>
          <p14:tracePt t="5579" x="4802188" y="174625"/>
          <p14:tracePt t="5590" x="4725988" y="168275"/>
          <p14:tracePt t="5601" x="4638675" y="168275"/>
          <p14:tracePt t="5612" x="4525963" y="168275"/>
          <p14:tracePt t="5625" x="4395788" y="168275"/>
          <p14:tracePt t="5636" x="4202113" y="168275"/>
          <p14:tracePt t="5647" x="4002088" y="168275"/>
          <p14:tracePt t="5657" x="3795713" y="168275"/>
          <p14:tracePt t="5669" x="3613150" y="168275"/>
          <p14:tracePt t="5680" x="3457575" y="168275"/>
          <p14:tracePt t="5692" x="3332163" y="168275"/>
          <p14:tracePt t="5702" x="3219450" y="155575"/>
          <p14:tracePt t="5714" x="3119438" y="138113"/>
          <p14:tracePt t="5726" x="3019425" y="119063"/>
          <p14:tracePt t="5736" x="2925763" y="93663"/>
          <p14:tracePt t="5750" x="2851150" y="74613"/>
          <p14:tracePt t="5762" x="2782888" y="55563"/>
          <p14:tracePt t="5770" x="2719388" y="31750"/>
          <p14:tracePt t="5781" x="2638425" y="0"/>
          <p14:tracePt t="6808" x="274638" y="787400"/>
          <p14:tracePt t="6808" x="293688" y="1300163"/>
          <p14:tracePt t="6808" x="312738" y="1781175"/>
          <p14:tracePt t="6808" x="325438" y="2193925"/>
          <p14:tracePt t="6808" x="344488" y="2532063"/>
          <p14:tracePt t="6808" x="344488" y="2763838"/>
          <p14:tracePt t="6808" x="344488" y="2900363"/>
          <p14:tracePt t="6808" x="344488" y="2987675"/>
          <p14:tracePt t="6808" x="344488" y="3063875"/>
          <p14:tracePt t="6808" x="344488" y="3100388"/>
          <p14:tracePt t="6808" x="344488" y="3119438"/>
          <p14:tracePt t="6808" x="338138" y="3132138"/>
          <p14:tracePt t="6808" x="331788" y="3138488"/>
          <p14:tracePt t="6808" x="319088" y="3144838"/>
          <p14:tracePt t="6808" x="300038" y="3157538"/>
          <p14:tracePt t="6808" x="274638" y="3170238"/>
          <p14:tracePt t="6808" x="244475" y="3187700"/>
          <p14:tracePt t="6808" x="219075" y="3200400"/>
          <p14:tracePt t="6808" x="174625" y="3219450"/>
          <p14:tracePt t="6808" x="131763" y="3238500"/>
          <p14:tracePt t="6808" x="87313" y="3251200"/>
          <p14:tracePt t="6808" x="68263" y="3270250"/>
          <p14:tracePt t="6808" x="44450" y="3281363"/>
          <p14:tracePt t="6808" x="25400" y="3294063"/>
          <p14:tracePt t="6808" x="12700" y="3306763"/>
          <p14:tracePt t="6808" x="0" y="3313113"/>
          <p14:tracePt t="6808" x="61913" y="2625725"/>
          <p14:tracePt t="6808" x="87313" y="2563813"/>
          <p14:tracePt t="6808" x="119063" y="2493963"/>
          <p14:tracePt t="6808" x="155575" y="2438400"/>
          <p14:tracePt t="6808" x="168275" y="2406650"/>
          <p14:tracePt t="6808" x="180975" y="2381250"/>
          <p14:tracePt t="6808" x="200025" y="2357438"/>
          <p14:tracePt t="6808" x="206375" y="2332038"/>
          <p14:tracePt t="6808" x="219075" y="2306638"/>
          <p14:tracePt t="6808" x="238125" y="2274888"/>
          <p14:tracePt t="6808" x="261938" y="2232025"/>
          <p14:tracePt t="6808" x="280988" y="2187575"/>
          <p14:tracePt t="6808" x="293688" y="2144713"/>
          <p14:tracePt t="6808" x="312738" y="2112963"/>
          <p14:tracePt t="6808" x="319088" y="2087563"/>
          <p14:tracePt t="6808" x="325438" y="2063750"/>
          <p14:tracePt t="6808" x="325438" y="2068513"/>
          <p14:tracePt t="6808" x="306388" y="2100263"/>
          <p14:tracePt t="6808" x="287338" y="2132013"/>
          <p14:tracePt t="6808" x="255588" y="2187575"/>
          <p14:tracePt t="6808" x="206375" y="2268538"/>
          <p14:tracePt t="6808" x="131763" y="2393950"/>
          <p14:tracePt t="6808" x="25400" y="2544763"/>
          <p14:tracePt t="6808" x="1193800" y="3906838"/>
          <p14:tracePt t="6808" x="2225675" y="4144963"/>
          <p14:tracePt t="6808" x="3325813" y="4313238"/>
          <p14:tracePt t="6808" x="4502150" y="4445000"/>
          <p14:tracePt t="6808" x="5621338" y="4513263"/>
          <p14:tracePt t="6808" x="6634163" y="4513263"/>
          <p14:tracePt t="6808" x="7470775" y="4476750"/>
          <p14:tracePt t="6808" x="8115300" y="4419600"/>
          <p14:tracePt t="6808" x="8559800" y="4344988"/>
          <p14:tracePt t="6808" x="8840788" y="4270375"/>
          <p14:tracePt t="6808" x="9021763" y="4200525"/>
          <p14:tracePt t="6808" x="9128125" y="4151313"/>
          <p14:tracePt t="6808" x="9196388" y="4087813"/>
          <p14:tracePt t="6808" x="9259888" y="4019550"/>
          <p14:tracePt t="6808" x="9296400" y="3963988"/>
          <p14:tracePt t="6808" x="9321800" y="3932238"/>
          <p14:tracePt t="6808" x="9334500" y="3900488"/>
          <p14:tracePt t="6808" x="9340850" y="3870325"/>
          <p14:tracePt t="6808" x="9347200" y="3851275"/>
          <p14:tracePt t="6808" x="9353550" y="3832225"/>
          <p14:tracePt t="6808" x="9353550" y="3800475"/>
          <p14:tracePt t="6808" x="9353550" y="3781425"/>
          <p14:tracePt t="6808" x="9353550" y="3757613"/>
          <p14:tracePt t="6808" x="9353550" y="3719513"/>
          <p14:tracePt t="6808" x="9353550" y="3676650"/>
          <p14:tracePt t="6808" x="9353550" y="3638550"/>
          <p14:tracePt t="6808" x="9353550" y="3587750"/>
          <p14:tracePt t="6808" x="9353550" y="3525838"/>
          <p14:tracePt t="6808" x="9353550" y="3463925"/>
          <p14:tracePt t="6808" x="9353550" y="3400425"/>
          <p14:tracePt t="6808" x="9359900" y="3319463"/>
          <p14:tracePt t="6808" x="9391650" y="3219450"/>
          <p14:tracePt t="6808" x="9440863" y="3100388"/>
          <p14:tracePt t="6808" x="9521825" y="2963863"/>
          <p14:tracePt t="6808" x="9672638" y="2757488"/>
          <p14:tracePt t="6808" x="9834563" y="2544763"/>
          <p14:tracePt t="6808" x="10040938" y="2306638"/>
          <p14:tracePt t="6808" x="10310813" y="2057400"/>
          <p14:tracePt t="6808" x="10604500" y="1774825"/>
          <p14:tracePt t="6808" x="10922000" y="1500188"/>
          <p14:tracePt t="6808" x="11217275" y="1200150"/>
          <p14:tracePt t="6808" x="11491913" y="931863"/>
          <p14:tracePt t="6808" x="11741150" y="661988"/>
          <p14:tracePt t="6808" x="11941175" y="444500"/>
          <p14:tracePt t="6808" x="12098338" y="274638"/>
          <p14:tracePt t="6808" x="12185650" y="168275"/>
          <p14:tracePt t="6808" x="12141200" y="0"/>
          <p14:tracePt t="6808" x="11191875" y="219075"/>
          <p14:tracePt t="6808" x="11085513" y="461963"/>
          <p14:tracePt t="6808" x="10960100" y="731838"/>
          <p14:tracePt t="6808" x="10810875" y="1025525"/>
          <p14:tracePt t="6808" x="10679113" y="1338263"/>
          <p14:tracePt t="6808" x="10547350" y="1657350"/>
          <p14:tracePt t="6808" x="10398125" y="1951038"/>
          <p14:tracePt t="6808" x="10272713" y="2193925"/>
          <p14:tracePt t="6808" x="10166350" y="2370138"/>
          <p14:tracePt t="6808" x="10098088" y="2493963"/>
          <p14:tracePt t="6808" x="10059988" y="2563813"/>
          <p14:tracePt t="6808" x="10034588" y="2593975"/>
          <p14:tracePt t="6808" x="10015538" y="2613025"/>
          <p14:tracePt t="6808" x="9985375" y="2638425"/>
          <p14:tracePt t="6808" x="9959975" y="2657475"/>
          <p14:tracePt t="6808" x="9934575" y="2663825"/>
          <p14:tracePt t="6808" x="9909175" y="2670175"/>
          <p14:tracePt t="6808" x="9891713" y="2670175"/>
          <p14:tracePt t="6808" x="9872663" y="2674938"/>
          <p14:tracePt t="6808" x="9859963" y="2681288"/>
          <p14:tracePt t="6808" x="9847263" y="2681288"/>
          <p14:tracePt t="6808" x="9840913" y="2681288"/>
          <p14:tracePt t="6808" x="9834563" y="2681288"/>
          <p14:tracePt t="6808" x="9828213" y="2681288"/>
          <p14:tracePt t="6808" x="9821863" y="2687638"/>
          <p14:tracePt t="6808" x="9815513" y="2693988"/>
          <p14:tracePt t="6808" x="9785350" y="2700338"/>
          <p14:tracePt t="6808" x="9753600" y="2713038"/>
          <p14:tracePt t="6808" x="9709150" y="2744788"/>
          <p14:tracePt t="6808" x="9640888" y="2787650"/>
          <p14:tracePt t="6808" x="9547225" y="2863850"/>
          <p14:tracePt t="6808" x="9421813" y="2957513"/>
          <p14:tracePt t="6808" x="9266238" y="3057525"/>
          <p14:tracePt t="6808" x="9078913" y="3219450"/>
          <p14:tracePt t="6808" x="8840788" y="3425825"/>
          <p14:tracePt t="6808" x="8547100" y="3700463"/>
          <p14:tracePt t="6808" x="8153400" y="4057650"/>
          <p14:tracePt t="6808" x="7615238" y="4494213"/>
          <p14:tracePt t="6808" x="7002463" y="4989513"/>
          <p14:tracePt t="6808" x="6315075" y="5489575"/>
          <p14:tracePt t="6808" x="5657850" y="5919788"/>
          <p14:tracePt t="6808" x="5027613" y="6283325"/>
          <p14:tracePt t="6808" x="4457700" y="6538913"/>
          <p14:tracePt t="6808" x="3995738" y="6702425"/>
          <p14:tracePt t="6808" x="3613150" y="6826250"/>
          <p14:tracePt t="6808" x="2663825" y="6796088"/>
          <p14:tracePt t="6808" x="2651125" y="6757988"/>
          <p14:tracePt t="6808" x="2632075" y="6689725"/>
          <p14:tracePt t="6808" x="2593975" y="6589713"/>
          <p14:tracePt t="6808" x="2519363" y="6432550"/>
          <p14:tracePt t="6808" x="2406650" y="6213475"/>
          <p14:tracePt t="6808" x="2244725" y="5938838"/>
          <p14:tracePt t="6808" x="2038350" y="5632450"/>
          <p14:tracePt t="6808" x="1819275" y="5326063"/>
          <p14:tracePt t="6808" x="1570038" y="4989513"/>
          <p14:tracePt t="6808" x="1319213" y="4632325"/>
          <p14:tracePt t="6808" x="1050925" y="4276725"/>
          <p14:tracePt t="6808" x="774700" y="3887788"/>
          <p14:tracePt t="6808" x="474663" y="3457575"/>
          <p14:tracePt t="6808" x="155575" y="3044825"/>
          <p14:tracePt t="6808" x="706438" y="1087438"/>
          <p14:tracePt t="6808" x="1244600" y="893763"/>
          <p14:tracePt t="6808" x="1425575" y="831850"/>
          <p14:tracePt t="6808" x="1493838" y="793750"/>
          <p14:tracePt t="6808" x="1512888" y="725488"/>
          <p14:tracePt t="6808" x="1525588" y="638175"/>
          <p14:tracePt t="6808" x="1525588" y="538163"/>
          <p14:tracePt t="6808" x="1525588" y="438150"/>
          <p14:tracePt t="6808" x="1525588" y="350838"/>
          <p14:tracePt t="6808" x="1525588" y="250825"/>
          <p14:tracePt t="6808" x="1525588" y="161925"/>
          <p14:tracePt t="6808" x="1525588" y="87313"/>
          <p14:tracePt t="6808" x="1525588" y="38100"/>
          <p14:tracePt t="6808" x="1525588" y="6350"/>
        </p14:tracePtLst>
      </p14:laserTrace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2"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货币制度的演变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7CDFD802-4FF3-44E2-8AE9-B80FE0DE7564}"/>
              </a:ext>
            </a:extLst>
          </p:cNvPr>
          <p:cNvSpPr txBox="1"/>
          <p:nvPr/>
        </p:nvSpPr>
        <p:spPr>
          <a:xfrm>
            <a:off x="806824" y="797511"/>
            <a:ext cx="10578353" cy="5262979"/>
          </a:xfrm>
          <a:prstGeom prst="rect">
            <a:avLst/>
          </a:prstGeom>
          <a:noFill/>
        </p:spPr>
        <p:txBody>
          <a:bodyPr wrap="square" rtlCol="0">
            <a:spAutoFit/>
          </a:bodyPr>
          <a:lstStyle/>
          <a:p>
            <a:r>
              <a:rPr lang="zh-CN" altLang="en-US" sz="2800" b="1" dirty="0">
                <a:solidFill>
                  <a:srgbClr val="FF0000"/>
                </a:solidFill>
              </a:rPr>
              <a:t>金本位制</a:t>
            </a:r>
            <a:r>
              <a:rPr lang="zh-CN" altLang="en-US" sz="2800" b="1" dirty="0"/>
              <a:t>（</a:t>
            </a:r>
            <a:r>
              <a:rPr lang="zh-CN" altLang="en-US" sz="2800" b="1" dirty="0">
                <a:solidFill>
                  <a:srgbClr val="FF0000"/>
                </a:solidFill>
              </a:rPr>
              <a:t> ★ ★ ★，英国最先实行 </a:t>
            </a:r>
            <a:r>
              <a:rPr lang="zh-CN" altLang="en-US" sz="2800" b="1" dirty="0"/>
              <a:t>）：</a:t>
            </a:r>
            <a:endParaRPr lang="en-US" altLang="zh-CN" sz="2800" b="1" dirty="0"/>
          </a:p>
          <a:p>
            <a:endParaRPr lang="en-US" altLang="zh-CN" sz="1400" b="1" dirty="0"/>
          </a:p>
          <a:p>
            <a:r>
              <a:rPr lang="zh-CN" altLang="en-US" sz="2800" b="1" dirty="0"/>
              <a:t>金币本位制（较稳定）：</a:t>
            </a:r>
            <a:r>
              <a:rPr lang="zh-CN" altLang="en-US" sz="2800" dirty="0"/>
              <a:t>物价</a:t>
            </a:r>
            <a:r>
              <a:rPr lang="en-US" altLang="zh-CN" sz="2800" dirty="0"/>
              <a:t>-</a:t>
            </a:r>
            <a:r>
              <a:rPr lang="zh-CN" altLang="en-US" sz="2800" dirty="0"/>
              <a:t>现金流动机制（大卫</a:t>
            </a:r>
            <a:r>
              <a:rPr lang="en-US" altLang="zh-CN" sz="2800" b="1" dirty="0"/>
              <a:t>·</a:t>
            </a:r>
            <a:r>
              <a:rPr lang="zh-CN" altLang="en-US" sz="2800" dirty="0"/>
              <a:t>休谟）</a:t>
            </a:r>
            <a:endParaRPr lang="en-US" altLang="zh-CN" sz="2800" dirty="0"/>
          </a:p>
          <a:p>
            <a:r>
              <a:rPr lang="zh-CN" altLang="en-US" sz="2800" b="1" dirty="0"/>
              <a:t>特点</a:t>
            </a:r>
            <a:r>
              <a:rPr lang="en-US" altLang="zh-CN" sz="2800" b="1" dirty="0"/>
              <a:t>:</a:t>
            </a:r>
            <a:r>
              <a:rPr lang="zh-CN" altLang="en-US" sz="2800" dirty="0"/>
              <a:t>（</a:t>
            </a:r>
            <a:r>
              <a:rPr lang="en-US" altLang="zh-CN" sz="2800" dirty="0"/>
              <a:t>1</a:t>
            </a:r>
            <a:r>
              <a:rPr lang="zh-CN" altLang="en-US" sz="2800" dirty="0"/>
              <a:t>）金币自由铸造、熔毁，无限法偿，其他铸币限制铸造；</a:t>
            </a:r>
            <a:endParaRPr lang="en-US" altLang="zh-CN" sz="2800" dirty="0"/>
          </a:p>
          <a:p>
            <a:r>
              <a:rPr lang="en-US" altLang="zh-CN" sz="2800" dirty="0"/>
              <a:t>        </a:t>
            </a:r>
            <a:r>
              <a:rPr lang="zh-CN" altLang="en-US" sz="2800" dirty="0"/>
              <a:t>（</a:t>
            </a:r>
            <a:r>
              <a:rPr lang="en-US" altLang="zh-CN" sz="2800" dirty="0"/>
              <a:t>2</a:t>
            </a:r>
            <a:r>
              <a:rPr lang="zh-CN" altLang="en-US" sz="2800" dirty="0"/>
              <a:t>）价值符号（</a:t>
            </a:r>
            <a:r>
              <a:rPr lang="zh-CN" altLang="en-US" sz="2800" dirty="0">
                <a:solidFill>
                  <a:srgbClr val="FF0000"/>
                </a:solidFill>
              </a:rPr>
              <a:t>银行券、辅币</a:t>
            </a:r>
            <a:r>
              <a:rPr lang="zh-CN" altLang="en-US" sz="2800" dirty="0"/>
              <a:t>）可以自由兑换金铸币或黄金；</a:t>
            </a:r>
            <a:endParaRPr lang="en-US" altLang="zh-CN" sz="2800" dirty="0"/>
          </a:p>
          <a:p>
            <a:r>
              <a:rPr lang="zh-CN" altLang="en-US" sz="2800" dirty="0"/>
              <a:t>        （</a:t>
            </a:r>
            <a:r>
              <a:rPr lang="en-US" altLang="zh-CN" sz="2800" dirty="0"/>
              <a:t>3</a:t>
            </a:r>
            <a:r>
              <a:rPr lang="zh-CN" altLang="en-US" sz="2800" dirty="0"/>
              <a:t>）黄金可以自由输入出国境</a:t>
            </a:r>
            <a:endParaRPr lang="en-US" altLang="zh-CN" sz="2800" dirty="0"/>
          </a:p>
          <a:p>
            <a:endParaRPr lang="en-US" altLang="zh-CN" sz="1400" dirty="0"/>
          </a:p>
          <a:p>
            <a:r>
              <a:rPr lang="zh-CN" altLang="en-US" sz="2800" b="1" dirty="0"/>
              <a:t>金块本位制（生金本位制）：</a:t>
            </a:r>
            <a:endParaRPr lang="en-US" altLang="zh-CN" sz="2800" b="1" dirty="0"/>
          </a:p>
          <a:p>
            <a:r>
              <a:rPr lang="zh-CN" altLang="en-US" sz="2800" b="1" dirty="0"/>
              <a:t>特点</a:t>
            </a:r>
            <a:r>
              <a:rPr lang="en-US" altLang="zh-CN" sz="2800" b="1" dirty="0"/>
              <a:t>:</a:t>
            </a:r>
            <a:r>
              <a:rPr lang="zh-CN" altLang="en-US" sz="2800" dirty="0"/>
              <a:t>（</a:t>
            </a:r>
            <a:r>
              <a:rPr lang="en-US" altLang="zh-CN" sz="2800" dirty="0"/>
              <a:t>1</a:t>
            </a:r>
            <a:r>
              <a:rPr lang="zh-CN" altLang="en-US" sz="2800" dirty="0"/>
              <a:t>）不铸造金币，不准金币流通，实际上流通的是纸币</a:t>
            </a:r>
            <a:r>
              <a:rPr lang="en-US" altLang="zh-CN" sz="2800" dirty="0"/>
              <a:t>——</a:t>
            </a:r>
            <a:r>
              <a:rPr lang="zh-CN" altLang="en-US" sz="2800" dirty="0"/>
              <a:t>银行券</a:t>
            </a:r>
            <a:r>
              <a:rPr lang="en-US" altLang="zh-CN" sz="2800" dirty="0"/>
              <a:t> </a:t>
            </a:r>
          </a:p>
          <a:p>
            <a:r>
              <a:rPr lang="zh-CN" altLang="en-US" sz="2800" dirty="0"/>
              <a:t>        （</a:t>
            </a:r>
            <a:r>
              <a:rPr lang="en-US" altLang="zh-CN" sz="2800" dirty="0"/>
              <a:t>2</a:t>
            </a:r>
            <a:r>
              <a:rPr lang="zh-CN" altLang="en-US" sz="2800" dirty="0"/>
              <a:t>）银行券规定法定含金量，但不能自由兑换黄金，只有在规定的数额以上兑换金块；</a:t>
            </a:r>
            <a:endParaRPr lang="en-US" altLang="zh-CN" sz="2800" dirty="0"/>
          </a:p>
          <a:p>
            <a:r>
              <a:rPr lang="zh-CN" altLang="en-US" sz="2800" b="1" dirty="0"/>
              <a:t>实行条件：拥有大量来平衡国际收支的黄金储备</a:t>
            </a:r>
            <a:endParaRPr lang="en-US" altLang="zh-CN" sz="2800" b="1" dirty="0"/>
          </a:p>
        </p:txBody>
      </p:sp>
    </p:spTree>
    <p:extLst>
      <p:ext uri="{BB962C8B-B14F-4D97-AF65-F5344CB8AC3E}">
        <p14:creationId xmlns:p14="http://schemas.microsoft.com/office/powerpoint/2010/main" val="33162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989646" y="1869363"/>
              <a:ext cx="267335"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1</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161573" y="3930223"/>
            <a:ext cx="3868855"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预习内容检测</a:t>
            </a:r>
          </a:p>
        </p:txBody>
      </p:sp>
    </p:spTree>
    <p:extLst>
      <p:ext uri="{BB962C8B-B14F-4D97-AF65-F5344CB8AC3E}">
        <p14:creationId xmlns:p14="http://schemas.microsoft.com/office/powerpoint/2010/main" val="697493755"/>
      </p:ext>
    </p:extLst>
  </p:cSld>
  <p:clrMapOvr>
    <a:masterClrMapping/>
  </p:clrMapOvr>
  <mc:AlternateContent xmlns:mc="http://schemas.openxmlformats.org/markup-compatibility/2006" xmlns:p14="http://schemas.microsoft.com/office/powerpoint/2010/main">
    <mc:Choice Requires="p14">
      <p:transition spd="slow" p14:dur="2000" advTm="1496"/>
    </mc:Choice>
    <mc:Fallback xmlns="">
      <p:transition spd="slow" advTm="149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2"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货币制度的演变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30AB00C-D268-49D2-BB89-7D12B77D5C19}"/>
              </a:ext>
            </a:extLst>
          </p:cNvPr>
          <p:cNvSpPr txBox="1"/>
          <p:nvPr/>
        </p:nvSpPr>
        <p:spPr>
          <a:xfrm>
            <a:off x="1631577" y="1470212"/>
            <a:ext cx="8928847" cy="3539430"/>
          </a:xfrm>
          <a:prstGeom prst="rect">
            <a:avLst/>
          </a:prstGeom>
          <a:noFill/>
        </p:spPr>
        <p:txBody>
          <a:bodyPr wrap="square" rtlCol="0">
            <a:spAutoFit/>
          </a:bodyPr>
          <a:lstStyle/>
          <a:p>
            <a:r>
              <a:rPr lang="zh-CN" altLang="en-US" sz="2800" b="1" dirty="0"/>
              <a:t>金汇兑本位制（虚金本位制）：</a:t>
            </a:r>
            <a:r>
              <a:rPr lang="zh-CN" altLang="en-US" sz="2800" b="1" dirty="0">
                <a:solidFill>
                  <a:srgbClr val="FF0000"/>
                </a:solidFill>
              </a:rPr>
              <a:t>布雷顿森林体系</a:t>
            </a:r>
            <a:endParaRPr lang="en-US" altLang="zh-CN" sz="2800" b="1" dirty="0">
              <a:solidFill>
                <a:srgbClr val="FF0000"/>
              </a:solidFill>
            </a:endParaRPr>
          </a:p>
          <a:p>
            <a:r>
              <a:rPr lang="zh-CN" altLang="en-US" sz="2800" b="1" dirty="0"/>
              <a:t>特点</a:t>
            </a:r>
            <a:r>
              <a:rPr lang="en-US" altLang="zh-CN" sz="2800" b="1" dirty="0"/>
              <a:t>:</a:t>
            </a:r>
            <a:r>
              <a:rPr lang="zh-CN" altLang="en-US" sz="2800" dirty="0">
                <a:sym typeface="Wingdings" panose="05000000000000000000" pitchFamily="2" charset="2"/>
              </a:rPr>
              <a:t>（</a:t>
            </a:r>
            <a:r>
              <a:rPr lang="en-US" altLang="zh-CN" sz="2800" dirty="0">
                <a:sym typeface="Wingdings" panose="05000000000000000000" pitchFamily="2" charset="2"/>
              </a:rPr>
              <a:t>1</a:t>
            </a:r>
            <a:r>
              <a:rPr lang="zh-CN" altLang="en-US" sz="2800" dirty="0"/>
              <a:t>）不铸造金币，不准金币流通，实际上流通的是纸币</a:t>
            </a:r>
            <a:r>
              <a:rPr lang="en-US" altLang="zh-CN" sz="2800" dirty="0"/>
              <a:t>——</a:t>
            </a:r>
            <a:r>
              <a:rPr lang="zh-CN" altLang="en-US" sz="2800" dirty="0"/>
              <a:t>银行券</a:t>
            </a:r>
            <a:r>
              <a:rPr lang="en-US" altLang="zh-CN" sz="2800" dirty="0"/>
              <a:t> </a:t>
            </a:r>
            <a:r>
              <a:rPr lang="zh-CN" altLang="en-US" sz="2800" dirty="0"/>
              <a:t>；</a:t>
            </a:r>
            <a:endParaRPr lang="en-US" altLang="zh-CN" sz="2800" dirty="0"/>
          </a:p>
          <a:p>
            <a:r>
              <a:rPr lang="en-US" altLang="zh-CN" sz="2800" dirty="0"/>
              <a:t>        </a:t>
            </a:r>
            <a:r>
              <a:rPr lang="zh-CN" altLang="en-US" sz="2800" dirty="0"/>
              <a:t>（</a:t>
            </a:r>
            <a:r>
              <a:rPr lang="en-US" altLang="zh-CN" sz="2800" dirty="0"/>
              <a:t>2</a:t>
            </a:r>
            <a:r>
              <a:rPr lang="zh-CN" altLang="en-US" sz="2800" dirty="0"/>
              <a:t>）银行券规定法定含金量，但不能直接兑换黄金只能兑换外汇；</a:t>
            </a:r>
            <a:endParaRPr lang="en-US" altLang="zh-CN" sz="2800" dirty="0"/>
          </a:p>
          <a:p>
            <a:r>
              <a:rPr lang="zh-CN" altLang="en-US" sz="2800" dirty="0"/>
              <a:t>        （</a:t>
            </a:r>
            <a:r>
              <a:rPr lang="en-US" altLang="zh-CN" sz="2800" dirty="0"/>
              <a:t>3</a:t>
            </a:r>
            <a:r>
              <a:rPr lang="zh-CN" altLang="en-US" sz="2800" dirty="0"/>
              <a:t>）本国货币与某一实行金币本位制或者金块本位制的国家货币保持固定比价，并通过无限制买卖外汇来维持本国货币币值稳定；</a:t>
            </a:r>
          </a:p>
        </p:txBody>
      </p:sp>
      <p:sp>
        <p:nvSpPr>
          <p:cNvPr id="6" name="文本框 5">
            <a:extLst>
              <a:ext uri="{FF2B5EF4-FFF2-40B4-BE49-F238E27FC236}">
                <a16:creationId xmlns:a16="http://schemas.microsoft.com/office/drawing/2014/main" id="{2AC551AE-6B08-4547-A50E-1433D9990818}"/>
              </a:ext>
            </a:extLst>
          </p:cNvPr>
          <p:cNvSpPr txBox="1"/>
          <p:nvPr/>
        </p:nvSpPr>
        <p:spPr>
          <a:xfrm>
            <a:off x="1631577" y="5378205"/>
            <a:ext cx="8928847" cy="954107"/>
          </a:xfrm>
          <a:prstGeom prst="rect">
            <a:avLst/>
          </a:prstGeom>
          <a:noFill/>
        </p:spPr>
        <p:txBody>
          <a:bodyPr wrap="square" rtlCol="0">
            <a:spAutoFit/>
          </a:bodyPr>
          <a:lstStyle/>
          <a:p>
            <a:r>
              <a:rPr lang="zh-CN" altLang="en-US" sz="2800" b="1" dirty="0"/>
              <a:t>金汇兑本位制与金块本位制不稳定的原因：</a:t>
            </a:r>
            <a:r>
              <a:rPr lang="en-US" altLang="zh-CN" sz="2800" b="1" dirty="0"/>
              <a:t>P25</a:t>
            </a:r>
          </a:p>
          <a:p>
            <a:endParaRPr lang="zh-CN" altLang="en-US" sz="2800" dirty="0"/>
          </a:p>
        </p:txBody>
      </p:sp>
    </p:spTree>
    <p:extLst>
      <p:ext uri="{BB962C8B-B14F-4D97-AF65-F5344CB8AC3E}">
        <p14:creationId xmlns:p14="http://schemas.microsoft.com/office/powerpoint/2010/main" val="3083834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2"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货币制度的演变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3174CD84-E6D3-4C7C-A017-AB942AB6C31A}"/>
              </a:ext>
            </a:extLst>
          </p:cNvPr>
          <p:cNvSpPr txBox="1"/>
          <p:nvPr/>
        </p:nvSpPr>
        <p:spPr>
          <a:xfrm>
            <a:off x="1232647" y="1874729"/>
            <a:ext cx="9726706" cy="3108543"/>
          </a:xfrm>
          <a:prstGeom prst="rect">
            <a:avLst/>
          </a:prstGeom>
          <a:noFill/>
        </p:spPr>
        <p:txBody>
          <a:bodyPr wrap="square" rtlCol="0">
            <a:spAutoFit/>
          </a:bodyPr>
          <a:lstStyle/>
          <a:p>
            <a:r>
              <a:rPr lang="zh-CN" altLang="en-US" sz="2800" b="1" dirty="0"/>
              <a:t>纸币本位制</a:t>
            </a:r>
            <a:r>
              <a:rPr lang="zh-CN" altLang="en-US" sz="2800" dirty="0"/>
              <a:t>：</a:t>
            </a:r>
            <a:endParaRPr lang="en-US" altLang="zh-CN" sz="2800" dirty="0"/>
          </a:p>
          <a:p>
            <a:r>
              <a:rPr lang="zh-CN" altLang="en-US" sz="2800" b="1" dirty="0"/>
              <a:t>特点</a:t>
            </a:r>
            <a:r>
              <a:rPr lang="en-US" altLang="zh-CN" sz="2800" b="1" dirty="0">
                <a:sym typeface="Wingdings" panose="05000000000000000000" pitchFamily="2" charset="2"/>
              </a:rPr>
              <a:t>:</a:t>
            </a:r>
            <a:r>
              <a:rPr lang="en-US" altLang="zh-CN" sz="2800" dirty="0">
                <a:sym typeface="Wingdings" panose="05000000000000000000" pitchFamily="2" charset="2"/>
              </a:rPr>
              <a:t>(1) </a:t>
            </a:r>
            <a:r>
              <a:rPr lang="zh-CN" altLang="en-US" sz="2800" dirty="0">
                <a:sym typeface="Wingdings" panose="05000000000000000000" pitchFamily="2" charset="2"/>
              </a:rPr>
              <a:t>纸币是以国家信用为基础的信用货币，反映了国家（或者银行）对货币持有者的</a:t>
            </a:r>
            <a:r>
              <a:rPr lang="zh-CN" altLang="en-US" sz="2800" dirty="0">
                <a:solidFill>
                  <a:srgbClr val="FF0000"/>
                </a:solidFill>
                <a:sym typeface="Wingdings" panose="05000000000000000000" pitchFamily="2" charset="2"/>
              </a:rPr>
              <a:t>债务关系</a:t>
            </a:r>
            <a:r>
              <a:rPr lang="zh-CN" altLang="en-US" sz="2800" dirty="0">
                <a:sym typeface="Wingdings" panose="05000000000000000000" pitchFamily="2" charset="2"/>
              </a:rPr>
              <a:t>；</a:t>
            </a:r>
            <a:endParaRPr lang="en-US" altLang="zh-CN" sz="2800" dirty="0">
              <a:sym typeface="Wingdings" panose="05000000000000000000" pitchFamily="2" charset="2"/>
            </a:endParaRPr>
          </a:p>
          <a:p>
            <a:r>
              <a:rPr lang="en-US" altLang="zh-CN" sz="2800" b="1" dirty="0">
                <a:sym typeface="Wingdings" panose="05000000000000000000" pitchFamily="2" charset="2"/>
              </a:rPr>
              <a:t>        </a:t>
            </a:r>
            <a:r>
              <a:rPr lang="en-US" altLang="zh-CN" sz="2800" dirty="0">
                <a:sym typeface="Wingdings" panose="05000000000000000000" pitchFamily="2" charset="2"/>
              </a:rPr>
              <a:t>(2)</a:t>
            </a:r>
            <a:r>
              <a:rPr lang="zh-CN" altLang="en-US" sz="2800" dirty="0">
                <a:solidFill>
                  <a:srgbClr val="FF0000"/>
                </a:solidFill>
                <a:sym typeface="Wingdings" panose="05000000000000000000" pitchFamily="2" charset="2"/>
              </a:rPr>
              <a:t>不规定含金量</a:t>
            </a:r>
            <a:r>
              <a:rPr lang="zh-CN" altLang="en-US" sz="2800" dirty="0">
                <a:sym typeface="Wingdings" panose="05000000000000000000" pitchFamily="2" charset="2"/>
              </a:rPr>
              <a:t>，不能兑换黄金，它只是流通中商品的</a:t>
            </a:r>
            <a:r>
              <a:rPr lang="zh-CN" altLang="en-US" sz="2800" dirty="0">
                <a:solidFill>
                  <a:srgbClr val="FF0000"/>
                </a:solidFill>
                <a:sym typeface="Wingdings" panose="05000000000000000000" pitchFamily="2" charset="2"/>
              </a:rPr>
              <a:t>价值符号</a:t>
            </a:r>
            <a:r>
              <a:rPr lang="zh-CN" altLang="en-US" sz="2800" dirty="0">
                <a:sym typeface="Wingdings" panose="05000000000000000000" pitchFamily="2" charset="2"/>
              </a:rPr>
              <a:t>；</a:t>
            </a:r>
            <a:endParaRPr lang="en-US" altLang="zh-CN" sz="2800" dirty="0">
              <a:sym typeface="Wingdings" panose="05000000000000000000" pitchFamily="2" charset="2"/>
            </a:endParaRPr>
          </a:p>
          <a:p>
            <a:r>
              <a:rPr lang="en-US" altLang="zh-CN" sz="2800" dirty="0">
                <a:sym typeface="Wingdings" panose="05000000000000000000" pitchFamily="2" charset="2"/>
              </a:rPr>
              <a:t>        (3)</a:t>
            </a:r>
            <a:r>
              <a:rPr lang="zh-CN" altLang="en-US" sz="2800" dirty="0">
                <a:sym typeface="Wingdings" panose="05000000000000000000" pitchFamily="2" charset="2"/>
              </a:rPr>
              <a:t>通过银行信贷程序发行和回笼货币，不能自发适应经济运行的需要</a:t>
            </a:r>
            <a:endParaRPr lang="zh-CN" altLang="en-US" sz="2800" dirty="0"/>
          </a:p>
        </p:txBody>
      </p:sp>
    </p:spTree>
    <p:extLst>
      <p:ext uri="{BB962C8B-B14F-4D97-AF65-F5344CB8AC3E}">
        <p14:creationId xmlns:p14="http://schemas.microsoft.com/office/powerpoint/2010/main" val="1219862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2"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货币制度的演变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2C49C6CF-31CD-46E8-9EEA-7D4CC324FE2E}"/>
              </a:ext>
            </a:extLst>
          </p:cNvPr>
          <p:cNvSpPr txBox="1"/>
          <p:nvPr/>
        </p:nvSpPr>
        <p:spPr>
          <a:xfrm>
            <a:off x="1620369" y="1729860"/>
            <a:ext cx="8951259" cy="1384995"/>
          </a:xfrm>
          <a:prstGeom prst="rect">
            <a:avLst/>
          </a:prstGeom>
          <a:noFill/>
        </p:spPr>
        <p:txBody>
          <a:bodyPr wrap="square" rtlCol="0">
            <a:spAutoFit/>
          </a:bodyPr>
          <a:lstStyle/>
          <a:p>
            <a:r>
              <a:rPr lang="zh-CN" altLang="en-US" sz="2800" dirty="0"/>
              <a:t>“一国两制”下的“一国三币”的特有历史现象：</a:t>
            </a:r>
            <a:endParaRPr lang="en-US" altLang="zh-CN" sz="2800" dirty="0"/>
          </a:p>
          <a:p>
            <a:r>
              <a:rPr lang="zh-CN" altLang="en-US" sz="2800" dirty="0"/>
              <a:t>思考为什么不会出现“劣币驱逐良币”？</a:t>
            </a:r>
            <a:endParaRPr lang="en-US" altLang="zh-CN" sz="2800" dirty="0"/>
          </a:p>
          <a:p>
            <a:r>
              <a:rPr lang="zh-CN" altLang="en-US" sz="2800" dirty="0"/>
              <a:t>见课本</a:t>
            </a:r>
            <a:r>
              <a:rPr lang="en-US" altLang="zh-CN" sz="2800" dirty="0"/>
              <a:t>P27</a:t>
            </a:r>
            <a:endParaRPr lang="zh-CN" altLang="en-US" sz="2800" dirty="0"/>
          </a:p>
        </p:txBody>
      </p:sp>
      <p:sp>
        <p:nvSpPr>
          <p:cNvPr id="5" name="文本框 4">
            <a:extLst>
              <a:ext uri="{FF2B5EF4-FFF2-40B4-BE49-F238E27FC236}">
                <a16:creationId xmlns:a16="http://schemas.microsoft.com/office/drawing/2014/main" id="{923D146D-322B-4184-9419-8E98C3D139D8}"/>
              </a:ext>
            </a:extLst>
          </p:cNvPr>
          <p:cNvSpPr txBox="1"/>
          <p:nvPr/>
        </p:nvSpPr>
        <p:spPr>
          <a:xfrm>
            <a:off x="1620369" y="3796854"/>
            <a:ext cx="8951259" cy="954107"/>
          </a:xfrm>
          <a:prstGeom prst="rect">
            <a:avLst/>
          </a:prstGeom>
          <a:noFill/>
        </p:spPr>
        <p:txBody>
          <a:bodyPr wrap="square" rtlCol="0">
            <a:spAutoFit/>
          </a:bodyPr>
          <a:lstStyle/>
          <a:p>
            <a:r>
              <a:rPr lang="zh-CN" altLang="en-US" sz="2800" dirty="0"/>
              <a:t>跨国货币制度：欧元</a:t>
            </a:r>
            <a:endParaRPr lang="en-US" altLang="zh-CN" sz="2800" dirty="0"/>
          </a:p>
          <a:p>
            <a:r>
              <a:rPr lang="zh-CN" altLang="en-US" sz="2800" dirty="0"/>
              <a:t>见课本</a:t>
            </a:r>
            <a:r>
              <a:rPr lang="en-US" altLang="zh-CN" sz="2800" dirty="0"/>
              <a:t>P27</a:t>
            </a:r>
            <a:r>
              <a:rPr lang="zh-CN" altLang="en-US" sz="2800" dirty="0"/>
              <a:t>，详细阐述见奚君羊</a:t>
            </a:r>
            <a:r>
              <a:rPr lang="en-US" altLang="zh-CN" sz="2800" dirty="0"/>
              <a:t>《</a:t>
            </a:r>
            <a:r>
              <a:rPr lang="zh-CN" altLang="en-US" sz="2800" dirty="0"/>
              <a:t>国际金融学</a:t>
            </a:r>
            <a:r>
              <a:rPr lang="en-US" altLang="zh-CN" sz="2800" dirty="0"/>
              <a:t>》</a:t>
            </a:r>
            <a:endParaRPr lang="zh-CN" altLang="en-US" sz="2800" dirty="0"/>
          </a:p>
        </p:txBody>
      </p:sp>
    </p:spTree>
    <p:extLst>
      <p:ext uri="{BB962C8B-B14F-4D97-AF65-F5344CB8AC3E}">
        <p14:creationId xmlns:p14="http://schemas.microsoft.com/office/powerpoint/2010/main" val="3165649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5319868" y="2492701"/>
            <a:ext cx="2380129" cy="1200329"/>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7200" dirty="0"/>
              <a:t>End</a:t>
            </a:r>
            <a:r>
              <a:rPr lang="zh-CN" altLang="en-US" sz="7200" dirty="0"/>
              <a:t>！</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657689" y="4365299"/>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3"/>
            </p:custDataLst>
          </p:nvPr>
        </p:nvSpPr>
        <p:spPr>
          <a:xfrm>
            <a:off x="3437866"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4"/>
            </p:custDataLst>
          </p:nvPr>
        </p:nvSpPr>
        <p:spPr>
          <a:xfrm>
            <a:off x="7745694"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Tree>
    <p:extLst>
      <p:ext uri="{BB962C8B-B14F-4D97-AF65-F5344CB8AC3E}">
        <p14:creationId xmlns:p14="http://schemas.microsoft.com/office/powerpoint/2010/main" val="195356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19" name="文本框 18">
            <a:extLst>
              <a:ext uri="{FF2B5EF4-FFF2-40B4-BE49-F238E27FC236}">
                <a16:creationId xmlns:a16="http://schemas.microsoft.com/office/drawing/2014/main" id="{BBEFF317-3B38-4EE9-B5C6-598B20946DAE}"/>
              </a:ext>
            </a:extLst>
          </p:cNvPr>
          <p:cNvSpPr txBox="1"/>
          <p:nvPr/>
        </p:nvSpPr>
        <p:spPr>
          <a:xfrm>
            <a:off x="794379" y="1279480"/>
            <a:ext cx="4862350" cy="3108543"/>
          </a:xfrm>
          <a:prstGeom prst="rect">
            <a:avLst/>
          </a:prstGeom>
          <a:noFill/>
        </p:spPr>
        <p:txBody>
          <a:bodyPr wrap="square">
            <a:spAutoFit/>
          </a:bodyPr>
          <a:lstStyle/>
          <a:p>
            <a:r>
              <a:rPr lang="zh-CN" altLang="en-US" sz="2800" dirty="0">
                <a:solidFill>
                  <a:srgbClr val="FF0000"/>
                </a:solidFill>
              </a:rPr>
              <a:t>例题：</a:t>
            </a:r>
            <a:r>
              <a:rPr lang="en-US" altLang="zh-CN" sz="2800" dirty="0">
                <a:solidFill>
                  <a:srgbClr val="FF0000"/>
                </a:solidFill>
              </a:rPr>
              <a:t>2018</a:t>
            </a:r>
            <a:r>
              <a:rPr lang="zh-CN" altLang="en-US" sz="2800" dirty="0">
                <a:solidFill>
                  <a:srgbClr val="FF0000"/>
                </a:solidFill>
              </a:rPr>
              <a:t>年上财真题</a:t>
            </a:r>
            <a:endParaRPr lang="en-US" altLang="zh-CN" sz="2800" dirty="0">
              <a:solidFill>
                <a:srgbClr val="FF0000"/>
              </a:solidFill>
            </a:endParaRPr>
          </a:p>
          <a:p>
            <a:endParaRPr lang="en-US" altLang="zh-CN" sz="2800" dirty="0">
              <a:solidFill>
                <a:srgbClr val="FF0000"/>
              </a:solidFill>
            </a:endParaRPr>
          </a:p>
          <a:p>
            <a:r>
              <a:rPr lang="zh-CN" altLang="en-US" sz="2800" dirty="0"/>
              <a:t>清朝的货币制度是（ ）？</a:t>
            </a:r>
            <a:endParaRPr lang="en-US" altLang="zh-CN" sz="2800" dirty="0"/>
          </a:p>
          <a:p>
            <a:r>
              <a:rPr lang="zh-CN" altLang="en-US" sz="2800" dirty="0"/>
              <a:t>A.金本位 </a:t>
            </a:r>
            <a:endParaRPr lang="en-US" altLang="zh-CN" sz="2800" dirty="0"/>
          </a:p>
          <a:p>
            <a:r>
              <a:rPr lang="zh-CN" altLang="en-US" sz="2800" dirty="0"/>
              <a:t>B.银本位 </a:t>
            </a:r>
            <a:endParaRPr lang="en-US" altLang="zh-CN" sz="2800" dirty="0"/>
          </a:p>
          <a:p>
            <a:r>
              <a:rPr lang="zh-CN" altLang="en-US" sz="2800" dirty="0"/>
              <a:t>C.金银复本位</a:t>
            </a:r>
            <a:endParaRPr lang="en-US" altLang="zh-CN" sz="2800" dirty="0"/>
          </a:p>
          <a:p>
            <a:r>
              <a:rPr lang="zh-CN" altLang="en-US" sz="2800" dirty="0"/>
              <a:t>D.铜本位</a:t>
            </a:r>
          </a:p>
        </p:txBody>
      </p:sp>
      <p:sp>
        <p:nvSpPr>
          <p:cNvPr id="20" name="文本框 19">
            <a:extLst>
              <a:ext uri="{FF2B5EF4-FFF2-40B4-BE49-F238E27FC236}">
                <a16:creationId xmlns:a16="http://schemas.microsoft.com/office/drawing/2014/main" id="{3218BC8A-6C66-44D9-BE3F-8378804283F5}"/>
              </a:ext>
            </a:extLst>
          </p:cNvPr>
          <p:cNvSpPr txBox="1"/>
          <p:nvPr/>
        </p:nvSpPr>
        <p:spPr>
          <a:xfrm>
            <a:off x="794379" y="4582728"/>
            <a:ext cx="10877668" cy="954107"/>
          </a:xfrm>
          <a:prstGeom prst="rect">
            <a:avLst/>
          </a:prstGeom>
          <a:noFill/>
        </p:spPr>
        <p:txBody>
          <a:bodyPr wrap="square">
            <a:spAutoFit/>
          </a:bodyPr>
          <a:lstStyle/>
          <a:p>
            <a:r>
              <a:rPr lang="zh-CN" altLang="en-US" sz="2800" dirty="0"/>
              <a:t>答案：</a:t>
            </a:r>
            <a:r>
              <a:rPr lang="en-US" altLang="zh-CN" sz="2800" dirty="0"/>
              <a:t>B,</a:t>
            </a:r>
            <a:r>
              <a:rPr lang="zh-CN" altLang="en-US" sz="2800" dirty="0"/>
              <a:t>见</a:t>
            </a:r>
            <a:r>
              <a:rPr lang="en-US" altLang="zh-CN" sz="2800" dirty="0"/>
              <a:t>《</a:t>
            </a:r>
            <a:r>
              <a:rPr lang="zh-CN" altLang="en-US" sz="2800" dirty="0"/>
              <a:t>货金</a:t>
            </a:r>
            <a:r>
              <a:rPr lang="en-US" altLang="zh-CN" sz="2800" dirty="0"/>
              <a:t>》P24</a:t>
            </a:r>
            <a:r>
              <a:rPr lang="en-US" altLang="zh-CN" sz="2800" dirty="0">
                <a:solidFill>
                  <a:srgbClr val="FF0000"/>
                </a:solidFill>
              </a:rPr>
              <a:t>(</a:t>
            </a:r>
            <a:r>
              <a:rPr lang="zh-CN" altLang="en-US" sz="2800" dirty="0">
                <a:solidFill>
                  <a:srgbClr val="FF0000"/>
                </a:solidFill>
              </a:rPr>
              <a:t>以后的页码不特别强调均指戴国强</a:t>
            </a:r>
            <a:r>
              <a:rPr lang="en-US" altLang="zh-CN" sz="2800" dirty="0">
                <a:solidFill>
                  <a:srgbClr val="FF0000"/>
                </a:solidFill>
              </a:rPr>
              <a:t>《</a:t>
            </a:r>
            <a:r>
              <a:rPr lang="zh-CN" altLang="en-US" sz="2800" dirty="0">
                <a:solidFill>
                  <a:srgbClr val="FF0000"/>
                </a:solidFill>
              </a:rPr>
              <a:t>货币金融学</a:t>
            </a:r>
            <a:r>
              <a:rPr lang="en-US" altLang="zh-CN" sz="2800" dirty="0">
                <a:solidFill>
                  <a:srgbClr val="FF0000"/>
                </a:solidFill>
              </a:rPr>
              <a:t>》</a:t>
            </a:r>
            <a:r>
              <a:rPr lang="zh-CN" altLang="en-US" sz="2800" dirty="0">
                <a:solidFill>
                  <a:srgbClr val="FF0000"/>
                </a:solidFill>
              </a:rPr>
              <a:t>第四版</a:t>
            </a:r>
            <a:r>
              <a:rPr lang="en-US" altLang="zh-CN" sz="2800" dirty="0">
                <a:solidFill>
                  <a:srgbClr val="FF0000"/>
                </a:solidFill>
              </a:rPr>
              <a:t>)</a:t>
            </a:r>
          </a:p>
        </p:txBody>
      </p:sp>
    </p:spTree>
    <p:custDataLst>
      <p:tags r:id="rId1"/>
    </p:custDataLst>
    <p:extLst>
      <p:ext uri="{BB962C8B-B14F-4D97-AF65-F5344CB8AC3E}">
        <p14:creationId xmlns:p14="http://schemas.microsoft.com/office/powerpoint/2010/main" val="3501844272"/>
      </p:ext>
    </p:extLst>
  </p:cSld>
  <p:clrMapOvr>
    <a:masterClrMapping/>
  </p:clrMapOvr>
  <mc:AlternateContent xmlns:mc="http://schemas.openxmlformats.org/markup-compatibility/2006" xmlns:p14="http://schemas.microsoft.com/office/powerpoint/2010/main">
    <mc:Choice Requires="p14">
      <p:transition spd="slow" p14:dur="2000" advTm="122263"/>
    </mc:Choice>
    <mc:Fallback xmlns="">
      <p:transition spd="slow" advTm="122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19" name="文本框 18">
            <a:extLst>
              <a:ext uri="{FF2B5EF4-FFF2-40B4-BE49-F238E27FC236}">
                <a16:creationId xmlns:a16="http://schemas.microsoft.com/office/drawing/2014/main" id="{BBEFF317-3B38-4EE9-B5C6-598B20946DAE}"/>
              </a:ext>
            </a:extLst>
          </p:cNvPr>
          <p:cNvSpPr txBox="1"/>
          <p:nvPr/>
        </p:nvSpPr>
        <p:spPr>
          <a:xfrm>
            <a:off x="794379" y="1459588"/>
            <a:ext cx="6420469" cy="3108543"/>
          </a:xfrm>
          <a:prstGeom prst="rect">
            <a:avLst/>
          </a:prstGeom>
          <a:noFill/>
        </p:spPr>
        <p:txBody>
          <a:bodyPr wrap="square">
            <a:spAutoFit/>
          </a:bodyPr>
          <a:lstStyle/>
          <a:p>
            <a:r>
              <a:rPr lang="zh-CN" altLang="en-US" sz="2800" dirty="0">
                <a:solidFill>
                  <a:srgbClr val="FF0000"/>
                </a:solidFill>
              </a:rPr>
              <a:t>例题：</a:t>
            </a:r>
            <a:r>
              <a:rPr lang="en-US" altLang="zh-CN" sz="2800" dirty="0">
                <a:solidFill>
                  <a:srgbClr val="FF0000"/>
                </a:solidFill>
              </a:rPr>
              <a:t>2018</a:t>
            </a:r>
            <a:r>
              <a:rPr lang="zh-CN" altLang="en-US" sz="2800" dirty="0">
                <a:solidFill>
                  <a:srgbClr val="FF0000"/>
                </a:solidFill>
              </a:rPr>
              <a:t>年上财真题</a:t>
            </a:r>
            <a:endParaRPr lang="en-US" altLang="zh-CN" sz="2800" dirty="0">
              <a:solidFill>
                <a:srgbClr val="FF0000"/>
              </a:solidFill>
            </a:endParaRPr>
          </a:p>
          <a:p>
            <a:endParaRPr lang="en-US" altLang="zh-CN" sz="2800" dirty="0">
              <a:solidFill>
                <a:srgbClr val="FF0000"/>
              </a:solidFill>
            </a:endParaRPr>
          </a:p>
          <a:p>
            <a:r>
              <a:rPr lang="zh-CN" altLang="en-US" sz="2800" dirty="0"/>
              <a:t>下列不属于欧元区的国家是（ ）？ </a:t>
            </a:r>
            <a:endParaRPr lang="en-US" altLang="zh-CN" sz="2800" dirty="0"/>
          </a:p>
          <a:p>
            <a:r>
              <a:rPr lang="en-US" altLang="zh-CN" sz="2800" dirty="0"/>
              <a:t>A.</a:t>
            </a:r>
            <a:r>
              <a:rPr lang="zh-CN" altLang="en-US" sz="2800" dirty="0"/>
              <a:t>马耳他 </a:t>
            </a:r>
            <a:endParaRPr lang="en-US" altLang="zh-CN" sz="2800" dirty="0"/>
          </a:p>
          <a:p>
            <a:r>
              <a:rPr lang="en-US" altLang="zh-CN" sz="2800" dirty="0"/>
              <a:t>B.</a:t>
            </a:r>
            <a:r>
              <a:rPr lang="zh-CN" altLang="en-US" sz="2800" dirty="0"/>
              <a:t>爱沙尼亚</a:t>
            </a:r>
          </a:p>
          <a:p>
            <a:r>
              <a:rPr lang="en-US" altLang="zh-CN" sz="2800" dirty="0"/>
              <a:t>C.</a:t>
            </a:r>
            <a:r>
              <a:rPr lang="zh-CN" altLang="en-US" sz="2800" dirty="0"/>
              <a:t>立陶宛 </a:t>
            </a:r>
            <a:endParaRPr lang="en-US" altLang="zh-CN" sz="2800" dirty="0"/>
          </a:p>
          <a:p>
            <a:r>
              <a:rPr lang="en-US" altLang="zh-CN" sz="2800" dirty="0"/>
              <a:t>D.</a:t>
            </a:r>
            <a:r>
              <a:rPr lang="zh-CN" altLang="en-US" sz="2800" dirty="0"/>
              <a:t>格鲁吉亚</a:t>
            </a:r>
          </a:p>
        </p:txBody>
      </p:sp>
      <p:sp>
        <p:nvSpPr>
          <p:cNvPr id="20" name="文本框 19">
            <a:extLst>
              <a:ext uri="{FF2B5EF4-FFF2-40B4-BE49-F238E27FC236}">
                <a16:creationId xmlns:a16="http://schemas.microsoft.com/office/drawing/2014/main" id="{3218BC8A-6C66-44D9-BE3F-8378804283F5}"/>
              </a:ext>
            </a:extLst>
          </p:cNvPr>
          <p:cNvSpPr txBox="1"/>
          <p:nvPr/>
        </p:nvSpPr>
        <p:spPr>
          <a:xfrm>
            <a:off x="794379" y="4838379"/>
            <a:ext cx="8276163" cy="954107"/>
          </a:xfrm>
          <a:prstGeom prst="rect">
            <a:avLst/>
          </a:prstGeom>
          <a:noFill/>
        </p:spPr>
        <p:txBody>
          <a:bodyPr wrap="square">
            <a:spAutoFit/>
          </a:bodyPr>
          <a:lstStyle/>
          <a:p>
            <a:r>
              <a:rPr lang="zh-CN" altLang="en-US" sz="2800" dirty="0"/>
              <a:t>答案：</a:t>
            </a:r>
            <a:r>
              <a:rPr lang="en-US" altLang="zh-CN" sz="2800" dirty="0"/>
              <a:t>D</a:t>
            </a:r>
          </a:p>
          <a:p>
            <a:r>
              <a:rPr lang="en-US" altLang="zh-CN" sz="2800" dirty="0"/>
              <a:t>《</a:t>
            </a:r>
            <a:r>
              <a:rPr lang="zh-CN" altLang="en-US" sz="2800" dirty="0"/>
              <a:t>货金</a:t>
            </a:r>
            <a:r>
              <a:rPr lang="en-US" altLang="zh-CN" sz="2800" dirty="0"/>
              <a:t>》P27</a:t>
            </a:r>
            <a:r>
              <a:rPr lang="zh-CN" altLang="en-US" sz="2800" dirty="0"/>
              <a:t>，详细国家见</a:t>
            </a:r>
            <a:r>
              <a:rPr lang="en-US" altLang="zh-CN" sz="2800" dirty="0"/>
              <a:t>《</a:t>
            </a:r>
            <a:r>
              <a:rPr lang="zh-CN" altLang="en-US" sz="2800" dirty="0"/>
              <a:t>国金</a:t>
            </a:r>
            <a:r>
              <a:rPr lang="en-US" altLang="zh-CN" sz="2800" dirty="0"/>
              <a:t>》P371-372</a:t>
            </a:r>
            <a:endParaRPr lang="zh-CN" altLang="en-US" sz="2800" dirty="0"/>
          </a:p>
        </p:txBody>
      </p:sp>
    </p:spTree>
    <p:custDataLst>
      <p:tags r:id="rId1"/>
    </p:custDataLst>
    <p:extLst>
      <p:ext uri="{BB962C8B-B14F-4D97-AF65-F5344CB8AC3E}">
        <p14:creationId xmlns:p14="http://schemas.microsoft.com/office/powerpoint/2010/main" val="3706507015"/>
      </p:ext>
    </p:extLst>
  </p:cSld>
  <p:clrMapOvr>
    <a:masterClrMapping/>
  </p:clrMapOvr>
  <mc:AlternateContent xmlns:mc="http://schemas.openxmlformats.org/markup-compatibility/2006" xmlns:p14="http://schemas.microsoft.com/office/powerpoint/2010/main">
    <mc:Choice Requires="p14">
      <p:transition spd="slow" p14:dur="2000" advTm="89267"/>
    </mc:Choice>
    <mc:Fallback xmlns="">
      <p:transition spd="slow" advTm="8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2</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5357791" y="3930223"/>
            <a:ext cx="1476419"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导论</a:t>
            </a:r>
          </a:p>
        </p:txBody>
      </p:sp>
    </p:spTree>
    <p:extLst>
      <p:ext uri="{BB962C8B-B14F-4D97-AF65-F5344CB8AC3E}">
        <p14:creationId xmlns:p14="http://schemas.microsoft.com/office/powerpoint/2010/main" val="604226622"/>
      </p:ext>
    </p:extLst>
  </p:cSld>
  <p:clrMapOvr>
    <a:masterClrMapping/>
  </p:clrMapOvr>
  <mc:AlternateContent xmlns:mc="http://schemas.openxmlformats.org/markup-compatibility/2006" xmlns:p14="http://schemas.microsoft.com/office/powerpoint/2010/main">
    <mc:Choice Requires="p14">
      <p:transition spd="slow" p14:dur="2000" advTm="2053"/>
    </mc:Choice>
    <mc:Fallback xmlns="">
      <p:transition spd="slow" advTm="205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409929"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导论</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822420D2-E159-47CB-8C9A-6608D1404A8A}"/>
              </a:ext>
            </a:extLst>
          </p:cNvPr>
          <p:cNvSpPr txBox="1"/>
          <p:nvPr/>
        </p:nvSpPr>
        <p:spPr>
          <a:xfrm>
            <a:off x="1409929" y="2305615"/>
            <a:ext cx="9995649" cy="2246769"/>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货币：一般等价物，社会财富的一般性代表</a:t>
            </a:r>
            <a:endParaRPr lang="en-US" altLang="zh-CN" sz="2800" dirty="0"/>
          </a:p>
          <a:p>
            <a:pPr marL="285750" indent="-285750">
              <a:buFont typeface="Wingdings" panose="05000000000000000000" pitchFamily="2" charset="2"/>
              <a:buChar char="l"/>
            </a:pPr>
            <a:r>
              <a:rPr lang="zh-CN" altLang="en-US" sz="2800" dirty="0"/>
              <a:t>财产：货币、财物以及民事权利义务的总和</a:t>
            </a:r>
            <a:endParaRPr lang="en-US" altLang="zh-CN" sz="2800" dirty="0"/>
          </a:p>
          <a:p>
            <a:pPr marL="285750" indent="-285750">
              <a:buFont typeface="Wingdings" panose="05000000000000000000" pitchFamily="2" charset="2"/>
              <a:buChar char="l"/>
            </a:pPr>
            <a:r>
              <a:rPr lang="zh-CN" altLang="en-US" sz="2800" dirty="0"/>
              <a:t>收入：经济主体通过交换或者其他规定（如税法得到的财产）</a:t>
            </a:r>
            <a:endParaRPr lang="en-US" altLang="zh-CN" sz="2800" dirty="0"/>
          </a:p>
          <a:p>
            <a:pPr marL="285750" indent="-285750">
              <a:buFont typeface="Wingdings" panose="05000000000000000000" pitchFamily="2" charset="2"/>
              <a:buChar char="l"/>
            </a:pPr>
            <a:r>
              <a:rPr lang="zh-CN" altLang="en-US" sz="2800" dirty="0"/>
              <a:t>财富：既包含物质层面，也包含精神层面</a:t>
            </a:r>
            <a:endParaRPr lang="en-US" altLang="zh-CN" sz="2800" dirty="0"/>
          </a:p>
          <a:p>
            <a:pPr marL="285750" indent="-285750">
              <a:buFont typeface="Wingdings" panose="05000000000000000000" pitchFamily="2" charset="2"/>
              <a:buChar char="l"/>
            </a:pPr>
            <a:endParaRPr lang="zh-CN" altLang="en-US" sz="2800" dirty="0"/>
          </a:p>
        </p:txBody>
      </p:sp>
      <p:sp>
        <p:nvSpPr>
          <p:cNvPr id="2" name="文本框 1">
            <a:extLst>
              <a:ext uri="{FF2B5EF4-FFF2-40B4-BE49-F238E27FC236}">
                <a16:creationId xmlns:a16="http://schemas.microsoft.com/office/drawing/2014/main" id="{CA70B4CD-D70B-4D4F-9C98-4737E4E63202}"/>
              </a:ext>
            </a:extLst>
          </p:cNvPr>
          <p:cNvSpPr txBox="1"/>
          <p:nvPr/>
        </p:nvSpPr>
        <p:spPr>
          <a:xfrm>
            <a:off x="1409929" y="1613647"/>
            <a:ext cx="3188965" cy="523220"/>
          </a:xfrm>
          <a:prstGeom prst="rect">
            <a:avLst/>
          </a:prstGeom>
          <a:noFill/>
        </p:spPr>
        <p:txBody>
          <a:bodyPr wrap="square" rtlCol="0">
            <a:spAutoFit/>
          </a:bodyPr>
          <a:lstStyle/>
          <a:p>
            <a:r>
              <a:rPr lang="zh-CN" altLang="en-US" sz="2800" b="1" dirty="0"/>
              <a:t>货币相关概念辨析</a:t>
            </a:r>
          </a:p>
        </p:txBody>
      </p:sp>
    </p:spTree>
    <p:extLst>
      <p:ext uri="{BB962C8B-B14F-4D97-AF65-F5344CB8AC3E}">
        <p14:creationId xmlns:p14="http://schemas.microsoft.com/office/powerpoint/2010/main" val="314423585"/>
      </p:ext>
    </p:extLst>
  </p:cSld>
  <p:clrMapOvr>
    <a:masterClrMapping/>
  </p:clrMapOvr>
  <mc:AlternateContent xmlns:mc="http://schemas.openxmlformats.org/markup-compatibility/2006" xmlns:p14="http://schemas.microsoft.com/office/powerpoint/2010/main">
    <mc:Choice Requires="p14">
      <p:transition spd="slow" p14:dur="2000" advTm="129321"/>
    </mc:Choice>
    <mc:Fallback xmlns="">
      <p:transition spd="slow" advTm="129321"/>
    </mc:Fallback>
  </mc:AlternateContent>
  <p:extLst>
    <p:ext uri="{3A86A75C-4F4B-4683-9AE1-C65F6400EC91}">
      <p14:laserTraceLst xmlns:p14="http://schemas.microsoft.com/office/powerpoint/2010/main">
        <p14:tracePtLst>
          <p14:tracePt t="88039" x="3533775" y="6818313"/>
          <p14:tracePt t="88171" x="3525838" y="6513513"/>
          <p14:tracePt t="88182" x="3683000" y="6151563"/>
          <p14:tracePt t="88198" x="3889375" y="5683250"/>
          <p14:tracePt t="88205" x="4119563" y="5164138"/>
          <p14:tracePt t="88218" x="4325938" y="4694238"/>
          <p14:tracePt t="88228" x="4470400" y="4238625"/>
          <p14:tracePt t="88237" x="4576763" y="3857625"/>
          <p14:tracePt t="88251" x="4632325" y="3581400"/>
          <p14:tracePt t="88261" x="4657725" y="3413125"/>
          <p14:tracePt t="88272" x="4670425" y="3338513"/>
          <p14:tracePt t="88306" x="4670425" y="3313113"/>
          <p14:tracePt t="88319" x="4670425" y="3300413"/>
          <p14:tracePt t="88406" x="4651375" y="3287713"/>
          <p14:tracePt t="88417" x="4621213" y="3294063"/>
          <p14:tracePt t="88429" x="4576763" y="3306763"/>
          <p14:tracePt t="88440" x="4502150" y="3338513"/>
          <p14:tracePt t="88451" x="4395788" y="3370263"/>
          <p14:tracePt t="88463" x="4283075" y="3400425"/>
          <p14:tracePt t="88473" x="4176713" y="3432175"/>
          <p14:tracePt t="88486" x="4102100" y="3438525"/>
          <p14:tracePt t="88496" x="4051300" y="3438525"/>
          <p14:tracePt t="88510" x="3995738" y="3400425"/>
          <p14:tracePt t="88521" x="3944938" y="3332163"/>
          <p14:tracePt t="88533" x="3902075" y="3251200"/>
          <p14:tracePt t="88541" x="3863975" y="3170238"/>
          <p14:tracePt t="88553" x="3838575" y="3125788"/>
          <p14:tracePt t="88613" x="3825875" y="3106738"/>
          <p14:tracePt t="88634" x="3802063" y="3100388"/>
          <p14:tracePt t="88643" x="3783013" y="3100388"/>
          <p14:tracePt t="88744" x="3770313" y="3106738"/>
          <p14:tracePt t="88767" x="3757613" y="3113088"/>
          <p14:tracePt t="88777" x="3738563" y="3119438"/>
          <p14:tracePt t="88789" x="3708400" y="3125788"/>
          <p14:tracePt t="88801" x="3683000" y="3125788"/>
          <p14:tracePt t="88811" x="3651250" y="3125788"/>
          <p14:tracePt t="88822" x="3613150" y="3125788"/>
          <p14:tracePt t="88834" x="3589338" y="3125788"/>
          <p14:tracePt t="88845" x="3557588" y="3125788"/>
          <p14:tracePt t="88856" x="3538538" y="3125788"/>
          <p14:tracePt t="88867" x="3519488" y="3132138"/>
          <p14:tracePt t="88879" x="3506788" y="3138488"/>
          <p14:tracePt t="88890" x="3482975" y="3138488"/>
          <p14:tracePt t="88904" x="3457575" y="3151188"/>
          <p14:tracePt t="88916" x="3425825" y="3157538"/>
          <p14:tracePt t="88924" x="3402013" y="3163888"/>
          <p14:tracePt t="88935" x="3357563" y="3170238"/>
          <p14:tracePt t="88949" x="3306763" y="3181350"/>
          <p14:tracePt t="88958" x="3263900" y="3187700"/>
          <p14:tracePt t="89104" x="3244850" y="3194050"/>
          <p14:tracePt t="89116" x="3225800" y="3194050"/>
          <p14:tracePt t="89127" x="3200400" y="3200400"/>
          <p14:tracePt t="89138" x="3176588" y="3200400"/>
          <p14:tracePt t="89150" x="3138488" y="3206750"/>
          <p14:tracePt t="89160" x="3095625" y="3206750"/>
          <p14:tracePt t="89172" x="3070225" y="3206750"/>
          <p14:tracePt t="89185" x="3038475" y="3219450"/>
          <p14:tracePt t="89197" x="3013075" y="3225800"/>
          <p14:tracePt t="89207" x="2995613" y="3225800"/>
          <p14:tracePt t="90476" x="2982913" y="3225800"/>
          <p14:tracePt t="90499" x="2995613" y="3225800"/>
          <p14:tracePt t="90510" x="3025775" y="3225800"/>
          <p14:tracePt t="90521" x="3051175" y="3225800"/>
          <p14:tracePt t="90532" x="3082925" y="3225800"/>
          <p14:tracePt t="90547" x="3106738" y="3225800"/>
          <p14:tracePt t="90555" x="3144838" y="3225800"/>
          <p14:tracePt t="90567" x="3189288" y="3219450"/>
          <p14:tracePt t="90577" x="3206750" y="3219450"/>
          <p14:tracePt t="90634" x="3225800" y="3219450"/>
          <p14:tracePt t="90646" x="3263900" y="3213100"/>
          <p14:tracePt t="90656" x="3295650" y="3213100"/>
          <p14:tracePt t="90668" x="3332163" y="3213100"/>
          <p14:tracePt t="90679" x="3370263" y="3213100"/>
          <p14:tracePt t="90691" x="3389313" y="3213100"/>
          <p14:tracePt t="90705" x="3406775" y="3213100"/>
          <p14:tracePt t="90748" x="3419475" y="3213100"/>
          <p14:tracePt t="90757" x="3425825" y="3213100"/>
          <p14:tracePt t="90769" x="3438525" y="3213100"/>
          <p14:tracePt t="90782" x="3444875" y="3213100"/>
          <p14:tracePt t="90791" x="3457575" y="3206750"/>
          <p14:tracePt t="90803" x="3470275" y="3206750"/>
          <p14:tracePt t="90816" x="3489325" y="3206750"/>
          <p14:tracePt t="90825" x="3506788" y="3206750"/>
          <p14:tracePt t="90837" x="3519488" y="3206750"/>
          <p14:tracePt t="90915" x="3532188" y="3206750"/>
          <p14:tracePt t="90952" x="3513138" y="3206750"/>
          <p14:tracePt t="90960" x="3502025" y="3206750"/>
          <p14:tracePt t="90971" x="3489325" y="3206750"/>
          <p14:tracePt t="91005" x="3482975" y="3206750"/>
          <p14:tracePt t="91027" x="3470275" y="3206750"/>
          <p14:tracePt t="91040" x="3438525" y="3206750"/>
          <p14:tracePt t="91050" x="3413125" y="3206750"/>
          <p14:tracePt t="91062" x="3376613" y="3206750"/>
          <p14:tracePt t="91090" x="3195638" y="3251200"/>
          <p14:tracePt t="91096" x="3070225" y="3281363"/>
          <p14:tracePt t="91107" x="2906713" y="3313113"/>
          <p14:tracePt t="91118" x="2757488" y="3351213"/>
          <p14:tracePt t="91132" x="2632075" y="3381375"/>
          <p14:tracePt t="91140" x="2576513" y="3387725"/>
          <p14:tracePt t="91185" x="2563813" y="3394075"/>
          <p14:tracePt t="91230" x="2570163" y="3394075"/>
          <p14:tracePt t="91241" x="2582863" y="3394075"/>
          <p14:tracePt t="91252" x="2600325" y="3387725"/>
          <p14:tracePt t="91266" x="2632075" y="3381375"/>
          <p14:tracePt t="91280" x="2682875" y="3376613"/>
          <p14:tracePt t="91287" x="2751138" y="3363913"/>
          <p14:tracePt t="91376" x="2800350" y="3357563"/>
          <p14:tracePt t="91388" x="2857500" y="3344863"/>
          <p14:tracePt t="91400" x="2895600" y="3338513"/>
          <p14:tracePt t="91411" x="2925763" y="3338513"/>
          <p14:tracePt t="91421" x="2951163" y="3332163"/>
          <p14:tracePt t="91433" x="2982913" y="3332163"/>
          <p14:tracePt t="91444" x="3006725" y="3325813"/>
          <p14:tracePt t="91455" x="3038475" y="3325813"/>
          <p14:tracePt t="91467" x="3076575" y="3319463"/>
          <p14:tracePt t="91479" x="3125788" y="3319463"/>
          <p14:tracePt t="91524" x="3157538" y="3306763"/>
          <p14:tracePt t="91547" x="3170238" y="3306763"/>
          <p14:tracePt t="91556" x="3182938" y="3300413"/>
          <p14:tracePt t="91568" x="3200400" y="3294063"/>
          <p14:tracePt t="91580" x="3232150" y="3281363"/>
          <p14:tracePt t="91590" x="3251200" y="3276600"/>
          <p14:tracePt t="91603" x="3270250" y="3263900"/>
          <p14:tracePt t="91614" x="3295650" y="3257550"/>
          <p14:tracePt t="91624" x="3306763" y="3238500"/>
          <p14:tracePt t="91635" x="3313113" y="3225800"/>
          <p14:tracePt t="91649" x="3313113" y="3213100"/>
          <p14:tracePt t="91681" x="3306763" y="3213100"/>
          <p14:tracePt t="92018" x="3289300" y="3213100"/>
          <p14:tracePt t="92031" x="3219450" y="3213100"/>
          <p14:tracePt t="92040" x="3095625" y="3213100"/>
          <p14:tracePt t="92051" x="2982913" y="3257550"/>
          <p14:tracePt t="92066" x="2900363" y="3294063"/>
          <p14:tracePt t="92095" x="2863850" y="3319463"/>
          <p14:tracePt t="92109" x="2863850" y="3300413"/>
          <p14:tracePt t="92141" x="2863850" y="3294063"/>
          <p14:tracePt t="92153" x="2863850" y="3270250"/>
          <p14:tracePt t="92166" x="2876550" y="3257550"/>
          <p14:tracePt t="92175" x="2919413" y="3244850"/>
          <p14:tracePt t="92187" x="2982913" y="3213100"/>
          <p14:tracePt t="92199" x="3063875" y="3181350"/>
          <p14:tracePt t="92209" x="3138488" y="3163888"/>
          <p14:tracePt t="92220" x="3195638" y="3157538"/>
          <p14:tracePt t="92344" x="3225800" y="3151188"/>
          <p14:tracePt t="92355" x="3232150" y="3151188"/>
          <p14:tracePt t="92479" x="3232150" y="3157538"/>
          <p14:tracePt t="92491" x="3232150" y="3170238"/>
          <p14:tracePt t="92501" x="3232150" y="3181350"/>
          <p14:tracePt t="92573" x="3232150" y="3187700"/>
          <p14:tracePt t="92694" x="3232150" y="3181350"/>
          <p14:tracePt t="92704" x="3232150" y="3176588"/>
          <p14:tracePt t="92715" x="3225800" y="3176588"/>
          <p14:tracePt t="92727" x="3219450" y="3176588"/>
          <p14:tracePt t="92749" x="3206750" y="3170238"/>
          <p14:tracePt t="92760" x="3195638" y="3170238"/>
          <p14:tracePt t="92771" x="3182938" y="3163888"/>
          <p14:tracePt t="92782" x="3170238" y="3163888"/>
          <p14:tracePt t="92795" x="3163888" y="3163888"/>
          <p14:tracePt t="92861" x="3157538" y="3163888"/>
          <p14:tracePt t="92873" x="3157538" y="3181350"/>
          <p14:tracePt t="92885" x="3176588" y="3194050"/>
          <p14:tracePt t="92897" x="3206750" y="3200400"/>
          <p14:tracePt t="92906" x="3257550" y="3200400"/>
          <p14:tracePt t="92919" x="3344863" y="3187700"/>
          <p14:tracePt t="92931" x="3451225" y="3144838"/>
          <p14:tracePt t="92940" x="3570288" y="3081338"/>
          <p14:tracePt t="92951" x="3689350" y="3013075"/>
          <p14:tracePt t="92965" x="3795713" y="2951163"/>
          <p14:tracePt t="92974" x="3876675" y="2913063"/>
          <p14:tracePt t="92985" x="3919538" y="2881313"/>
          <p14:tracePt t="92997" x="3932238" y="2870200"/>
          <p14:tracePt t="93009" x="3938588" y="2870200"/>
          <p14:tracePt t="93032" x="3938588" y="2863850"/>
          <p14:tracePt t="93041" x="3938588" y="2851150"/>
          <p14:tracePt t="93053" x="3932238" y="2844800"/>
          <p14:tracePt t="93066" x="3913188" y="2838450"/>
          <p14:tracePt t="93095" x="3789363" y="2781300"/>
          <p14:tracePt t="93099" x="3695700" y="2738438"/>
          <p14:tracePt t="93111" x="3602038" y="2700338"/>
          <p14:tracePt t="93121" x="3513138" y="2670175"/>
          <p14:tracePt t="93133" x="3432175" y="2651125"/>
          <p14:tracePt t="93144" x="3357563" y="2632075"/>
          <p14:tracePt t="93154" x="3295650" y="2619375"/>
          <p14:tracePt t="93165" x="3213100" y="2625725"/>
          <p14:tracePt t="93176" x="3113088" y="2670175"/>
          <p14:tracePt t="93187" x="2989263" y="2744788"/>
          <p14:tracePt t="93199" x="2889250" y="2857500"/>
          <p14:tracePt t="93210" x="2806700" y="2987675"/>
          <p14:tracePt t="93221" x="2763838" y="3100388"/>
          <p14:tracePt t="93232" x="2751138" y="3200400"/>
          <p14:tracePt t="93246" x="2776538" y="3281363"/>
          <p14:tracePt t="93255" x="2844800" y="3338513"/>
          <p14:tracePt t="93266" x="2976563" y="3381375"/>
          <p14:tracePt t="93279" x="3313113" y="3419475"/>
          <p14:tracePt t="93290" x="3776663" y="3406775"/>
          <p14:tracePt t="93302" x="4270375" y="3332163"/>
          <p14:tracePt t="93312" x="4721225" y="3244850"/>
          <p14:tracePt t="93323" x="5108575" y="3119438"/>
          <p14:tracePt t="93334" x="5421313" y="3006725"/>
          <p14:tracePt t="93345" x="5664200" y="2881313"/>
          <p14:tracePt t="93356" x="5834063" y="2787650"/>
          <p14:tracePt t="93368" x="5902325" y="2751138"/>
          <p14:tracePt t="93381" x="5934075" y="2725738"/>
          <p14:tracePt t="93458" x="5951538" y="2706688"/>
          <p14:tracePt t="93469" x="5951538" y="2674938"/>
          <p14:tracePt t="93482" x="5945188" y="2651125"/>
          <p14:tracePt t="93493" x="5921375" y="2606675"/>
          <p14:tracePt t="93503" x="5883275" y="2563813"/>
          <p14:tracePt t="93514" x="5851525" y="2525713"/>
          <p14:tracePt t="93525" x="5808663" y="2487613"/>
          <p14:tracePt t="93536" x="5764213" y="2463800"/>
          <p14:tracePt t="93550" x="5708650" y="2438400"/>
          <p14:tracePt t="93559" x="5627688" y="2406650"/>
          <p14:tracePt t="93571" x="5527675" y="2387600"/>
          <p14:tracePt t="93581" x="5402263" y="2363788"/>
          <p14:tracePt t="93592" x="5208588" y="2357438"/>
          <p14:tracePt t="93606" x="4902200" y="2338388"/>
          <p14:tracePt t="93616" x="4570413" y="2338388"/>
          <p14:tracePt t="93627" x="4308475" y="2344738"/>
          <p14:tracePt t="93637" x="4144963" y="2357438"/>
          <p14:tracePt t="93650" x="4032250" y="2381250"/>
          <p14:tracePt t="93661" x="3951288" y="2406650"/>
          <p14:tracePt t="93671" x="3908425" y="2457450"/>
          <p14:tracePt t="93682" x="3876675" y="2506663"/>
          <p14:tracePt t="93696" x="3857625" y="2563813"/>
          <p14:tracePt t="93710" x="3851275" y="2606675"/>
          <p14:tracePt t="93717" x="3851275" y="2657475"/>
          <p14:tracePt t="93727" x="3851275" y="2693988"/>
          <p14:tracePt t="93739" x="3851275" y="2732088"/>
          <p14:tracePt t="93750" x="3851275" y="2774950"/>
          <p14:tracePt t="93941" x="3863975" y="2787650"/>
          <p14:tracePt t="93952" x="3883025" y="2794000"/>
          <p14:tracePt t="93965" x="3895725" y="2794000"/>
          <p14:tracePt t="93975" x="3908425" y="2787650"/>
          <p14:tracePt t="94076" x="3913188" y="2787650"/>
          <p14:tracePt t="94088" x="3925888" y="2781300"/>
          <p14:tracePt t="94101" x="3944938" y="2774950"/>
          <p14:tracePt t="94110" x="3983038" y="2763838"/>
          <p14:tracePt t="94123" x="4013200" y="2757488"/>
          <p14:tracePt t="94134" x="4038600" y="2751138"/>
          <p14:tracePt t="94292" x="4064000" y="2744788"/>
          <p14:tracePt t="102582" x="4114800" y="2725738"/>
          <p14:tracePt t="102600" x="4170363" y="2706688"/>
          <p14:tracePt t="102604" x="4214813" y="2674938"/>
          <p14:tracePt t="102616" x="4232275" y="2670175"/>
          <p14:tracePt t="102626" x="4244975" y="2663825"/>
          <p14:tracePt t="102672" x="4264025" y="2657475"/>
          <p14:tracePt t="102683" x="4289425" y="2657475"/>
          <p14:tracePt t="102696" x="4325938" y="2657475"/>
          <p14:tracePt t="102705" x="4389438" y="2657475"/>
          <p14:tracePt t="102717" x="4464050" y="2663825"/>
          <p14:tracePt t="102728" x="4551363" y="2681288"/>
          <p14:tracePt t="102739" x="4657725" y="2725738"/>
          <p14:tracePt t="102750" x="4789488" y="2774950"/>
          <p14:tracePt t="102764" x="4957763" y="2857500"/>
          <p14:tracePt t="102773" x="5070475" y="2906713"/>
          <p14:tracePt t="102784" x="5127625" y="2938463"/>
          <p14:tracePt t="102798" x="5157788" y="2951163"/>
          <p14:tracePt t="102817" x="5170488" y="2957513"/>
          <p14:tracePt t="102830" x="5189538" y="2963863"/>
          <p14:tracePt t="102840" x="5214938" y="2974975"/>
          <p14:tracePt t="102852" x="5232400" y="2994025"/>
          <p14:tracePt t="102866" x="5264150" y="3025775"/>
          <p14:tracePt t="102874" x="5289550" y="3038475"/>
          <p14:tracePt t="102886" x="5314950" y="3051175"/>
          <p14:tracePt t="102901" x="5345113" y="3070225"/>
          <p14:tracePt t="102919" x="5408613" y="3100388"/>
          <p14:tracePt t="102933" x="5427663" y="3106738"/>
          <p14:tracePt t="102944" x="5451475" y="3106738"/>
          <p14:tracePt t="102953" x="5470525" y="3106738"/>
          <p14:tracePt t="102975" x="5483225" y="3106738"/>
          <p14:tracePt t="102987" x="5489575" y="3106738"/>
          <p14:tracePt t="103065" x="5495925" y="3100388"/>
          <p14:tracePt t="103076" x="5502275" y="3094038"/>
          <p14:tracePt t="103088" x="5527675" y="3087688"/>
          <p14:tracePt t="103101" x="5538788" y="3081338"/>
          <p14:tracePt t="103155" x="5551488" y="3076575"/>
          <p14:tracePt t="103167" x="5583238" y="3063875"/>
          <p14:tracePt t="103178" x="5621338" y="3051175"/>
          <p14:tracePt t="103190" x="5695950" y="3044825"/>
          <p14:tracePt t="103202" x="5802313" y="3025775"/>
          <p14:tracePt t="103213" x="5915025" y="3013075"/>
          <p14:tracePt t="103223" x="6015038" y="2994025"/>
          <p14:tracePt t="103234" x="6051550" y="2981325"/>
          <p14:tracePt t="103414" x="6064250" y="2974975"/>
          <p14:tracePt t="103437" x="6070600" y="2974975"/>
          <p14:tracePt t="103459" x="6070600" y="2970213"/>
          <p14:tracePt t="103483" x="6070600" y="2963863"/>
          <p14:tracePt t="103538" x="6070600" y="2951163"/>
          <p14:tracePt t="103549" x="6064250" y="2932113"/>
          <p14:tracePt t="103560" x="6064250" y="2913063"/>
          <p14:tracePt t="103572" x="6064250" y="2874963"/>
          <p14:tracePt t="103583" x="6064250" y="2832100"/>
          <p14:tracePt t="103596" x="6064250" y="2781300"/>
          <p14:tracePt t="103605" x="6064250" y="2757488"/>
          <p14:tracePt t="103617" x="6064250" y="2725738"/>
          <p14:tracePt t="103628" x="6064250" y="2700338"/>
          <p14:tracePt t="103639" x="6064250" y="2670175"/>
          <p14:tracePt t="103650" x="6064250" y="2644775"/>
          <p14:tracePt t="103663" x="6057900" y="2619375"/>
          <p14:tracePt t="103673" x="6045200" y="2606675"/>
          <p14:tracePt t="103684" x="6040438" y="2600325"/>
          <p14:tracePt t="103708" x="6027738" y="2600325"/>
          <p14:tracePt t="103718" x="6008688" y="2600325"/>
          <p14:tracePt t="103731" x="5983288" y="2600325"/>
          <p14:tracePt t="103740" x="5951538" y="2600325"/>
          <p14:tracePt t="103751" x="5927725" y="2600325"/>
          <p14:tracePt t="103765" x="5876925" y="2600325"/>
          <p14:tracePt t="103774" x="5802313" y="2600325"/>
          <p14:tracePt t="103785" x="5702300" y="2600325"/>
          <p14:tracePt t="103800" x="5602288" y="2600325"/>
          <p14:tracePt t="103808" x="5514975" y="2613025"/>
          <p14:tracePt t="103819" x="5434013" y="2632075"/>
          <p14:tracePt t="103833" x="5395913" y="2638425"/>
          <p14:tracePt t="103853" x="5351463" y="2657475"/>
          <p14:tracePt t="103866" x="5334000" y="2681288"/>
          <p14:tracePt t="103875" x="5308600" y="2700338"/>
          <p14:tracePt t="103886" x="5295900" y="2732088"/>
          <p14:tracePt t="103901" x="5276850" y="2763838"/>
          <p14:tracePt t="103913" x="5270500" y="2806700"/>
          <p14:tracePt t="103920" x="5270500" y="2832100"/>
          <p14:tracePt t="103933" x="5270500" y="2863850"/>
          <p14:tracePt t="103952" x="5270500" y="2900363"/>
          <p14:tracePt t="103954" x="5302250" y="2944813"/>
          <p14:tracePt t="103967" x="5357813" y="2994025"/>
          <p14:tracePt t="103978" x="5457825" y="3032125"/>
          <p14:tracePt t="103988" x="5627688" y="3081338"/>
          <p14:tracePt t="103999" x="5921375" y="3125788"/>
          <p14:tracePt t="104011" x="6308725" y="3163888"/>
          <p14:tracePt t="104023" x="6721475" y="3176588"/>
          <p14:tracePt t="104033" x="7134225" y="3194050"/>
          <p14:tracePt t="104044" x="7489825" y="3194050"/>
          <p14:tracePt t="104056" x="7847013" y="3194050"/>
          <p14:tracePt t="104066" x="8128000" y="3194050"/>
          <p14:tracePt t="104093" x="8628063" y="3157538"/>
          <p14:tracePt t="104106" x="8802688" y="3119438"/>
          <p14:tracePt t="104111" x="8915400" y="3087688"/>
          <p14:tracePt t="104123" x="8996363" y="3063875"/>
          <p14:tracePt t="104134" x="9040813" y="3032125"/>
          <p14:tracePt t="104147" x="9059863" y="3013075"/>
          <p14:tracePt t="104156" x="9072563" y="2994025"/>
          <p14:tracePt t="104168" x="9085263" y="2974975"/>
          <p14:tracePt t="104180" x="9096375" y="2963863"/>
          <p14:tracePt t="104190" x="9102725" y="2951163"/>
          <p14:tracePt t="104202" x="9102725" y="2938463"/>
          <p14:tracePt t="104216" x="9102725" y="2919413"/>
          <p14:tracePt t="104224" x="9102725" y="2900363"/>
          <p14:tracePt t="104235" x="9102725" y="2874963"/>
          <p14:tracePt t="104249" x="9085263" y="2832100"/>
          <p14:tracePt t="104258" x="9053513" y="2787650"/>
          <p14:tracePt t="104269" x="9021763" y="2757488"/>
          <p14:tracePt t="104283" x="8991600" y="2719388"/>
          <p14:tracePt t="104292" x="8953500" y="2693988"/>
          <p14:tracePt t="104304" x="8915400" y="2681288"/>
          <p14:tracePt t="104318" x="8834438" y="2657475"/>
          <p14:tracePt t="104328" x="8721725" y="2638425"/>
          <p14:tracePt t="104337" x="8566150" y="2619375"/>
          <p14:tracePt t="104353" x="8321675" y="2587625"/>
          <p14:tracePt t="104360" x="8027988" y="2557463"/>
          <p14:tracePt t="104371" x="7721600" y="2544763"/>
          <p14:tracePt t="104383" x="7440613" y="2544763"/>
          <p14:tracePt t="104393" x="7183438" y="2544763"/>
          <p14:tracePt t="104407" x="6977063" y="2544763"/>
          <p14:tracePt t="104417" x="6840538" y="2544763"/>
          <p14:tracePt t="104427" x="6740525" y="2544763"/>
          <p14:tracePt t="104438" x="6664325" y="2544763"/>
          <p14:tracePt t="104450" x="6640513" y="2544763"/>
          <p14:tracePt t="104460" x="6608763" y="2563813"/>
          <p14:tracePt t="104471" x="6589713" y="2570163"/>
          <p14:tracePt t="104482" x="6557963" y="2581275"/>
          <p14:tracePt t="104496" x="6534150" y="2593975"/>
          <p14:tracePt t="104506" x="6508750" y="2600325"/>
          <p14:tracePt t="104516" x="6477000" y="2619375"/>
          <p14:tracePt t="104528" x="6446838" y="2632075"/>
          <p14:tracePt t="104539" x="6415088" y="2651125"/>
          <p14:tracePt t="104550" x="6383338" y="2663825"/>
          <p14:tracePt t="104563" x="6340475" y="2681288"/>
          <p14:tracePt t="104572" x="6302375" y="2687638"/>
          <p14:tracePt t="104584" x="6257925" y="2706688"/>
          <p14:tracePt t="104597" x="6208713" y="2713038"/>
          <p14:tracePt t="104606" x="6164263" y="2725738"/>
          <p14:tracePt t="104618" x="6127750" y="2732088"/>
          <p14:tracePt t="104633" x="6102350" y="2738438"/>
          <p14:tracePt t="104640" x="6089650" y="2738438"/>
          <p14:tracePt t="104651" x="6070600" y="2744788"/>
          <p14:tracePt t="104665" x="6057900" y="2751138"/>
          <p14:tracePt t="104674" x="6040438" y="2757488"/>
          <p14:tracePt t="104685" x="6027738" y="2763838"/>
          <p14:tracePt t="104699" x="6015038" y="2770188"/>
          <p14:tracePt t="104708" x="6008688" y="2770188"/>
          <p14:tracePt t="104719" x="6002338" y="2770188"/>
          <p14:tracePt t="104731" x="5995988" y="2770188"/>
          <p14:tracePt t="104753" x="5983288" y="2774950"/>
          <p14:tracePt t="104766" x="5970588" y="2774950"/>
          <p14:tracePt t="104775" x="5957888" y="2781300"/>
          <p14:tracePt t="104786" x="5945188" y="2781300"/>
          <p14:tracePt t="104799" x="5934075" y="2787650"/>
          <p14:tracePt t="104810" x="5915025" y="2787650"/>
          <p14:tracePt t="104820" x="5895975" y="2787650"/>
          <p14:tracePt t="104832" x="5876925" y="2787650"/>
          <p14:tracePt t="104844" x="5845175" y="2787650"/>
          <p14:tracePt t="104854" x="5827713" y="2787650"/>
          <p14:tracePt t="104866" x="5815013" y="2787650"/>
          <p14:tracePt t="104888" x="5802313" y="2787650"/>
          <p14:tracePt t="104901" x="5789613" y="2794000"/>
          <p14:tracePt t="104910" x="5770563" y="2806700"/>
          <p14:tracePt t="104921" x="5745163" y="2813050"/>
          <p14:tracePt t="104933" x="5708650" y="2813050"/>
          <p14:tracePt t="104949" x="5657850" y="2819400"/>
          <p14:tracePt t="104955" x="5595938" y="2825750"/>
          <p14:tracePt t="104966" x="5538788" y="2838450"/>
          <p14:tracePt t="104980" x="5502275" y="2844800"/>
          <p14:tracePt t="104989" x="5470525" y="2844800"/>
          <p14:tracePt t="105000" x="5445125" y="2851150"/>
          <p14:tracePt t="105014" x="5421313" y="2857500"/>
          <p14:tracePt t="105023" x="5402263" y="2857500"/>
          <p14:tracePt t="105034" x="5389563" y="2863850"/>
          <p14:tracePt t="105047" x="5370513" y="2874963"/>
          <p14:tracePt t="105093" x="5345113" y="2887663"/>
          <p14:tracePt t="105103" x="5334000" y="2900363"/>
          <p14:tracePt t="105115" x="5308600" y="2913063"/>
          <p14:tracePt t="105124" x="5295900" y="2932113"/>
          <p14:tracePt t="105136" x="5283200" y="2957513"/>
          <p14:tracePt t="105151" x="5276850" y="2981325"/>
          <p14:tracePt t="105158" x="5270500" y="3013075"/>
          <p14:tracePt t="105169" x="5257800" y="3051175"/>
          <p14:tracePt t="105181" x="5257800" y="3094038"/>
          <p14:tracePt t="105192" x="5257800" y="3119438"/>
          <p14:tracePt t="105203" x="5257800" y="3151188"/>
          <p14:tracePt t="105216" x="5257800" y="3170238"/>
          <p14:tracePt t="105225" x="5257800" y="3187700"/>
          <p14:tracePt t="105236" x="5257800" y="3206750"/>
          <p14:tracePt t="105250" x="5283200" y="3232150"/>
          <p14:tracePt t="105263" x="5302250" y="3244850"/>
          <p14:tracePt t="105271" x="5370513" y="3263900"/>
          <p14:tracePt t="105284" x="5514975" y="3281363"/>
          <p14:tracePt t="105294" x="5845175" y="3300413"/>
          <p14:tracePt t="105305" x="6334125" y="3319463"/>
          <p14:tracePt t="105318" x="6896100" y="3338513"/>
          <p14:tracePt t="105327" x="7477125" y="3338513"/>
          <p14:tracePt t="105338" x="8059738" y="3338513"/>
          <p14:tracePt t="105351" x="8621713" y="3338513"/>
          <p14:tracePt t="105361" x="9102725" y="3338513"/>
          <p14:tracePt t="105372" x="9509125" y="3338513"/>
          <p14:tracePt t="105383" x="9840913" y="3338513"/>
          <p14:tracePt t="105399" x="10098088" y="3338513"/>
          <p14:tracePt t="105408" x="10198100" y="3338513"/>
          <p14:tracePt t="105451" x="10234613" y="3338513"/>
          <p14:tracePt t="105462" x="10260013" y="3338513"/>
          <p14:tracePt t="105472" x="10279063" y="3338513"/>
          <p14:tracePt t="105484" x="10298113" y="3338513"/>
          <p14:tracePt t="105497" x="10310813" y="3325813"/>
          <p14:tracePt t="105519" x="10321925" y="3281363"/>
          <p14:tracePt t="105531" x="10321925" y="3263900"/>
          <p14:tracePt t="105540" x="10328275" y="3232150"/>
          <p14:tracePt t="105552" x="10328275" y="3206750"/>
          <p14:tracePt t="105566" x="10328275" y="3176588"/>
          <p14:tracePt t="105574" x="10328275" y="3157538"/>
          <p14:tracePt t="105585" x="10328275" y="3125788"/>
          <p14:tracePt t="105600" x="10328275" y="3106738"/>
          <p14:tracePt t="105611" x="10328275" y="3081338"/>
          <p14:tracePt t="105619" x="10328275" y="3057525"/>
          <p14:tracePt t="105633" x="10321925" y="3038475"/>
          <p14:tracePt t="105641" x="10298113" y="3019425"/>
          <p14:tracePt t="105653" x="10279063" y="2994025"/>
          <p14:tracePt t="105666" x="10234613" y="2981325"/>
          <p14:tracePt t="105675" x="10166350" y="2951163"/>
          <p14:tracePt t="105686" x="10091738" y="2919413"/>
          <p14:tracePt t="105699" x="9998075" y="2900363"/>
          <p14:tracePt t="105710" x="9909175" y="2870200"/>
          <p14:tracePt t="105721" x="9821863" y="2851150"/>
          <p14:tracePt t="105734" x="9715500" y="2832100"/>
          <p14:tracePt t="105744" x="9602788" y="2806700"/>
          <p14:tracePt t="105754" x="9478963" y="2800350"/>
          <p14:tracePt t="105766" x="9340850" y="2800350"/>
          <p14:tracePt t="105779" x="9191625" y="2800350"/>
          <p14:tracePt t="105788" x="9034463" y="2800350"/>
          <p14:tracePt t="105799" x="8902700" y="2800350"/>
          <p14:tracePt t="105811" x="8789988" y="2800350"/>
          <p14:tracePt t="105822" x="8702675" y="2800350"/>
          <p14:tracePt t="105833" x="8640763" y="2800350"/>
          <p14:tracePt t="105844" x="8596313" y="2800350"/>
          <p14:tracePt t="105855" x="8559800" y="2800350"/>
          <p14:tracePt t="105867" x="8509000" y="2800350"/>
          <p14:tracePt t="105879" x="8459788" y="2800350"/>
          <p14:tracePt t="105889" x="8383588" y="2800350"/>
          <p14:tracePt t="105901" x="8296275" y="2800350"/>
          <p14:tracePt t="105912" x="8208963" y="2800350"/>
          <p14:tracePt t="105923" x="8121650" y="2800350"/>
          <p14:tracePt t="105934" x="8047038" y="2787650"/>
          <p14:tracePt t="105947" x="7977188" y="2781300"/>
          <p14:tracePt t="105956" x="7953375" y="2781300"/>
          <p14:tracePt t="105968" x="7921625" y="2781300"/>
          <p14:tracePt t="105981" x="7883525" y="2781300"/>
          <p14:tracePt t="105990" x="7847013" y="2770188"/>
          <p14:tracePt t="106004" x="7815263" y="2770188"/>
          <p14:tracePt t="106015" x="7789863" y="2770188"/>
          <p14:tracePt t="106025" x="7759700" y="2770188"/>
          <p14:tracePt t="106035" x="7727950" y="2770188"/>
          <p14:tracePt t="106049" x="7696200" y="2770188"/>
          <p14:tracePt t="106058" x="7670800" y="2770188"/>
          <p14:tracePt t="106095" x="7540625" y="2757488"/>
          <p14:tracePt t="106106" x="7477125" y="2757488"/>
          <p14:tracePt t="106118" x="7408863" y="2757488"/>
          <p14:tracePt t="106126" x="7346950" y="2744788"/>
          <p14:tracePt t="106137" x="7296150" y="2744788"/>
          <p14:tracePt t="106151" x="7246938" y="2744788"/>
          <p14:tracePt t="106160" x="7202488" y="2738438"/>
          <p14:tracePt t="106170" x="7164388" y="2738438"/>
          <p14:tracePt t="106184" x="7115175" y="2738438"/>
          <p14:tracePt t="106195" x="7064375" y="2738438"/>
          <p14:tracePt t="106207" x="7015163" y="2738438"/>
          <p14:tracePt t="106216" x="6977063" y="2738438"/>
          <p14:tracePt t="106228" x="6946900" y="2738438"/>
          <p14:tracePt t="106239" x="6921500" y="2738438"/>
          <p14:tracePt t="106250" x="6889750" y="2738438"/>
          <p14:tracePt t="106260" x="6870700" y="2738438"/>
          <p14:tracePt t="106272" x="6853238" y="2738438"/>
          <p14:tracePt t="106283" x="6840538" y="2738438"/>
          <p14:tracePt t="106309" x="6827838" y="2738438"/>
          <p14:tracePt t="106318" x="6821488" y="2738438"/>
          <p14:tracePt t="106958" x="6815138" y="2738438"/>
          <p14:tracePt t="113259" x="6683375" y="2674938"/>
          <p14:tracePt t="113270" x="6402388" y="2600325"/>
          <p14:tracePt t="113281" x="6057900" y="2551113"/>
          <p14:tracePt t="113296" x="5621338" y="2513013"/>
          <p14:tracePt t="113303" x="5108575" y="2493963"/>
          <p14:tracePt t="113316" x="4551363" y="2493963"/>
          <p14:tracePt t="113325" x="3989388" y="2493963"/>
          <p14:tracePt t="113338" x="3482975" y="2493963"/>
          <p14:tracePt t="113349" x="3100388" y="2493963"/>
          <p14:tracePt t="113361" x="2844800" y="2493963"/>
          <p14:tracePt t="113371" x="2757488" y="2493963"/>
          <p14:tracePt t="113382" x="2706688" y="2493963"/>
          <p14:tracePt t="113397" x="2670175" y="2500313"/>
          <p14:tracePt t="113405" x="2638425" y="2506663"/>
          <p14:tracePt t="113417" x="2593975" y="2525713"/>
          <p14:tracePt t="113428" x="2570163" y="2532063"/>
          <p14:tracePt t="113438" x="2538413" y="2544763"/>
          <p14:tracePt t="113550" x="2513013" y="2551113"/>
          <p14:tracePt t="113563" x="2500313" y="2570163"/>
          <p14:tracePt t="113574" x="2493963" y="2593975"/>
          <p14:tracePt t="113584" x="2493963" y="2613025"/>
          <p14:tracePt t="113600" x="2493963" y="2625725"/>
          <p14:tracePt t="113632" x="2500313" y="2638425"/>
          <p14:tracePt t="113641" x="2513013" y="2644775"/>
          <p14:tracePt t="113651" x="2544763" y="2657475"/>
          <p14:tracePt t="113665" x="2593975" y="2663825"/>
          <p14:tracePt t="113674" x="2638425" y="2681288"/>
          <p14:tracePt t="113699" x="2670175" y="2693988"/>
          <p14:tracePt t="113711" x="2700338" y="2719388"/>
          <p14:tracePt t="113719" x="2744788" y="2757488"/>
          <p14:tracePt t="113733" x="2800350" y="2781300"/>
          <p14:tracePt t="113742" x="2882900" y="2813050"/>
          <p14:tracePt t="113753" x="2982913" y="2857500"/>
          <p14:tracePt t="113766" x="3089275" y="2887663"/>
          <p14:tracePt t="113776" x="3189288" y="2913063"/>
          <p14:tracePt t="113788" x="3270250" y="2938463"/>
          <p14:tracePt t="113798" x="3332163" y="2944813"/>
          <p14:tracePt t="113810" x="3363913" y="2951163"/>
          <p14:tracePt t="113820" x="3382963" y="2951163"/>
          <p14:tracePt t="113835" x="3402013" y="2951163"/>
          <p14:tracePt t="113844" x="3432175" y="2951163"/>
          <p14:tracePt t="113855" x="3451225" y="2951163"/>
          <p14:tracePt t="113867" x="3470275" y="2951163"/>
          <p14:tracePt t="113879" x="3482975" y="2938463"/>
          <p14:tracePt t="113900" x="3506788" y="2925763"/>
          <p14:tracePt t="113910" x="3525838" y="2894013"/>
          <p14:tracePt t="113922" x="3563938" y="2851150"/>
          <p14:tracePt t="113933" x="3589338" y="2806700"/>
          <p14:tracePt t="113946" x="3619500" y="2751138"/>
          <p14:tracePt t="113955" x="3632200" y="2693988"/>
          <p14:tracePt t="113967" x="3644900" y="2632075"/>
          <p14:tracePt t="113979" x="3651250" y="2563813"/>
          <p14:tracePt t="113990" x="3663950" y="2500313"/>
          <p14:tracePt t="114000" x="3663950" y="2451100"/>
          <p14:tracePt t="114016" x="3663950" y="2413000"/>
          <p14:tracePt t="114029" x="3663950" y="2381250"/>
          <p14:tracePt t="114034" x="3651250" y="2363788"/>
          <p14:tracePt t="114046" x="3606800" y="2344738"/>
          <p14:tracePt t="114056" x="3544888" y="2325688"/>
          <p14:tracePt t="114068" x="3444875" y="2319338"/>
          <p14:tracePt t="114080" x="3289300" y="2319338"/>
          <p14:tracePt t="114093" x="3100388" y="2325688"/>
          <p14:tracePt t="114103" x="2913063" y="2351088"/>
          <p14:tracePt t="114115" x="2763838" y="2381250"/>
          <p14:tracePt t="114124" x="2644775" y="2413000"/>
          <p14:tracePt t="114135" x="2557463" y="2444750"/>
          <p14:tracePt t="114149" x="2489200" y="2481263"/>
          <p14:tracePt t="114158" x="2432050" y="2544763"/>
          <p14:tracePt t="114169" x="2370138" y="2613025"/>
          <p14:tracePt t="114181" x="2332038" y="2681288"/>
          <p14:tracePt t="114193" x="2300288" y="2757488"/>
          <p14:tracePt t="114206" x="2282825" y="2851150"/>
          <p14:tracePt t="114217" x="2270125" y="2938463"/>
          <p14:tracePt t="114229" x="2276475" y="3025775"/>
          <p14:tracePt t="114237" x="2306638" y="3106738"/>
          <p14:tracePt t="114250" x="2344738" y="3170238"/>
          <p14:tracePt t="114262" x="2425700" y="3219450"/>
          <p14:tracePt t="114270" x="2551113" y="3257550"/>
          <p14:tracePt t="114282" x="2763838" y="3281363"/>
          <p14:tracePt t="114295" x="3100388" y="3270250"/>
          <p14:tracePt t="114305" x="3519488" y="3200400"/>
          <p14:tracePt t="114318" x="3932238" y="3076575"/>
          <p14:tracePt t="114328" x="4319588" y="2932113"/>
          <p14:tracePt t="114338" x="4583113" y="2806700"/>
          <p14:tracePt t="114350" x="4783138" y="2693988"/>
          <p14:tracePt t="114361" x="4914900" y="2600325"/>
          <p14:tracePt t="114372" x="4989513" y="2506663"/>
          <p14:tracePt t="114383" x="5032375" y="2400300"/>
          <p14:tracePt t="114398" x="5051425" y="2312988"/>
          <p14:tracePt t="114406" x="5027613" y="2206625"/>
          <p14:tracePt t="114417" x="4951413" y="2112963"/>
          <p14:tracePt t="114429" x="4814888" y="2019300"/>
          <p14:tracePt t="114439" x="4557713" y="1944688"/>
          <p14:tracePt t="114450" x="4232275" y="1900238"/>
          <p14:tracePt t="114462" x="3902075" y="1881188"/>
          <p14:tracePt t="114473" x="3582988" y="1906588"/>
          <p14:tracePt t="114484" x="3282950" y="1987550"/>
          <p14:tracePt t="114497" x="3038475" y="2106613"/>
          <p14:tracePt t="114507" x="2851150" y="2251075"/>
          <p14:tracePt t="114520" x="2713038" y="2413000"/>
          <p14:tracePt t="114532" x="2644775" y="2619375"/>
          <p14:tracePt t="114540" x="2651125" y="2832100"/>
          <p14:tracePt t="114551" x="2782888" y="3100388"/>
          <p14:tracePt t="114564" x="2989263" y="3344863"/>
          <p14:tracePt t="114574" x="3313113" y="3551238"/>
          <p14:tracePt t="114585" x="3657600" y="3681413"/>
          <p14:tracePt t="114599" x="3983038" y="3763963"/>
          <p14:tracePt t="114609" x="4225925" y="3794125"/>
          <p14:tracePt t="114619" x="4389438" y="3776663"/>
          <p14:tracePt t="114632" x="4508500" y="3732213"/>
          <p14:tracePt t="114641" x="4621213" y="3632200"/>
          <p14:tracePt t="114653" x="4714875" y="3500438"/>
          <p14:tracePt t="114665" x="4795838" y="3313113"/>
          <p14:tracePt t="114675" x="4851400" y="3113088"/>
          <p14:tracePt t="114687" x="4876800" y="2894013"/>
          <p14:tracePt t="114700" x="4870450" y="2732088"/>
          <p14:tracePt t="114710" x="4821238" y="2574925"/>
          <p14:tracePt t="114720" x="4751388" y="2481263"/>
          <p14:tracePt t="114732" x="4657725" y="2419350"/>
          <p14:tracePt t="114747" x="4545013" y="2387600"/>
          <p14:tracePt t="114754" x="4419600" y="2393950"/>
          <p14:tracePt t="114767" x="4264025" y="2474913"/>
          <p14:tracePt t="114780" x="4076700" y="2619375"/>
          <p14:tracePt t="114788" x="3913188" y="2832100"/>
          <p14:tracePt t="114801" x="3808413" y="3044825"/>
          <p14:tracePt t="114810" x="3808413" y="3225800"/>
          <p14:tracePt t="114823" x="3902075" y="3419475"/>
          <p14:tracePt t="114834" x="4183063" y="3619500"/>
          <p14:tracePt t="114845" x="4670425" y="3787775"/>
          <p14:tracePt t="114856" x="5314950" y="3844925"/>
          <p14:tracePt t="114867" x="5957888" y="3776663"/>
          <p14:tracePt t="114878" x="6496050" y="3581400"/>
          <p14:tracePt t="114889" x="6877050" y="3332163"/>
          <p14:tracePt t="114903" x="7096125" y="3019425"/>
          <p14:tracePt t="114913" x="7127875" y="2732088"/>
          <p14:tracePt t="114923" x="7002463" y="2413000"/>
          <p14:tracePt t="114934" x="6702425" y="2119313"/>
          <p14:tracePt t="114950" x="6351588" y="1906588"/>
          <p14:tracePt t="114956" x="6064250" y="1781175"/>
          <p14:tracePt t="114980" x="5776913" y="1681163"/>
          <p14:tracePt t="114990" x="5708650" y="1687513"/>
          <p14:tracePt t="115003" x="5664200" y="1712913"/>
          <p14:tracePt t="115015" x="5638800" y="1757363"/>
          <p14:tracePt t="115024" x="5614988" y="1812925"/>
          <p14:tracePt t="115035" x="5583238" y="1863725"/>
          <p14:tracePt t="115047" x="5570538" y="1893888"/>
          <p14:tracePt t="115058" x="5564188" y="1906588"/>
          <p14:tracePt t="115069" x="5557838" y="1925638"/>
          <p14:tracePt t="115196" x="5538788" y="1944688"/>
          <p14:tracePt t="115204" x="5521325" y="1963738"/>
          <p14:tracePt t="115216" x="5502275" y="1981200"/>
          <p14:tracePt t="115227" x="5457825" y="1993900"/>
          <p14:tracePt t="115238" x="5395913" y="2012950"/>
          <p14:tracePt t="115250" x="5314950" y="2044700"/>
          <p14:tracePt t="115261" x="5227638" y="2063750"/>
          <p14:tracePt t="115272" x="5127625" y="2081213"/>
          <p14:tracePt t="115283" x="5032375" y="2093913"/>
          <p14:tracePt t="115297" x="4957763" y="2100263"/>
          <p14:tracePt t="115306" x="4895850" y="2119313"/>
          <p14:tracePt t="115319" x="4838700" y="2138363"/>
          <p14:tracePt t="115329" x="4783138" y="2168525"/>
          <p14:tracePt t="115339" x="4714875" y="2193925"/>
          <p14:tracePt t="115351" x="4651375" y="2238375"/>
          <p14:tracePt t="115365" x="4570413" y="2263775"/>
          <p14:tracePt t="115373" x="4489450" y="2306638"/>
          <p14:tracePt t="115384" x="4419600" y="2332038"/>
          <p14:tracePt t="115398" x="4357688" y="2363788"/>
          <p14:tracePt t="115407" x="4325938" y="2374900"/>
          <p14:tracePt t="115418" x="4314825" y="2387600"/>
          <p14:tracePt t="115431" x="4302125" y="2393950"/>
          <p14:tracePt t="115440" x="4295775" y="2400300"/>
          <p14:tracePt t="115451" x="4283075" y="2413000"/>
          <p14:tracePt t="115464" x="4257675" y="2425700"/>
          <p14:tracePt t="115474" x="4232275" y="2444750"/>
          <p14:tracePt t="115486" x="4202113" y="2457450"/>
          <p14:tracePt t="115497" x="4157663" y="2487613"/>
          <p14:tracePt t="115509" x="4114800" y="2500313"/>
          <p14:tracePt t="115522" x="4070350" y="2525713"/>
          <p14:tracePt t="115532" x="4038600" y="2551113"/>
          <p14:tracePt t="115553" x="3970338" y="2613025"/>
          <p14:tracePt t="115566" x="3925888" y="2657475"/>
          <p14:tracePt t="115575" x="3889375" y="2693988"/>
          <p14:tracePt t="115587" x="3844925" y="2738438"/>
          <p14:tracePt t="115599" x="3808413" y="2806700"/>
          <p14:tracePt t="115610" x="3776663" y="2881313"/>
          <p14:tracePt t="115621" x="3757613" y="2951163"/>
          <p14:tracePt t="115633" x="3744913" y="3013075"/>
          <p14:tracePt t="115643" x="3757613" y="3081338"/>
          <p14:tracePt t="115655" x="3819525" y="3138488"/>
          <p14:tracePt t="115666" x="3913188" y="3200400"/>
          <p14:tracePt t="115677" x="4044950" y="3257550"/>
          <p14:tracePt t="115688" x="4225925" y="3306763"/>
          <p14:tracePt t="115701" x="4470400" y="3351213"/>
          <p14:tracePt t="115710" x="4738688" y="3381375"/>
          <p14:tracePt t="115722" x="4995863" y="3381375"/>
          <p14:tracePt t="115734" x="5257800" y="3357563"/>
          <p14:tracePt t="115744" x="5483225" y="3300413"/>
          <p14:tracePt t="115755" x="5676900" y="3200400"/>
          <p14:tracePt t="115767" x="5795963" y="3100388"/>
          <p14:tracePt t="115780" x="5857875" y="2994025"/>
          <p14:tracePt t="115790" x="5889625" y="2894013"/>
          <p14:tracePt t="115801" x="5876925" y="2800350"/>
          <p14:tracePt t="115812" x="5802313" y="2719388"/>
          <p14:tracePt t="115823" x="5621338" y="2657475"/>
          <p14:tracePt t="115834" x="5251450" y="2625725"/>
          <p14:tracePt t="115846" x="4814888" y="2657475"/>
          <p14:tracePt t="115857" x="4383088" y="2763838"/>
          <p14:tracePt t="115868" x="4044950" y="2913063"/>
          <p14:tracePt t="115880" x="3802063" y="3125788"/>
          <p14:tracePt t="115891" x="3651250" y="3351213"/>
          <p14:tracePt t="115903" x="3619500" y="3570288"/>
          <p14:tracePt t="115915" x="3719513" y="3806825"/>
          <p14:tracePt t="115925" x="4025900" y="4013200"/>
          <p14:tracePt t="115935" x="4564063" y="4183063"/>
          <p14:tracePt t="115950" x="5176838" y="4244975"/>
          <p14:tracePt t="115958" x="5745163" y="4194175"/>
          <p14:tracePt t="115969" x="6164263" y="4013200"/>
          <p14:tracePt t="115982" x="6389688" y="3770313"/>
          <p14:tracePt t="115991" x="6434138" y="3476625"/>
          <p14:tracePt t="116003" x="6270625" y="3151188"/>
          <p14:tracePt t="116017" x="5934075" y="2844800"/>
          <p14:tracePt t="116026" x="5508625" y="2644775"/>
          <p14:tracePt t="116037" x="5183188" y="2563813"/>
          <p14:tracePt t="116049" x="4970463" y="2570163"/>
          <p14:tracePt t="116061" x="4845050" y="2651125"/>
          <p14:tracePt t="116071" x="4776788" y="2770188"/>
          <p14:tracePt t="116082" x="4764088" y="2957513"/>
          <p14:tracePt t="116094" x="4821238" y="3206750"/>
          <p14:tracePt t="116105" x="4908550" y="3444875"/>
          <p14:tracePt t="116117" x="5008563" y="3638550"/>
          <p14:tracePt t="116127" x="5064125" y="3732213"/>
          <p14:tracePt t="116161" x="5114925" y="3781425"/>
          <p14:tracePt t="116172" x="5138738" y="3781425"/>
          <p14:tracePt t="116183" x="5157788" y="3763963"/>
          <p14:tracePt t="116198" x="5164138" y="3713163"/>
          <p14:tracePt t="116207" x="5164138" y="3663950"/>
          <p14:tracePt t="116218" x="5151438" y="3613150"/>
          <p14:tracePt t="116229" x="5132388" y="3557588"/>
          <p14:tracePt t="116240" x="5102225" y="3525838"/>
          <p14:tracePt t="116251" x="5057775" y="3506788"/>
          <p14:tracePt t="116263" x="4989513" y="3487738"/>
          <p14:tracePt t="116273" x="4927600" y="3487738"/>
          <p14:tracePt t="116285" x="4851400" y="3487738"/>
          <p14:tracePt t="116297" x="4776788" y="3500438"/>
          <p14:tracePt t="116308" x="4708525" y="3519488"/>
          <p14:tracePt t="116319" x="4645025" y="3538538"/>
          <p14:tracePt t="116332" x="4576763" y="3544888"/>
          <p14:tracePt t="116341" x="4514850" y="3557588"/>
          <p14:tracePt t="116352" x="4464050" y="3557588"/>
          <p14:tracePt t="116368" x="4414838" y="3557588"/>
          <p14:tracePt t="116374" x="4351338" y="3557588"/>
          <p14:tracePt t="116385" x="4289425" y="3557588"/>
          <p14:tracePt t="116398" x="4219575" y="3557588"/>
          <p14:tracePt t="116408" x="4144963" y="3557588"/>
          <p14:tracePt t="116419" x="4051300" y="3557588"/>
          <p14:tracePt t="116432" x="3951288" y="3557588"/>
          <p14:tracePt t="116442" x="3863975" y="3557588"/>
          <p14:tracePt t="116453" x="3819525" y="3557588"/>
          <p14:tracePt t="116476" x="3795713" y="3563938"/>
          <p14:tracePt t="116576" x="3789363" y="3563938"/>
          <p14:tracePt t="116667" x="3789363" y="3570288"/>
          <p14:tracePt t="116678" x="3776663" y="3576638"/>
          <p14:tracePt t="116689" x="3757613" y="3581400"/>
          <p14:tracePt t="116701" x="3725863" y="3587750"/>
          <p14:tracePt t="116712" x="3702050" y="3594100"/>
          <p14:tracePt t="116723" x="3670300" y="3600450"/>
          <p14:tracePt t="116734" x="3651250" y="3600450"/>
          <p14:tracePt t="116747" x="3625850" y="3600450"/>
          <p14:tracePt t="116756" x="3589338" y="3600450"/>
          <p14:tracePt t="116768" x="3551238" y="3600450"/>
          <p14:tracePt t="116779" x="3502025" y="3600450"/>
          <p14:tracePt t="116792" x="3438525" y="3600450"/>
          <p14:tracePt t="116804" x="3376613" y="3600450"/>
          <p14:tracePt t="116815" x="3302000" y="3600450"/>
          <p14:tracePt t="116824" x="3263900" y="3600450"/>
          <p14:tracePt t="116835" x="3232150" y="3600450"/>
          <p14:tracePt t="116848" x="3219450" y="3600450"/>
          <p14:tracePt t="116858" x="3200400" y="3600450"/>
          <p14:tracePt t="116869" x="3176588" y="3613150"/>
          <p14:tracePt t="116880" x="3144838" y="3619500"/>
          <p14:tracePt t="116893" x="3113088" y="3625850"/>
          <p14:tracePt t="116904" x="3095625" y="3625850"/>
          <p14:tracePt t="116949" x="3082925" y="3625850"/>
          <p14:tracePt t="116964" x="3070225" y="3625850"/>
          <p14:tracePt t="116970" x="3044825" y="3625850"/>
          <p14:tracePt t="116983" x="3013075" y="3625850"/>
          <p14:tracePt t="116993" x="2989263" y="3625850"/>
          <p14:tracePt t="117004" x="2957513" y="3625850"/>
          <p14:tracePt t="117017" x="2919413" y="3625850"/>
          <p14:tracePt t="117027" x="2895600" y="3625850"/>
          <p14:tracePt t="117038" x="2857500" y="3625850"/>
          <p14:tracePt t="117049" x="2825750" y="3625850"/>
          <p14:tracePt t="117061" x="2800350" y="3625850"/>
          <p14:tracePt t="117071" x="2770188" y="3625850"/>
          <p14:tracePt t="117093" x="2744788" y="3625850"/>
          <p14:tracePt t="117099" x="2713038" y="3625850"/>
          <p14:tracePt t="117111" x="2676525" y="3632200"/>
          <p14:tracePt t="117119" x="2632075" y="3651250"/>
          <p14:tracePt t="117128" x="2582863" y="3676650"/>
          <p14:tracePt t="117139" x="2525713" y="3694113"/>
          <p14:tracePt t="117150" x="2493963" y="3713163"/>
          <p14:tracePt t="117229" x="2519363" y="3713163"/>
          <p14:tracePt t="117240" x="2544763" y="3713163"/>
          <p14:tracePt t="117252" x="2576513" y="3713163"/>
          <p14:tracePt t="117266" x="2613025" y="3706813"/>
          <p14:tracePt t="117275" x="2632075" y="3706813"/>
          <p14:tracePt t="117353" x="2625725" y="3706813"/>
          <p14:tracePt t="117366" x="2589213" y="3700463"/>
          <p14:tracePt t="117377" x="2500313" y="3681413"/>
          <p14:tracePt t="117389" x="2357438" y="3644900"/>
          <p14:tracePt t="117400" x="2082800" y="3587750"/>
          <p14:tracePt t="117409" x="1776413" y="3506788"/>
          <p14:tracePt t="117421" x="1525588" y="3444875"/>
          <p14:tracePt t="117432" x="1350963" y="3406775"/>
          <p14:tracePt t="117488" x="1250950" y="3387725"/>
          <p14:tracePt t="117499" x="1219200" y="3387725"/>
          <p14:tracePt t="117512" x="1244600" y="3394075"/>
          <p14:tracePt t="117522" x="1374775" y="3438525"/>
          <p14:tracePt t="117533" x="1676400" y="3500438"/>
          <p14:tracePt t="117544" x="2093913" y="3576638"/>
          <p14:tracePt t="117556" x="2519363" y="3644900"/>
          <p14:tracePt t="117567" x="2863850" y="3694113"/>
          <p14:tracePt t="117579" x="3082925" y="3719513"/>
          <p14:tracePt t="117656" x="3182938" y="3732213"/>
          <p14:tracePt t="117668" x="3206750" y="3732213"/>
          <p14:tracePt t="117692" x="3182938" y="3732213"/>
          <p14:tracePt t="117702" x="3144838" y="3732213"/>
          <p14:tracePt t="117758" x="3132138" y="3732213"/>
          <p14:tracePt t="117769" x="3157538" y="3732213"/>
          <p14:tracePt t="117782" x="3257550" y="3732213"/>
          <p14:tracePt t="117795" x="3538538" y="3732213"/>
          <p14:tracePt t="117803" x="4019550" y="3732213"/>
          <p14:tracePt t="117815" x="4502150" y="3732213"/>
          <p14:tracePt t="117826" x="4883150" y="3732213"/>
          <p14:tracePt t="117839" x="5021263" y="3732213"/>
          <p14:tracePt t="117917" x="5095875" y="3719513"/>
          <p14:tracePt t="117926" x="5138738" y="3713163"/>
          <p14:tracePt t="117938" x="5164138" y="3706813"/>
          <p14:tracePt t="117949" x="5189538" y="3700463"/>
          <p14:tracePt t="117960" x="5195888" y="3700463"/>
          <p14:tracePt t="117971" x="5208588" y="3694113"/>
          <p14:tracePt t="117983" x="5227638" y="3687763"/>
          <p14:tracePt t="117996" x="5245100" y="3681413"/>
          <p14:tracePt t="118010" x="5264150" y="3670300"/>
          <p14:tracePt t="118019" x="5276850" y="3663950"/>
          <p14:tracePt t="118040" x="5327650" y="3657600"/>
          <p14:tracePt t="118050" x="5351463" y="3657600"/>
          <p14:tracePt t="118062" x="5395913" y="3651250"/>
          <p14:tracePt t="118093" x="5545138" y="3632200"/>
          <p14:tracePt t="118099" x="5657850" y="3619500"/>
          <p14:tracePt t="118111" x="5770563" y="3613150"/>
          <p14:tracePt t="118120" x="5883275" y="3600450"/>
          <p14:tracePt t="118131" x="6021388" y="3587750"/>
          <p14:tracePt t="118141" x="6157913" y="3587750"/>
          <p14:tracePt t="118152" x="6327775" y="3587750"/>
          <p14:tracePt t="118168" x="6534150" y="3587750"/>
          <p14:tracePt t="118174" x="6764338" y="3587750"/>
          <p14:tracePt t="118186" x="6996113" y="3587750"/>
          <p14:tracePt t="118200" x="7227888" y="3587750"/>
          <p14:tracePt t="118211" x="7453313" y="3587750"/>
          <p14:tracePt t="118219" x="7666038" y="3594100"/>
          <p14:tracePt t="118233" x="7847013" y="3594100"/>
          <p14:tracePt t="118242" x="8008938" y="3606800"/>
          <p14:tracePt t="118253" x="8172450" y="3619500"/>
          <p14:tracePt t="118266" x="8328025" y="3632200"/>
          <p14:tracePt t="118277" x="8453438" y="3632200"/>
          <p14:tracePt t="118288" x="8578850" y="3632200"/>
          <p14:tracePt t="118302" x="8678863" y="3632200"/>
          <p14:tracePt t="118314" x="8766175" y="3632200"/>
          <p14:tracePt t="118321" x="8828088" y="3632200"/>
          <p14:tracePt t="118334" x="8890000" y="3632200"/>
          <p14:tracePt t="118344" x="8940800" y="3632200"/>
          <p14:tracePt t="118354" x="8996363" y="3632200"/>
          <p14:tracePt t="118367" x="9047163" y="3632200"/>
          <p14:tracePt t="118378" x="9109075" y="3632200"/>
          <p14:tracePt t="118388" x="9159875" y="3632200"/>
          <p14:tracePt t="118401" x="9221788" y="3632200"/>
          <p14:tracePt t="118411" x="9285288" y="3632200"/>
          <p14:tracePt t="118422" x="9334500" y="3632200"/>
          <p14:tracePt t="118433" x="9385300" y="3632200"/>
          <p14:tracePt t="118446" x="9428163" y="3632200"/>
          <p14:tracePt t="118455" x="9453563" y="3632200"/>
          <p14:tracePt t="118479" x="9466263" y="3632200"/>
          <p14:tracePt t="118501" x="9478963" y="3632200"/>
          <p14:tracePt t="118516" x="9491663" y="3632200"/>
          <p14:tracePt t="118524" x="9502775" y="3632200"/>
          <p14:tracePt t="118535" x="9515475" y="3632200"/>
          <p14:tracePt t="118547" x="9528175" y="3632200"/>
          <p14:tracePt t="118557" x="9534525" y="3632200"/>
          <p14:tracePt t="118636" x="9547225" y="3632200"/>
          <p14:tracePt t="118649" x="9553575" y="3638550"/>
          <p14:tracePt t="118658" x="9559925" y="3638550"/>
          <p14:tracePt t="118669" x="9572625" y="3638550"/>
          <p14:tracePt t="118681" x="9591675" y="3638550"/>
          <p14:tracePt t="118692" x="9609138" y="3644900"/>
          <p14:tracePt t="118705" x="9653588" y="3663950"/>
          <p14:tracePt t="118716" x="9678988" y="3670300"/>
          <p14:tracePt t="118728" x="9721850" y="3676650"/>
          <p14:tracePt t="118737" x="9785350" y="3681413"/>
          <p14:tracePt t="118750" x="9859963" y="3694113"/>
          <p14:tracePt t="118761" x="9940925" y="3706813"/>
          <p14:tracePt t="118770" x="10028238" y="3725863"/>
          <p14:tracePt t="118782" x="10104438" y="3732213"/>
          <p14:tracePt t="118793" x="10191750" y="3744913"/>
          <p14:tracePt t="118805" x="10272713" y="3751263"/>
          <p14:tracePt t="118817" x="10347325" y="3763963"/>
          <p14:tracePt t="118826" x="10421938" y="3763963"/>
          <p14:tracePt t="118838" x="10472738" y="3763963"/>
          <p14:tracePt t="118850" x="10521950" y="3763963"/>
          <p14:tracePt t="118860" x="10572750" y="3763963"/>
          <p14:tracePt t="118872" x="10617200" y="3763963"/>
          <p14:tracePt t="118883" x="10653713" y="3763963"/>
          <p14:tracePt t="118897" x="10691813" y="3763963"/>
          <p14:tracePt t="118907" x="10728325" y="3763963"/>
          <p14:tracePt t="118917" x="10766425" y="3763963"/>
          <p14:tracePt t="118930" x="10810875" y="3763963"/>
          <p14:tracePt t="118939" x="10860088" y="3757613"/>
          <p14:tracePt t="118951" x="10922000" y="3751263"/>
          <p14:tracePt t="118963" x="10991850" y="3744913"/>
          <p14:tracePt t="118973" x="11053763" y="3725863"/>
          <p14:tracePt t="118984" x="11123613" y="3700463"/>
          <p14:tracePt t="118996" x="11185525" y="3681413"/>
          <p14:tracePt t="119007" x="11253788" y="3663950"/>
          <p14:tracePt t="119019" x="11317288" y="3644900"/>
          <p14:tracePt t="119031" x="11385550" y="3619500"/>
          <p14:tracePt t="119040" x="11447463" y="3600450"/>
          <p14:tracePt t="119051" x="11504613" y="3581400"/>
          <p14:tracePt t="119065" x="11534775" y="3570288"/>
          <p14:tracePt t="119074" x="11566525" y="3551238"/>
          <p14:tracePt t="119095" x="11579225" y="3538538"/>
          <p14:tracePt t="119098" x="11591925" y="3525838"/>
          <p14:tracePt t="119108" x="11598275" y="3513138"/>
          <p14:tracePt t="119119" x="11598275" y="3481388"/>
          <p14:tracePt t="119132" x="11598275" y="3457575"/>
          <p14:tracePt t="119142" x="11598275" y="3425825"/>
          <p14:tracePt t="119153" x="11579225" y="3381375"/>
          <p14:tracePt t="119166" x="11547475" y="3338513"/>
          <p14:tracePt t="119176" x="11498263" y="3294063"/>
          <p14:tracePt t="119187" x="11441113" y="3244850"/>
          <p14:tracePt t="119200" x="11347450" y="3194050"/>
          <p14:tracePt t="119212" x="11234738" y="3138488"/>
          <p14:tracePt t="119221" x="11079163" y="3057525"/>
          <p14:tracePt t="119233" x="10817225" y="2963863"/>
          <p14:tracePt t="119244" x="10485438" y="2863850"/>
          <p14:tracePt t="119254" x="10128250" y="2763838"/>
          <p14:tracePt t="119266" x="9753600" y="2674938"/>
          <p14:tracePt t="119278" x="9402763" y="2613025"/>
          <p14:tracePt t="119289" x="9109075" y="2563813"/>
          <p14:tracePt t="119301" x="8866188" y="2519363"/>
          <p14:tracePt t="119311" x="8696325" y="2500313"/>
          <p14:tracePt t="119322" x="8553450" y="2474913"/>
          <p14:tracePt t="119334" x="8428038" y="2463800"/>
          <p14:tracePt t="119345" x="8289925" y="2457450"/>
          <p14:tracePt t="119356" x="8153400" y="2444750"/>
          <p14:tracePt t="119367" x="7983538" y="2444750"/>
          <p14:tracePt t="119378" x="7802563" y="2444750"/>
          <p14:tracePt t="119391" x="7596188" y="2444750"/>
          <p14:tracePt t="119401" x="7340600" y="2444750"/>
          <p14:tracePt t="119414" x="7034213" y="2444750"/>
          <p14:tracePt t="119423" x="6727825" y="2444750"/>
          <p14:tracePt t="119434" x="6370638" y="2444750"/>
          <p14:tracePt t="119447" x="6015038" y="2444750"/>
          <p14:tracePt t="119457" x="5657850" y="2444750"/>
          <p14:tracePt t="119468" x="5302250" y="2444750"/>
          <p14:tracePt t="119482" x="4976813" y="2444750"/>
          <p14:tracePt t="119490" x="4614863" y="2457450"/>
          <p14:tracePt t="119502" x="4276725" y="2470150"/>
          <p14:tracePt t="119515" x="3908425" y="2519363"/>
          <p14:tracePt t="119524" x="3513138" y="2570163"/>
          <p14:tracePt t="119536" x="3119438" y="2644775"/>
          <p14:tracePt t="119548" x="2713038" y="2725738"/>
          <p14:tracePt t="119570" x="2057400" y="2906713"/>
          <p14:tracePt t="119581" x="1844675" y="2994025"/>
          <p14:tracePt t="119593" x="1719263" y="3063875"/>
          <p14:tracePt t="119605" x="1651000" y="3119438"/>
          <p14:tracePt t="119616" x="1606550" y="3170238"/>
          <p14:tracePt t="119627" x="1574800" y="3219450"/>
          <p14:tracePt t="119637" x="1563688" y="3263900"/>
          <p14:tracePt t="119651" x="1550988" y="3319463"/>
          <p14:tracePt t="119659" x="1544638" y="3370263"/>
          <p14:tracePt t="119671" x="1531938" y="3432175"/>
          <p14:tracePt t="119682" x="1525588" y="3513138"/>
          <p14:tracePt t="119700" x="1525588" y="3587750"/>
          <p14:tracePt t="119705" x="1525588" y="3676650"/>
          <p14:tracePt t="119716" x="1525588" y="3763963"/>
          <p14:tracePt t="119727" x="1538288" y="3838575"/>
          <p14:tracePt t="119738" x="1557338" y="3906838"/>
          <p14:tracePt t="119749" x="1563688" y="3932238"/>
          <p14:tracePt t="119772" x="1574800" y="3944938"/>
          <p14:tracePt t="119783" x="1600200" y="3951288"/>
          <p14:tracePt t="119795" x="1625600" y="3963988"/>
          <p14:tracePt t="119808" x="1687513" y="3963988"/>
          <p14:tracePt t="119823" x="1812925" y="3970338"/>
          <p14:tracePt t="119829" x="2025650" y="3994150"/>
          <p14:tracePt t="119839" x="2344738" y="4025900"/>
          <p14:tracePt t="119850" x="2732088" y="4044950"/>
          <p14:tracePt t="119864" x="3138488" y="4064000"/>
          <p14:tracePt t="119873" x="3576638" y="4083050"/>
          <p14:tracePt t="119884" x="3983038" y="4083050"/>
          <p14:tracePt t="119899" x="4338638" y="4083050"/>
          <p14:tracePt t="119910" x="4670425" y="4083050"/>
          <p14:tracePt t="119918" x="4951413" y="4083050"/>
          <p14:tracePt t="119931" x="5208588" y="4083050"/>
          <p14:tracePt t="119940" x="5438775" y="4083050"/>
          <p14:tracePt t="119951" x="5589588" y="4083050"/>
          <p14:tracePt t="119965" x="5702300" y="4083050"/>
          <p14:tracePt t="119974" x="5751513" y="4083050"/>
          <p14:tracePt t="119985" x="5783263" y="4076700"/>
          <p14:tracePt t="119997" x="5802313" y="4070350"/>
          <p14:tracePt t="120011" x="5827713" y="4064000"/>
          <p14:tracePt t="120022" x="5851525" y="4057650"/>
          <p14:tracePt t="120032" x="5895975" y="4038600"/>
          <p14:tracePt t="120042" x="5940425" y="4013200"/>
          <p14:tracePt t="120053" x="5983288" y="3987800"/>
          <p14:tracePt t="120065" x="6015038" y="3957638"/>
          <p14:tracePt t="120093" x="6051550" y="3883025"/>
          <p14:tracePt t="120099" x="6057900" y="3838575"/>
          <p14:tracePt t="120110" x="6057900" y="3813175"/>
          <p14:tracePt t="120120" x="6051550" y="3781425"/>
          <p14:tracePt t="120134" x="6027738" y="3751263"/>
          <p14:tracePt t="120143" x="5970588" y="3713163"/>
          <p14:tracePt t="120154" x="5864225" y="3670300"/>
          <p14:tracePt t="120166" x="5683250" y="3632200"/>
          <p14:tracePt t="120178" x="5321300" y="3600450"/>
          <p14:tracePt t="120188" x="4883150" y="3581400"/>
          <p14:tracePt t="120200" x="4395788" y="3563938"/>
          <p14:tracePt t="120210" x="3963988" y="3563938"/>
          <p14:tracePt t="120222" x="3582988" y="3563938"/>
          <p14:tracePt t="120233" x="3325813" y="3563938"/>
          <p14:tracePt t="120244" x="3151188" y="3563938"/>
          <p14:tracePt t="120255" x="3013075" y="3563938"/>
          <p14:tracePt t="120267" x="2876550" y="3570288"/>
          <p14:tracePt t="120280" x="2732088" y="3600450"/>
          <p14:tracePt t="120290" x="2576513" y="3651250"/>
          <p14:tracePt t="120301" x="2432050" y="3725863"/>
          <p14:tracePt t="120314" x="2319338" y="3813175"/>
          <p14:tracePt t="120323" x="2238375" y="3894138"/>
          <p14:tracePt t="120335" x="2187575" y="3976688"/>
          <p14:tracePt t="120349" x="2151063" y="4057650"/>
          <p14:tracePt t="120357" x="2132013" y="4119563"/>
          <p14:tracePt t="120368" x="2132013" y="4170363"/>
          <p14:tracePt t="120380" x="2170113" y="4219575"/>
          <p14:tracePt t="120391" x="2257425" y="4251325"/>
          <p14:tracePt t="120403" x="2438400" y="4270375"/>
          <p14:tracePt t="120415" x="2751138" y="4287838"/>
          <p14:tracePt t="120424" x="3132138" y="4287838"/>
          <p14:tracePt t="120435" x="3489325" y="4276725"/>
          <p14:tracePt t="120449" x="3732213" y="4251325"/>
          <p14:tracePt t="120458" x="3889375" y="4200525"/>
          <p14:tracePt t="120469" x="3983038" y="4138613"/>
          <p14:tracePt t="120481" x="4019550" y="4070350"/>
          <p14:tracePt t="120492" x="4025900" y="3994150"/>
          <p14:tracePt t="120503" x="4008438" y="3913188"/>
          <p14:tracePt t="120515" x="3919538" y="3832225"/>
          <p14:tracePt t="120526" x="3802063" y="3757613"/>
          <p14:tracePt t="120537" x="3570288" y="3681413"/>
          <p14:tracePt t="120549" x="3295650" y="3619500"/>
          <p14:tracePt t="120560" x="2976563" y="3587750"/>
          <p14:tracePt t="120571" x="2713038" y="3557588"/>
          <p14:tracePt t="120581" x="2500313" y="3544888"/>
          <p14:tracePt t="120594" x="2376488" y="3544888"/>
          <p14:tracePt t="120606" x="2325688" y="3544888"/>
          <p14:tracePt t="120638" x="2300288" y="3544888"/>
          <p14:tracePt t="120650" x="2287588" y="3544888"/>
          <p14:tracePt t="120661" x="2276475" y="3544888"/>
          <p14:tracePt t="120728" x="2257425" y="3544888"/>
          <p14:tracePt t="120739" x="2232025" y="3544888"/>
          <p14:tracePt t="120750" x="2193925" y="3544888"/>
          <p14:tracePt t="120764" x="2176463" y="3544888"/>
          <p14:tracePt t="120773" x="2151063" y="3544888"/>
          <p14:tracePt t="120784" x="2119313" y="3544888"/>
          <p14:tracePt t="120796" x="2082800" y="3544888"/>
          <p14:tracePt t="120807" x="2032000" y="3544888"/>
          <p14:tracePt t="120818" x="1981200" y="3544888"/>
          <p14:tracePt t="120831" x="1951038" y="3551238"/>
          <p14:tracePt t="120887" x="1931988" y="3557588"/>
          <p14:tracePt t="120902" x="1900238" y="3570288"/>
          <p14:tracePt t="120910" x="1870075" y="3594100"/>
          <p14:tracePt t="120920" x="1838325" y="3619500"/>
          <p14:tracePt t="120933" x="1806575" y="3644900"/>
          <p14:tracePt t="120944" x="1787525" y="3657600"/>
          <p14:tracePt t="120953" x="1776413" y="3670300"/>
          <p14:tracePt t="120966" x="1770063" y="3687763"/>
          <p14:tracePt t="120986" x="1763713" y="3700463"/>
          <p14:tracePt t="120999" x="1757363" y="3713163"/>
          <p14:tracePt t="121012" x="1757363" y="3738563"/>
          <p14:tracePt t="121020" x="1751013" y="3763963"/>
          <p14:tracePt t="121033" x="1751013" y="3800475"/>
          <p14:tracePt t="121043" x="1751013" y="3832225"/>
          <p14:tracePt t="121054" x="1751013" y="3870325"/>
          <p14:tracePt t="121066" x="1751013" y="3894138"/>
          <p14:tracePt t="121094" x="1751013" y="3919538"/>
          <p14:tracePt t="121134" x="1751013" y="3925888"/>
          <p14:tracePt t="121155" x="1751013" y="3932238"/>
          <p14:tracePt t="121167" x="1770063" y="3944938"/>
          <p14:tracePt t="121180" x="1787525" y="3957638"/>
          <p14:tracePt t="121190" x="1819275" y="3963988"/>
          <p14:tracePt t="121201" x="1844675" y="3970338"/>
          <p14:tracePt t="121215" x="1876425" y="3987800"/>
          <p14:tracePt t="121223" x="1906588" y="3994150"/>
          <p14:tracePt t="121234" x="1951038" y="4000500"/>
          <p14:tracePt t="121247" x="1987550" y="4000500"/>
          <p14:tracePt t="121256" x="2025650" y="4013200"/>
          <p14:tracePt t="121268" x="2082800" y="4019550"/>
          <p14:tracePt t="121279" x="2157413" y="4038600"/>
          <p14:tracePt t="121293" x="2238375" y="4057650"/>
          <p14:tracePt t="121303" x="2325688" y="4076700"/>
          <p14:tracePt t="121316" x="2400300" y="4087813"/>
          <p14:tracePt t="121324" x="2476500" y="4100513"/>
          <p14:tracePt t="121336" x="2532063" y="4106863"/>
          <p14:tracePt t="121349" x="2570163" y="4106863"/>
          <p14:tracePt t="121358" x="2593975" y="4106863"/>
          <p14:tracePt t="121369" x="2619375" y="4106863"/>
          <p14:tracePt t="121381" x="2638425" y="4106863"/>
          <p14:tracePt t="121393" x="2663825" y="4106863"/>
          <p14:tracePt t="121405" x="2693988" y="4106863"/>
          <p14:tracePt t="121416" x="2713038" y="4106863"/>
          <p14:tracePt t="121427" x="2751138" y="4094163"/>
          <p14:tracePt t="121437" x="2794000" y="4083050"/>
          <p14:tracePt t="121449" x="2838450" y="4051300"/>
          <p14:tracePt t="121460" x="2882900" y="4038600"/>
          <p14:tracePt t="121470" x="2900363" y="4025900"/>
          <p14:tracePt t="121482" x="2913063" y="4006850"/>
          <p14:tracePt t="121493" x="2932113" y="3987800"/>
          <p14:tracePt t="121504" x="2938463" y="3976688"/>
          <p14:tracePt t="121516" x="2944813" y="3957638"/>
          <p14:tracePt t="121526" x="2951163" y="3932238"/>
          <p14:tracePt t="121538" x="2957513" y="3894138"/>
          <p14:tracePt t="121549" x="2957513" y="3857625"/>
          <p14:tracePt t="121561" x="2957513" y="3819525"/>
          <p14:tracePt t="121572" x="2957513" y="3781425"/>
          <p14:tracePt t="121583" x="2938463" y="3738563"/>
          <p14:tracePt t="121595" x="2913063" y="3713163"/>
          <p14:tracePt t="121608" x="2900363" y="3706813"/>
          <p14:tracePt t="121639" x="2889250" y="3700463"/>
          <p14:tracePt t="121651" x="2870200" y="3700463"/>
          <p14:tracePt t="121665" x="2832100" y="3700463"/>
          <p14:tracePt t="121673" x="2757488" y="3700463"/>
          <p14:tracePt t="121685" x="2644775" y="3700463"/>
          <p14:tracePt t="121698" x="2506663" y="3700463"/>
          <p14:tracePt t="121707" x="2387600" y="3700463"/>
          <p14:tracePt t="121719" x="2263775" y="3700463"/>
          <p14:tracePt t="121733" x="2163763" y="3700463"/>
          <p14:tracePt t="121741" x="2087563" y="3700463"/>
          <p14:tracePt t="121786" x="2038350" y="3700463"/>
          <p14:tracePt t="121800" x="1993900" y="3700463"/>
          <p14:tracePt t="121810" x="1970088" y="3700463"/>
          <p14:tracePt t="121820" x="1951038" y="3700463"/>
          <p14:tracePt t="121842" x="1925638" y="3706813"/>
          <p14:tracePt t="121853" x="1906588" y="3713163"/>
          <p14:tracePt t="121867" x="1876425" y="3725863"/>
          <p14:tracePt t="121876" x="1857375" y="3725863"/>
          <p14:tracePt t="121889" x="1844675" y="3732213"/>
          <p14:tracePt t="121909" x="1825625" y="3738563"/>
          <p14:tracePt t="121920" x="1806575" y="3744913"/>
          <p14:tracePt t="121932" x="1763713" y="3751263"/>
          <p14:tracePt t="121945" x="1738313" y="3757613"/>
          <p14:tracePt t="121954" x="1706563" y="3757613"/>
          <p14:tracePt t="121965" x="1681163" y="3757613"/>
          <p14:tracePt t="121977" x="1663700" y="3763963"/>
          <p14:tracePt t="122112" x="1657350" y="3770313"/>
          <p14:tracePt t="122123" x="1651000" y="3776663"/>
          <p14:tracePt t="122135" x="1644650" y="3781425"/>
          <p14:tracePt t="122147" x="1644650" y="3787775"/>
          <p14:tracePt t="122157" x="1644650" y="3794125"/>
          <p14:tracePt t="122168" x="1644650" y="3806825"/>
          <p14:tracePt t="122179" x="1644650" y="3832225"/>
          <p14:tracePt t="122192" x="1644650" y="3857625"/>
          <p14:tracePt t="122204" x="1644650" y="3876675"/>
          <p14:tracePt t="122215" x="1644650" y="3900488"/>
          <p14:tracePt t="122225" x="1644650" y="3919538"/>
          <p14:tracePt t="122248" x="1644650" y="3932238"/>
          <p14:tracePt t="122261" x="1644650" y="3944938"/>
          <p14:tracePt t="122269" x="1657350" y="3951288"/>
          <p14:tracePt t="122281" x="1687513" y="3963988"/>
          <p14:tracePt t="122292" x="1731963" y="3970338"/>
          <p14:tracePt t="122306" x="1757363" y="3970338"/>
          <p14:tracePt t="122316" x="1806575" y="3983038"/>
          <p14:tracePt t="122326" x="1870075" y="3987800"/>
          <p14:tracePt t="122336" x="1944688" y="4000500"/>
          <p14:tracePt t="122348" x="2038350" y="4019550"/>
          <p14:tracePt t="122359" x="2138363" y="4025900"/>
          <p14:tracePt t="122371" x="2251075" y="4038600"/>
          <p14:tracePt t="122394" x="2476500" y="4057650"/>
          <p14:tracePt t="122404" x="2589213" y="4057650"/>
          <p14:tracePt t="122416" x="2700338" y="4057650"/>
          <p14:tracePt t="122430" x="2800350" y="4057650"/>
          <p14:tracePt t="122438" x="2889250" y="4025900"/>
          <p14:tracePt t="122449" x="2957513" y="3976688"/>
          <p14:tracePt t="122461" x="3006725" y="3919538"/>
          <p14:tracePt t="122472" x="3044825" y="3851275"/>
          <p14:tracePt t="122483" x="3063875" y="3763963"/>
          <p14:tracePt t="122496" x="3044825" y="3670300"/>
          <p14:tracePt t="122507" x="2957513" y="3576638"/>
          <p14:tracePt t="122518" x="2782888" y="3487738"/>
          <p14:tracePt t="122530" x="2482850" y="3406775"/>
          <p14:tracePt t="122540" x="2112963" y="3357563"/>
          <p14:tracePt t="122550" x="1770063" y="3387725"/>
          <p14:tracePt t="122564" x="1487488" y="3481388"/>
          <p14:tracePt t="122574" x="1274763" y="3644900"/>
          <p14:tracePt t="122585" x="1131888" y="3851275"/>
          <p14:tracePt t="122597" x="1068388" y="4100513"/>
          <p14:tracePt t="122607" x="1106488" y="4376738"/>
          <p14:tracePt t="122619" x="1312863" y="4683125"/>
          <p14:tracePt t="122633" x="1644650" y="4926013"/>
          <p14:tracePt t="122640" x="2063750" y="5089525"/>
          <p14:tracePt t="122652" x="2582863" y="5183188"/>
          <p14:tracePt t="122667" x="3095625" y="5170488"/>
          <p14:tracePt t="122674" x="3619500" y="5057775"/>
          <p14:tracePt t="122686" x="4038600" y="4894263"/>
          <p14:tracePt t="122699" x="4338638" y="4689475"/>
          <p14:tracePt t="122708" x="4525963" y="4476750"/>
          <p14:tracePt t="122719" x="4608513" y="4287838"/>
          <p14:tracePt t="122733" x="4608513" y="4151313"/>
          <p14:tracePt t="122742" x="4557713" y="4044950"/>
          <p14:tracePt t="122753" x="4489450" y="3976688"/>
          <p14:tracePt t="122767" x="4414838" y="3944938"/>
          <p14:tracePt t="122776" x="4357688" y="3957638"/>
          <p14:tracePt t="122787" x="4308475" y="4025900"/>
          <p14:tracePt t="122799" x="4276725" y="4144963"/>
          <p14:tracePt t="122810" x="4283075" y="4332288"/>
          <p14:tracePt t="122821" x="4432300" y="4625975"/>
          <p14:tracePt t="122833" x="4895850" y="4994275"/>
          <p14:tracePt t="122844" x="5634038" y="5283200"/>
          <p14:tracePt t="122854" x="6540500" y="5470525"/>
          <p14:tracePt t="122867" x="7453313" y="5495925"/>
          <p14:tracePt t="122877" x="8321675" y="5376863"/>
          <p14:tracePt t="122888" x="9009063" y="5151438"/>
          <p14:tracePt t="122901" x="9459913" y="4906963"/>
          <p14:tracePt t="122911" x="9666288" y="4670425"/>
          <p14:tracePt t="122922" x="9659938" y="4483100"/>
          <p14:tracePt t="122933" x="9466263" y="4287838"/>
          <p14:tracePt t="122948" x="9096375" y="4132263"/>
          <p14:tracePt t="122955" x="8696325" y="4044950"/>
          <p14:tracePt t="122967" x="8389938" y="4025900"/>
          <p14:tracePt t="122982" x="8166100" y="4064000"/>
          <p14:tracePt t="122989" x="8053388" y="4119563"/>
          <p14:tracePt t="123000" x="7977188" y="4200525"/>
          <p14:tracePt t="123015" x="7959725" y="4287838"/>
          <p14:tracePt t="123026" x="7972425" y="4364038"/>
          <p14:tracePt t="123034" x="8040688" y="4438650"/>
          <p14:tracePt t="123045" x="8147050" y="4500563"/>
          <p14:tracePt t="123058" x="8278813" y="4545013"/>
          <p14:tracePt t="123068" x="8472488" y="4583113"/>
          <p14:tracePt t="123095" x="9059863" y="4657725"/>
          <p14:tracePt t="123102" x="9398000" y="4676775"/>
          <p14:tracePt t="123115" x="9709150" y="4689475"/>
          <p14:tracePt t="123125" x="9940925" y="4683125"/>
          <p14:tracePt t="123136" x="10104438" y="4670425"/>
          <p14:tracePt t="123150" x="10215563" y="4651375"/>
          <p14:tracePt t="123158" x="10310813" y="4619625"/>
          <p14:tracePt t="123170" x="10385425" y="4589463"/>
          <p14:tracePt t="123180" x="10466388" y="4570413"/>
          <p14:tracePt t="123198" x="10541000" y="4551363"/>
          <p14:tracePt t="123206" x="10621963" y="4532313"/>
          <p14:tracePt t="123217" x="10698163" y="4525963"/>
          <p14:tracePt t="123228" x="10772775" y="4513263"/>
          <p14:tracePt t="123237" x="10853738" y="4506913"/>
          <p14:tracePt t="123249" x="10928350" y="4494213"/>
          <p14:tracePt t="123260" x="11017250" y="4483100"/>
          <p14:tracePt t="123271" x="11128375" y="4464050"/>
          <p14:tracePt t="123282" x="11253788" y="4445000"/>
          <p14:tracePt t="123296" x="11379200" y="4419600"/>
          <p14:tracePt t="123306" x="11504613" y="4400550"/>
          <p14:tracePt t="123317" x="11610975" y="4383088"/>
          <p14:tracePt t="123327" x="11698288" y="4364038"/>
          <p14:tracePt t="123338" x="11741150" y="4351338"/>
          <p14:tracePt t="123350" x="11766550" y="4344988"/>
          <p14:tracePt t="123361" x="11791950" y="4338638"/>
          <p14:tracePt t="123372" x="11798300" y="4338638"/>
          <p14:tracePt t="123383" x="11823700" y="4332288"/>
          <p14:tracePt t="123398" x="11847513" y="4325938"/>
          <p14:tracePt t="123408" x="11885613" y="4300538"/>
          <p14:tracePt t="123419" x="11930063" y="4264025"/>
          <p14:tracePt t="123430" x="11960225" y="4238625"/>
          <p14:tracePt t="123439" x="11991975" y="4213225"/>
          <p14:tracePt t="123450" x="12023725" y="4187825"/>
          <p14:tracePt t="123464" x="12060238" y="4164013"/>
          <p14:tracePt t="123484" x="12091988" y="4144963"/>
          <p14:tracePt t="123496" x="12111038" y="4125913"/>
          <p14:tracePt t="123533" x="12123738" y="4119563"/>
          <p14:tracePt t="123541" x="12136438" y="4106863"/>
          <p14:tracePt t="123566" x="12147550" y="4094163"/>
          <p14:tracePt t="123574" x="12172950" y="4076700"/>
          <p14:tracePt t="123777" x="11772900" y="3400425"/>
          <p14:tracePt t="123788" x="11366500" y="3387725"/>
          <p14:tracePt t="123799" x="11010900" y="3387725"/>
          <p14:tracePt t="123813" x="10704513" y="3387725"/>
          <p14:tracePt t="123823" x="10472738" y="3387725"/>
          <p14:tracePt t="123833" x="10285413" y="3394075"/>
          <p14:tracePt t="123845" x="10147300" y="3400425"/>
          <p14:tracePt t="123855" x="10021888" y="3425825"/>
          <p14:tracePt t="123867" x="9909175" y="3457575"/>
          <p14:tracePt t="123879" x="9815513" y="3481388"/>
          <p14:tracePt t="123889" x="9772650" y="3500438"/>
          <p14:tracePt t="123914" x="9747250" y="3506788"/>
          <p14:tracePt t="123923" x="9734550" y="3519488"/>
          <p14:tracePt t="123934" x="9728200" y="3525838"/>
          <p14:tracePt t="123948" x="9728200" y="3538538"/>
          <p14:tracePt t="123957" x="9728200" y="3551238"/>
          <p14:tracePt t="123968" x="9734550" y="3563938"/>
          <p14:tracePt t="123982" x="9772650" y="3581400"/>
          <p14:tracePt t="123990" x="9853613" y="3606800"/>
          <p14:tracePt t="124002" x="9966325" y="3651250"/>
          <p14:tracePt t="124015" x="10109200" y="3681413"/>
          <p14:tracePt t="124027" x="10340975" y="3744913"/>
          <p14:tracePt t="124036" x="10610850" y="3787775"/>
          <p14:tracePt t="124049" x="10872788" y="3800475"/>
          <p14:tracePt t="124058" x="11110913" y="3781425"/>
          <p14:tracePt t="124071" x="11323638" y="3706813"/>
          <p14:tracePt t="124093" x="11572875" y="3476625"/>
          <p14:tracePt t="124105" x="11604625" y="3351213"/>
          <p14:tracePt t="124118" x="11604625" y="3225800"/>
          <p14:tracePt t="124127" x="11541125" y="3106738"/>
          <p14:tracePt t="124137" x="11404600" y="2994025"/>
          <p14:tracePt t="124150" x="11172825" y="2906713"/>
          <p14:tracePt t="124160" x="10847388" y="2838450"/>
          <p14:tracePt t="124170" x="10428288" y="2806700"/>
          <p14:tracePt t="124182" x="10015538" y="2832100"/>
          <p14:tracePt t="124194" x="9640888" y="2919413"/>
          <p14:tracePt t="124208" x="9309100" y="3019425"/>
          <p14:tracePt t="124216" x="9034463" y="3163888"/>
          <p14:tracePt t="124228" x="8834438" y="3294063"/>
          <p14:tracePt t="124238" x="8715375" y="3394075"/>
          <p14:tracePt t="124249" x="8647113" y="3487738"/>
          <p14:tracePt t="124262" x="8602663" y="3570288"/>
          <p14:tracePt t="124284" x="8666163" y="3670300"/>
          <p14:tracePt t="124295" x="8789988" y="3700463"/>
          <p14:tracePt t="124310" x="8985250" y="3725863"/>
          <p14:tracePt t="124317" x="9247188" y="3744913"/>
          <p14:tracePt t="124330" x="9502775" y="3744913"/>
          <p14:tracePt t="124339" x="9740900" y="3732213"/>
          <p14:tracePt t="124350" x="9904413" y="3719513"/>
          <p14:tracePt t="124363" x="9979025" y="3713163"/>
          <p14:tracePt t="124407" x="9991725" y="3713163"/>
          <p14:tracePt t="124418" x="9985375" y="3713163"/>
          <p14:tracePt t="124430" x="9947275" y="3719513"/>
          <p14:tracePt t="124440" x="9866313" y="3744913"/>
          <p14:tracePt t="124452" x="9779000" y="3770313"/>
          <p14:tracePt t="124466" x="9698038" y="3800475"/>
          <p14:tracePt t="124474" x="9628188" y="3838575"/>
          <p14:tracePt t="124486" x="9585325" y="3887788"/>
          <p14:tracePt t="124500" x="9553575" y="3944938"/>
          <p14:tracePt t="124510" x="9540875" y="3983038"/>
          <p14:tracePt t="124520" x="9528175" y="4025900"/>
          <p14:tracePt t="124532" x="9528175" y="4044950"/>
          <p14:tracePt t="124543" x="9553575" y="4057650"/>
          <p14:tracePt t="124553" x="9572625" y="4076700"/>
          <p14:tracePt t="124565" x="9585325" y="4083050"/>
          <p14:tracePt t="124575" x="9598025" y="4083050"/>
          <p14:tracePt t="124587" x="9609138" y="4076700"/>
          <p14:tracePt t="124599" x="9621838" y="4070350"/>
          <p14:tracePt t="124609" x="9640888" y="4051300"/>
          <p14:tracePt t="124632" x="9653588" y="4044950"/>
          <p14:tracePt t="124767" x="9672638" y="4025900"/>
          <p14:tracePt t="124780" x="9698038" y="4006850"/>
          <p14:tracePt t="124790" x="9715500" y="3970338"/>
          <p14:tracePt t="124801" x="9740900" y="3938588"/>
          <p14:tracePt t="124813" x="9766300" y="3906838"/>
          <p14:tracePt t="124825" x="9791700" y="3876675"/>
          <p14:tracePt t="124835" x="9815513" y="3851275"/>
          <p14:tracePt t="124847" x="9847263" y="3838575"/>
          <p14:tracePt t="124857" x="9879013" y="3819525"/>
          <p14:tracePt t="124868" x="9915525" y="3806825"/>
          <p14:tracePt t="124880" x="9985375" y="3787775"/>
          <p14:tracePt t="124890" x="10085388" y="3763963"/>
          <p14:tracePt t="124903" x="10210800" y="3732213"/>
          <p14:tracePt t="124915" x="10379075" y="3687763"/>
          <p14:tracePt t="124924" x="10553700" y="3651250"/>
          <p14:tracePt t="124935" x="10704513" y="3613150"/>
          <p14:tracePt t="124950" x="10817225" y="3581400"/>
          <p14:tracePt t="124958" x="10891838" y="3563938"/>
          <p14:tracePt t="125017" x="10934700" y="3557588"/>
          <p14:tracePt t="125029" x="10953750" y="3557588"/>
          <p14:tracePt t="125037" x="10966450" y="3557588"/>
          <p14:tracePt t="125051" x="10972800" y="3557588"/>
          <p14:tracePt t="125059" x="10979150" y="3557588"/>
          <p14:tracePt t="125071" x="10985500" y="3570288"/>
          <p14:tracePt t="125095" x="10998200" y="3594100"/>
          <p14:tracePt t="125107" x="11004550" y="3625850"/>
          <p14:tracePt t="125119" x="11017250" y="3657600"/>
          <p14:tracePt t="125127" x="11047413" y="3700463"/>
          <p14:tracePt t="125138" x="11060113" y="3732213"/>
          <p14:tracePt t="125151" x="11079163" y="3776663"/>
          <p14:tracePt t="125161" x="11091863" y="3806825"/>
          <p14:tracePt t="125172" x="11098213" y="3832225"/>
          <p14:tracePt t="125183" x="11104563" y="3857625"/>
          <p14:tracePt t="125196" x="11117263" y="3876675"/>
          <p14:tracePt t="125207" x="11117263" y="3887788"/>
          <p14:tracePt t="125285" x="11117263" y="3894138"/>
          <p14:tracePt t="125304" x="11117263" y="3900488"/>
          <p14:tracePt t="125307" x="11117263" y="3906838"/>
          <p14:tracePt t="125319" x="11110913" y="3906838"/>
          <p14:tracePt t="125331" x="11098213" y="3906838"/>
          <p14:tracePt t="125340" x="11091863" y="3913188"/>
          <p14:tracePt t="125543" x="11079163" y="3913188"/>
          <p14:tracePt t="126995" x="11066463" y="3913188"/>
          <p14:tracePt t="127006" x="11053763" y="3913188"/>
          <p14:tracePt t="127017" x="11028363" y="3906838"/>
          <p14:tracePt t="127030" x="10998200" y="3906838"/>
          <p14:tracePt t="127039" x="10985500" y="3906838"/>
          <p14:tracePt t="127343" x="11004550" y="3906838"/>
          <p14:tracePt t="127354" x="11041063" y="3906838"/>
          <p14:tracePt t="127379" x="11128375" y="3906838"/>
          <p14:tracePt t="127401" x="11147425" y="3906838"/>
          <p14:tracePt t="127411" x="11166475" y="3906838"/>
          <p14:tracePt t="127422" x="11191875" y="3900488"/>
          <p14:tracePt t="127433" x="11234738" y="3883025"/>
          <p14:tracePt t="127445" x="11304588" y="3863975"/>
          <p14:tracePt t="127455" x="11379200" y="3844925"/>
          <p14:tracePt t="127466" x="11460163" y="3838575"/>
          <p14:tracePt t="127480" x="11534775" y="3838575"/>
          <p14:tracePt t="127489" x="11610975" y="3838575"/>
          <p14:tracePt t="127500" x="11710988" y="3851275"/>
          <p14:tracePt t="127516" x="11836400" y="3870325"/>
          <p14:tracePt t="127527" x="12017375" y="3894138"/>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409929"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导论</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AA224E3E-4B8E-46CA-9307-8BE961B0F115}"/>
              </a:ext>
            </a:extLst>
          </p:cNvPr>
          <p:cNvSpPr txBox="1"/>
          <p:nvPr/>
        </p:nvSpPr>
        <p:spPr>
          <a:xfrm>
            <a:off x="1409929" y="1515035"/>
            <a:ext cx="4760258" cy="523220"/>
          </a:xfrm>
          <a:prstGeom prst="rect">
            <a:avLst/>
          </a:prstGeom>
          <a:noFill/>
        </p:spPr>
        <p:txBody>
          <a:bodyPr wrap="square" rtlCol="0">
            <a:spAutoFit/>
          </a:bodyPr>
          <a:lstStyle/>
          <a:p>
            <a:r>
              <a:rPr lang="zh-CN" altLang="en-US" sz="2800" dirty="0"/>
              <a:t>货币与经济周期之间的关系：</a:t>
            </a:r>
          </a:p>
        </p:txBody>
      </p:sp>
      <p:sp>
        <p:nvSpPr>
          <p:cNvPr id="5" name="文本框 4">
            <a:extLst>
              <a:ext uri="{FF2B5EF4-FFF2-40B4-BE49-F238E27FC236}">
                <a16:creationId xmlns:a16="http://schemas.microsoft.com/office/drawing/2014/main" id="{86CD0427-F7CB-4786-8FE8-342B233F8968}"/>
              </a:ext>
            </a:extLst>
          </p:cNvPr>
          <p:cNvSpPr txBox="1"/>
          <p:nvPr/>
        </p:nvSpPr>
        <p:spPr>
          <a:xfrm>
            <a:off x="1409929" y="2317784"/>
            <a:ext cx="9712802" cy="954107"/>
          </a:xfrm>
          <a:prstGeom prst="rect">
            <a:avLst/>
          </a:prstGeom>
          <a:noFill/>
        </p:spPr>
        <p:txBody>
          <a:bodyPr wrap="square" rtlCol="0">
            <a:spAutoFit/>
          </a:bodyPr>
          <a:lstStyle/>
          <a:p>
            <a:r>
              <a:rPr lang="zh-CN" altLang="en-US" sz="2800" dirty="0"/>
              <a:t>经济繁荣→货币流通速度加快→货币流量上升（购买力上升） →如果总供给相对不足→物价上升甚至通货膨胀</a:t>
            </a:r>
          </a:p>
        </p:txBody>
      </p:sp>
      <p:sp>
        <p:nvSpPr>
          <p:cNvPr id="6" name="文本框 5">
            <a:extLst>
              <a:ext uri="{FF2B5EF4-FFF2-40B4-BE49-F238E27FC236}">
                <a16:creationId xmlns:a16="http://schemas.microsoft.com/office/drawing/2014/main" id="{361A9E8B-DF4D-46E4-BB59-9C914A6DB607}"/>
              </a:ext>
            </a:extLst>
          </p:cNvPr>
          <p:cNvSpPr txBox="1"/>
          <p:nvPr/>
        </p:nvSpPr>
        <p:spPr>
          <a:xfrm>
            <a:off x="1409929" y="3551420"/>
            <a:ext cx="9712802" cy="954107"/>
          </a:xfrm>
          <a:prstGeom prst="rect">
            <a:avLst/>
          </a:prstGeom>
          <a:noFill/>
        </p:spPr>
        <p:txBody>
          <a:bodyPr wrap="square" rtlCol="0">
            <a:spAutoFit/>
          </a:bodyPr>
          <a:lstStyle/>
          <a:p>
            <a:r>
              <a:rPr lang="zh-CN" altLang="en-US" sz="2800" dirty="0"/>
              <a:t>反之：</a:t>
            </a:r>
            <a:endParaRPr lang="en-US" altLang="zh-CN" sz="2800" dirty="0"/>
          </a:p>
          <a:p>
            <a:r>
              <a:rPr lang="zh-CN" altLang="en-US" sz="2800" dirty="0"/>
              <a:t>经济萧条→货币流通速度减慢→物价下降甚至通货紧缩</a:t>
            </a:r>
          </a:p>
        </p:txBody>
      </p:sp>
    </p:spTree>
    <p:extLst>
      <p:ext uri="{BB962C8B-B14F-4D97-AF65-F5344CB8AC3E}">
        <p14:creationId xmlns:p14="http://schemas.microsoft.com/office/powerpoint/2010/main" val="2111275710"/>
      </p:ext>
    </p:extLst>
  </p:cSld>
  <p:clrMapOvr>
    <a:masterClrMapping/>
  </p:clrMapOvr>
  <mc:AlternateContent xmlns:mc="http://schemas.openxmlformats.org/markup-compatibility/2006" xmlns:p14="http://schemas.microsoft.com/office/powerpoint/2010/main">
    <mc:Choice Requires="p14">
      <p:transition spd="slow" p14:dur="2000" advTm="77657"/>
    </mc:Choice>
    <mc:Fallback xmlns="">
      <p:transition spd="slow" advTm="77657"/>
    </mc:Fallback>
  </mc:AlternateContent>
  <p:extLst>
    <p:ext uri="{3A86A75C-4F4B-4683-9AE1-C65F6400EC91}">
      <p14:laserTraceLst xmlns:p14="http://schemas.microsoft.com/office/powerpoint/2010/main">
        <p14:tracePtLst>
          <p14:tracePt t="4499" x="12079288" y="3444875"/>
          <p14:tracePt t="4513" x="11941175" y="3444875"/>
          <p14:tracePt t="4522" x="11791950" y="3444875"/>
          <p14:tracePt t="4534" x="11634788" y="3444875"/>
          <p14:tracePt t="4546" x="11498263" y="3444875"/>
          <p14:tracePt t="4555" x="11372850" y="3444875"/>
          <p14:tracePt t="4567" x="11253788" y="3444875"/>
          <p14:tracePt t="4578" x="11128375" y="3444875"/>
          <p14:tracePt t="4591" x="10991850" y="3444875"/>
          <p14:tracePt t="4600" x="10821988" y="3444875"/>
          <p14:tracePt t="4613" x="10591800" y="3444875"/>
          <p14:tracePt t="4623" x="10334625" y="3444875"/>
          <p14:tracePt t="4634" x="10104438" y="3444875"/>
          <p14:tracePt t="4648" x="9898063" y="3444875"/>
          <p14:tracePt t="4659" x="9747250" y="3444875"/>
          <p14:tracePt t="4668" x="9609138" y="3444875"/>
          <p14:tracePt t="4681" x="9498013" y="3444875"/>
          <p14:tracePt t="4690" x="9385300" y="3444875"/>
          <p14:tracePt t="4702" x="9272588" y="3432175"/>
          <p14:tracePt t="4715" x="9147175" y="3419475"/>
          <p14:tracePt t="4725" x="8991600" y="3413125"/>
          <p14:tracePt t="4736" x="8796338" y="3387725"/>
          <p14:tracePt t="4748" x="8553450" y="3344863"/>
          <p14:tracePt t="4758" x="8283575" y="3313113"/>
          <p14:tracePt t="4770" x="8040688" y="3270250"/>
          <p14:tracePt t="4781" x="7821613" y="3244850"/>
          <p14:tracePt t="4793" x="7634288" y="3219450"/>
          <p14:tracePt t="4806" x="7440613" y="3187700"/>
          <p14:tracePt t="4816" x="7221538" y="3163888"/>
          <p14:tracePt t="4826" x="6934200" y="3132138"/>
          <p14:tracePt t="4837" x="6570663" y="3119438"/>
          <p14:tracePt t="4849" x="6183313" y="3100388"/>
          <p14:tracePt t="4861" x="5802313" y="3100388"/>
          <p14:tracePt t="4871" x="5495925" y="3100388"/>
          <p14:tracePt t="4882" x="5314950" y="3100388"/>
          <p14:tracePt t="4896" x="5227638" y="3100388"/>
          <p14:tracePt t="4949" x="5189538" y="3100388"/>
          <p14:tracePt t="4963" x="5151438" y="3100388"/>
          <p14:tracePt t="4976" x="5114925" y="3100388"/>
          <p14:tracePt t="4984" x="5083175" y="3100388"/>
          <p14:tracePt t="4995" x="5045075" y="3100388"/>
          <p14:tracePt t="5006" x="5021263" y="3100388"/>
          <p14:tracePt t="5017" x="4970463" y="3100388"/>
          <p14:tracePt t="5029" x="4883150" y="3100388"/>
          <p14:tracePt t="5039" x="4770438" y="3100388"/>
          <p14:tracePt t="5050" x="4638675" y="3100388"/>
          <p14:tracePt t="5064" x="4502150" y="3100388"/>
          <p14:tracePt t="5073" x="4364038" y="3100388"/>
          <p14:tracePt t="5084" x="4238625" y="3100388"/>
          <p14:tracePt t="5097" x="4125913" y="3100388"/>
          <p14:tracePt t="5108" x="4025900" y="3100388"/>
          <p14:tracePt t="5118" x="3951288" y="3100388"/>
          <p14:tracePt t="5132" x="3876675" y="3100388"/>
          <p14:tracePt t="5143" x="3813175" y="3100388"/>
          <p14:tracePt t="5152" x="3763963" y="3100388"/>
          <p14:tracePt t="5164" x="3713163" y="3100388"/>
          <p14:tracePt t="5179" x="3676650" y="3100388"/>
          <p14:tracePt t="5186" x="3632200" y="3100388"/>
          <p14:tracePt t="5197" x="3582988" y="3100388"/>
          <p14:tracePt t="5209" x="3544888" y="3100388"/>
          <p14:tracePt t="5220" x="3513138" y="3094038"/>
          <p14:tracePt t="5232" x="3495675" y="3087688"/>
          <p14:tracePt t="5288" x="3482975" y="3081338"/>
          <p14:tracePt t="5321" x="3470275" y="3076575"/>
          <p14:tracePt t="5332" x="3444875" y="3057525"/>
          <p14:tracePt t="5345" x="3432175" y="3044825"/>
          <p14:tracePt t="5354" x="3419475" y="3025775"/>
          <p14:tracePt t="5366" x="3406775" y="2994025"/>
          <p14:tracePt t="5377" x="3376613" y="2951163"/>
          <p14:tracePt t="5390" x="3363913" y="2919413"/>
          <p14:tracePt t="5401" x="3338513" y="2887663"/>
          <p14:tracePt t="5413" x="3313113" y="2857500"/>
          <p14:tracePt t="5422" x="3289300" y="2813050"/>
          <p14:tracePt t="5433" x="3263900" y="2770188"/>
          <p14:tracePt t="5446" x="3238500" y="2725738"/>
          <p14:tracePt t="5456" x="3200400" y="2674938"/>
          <p14:tracePt t="5467" x="3151188" y="2619375"/>
          <p14:tracePt t="5479" x="3100388" y="2563813"/>
          <p14:tracePt t="5490" x="3057525" y="2506663"/>
          <p14:tracePt t="5501" x="3006725" y="2457450"/>
          <p14:tracePt t="5515" x="2976563" y="2413000"/>
          <p14:tracePt t="5524" x="2951163" y="2393950"/>
          <p14:tracePt t="5535" x="2938463" y="2370138"/>
          <p14:tracePt t="5547" x="2932113" y="2357438"/>
          <p14:tracePt t="5557" x="2925763" y="2344738"/>
          <p14:tracePt t="5568" x="2919413" y="2332038"/>
          <p14:tracePt t="5595" x="2913063" y="2319338"/>
          <p14:tracePt t="5636" x="2900363" y="2306638"/>
          <p14:tracePt t="5648" x="2895600" y="2293938"/>
          <p14:tracePt t="5658" x="2876550" y="2274888"/>
          <p14:tracePt t="5669" x="2870200" y="2251075"/>
          <p14:tracePt t="5682" x="2863850" y="2238375"/>
          <p14:tracePt t="5693" x="2857500" y="2212975"/>
          <p14:tracePt t="5703" x="2851150" y="2187575"/>
          <p14:tracePt t="5715" x="2851150" y="2174875"/>
          <p14:tracePt t="5726" x="2844800" y="2174875"/>
          <p14:tracePt t="5749" x="2844800" y="2168525"/>
          <p14:tracePt t="5760" x="2838450" y="2157413"/>
          <p14:tracePt t="5796" x="2832100" y="2151063"/>
          <p14:tracePt t="5807" x="2825750" y="2138363"/>
          <p14:tracePt t="5816" x="2819400" y="2125663"/>
          <p14:tracePt t="5830" x="2813050" y="2106613"/>
          <p14:tracePt t="5838" x="2794000" y="2093913"/>
          <p14:tracePt t="5850" x="2776538" y="2074863"/>
          <p14:tracePt t="5864" x="2744788" y="2063750"/>
          <p14:tracePt t="5872" x="2719388" y="2051050"/>
          <p14:tracePt t="5941" x="2700338" y="2032000"/>
          <p14:tracePt t="5985" x="2689225" y="2025650"/>
          <p14:tracePt t="6018" x="2689225" y="2019300"/>
          <p14:tracePt t="6032" x="2713038" y="2006600"/>
          <p14:tracePt t="6041" x="2776538" y="2000250"/>
          <p14:tracePt t="6052" x="2863850" y="1981200"/>
          <p14:tracePt t="6065" x="2957513" y="1968500"/>
          <p14:tracePt t="6076" x="3032125" y="1963738"/>
          <p14:tracePt t="6087" x="3095625" y="1963738"/>
          <p14:tracePt t="6099" x="3144838" y="1963738"/>
          <p14:tracePt t="6108" x="3182938" y="1963738"/>
          <p14:tracePt t="6119" x="3232150" y="1963738"/>
          <p14:tracePt t="6131" x="3319463" y="1963738"/>
          <p14:tracePt t="6144" x="3476625" y="1963738"/>
          <p14:tracePt t="6153" x="3776663" y="1963738"/>
          <p14:tracePt t="6165" x="4164013" y="1963738"/>
          <p14:tracePt t="6176" x="4545013" y="1963738"/>
          <p14:tracePt t="6187" x="4845050" y="1963738"/>
          <p14:tracePt t="6198" x="5076825" y="1963738"/>
          <p14:tracePt t="6212" x="5164138" y="1963738"/>
          <p14:tracePt t="6245" x="5202238" y="1963738"/>
          <p14:tracePt t="6255" x="5257800" y="1963738"/>
          <p14:tracePt t="6266" x="5308600" y="1963738"/>
          <p14:tracePt t="6278" x="5334000" y="1963738"/>
          <p14:tracePt t="6289" x="5364163" y="1963738"/>
          <p14:tracePt t="6300" x="5389563" y="1963738"/>
          <p14:tracePt t="6314" x="5427663" y="1963738"/>
          <p14:tracePt t="6322" x="5457825" y="1963738"/>
          <p14:tracePt t="6333" x="5495925" y="1963738"/>
          <p14:tracePt t="6348" x="5545138" y="1963738"/>
          <p14:tracePt t="6356" x="5634038" y="1963738"/>
          <p14:tracePt t="6367" x="5757863" y="1963738"/>
          <p14:tracePt t="6380" x="5940425" y="2000250"/>
          <p14:tracePt t="6390" x="6183313" y="2044700"/>
          <p14:tracePt t="6403" x="6457950" y="2106613"/>
          <p14:tracePt t="6415" x="6683375" y="2144713"/>
          <p14:tracePt t="6424" x="6834188" y="2181225"/>
          <p14:tracePt t="6434" x="6946900" y="2212975"/>
          <p14:tracePt t="6448" x="7002463" y="2238375"/>
          <p14:tracePt t="6457" x="7046913" y="2268538"/>
          <p14:tracePt t="6482" x="7108825" y="2306638"/>
          <p14:tracePt t="6490" x="7146925" y="2312988"/>
          <p14:tracePt t="6502" x="7170738" y="2319338"/>
          <p14:tracePt t="6673" x="7183438" y="2338388"/>
          <p14:tracePt t="6683" x="7202488" y="2351088"/>
          <p14:tracePt t="6701" x="7234238" y="2370138"/>
          <p14:tracePt t="6705" x="7259638" y="2387600"/>
          <p14:tracePt t="6716" x="7283450" y="2406650"/>
          <p14:tracePt t="6729" x="7340600" y="2444750"/>
          <p14:tracePt t="6738" x="7396163" y="2474913"/>
          <p14:tracePt t="6749" x="7440613" y="2500313"/>
          <p14:tracePt t="6762" x="7466013" y="2513013"/>
          <p14:tracePt t="6784" x="7477125" y="2525713"/>
          <p14:tracePt t="6795" x="7489825" y="2532063"/>
          <p14:tracePt t="6806" x="7496175" y="2538413"/>
          <p14:tracePt t="6817" x="7508875" y="2544763"/>
          <p14:tracePt t="6831" x="7521575" y="2557463"/>
          <p14:tracePt t="6839" x="7553325" y="2574925"/>
          <p14:tracePt t="6851" x="7583488" y="2587625"/>
          <p14:tracePt t="6864" x="7627938" y="2613025"/>
          <p14:tracePt t="6873" x="7670800" y="2644775"/>
          <p14:tracePt t="6884" x="7696200" y="2657475"/>
          <p14:tracePt t="6899" x="7721600" y="2670175"/>
          <p14:tracePt t="6931" x="7734300" y="2674938"/>
          <p14:tracePt t="9687" x="7734300" y="2670175"/>
          <p14:tracePt t="9697" x="7734300" y="2644775"/>
          <p14:tracePt t="9708" x="7734300" y="2625725"/>
          <p14:tracePt t="9720" x="7740650" y="2613025"/>
          <p14:tracePt t="9731" x="7753350" y="2613025"/>
          <p14:tracePt t="9880" x="7766050" y="2613025"/>
          <p14:tracePt t="9968" x="7777163" y="2613025"/>
          <p14:tracePt t="10001" x="7772400" y="2613025"/>
          <p14:tracePt t="10014" x="7753350" y="2613025"/>
          <p14:tracePt t="10023" x="7702550" y="2613025"/>
          <p14:tracePt t="10034" x="7615238" y="2613025"/>
          <p14:tracePt t="10047" x="7502525" y="2613025"/>
          <p14:tracePt t="10057" x="7353300" y="2613025"/>
          <p14:tracePt t="10069" x="7170738" y="2613025"/>
          <p14:tracePt t="10079" x="6940550" y="2613025"/>
          <p14:tracePt t="10096" x="6708775" y="2613025"/>
          <p14:tracePt t="10104" x="6508750" y="2613025"/>
          <p14:tracePt t="10115" x="6370638" y="2613025"/>
          <p14:tracePt t="10125" x="6283325" y="2613025"/>
          <p14:tracePt t="10136" x="6240463" y="2619375"/>
          <p14:tracePt t="10148" x="6196013" y="2638425"/>
          <p14:tracePt t="10159" x="6140450" y="2674938"/>
          <p14:tracePt t="10169" x="6083300" y="2713038"/>
          <p14:tracePt t="10182" x="6040438" y="2738438"/>
          <p14:tracePt t="10194" x="5995988" y="2770188"/>
          <p14:tracePt t="10204" x="5940425" y="2794000"/>
          <p14:tracePt t="10216" x="5883275" y="2819400"/>
          <p14:tracePt t="10226" x="5857875" y="2838450"/>
          <p14:tracePt t="10237" x="5827713" y="2844800"/>
          <p14:tracePt t="10248" x="5795963" y="2851150"/>
          <p14:tracePt t="10261" x="5757863" y="2851150"/>
          <p14:tracePt t="10270" x="5708650" y="2851150"/>
          <p14:tracePt t="10282" x="5645150" y="2851150"/>
          <p14:tracePt t="10339" x="5583238" y="2851150"/>
          <p14:tracePt t="10349" x="5508625" y="2851150"/>
          <p14:tracePt t="10363" x="5402263" y="2819400"/>
          <p14:tracePt t="10373" x="5238750" y="2770188"/>
          <p14:tracePt t="10384" x="5008563" y="2700338"/>
          <p14:tracePt t="10395" x="4802188" y="2644775"/>
          <p14:tracePt t="10406" x="4651375" y="2606675"/>
          <p14:tracePt t="10417" x="4538663" y="2587625"/>
          <p14:tracePt t="10430" x="4451350" y="2581275"/>
          <p14:tracePt t="10440" x="4364038" y="2581275"/>
          <p14:tracePt t="10450" x="4289425" y="2581275"/>
          <p14:tracePt t="10464" x="4225925" y="2581275"/>
          <p14:tracePt t="48917" x="4219575" y="2581275"/>
          <p14:tracePt t="48949" x="4232275" y="2574925"/>
          <p14:tracePt t="48963" x="4244975" y="2570163"/>
          <p14:tracePt t="48971" x="4270375" y="2551113"/>
          <p14:tracePt t="48983" x="4302125" y="2538413"/>
          <p14:tracePt t="48994" x="4332288" y="2532063"/>
          <p14:tracePt t="49006" x="4364038" y="2513013"/>
          <p14:tracePt t="49020" x="4383088" y="2500313"/>
          <p14:tracePt t="49030" x="4408488" y="2487613"/>
          <p14:tracePt t="49039" x="4425950" y="2470150"/>
          <p14:tracePt t="49050" x="4464050" y="2463800"/>
          <p14:tracePt t="49064" x="4532313" y="2457450"/>
          <p14:tracePt t="49072" x="4632325" y="2432050"/>
          <p14:tracePt t="49084" x="4757738" y="2400300"/>
          <p14:tracePt t="49098" x="4957763" y="2363788"/>
          <p14:tracePt t="49107" x="5276850" y="2319338"/>
          <p14:tracePt t="49118" x="5621338" y="2268538"/>
          <p14:tracePt t="49129" x="5964238" y="2219325"/>
          <p14:tracePt t="49141" x="6257925" y="2168525"/>
          <p14:tracePt t="49151" x="6483350" y="2132013"/>
          <p14:tracePt t="49164" x="6634163" y="2093913"/>
          <p14:tracePt t="49178" x="6734175" y="2063750"/>
          <p14:tracePt t="49185" x="6815138" y="2038350"/>
          <p14:tracePt t="49197" x="6870700" y="2006600"/>
          <p14:tracePt t="49211" x="6902450" y="1993900"/>
          <p14:tracePt t="49221" x="6921500" y="1987550"/>
          <p14:tracePt t="49232" x="6934200" y="1987550"/>
          <p14:tracePt t="49241" x="6946900" y="1987550"/>
          <p14:tracePt t="49253" x="6964363" y="1987550"/>
          <p14:tracePt t="49264" x="6983413" y="1993900"/>
          <p14:tracePt t="49277" x="7008813" y="2012950"/>
          <p14:tracePt t="49287" x="7040563" y="2051050"/>
          <p14:tracePt t="49298" x="7064375" y="2081213"/>
          <p14:tracePt t="49310" x="7102475" y="2138363"/>
          <p14:tracePt t="49320" x="7153275" y="2206625"/>
          <p14:tracePt t="49332" x="7196138" y="2300288"/>
          <p14:tracePt t="49345" x="7234238" y="2413000"/>
          <p14:tracePt t="49354" x="7277100" y="2544763"/>
          <p14:tracePt t="49365" x="7327900" y="2700338"/>
          <p14:tracePt t="49378" x="7377113" y="2857500"/>
          <p14:tracePt t="49388" x="7415213" y="2970213"/>
          <p14:tracePt t="49399" x="7446963" y="3063875"/>
          <p14:tracePt t="49591" x="7466013" y="3100388"/>
          <p14:tracePt t="49614" x="7470775" y="3119438"/>
          <p14:tracePt t="49624" x="7466013" y="3119438"/>
          <p14:tracePt t="49635" x="7446963" y="3113088"/>
          <p14:tracePt t="49647" x="7415213" y="3100388"/>
          <p14:tracePt t="49662" x="7346950" y="3070225"/>
          <p14:tracePt t="49669" x="7253288" y="3032125"/>
          <p14:tracePt t="49682" x="7140575" y="2987675"/>
          <p14:tracePt t="49693" x="7027863" y="2951163"/>
          <p14:tracePt t="49703" x="6908800" y="2919413"/>
          <p14:tracePt t="49715" x="6796088" y="2887663"/>
          <p14:tracePt t="49725" x="6683375" y="2863850"/>
          <p14:tracePt t="49737" x="6596063" y="2857500"/>
          <p14:tracePt t="49748" x="6496050" y="2844800"/>
          <p14:tracePt t="49760" x="6389688" y="2825750"/>
          <p14:tracePt t="49770" x="6289675" y="2806700"/>
          <p14:tracePt t="49781" x="6189663" y="2781300"/>
          <p14:tracePt t="49798" x="6083300" y="2751138"/>
          <p14:tracePt t="49806" x="5995988" y="2713038"/>
          <p14:tracePt t="49816" x="5902325" y="2670175"/>
          <p14:tracePt t="49829" x="5808663" y="2632075"/>
          <p14:tracePt t="49838" x="5721350" y="2587625"/>
          <p14:tracePt t="49849" x="5602288" y="2557463"/>
          <p14:tracePt t="49862" x="5476875" y="2525713"/>
          <p14:tracePt t="49871" x="5334000" y="2481263"/>
          <p14:tracePt t="49883" x="5157788" y="2444750"/>
          <p14:tracePt t="49897" x="4957763" y="2406650"/>
          <p14:tracePt t="49908" x="4783138" y="2370138"/>
          <p14:tracePt t="49916" x="4595813" y="2344738"/>
          <p14:tracePt t="49930" x="4425950" y="2319338"/>
          <p14:tracePt t="49939" x="4257675" y="2293938"/>
          <p14:tracePt t="49951" x="4119563" y="2281238"/>
          <p14:tracePt t="49963" x="3995738" y="2274888"/>
          <p14:tracePt t="49973" x="3883025" y="2274888"/>
          <p14:tracePt t="49984" x="3770313" y="2274888"/>
          <p14:tracePt t="49998" x="3670300" y="2274888"/>
          <p14:tracePt t="50010" x="3582988" y="2274888"/>
          <p14:tracePt t="50018" x="3482975" y="2274888"/>
          <p14:tracePt t="50032" x="3382963" y="2274888"/>
          <p14:tracePt t="50052" x="3189288" y="2274888"/>
          <p14:tracePt t="50064" x="3076575" y="2274888"/>
          <p14:tracePt t="50075" x="2963863" y="2274888"/>
          <p14:tracePt t="50085" x="2851150" y="2274888"/>
          <p14:tracePt t="50099" x="2763838" y="2274888"/>
          <p14:tracePt t="50107" x="2689225" y="2274888"/>
          <p14:tracePt t="50119" x="2619375" y="2287588"/>
          <p14:tracePt t="50132" x="2593975" y="2287588"/>
          <p14:tracePt t="50141" x="2563813" y="2293938"/>
          <p14:tracePt t="50153" x="2525713" y="2300288"/>
          <p14:tracePt t="50165" x="2482850" y="2319338"/>
          <p14:tracePt t="50177" x="2438400" y="2338388"/>
          <p14:tracePt t="50186" x="2393950" y="2351088"/>
          <p14:tracePt t="50198" x="2338388" y="2381250"/>
          <p14:tracePt t="50210" x="2276475" y="2406650"/>
          <p14:tracePt t="50223" x="2219325" y="2438400"/>
          <p14:tracePt t="50232" x="2163763" y="2463800"/>
          <p14:tracePt t="50243" x="2119313" y="2481263"/>
          <p14:tracePt t="50254" x="2100263" y="2487613"/>
          <p14:tracePt t="50266" x="2070100" y="2500313"/>
          <p14:tracePt t="50277" x="2038350" y="2519363"/>
          <p14:tracePt t="50288" x="1993900" y="2557463"/>
          <p14:tracePt t="50302" x="1963738" y="2574925"/>
          <p14:tracePt t="50313" x="1931988" y="2600325"/>
          <p14:tracePt t="50322" x="1881188" y="2638425"/>
          <p14:tracePt t="50333" x="1825625" y="2674938"/>
          <p14:tracePt t="50347" x="1770063" y="2725738"/>
          <p14:tracePt t="50355" x="1712913" y="2781300"/>
          <p14:tracePt t="50366" x="1663700" y="2838450"/>
          <p14:tracePt t="50378" x="1619250" y="2900363"/>
          <p14:tracePt t="50389" x="1581150" y="2944813"/>
          <p14:tracePt t="50403" x="1557338" y="2987675"/>
          <p14:tracePt t="50414" x="1538288" y="3006725"/>
          <p14:tracePt t="50424" x="1525588" y="3019425"/>
          <p14:tracePt t="50434" x="1519238" y="3032125"/>
          <p14:tracePt t="50447" x="1519238" y="3051175"/>
          <p14:tracePt t="50457" x="1519238" y="3076575"/>
          <p14:tracePt t="50468" x="1519238" y="3100388"/>
          <p14:tracePt t="50479" x="1519238" y="3132138"/>
          <p14:tracePt t="50491" x="1538288" y="3176588"/>
          <p14:tracePt t="50503" x="1557338" y="3213100"/>
          <p14:tracePt t="50515" x="1581150" y="3251200"/>
          <p14:tracePt t="50524" x="1587500" y="3270250"/>
          <p14:tracePt t="50535" x="1600200" y="3287713"/>
          <p14:tracePt t="50548" x="1612900" y="3313113"/>
          <p14:tracePt t="50558" x="1638300" y="3338513"/>
          <p14:tracePt t="50569" x="1657350" y="3357563"/>
          <p14:tracePt t="50580" x="1681163" y="3370263"/>
          <p14:tracePt t="50595" x="1712913" y="3381375"/>
          <p14:tracePt t="50603" x="1757363" y="3413125"/>
          <p14:tracePt t="50616" x="1800225" y="3438525"/>
          <p14:tracePt t="50625" x="1838325" y="3457575"/>
          <p14:tracePt t="50636" x="1881188" y="3470275"/>
          <p14:tracePt t="50648" x="1938338" y="3487738"/>
          <p14:tracePt t="50660" x="1987550" y="3494088"/>
          <p14:tracePt t="50670" x="2063750" y="3506788"/>
          <p14:tracePt t="50681" x="2163763" y="3519488"/>
          <p14:tracePt t="50694" x="2300288" y="3525838"/>
          <p14:tracePt t="50705" x="2463800" y="3551238"/>
          <p14:tracePt t="50716" x="2657475" y="3576638"/>
          <p14:tracePt t="50730" x="2870200" y="3600450"/>
          <p14:tracePt t="50738" x="3038475" y="3625850"/>
          <p14:tracePt t="50749" x="3206750" y="3651250"/>
          <p14:tracePt t="50762" x="3344863" y="3663950"/>
          <p14:tracePt t="50774" x="3470275" y="3670300"/>
          <p14:tracePt t="50783" x="3595688" y="3670300"/>
          <p14:tracePt t="50796" x="3732213" y="3670300"/>
          <p14:tracePt t="50805" x="3883025" y="3670300"/>
          <p14:tracePt t="50816" x="4076700" y="3644900"/>
          <p14:tracePt t="50830" x="4302125" y="3600450"/>
          <p14:tracePt t="50839" x="4521200" y="3557588"/>
          <p14:tracePt t="50851" x="4745038" y="3519488"/>
          <p14:tracePt t="50864" x="4938713" y="3476625"/>
          <p14:tracePt t="50872" x="5089525" y="3444875"/>
          <p14:tracePt t="50884" x="5208588" y="3400425"/>
          <p14:tracePt t="50896" x="5295900" y="3370263"/>
          <p14:tracePt t="50908" x="5364163" y="3332163"/>
          <p14:tracePt t="50918" x="5421313" y="3306763"/>
          <p14:tracePt t="50930" x="5476875" y="3276600"/>
          <p14:tracePt t="50941" x="5534025" y="3251200"/>
          <p14:tracePt t="50951" x="5576888" y="3232150"/>
          <p14:tracePt t="50964" x="5608638" y="3206750"/>
          <p14:tracePt t="50974" x="5638800" y="3181350"/>
          <p14:tracePt t="50986" x="5657850" y="3163888"/>
          <p14:tracePt t="50997" x="5683250" y="3125788"/>
          <p14:tracePt t="51008" x="5702300" y="3100388"/>
          <p14:tracePt t="51020" x="5708650" y="3057525"/>
          <p14:tracePt t="51032" x="5715000" y="3013075"/>
          <p14:tracePt t="51041" x="5727700" y="2987675"/>
          <p14:tracePt t="51053" x="5734050" y="2957513"/>
          <p14:tracePt t="51064" x="5745163" y="2938463"/>
          <p14:tracePt t="51075" x="5751513" y="2906713"/>
          <p14:tracePt t="51087" x="5757863" y="2881313"/>
          <p14:tracePt t="51099" x="5764213" y="2851150"/>
          <p14:tracePt t="51110" x="5764213" y="2819400"/>
          <p14:tracePt t="51120" x="5764213" y="2787650"/>
          <p14:tracePt t="51131" x="5764213" y="2757488"/>
          <p14:tracePt t="51146" x="5764213" y="2732088"/>
          <p14:tracePt t="51153" x="5764213" y="2706688"/>
          <p14:tracePt t="51165" x="5745163" y="2687638"/>
          <p14:tracePt t="51177" x="5715000" y="2663825"/>
          <p14:tracePt t="51187" x="5670550" y="2638425"/>
          <p14:tracePt t="51199" x="5634038" y="2613025"/>
          <p14:tracePt t="51213" x="5576888" y="2574925"/>
          <p14:tracePt t="51221" x="5502275" y="2532063"/>
          <p14:tracePt t="51232" x="5395913" y="2481263"/>
          <p14:tracePt t="51245" x="5245100" y="2425700"/>
          <p14:tracePt t="51255" x="5064125" y="2374900"/>
          <p14:tracePt t="51267" x="4864100" y="2319338"/>
          <p14:tracePt t="51278" x="4664075" y="2281238"/>
          <p14:tracePt t="51289" x="4464050" y="2238375"/>
          <p14:tracePt t="51301" x="4276725" y="2212975"/>
          <p14:tracePt t="51314" x="4114800" y="2200275"/>
          <p14:tracePt t="51323" x="3976688" y="2193925"/>
          <p14:tracePt t="51334" x="3819525" y="2181225"/>
          <p14:tracePt t="51346" x="3657600" y="2168525"/>
          <p14:tracePt t="51357" x="3495675" y="2157413"/>
          <p14:tracePt t="51367" x="3344863" y="2157413"/>
          <p14:tracePt t="51379" x="3189288" y="2157413"/>
          <p14:tracePt t="51392" x="3051175" y="2157413"/>
          <p14:tracePt t="51403" x="2913063" y="2157413"/>
          <p14:tracePt t="51414" x="2776538" y="2157413"/>
          <p14:tracePt t="51425" x="2657475" y="2157413"/>
          <p14:tracePt t="51435" x="2557463" y="2157413"/>
          <p14:tracePt t="51446" x="2470150" y="2157413"/>
          <p14:tracePt t="51459" x="2382838" y="2163763"/>
          <p14:tracePt t="51469" x="2300288" y="2181225"/>
          <p14:tracePt t="51480" x="2219325" y="2212975"/>
          <p14:tracePt t="51495" x="2132013" y="2251075"/>
          <p14:tracePt t="51503" x="2038350" y="2293938"/>
          <p14:tracePt t="51514" x="1957388" y="2344738"/>
          <p14:tracePt t="51527" x="1876425" y="2393950"/>
          <p14:tracePt t="51536" x="1800225" y="2444750"/>
          <p14:tracePt t="51548" x="1719263" y="2493963"/>
          <p14:tracePt t="51559" x="1638300" y="2557463"/>
          <p14:tracePt t="51570" x="1557338" y="2613025"/>
          <p14:tracePt t="51581" x="1474788" y="2663825"/>
          <p14:tracePt t="51596" x="1406525" y="2713038"/>
          <p14:tracePt t="51604" x="1350963" y="2751138"/>
          <p14:tracePt t="51615" x="1300163" y="2800350"/>
          <p14:tracePt t="51628" x="1274763" y="2832100"/>
          <p14:tracePt t="51637" x="1250950" y="2874963"/>
          <p14:tracePt t="51649" x="1238250" y="2919413"/>
          <p14:tracePt t="51662" x="1225550" y="2944813"/>
          <p14:tracePt t="51671" x="1219200" y="2974975"/>
          <p14:tracePt t="51683" x="1219200" y="3000375"/>
          <p14:tracePt t="51694" x="1231900" y="3044825"/>
          <p14:tracePt t="51705" x="1257300" y="3100388"/>
          <p14:tracePt t="51718" x="1306513" y="3144838"/>
          <p14:tracePt t="51729" x="1363663" y="3194050"/>
          <p14:tracePt t="51739" x="1431925" y="3251200"/>
          <p14:tracePt t="51750" x="1512888" y="3300413"/>
          <p14:tracePt t="51763" x="1612900" y="3357563"/>
          <p14:tracePt t="51773" x="1731963" y="3394075"/>
          <p14:tracePt t="51784" x="1893888" y="3444875"/>
          <p14:tracePt t="51797" x="2125663" y="3500438"/>
          <p14:tracePt t="51818" x="2838450" y="3619500"/>
          <p14:tracePt t="51830" x="3282950" y="3670300"/>
          <p14:tracePt t="51840" x="3795713" y="3706813"/>
          <p14:tracePt t="51851" x="4289425" y="3744913"/>
          <p14:tracePt t="51864" x="4770438" y="3763963"/>
          <p14:tracePt t="51874" x="5183188" y="3763963"/>
          <p14:tracePt t="51891" x="5538788" y="3763963"/>
          <p14:tracePt t="51901" x="5815013" y="3763963"/>
          <p14:tracePt t="51911" x="5995988" y="3763963"/>
          <p14:tracePt t="51919" x="6140450" y="3744913"/>
          <p14:tracePt t="51931" x="6246813" y="3713163"/>
          <p14:tracePt t="51942" x="6321425" y="3676650"/>
          <p14:tracePt t="51953" x="6389688" y="3625850"/>
          <p14:tracePt t="51964" x="6464300" y="3563938"/>
          <p14:tracePt t="51977" x="6521450" y="3506788"/>
          <p14:tracePt t="51988" x="6570663" y="3438525"/>
          <p14:tracePt t="52000" x="6621463" y="3370263"/>
          <p14:tracePt t="52010" x="6657975" y="3287713"/>
          <p14:tracePt t="52021" x="6689725" y="3213100"/>
          <p14:tracePt t="52032" x="6708775" y="3119438"/>
          <p14:tracePt t="52044" x="6715125" y="3032125"/>
          <p14:tracePt t="52054" x="6727825" y="2957513"/>
          <p14:tracePt t="52066" x="6727825" y="2881313"/>
          <p14:tracePt t="52078" x="6727825" y="2819400"/>
          <p14:tracePt t="52088" x="6715125" y="2751138"/>
          <p14:tracePt t="52101" x="6664325" y="2670175"/>
          <p14:tracePt t="52113" x="6557963" y="2581275"/>
          <p14:tracePt t="52122" x="6289675" y="2457450"/>
          <p14:tracePt t="52133" x="5908675" y="2357438"/>
          <p14:tracePt t="52147" x="5414963" y="2281238"/>
          <p14:tracePt t="52155" x="4870450" y="2244725"/>
          <p14:tracePt t="52167" x="4314825" y="2257425"/>
          <p14:tracePt t="52181" x="3844925" y="2293938"/>
          <p14:tracePt t="52189" x="3444875" y="2381250"/>
          <p14:tracePt t="52200" x="3138488" y="2474913"/>
          <p14:tracePt t="52214" x="2889250" y="2619375"/>
          <p14:tracePt t="52227" x="2693988" y="2794000"/>
          <p14:tracePt t="52234" x="2532063" y="3006725"/>
          <p14:tracePt t="52248" x="2425700" y="3244850"/>
          <p14:tracePt t="52258" x="2382838" y="3563938"/>
          <p14:tracePt t="52268" x="2400300" y="3857625"/>
          <p14:tracePt t="52279" x="2544763" y="4125913"/>
          <p14:tracePt t="52292" x="2813050" y="4376738"/>
          <p14:tracePt t="52301" x="3238500" y="4600575"/>
          <p14:tracePt t="52314" x="3713163" y="4706938"/>
          <p14:tracePt t="52324" x="4176713" y="4725988"/>
          <p14:tracePt t="52335" x="4676775" y="4638675"/>
          <p14:tracePt t="52348" x="5095875" y="4457700"/>
          <p14:tracePt t="52358" x="5451475" y="4206875"/>
          <p14:tracePt t="52369" x="5702300" y="3938588"/>
          <p14:tracePt t="52380" x="5870575" y="3619500"/>
          <p14:tracePt t="52396" x="5934075" y="3294063"/>
          <p14:tracePt t="52407" x="5908675" y="3006725"/>
          <p14:tracePt t="52414" x="5795963" y="2693988"/>
          <p14:tracePt t="52426" x="5534025" y="2381250"/>
          <p14:tracePt t="52437" x="5102225" y="2074863"/>
          <p14:tracePt t="52448" x="4432300" y="1774825"/>
          <p14:tracePt t="52460" x="3619500" y="1525588"/>
          <p14:tracePt t="52470" x="2794000" y="1357313"/>
          <p14:tracePt t="52482" x="2057400" y="1319213"/>
          <p14:tracePt t="52494" x="1457325" y="1406525"/>
          <p14:tracePt t="52504" x="993775" y="1593850"/>
          <p14:tracePt t="52516" x="674688" y="1857375"/>
          <p14:tracePt t="52528" x="481013" y="2251075"/>
          <p14:tracePt t="52538" x="406400" y="2725738"/>
          <p14:tracePt t="52549" x="474663" y="3219450"/>
          <p14:tracePt t="52563" x="762000" y="3694113"/>
          <p14:tracePt t="52572" x="1250950" y="4106863"/>
          <p14:tracePt t="52583" x="1919288" y="4394200"/>
          <p14:tracePt t="52597" x="2719388" y="4557713"/>
          <p14:tracePt t="52605" x="3606800" y="4576763"/>
          <p14:tracePt t="52616" x="4508500" y="4438650"/>
          <p14:tracePt t="52631" x="5376863" y="4144963"/>
          <p14:tracePt t="52638" x="6121400" y="3770313"/>
          <p14:tracePt t="52650" x="6634163" y="3376613"/>
          <p14:tracePt t="52664" x="6946900" y="2987675"/>
          <p14:tracePt t="52674" x="7053263" y="2632075"/>
          <p14:tracePt t="52684" x="6959600" y="2300288"/>
          <p14:tracePt t="52696" x="6683375" y="2006600"/>
          <p14:tracePt t="52714" x="6257925" y="1763713"/>
          <p14:tracePt t="52717" x="5695950" y="1593850"/>
          <p14:tracePt t="52731" x="5021263" y="1468438"/>
          <p14:tracePt t="52742" x="4283075" y="1450975"/>
          <p14:tracePt t="52752" x="3495675" y="1506538"/>
          <p14:tracePt t="52765" x="2744788" y="1651000"/>
          <p14:tracePt t="52777" x="2132013" y="1844675"/>
          <p14:tracePt t="52786" x="1681163" y="2087563"/>
          <p14:tracePt t="52798" x="1393825" y="2325688"/>
          <p14:tracePt t="52807" x="1244600" y="2532063"/>
          <p14:tracePt t="52819" x="1200150" y="2687638"/>
          <p14:tracePt t="52832" x="1212850" y="2813050"/>
          <p14:tracePt t="52841" x="1344613" y="2932113"/>
          <p14:tracePt t="52853" x="1663700" y="3081338"/>
          <p14:tracePt t="52865" x="2170113" y="3213100"/>
          <p14:tracePt t="52877" x="2763838" y="3294063"/>
          <p14:tracePt t="52894" x="3376613" y="3313113"/>
          <p14:tracePt t="52899" x="3938588" y="3257550"/>
          <p14:tracePt t="52909" x="4419600" y="3151188"/>
          <p14:tracePt t="52920" x="4757738" y="2994025"/>
          <p14:tracePt t="52932" x="4995863" y="2825750"/>
          <p14:tracePt t="52944" x="5132388" y="2638425"/>
          <p14:tracePt t="52954" x="5195888" y="2481263"/>
          <p14:tracePt t="52965" x="5195888" y="2325688"/>
          <p14:tracePt t="52977" x="5132388" y="2181225"/>
          <p14:tracePt t="52989" x="4945063" y="2038350"/>
          <p14:tracePt t="53001" x="4614863" y="1919288"/>
          <p14:tracePt t="53013" x="4164013" y="1851025"/>
          <p14:tracePt t="53021" x="3732213" y="1831975"/>
          <p14:tracePt t="53033" x="3363913" y="1857375"/>
          <p14:tracePt t="53046" x="3057525" y="1957388"/>
          <p14:tracePt t="53055" x="2806700" y="2093913"/>
          <p14:tracePt t="53067" x="2613025" y="2274888"/>
          <p14:tracePt t="53078" x="2489200" y="2474913"/>
          <p14:tracePt t="53089" x="2400300" y="2687638"/>
          <p14:tracePt t="53102" x="2376488" y="2906713"/>
          <p14:tracePt t="53114" x="2419350" y="3106738"/>
          <p14:tracePt t="53123" x="2582863" y="3294063"/>
          <p14:tracePt t="53134" x="2851150" y="3438525"/>
          <p14:tracePt t="53148" x="3225800" y="3525838"/>
          <p14:tracePt t="53158" x="3638550" y="3544888"/>
          <p14:tracePt t="53168" x="4083050" y="3494088"/>
          <p14:tracePt t="53180" x="4489450" y="3394075"/>
          <p14:tracePt t="53191" x="4826000" y="3257550"/>
          <p14:tracePt t="53202" x="5076825" y="3113088"/>
          <p14:tracePt t="53215" x="5232400" y="2994025"/>
          <p14:tracePt t="53226" x="5308600" y="2913063"/>
          <p14:tracePt t="53235" x="5345113" y="2844800"/>
          <p14:tracePt t="53248" x="5351463" y="2781300"/>
          <p14:tracePt t="53258" x="5338763" y="2732088"/>
          <p14:tracePt t="53269" x="5295900" y="2693988"/>
          <p14:tracePt t="53280" x="5221288" y="2663825"/>
          <p14:tracePt t="53294" x="5114925" y="2644775"/>
          <p14:tracePt t="53307" x="4976813" y="2632075"/>
          <p14:tracePt t="53315" x="4845050" y="2632075"/>
          <p14:tracePt t="53325" x="4721225" y="2632075"/>
          <p14:tracePt t="53336" x="4632325" y="2638425"/>
          <p14:tracePt t="53348" x="4589463" y="2638425"/>
          <p14:tracePt t="53416" x="4570413" y="2644775"/>
          <p14:tracePt t="53429" x="4564063" y="2651125"/>
          <p14:tracePt t="53438" x="4557713" y="2670175"/>
          <p14:tracePt t="53461" x="4576763" y="2674938"/>
          <p14:tracePt t="53473" x="4595813" y="2681288"/>
          <p14:tracePt t="53483" x="4621213" y="2681288"/>
          <p14:tracePt t="53494" x="4638675" y="2681288"/>
          <p14:tracePt t="53516" x="4651375" y="2681288"/>
          <p14:tracePt t="53899" x="4645025" y="2681288"/>
          <p14:tracePt t="53911" x="4632325" y="2681288"/>
          <p14:tracePt t="53921" x="4602163" y="2674938"/>
          <p14:tracePt t="53932" x="4570413" y="2670175"/>
          <p14:tracePt t="53945" x="4557713" y="2663825"/>
          <p14:tracePt t="54012" x="4538663" y="2657475"/>
          <p14:tracePt t="54024" x="4508500" y="2651125"/>
          <p14:tracePt t="54034" x="4483100" y="2644775"/>
          <p14:tracePt t="54047" x="4451350" y="2638425"/>
          <p14:tracePt t="54057" x="4414838" y="2625725"/>
          <p14:tracePt t="54067" x="4389438" y="2619375"/>
          <p14:tracePt t="54191" x="4376738" y="2619375"/>
          <p14:tracePt t="54214" x="4364038" y="2619375"/>
          <p14:tracePt t="54225" x="4351338" y="2619375"/>
          <p14:tracePt t="54236" x="4332288" y="2619375"/>
          <p14:tracePt t="54248" x="4319588" y="2619375"/>
          <p14:tracePt t="54372" x="4308475" y="2619375"/>
          <p14:tracePt t="54383" x="4295775" y="2613025"/>
          <p14:tracePt t="54398" x="4289425" y="2606675"/>
          <p14:tracePt t="59704" x="4276725" y="2606675"/>
          <p14:tracePt t="59708" x="4225925" y="2663825"/>
          <p14:tracePt t="59715" x="4138613" y="2770188"/>
          <p14:tracePt t="59727" x="4051300" y="2881313"/>
          <p14:tracePt t="59818" x="3989388" y="2970213"/>
          <p14:tracePt t="59829" x="3970338" y="3038475"/>
          <p14:tracePt t="59839" x="3983038" y="3100388"/>
          <p14:tracePt t="59850" x="4032250" y="3170238"/>
          <p14:tracePt t="59863" x="4125913" y="3257550"/>
          <p14:tracePt t="59873" x="4251325" y="3363913"/>
          <p14:tracePt t="59885" x="4438650" y="3500438"/>
          <p14:tracePt t="59908" x="4814888" y="3725863"/>
          <p14:tracePt t="59918" x="4889500" y="3757613"/>
          <p14:tracePt t="59930" x="4945063" y="3776663"/>
          <p14:tracePt t="59941" x="4983163" y="3776663"/>
          <p14:tracePt t="59951" x="5057775" y="3757613"/>
          <p14:tracePt t="59963" x="5189538" y="3713163"/>
          <p14:tracePt t="59976" x="5464175" y="3670300"/>
          <p14:tracePt t="59986" x="5857875" y="3619500"/>
          <p14:tracePt t="59998" x="6289675" y="3600450"/>
          <p14:tracePt t="60013" x="6721475" y="3600450"/>
          <p14:tracePt t="60019" x="7059613" y="3613150"/>
          <p14:tracePt t="60031" x="7264400" y="3613150"/>
          <p14:tracePt t="60041" x="7402513" y="3613150"/>
          <p14:tracePt t="60052" x="7515225" y="3613150"/>
          <p14:tracePt t="60065" x="7608888" y="3613150"/>
          <p14:tracePt t="60076" x="7734300" y="3613150"/>
          <p14:tracePt t="60087" x="7859713" y="3613150"/>
          <p14:tracePt t="60100" x="7983538" y="3613150"/>
          <p14:tracePt t="60110" x="8083550" y="3606800"/>
          <p14:tracePt t="60144" x="8134350" y="3600450"/>
          <p14:tracePt t="60154" x="8159750" y="3587750"/>
          <p14:tracePt t="60165" x="8166100" y="3576638"/>
          <p14:tracePt t="60179" x="8172450" y="3557588"/>
          <p14:tracePt t="60188" x="8178800" y="3538538"/>
          <p14:tracePt t="60199" x="8183563" y="3519488"/>
          <p14:tracePt t="60213" x="8183563" y="3487738"/>
          <p14:tracePt t="60225" x="8183563" y="3470275"/>
          <p14:tracePt t="60233" x="8183563" y="3432175"/>
          <p14:tracePt t="60246" x="8153400" y="3363913"/>
          <p14:tracePt t="60255" x="8102600" y="3276600"/>
          <p14:tracePt t="60267" x="8027988" y="3151188"/>
          <p14:tracePt t="60278" x="7934325" y="2981325"/>
          <p14:tracePt t="60290" x="7834313" y="2781300"/>
          <p14:tracePt t="60302" x="7747000" y="2613025"/>
          <p14:tracePt t="60314" x="7659688" y="2463800"/>
          <p14:tracePt t="60324" x="7583488" y="2357438"/>
          <p14:tracePt t="60334" x="7508875" y="2263775"/>
          <p14:tracePt t="60347" x="7427913" y="2206625"/>
          <p14:tracePt t="60357" x="7334250" y="2151063"/>
          <p14:tracePt t="60368" x="7246938" y="2112963"/>
          <p14:tracePt t="60379" x="7146925" y="2093913"/>
          <p14:tracePt t="60391" x="7040563" y="2068513"/>
          <p14:tracePt t="60403" x="6940550" y="2063750"/>
          <p14:tracePt t="60415" x="6853238" y="2063750"/>
          <p14:tracePt t="60427" x="6764338" y="2063750"/>
          <p14:tracePt t="60435" x="6677025" y="2051050"/>
          <p14:tracePt t="60448" x="6589713" y="2044700"/>
          <p14:tracePt t="60458" x="6489700" y="2019300"/>
          <p14:tracePt t="60469" x="6357938" y="2000250"/>
          <p14:tracePt t="60480" x="6208713" y="1987550"/>
          <p14:tracePt t="60494" x="5995988" y="1974850"/>
          <p14:tracePt t="60510" x="5783263" y="1963738"/>
          <p14:tracePt t="60515" x="5551488" y="1963738"/>
          <p14:tracePt t="60527" x="5321300" y="1963738"/>
          <p14:tracePt t="60537" x="5121275" y="1963738"/>
          <p14:tracePt t="60548" x="4914900" y="1963738"/>
          <p14:tracePt t="60560" x="4725988" y="1968500"/>
          <p14:tracePt t="60570" x="4564063" y="1981200"/>
          <p14:tracePt t="60582" x="4425950" y="1993900"/>
          <p14:tracePt t="60596" x="4302125" y="2000250"/>
          <p14:tracePt t="60604" x="4189413" y="2025650"/>
          <p14:tracePt t="60615" x="4076700" y="2044700"/>
          <p14:tracePt t="60632" x="3963988" y="2063750"/>
          <p14:tracePt t="60638" x="3863975" y="2074863"/>
          <p14:tracePt t="60649" x="3757613" y="2093913"/>
          <p14:tracePt t="60664" x="3657600" y="2106613"/>
          <p14:tracePt t="60672" x="3570288" y="2112963"/>
          <p14:tracePt t="60682" x="3525838" y="2119313"/>
          <p14:tracePt t="60739" x="3506788" y="2119313"/>
          <p14:tracePt t="60751" x="3482975" y="2132013"/>
          <p14:tracePt t="60764" x="3451225" y="2138363"/>
          <p14:tracePt t="60774" x="3406775" y="2163763"/>
          <p14:tracePt t="60784" x="3376613" y="2174875"/>
          <p14:tracePt t="60797" x="3332163" y="2193925"/>
          <p14:tracePt t="60807" x="3313113" y="2206625"/>
          <p14:tracePt t="60818" x="3302000" y="2225675"/>
          <p14:tracePt t="60832" x="3289300" y="2238375"/>
          <p14:tracePt t="60841" x="3276600" y="2244725"/>
          <p14:tracePt t="60885" x="3270250" y="2251075"/>
          <p14:tracePt t="60898" x="3263900" y="2251075"/>
          <p14:tracePt t="60920" x="3251200" y="2274888"/>
          <p14:tracePt t="60931" x="3244850" y="2287588"/>
          <p14:tracePt t="60942" x="3238500" y="2293938"/>
          <p14:tracePt t="60953" x="3232150" y="2300288"/>
          <p14:tracePt t="60965" x="3225800" y="2306638"/>
          <p14:tracePt t="61011" x="3225800" y="2312988"/>
          <p14:tracePt t="61032" x="3219450" y="2319338"/>
          <p14:tracePt t="61133" x="3219450" y="2325688"/>
          <p14:tracePt t="61146" x="3225800" y="2338388"/>
          <p14:tracePt t="61155" x="3244850" y="2344738"/>
          <p14:tracePt t="61166" x="3282950" y="2344738"/>
          <p14:tracePt t="61180" x="3357563" y="2344738"/>
          <p14:tracePt t="61190" x="3457575" y="2351088"/>
          <p14:tracePt t="61201" x="3582988" y="2363788"/>
          <p14:tracePt t="61213" x="3719513" y="2374900"/>
          <p14:tracePt t="61225" x="3895725" y="2393950"/>
          <p14:tracePt t="61234" x="4089400" y="2419350"/>
          <p14:tracePt t="61248" x="4314825" y="2463800"/>
          <p14:tracePt t="61258" x="4532313" y="2506663"/>
          <p14:tracePt t="61268" x="4783138" y="2551113"/>
          <p14:tracePt t="61279" x="5032375" y="2606675"/>
          <p14:tracePt t="61292" x="5276850" y="2651125"/>
          <p14:tracePt t="61302" x="5476875" y="2687638"/>
          <p14:tracePt t="61314" x="5645150" y="2713038"/>
          <p14:tracePt t="61324" x="5770563" y="2725738"/>
          <p14:tracePt t="61335" x="5870575" y="2738438"/>
          <p14:tracePt t="61348" x="5957888" y="2744788"/>
          <p14:tracePt t="61358" x="6045200" y="2757488"/>
          <p14:tracePt t="61369" x="6134100" y="2763838"/>
          <p14:tracePt t="61380" x="6221413" y="2774950"/>
          <p14:tracePt t="61395" x="6315075" y="2781300"/>
          <p14:tracePt t="61405" x="6389688" y="2794000"/>
          <p14:tracePt t="61415" x="6464300" y="2806700"/>
          <p14:tracePt t="61426" x="6540500" y="2813050"/>
          <p14:tracePt t="61436" x="6621463" y="2825750"/>
          <p14:tracePt t="61448" x="6670675" y="2832100"/>
          <p14:tracePt t="61461" x="6721475" y="2838450"/>
          <p14:tracePt t="61471" x="6764338" y="2851150"/>
          <p14:tracePt t="61482" x="6796088" y="2857500"/>
          <p14:tracePt t="61496" x="6821488" y="2857500"/>
          <p14:tracePt t="61505" x="6853238" y="2863850"/>
          <p14:tracePt t="61528" x="6870700" y="2863850"/>
          <p14:tracePt t="61572" x="6883400" y="2863850"/>
          <p14:tracePt t="61583" x="6896100" y="2863850"/>
          <p14:tracePt t="61602" x="6902450" y="2863850"/>
          <p14:tracePt t="61605" x="6908800" y="2863850"/>
          <p14:tracePt t="61616" x="6934200" y="2863850"/>
          <p14:tracePt t="61629" x="6946900" y="2863850"/>
          <p14:tracePt t="61774" x="6940550" y="2844800"/>
          <p14:tracePt t="61785" x="6908800" y="2813050"/>
          <p14:tracePt t="61798" x="6889750" y="2794000"/>
          <p14:tracePt t="61808" x="6846888" y="2763838"/>
          <p14:tracePt t="61819" x="6789738" y="2725738"/>
          <p14:tracePt t="61831" x="6721475" y="2687638"/>
          <p14:tracePt t="61842" x="6615113" y="2638425"/>
          <p14:tracePt t="61853" x="6464300" y="2581275"/>
          <p14:tracePt t="61864" x="6257925" y="2506663"/>
          <p14:tracePt t="61876" x="6008688" y="2451100"/>
          <p14:tracePt t="61887" x="5757863" y="2393950"/>
          <p14:tracePt t="61908" x="5483225" y="2344738"/>
          <p14:tracePt t="61912" x="5238750" y="2300288"/>
          <p14:tracePt t="61920" x="4995863" y="2274888"/>
          <p14:tracePt t="61932" x="4783138" y="2263775"/>
          <p14:tracePt t="61944" x="4557713" y="2263775"/>
          <p14:tracePt t="61954" x="4351338" y="2263775"/>
          <p14:tracePt t="61965" x="4138613" y="2268538"/>
          <p14:tracePt t="61978" x="3919538" y="2293938"/>
          <p14:tracePt t="61988" x="3702050" y="2338388"/>
          <p14:tracePt t="61999" x="3470275" y="2393950"/>
          <p14:tracePt t="62013" x="3244850" y="2451100"/>
          <p14:tracePt t="62022" x="3070225" y="2487613"/>
          <p14:tracePt t="62033" x="2919413" y="2525713"/>
          <p14:tracePt t="62045" x="2806700" y="2557463"/>
          <p14:tracePt t="62055" x="2706688" y="2581275"/>
          <p14:tracePt t="62067" x="2613025" y="2606675"/>
          <p14:tracePt t="62078" x="2570163" y="2619375"/>
          <p14:tracePt t="62090" x="2544763" y="2632075"/>
          <p14:tracePt t="62102" x="2532063" y="2632075"/>
          <p14:tracePt t="62123" x="2519363" y="2638425"/>
          <p14:tracePt t="62190" x="2506663" y="2644775"/>
          <p14:tracePt t="62202" x="2489200" y="2644775"/>
          <p14:tracePt t="62216" x="2463800" y="2638425"/>
          <p14:tracePt t="62224" x="2413000" y="2613025"/>
          <p14:tracePt t="62235" x="2338388" y="2587625"/>
          <p14:tracePt t="62246" x="2244725" y="2544763"/>
          <p14:tracePt t="62259" x="2151063" y="2506663"/>
          <p14:tracePt t="62269" x="2063750" y="2463800"/>
          <p14:tracePt t="62280" x="1981200" y="2432050"/>
          <p14:tracePt t="62294" x="1951038" y="2419350"/>
          <p14:tracePt t="62304" x="1931988" y="2413000"/>
          <p14:tracePt t="62315" x="1912938" y="2406650"/>
          <p14:tracePt t="62326" x="1870075" y="2400300"/>
          <p14:tracePt t="62337" x="1844675" y="2400300"/>
          <p14:tracePt t="62348" x="1806575" y="2400300"/>
          <p14:tracePt t="62360" x="1744663" y="2387600"/>
          <p14:tracePt t="62370" x="1663700" y="2381250"/>
          <p14:tracePt t="62382" x="1574800" y="2370138"/>
          <p14:tracePt t="62397" x="1487488" y="2370138"/>
          <p14:tracePt t="62405" x="1400175" y="2370138"/>
          <p14:tracePt t="62416" x="1325563" y="2370138"/>
          <p14:tracePt t="62429" x="1263650" y="2370138"/>
          <p14:tracePt t="62462" x="1238250" y="2370138"/>
          <p14:tracePt t="62471" x="1225550" y="2374900"/>
          <p14:tracePt t="62495" x="1219200" y="2387600"/>
          <p14:tracePt t="62510" x="1206500" y="2406650"/>
          <p14:tracePt t="62520" x="1212850" y="2432050"/>
          <p14:tracePt t="62530" x="1231900" y="2470150"/>
          <p14:tracePt t="62540" x="1270000" y="2493963"/>
          <p14:tracePt t="62550" x="1331913" y="2525713"/>
          <p14:tracePt t="62563" x="1438275" y="2557463"/>
          <p14:tracePt t="62573" x="1570038" y="2600325"/>
          <p14:tracePt t="62584" x="1770063" y="2651125"/>
          <p14:tracePt t="62598" x="1970088" y="2693988"/>
          <p14:tracePt t="62608" x="2182813" y="2719388"/>
          <p14:tracePt t="62618" x="2376488" y="2744788"/>
          <p14:tracePt t="62632" x="2538413" y="2757488"/>
          <p14:tracePt t="62641" x="2663825" y="2757488"/>
          <p14:tracePt t="62651" x="2800350" y="2751138"/>
          <p14:tracePt t="62664" x="2925763" y="2732088"/>
          <p14:tracePt t="62675" x="3051175" y="2700338"/>
          <p14:tracePt t="62685" x="3182938" y="2657475"/>
          <p14:tracePt t="62696" x="3332163" y="2619375"/>
          <p14:tracePt t="62711" x="3463925" y="2574925"/>
          <p14:tracePt t="62719" x="3589338" y="2544763"/>
          <p14:tracePt t="62730" x="3695700" y="2513013"/>
          <p14:tracePt t="62741" x="3783013" y="2481263"/>
          <p14:tracePt t="62753" x="3851275" y="2463800"/>
          <p14:tracePt t="62764" x="3876675" y="2457450"/>
          <p14:tracePt t="62842" x="3902075" y="2444750"/>
          <p14:tracePt t="62854" x="3913188" y="2438400"/>
          <p14:tracePt t="62865" x="3919538" y="2432050"/>
          <p14:tracePt t="62877" x="3925888" y="2419350"/>
          <p14:tracePt t="62888" x="3938588" y="2406650"/>
          <p14:tracePt t="62908" x="3944938" y="2393950"/>
          <p14:tracePt t="62913" x="3951288" y="2381250"/>
          <p14:tracePt t="62922" x="3951288" y="2374900"/>
          <p14:tracePt t="62933" x="3957638" y="2363788"/>
          <p14:tracePt t="62945" x="3957638" y="2351088"/>
          <p14:tracePt t="64137" x="3963988" y="2338388"/>
          <p14:tracePt t="64147" x="3970338" y="2332038"/>
          <p14:tracePt t="64160" x="3976688" y="2332038"/>
          <p14:tracePt t="64170" x="4002088" y="2332038"/>
          <p14:tracePt t="64182" x="4025900" y="2332038"/>
          <p14:tracePt t="64193" x="4057650" y="2332038"/>
          <p14:tracePt t="64205" x="4095750" y="2332038"/>
          <p14:tracePt t="64217" x="4144963" y="2332038"/>
          <p14:tracePt t="64229" x="4208463" y="2332038"/>
          <p14:tracePt t="64238" x="4270375" y="2332038"/>
          <p14:tracePt t="64249" x="4332288" y="2332038"/>
          <p14:tracePt t="64263" x="4395788" y="2338388"/>
          <p14:tracePt t="64271" x="4457700" y="2338388"/>
          <p14:tracePt t="64283" x="4514850" y="2338388"/>
          <p14:tracePt t="64297" x="4564063" y="2338388"/>
          <p14:tracePt t="64307" x="4589463" y="2338388"/>
          <p14:tracePt t="64317" x="4608513" y="2338388"/>
          <p14:tracePt t="64331" x="4621213" y="2338388"/>
          <p14:tracePt t="64339" x="4625975" y="2338388"/>
          <p14:tracePt t="64350" x="4638675" y="2338388"/>
          <p14:tracePt t="64363" x="4651375" y="2338388"/>
          <p14:tracePt t="64373" x="4664075" y="2338388"/>
          <p14:tracePt t="64384" x="4683125" y="2338388"/>
          <p14:tracePt t="64397" x="4702175" y="2338388"/>
          <p14:tracePt t="64408" x="4732338" y="2338388"/>
          <p14:tracePt t="64418" x="4751388" y="2338388"/>
          <p14:tracePt t="64430" x="4770438" y="2338388"/>
          <p14:tracePt t="64442" x="4783138" y="2338388"/>
          <p14:tracePt t="64451" x="4789488" y="2338388"/>
          <p14:tracePt t="64542" x="4802188" y="2338388"/>
          <p14:tracePt t="64575" x="4808538" y="2338388"/>
          <p14:tracePt t="64699" x="4802188" y="2332038"/>
          <p14:tracePt t="64713" x="4770438" y="2325688"/>
          <p14:tracePt t="64722" x="4751388" y="2319338"/>
          <p14:tracePt t="64733" x="4721225" y="2312988"/>
          <p14:tracePt t="64746" x="4689475" y="2293938"/>
          <p14:tracePt t="64755" x="4657725" y="2281238"/>
          <p14:tracePt t="64767" x="4621213" y="2274888"/>
          <p14:tracePt t="64778" x="4564063" y="2257425"/>
          <p14:tracePt t="64792" x="4502150" y="2244725"/>
          <p14:tracePt t="64802" x="4408488" y="2225675"/>
          <p14:tracePt t="64815" x="4270375" y="2206625"/>
          <p14:tracePt t="64824" x="3976688" y="2174875"/>
          <p14:tracePt t="64834" x="3557588" y="2100263"/>
          <p14:tracePt t="64847" x="3038475" y="2025650"/>
          <p14:tracePt t="64857" x="2463800" y="1951038"/>
          <p14:tracePt t="64867" x="1893888" y="1874838"/>
          <p14:tracePt t="64879" x="1400175" y="1800225"/>
          <p14:tracePt t="64895" x="1031875" y="1751013"/>
          <p14:tracePt t="64904" x="812800" y="1725613"/>
          <p14:tracePt t="64926" x="725488" y="1712913"/>
          <p14:tracePt t="64935" x="674688" y="1719263"/>
          <p14:tracePt t="64948" x="619125" y="1744663"/>
          <p14:tracePt t="64958" x="561975" y="1781175"/>
          <p14:tracePt t="64970" x="500063" y="1844675"/>
          <p14:tracePt t="64980" x="457200" y="1912938"/>
          <p14:tracePt t="64994" x="412750" y="1981200"/>
          <p14:tracePt t="65007" x="387350" y="2057400"/>
          <p14:tracePt t="65015" x="361950" y="2138363"/>
          <p14:tracePt t="65028" x="355600" y="2212975"/>
          <p14:tracePt t="65036" x="368300" y="2274888"/>
          <p14:tracePt t="65048" x="419100" y="2344738"/>
          <p14:tracePt t="65060" x="512763" y="2406650"/>
          <p14:tracePt t="65070" x="712788" y="2470150"/>
          <p14:tracePt t="65081" x="1087438" y="2538413"/>
          <p14:tracePt t="65100" x="1625600" y="2574925"/>
          <p14:tracePt t="65105" x="2287588" y="2613025"/>
          <p14:tracePt t="65116" x="3051175" y="2638425"/>
          <p14:tracePt t="65128" x="3813175" y="2638425"/>
          <p14:tracePt t="65138" x="4551363" y="2600325"/>
          <p14:tracePt t="65149" x="5195888" y="2525713"/>
          <p14:tracePt t="65163" x="5695950" y="2432050"/>
          <p14:tracePt t="65171" x="6027738" y="2332038"/>
          <p14:tracePt t="65182" x="6215063" y="2268538"/>
          <p14:tracePt t="65194" x="6283325" y="2225675"/>
          <p14:tracePt t="65207" x="6302375" y="2206625"/>
          <p14:tracePt t="65218" x="6302375" y="2193925"/>
          <p14:tracePt t="65230" x="6289675" y="2187575"/>
          <p14:tracePt t="65240" x="6270625" y="2187575"/>
          <p14:tracePt t="65250" x="6257925" y="2200275"/>
          <p14:tracePt t="65264" x="6240463" y="2225675"/>
          <p14:tracePt t="65273" x="6234113" y="2244725"/>
          <p14:tracePt t="65284" x="6234113" y="2268538"/>
          <p14:tracePt t="65296" x="6234113" y="2306638"/>
          <p14:tracePt t="65307" x="6257925" y="2363788"/>
          <p14:tracePt t="65318" x="6327775" y="2432050"/>
          <p14:tracePt t="65330" x="6464300" y="2513013"/>
          <p14:tracePt t="65341" x="6708775" y="2619375"/>
          <p14:tracePt t="65352" x="7040563" y="2719388"/>
          <p14:tracePt t="65364" x="7415213" y="2825750"/>
          <p14:tracePt t="65375" x="7821613" y="2932113"/>
          <p14:tracePt t="65386" x="8221663" y="3000375"/>
          <p14:tracePt t="65398" x="8589963" y="3051175"/>
          <p14:tracePt t="65409" x="8878888" y="3081338"/>
          <p14:tracePt t="65419" x="8978900" y="3087688"/>
          <p14:tracePt t="66746" x="9028113" y="3087688"/>
          <p14:tracePt t="66758" x="9072563" y="3106738"/>
          <p14:tracePt t="66769" x="9102725" y="3119438"/>
          <p14:tracePt t="66780" x="9147175" y="3151188"/>
          <p14:tracePt t="66794" x="9215438" y="3176588"/>
          <p14:tracePt t="66804" x="9309100" y="3219450"/>
          <p14:tracePt t="66815" x="9398000" y="3270250"/>
          <p14:tracePt t="66826" x="9478963" y="3306763"/>
          <p14:tracePt t="66836" x="9559925" y="3351213"/>
          <p14:tracePt t="66848" x="9615488" y="3376613"/>
          <p14:tracePt t="66862" x="9647238" y="3400425"/>
          <p14:tracePt t="66882" x="9678988" y="3413125"/>
          <p14:tracePt t="66896" x="9691688" y="3432175"/>
          <p14:tracePt t="66928" x="9702800" y="3438525"/>
          <p14:tracePt t="66938" x="9715500" y="3451225"/>
          <p14:tracePt t="66949" x="9728200" y="3457575"/>
          <p14:tracePt t="66963" x="9753600" y="3470275"/>
          <p14:tracePt t="66974" x="9766300" y="3481388"/>
          <p14:tracePt t="66984" x="9779000" y="3487738"/>
          <p14:tracePt t="66996" x="9785350" y="3494088"/>
          <p14:tracePt t="67007" x="9798050" y="3500438"/>
          <p14:tracePt t="67017" x="9815513" y="3506788"/>
          <p14:tracePt t="67031" x="9828213" y="3513138"/>
          <p14:tracePt t="67039" x="9840913" y="3519488"/>
          <p14:tracePt t="67050" x="9853613" y="3525838"/>
          <p14:tracePt t="67065" x="9872663" y="3538538"/>
          <p14:tracePt t="67073" x="9904413" y="3557588"/>
          <p14:tracePt t="67084" x="9934575" y="3570288"/>
          <p14:tracePt t="67097" x="9953625" y="3576638"/>
          <p14:tracePt t="67107" x="9972675" y="3581400"/>
          <p14:tracePt t="67118" x="9985375" y="3587750"/>
          <p14:tracePt t="67344" x="9998075" y="3587750"/>
          <p14:tracePt t="67354" x="10004425" y="3587750"/>
          <p14:tracePt t="67365" x="10009188" y="3587750"/>
          <p14:tracePt t="67377" x="10021888" y="3587750"/>
          <p14:tracePt t="67444" x="10028238" y="3587750"/>
          <p14:tracePt t="67455" x="10034588" y="3587750"/>
          <p14:tracePt t="67490" x="10040938" y="3587750"/>
          <p14:tracePt t="67501" x="10047288" y="3581400"/>
          <p14:tracePt t="67514" x="10053638" y="3570288"/>
          <p14:tracePt t="67534" x="10053638" y="3557588"/>
          <p14:tracePt t="67547" x="10053638" y="3551238"/>
          <p14:tracePt t="67996" x="10053638" y="3544888"/>
          <p14:tracePt t="68108" x="10053638" y="3538538"/>
          <p14:tracePt t="68119" x="10053638" y="3525838"/>
          <p14:tracePt t="68130" x="10053638" y="3519488"/>
          <p14:tracePt t="68147" x="10053638" y="3513138"/>
          <p14:tracePt t="68153" x="10053638" y="3500438"/>
          <p14:tracePt t="68165" x="10053638" y="3494088"/>
          <p14:tracePt t="68187" x="10053638" y="3481388"/>
          <p14:tracePt t="68198" x="10053638" y="3470275"/>
          <p14:tracePt t="68211" x="10053638" y="3457575"/>
          <p14:tracePt t="68221" x="10053638" y="3451225"/>
          <p14:tracePt t="68232" x="10040938" y="3438525"/>
          <p14:tracePt t="68245" x="10028238" y="3413125"/>
          <p14:tracePt t="68255" x="10004425" y="3387725"/>
          <p14:tracePt t="68265" x="9979025" y="3344863"/>
          <p14:tracePt t="68278" x="9953625" y="3306763"/>
          <p14:tracePt t="68288" x="9928225" y="3276600"/>
          <p14:tracePt t="68300" x="9898063" y="3244850"/>
          <p14:tracePt t="68314" x="9872663" y="3219450"/>
          <p14:tracePt t="68322" x="9859963" y="3206750"/>
          <p14:tracePt t="68333" x="9847263" y="3194050"/>
          <p14:tracePt t="68345" x="9828213" y="3170238"/>
          <p14:tracePt t="68356" x="9809163" y="3157538"/>
          <p14:tracePt t="68378" x="9804400" y="3151188"/>
          <p14:tracePt t="68390" x="9791700" y="3138488"/>
          <p14:tracePt t="68403" x="9785350" y="3125788"/>
          <p14:tracePt t="68415" x="9772650" y="3113088"/>
          <p14:tracePt t="68428" x="9747250" y="3087688"/>
          <p14:tracePt t="68434" x="9715500" y="3057525"/>
          <p14:tracePt t="68448" x="9672638" y="3025775"/>
          <p14:tracePt t="68458" x="9628188" y="3000375"/>
          <p14:tracePt t="68468" x="9598025" y="2974975"/>
          <p14:tracePt t="68479" x="9566275" y="2963863"/>
          <p14:tracePt t="68492" x="9534525" y="2944813"/>
          <p14:tracePt t="68503" x="9509125" y="2932113"/>
          <p14:tracePt t="68514" x="9478963" y="2919413"/>
          <p14:tracePt t="68525" x="9434513" y="2894013"/>
          <p14:tracePt t="68535" x="9385300" y="2874963"/>
          <p14:tracePt t="68547" x="9302750" y="2844800"/>
          <p14:tracePt t="68558" x="9215438" y="2813050"/>
          <p14:tracePt t="68569" x="9109075" y="2774950"/>
          <p14:tracePt t="68580" x="8996363" y="2732088"/>
          <p14:tracePt t="68597" x="8878888" y="2687638"/>
          <p14:tracePt t="68603" x="8778875" y="2644775"/>
          <p14:tracePt t="68614" x="8672513" y="2619375"/>
          <p14:tracePt t="68626" x="8596313" y="2587625"/>
          <p14:tracePt t="68636" x="8528050" y="2570163"/>
          <p14:tracePt t="68648" x="8478838" y="2551113"/>
          <p14:tracePt t="68660" x="8434388" y="2532063"/>
          <p14:tracePt t="68670" x="8389938" y="2525713"/>
          <p14:tracePt t="68682" x="8340725" y="2519363"/>
          <p14:tracePt t="68695" x="8283575" y="2500313"/>
          <p14:tracePt t="68704" x="8221663" y="2481263"/>
          <p14:tracePt t="68716" x="8128000" y="2457450"/>
          <p14:tracePt t="68729" x="8040688" y="2438400"/>
          <p14:tracePt t="68738" x="7953375" y="2419350"/>
          <p14:tracePt t="68749" x="7853363" y="2406650"/>
          <p14:tracePt t="68763" x="7759700" y="2387600"/>
          <p14:tracePt t="68774" x="7670800" y="2370138"/>
          <p14:tracePt t="68783" x="7583488" y="2363788"/>
          <p14:tracePt t="68796" x="7502525" y="2351088"/>
          <p14:tracePt t="68805" x="7453313" y="2344738"/>
          <p14:tracePt t="68830" x="7366000" y="2344738"/>
          <p14:tracePt t="68839" x="7327900" y="2344738"/>
          <p14:tracePt t="68850" x="7283450" y="2344738"/>
          <p14:tracePt t="68864" x="7234238" y="2344738"/>
          <p14:tracePt t="68873" x="7170738" y="2344738"/>
          <p14:tracePt t="68884" x="7096125" y="2344738"/>
          <p14:tracePt t="68908" x="6908800" y="2344738"/>
          <p14:tracePt t="68918" x="6796088" y="2344738"/>
          <p14:tracePt t="68932" x="6683375" y="2344738"/>
          <p14:tracePt t="68941" x="6564313" y="2344738"/>
          <p14:tracePt t="68951" x="6440488" y="2344738"/>
          <p14:tracePt t="68964" x="6302375" y="2344738"/>
          <p14:tracePt t="68974" x="6164263" y="2344738"/>
          <p14:tracePt t="68986" x="6027738" y="2344738"/>
          <p14:tracePt t="68998" x="5915025" y="2344738"/>
          <p14:tracePt t="69008" x="5821363" y="2344738"/>
          <p14:tracePt t="69019" x="5764213" y="2344738"/>
          <p14:tracePt t="69031" x="5740400" y="2344738"/>
          <p14:tracePt t="69042" x="5708650" y="2344738"/>
          <p14:tracePt t="69053" x="5664200" y="2370138"/>
          <p14:tracePt t="69065" x="5608638" y="2419350"/>
          <p14:tracePt t="69077" x="5527675" y="2474913"/>
          <p14:tracePt t="69087" x="5445125" y="2551113"/>
          <p14:tracePt t="69099" x="5351463" y="2619375"/>
          <p14:tracePt t="69112" x="5270500" y="2719388"/>
          <p14:tracePt t="69120" x="5214938" y="2806700"/>
          <p14:tracePt t="69132" x="5176838" y="2913063"/>
          <p14:tracePt t="69146" x="5164138" y="3013075"/>
          <p14:tracePt t="69154" x="5189538" y="3113088"/>
          <p14:tracePt t="69166" x="5251450" y="3206750"/>
          <p14:tracePt t="69179" x="5345113" y="3294063"/>
          <p14:tracePt t="69189" x="5470525" y="3370263"/>
          <p14:tracePt t="69199" x="5676900" y="3438525"/>
          <p14:tracePt t="69211" x="5970588" y="3487738"/>
          <p14:tracePt t="69222" x="6315075" y="3519488"/>
          <p14:tracePt t="69233" x="6746875" y="3538538"/>
          <p14:tracePt t="69245" x="7202488" y="3538538"/>
          <p14:tracePt t="69255" x="7666038" y="3538538"/>
          <p14:tracePt t="69267" x="8096250" y="3538538"/>
          <p14:tracePt t="69278" x="8502650" y="3525838"/>
          <p14:tracePt t="69291" x="8821738" y="3494088"/>
          <p14:tracePt t="69303" x="9040813" y="3451225"/>
          <p14:tracePt t="69313" x="9166225" y="3419475"/>
          <p14:tracePt t="69324" x="9259888" y="3387725"/>
          <p14:tracePt t="69334" x="9315450" y="3363913"/>
          <p14:tracePt t="69347" x="9359900" y="3325813"/>
          <p14:tracePt t="69359" x="9402763" y="3287713"/>
          <p14:tracePt t="69368" x="9459913" y="3244850"/>
          <p14:tracePt t="69379" x="9521825" y="3194050"/>
          <p14:tracePt t="69392" x="9578975" y="3144838"/>
          <p14:tracePt t="69402" x="9634538" y="3106738"/>
          <p14:tracePt t="69413" x="9666288" y="3076575"/>
          <p14:tracePt t="69425" x="9702800" y="3044825"/>
          <p14:tracePt t="69435" x="9721850" y="3019425"/>
          <p14:tracePt t="69447" x="9734550" y="3006725"/>
          <p14:tracePt t="69460" x="9747250" y="2994025"/>
          <p14:tracePt t="69469" x="9753600" y="2981325"/>
          <p14:tracePt t="69480" x="9772650" y="2970213"/>
          <p14:tracePt t="69496" x="9785350" y="2951163"/>
          <p14:tracePt t="69504" x="9798050" y="2938463"/>
          <p14:tracePt t="69514" x="9809163" y="2913063"/>
          <p14:tracePt t="69530" x="9821863" y="2870200"/>
          <p14:tracePt t="69537" x="9828213" y="2838450"/>
          <p14:tracePt t="69548" x="9828213" y="2800350"/>
          <p14:tracePt t="69561" x="9828213" y="2774950"/>
          <p14:tracePt t="69570" x="9828213" y="2738438"/>
          <p14:tracePt t="69582" x="9815513" y="2713038"/>
          <p14:tracePt t="69597" x="9766300" y="2681288"/>
          <p14:tracePt t="69604" x="9678988" y="2638425"/>
          <p14:tracePt t="69615" x="9559925" y="2600325"/>
          <p14:tracePt t="69629" x="9415463" y="2551113"/>
          <p14:tracePt t="69637" x="9209088" y="2500313"/>
          <p14:tracePt t="69650" x="9009063" y="2444750"/>
          <p14:tracePt t="69662" x="8809038" y="2406650"/>
          <p14:tracePt t="69672" x="8615363" y="2381250"/>
          <p14:tracePt t="69683" x="8402638" y="2351088"/>
          <p14:tracePt t="69695" x="8189913" y="2338388"/>
          <p14:tracePt t="69705" x="7908925" y="2338388"/>
          <p14:tracePt t="69717" x="7602538" y="2338388"/>
          <p14:tracePt t="69730" x="7221538" y="2338388"/>
          <p14:tracePt t="69745" x="6840538" y="2338388"/>
          <p14:tracePt t="69751" x="6508750" y="2338388"/>
          <p14:tracePt t="69763" x="6202363" y="2338388"/>
          <p14:tracePt t="69777" x="5945188" y="2338388"/>
          <p14:tracePt t="69785" x="5708650" y="2344738"/>
          <p14:tracePt t="69797" x="5527675" y="2357438"/>
          <p14:tracePt t="69809" x="5334000" y="2387600"/>
          <p14:tracePt t="69818" x="5189538" y="2406650"/>
          <p14:tracePt t="69831" x="5076825" y="2425700"/>
          <p14:tracePt t="69841" x="4970463" y="2457450"/>
          <p14:tracePt t="69852" x="4895850" y="2487613"/>
          <p14:tracePt t="69865" x="4826000" y="2519363"/>
          <p14:tracePt t="69874" x="4770438" y="2544763"/>
          <p14:tracePt t="69886" x="4725988" y="2581275"/>
          <p14:tracePt t="69908" x="4645025" y="2651125"/>
          <p14:tracePt t="69919" x="4621213" y="2693988"/>
          <p14:tracePt t="69932" x="4595813" y="2751138"/>
          <p14:tracePt t="69943" x="4576763" y="2806700"/>
          <p14:tracePt t="69953" x="4564063" y="2870200"/>
          <p14:tracePt t="69964" x="4564063" y="2932113"/>
          <p14:tracePt t="69978" x="4576763" y="2994025"/>
          <p14:tracePt t="69987" x="4638675" y="3076575"/>
          <p14:tracePt t="69998" x="4732338" y="3163888"/>
          <p14:tracePt t="70011" x="4889500" y="3244850"/>
          <p14:tracePt t="70022" x="5176838" y="3357563"/>
          <p14:tracePt t="70032" x="5551488" y="3444875"/>
          <p14:tracePt t="70045" x="6102350" y="3519488"/>
          <p14:tracePt t="70054" x="6715125" y="3557588"/>
          <p14:tracePt t="70066" x="7377113" y="3594100"/>
          <p14:tracePt t="70078" x="8008938" y="3594100"/>
          <p14:tracePt t="70088" x="8653463" y="3563938"/>
          <p14:tracePt t="70099" x="9266238" y="3506788"/>
          <p14:tracePt t="70113" x="9815513" y="3413125"/>
          <p14:tracePt t="70122" x="10291763" y="3319463"/>
          <p14:tracePt t="70133" x="10672763" y="3219450"/>
          <p14:tracePt t="70147" x="10928350" y="3125788"/>
          <p14:tracePt t="70155" x="11098213" y="3051175"/>
          <p14:tracePt t="70167" x="11191875" y="2994025"/>
          <p14:tracePt t="70180" x="11247438" y="2951163"/>
          <p14:tracePt t="70192" x="11279188" y="2913063"/>
          <p14:tracePt t="70200" x="11298238" y="2881313"/>
          <p14:tracePt t="70214" x="11304588" y="2857500"/>
          <p14:tracePt t="70224" x="11310938" y="2825750"/>
          <p14:tracePt t="70234" x="11304588" y="2794000"/>
          <p14:tracePt t="70248" x="11279188" y="2763838"/>
          <p14:tracePt t="70258" x="11234738" y="2725738"/>
          <p14:tracePt t="70269" x="11179175" y="2687638"/>
          <p14:tracePt t="70279" x="11098213" y="2651125"/>
          <p14:tracePt t="70291" x="11004550" y="2606675"/>
          <p14:tracePt t="70303" x="10904538" y="2557463"/>
          <p14:tracePt t="70315" x="10785475" y="2506663"/>
          <p14:tracePt t="70324" x="10653713" y="2451100"/>
          <p14:tracePt t="70335" x="10491788" y="2387600"/>
          <p14:tracePt t="70348" x="10285413" y="2332038"/>
          <p14:tracePt t="70358" x="10109200" y="2281238"/>
          <p14:tracePt t="70369" x="9904413" y="2225675"/>
          <p14:tracePt t="70380" x="9728200" y="2187575"/>
          <p14:tracePt t="70399" x="9585325" y="2168525"/>
          <p14:tracePt t="70403" x="9459913" y="2157413"/>
          <p14:tracePt t="70414" x="9359900" y="2144713"/>
          <p14:tracePt t="70426" x="9285288" y="2144713"/>
          <p14:tracePt t="70470" x="9247188" y="2144713"/>
          <p14:tracePt t="70482" x="9215438" y="2144713"/>
          <p14:tracePt t="70494" x="9191625" y="2144713"/>
          <p14:tracePt t="70505" x="9172575" y="2144713"/>
          <p14:tracePt t="70516" x="9140825" y="2144713"/>
          <p14:tracePt t="70529" x="9115425" y="2151063"/>
          <p14:tracePt t="70538" x="9091613" y="2157413"/>
          <p14:tracePt t="70549" x="9072563" y="2163763"/>
          <p14:tracePt t="70564" x="9034463" y="2174875"/>
          <p14:tracePt t="70572" x="8991600" y="2187575"/>
          <p14:tracePt t="70583" x="8966200" y="2187575"/>
          <p14:tracePt t="70596" x="8928100" y="2187575"/>
          <p14:tracePt t="70612" x="8872538" y="2193925"/>
          <p14:tracePt t="70618" x="8821738" y="2200275"/>
          <p14:tracePt t="70631" x="8772525" y="2212975"/>
          <p14:tracePt t="70639" x="8715375" y="2219325"/>
          <p14:tracePt t="70651" x="8666163" y="2219325"/>
          <p14:tracePt t="70664" x="8602663" y="2219325"/>
          <p14:tracePt t="70675" x="8540750" y="2219325"/>
          <p14:tracePt t="70685" x="8489950" y="2219325"/>
          <p14:tracePt t="70695" x="8453438" y="2219325"/>
          <p14:tracePt t="70710" x="8421688" y="2219325"/>
          <p14:tracePt t="70718" x="8402638" y="2219325"/>
          <p14:tracePt t="70731" x="8372475" y="2225675"/>
          <p14:tracePt t="70742" x="8347075" y="2238375"/>
          <p14:tracePt t="70752" x="8302625" y="2238375"/>
          <p14:tracePt t="70764" x="8266113" y="2238375"/>
          <p14:tracePt t="70775" x="8228013" y="2238375"/>
          <p14:tracePt t="70786" x="8189913" y="2238375"/>
          <p14:tracePt t="70798" x="8159750" y="2244725"/>
          <p14:tracePt t="70844" x="8140700" y="2244725"/>
          <p14:tracePt t="70853" x="8128000" y="2244725"/>
          <p14:tracePt t="70865" x="8115300" y="2244725"/>
          <p14:tracePt t="70877" x="8096250" y="2244725"/>
          <p14:tracePt t="70894" x="8083550" y="2251075"/>
          <p14:tracePt t="70899" x="8066088" y="2251075"/>
          <p14:tracePt t="70910" x="8040688" y="2257425"/>
          <p14:tracePt t="70920" x="8015288" y="2257425"/>
          <p14:tracePt t="70931" x="7983538" y="2263775"/>
          <p14:tracePt t="70945" x="7947025" y="2263775"/>
          <p14:tracePt t="70954" x="7908925" y="2268538"/>
          <p14:tracePt t="70966" x="7866063" y="2281238"/>
          <p14:tracePt t="70977" x="7827963" y="2287588"/>
          <p14:tracePt t="70994" x="7796213" y="2293938"/>
          <p14:tracePt t="71001" x="7766050" y="2300288"/>
          <p14:tracePt t="71013" x="7740650" y="2306638"/>
          <p14:tracePt t="71022" x="7708900" y="2312988"/>
          <p14:tracePt t="71033" x="7677150" y="2325688"/>
          <p14:tracePt t="71047" x="7653338" y="2338388"/>
          <p14:tracePt t="71055" x="7621588" y="2344738"/>
          <p14:tracePt t="71066" x="7589838" y="2363788"/>
          <p14:tracePt t="71079" x="7546975" y="2370138"/>
          <p14:tracePt t="71089" x="7521575" y="2370138"/>
          <p14:tracePt t="71100" x="7508875" y="2370138"/>
          <p14:tracePt t="71123" x="7489825" y="2374900"/>
          <p14:tracePt t="71148" x="7477125" y="2374900"/>
          <p14:tracePt t="71158" x="7459663" y="2381250"/>
          <p14:tracePt t="71168" x="7434263" y="2387600"/>
          <p14:tracePt t="71179" x="7415213" y="2393950"/>
          <p14:tracePt t="71190" x="7396163" y="2393950"/>
          <p14:tracePt t="71204" x="7366000" y="2406650"/>
          <p14:tracePt t="71215" x="7346950" y="2413000"/>
          <p14:tracePt t="71224" x="7327900" y="2419350"/>
          <p14:tracePt t="71235" x="7302500" y="2419350"/>
          <p14:tracePt t="71246" x="7283450" y="2425700"/>
          <p14:tracePt t="71258" x="7264400" y="2432050"/>
          <p14:tracePt t="71270" x="7240588" y="2438400"/>
          <p14:tracePt t="71280" x="7221538" y="2438400"/>
          <p14:tracePt t="71294" x="7202488" y="2444750"/>
          <p14:tracePt t="71304" x="7170738" y="2444750"/>
          <p14:tracePt t="71315" x="7146925" y="2444750"/>
          <p14:tracePt t="71326" x="7115175" y="2451100"/>
          <p14:tracePt t="71336" x="7077075" y="2451100"/>
          <p14:tracePt t="71348" x="7027863" y="2451100"/>
          <p14:tracePt t="71361" x="6977063" y="2451100"/>
          <p14:tracePt t="71370" x="6902450" y="2451100"/>
          <p14:tracePt t="71381" x="6815138" y="2451100"/>
          <p14:tracePt t="71398" x="6727825" y="2451100"/>
          <p14:tracePt t="71404" x="6627813" y="2451100"/>
          <p14:tracePt t="71415" x="6515100" y="2451100"/>
          <p14:tracePt t="71429" x="6389688" y="2463800"/>
          <p14:tracePt t="71438" x="6234113" y="2474913"/>
          <p14:tracePt t="71449" x="6070600" y="2487613"/>
          <p14:tracePt t="71461" x="5889625" y="2500313"/>
          <p14:tracePt t="71472" x="5745163" y="2519363"/>
          <p14:tracePt t="71483" x="5627688" y="2538413"/>
          <p14:tracePt t="71494" x="5576888" y="2551113"/>
          <p14:tracePt t="71506" x="5545138" y="2574925"/>
          <p14:tracePt t="71519" x="5527675" y="2619375"/>
          <p14:tracePt t="71530" x="5521325" y="2657475"/>
          <p14:tracePt t="71539" x="5514975" y="2687638"/>
          <p14:tracePt t="71551" x="5514975" y="2725738"/>
          <p14:tracePt t="71564" x="5514975" y="2774950"/>
          <p14:tracePt t="71573" x="5514975" y="2838450"/>
          <p14:tracePt t="71584" x="5527675" y="2919413"/>
          <p14:tracePt t="71603" x="5576888" y="2994025"/>
          <p14:tracePt t="71606" x="5689600" y="3094038"/>
          <p14:tracePt t="71618" x="5915025" y="3232150"/>
          <p14:tracePt t="71629" x="6296025" y="3357563"/>
          <p14:tracePt t="71641" x="6870700" y="3451225"/>
          <p14:tracePt t="71651" x="7634288" y="3513138"/>
          <p14:tracePt t="71664" x="8496300" y="3532188"/>
          <p14:tracePt t="71675" x="9391650" y="3476625"/>
          <p14:tracePt t="71686" x="10260013" y="3370263"/>
          <p14:tracePt t="71697" x="11034713" y="3225800"/>
          <p14:tracePt t="71711" x="11666538" y="3070225"/>
          <p14:tracePt t="71721" x="12111038" y="2887663"/>
          <p14:tracePt t="71811" x="11747500" y="1931988"/>
          <p14:tracePt t="71820" x="11279188" y="1893888"/>
          <p14:tracePt t="71832" x="10747375" y="1893888"/>
          <p14:tracePt t="71846" x="10185400" y="1906588"/>
          <p14:tracePt t="71854" x="9621838" y="1944688"/>
          <p14:tracePt t="71865" x="9128125" y="2000250"/>
          <p14:tracePt t="71877" x="8709025" y="2068513"/>
          <p14:tracePt t="71891" x="8353425" y="2168525"/>
          <p14:tracePt t="71907" x="8108950" y="2293938"/>
          <p14:tracePt t="71913" x="7927975" y="2419350"/>
          <p14:tracePt t="71922" x="7821613" y="2532063"/>
          <p14:tracePt t="71934" x="7759700" y="2657475"/>
          <p14:tracePt t="71946" x="7715250" y="2770188"/>
          <p14:tracePt t="71956" x="7696200" y="2857500"/>
          <p14:tracePt t="71966" x="7683500" y="2925763"/>
          <p14:tracePt t="72035" x="7689850" y="2951163"/>
          <p14:tracePt t="72049" x="7715250" y="2994025"/>
          <p14:tracePt t="72057" x="7740650" y="3032125"/>
          <p14:tracePt t="72068" x="7766050" y="3076575"/>
          <p14:tracePt t="72080" x="7777163" y="3094038"/>
          <p14:tracePt t="72091" x="7789863" y="3113088"/>
          <p14:tracePt t="72102" x="7815263" y="3144838"/>
          <p14:tracePt t="72115" x="7834313" y="3163888"/>
          <p14:tracePt t="72124" x="7877175" y="3176588"/>
          <p14:tracePt t="72135" x="7915275" y="3194050"/>
          <p14:tracePt t="72148" x="7972425" y="3213100"/>
          <p14:tracePt t="72158" x="8034338" y="3219450"/>
          <p14:tracePt t="72169" x="8115300" y="3232150"/>
          <p14:tracePt t="72181" x="8189913" y="3238500"/>
          <p14:tracePt t="72192" x="8278813" y="3238500"/>
          <p14:tracePt t="72206" x="8353425" y="3238500"/>
          <p14:tracePt t="72217" x="8428038" y="3238500"/>
          <p14:tracePt t="72226" x="8502650" y="3238500"/>
          <p14:tracePt t="72237" x="8589963" y="3238500"/>
          <p14:tracePt t="72248" x="8678863" y="3238500"/>
          <p14:tracePt t="72259" x="8753475" y="3238500"/>
          <p14:tracePt t="72271" x="8789988" y="3238500"/>
          <p14:tracePt t="72349" x="8802688" y="3238500"/>
          <p14:tracePt t="72363" x="8802688" y="3232150"/>
          <p14:tracePt t="72374" x="8785225" y="3213100"/>
          <p14:tracePt t="72384" x="8759825" y="3187700"/>
          <p14:tracePt t="72397" x="8715375" y="3163888"/>
          <p14:tracePt t="72406" x="8634413" y="3125788"/>
          <p14:tracePt t="72417" x="8534400" y="3081338"/>
          <p14:tracePt t="72430" x="8383588" y="3025775"/>
          <p14:tracePt t="72440" x="8128000" y="2951163"/>
          <p14:tracePt t="72450" x="7796213" y="2870200"/>
          <p14:tracePt t="72464" x="7453313" y="2800350"/>
          <p14:tracePt t="72476" x="7077075" y="2732088"/>
          <p14:tracePt t="72485" x="6708775" y="2681288"/>
          <p14:tracePt t="72495" x="6364288" y="2632075"/>
          <p14:tracePt t="72507" x="6045200" y="2587625"/>
          <p14:tracePt t="72518" x="5776913" y="2557463"/>
          <p14:tracePt t="72531" x="5545138" y="2544763"/>
          <p14:tracePt t="72541" x="5334000" y="2532063"/>
          <p14:tracePt t="72552" x="5102225" y="2532063"/>
          <p14:tracePt t="72563" x="4845050" y="2532063"/>
          <p14:tracePt t="72574" x="4589463" y="2532063"/>
          <p14:tracePt t="72587" x="4308475" y="2532063"/>
          <p14:tracePt t="72599" x="4002088" y="2532063"/>
          <p14:tracePt t="72609" x="3695700" y="2538413"/>
          <p14:tracePt t="72619" x="3351213" y="2570163"/>
          <p14:tracePt t="72631" x="3038475" y="2600325"/>
          <p14:tracePt t="72647" x="2738438" y="2663825"/>
          <p14:tracePt t="72653" x="2482850" y="2738438"/>
          <p14:tracePt t="72665" x="2251075" y="2813050"/>
          <p14:tracePt t="72676" x="2082800" y="2887663"/>
          <p14:tracePt t="72686" x="1931988" y="2974975"/>
          <p14:tracePt t="72698" x="1831975" y="3051175"/>
          <p14:tracePt t="72712" x="1744663" y="3119438"/>
          <p14:tracePt t="72724" x="1663700" y="3181350"/>
          <p14:tracePt t="72732" x="1606550" y="3244850"/>
          <p14:tracePt t="72745" x="1557338" y="3300413"/>
          <p14:tracePt t="72754" x="1531938" y="3363913"/>
          <p14:tracePt t="72766" x="1512888" y="3432175"/>
          <p14:tracePt t="72778" x="1500188" y="3494088"/>
          <p14:tracePt t="72789" x="1506538" y="3576638"/>
          <p14:tracePt t="72801" x="1525588" y="3638550"/>
          <p14:tracePt t="72814" x="1557338" y="3706813"/>
          <p14:tracePt t="72822" x="1581150" y="3751263"/>
          <p14:tracePt t="72833" x="1612900" y="3781425"/>
          <p14:tracePt t="72847" x="1657350" y="3819525"/>
          <p14:tracePt t="72855" x="1725613" y="3851275"/>
          <p14:tracePt t="72867" x="1781175" y="3863975"/>
          <p14:tracePt t="73002" x="1806575" y="3876675"/>
          <p14:tracePt t="73017" x="1844675" y="3906838"/>
          <p14:tracePt t="73025" x="1863725" y="3919538"/>
          <p14:tracePt t="73103" x="1870075" y="3932238"/>
          <p14:tracePt t="73114" x="1881188" y="3944938"/>
          <p14:tracePt t="73129" x="1887538" y="3970338"/>
          <p14:tracePt t="73137" x="1887538" y="3994150"/>
          <p14:tracePt t="73148" x="1887538" y="4013200"/>
          <p14:tracePt t="73160" x="1900238" y="4044950"/>
          <p14:tracePt t="73170" x="1906588" y="4064000"/>
          <p14:tracePt t="73181" x="1912938" y="4076700"/>
          <p14:tracePt t="73193" x="1919288" y="4100513"/>
          <p14:tracePt t="73206" x="1925638" y="4113213"/>
          <p14:tracePt t="73215" x="1931988" y="4132263"/>
          <p14:tracePt t="73229" x="1951038" y="4144963"/>
          <p14:tracePt t="73238" x="1976438" y="4164013"/>
          <p14:tracePt t="73249" x="2006600" y="4183063"/>
          <p14:tracePt t="73262" x="2070100" y="4213225"/>
          <p14:tracePt t="73271" x="2163763" y="4251325"/>
          <p14:tracePt t="73283" x="2306638" y="4287838"/>
          <p14:tracePt t="73295" x="2576513" y="4313238"/>
          <p14:tracePt t="73305" x="3032125" y="4332288"/>
          <p14:tracePt t="73316" x="3595688" y="4319588"/>
          <p14:tracePt t="73330" x="4208463" y="4283075"/>
          <p14:tracePt t="73339" x="4702175" y="4225925"/>
          <p14:tracePt t="73350" x="5045075" y="4176713"/>
          <p14:tracePt t="73363" x="5157788" y="4157663"/>
          <p14:tracePt t="73373" x="5214938" y="4151313"/>
          <p14:tracePt t="73384" x="5221288" y="4138613"/>
          <p14:tracePt t="73397" x="5221288" y="4132263"/>
          <p14:tracePt t="73407" x="5214938" y="4132263"/>
          <p14:tracePt t="73463" x="5238750" y="4132263"/>
          <p14:tracePt t="73474" x="5327650" y="4164013"/>
          <p14:tracePt t="73487" x="5514975" y="4225925"/>
          <p14:tracePt t="73496" x="5876925" y="4344988"/>
          <p14:tracePt t="73508" x="6357938" y="4470400"/>
          <p14:tracePt t="73519" x="6889750" y="4625975"/>
          <p14:tracePt t="73530" x="7321550" y="4751388"/>
          <p14:tracePt t="73542" x="7653338" y="4851400"/>
          <p14:tracePt t="73553" x="7853363" y="4906963"/>
          <p14:tracePt t="73599" x="7934325" y="4926013"/>
          <p14:tracePt t="73612" x="7972425" y="4932363"/>
          <p14:tracePt t="73620" x="8002588" y="4932363"/>
          <p14:tracePt t="73770" x="8015288" y="4932363"/>
          <p14:tracePt t="73778" x="8021638" y="4932363"/>
          <p14:tracePt t="73789" x="8021638" y="4913313"/>
          <p14:tracePt t="73800" x="8021638" y="4894263"/>
          <p14:tracePt t="73813" x="8021638" y="4883150"/>
          <p14:tracePt t="73823" x="8015288" y="4851400"/>
          <p14:tracePt t="73834" x="7996238" y="4832350"/>
          <p14:tracePt t="73847" x="7966075" y="4806950"/>
          <p14:tracePt t="73857" x="7896225" y="4789488"/>
          <p14:tracePt t="73868" x="7808913" y="4770438"/>
          <p14:tracePt t="73879" x="7683500" y="4738688"/>
          <p14:tracePt t="73898" x="7540625" y="4713288"/>
          <p14:tracePt t="73901" x="7415213" y="4683125"/>
          <p14:tracePt t="73914" x="7315200" y="4664075"/>
          <p14:tracePt t="73926" x="7221538" y="4645025"/>
          <p14:tracePt t="73995" x="7183438" y="4638675"/>
          <p14:tracePt t="74005" x="7146925" y="4638675"/>
          <p14:tracePt t="74014" x="7115175" y="4638675"/>
          <p14:tracePt t="74027" x="7096125" y="4638675"/>
          <p14:tracePt t="74036" x="7064375" y="4638675"/>
          <p14:tracePt t="74048" x="7027863" y="4638675"/>
          <p14:tracePt t="74060" x="6989763" y="4638675"/>
          <p14:tracePt t="74071" x="6953250" y="4638675"/>
          <p14:tracePt t="74082" x="6902450" y="4638675"/>
          <p14:tracePt t="74094" x="6858000" y="4625975"/>
          <p14:tracePt t="74183" x="6840538" y="4625975"/>
          <p14:tracePt t="74194" x="6821488" y="4625975"/>
          <p14:tracePt t="74206" x="6808788" y="4625975"/>
          <p14:tracePt t="74646" x="6808788" y="4619625"/>
          <p14:tracePt t="74667" x="6827838" y="4613275"/>
          <p14:tracePt t="74680" x="6864350" y="4613275"/>
          <p14:tracePt t="74691" x="6915150" y="4613275"/>
          <p14:tracePt t="74701" x="6964363" y="4613275"/>
          <p14:tracePt t="74757" x="7002463" y="4613275"/>
          <p14:tracePt t="74771" x="7053263" y="4613275"/>
          <p14:tracePt t="74779" x="7096125" y="4613275"/>
          <p14:tracePt t="74797" x="7146925" y="4613275"/>
          <p14:tracePt t="74802" x="7196138" y="4613275"/>
          <p14:tracePt t="74814" x="7234238" y="4613275"/>
          <p14:tracePt t="74824" x="7253288" y="4613275"/>
          <p14:tracePt t="74835" x="7270750" y="4613275"/>
          <p14:tracePt t="74849" x="7302500" y="4613275"/>
          <p14:tracePt t="74858" x="7327900" y="4613275"/>
          <p14:tracePt t="74869" x="7389813" y="4613275"/>
          <p14:tracePt t="74880" x="7489825" y="4613275"/>
          <p14:tracePt t="74894" x="7659688" y="4613275"/>
          <p14:tracePt t="74903" x="7889875" y="4613275"/>
          <p14:tracePt t="74917" x="8172450" y="4613275"/>
          <p14:tracePt t="74926" x="8472488" y="4613275"/>
          <p14:tracePt t="74937" x="8753475" y="4613275"/>
          <p14:tracePt t="74948" x="8959850" y="4613275"/>
          <p14:tracePt t="74962" x="9115425" y="4613275"/>
          <p14:tracePt t="74970" x="9191625" y="4613275"/>
          <p14:tracePt t="75038" x="9215438" y="4613275"/>
          <p14:tracePt t="75050" x="9240838" y="4613275"/>
          <p14:tracePt t="75072" x="9253538" y="4613275"/>
          <p14:tracePt t="75083" x="9272588" y="4600575"/>
          <p14:tracePt t="75098" x="9291638" y="4600575"/>
          <p14:tracePt t="75106" x="9309100" y="4600575"/>
          <p14:tracePt t="75117" x="9347200" y="4600575"/>
          <p14:tracePt t="75129" x="9409113" y="4600575"/>
          <p14:tracePt t="75139" x="9498013" y="4600575"/>
          <p14:tracePt t="75150" x="9598025" y="4594225"/>
          <p14:tracePt t="75163" x="9698038" y="4594225"/>
          <p14:tracePt t="75174" x="9791700" y="4583113"/>
          <p14:tracePt t="75184" x="9840913" y="4576763"/>
          <p14:tracePt t="75196" x="9859963" y="4570413"/>
          <p14:tracePt t="75240" x="9885363" y="4564063"/>
          <p14:tracePt t="75251" x="9904413" y="4557713"/>
          <p14:tracePt t="75263" x="9928225" y="4545013"/>
          <p14:tracePt t="75274" x="9959975" y="4532313"/>
          <p14:tracePt t="75288" x="9985375" y="4525963"/>
          <p14:tracePt t="75299" x="10004425" y="4513263"/>
          <p14:tracePt t="75308" x="10021888" y="4494213"/>
          <p14:tracePt t="75319" x="10053638" y="4483100"/>
          <p14:tracePt t="75330" x="10079038" y="4470400"/>
          <p14:tracePt t="75342" x="10109200" y="4445000"/>
          <p14:tracePt t="75353" x="10134600" y="4432300"/>
          <p14:tracePt t="75364" x="10191750" y="4413250"/>
          <p14:tracePt t="75376" x="10285413" y="4383088"/>
          <p14:tracePt t="75387" x="10398125" y="4338638"/>
          <p14:tracePt t="75399" x="10528300" y="4283075"/>
          <p14:tracePt t="75412" x="10672763" y="4225925"/>
          <p14:tracePt t="75420" x="10817225" y="4157663"/>
          <p14:tracePt t="75432" x="10928350" y="4100513"/>
          <p14:tracePt t="75445" x="11010900" y="4051300"/>
          <p14:tracePt t="75465" x="11053763" y="4013200"/>
          <p14:tracePt t="75477" x="11079163" y="4000500"/>
          <p14:tracePt t="75668" x="11091863" y="3987800"/>
          <p14:tracePt t="75680" x="11104563" y="3976688"/>
          <p14:tracePt t="75690" x="11117263" y="3963988"/>
          <p14:tracePt t="75703" x="11123613" y="3957638"/>
          <p14:tracePt t="75726" x="11128375" y="3951288"/>
          <p14:tracePt t="75735" x="11141075" y="3944938"/>
          <p14:tracePt t="75780" x="11153775" y="3938588"/>
          <p14:tracePt t="75836" x="11153775" y="3932238"/>
          <p14:tracePt t="75847" x="11147425" y="3932238"/>
          <p14:tracePt t="75860" x="11110913" y="3932238"/>
          <p14:tracePt t="75871" x="11053763" y="3944938"/>
          <p14:tracePt t="75882" x="11017250" y="3951288"/>
          <p14:tracePt t="75893" x="10991850" y="3957638"/>
          <p14:tracePt t="75972" x="10979150" y="3957638"/>
          <p14:tracePt t="75985" x="10953750" y="3957638"/>
          <p14:tracePt t="75995" x="10917238" y="3957638"/>
          <p14:tracePt t="76009" x="10879138" y="3957638"/>
          <p14:tracePt t="76017" x="10828338" y="3957638"/>
          <p14:tracePt t="76030" x="10753725" y="3957638"/>
          <p14:tracePt t="76040" x="10679113" y="3957638"/>
          <p14:tracePt t="76052" x="10566400" y="3957638"/>
          <p14:tracePt t="76063" x="10440988" y="3970338"/>
          <p14:tracePt t="76073" x="10285413" y="3983038"/>
          <p14:tracePt t="76085" x="10072688" y="3994150"/>
          <p14:tracePt t="76099" x="9809163" y="4019550"/>
          <p14:tracePt t="76107" x="9515475" y="4051300"/>
          <p14:tracePt t="76118" x="9202738" y="4083050"/>
          <p14:tracePt t="76131" x="8878888" y="4132263"/>
          <p14:tracePt t="76141" x="8559800" y="4183063"/>
          <p14:tracePt t="76152" x="8289925" y="4225925"/>
          <p14:tracePt t="76165" x="8040688" y="4283075"/>
          <p14:tracePt t="76175" x="7834313" y="4338638"/>
          <p14:tracePt t="76186" x="7677150" y="4387850"/>
          <p14:tracePt t="76197" x="7577138" y="4425950"/>
          <p14:tracePt t="76211" x="7508875" y="4457700"/>
          <p14:tracePt t="76221" x="7477125" y="4483100"/>
          <p14:tracePt t="76231" x="7466013" y="4494213"/>
          <p14:tracePt t="76243" x="7466013" y="4506913"/>
          <p14:tracePt t="76253" x="7477125" y="4513263"/>
          <p14:tracePt t="76264" x="7527925" y="4532313"/>
          <p14:tracePt t="76277" x="7627938" y="4538663"/>
          <p14:tracePt t="76287" x="7840663" y="4551363"/>
          <p14:tracePt t="76300" x="8272463" y="4570413"/>
          <p14:tracePt t="76311" x="8959850" y="4570413"/>
          <p14:tracePt t="76321" x="9747250" y="4513263"/>
          <p14:tracePt t="76332" x="10547350" y="4370388"/>
          <p14:tracePt t="76346" x="11310938" y="4125913"/>
          <p14:tracePt t="76354" x="11930063" y="3844925"/>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409929"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导论</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grpSp>
        <p:nvGrpSpPr>
          <p:cNvPr id="9" name="组合 8">
            <a:extLst>
              <a:ext uri="{FF2B5EF4-FFF2-40B4-BE49-F238E27FC236}">
                <a16:creationId xmlns:a16="http://schemas.microsoft.com/office/drawing/2014/main" id="{FD569FF1-1F0F-4B33-9758-CE9631A69BEB}"/>
              </a:ext>
            </a:extLst>
          </p:cNvPr>
          <p:cNvGrpSpPr/>
          <p:nvPr/>
        </p:nvGrpSpPr>
        <p:grpSpPr>
          <a:xfrm>
            <a:off x="289692" y="1854061"/>
            <a:ext cx="11612617" cy="3293314"/>
            <a:chOff x="186596" y="1459614"/>
            <a:chExt cx="11612617" cy="3293314"/>
          </a:xfrm>
        </p:grpSpPr>
        <p:sp>
          <p:nvSpPr>
            <p:cNvPr id="7" name="左大括号 6">
              <a:extLst>
                <a:ext uri="{FF2B5EF4-FFF2-40B4-BE49-F238E27FC236}">
                  <a16:creationId xmlns:a16="http://schemas.microsoft.com/office/drawing/2014/main" id="{FC459862-736E-4D68-A1BF-E0A99EE46844}"/>
                </a:ext>
              </a:extLst>
            </p:cNvPr>
            <p:cNvSpPr/>
            <p:nvPr/>
          </p:nvSpPr>
          <p:spPr>
            <a:xfrm>
              <a:off x="2124635" y="1721224"/>
              <a:ext cx="1004047" cy="27700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73EFA24-9E4A-4E6F-BA92-C430BBF15655}"/>
                </a:ext>
              </a:extLst>
            </p:cNvPr>
            <p:cNvSpPr txBox="1"/>
            <p:nvPr/>
          </p:nvSpPr>
          <p:spPr>
            <a:xfrm>
              <a:off x="186596" y="2851974"/>
              <a:ext cx="1990164" cy="523220"/>
            </a:xfrm>
            <a:prstGeom prst="rect">
              <a:avLst/>
            </a:prstGeom>
            <a:noFill/>
          </p:spPr>
          <p:txBody>
            <a:bodyPr wrap="square" rtlCol="0">
              <a:spAutoFit/>
            </a:bodyPr>
            <a:lstStyle/>
            <a:p>
              <a:r>
                <a:rPr lang="zh-CN" altLang="en-US" sz="2800" dirty="0"/>
                <a:t>银行的功能</a:t>
              </a:r>
            </a:p>
          </p:txBody>
        </p:sp>
        <p:sp>
          <p:nvSpPr>
            <p:cNvPr id="11" name="文本框 10">
              <a:extLst>
                <a:ext uri="{FF2B5EF4-FFF2-40B4-BE49-F238E27FC236}">
                  <a16:creationId xmlns:a16="http://schemas.microsoft.com/office/drawing/2014/main" id="{F67A415F-CE14-4DA7-9F02-637779BD2BE7}"/>
                </a:ext>
              </a:extLst>
            </p:cNvPr>
            <p:cNvSpPr txBox="1"/>
            <p:nvPr/>
          </p:nvSpPr>
          <p:spPr>
            <a:xfrm>
              <a:off x="3227292" y="1459614"/>
              <a:ext cx="8571921" cy="954107"/>
            </a:xfrm>
            <a:prstGeom prst="rect">
              <a:avLst/>
            </a:prstGeom>
            <a:noFill/>
          </p:spPr>
          <p:txBody>
            <a:bodyPr wrap="square" rtlCol="0">
              <a:spAutoFit/>
            </a:bodyPr>
            <a:lstStyle/>
            <a:p>
              <a:r>
                <a:rPr lang="zh-CN" altLang="en-US" sz="2800" dirty="0"/>
                <a:t>中介功能（基本功能）：信用中介，</a:t>
              </a:r>
              <a:r>
                <a:rPr lang="zh-CN" altLang="en-US" sz="2800" dirty="0">
                  <a:solidFill>
                    <a:srgbClr val="FF0000"/>
                  </a:solidFill>
                </a:rPr>
                <a:t>支付中介</a:t>
              </a:r>
              <a:r>
                <a:rPr lang="zh-CN" altLang="en-US" sz="2800" dirty="0"/>
                <a:t>（区分于其他金融机构的重要特点）</a:t>
              </a:r>
            </a:p>
          </p:txBody>
        </p:sp>
        <p:sp>
          <p:nvSpPr>
            <p:cNvPr id="12" name="文本框 11">
              <a:extLst>
                <a:ext uri="{FF2B5EF4-FFF2-40B4-BE49-F238E27FC236}">
                  <a16:creationId xmlns:a16="http://schemas.microsoft.com/office/drawing/2014/main" id="{38011DE9-6856-472D-997C-F913D578CCAB}"/>
                </a:ext>
              </a:extLst>
            </p:cNvPr>
            <p:cNvSpPr txBox="1"/>
            <p:nvPr/>
          </p:nvSpPr>
          <p:spPr>
            <a:xfrm>
              <a:off x="3227292" y="3060105"/>
              <a:ext cx="4948519" cy="523220"/>
            </a:xfrm>
            <a:prstGeom prst="rect">
              <a:avLst/>
            </a:prstGeom>
            <a:noFill/>
          </p:spPr>
          <p:txBody>
            <a:bodyPr wrap="square" rtlCol="0">
              <a:spAutoFit/>
            </a:bodyPr>
            <a:lstStyle/>
            <a:p>
              <a:r>
                <a:rPr lang="zh-CN" altLang="en-US" sz="2800" dirty="0"/>
                <a:t>货币供给：提供存款货币</a:t>
              </a:r>
            </a:p>
          </p:txBody>
        </p:sp>
        <p:sp>
          <p:nvSpPr>
            <p:cNvPr id="13" name="文本框 12">
              <a:extLst>
                <a:ext uri="{FF2B5EF4-FFF2-40B4-BE49-F238E27FC236}">
                  <a16:creationId xmlns:a16="http://schemas.microsoft.com/office/drawing/2014/main" id="{B41FECC9-C8C4-4B2E-AD13-1DBE9C162959}"/>
                </a:ext>
              </a:extLst>
            </p:cNvPr>
            <p:cNvSpPr txBox="1"/>
            <p:nvPr/>
          </p:nvSpPr>
          <p:spPr>
            <a:xfrm>
              <a:off x="3227292" y="4229708"/>
              <a:ext cx="1990164" cy="523220"/>
            </a:xfrm>
            <a:prstGeom prst="rect">
              <a:avLst/>
            </a:prstGeom>
            <a:noFill/>
          </p:spPr>
          <p:txBody>
            <a:bodyPr wrap="square" rtlCol="0">
              <a:spAutoFit/>
            </a:bodyPr>
            <a:lstStyle/>
            <a:p>
              <a:r>
                <a:rPr lang="zh-CN" altLang="en-US" sz="2800" dirty="0"/>
                <a:t>其他功能</a:t>
              </a:r>
            </a:p>
          </p:txBody>
        </p:sp>
      </p:grpSp>
    </p:spTree>
    <p:extLst>
      <p:ext uri="{BB962C8B-B14F-4D97-AF65-F5344CB8AC3E}">
        <p14:creationId xmlns:p14="http://schemas.microsoft.com/office/powerpoint/2010/main" val="29035285"/>
      </p:ext>
    </p:extLst>
  </p:cSld>
  <p:clrMapOvr>
    <a:masterClrMapping/>
  </p:clrMapOvr>
  <mc:AlternateContent xmlns:mc="http://schemas.openxmlformats.org/markup-compatibility/2006" xmlns:p14="http://schemas.microsoft.com/office/powerpoint/2010/main">
    <mc:Choice Requires="p14">
      <p:transition spd="slow" p14:dur="2000" advTm="158834"/>
    </mc:Choice>
    <mc:Fallback xmlns="">
      <p:transition spd="slow" advTm="158834"/>
    </mc:Fallback>
  </mc:AlternateContent>
  <p:extLst>
    <p:ext uri="{3A86A75C-4F4B-4683-9AE1-C65F6400EC91}">
      <p14:laserTraceLst xmlns:p14="http://schemas.microsoft.com/office/powerpoint/2010/main">
        <p14:tracePtLst>
          <p14:tracePt t="4939" x="12072938" y="3019425"/>
          <p14:tracePt t="4951" x="11941175" y="2974975"/>
          <p14:tracePt t="4961" x="11766550" y="2938463"/>
          <p14:tracePt t="4973" x="11572875" y="2900363"/>
          <p14:tracePt t="4988" x="11341100" y="2844800"/>
          <p14:tracePt t="4995" x="11066463" y="2781300"/>
          <p14:tracePt t="5007" x="10766425" y="2719388"/>
          <p14:tracePt t="5020" x="10491788" y="2657475"/>
          <p14:tracePt t="5030" x="10191750" y="2593975"/>
          <p14:tracePt t="5040" x="9891713" y="2532063"/>
          <p14:tracePt t="5052" x="9598025" y="2470150"/>
          <p14:tracePt t="5063" x="9247188" y="2400300"/>
          <p14:tracePt t="5074" x="8847138" y="2332038"/>
          <p14:tracePt t="5087" x="8453438" y="2263775"/>
          <p14:tracePt t="5096" x="8053388" y="2193925"/>
          <p14:tracePt t="5109" x="7659688" y="2125663"/>
          <p14:tracePt t="5134" x="6940550" y="2006600"/>
          <p14:tracePt t="5144" x="6646863" y="1963738"/>
          <p14:tracePt t="5156" x="6396038" y="1919288"/>
          <p14:tracePt t="5165" x="6202363" y="1893888"/>
          <p14:tracePt t="5175" x="6076950" y="1868488"/>
          <p14:tracePt t="5189" x="5964238" y="1863725"/>
          <p14:tracePt t="5198" x="5889625" y="1851025"/>
          <p14:tracePt t="5209" x="5827713" y="1844675"/>
          <p14:tracePt t="5220" x="5795963" y="1844675"/>
          <p14:tracePt t="5235" x="5783263" y="1844675"/>
          <p14:tracePt t="5794" x="5789613" y="1844675"/>
          <p14:tracePt t="5805" x="5802313" y="1844675"/>
          <p14:tracePt t="5816" x="5834063" y="1844675"/>
          <p14:tracePt t="5828" x="5876925" y="1857375"/>
          <p14:tracePt t="5839" x="5940425" y="1900238"/>
          <p14:tracePt t="5852" x="5995988" y="1925638"/>
          <p14:tracePt t="5862" x="6040438" y="1951038"/>
          <p14:tracePt t="5873" x="6083300" y="1974850"/>
          <p14:tracePt t="5886" x="6108700" y="1987550"/>
          <p14:tracePt t="5895" x="6121400" y="1993900"/>
          <p14:tracePt t="5907" x="6134100" y="1993900"/>
          <p14:tracePt t="5918" x="6146800" y="1993900"/>
          <p14:tracePt t="6030" x="6151563" y="1993900"/>
          <p14:tracePt t="6044" x="6157913" y="1993900"/>
          <p14:tracePt t="6143" x="6164263" y="1993900"/>
          <p14:tracePt t="6154" x="6176963" y="1987550"/>
          <p14:tracePt t="6211" x="6183313" y="1981200"/>
          <p14:tracePt t="6222" x="6196013" y="1974850"/>
          <p14:tracePt t="6235" x="6202363" y="1968500"/>
          <p14:tracePt t="6244" x="6215063" y="1957388"/>
          <p14:tracePt t="6314" x="6215063" y="1951038"/>
          <p14:tracePt t="6348" x="6202363" y="1951038"/>
          <p14:tracePt t="6357" x="6170613" y="1951038"/>
          <p14:tracePt t="6370" x="6146800" y="1951038"/>
          <p14:tracePt t="6379" x="6115050" y="1951038"/>
          <p14:tracePt t="6390" x="6089650" y="1938338"/>
          <p14:tracePt t="6405" x="6051550" y="1938338"/>
          <p14:tracePt t="6414" x="6008688" y="1931988"/>
          <p14:tracePt t="6424" x="5957888" y="1925638"/>
          <p14:tracePt t="6436" x="5908675" y="1925638"/>
          <p14:tracePt t="6447" x="5851525" y="1912938"/>
          <p14:tracePt t="6458" x="5789613" y="1906588"/>
          <p14:tracePt t="6471" x="5715000" y="1906588"/>
          <p14:tracePt t="6481" x="5638800" y="1906588"/>
          <p14:tracePt t="6492" x="5564188" y="1906588"/>
          <p14:tracePt t="6505" x="5502275" y="1906588"/>
          <p14:tracePt t="6516" x="5445125" y="1906588"/>
          <p14:tracePt t="6526" x="5408613" y="1906588"/>
          <p14:tracePt t="6537" x="5383213" y="1906588"/>
          <p14:tracePt t="6552" x="5345113" y="1906588"/>
          <p14:tracePt t="6559" x="5314950" y="1906588"/>
          <p14:tracePt t="6572" x="5276850" y="1906588"/>
          <p14:tracePt t="6582" x="5251450" y="1912938"/>
          <p14:tracePt t="6593" x="5208588" y="1931988"/>
          <p14:tracePt t="6604" x="5164138" y="1957388"/>
          <p14:tracePt t="6615" x="5121275" y="1974850"/>
          <p14:tracePt t="6628" x="5064125" y="2000250"/>
          <p14:tracePt t="6640" x="4989513" y="2032000"/>
          <p14:tracePt t="6650" x="4895850" y="2068513"/>
          <p14:tracePt t="6661" x="4776788" y="2112963"/>
          <p14:tracePt t="6673" x="4632325" y="2157413"/>
          <p14:tracePt t="6684" x="4451350" y="2212975"/>
          <p14:tracePt t="6694" x="4270375" y="2263775"/>
          <p14:tracePt t="6706" x="4070350" y="2319338"/>
          <p14:tracePt t="6719" x="3870325" y="2357438"/>
          <p14:tracePt t="6728" x="3670300" y="2413000"/>
          <p14:tracePt t="6740" x="3470275" y="2451100"/>
          <p14:tracePt t="6754" x="3295650" y="2487613"/>
          <p14:tracePt t="6761" x="3125788" y="2513013"/>
          <p14:tracePt t="6773" x="2957513" y="2551113"/>
          <p14:tracePt t="6786" x="2825750" y="2570163"/>
          <p14:tracePt t="6795" x="2713038" y="2587625"/>
          <p14:tracePt t="6807" x="2613025" y="2613025"/>
          <p14:tracePt t="6820" x="2513013" y="2632075"/>
          <p14:tracePt t="6831" x="2419350" y="2651125"/>
          <p14:tracePt t="6841" x="2344738" y="2670175"/>
          <p14:tracePt t="6854" x="2263775" y="2700338"/>
          <p14:tracePt t="6863" x="2200275" y="2725738"/>
          <p14:tracePt t="6874" x="2132013" y="2757488"/>
          <p14:tracePt t="6887" x="2076450" y="2781300"/>
          <p14:tracePt t="6898" x="2019300" y="2813050"/>
          <p14:tracePt t="6908" x="1976438" y="2838450"/>
          <p14:tracePt t="6919" x="1944688" y="2857500"/>
          <p14:tracePt t="6931" x="1925638" y="2870200"/>
          <p14:tracePt t="6943" x="1906588" y="2881313"/>
          <p14:tracePt t="6956" x="1881188" y="2894013"/>
          <p14:tracePt t="6965" x="1863725" y="2906713"/>
          <p14:tracePt t="6976" x="1831975" y="2925763"/>
          <p14:tracePt t="6989" x="1812925" y="2944813"/>
          <p14:tracePt t="6999" x="1787525" y="2963863"/>
          <p14:tracePt t="7009" x="1776413" y="2974975"/>
          <p14:tracePt t="7033" x="1763713" y="2987675"/>
          <p14:tracePt t="7056" x="1751013" y="3006725"/>
          <p14:tracePt t="7065" x="1719263" y="3032125"/>
          <p14:tracePt t="7076" x="1700213" y="3051175"/>
          <p14:tracePt t="7088" x="1687513" y="3076575"/>
          <p14:tracePt t="7100" x="1676400" y="3087688"/>
          <p14:tracePt t="7130" x="1670050" y="3100388"/>
          <p14:tracePt t="7324" x="1670050" y="3106738"/>
          <p14:tracePt t="7347" x="1670050" y="3113088"/>
          <p14:tracePt t="7371" x="1681163" y="3113088"/>
          <p14:tracePt t="7381" x="1700213" y="3113088"/>
          <p14:tracePt t="7392" x="1719263" y="3113088"/>
          <p14:tracePt t="7404" x="1751013" y="3113088"/>
          <p14:tracePt t="7415" x="1776413" y="3113088"/>
          <p14:tracePt t="7426" x="1812925" y="3113088"/>
          <p14:tracePt t="7439" x="1844675" y="3113088"/>
          <p14:tracePt t="7448" x="1863725" y="3113088"/>
          <p14:tracePt t="7459" x="1881188" y="3113088"/>
          <p14:tracePt t="7470" x="1906588" y="3113088"/>
          <p14:tracePt t="7484" x="1931988" y="3113088"/>
          <p14:tracePt t="7493" x="1970088" y="3113088"/>
          <p14:tracePt t="7504" x="2006600" y="3113088"/>
          <p14:tracePt t="7520" x="2044700" y="3113088"/>
          <p14:tracePt t="7526" x="2106613" y="3113088"/>
          <p14:tracePt t="7539" x="2206625" y="3113088"/>
          <p14:tracePt t="7553" x="2376488" y="3113088"/>
          <p14:tracePt t="7561" x="2706688" y="3113088"/>
          <p14:tracePt t="7572" x="3238500" y="3113088"/>
          <p14:tracePt t="7583" x="3902075" y="3113088"/>
          <p14:tracePt t="7595" x="4608513" y="3113088"/>
          <p14:tracePt t="7606" x="5321300" y="3113088"/>
          <p14:tracePt t="7618" x="5976938" y="3113088"/>
          <p14:tracePt t="7628" x="6534150" y="3113088"/>
          <p14:tracePt t="7640" x="7015163" y="3113088"/>
          <p14:tracePt t="7652" x="7402513" y="3106738"/>
          <p14:tracePt t="7662" x="7715250" y="3076575"/>
          <p14:tracePt t="7673" x="7983538" y="3044825"/>
          <p14:tracePt t="7688" x="8202613" y="3019425"/>
          <p14:tracePt t="7695" x="8366125" y="3006725"/>
          <p14:tracePt t="7707" x="8472488" y="3006725"/>
          <p14:tracePt t="7719" x="8572500" y="3006725"/>
          <p14:tracePt t="7730" x="8647113" y="3006725"/>
          <p14:tracePt t="7743" x="8715375" y="3006725"/>
          <p14:tracePt t="7754" x="8778875" y="3006725"/>
          <p14:tracePt t="7763" x="8840788" y="3006725"/>
          <p14:tracePt t="7774" x="8902700" y="3006725"/>
          <p14:tracePt t="7786" x="8966200" y="3006725"/>
          <p14:tracePt t="7798" x="9028113" y="3006725"/>
          <p14:tracePt t="7808" x="9078913" y="2994025"/>
          <p14:tracePt t="7821" x="9128125" y="2994025"/>
          <p14:tracePt t="7831" x="9159875" y="2994025"/>
          <p14:tracePt t="9675" x="9172575" y="2994025"/>
          <p14:tracePt t="9689" x="9185275" y="2987675"/>
          <p14:tracePt t="9698" x="9202738" y="2981325"/>
          <p14:tracePt t="9709" x="9215438" y="2974975"/>
          <p14:tracePt t="9721" x="9240838" y="2970213"/>
          <p14:tracePt t="9733" x="9259888" y="2970213"/>
          <p14:tracePt t="9743" x="9296400" y="2963863"/>
          <p14:tracePt t="9755" x="9334500" y="2957513"/>
          <p14:tracePt t="9768" x="9366250" y="2957513"/>
          <p14:tracePt t="9777" x="9402763" y="2944813"/>
          <p14:tracePt t="9789" x="9459913" y="2938463"/>
          <p14:tracePt t="9801" x="9509125" y="2932113"/>
          <p14:tracePt t="9812" x="9547225" y="2919413"/>
          <p14:tracePt t="9823" x="9572625" y="2919413"/>
          <p14:tracePt t="10251" x="9585325" y="2913063"/>
          <p14:tracePt t="10328" x="9591675" y="2906713"/>
          <p14:tracePt t="10519" x="9591675" y="2900363"/>
          <p14:tracePt t="10555" x="9591675" y="2894013"/>
          <p14:tracePt t="10576" x="9591675" y="2881313"/>
          <p14:tracePt t="10588" x="9591675" y="2870200"/>
          <p14:tracePt t="10597" x="9591675" y="2863850"/>
          <p14:tracePt t="10610" x="9591675" y="2851150"/>
          <p14:tracePt t="10620" x="9591675" y="2838450"/>
          <p14:tracePt t="10643" x="9598025" y="2825750"/>
          <p14:tracePt t="10677" x="9598025" y="2819400"/>
          <p14:tracePt t="10699" x="9602788" y="2800350"/>
          <p14:tracePt t="10712" x="9621838" y="2787650"/>
          <p14:tracePt t="10735" x="9628188" y="2781300"/>
          <p14:tracePt t="10744" x="9634538" y="2781300"/>
          <p14:tracePt t="10756" x="9640888" y="2770188"/>
          <p14:tracePt t="10768" x="9640888" y="2763838"/>
          <p14:tracePt t="10778" x="9640888" y="2751138"/>
          <p14:tracePt t="10790" x="9640888" y="2738438"/>
          <p14:tracePt t="10804" x="9640888" y="2719388"/>
          <p14:tracePt t="10812" x="9640888" y="2700338"/>
          <p14:tracePt t="10823" x="9628188" y="2657475"/>
          <p14:tracePt t="10837" x="9591675" y="2613025"/>
          <p14:tracePt t="10847" x="9547225" y="2557463"/>
          <p14:tracePt t="10857" x="9491663" y="2506663"/>
          <p14:tracePt t="10871" x="9428163" y="2463800"/>
          <p14:tracePt t="10879" x="9359900" y="2419350"/>
          <p14:tracePt t="10891" x="9296400" y="2393950"/>
          <p14:tracePt t="10903" x="9215438" y="2351088"/>
          <p14:tracePt t="10913" x="9109075" y="2312988"/>
          <p14:tracePt t="10924" x="8985250" y="2281238"/>
          <p14:tracePt t="10937" x="8821738" y="2232025"/>
          <p14:tracePt t="10948" x="8589963" y="2163763"/>
          <p14:tracePt t="10958" x="8308975" y="2081213"/>
          <p14:tracePt t="10971" x="8002588" y="2000250"/>
          <p14:tracePt t="10982" x="7727950" y="1925638"/>
          <p14:tracePt t="10992" x="7470775" y="1851025"/>
          <p14:tracePt t="11005" x="7264400" y="1793875"/>
          <p14:tracePt t="11019" x="7108825" y="1751013"/>
          <p14:tracePt t="11026" x="6996113" y="1706563"/>
          <p14:tracePt t="11037" x="6889750" y="1674813"/>
          <p14:tracePt t="11050" x="6802438" y="1644650"/>
          <p14:tracePt t="11060" x="6734175" y="1625600"/>
          <p14:tracePt t="11071" x="6683375" y="1619250"/>
          <p14:tracePt t="11082" x="6646863" y="1619250"/>
          <p14:tracePt t="11093" x="6627813" y="1619250"/>
          <p14:tracePt t="11104" x="6602413" y="1619250"/>
          <p14:tracePt t="11116" x="6583363" y="1619250"/>
          <p14:tracePt t="11127" x="6564313" y="1619250"/>
          <p14:tracePt t="11139" x="6534150" y="1619250"/>
          <p14:tracePt t="11150" x="6508750" y="1625600"/>
          <p14:tracePt t="11165" x="6477000" y="1644650"/>
          <p14:tracePt t="11172" x="6446838" y="1657350"/>
          <p14:tracePt t="11183" x="6402388" y="1681163"/>
          <p14:tracePt t="11194" x="6370638" y="1700213"/>
          <p14:tracePt t="11205" x="6340475" y="1712913"/>
          <p14:tracePt t="11218" x="6308725" y="1731963"/>
          <p14:tracePt t="11228" x="6264275" y="1757363"/>
          <p14:tracePt t="11242" x="6208713" y="1781175"/>
          <p14:tracePt t="11252" x="6127750" y="1831975"/>
          <p14:tracePt t="11262" x="6034088" y="1893888"/>
          <p14:tracePt t="11273" x="5934075" y="1957388"/>
          <p14:tracePt t="11286" x="5815013" y="2025650"/>
          <p14:tracePt t="11296" x="5670550" y="2093913"/>
          <p14:tracePt t="11307" x="5545138" y="2163763"/>
          <p14:tracePt t="11318" x="5438775" y="2212975"/>
          <p14:tracePt t="11331" x="5364163" y="2257425"/>
          <p14:tracePt t="11386" x="5295900" y="2274888"/>
          <p14:tracePt t="11398" x="5251450" y="2287588"/>
          <p14:tracePt t="11409" x="5221288" y="2306638"/>
          <p14:tracePt t="11419" x="5189538" y="2319338"/>
          <p14:tracePt t="11434" x="5176838" y="2332038"/>
          <p14:tracePt t="11442" x="5170488" y="2344738"/>
          <p14:tracePt t="11455" x="5164138" y="2357438"/>
          <p14:tracePt t="11465" x="5164138" y="2363788"/>
          <p14:tracePt t="11475" x="5164138" y="2374900"/>
          <p14:tracePt t="11487" x="5176838" y="2381250"/>
          <p14:tracePt t="11498" x="5195888" y="2381250"/>
          <p14:tracePt t="11509" x="5232400" y="2381250"/>
          <p14:tracePt t="11522" x="5308600" y="2381250"/>
          <p14:tracePt t="11533" x="5421313" y="2381250"/>
          <p14:tracePt t="11544" x="5576888" y="2381250"/>
          <p14:tracePt t="11556" x="5802313" y="2381250"/>
          <p14:tracePt t="11567" x="6034088" y="2381250"/>
          <p14:tracePt t="11577" x="6264275" y="2381250"/>
          <p14:tracePt t="11588" x="6446838" y="2381250"/>
          <p14:tracePt t="11600" x="6583363" y="2381250"/>
          <p14:tracePt t="11611" x="6696075" y="2381250"/>
          <p14:tracePt t="11622" x="6757988" y="2381250"/>
          <p14:tracePt t="11636" x="6783388" y="2381250"/>
          <p14:tracePt t="11646" x="6802438" y="2381250"/>
          <p14:tracePt t="11668" x="6815138" y="2381250"/>
          <p14:tracePt t="11678" x="6827838" y="2381250"/>
          <p14:tracePt t="80420" x="7008813" y="2357438"/>
          <p14:tracePt t="80428" x="7140575" y="2325688"/>
          <p14:tracePt t="80439" x="7240588" y="2306638"/>
          <p14:tracePt t="80484" x="7315200" y="2287588"/>
          <p14:tracePt t="80495" x="7408863" y="2268538"/>
          <p14:tracePt t="80507" x="7521575" y="2251075"/>
          <p14:tracePt t="80520" x="7677150" y="2238375"/>
          <p14:tracePt t="80531" x="7883525" y="2225675"/>
          <p14:tracePt t="80541" x="8147050" y="2206625"/>
          <p14:tracePt t="80554" x="8408988" y="2193925"/>
          <p14:tracePt t="80564" x="8621713" y="2181225"/>
          <p14:tracePt t="80574" x="8759825" y="2168525"/>
          <p14:tracePt t="80587" x="8859838" y="2163763"/>
          <p14:tracePt t="80597" x="8934450" y="2151063"/>
          <p14:tracePt t="80608" x="8996363" y="2144713"/>
          <p14:tracePt t="80619" x="9078913" y="2132013"/>
          <p14:tracePt t="80631" x="9178925" y="2125663"/>
          <p14:tracePt t="80642" x="9291638" y="2112963"/>
          <p14:tracePt t="80655" x="9402763" y="2112963"/>
          <p14:tracePt t="80665" x="9509125" y="2112963"/>
          <p14:tracePt t="80675" x="9609138" y="2112963"/>
          <p14:tracePt t="80688" x="9709150" y="2112963"/>
          <p14:tracePt t="80699" x="9809163" y="2112963"/>
          <p14:tracePt t="80709" x="9921875" y="2112963"/>
          <p14:tracePt t="80720" x="10047288" y="2119313"/>
          <p14:tracePt t="80735" x="10160000" y="2125663"/>
          <p14:tracePt t="80748" x="10247313" y="2125663"/>
          <p14:tracePt t="80755" x="10298113" y="2125663"/>
          <p14:tracePt t="80768" x="10334625" y="2125663"/>
          <p14:tracePt t="80777" x="10366375" y="2125663"/>
          <p14:tracePt t="80788" x="10391775" y="2125663"/>
          <p14:tracePt t="80802" x="10421938" y="2125663"/>
          <p14:tracePt t="80811" x="10440988" y="2125663"/>
          <p14:tracePt t="80992" x="10447338" y="2132013"/>
          <p14:tracePt t="81003" x="10447338" y="2144713"/>
          <p14:tracePt t="81013" x="10415588" y="2157413"/>
          <p14:tracePt t="81024" x="10366375" y="2174875"/>
          <p14:tracePt t="81035" x="10298113" y="2206625"/>
          <p14:tracePt t="81050" x="10215563" y="2232025"/>
          <p14:tracePt t="81059" x="10153650" y="2263775"/>
          <p14:tracePt t="81071" x="10121900" y="2281238"/>
          <p14:tracePt t="81148" x="10091738" y="2293938"/>
          <p14:tracePt t="81160" x="10066338" y="2306638"/>
          <p14:tracePt t="81170" x="10047288" y="2312988"/>
          <p14:tracePt t="81283" x="10034588" y="2332038"/>
          <p14:tracePt t="81294" x="10021888" y="2351088"/>
          <p14:tracePt t="81305" x="10004425" y="2370138"/>
          <p14:tracePt t="81319" x="9998075" y="2393950"/>
          <p14:tracePt t="81329" x="9991725" y="2419350"/>
          <p14:tracePt t="81339" x="9985375" y="2451100"/>
          <p14:tracePt t="81351" x="9979025" y="2470150"/>
          <p14:tracePt t="81362" x="9972675" y="2481263"/>
          <p14:tracePt t="81373" x="9972675" y="2500313"/>
          <p14:tracePt t="81386" x="9972675" y="2525713"/>
          <p14:tracePt t="81395" x="9991725" y="2551113"/>
          <p14:tracePt t="81407" x="10021888" y="2570163"/>
          <p14:tracePt t="81418" x="10085388" y="2574925"/>
          <p14:tracePt t="81431" x="10172700" y="2587625"/>
          <p14:tracePt t="81443" x="10272713" y="2600325"/>
          <p14:tracePt t="81455" x="10372725" y="2600325"/>
          <p14:tracePt t="81464" x="10460038" y="2600325"/>
          <p14:tracePt t="81509" x="10498138" y="2600325"/>
          <p14:tracePt t="81520" x="10515600" y="2600325"/>
          <p14:tracePt t="81531" x="10528300" y="2600325"/>
          <p14:tracePt t="81542" x="10553700" y="2587625"/>
          <p14:tracePt t="81554" x="10566400" y="2563813"/>
          <p14:tracePt t="81569" x="10585450" y="2532063"/>
          <p14:tracePt t="81575" x="10591800" y="2500313"/>
          <p14:tracePt t="81587" x="10591800" y="2463800"/>
          <p14:tracePt t="81599" x="10591800" y="2432050"/>
          <p14:tracePt t="81609" x="10591800" y="2413000"/>
          <p14:tracePt t="81677" x="10591800" y="2393950"/>
          <p14:tracePt t="81688" x="10585450" y="2387600"/>
          <p14:tracePt t="81702" x="10560050" y="2374900"/>
          <p14:tracePt t="81710" x="10521950" y="2363788"/>
          <p14:tracePt t="81722" x="10485438" y="2357438"/>
          <p14:tracePt t="81735" x="10440988" y="2357438"/>
          <p14:tracePt t="81748" x="10415588" y="2357438"/>
          <p14:tracePt t="81756" x="10366375" y="2357438"/>
          <p14:tracePt t="81770" x="10291763" y="2357438"/>
          <p14:tracePt t="81778" x="10179050" y="2357438"/>
          <p14:tracePt t="81789" x="10047288" y="2357438"/>
          <p14:tracePt t="81802" x="9872663" y="2357438"/>
          <p14:tracePt t="81812" x="9672638" y="2357438"/>
          <p14:tracePt t="81823" x="9491663" y="2357438"/>
          <p14:tracePt t="81834" x="9353550" y="2357438"/>
          <p14:tracePt t="81847" x="9278938" y="2357438"/>
          <p14:tracePt t="81870" x="9240838" y="2357438"/>
          <p14:tracePt t="81880" x="9221788" y="2357438"/>
          <p14:tracePt t="81890" x="9209088" y="2357438"/>
          <p14:tracePt t="81902" x="9196388" y="2357438"/>
          <p14:tracePt t="81913" x="9172575" y="2370138"/>
          <p14:tracePt t="81924" x="9159875" y="2381250"/>
          <p14:tracePt t="81937" x="9147175" y="2406650"/>
          <p14:tracePt t="81946" x="9140825" y="2425700"/>
          <p14:tracePt t="81958" x="9140825" y="2438400"/>
          <p14:tracePt t="81969" x="9134475" y="2444750"/>
          <p14:tracePt t="82014" x="9134475" y="2451100"/>
          <p14:tracePt t="82115" x="9134475" y="2457450"/>
          <p14:tracePt t="82138" x="9140825" y="2457450"/>
          <p14:tracePt t="82150" x="9147175" y="2457450"/>
          <p14:tracePt t="82217" x="9159875" y="2457450"/>
          <p14:tracePt t="82228" x="9178925" y="2457450"/>
          <p14:tracePt t="82239" x="9191625" y="2457450"/>
          <p14:tracePt t="82252" x="9196388" y="2457450"/>
          <p14:tracePt t="82273" x="9202738" y="2457450"/>
          <p14:tracePt t="82295" x="9215438" y="2457450"/>
          <p14:tracePt t="82306" x="9240838" y="2457450"/>
          <p14:tracePt t="82319" x="9272588" y="2457450"/>
          <p14:tracePt t="82330" x="9296400" y="2457450"/>
          <p14:tracePt t="82341" x="9347200" y="2457450"/>
          <p14:tracePt t="82353" x="9398000" y="2457450"/>
          <p14:tracePt t="82363" x="9459913" y="2457450"/>
          <p14:tracePt t="82374" x="9509125" y="2457450"/>
          <p14:tracePt t="82397" x="9528175" y="2457450"/>
          <p14:tracePt t="82408" x="9540875" y="2457450"/>
          <p14:tracePt t="82419" x="9553575" y="2457450"/>
          <p14:tracePt t="82431" x="9559925" y="2457450"/>
          <p14:tracePt t="82444" x="9578975" y="2457450"/>
          <p14:tracePt t="82454" x="9598025" y="2457450"/>
          <p14:tracePt t="82464" x="9628188" y="2457450"/>
          <p14:tracePt t="82475" x="9666288" y="2457450"/>
          <p14:tracePt t="82487" x="9691688" y="2457450"/>
          <p14:tracePt t="82500" x="9721850" y="2457450"/>
          <p14:tracePt t="82509" x="9766300" y="2457450"/>
          <p14:tracePt t="82521" x="9840913" y="2457450"/>
          <p14:tracePt t="82534" x="9928225" y="2457450"/>
          <p14:tracePt t="82543" x="10015538" y="2457450"/>
          <p14:tracePt t="82555" x="10115550" y="2457450"/>
          <p14:tracePt t="82568" x="10204450" y="2457450"/>
          <p14:tracePt t="82577" x="10279063" y="2457450"/>
          <p14:tracePt t="82588" x="10347325" y="2457450"/>
          <p14:tracePt t="82601" x="10385425" y="2451100"/>
          <p14:tracePt t="82610" x="10415588" y="2444750"/>
          <p14:tracePt t="82622" x="10447338" y="2425700"/>
          <p14:tracePt t="82633" x="10479088" y="2400300"/>
          <p14:tracePt t="82647" x="10521950" y="2374900"/>
          <p14:tracePt t="82657" x="10553700" y="2351088"/>
          <p14:tracePt t="82669" x="10598150" y="2325688"/>
          <p14:tracePt t="82678" x="10641013" y="2287588"/>
          <p14:tracePt t="82689" x="10698163" y="2251075"/>
          <p14:tracePt t="82703" x="10753725" y="2212975"/>
          <p14:tracePt t="82712" x="10810875" y="2174875"/>
          <p14:tracePt t="82723" x="10872788" y="2125663"/>
          <p14:tracePt t="82736" x="10917238" y="2093913"/>
          <p14:tracePt t="82751" x="10960100" y="2044700"/>
          <p14:tracePt t="82757" x="10998200" y="2012950"/>
          <p14:tracePt t="82770" x="11017250" y="1981200"/>
          <p14:tracePt t="82784" x="11047413" y="1938338"/>
          <p14:tracePt t="82790" x="11060113" y="1893888"/>
          <p14:tracePt t="82803" x="11072813" y="1838325"/>
          <p14:tracePt t="82817" x="11072813" y="1787525"/>
          <p14:tracePt t="82824" x="11072813" y="1751013"/>
          <p14:tracePt t="82835" x="11072813" y="1725613"/>
          <p14:tracePt t="82847" x="11072813" y="1700213"/>
          <p14:tracePt t="82859" x="11072813" y="1687513"/>
          <p14:tracePt t="82870" x="11072813" y="1681163"/>
          <p14:tracePt t="82880" x="11072813" y="1674813"/>
          <p14:tracePt t="82891" x="11066463" y="1668463"/>
          <p14:tracePt t="82902" x="11053763" y="1663700"/>
          <p14:tracePt t="82915" x="11034713" y="1657350"/>
          <p14:tracePt t="82925" x="11004550" y="1651000"/>
          <p14:tracePt t="82939" x="10966450" y="1631950"/>
          <p14:tracePt t="82950" x="10934700" y="1612900"/>
          <p14:tracePt t="82959" x="10922000" y="1606550"/>
          <p14:tracePt t="82970" x="10910888" y="1606550"/>
          <p14:tracePt t="82982" x="10904538" y="1606550"/>
          <p14:tracePt t="83004" x="10898188" y="1606550"/>
          <p14:tracePt t="83017" x="10885488" y="1606550"/>
          <p14:tracePt t="83026" x="10872788" y="1600200"/>
          <p14:tracePt t="83038" x="10860088" y="1600200"/>
          <p14:tracePt t="83051" x="10847388" y="1600200"/>
          <p14:tracePt t="83814" x="10834688" y="1600200"/>
          <p14:tracePt t="114730" x="10828338" y="1600200"/>
          <p14:tracePt t="114752" x="10834688" y="1600200"/>
          <p14:tracePt t="114763" x="10860088" y="1619250"/>
          <p14:tracePt t="114774" x="10910888" y="1651000"/>
          <p14:tracePt t="114786" x="10979150" y="1687513"/>
          <p14:tracePt t="114831" x="10991850" y="1700213"/>
          <p14:tracePt t="114845" x="10991850" y="1706563"/>
          <p14:tracePt t="114954" x="10985500" y="1706563"/>
          <p14:tracePt t="114969" x="10966450" y="1706563"/>
          <p14:tracePt t="114977" x="10941050" y="1706563"/>
          <p14:tracePt t="114988" x="10904538" y="1706563"/>
          <p14:tracePt t="115002" x="10841038" y="1706563"/>
          <p14:tracePt t="115011" x="10772775" y="1706563"/>
          <p14:tracePt t="115022" x="10710863" y="1687513"/>
          <p14:tracePt t="115034" x="10641013" y="1668463"/>
          <p14:tracePt t="115046" x="10553700" y="1651000"/>
          <p14:tracePt t="115057" x="10453688" y="1638300"/>
          <p14:tracePt t="115070" x="10340975" y="1625600"/>
          <p14:tracePt t="115085" x="10215563" y="1619250"/>
          <p14:tracePt t="115090" x="10079038" y="1619250"/>
          <p14:tracePt t="115102" x="9953625" y="1631950"/>
          <p14:tracePt t="115114" x="9828213" y="1663700"/>
          <p14:tracePt t="115148" x="9491663" y="1787525"/>
          <p14:tracePt t="115159" x="9409113" y="1831975"/>
          <p14:tracePt t="115171" x="9353550" y="1857375"/>
          <p14:tracePt t="115180" x="9321800" y="1887538"/>
          <p14:tracePt t="115191" x="9296400" y="1925638"/>
          <p14:tracePt t="115203" x="9285288" y="1944688"/>
          <p14:tracePt t="115215" x="9266238" y="1963738"/>
          <p14:tracePt t="115225" x="9259888" y="1987550"/>
          <p14:tracePt t="115238" x="9253538" y="2000250"/>
          <p14:tracePt t="115248" x="9247188" y="2012950"/>
          <p14:tracePt t="115258" x="9247188" y="2032000"/>
          <p14:tracePt t="115269" x="9247188" y="2057400"/>
          <p14:tracePt t="115282" x="9247188" y="2106613"/>
          <p14:tracePt t="115292" x="9259888" y="2163763"/>
          <p14:tracePt t="115303" x="9291638" y="2225675"/>
          <p14:tracePt t="115316" x="9328150" y="2293938"/>
          <p14:tracePt t="115327" x="9366250" y="2351088"/>
          <p14:tracePt t="115337" x="9421813" y="2400300"/>
          <p14:tracePt t="115350" x="9491663" y="2438400"/>
          <p14:tracePt t="115363" x="9598025" y="2481263"/>
          <p14:tracePt t="115371" x="9721850" y="2513013"/>
          <p14:tracePt t="115385" x="9885363" y="2544763"/>
          <p14:tracePt t="115394" x="10098088" y="2574925"/>
          <p14:tracePt t="115405" x="10310813" y="2587625"/>
          <p14:tracePt t="115417" x="10541000" y="2587625"/>
          <p14:tracePt t="115428" x="10779125" y="2581275"/>
          <p14:tracePt t="115440" x="10991850" y="2551113"/>
          <p14:tracePt t="115452" x="11147425" y="2519363"/>
          <p14:tracePt t="115461" x="11247438" y="2487613"/>
          <p14:tracePt t="115472" x="11328400" y="2457450"/>
          <p14:tracePt t="115485" x="11391900" y="2419350"/>
          <p14:tracePt t="115494" x="11447463" y="2381250"/>
          <p14:tracePt t="115506" x="11498263" y="2344738"/>
          <p14:tracePt t="115519" x="11541125" y="2306638"/>
          <p14:tracePt t="115529" x="11560175" y="2287588"/>
          <p14:tracePt t="115540" x="11579225" y="2263775"/>
          <p14:tracePt t="115553" x="11585575" y="2251075"/>
          <p14:tracePt t="115563" x="11591925" y="2225675"/>
          <p14:tracePt t="115573" x="11598275" y="2193925"/>
          <p14:tracePt t="115586" x="11598275" y="2168525"/>
          <p14:tracePt t="115597" x="11598275" y="2138363"/>
          <p14:tracePt t="115607" x="11604625" y="2112963"/>
          <p14:tracePt t="115618" x="11604625" y="2087563"/>
          <p14:tracePt t="115632" x="11604625" y="2063750"/>
          <p14:tracePt t="115642" x="11604625" y="2032000"/>
          <p14:tracePt t="115653" x="11604625" y="2012950"/>
          <p14:tracePt t="115663" x="11604625" y="2000250"/>
          <p14:tracePt t="115675" x="11604625" y="1981200"/>
          <p14:tracePt t="115687" x="11579225" y="1963738"/>
          <p14:tracePt t="115698" x="11560175" y="1944688"/>
          <p14:tracePt t="115708" x="11541125" y="1931988"/>
          <p14:tracePt t="115719" x="11517313" y="1925638"/>
          <p14:tracePt t="115732" x="11498263" y="1919288"/>
          <p14:tracePt t="115743" x="11485563" y="1906588"/>
          <p14:tracePt t="115754" x="11453813" y="1887538"/>
          <p14:tracePt t="115766" x="11434763" y="1881188"/>
          <p14:tracePt t="115776" x="11398250" y="1868488"/>
          <p14:tracePt t="115787" x="11341100" y="1838325"/>
          <p14:tracePt t="115801" x="11260138" y="1800225"/>
          <p14:tracePt t="115810" x="11166475" y="1757363"/>
          <p14:tracePt t="115821" x="11079163" y="1719263"/>
          <p14:tracePt t="115832" x="10972800" y="1674813"/>
          <p14:tracePt t="115845" x="10872788" y="1638300"/>
          <p14:tracePt t="115854" x="10766425" y="1606550"/>
          <p14:tracePt t="115868" x="10653713" y="1574800"/>
          <p14:tracePt t="115877" x="10528300" y="1550988"/>
          <p14:tracePt t="115889" x="10404475" y="1544638"/>
          <p14:tracePt t="115901" x="10291763" y="1531938"/>
          <p14:tracePt t="115911" x="10191750" y="1525588"/>
          <p14:tracePt t="115922" x="10115550" y="1525588"/>
          <p14:tracePt t="115934" x="10053638" y="1525588"/>
          <p14:tracePt t="115944" x="9991725" y="1525588"/>
          <p14:tracePt t="115955" x="9921875" y="1525588"/>
          <p14:tracePt t="115968" x="9834563" y="1525588"/>
          <p14:tracePt t="115980" x="9728200" y="1525588"/>
          <p14:tracePt t="115989" x="9602788" y="1525588"/>
          <p14:tracePt t="116002" x="9491663" y="1525588"/>
          <p14:tracePt t="116013" x="9366250" y="1525588"/>
          <p14:tracePt t="116023" x="9266238" y="1525588"/>
          <p14:tracePt t="116034" x="9166225" y="1525588"/>
          <p14:tracePt t="116050" x="9078913" y="1544638"/>
          <p14:tracePt t="116066" x="8972550" y="1568450"/>
          <p14:tracePt t="116069" x="8872538" y="1600200"/>
          <p14:tracePt t="116080" x="8772525" y="1625600"/>
          <p14:tracePt t="116091" x="8678863" y="1657350"/>
          <p14:tracePt t="116102" x="8609013" y="1687513"/>
          <p14:tracePt t="116114" x="8572500" y="1706563"/>
          <p14:tracePt t="116131" x="8534400" y="1725613"/>
          <p14:tracePt t="116136" x="8515350" y="1744663"/>
          <p14:tracePt t="116147" x="8496300" y="1757363"/>
          <p14:tracePt t="116159" x="8466138" y="1787525"/>
          <p14:tracePt t="116171" x="8440738" y="1812925"/>
          <p14:tracePt t="116181" x="8428038" y="1831975"/>
          <p14:tracePt t="116192" x="8408988" y="1863725"/>
          <p14:tracePt t="116203" x="8396288" y="1893888"/>
          <p14:tracePt t="116214" x="8389938" y="1919288"/>
          <p14:tracePt t="116228" x="8383588" y="1951038"/>
          <p14:tracePt t="116237" x="8372475" y="1974850"/>
          <p14:tracePt t="116250" x="8366125" y="2006600"/>
          <p14:tracePt t="116259" x="8366125" y="2025650"/>
          <p14:tracePt t="116271" x="8366125" y="2057400"/>
          <p14:tracePt t="116284" x="8366125" y="2074863"/>
          <p14:tracePt t="116293" x="8366125" y="2087563"/>
          <p14:tracePt t="116305" x="8366125" y="2100263"/>
          <p14:tracePt t="116319" x="8366125" y="2119313"/>
          <p14:tracePt t="116328" x="8366125" y="2132013"/>
          <p14:tracePt t="116339" x="8366125" y="2144713"/>
          <p14:tracePt t="116351" x="8366125" y="2157413"/>
          <p14:tracePt t="116365" x="8372475" y="2174875"/>
          <p14:tracePt t="116372" x="8389938" y="2200275"/>
          <p14:tracePt t="116386" x="8402638" y="2219325"/>
          <p14:tracePt t="116395" x="8421688" y="2232025"/>
          <p14:tracePt t="116406" x="8453438" y="2251075"/>
          <p14:tracePt t="116417" x="8496300" y="2274888"/>
          <p14:tracePt t="116430" x="8566150" y="2300288"/>
          <p14:tracePt t="116441" x="8653463" y="2332038"/>
          <p14:tracePt t="116453" x="8747125" y="2351088"/>
          <p14:tracePt t="116463" x="8847138" y="2381250"/>
          <p14:tracePt t="116473" x="8934450" y="2406650"/>
          <p14:tracePt t="116486" x="9002713" y="2425700"/>
          <p14:tracePt t="116496" x="9059863" y="2438400"/>
          <p14:tracePt t="116507" x="9109075" y="2451100"/>
          <p14:tracePt t="116519" x="9147175" y="2451100"/>
          <p14:tracePt t="116530" x="9209088" y="2457450"/>
          <p14:tracePt t="116541" x="9302750" y="2470150"/>
          <p14:tracePt t="116554" x="9402763" y="2481263"/>
          <p14:tracePt t="116564" x="9515475" y="2500313"/>
          <p14:tracePt t="116574" x="9628188" y="2519363"/>
          <p14:tracePt t="116586" x="9740900" y="2532063"/>
          <p14:tracePt t="116597" x="9840913" y="2551113"/>
          <p14:tracePt t="116608" x="9947275" y="2570163"/>
          <p14:tracePt t="116619" x="10021888" y="2587625"/>
          <p14:tracePt t="116631" x="10085388" y="2600325"/>
          <p14:tracePt t="116645" x="10153650" y="2600325"/>
          <p14:tracePt t="116657" x="10215563" y="2600325"/>
          <p14:tracePt t="116667" x="10304463" y="2600325"/>
          <p14:tracePt t="116676" x="10404475" y="2600325"/>
          <p14:tracePt t="116688" x="10491788" y="2600325"/>
          <p14:tracePt t="116702" x="10579100" y="2600325"/>
          <p14:tracePt t="116709" x="10628313" y="2600325"/>
          <p14:tracePt t="116721" x="10653713" y="2600325"/>
          <p14:tracePt t="116755" x="10666413" y="2600325"/>
          <p14:tracePt t="116777" x="10685463" y="2600325"/>
          <p14:tracePt t="116788" x="10698163" y="2600325"/>
          <p14:tracePt t="116801" x="10717213" y="2600325"/>
          <p14:tracePt t="116811" x="10741025" y="2593975"/>
          <p14:tracePt t="116823" x="10772775" y="2574925"/>
          <p14:tracePt t="116833" x="10804525" y="2563813"/>
          <p14:tracePt t="116847" x="10841038" y="2544763"/>
          <p14:tracePt t="116856" x="10866438" y="2538413"/>
          <p14:tracePt t="116869" x="10885488" y="2525713"/>
          <p14:tracePt t="116878" x="10898188" y="2519363"/>
          <p14:tracePt t="116889" x="10917238" y="2493963"/>
          <p14:tracePt t="116901" x="10953750" y="2470150"/>
          <p14:tracePt t="116912" x="10985500" y="2444750"/>
          <p14:tracePt t="116923" x="11004550" y="2425700"/>
          <p14:tracePt t="116936" x="11041063" y="2393950"/>
          <p14:tracePt t="116946" x="11066463" y="2357438"/>
          <p14:tracePt t="116957" x="11098213" y="2325688"/>
          <p14:tracePt t="116969" x="11110913" y="2306638"/>
          <p14:tracePt t="116981" x="11128375" y="2274888"/>
          <p14:tracePt t="116991" x="11134725" y="2251075"/>
          <p14:tracePt t="117002" x="11141075" y="2232025"/>
          <p14:tracePt t="117014" x="11147425" y="2212975"/>
          <p14:tracePt t="117024" x="11153775" y="2193925"/>
          <p14:tracePt t="117050" x="11160125" y="2168525"/>
          <p14:tracePt t="117061" x="11166475" y="2151063"/>
          <p14:tracePt t="117070" x="11172825" y="2132013"/>
          <p14:tracePt t="117082" x="11172825" y="2119313"/>
          <p14:tracePt t="117092" x="11179175" y="2106613"/>
          <p14:tracePt t="117118" x="11179175" y="2093913"/>
          <p14:tracePt t="117129" x="11179175" y="2081213"/>
          <p14:tracePt t="117141" x="11179175" y="2068513"/>
          <p14:tracePt t="117150" x="11179175" y="2057400"/>
          <p14:tracePt t="117159" x="11179175" y="2038350"/>
          <p14:tracePt t="117170" x="11179175" y="2025650"/>
          <p14:tracePt t="117185" x="11179175" y="2012950"/>
          <p14:tracePt t="117193" x="11179175" y="2006600"/>
          <p14:tracePt t="117204" x="11179175" y="1987550"/>
          <p14:tracePt t="117216" x="11179175" y="1968500"/>
          <p14:tracePt t="117227" x="11172825" y="1938338"/>
          <p14:tracePt t="117240" x="11166475" y="1912938"/>
          <p14:tracePt t="117252" x="11153775" y="1887538"/>
          <p14:tracePt t="117261" x="11141075" y="1863725"/>
          <p14:tracePt t="117272" x="11123613" y="1844675"/>
          <p14:tracePt t="117286" x="11117263" y="1831975"/>
          <p14:tracePt t="117306" x="11104563" y="1825625"/>
          <p14:tracePt t="117320" x="11079163" y="1806575"/>
          <p14:tracePt t="117329" x="11060113" y="1800225"/>
          <p14:tracePt t="117341" x="11028363" y="1793875"/>
          <p14:tracePt t="117355" x="11004550" y="1787525"/>
          <p14:tracePt t="117370" x="10972800" y="1781175"/>
          <p14:tracePt t="117374" x="10953750" y="1774825"/>
          <p14:tracePt t="117387" x="10922000" y="1768475"/>
          <p14:tracePt t="117396" x="10879138" y="1751013"/>
          <p14:tracePt t="117408" x="10853738" y="1731963"/>
          <p14:tracePt t="117419" x="10821988" y="1719263"/>
          <p14:tracePt t="117430" x="10779125" y="1700213"/>
          <p14:tracePt t="117441" x="10721975" y="1681163"/>
          <p14:tracePt t="117454" x="10666413" y="1663700"/>
          <p14:tracePt t="117463" x="10591800" y="1657350"/>
          <p14:tracePt t="117475" x="10515600" y="1638300"/>
          <p14:tracePt t="117486" x="10428288" y="1625600"/>
          <p14:tracePt t="117498" x="10347325" y="1619250"/>
          <p14:tracePt t="117508" x="10272713" y="1600200"/>
          <p14:tracePt t="117520" x="10198100" y="1587500"/>
          <p14:tracePt t="117531" x="10115550" y="1581150"/>
          <p14:tracePt t="117543" x="10053638" y="1581150"/>
          <p14:tracePt t="117555" x="9991725" y="1581150"/>
          <p14:tracePt t="117566" x="9940925" y="1581150"/>
          <p14:tracePt t="117576" x="9891713" y="1581150"/>
          <p14:tracePt t="117587" x="9853613" y="1581150"/>
          <p14:tracePt t="117602" x="9798050" y="1581150"/>
          <p14:tracePt t="117610" x="9747250" y="1600200"/>
          <p14:tracePt t="117621" x="9691688" y="1625600"/>
          <p14:tracePt t="117635" x="9634538" y="1657350"/>
          <p14:tracePt t="117647" x="9578975" y="1681163"/>
          <p14:tracePt t="117655" x="9528175" y="1700213"/>
          <p14:tracePt t="117669" x="9459913" y="1731963"/>
          <p14:tracePt t="117678" x="9391650" y="1757363"/>
          <p14:tracePt t="117689" x="9321800" y="1787525"/>
          <p14:tracePt t="117702" x="9247188" y="1812925"/>
          <p14:tracePt t="117711" x="9178925" y="1844675"/>
          <p14:tracePt t="117723" x="9147175" y="1868488"/>
          <p14:tracePt t="117737" x="9128125" y="1881188"/>
          <p14:tracePt t="117747" x="9109075" y="1906588"/>
          <p14:tracePt t="117756" x="9102725" y="1919288"/>
          <p14:tracePt t="117770" x="9091613" y="1931988"/>
          <p14:tracePt t="117780" x="9085263" y="1951038"/>
          <p14:tracePt t="117790" x="9078913" y="1981200"/>
          <p14:tracePt t="117803" x="9072563" y="2000250"/>
          <p14:tracePt t="117814" x="9066213" y="2019300"/>
          <p14:tracePt t="117824" x="9066213" y="2051050"/>
          <p14:tracePt t="117835" x="9066213" y="2087563"/>
          <p14:tracePt t="117847" x="9066213" y="2138363"/>
          <p14:tracePt t="117860" x="9066213" y="2187575"/>
          <p14:tracePt t="117869" x="9085263" y="2244725"/>
          <p14:tracePt t="117880" x="9102725" y="2287588"/>
          <p14:tracePt t="117891" x="9134475" y="2332038"/>
          <p14:tracePt t="117903" x="9196388" y="2381250"/>
          <p14:tracePt t="117915" x="9285288" y="2419350"/>
          <p14:tracePt t="117926" x="9402763" y="2463800"/>
          <p14:tracePt t="117937" x="9547225" y="2506663"/>
          <p14:tracePt t="117948" x="9779000" y="2563813"/>
          <p14:tracePt t="117959" x="10053638" y="2625725"/>
          <p14:tracePt t="117971" x="10347325" y="2670175"/>
          <p14:tracePt t="117982" x="10634663" y="2700338"/>
          <p14:tracePt t="117992" x="10898188" y="2719388"/>
          <p14:tracePt t="118004" x="11079163" y="2719388"/>
          <p14:tracePt t="118016" x="11217275" y="2719388"/>
          <p14:tracePt t="118093" x="11291888" y="2719388"/>
          <p14:tracePt t="118105" x="11328400" y="2719388"/>
          <p14:tracePt t="118116" x="11347450" y="2719388"/>
          <p14:tracePt t="118132" x="11366500" y="2713038"/>
          <p14:tracePt t="118140" x="11379200" y="2706688"/>
          <p14:tracePt t="118152" x="11398250" y="2700338"/>
          <p14:tracePt t="118161" x="11410950" y="2693988"/>
          <p14:tracePt t="118172" x="11423650" y="2681288"/>
          <p14:tracePt t="118184" x="11434763" y="2674938"/>
          <p14:tracePt t="118194" x="11441113" y="2663825"/>
          <p14:tracePt t="118206" x="11447463" y="2651125"/>
          <p14:tracePt t="118217" x="11453813" y="2644775"/>
          <p14:tracePt t="118230" x="11453813" y="2638425"/>
          <p14:tracePt t="118242" x="11453813" y="2632075"/>
          <p14:tracePt t="118253" x="11453813" y="2625725"/>
          <p14:tracePt t="118285" x="11447463" y="2619375"/>
          <p14:tracePt t="118296" x="11441113" y="2619375"/>
          <p14:tracePt t="118334" x="11434763" y="2619375"/>
          <p14:tracePt t="118368" x="11430000" y="2619375"/>
          <p14:tracePt t="118544" x="11410950" y="2619375"/>
          <p14:tracePt t="118555" x="11398250" y="2613025"/>
          <p14:tracePt t="124495" x="11410950" y="2613025"/>
          <p14:tracePt t="124506" x="11441113" y="2613025"/>
          <p14:tracePt t="124519" x="11453813" y="2613025"/>
          <p14:tracePt t="124697" x="11460163" y="2613025"/>
          <p14:tracePt t="124708" x="11460163" y="2619375"/>
          <p14:tracePt t="124720" x="11453813" y="2619375"/>
          <p14:tracePt t="124732" x="11441113" y="2619375"/>
          <p14:tracePt t="124742" x="11410950" y="2613025"/>
          <p14:tracePt t="124753" x="11391900" y="2600325"/>
          <p14:tracePt t="124766" x="11360150" y="2587625"/>
          <p14:tracePt t="124776" x="11323638" y="2570163"/>
          <p14:tracePt t="124800" x="11291888" y="2557463"/>
          <p14:tracePt t="124809" x="11247438" y="2544763"/>
          <p14:tracePt t="124821" x="11185525" y="2525713"/>
          <p14:tracePt t="124832" x="11053763" y="2506663"/>
          <p14:tracePt t="124846" x="10804525" y="2470150"/>
          <p14:tracePt t="124855" x="10385425" y="2413000"/>
          <p14:tracePt t="124867" x="9891713" y="2357438"/>
          <p14:tracePt t="124877" x="9321800" y="2300288"/>
          <p14:tracePt t="124889" x="8709025" y="2263775"/>
          <p14:tracePt t="124900" x="8072438" y="2244725"/>
          <p14:tracePt t="124911" x="7440613" y="2244725"/>
          <p14:tracePt t="124922" x="6808788" y="2244725"/>
          <p14:tracePt t="124934" x="6202363" y="2244725"/>
          <p14:tracePt t="124945" x="5614988" y="2244725"/>
          <p14:tracePt t="124956" x="5108575" y="2244725"/>
          <p14:tracePt t="124968" x="4725988" y="2244725"/>
          <p14:tracePt t="124980" x="4464050" y="2268538"/>
          <p14:tracePt t="124991" x="4289425" y="2306638"/>
          <p14:tracePt t="125002" x="4151313" y="2351088"/>
          <p14:tracePt t="125014" x="4038600" y="2400300"/>
          <p14:tracePt t="125024" x="3932238" y="2463800"/>
          <p14:tracePt t="125038" x="3819525" y="2519363"/>
          <p14:tracePt t="125047" x="3702050" y="2581275"/>
          <p14:tracePt t="125058" x="3582988" y="2638425"/>
          <p14:tracePt t="125069" x="3463925" y="2700338"/>
          <p14:tracePt t="125080" x="3344863" y="2770188"/>
          <p14:tracePt t="125091" x="3213100" y="2851150"/>
          <p14:tracePt t="125103" x="3106738" y="2919413"/>
          <p14:tracePt t="125115" x="3000375" y="3006725"/>
          <p14:tracePt t="125125" x="2895600" y="3081338"/>
          <p14:tracePt t="125136" x="2800350" y="3163888"/>
          <p14:tracePt t="125148" x="2689225" y="3263900"/>
          <p14:tracePt t="125164" x="2582863" y="3357563"/>
          <p14:tracePt t="125170" x="2489200" y="3438525"/>
          <p14:tracePt t="125182" x="2400300" y="3519488"/>
          <p14:tracePt t="125192" x="2344738" y="3600450"/>
          <p14:tracePt t="125205" x="2306638" y="3657600"/>
          <p14:tracePt t="125215" x="2276475" y="3713163"/>
          <p14:tracePt t="125226" x="2270125" y="3732213"/>
          <p14:tracePt t="125239" x="2263775" y="3757613"/>
          <p14:tracePt t="125250" x="2263775" y="3770313"/>
          <p14:tracePt t="125259" x="2263775" y="3787775"/>
          <p14:tracePt t="125271" x="2270125" y="3813175"/>
          <p14:tracePt t="125283" x="2293938" y="3857625"/>
          <p14:tracePt t="125293" x="2319338" y="3894138"/>
          <p14:tracePt t="125304" x="2370138" y="3938588"/>
          <p14:tracePt t="125319" x="2438400" y="3987800"/>
          <p14:tracePt t="125328" x="2544763" y="4064000"/>
          <p14:tracePt t="125339" x="2670175" y="4164013"/>
          <p14:tracePt t="125353" x="2832100" y="4300538"/>
          <p14:tracePt t="125369" x="3000375" y="4457700"/>
          <p14:tracePt t="125372" x="3163888" y="4606925"/>
          <p14:tracePt t="125386" x="3325813" y="4745038"/>
          <p14:tracePt t="125396" x="3463925" y="4857750"/>
          <p14:tracePt t="125406" x="3613150" y="4938713"/>
          <p14:tracePt t="125417" x="3744913" y="4989513"/>
          <p14:tracePt t="125429" x="3895725" y="5019675"/>
          <p14:tracePt t="125442" x="4038600" y="5045075"/>
          <p14:tracePt t="125453" x="4176713" y="5051425"/>
          <p14:tracePt t="125463" x="4302125" y="5051425"/>
          <p14:tracePt t="125474" x="4425950" y="5051425"/>
          <p14:tracePt t="125486" x="4564063" y="5051425"/>
          <p14:tracePt t="125496" x="4721225" y="5038725"/>
          <p14:tracePt t="125507" x="4902200" y="5026025"/>
          <p14:tracePt t="125519" x="5164138" y="5006975"/>
          <p14:tracePt t="125532" x="5551488" y="4976813"/>
          <p14:tracePt t="125541" x="5995988" y="4938713"/>
          <p14:tracePt t="125554" x="6457950" y="4906963"/>
          <p14:tracePt t="125563" x="6921500" y="4870450"/>
          <p14:tracePt t="125575" x="7340600" y="4832350"/>
          <p14:tracePt t="125586" x="7683500" y="4789488"/>
          <p14:tracePt t="125598" x="7934325" y="4725988"/>
          <p14:tracePt t="125608" x="8140700" y="4657725"/>
          <p14:tracePt t="125620" x="8302625" y="4594225"/>
          <p14:tracePt t="125631" x="8472488" y="4500563"/>
          <p14:tracePt t="125646" x="8602663" y="4419600"/>
          <p14:tracePt t="125653" x="8734425" y="4325938"/>
          <p14:tracePt t="125666" x="8847138" y="4238625"/>
          <p14:tracePt t="125676" x="8915400" y="4170363"/>
          <p14:tracePt t="125690" x="8972550" y="4106863"/>
          <p14:tracePt t="125701" x="9021763" y="4064000"/>
          <p14:tracePt t="125709" x="9040813" y="4032250"/>
          <p14:tracePt t="125721" x="9072563" y="3987800"/>
          <p14:tracePt t="125737" x="9085263" y="3957638"/>
          <p14:tracePt t="125744" x="9102725" y="3925888"/>
          <p14:tracePt t="125755" x="9109075" y="3883025"/>
          <p14:tracePt t="125768" x="9115425" y="3844925"/>
          <p14:tracePt t="125777" x="9115425" y="3813175"/>
          <p14:tracePt t="125788" x="9115425" y="3776663"/>
          <p14:tracePt t="125801" x="9115425" y="3725863"/>
          <p14:tracePt t="125811" x="9115425" y="3676650"/>
          <p14:tracePt t="125822" x="9115425" y="3625850"/>
          <p14:tracePt t="125834" x="9115425" y="3587750"/>
          <p14:tracePt t="125851" x="9115425" y="3538538"/>
          <p14:tracePt t="125859" x="9115425" y="3494088"/>
          <p14:tracePt t="125868" x="9115425" y="3457575"/>
          <p14:tracePt t="125879" x="9096375" y="3413125"/>
          <p14:tracePt t="125890" x="9072563" y="3370263"/>
          <p14:tracePt t="125901" x="9047163" y="3325813"/>
          <p14:tracePt t="125912" x="9021763" y="3281363"/>
          <p14:tracePt t="125924" x="8985250" y="3238500"/>
          <p14:tracePt t="125937" x="8934450" y="3194050"/>
          <p14:tracePt t="125946" x="8866188" y="3132138"/>
          <p14:tracePt t="125957" x="8809038" y="3076575"/>
          <p14:tracePt t="125969" x="8759825" y="3006725"/>
          <p14:tracePt t="125979" x="8702675" y="2944813"/>
          <p14:tracePt t="125991" x="8634413" y="2887663"/>
          <p14:tracePt t="126002" x="8553450" y="2844800"/>
          <p14:tracePt t="126015" x="8472488" y="2806700"/>
          <p14:tracePt t="126024" x="8402638" y="2774950"/>
          <p14:tracePt t="126036" x="8328025" y="2738438"/>
          <p14:tracePt t="126052" x="8247063" y="2700338"/>
          <p14:tracePt t="126060" x="8140700" y="2657475"/>
          <p14:tracePt t="126071" x="8027988" y="2625725"/>
          <p14:tracePt t="126081" x="7915275" y="2593975"/>
          <p14:tracePt t="126093" x="7808913" y="2563813"/>
          <p14:tracePt t="126103" x="7721600" y="2544763"/>
          <p14:tracePt t="126116" x="7646988" y="2525713"/>
          <p14:tracePt t="126128" x="7577138" y="2513013"/>
          <p14:tracePt t="126138" x="7515225" y="2506663"/>
          <p14:tracePt t="126150" x="7427913" y="2506663"/>
          <p14:tracePt t="126160" x="7327900" y="2506663"/>
          <p14:tracePt t="126172" x="7189788" y="2506663"/>
          <p14:tracePt t="126184" x="7053263" y="2506663"/>
          <p14:tracePt t="126193" x="6921500" y="2506663"/>
          <p14:tracePt t="126205" x="6796088" y="2506663"/>
          <p14:tracePt t="126216" x="6670675" y="2506663"/>
          <p14:tracePt t="126230" x="6557963" y="2506663"/>
          <p14:tracePt t="126238" x="6434138" y="2506663"/>
          <p14:tracePt t="126253" x="6308725" y="2506663"/>
          <p14:tracePt t="126261" x="6189663" y="2506663"/>
          <p14:tracePt t="126272" x="6076950" y="2506663"/>
          <p14:tracePt t="126285" x="5976938" y="2506663"/>
          <p14:tracePt t="126306" x="5789613" y="2506663"/>
          <p14:tracePt t="126320" x="5676900" y="2519363"/>
          <p14:tracePt t="126329" x="5545138" y="2538413"/>
          <p14:tracePt t="126340" x="5408613" y="2563813"/>
          <p14:tracePt t="126354" x="5257800" y="2593975"/>
          <p14:tracePt t="126365" x="5114925" y="2619375"/>
          <p14:tracePt t="126374" x="4989513" y="2638425"/>
          <p14:tracePt t="126387" x="4864100" y="2670175"/>
          <p14:tracePt t="126396" x="4732338" y="2693988"/>
          <p14:tracePt t="126408" x="4621213" y="2725738"/>
          <p14:tracePt t="126420" x="4521200" y="2757488"/>
          <p14:tracePt t="126430" x="4419600" y="2774950"/>
          <p14:tracePt t="126443" x="4314825" y="2794000"/>
          <p14:tracePt t="126456" x="4214813" y="2813050"/>
          <p14:tracePt t="126465" x="4114800" y="2844800"/>
          <p14:tracePt t="126475" x="4019550" y="2874963"/>
          <p14:tracePt t="126487" x="3938588" y="2906713"/>
          <p14:tracePt t="126498" x="3863975" y="2938463"/>
          <p14:tracePt t="126509" x="3770313" y="2963863"/>
          <p14:tracePt t="126521" x="3657600" y="3006725"/>
          <p14:tracePt t="126532" x="3519488" y="3076575"/>
          <p14:tracePt t="126543" x="3402013" y="3144838"/>
          <p14:tracePt t="126554" x="3270250" y="3225800"/>
          <p14:tracePt t="126567" x="3170238" y="3294063"/>
          <p14:tracePt t="126576" x="3076575" y="3370263"/>
          <p14:tracePt t="126587" x="2989263" y="3444875"/>
          <p14:tracePt t="126600" x="2919413" y="3513138"/>
          <p14:tracePt t="126610" x="2863850" y="3581400"/>
          <p14:tracePt t="126621" x="2813050" y="3638550"/>
          <p14:tracePt t="126632" x="2776538" y="3694113"/>
          <p14:tracePt t="126647" x="2751138" y="3738563"/>
          <p14:tracePt t="126660" x="2732088" y="3794125"/>
          <p14:tracePt t="126671" x="2725738" y="3813175"/>
          <p14:tracePt t="126690" x="2719388" y="3832225"/>
          <p14:tracePt t="126722" x="2719388" y="3844925"/>
          <p14:tracePt t="126746" x="2719388" y="3851275"/>
          <p14:tracePt t="126770" x="2719388" y="3863975"/>
          <p14:tracePt t="126780" x="2719388" y="3883025"/>
          <p14:tracePt t="126790" x="2725738" y="3906838"/>
          <p14:tracePt t="126803" x="2738438" y="3925888"/>
          <p14:tracePt t="126813" x="2770188" y="3957638"/>
          <p14:tracePt t="126824" x="2806700" y="3987800"/>
          <p14:tracePt t="126835" x="2851150" y="4019550"/>
          <p14:tracePt t="126849" x="2906713" y="4057650"/>
          <p14:tracePt t="126860" x="2982913" y="4083050"/>
          <p14:tracePt t="126870" x="3089275" y="4125913"/>
          <p14:tracePt t="126880" x="3219450" y="4170363"/>
          <p14:tracePt t="126891" x="3344863" y="4200525"/>
          <p14:tracePt t="126902" x="3476625" y="4244975"/>
          <p14:tracePt t="126914" x="3602038" y="4276725"/>
          <p14:tracePt t="126925" x="3725863" y="4306888"/>
          <p14:tracePt t="126937" x="3870325" y="4325938"/>
          <p14:tracePt t="126948" x="4002088" y="4338638"/>
          <p14:tracePt t="126958" x="4176713" y="4351338"/>
          <p14:tracePt t="126969" x="4383088" y="4351338"/>
          <p14:tracePt t="126983" x="4638675" y="4351338"/>
          <p14:tracePt t="126992" x="4927600" y="4364038"/>
          <p14:tracePt t="127004" x="5208588" y="4383088"/>
          <p14:tracePt t="127017" x="5489575" y="4383088"/>
          <p14:tracePt t="127026" x="5770563" y="4383088"/>
          <p14:tracePt t="127037" x="6027738" y="4383088"/>
          <p14:tracePt t="127051" x="6283325" y="4383088"/>
          <p14:tracePt t="127064" x="6540500" y="4383088"/>
          <p14:tracePt t="127071" x="6796088" y="4383088"/>
          <p14:tracePt t="127084" x="7053263" y="4383088"/>
          <p14:tracePt t="127094" x="7283450" y="4376738"/>
          <p14:tracePt t="127105" x="7502525" y="4344988"/>
          <p14:tracePt t="127116" x="7702550" y="4306888"/>
          <p14:tracePt t="127131" x="7827963" y="4276725"/>
          <p14:tracePt t="127139" x="7927975" y="4257675"/>
          <p14:tracePt t="127152" x="8021638" y="4225925"/>
          <p14:tracePt t="127161" x="8096250" y="4206875"/>
          <p14:tracePt t="127172" x="8166100" y="4176713"/>
          <p14:tracePt t="127185" x="8234363" y="4151313"/>
          <p14:tracePt t="127195" x="8283575" y="4119563"/>
          <p14:tracePt t="127206" x="8353425" y="4087813"/>
          <p14:tracePt t="127217" x="8421688" y="4064000"/>
          <p14:tracePt t="127231" x="8489950" y="4032250"/>
          <p14:tracePt t="127239" x="8553450" y="4006850"/>
          <p14:tracePt t="127251" x="8621713" y="3987800"/>
          <p14:tracePt t="127263" x="8678863" y="3957638"/>
          <p14:tracePt t="127274" x="8728075" y="3932238"/>
          <p14:tracePt t="127285" x="8778875" y="3906838"/>
          <p14:tracePt t="127299" x="8796338" y="3887788"/>
          <p14:tracePt t="127307" x="8815388" y="3870325"/>
          <p14:tracePt t="127320" x="8828088" y="3857625"/>
          <p14:tracePt t="127331" x="8834438" y="3844925"/>
          <p14:tracePt t="127341" x="8840788" y="3838575"/>
          <p14:tracePt t="127354" x="8847138" y="3832225"/>
          <p14:tracePt t="127364" x="8847138" y="3813175"/>
          <p14:tracePt t="127375" x="8847138" y="3800475"/>
          <p14:tracePt t="127386" x="8847138" y="3781425"/>
          <p14:tracePt t="127399" x="8847138" y="3757613"/>
          <p14:tracePt t="127409" x="8847138" y="3732213"/>
          <p14:tracePt t="127420" x="8847138" y="3706813"/>
          <p14:tracePt t="127434" x="8847138" y="3676650"/>
          <p14:tracePt t="127444" x="8847138" y="3651250"/>
          <p14:tracePt t="127454" x="8847138" y="3632200"/>
          <p14:tracePt t="127466" x="8847138" y="3600450"/>
          <p14:tracePt t="127476" x="8834438" y="3570288"/>
          <p14:tracePt t="127487" x="8815388" y="3538538"/>
          <p14:tracePt t="127501" x="8789988" y="3506788"/>
          <p14:tracePt t="127510" x="8778875" y="3487738"/>
          <p14:tracePt t="127521" x="8766175" y="3457575"/>
          <p14:tracePt t="127533" x="8747125" y="3425825"/>
          <p14:tracePt t="127544" x="8728075" y="3400425"/>
          <p14:tracePt t="127558" x="8702675" y="3381375"/>
          <p14:tracePt t="127568" x="8659813" y="3363913"/>
          <p14:tracePt t="127578" x="8602663" y="3338513"/>
          <p14:tracePt t="127588" x="8540750" y="3306763"/>
          <p14:tracePt t="127601" x="8472488" y="3281363"/>
          <p14:tracePt t="127611" x="8402638" y="3238500"/>
          <p14:tracePt t="127622" x="8334375" y="3213100"/>
          <p14:tracePt t="127633" x="8308975" y="3194050"/>
          <p14:tracePt t="127647" x="8289925" y="3187700"/>
          <p14:tracePt t="127661" x="8278813" y="3176588"/>
          <p14:tracePt t="127668" x="8266113" y="3170238"/>
          <p14:tracePt t="127686" x="8247063" y="3163888"/>
          <p14:tracePt t="127690" x="8215313" y="3157538"/>
          <p14:tracePt t="127702" x="8189913" y="3151188"/>
          <p14:tracePt t="127712" x="8159750" y="3144838"/>
          <p14:tracePt t="127724" x="8140700" y="3132138"/>
          <p14:tracePt t="127737" x="8121650" y="3125788"/>
          <p14:tracePt t="127746" x="8102600" y="3113088"/>
          <p14:tracePt t="127757" x="8083550" y="3106738"/>
          <p14:tracePt t="127769" x="8053388" y="3100388"/>
          <p14:tracePt t="127780" x="8027988" y="3094038"/>
          <p14:tracePt t="127791" x="7983538" y="3087688"/>
          <p14:tracePt t="127802" x="7947025" y="3076575"/>
          <p14:tracePt t="127814" x="7915275" y="3070225"/>
          <p14:tracePt t="127824" x="7889875" y="3063875"/>
          <p14:tracePt t="127836" x="7866063" y="3057525"/>
          <p14:tracePt t="127850" x="7847013" y="3051175"/>
          <p14:tracePt t="127858" x="7815263" y="3044825"/>
          <p14:tracePt t="127869" x="7789863" y="3044825"/>
          <p14:tracePt t="127884" x="7753350" y="3032125"/>
          <p14:tracePt t="127892" x="7696200" y="3025775"/>
          <p14:tracePt t="127904" x="7621588" y="3006725"/>
          <p14:tracePt t="127916" x="7534275" y="2987675"/>
          <p14:tracePt t="127926" x="7427913" y="2974975"/>
          <p14:tracePt t="127939" x="7327900" y="2963863"/>
          <p14:tracePt t="127951" x="7215188" y="2957513"/>
          <p14:tracePt t="127960" x="7089775" y="2944813"/>
          <p14:tracePt t="127971" x="6934200" y="2932113"/>
          <p14:tracePt t="127984" x="6753225" y="2919413"/>
          <p14:tracePt t="127993" x="6540500" y="2906713"/>
          <p14:tracePt t="128005" x="6327775" y="2894013"/>
          <p14:tracePt t="128018" x="6164263" y="2881313"/>
          <p14:tracePt t="128027" x="6027738" y="2874963"/>
          <p14:tracePt t="128038" x="5915025" y="2863850"/>
          <p14:tracePt t="128052" x="5802313" y="2851150"/>
          <p14:tracePt t="128061" x="5689600" y="2851150"/>
          <p14:tracePt t="128072" x="5557838" y="2851150"/>
          <p14:tracePt t="128085" x="5402263" y="2851150"/>
          <p14:tracePt t="128101" x="5227638" y="2851150"/>
          <p14:tracePt t="128106" x="5045075" y="2851150"/>
          <p14:tracePt t="128117" x="4864100" y="2851150"/>
          <p14:tracePt t="128129" x="4683125" y="2851150"/>
          <p14:tracePt t="128144" x="4525963" y="2851150"/>
          <p14:tracePt t="128152" x="4408488" y="2851150"/>
          <p14:tracePt t="128162" x="4302125" y="2857500"/>
          <p14:tracePt t="128173" x="4214813" y="2874963"/>
          <p14:tracePt t="128185" x="4138613" y="2894013"/>
          <p14:tracePt t="128196" x="4057650" y="2913063"/>
          <p14:tracePt t="128210" x="3983038" y="2932113"/>
          <p14:tracePt t="128219" x="3902075" y="2957513"/>
          <p14:tracePt t="128233" x="3813175" y="2981325"/>
          <p14:tracePt t="128244" x="3719513" y="3013075"/>
          <p14:tracePt t="128253" x="3632200" y="3057525"/>
          <p14:tracePt t="128263" x="3551238" y="3094038"/>
          <p14:tracePt t="128274" x="3482975" y="3132138"/>
          <p14:tracePt t="128286" x="3413125" y="3176588"/>
          <p14:tracePt t="128301" x="3357563" y="3213100"/>
          <p14:tracePt t="128308" x="3289300" y="3257550"/>
          <p14:tracePt t="128320" x="3206750" y="3300413"/>
          <p14:tracePt t="128332" x="3132138" y="3338513"/>
          <p14:tracePt t="128346" x="3051175" y="3387725"/>
          <p14:tracePt t="128354" x="2970213" y="3432175"/>
          <p14:tracePt t="128367" x="2900363" y="3470275"/>
          <p14:tracePt t="128376" x="2844800" y="3506788"/>
          <p14:tracePt t="128387" x="2800350" y="3544888"/>
          <p14:tracePt t="128401" x="2757488" y="3576638"/>
          <p14:tracePt t="128411" x="2732088" y="3600450"/>
          <p14:tracePt t="128422" x="2706688" y="3632200"/>
          <p14:tracePt t="128433" x="2682875" y="3663950"/>
          <p14:tracePt t="128444" x="2657475" y="3706813"/>
          <p14:tracePt t="128455" x="2632075" y="3751263"/>
          <p14:tracePt t="128470" x="2613025" y="3794125"/>
          <p14:tracePt t="128478" x="2600325" y="3825875"/>
          <p14:tracePt t="128489" x="2593975" y="3844925"/>
          <p14:tracePt t="128502" x="2589213" y="3870325"/>
          <p14:tracePt t="128511" x="2589213" y="3894138"/>
          <p14:tracePt t="128522" x="2589213" y="3925888"/>
          <p14:tracePt t="128533" x="2589213" y="3944938"/>
          <p14:tracePt t="128549" x="2589213" y="3963988"/>
          <p14:tracePt t="128558" x="2600325" y="3994150"/>
          <p14:tracePt t="128569" x="2670175" y="4032250"/>
          <p14:tracePt t="128580" x="2789238" y="4064000"/>
          <p14:tracePt t="128590" x="2989263" y="4113213"/>
          <p14:tracePt t="128603" x="3382963" y="4164013"/>
          <p14:tracePt t="128614" x="4019550" y="4225925"/>
          <p14:tracePt t="128624" x="4814888" y="4283075"/>
          <p14:tracePt t="128637" x="5683250" y="4344988"/>
          <p14:tracePt t="128648" x="6546850" y="4406900"/>
          <p14:tracePt t="128658" x="7340600" y="4487863"/>
          <p14:tracePt t="128671" x="8040688" y="4570413"/>
          <p14:tracePt t="128680" x="8602663" y="4625975"/>
          <p14:tracePt t="128692" x="9072563" y="4664075"/>
          <p14:tracePt t="128703" x="9434513" y="4694238"/>
          <p14:tracePt t="128715" x="9715500" y="4694238"/>
          <p14:tracePt t="128725" x="9934575" y="4676775"/>
          <p14:tracePt t="128739" x="10104438" y="4638675"/>
          <p14:tracePt t="128749" x="10253663" y="4600575"/>
          <p14:tracePt t="128758" x="10391775" y="4557713"/>
          <p14:tracePt t="128770" x="10491788" y="4519613"/>
          <p14:tracePt t="128782" x="10585450" y="4476750"/>
          <p14:tracePt t="128792" x="10660063" y="4445000"/>
          <p14:tracePt t="128803" x="10717213" y="4406900"/>
          <p14:tracePt t="128817" x="10753725" y="4376738"/>
          <p14:tracePt t="128826" x="10791825" y="4319588"/>
          <p14:tracePt t="128837" x="10828338" y="4251325"/>
          <p14:tracePt t="128850" x="10860088" y="4183063"/>
          <p14:tracePt t="128860" x="10885488" y="4106863"/>
          <p14:tracePt t="128871" x="10904538" y="4025900"/>
          <p14:tracePt t="128885" x="10917238" y="3938588"/>
          <p14:tracePt t="128894" x="10917238" y="3851275"/>
          <p14:tracePt t="128905" x="10910888" y="3763963"/>
          <p14:tracePt t="128916" x="10891838" y="3676650"/>
          <p14:tracePt t="128930" x="10860088" y="3581400"/>
          <p14:tracePt t="128940" x="10821988" y="3513138"/>
          <p14:tracePt t="128952" x="10753725" y="3444875"/>
          <p14:tracePt t="128961" x="10628313" y="3363913"/>
          <p14:tracePt t="128972" x="10434638" y="3270250"/>
          <p14:tracePt t="128985" x="10147300" y="3157538"/>
          <p14:tracePt t="128995" x="9815513" y="3038475"/>
          <p14:tracePt t="129006" x="9485313" y="2938463"/>
          <p14:tracePt t="129018" x="9172575" y="2844800"/>
          <p14:tracePt t="129029" x="8896350" y="2763838"/>
          <p14:tracePt t="129040" x="8621713" y="2706688"/>
          <p14:tracePt t="129053" x="8321675" y="2644775"/>
          <p14:tracePt t="129063" x="7972425" y="2574925"/>
          <p14:tracePt t="129074" x="7627938" y="2525713"/>
          <p14:tracePt t="129086" x="7308850" y="2493963"/>
          <p14:tracePt t="129096" x="7046913" y="2463800"/>
          <p14:tracePt t="129107" x="6834188" y="2451100"/>
          <p14:tracePt t="129118" x="6677025" y="2451100"/>
          <p14:tracePt t="129133" x="6546850" y="2451100"/>
          <p14:tracePt t="129146" x="6434138" y="2451100"/>
          <p14:tracePt t="129155" x="6321425" y="2451100"/>
          <p14:tracePt t="129164" x="6208713" y="2451100"/>
          <p14:tracePt t="129174" x="6083300" y="2451100"/>
          <p14:tracePt t="129187" x="5945188" y="2451100"/>
          <p14:tracePt t="129199" x="5795963" y="2451100"/>
          <p14:tracePt t="129208" x="5614988" y="2451100"/>
          <p14:tracePt t="129220" x="5408613" y="2451100"/>
          <p14:tracePt t="129234" x="5232400" y="2451100"/>
          <p14:tracePt t="129242" x="5027613" y="2451100"/>
          <p14:tracePt t="129254" x="4845050" y="2451100"/>
          <p14:tracePt t="129267" x="4638675" y="2451100"/>
          <p14:tracePt t="129276" x="4425950" y="2457450"/>
          <p14:tracePt t="129287" x="4214813" y="2487613"/>
          <p14:tracePt t="129302" x="3989388" y="2525713"/>
          <p14:tracePt t="129310" x="3795713" y="2570163"/>
          <p14:tracePt t="129321" x="3619500" y="2606675"/>
          <p14:tracePt t="129334" x="3463925" y="2651125"/>
          <p14:tracePt t="129344" x="3325813" y="2706688"/>
          <p14:tracePt t="129356" x="3189288" y="2770188"/>
          <p14:tracePt t="129369" x="3044825" y="2838450"/>
          <p14:tracePt t="129378" x="2895600" y="2913063"/>
          <p14:tracePt t="129389" x="2770188" y="2994025"/>
          <p14:tracePt t="129403" x="2663825" y="3063875"/>
          <p14:tracePt t="129411" x="2570163" y="3138488"/>
          <p14:tracePt t="129423" x="2476500" y="3213100"/>
          <p14:tracePt t="129436" x="2382838" y="3294063"/>
          <p14:tracePt t="129447" x="2287588" y="3387725"/>
          <p14:tracePt t="129456" x="2193925" y="3487738"/>
          <p14:tracePt t="129469" x="2112963" y="3581400"/>
          <p14:tracePt t="129479" x="2051050" y="3670300"/>
          <p14:tracePt t="129490" x="2006600" y="3751263"/>
          <p14:tracePt t="129502" x="1987550" y="3832225"/>
          <p14:tracePt t="129513" x="1970088" y="3894138"/>
          <p14:tracePt t="129524" x="1963738" y="3963988"/>
          <p14:tracePt t="129535" x="1963738" y="4013200"/>
          <p14:tracePt t="129547" x="1963738" y="4051300"/>
          <p14:tracePt t="129569" x="1963738" y="4100513"/>
          <p14:tracePt t="129579" x="1976438" y="4119563"/>
          <p14:tracePt t="129591" x="2019300" y="4138613"/>
          <p14:tracePt t="129602" x="2093913" y="4157663"/>
          <p14:tracePt t="129615" x="2238375" y="4176713"/>
          <p14:tracePt t="129626" x="2457450" y="4219575"/>
          <p14:tracePt t="129636" x="2713038" y="4276725"/>
          <p14:tracePt t="129649" x="2932113" y="4319588"/>
          <p14:tracePt t="129658" x="3132138" y="4357688"/>
          <p14:tracePt t="129670" x="3325813" y="4400550"/>
          <p14:tracePt t="129682" x="3525838" y="4438650"/>
          <p14:tracePt t="129692" x="3770313" y="4483100"/>
          <p14:tracePt t="129704" x="4089400" y="4513263"/>
          <p14:tracePt t="129726" x="4908550" y="4532313"/>
          <p14:tracePt t="129740" x="5489575" y="4532313"/>
          <p14:tracePt t="129751" x="6070600" y="4532313"/>
          <p14:tracePt t="129760" x="6577013" y="4532313"/>
          <p14:tracePt t="129771" x="7034213" y="4532313"/>
          <p14:tracePt t="129784" x="7446963" y="4532313"/>
          <p14:tracePt t="129793" x="7827963" y="4532313"/>
          <p14:tracePt t="129805" x="8208963" y="4532313"/>
          <p14:tracePt t="129818" x="8540750" y="4519613"/>
          <p14:tracePt t="129828" x="8834438" y="4487863"/>
          <p14:tracePt t="129838" x="9078913" y="4445000"/>
          <p14:tracePt t="129852" x="9247188" y="4419600"/>
          <p14:tracePt t="129862" x="9372600" y="4387850"/>
          <p14:tracePt t="129873" x="9491663" y="4357688"/>
          <p14:tracePt t="129884" x="9578975" y="4332288"/>
          <p14:tracePt t="129895" x="9672638" y="4300538"/>
          <p14:tracePt t="129906" x="9759950" y="4257675"/>
          <p14:tracePt t="129917" x="9840913" y="4219575"/>
          <p14:tracePt t="129930" x="9921875" y="4183063"/>
          <p14:tracePt t="129941" x="9991725" y="4138613"/>
          <p14:tracePt t="129954" x="10066338" y="4100513"/>
          <p14:tracePt t="129963" x="10134600" y="4064000"/>
          <p14:tracePt t="129974" x="10204450" y="4019550"/>
          <p14:tracePt t="129986" x="10260013" y="3976688"/>
          <p14:tracePt t="129996" x="10310813" y="3925888"/>
          <p14:tracePt t="130007" x="10347325" y="3870325"/>
          <p14:tracePt t="130019" x="10372725" y="3825875"/>
          <p14:tracePt t="130032" x="10398125" y="3781425"/>
          <p14:tracePt t="130041" x="10415588" y="3744913"/>
          <p14:tracePt t="130053" x="10434638" y="3700463"/>
          <p14:tracePt t="130063" x="10440988" y="3670300"/>
          <p14:tracePt t="130075" x="10440988" y="3644900"/>
          <p14:tracePt t="130086" x="10440988" y="3613150"/>
          <p14:tracePt t="130098" x="10440988" y="3587750"/>
          <p14:tracePt t="130111" x="10440988" y="3557588"/>
          <p14:tracePt t="130146" x="10415588" y="3494088"/>
          <p14:tracePt t="130155" x="10398125" y="3476625"/>
          <p14:tracePt t="130166" x="10353675" y="3438525"/>
          <p14:tracePt t="130176" x="10272713" y="3387725"/>
          <p14:tracePt t="130187" x="10166350" y="3325813"/>
          <p14:tracePt t="130202" x="10015538" y="3270250"/>
          <p14:tracePt t="130209" x="9828213" y="3200400"/>
          <p14:tracePt t="130221" x="9698038" y="3157538"/>
          <p14:tracePt t="130234" x="9598025" y="3113088"/>
          <p14:tracePt t="130243" x="9515475" y="3087688"/>
          <p14:tracePt t="130254" x="9459913" y="3070225"/>
          <p14:tracePt t="130267" x="9409113" y="3051175"/>
          <p14:tracePt t="130277" x="9340850" y="3032125"/>
          <p14:tracePt t="130289" x="9253538" y="3019425"/>
          <p14:tracePt t="130301" x="9140825" y="3000375"/>
          <p14:tracePt t="130314" x="9015413" y="2981325"/>
          <p14:tracePt t="130322" x="8890000" y="2957513"/>
          <p14:tracePt t="130334" x="8772525" y="2938463"/>
          <p14:tracePt t="130345" x="8659813" y="2906713"/>
          <p14:tracePt t="130356" x="8559800" y="2887663"/>
          <p14:tracePt t="130369" x="8459788" y="2874963"/>
          <p14:tracePt t="130380" x="8359775" y="2870200"/>
          <p14:tracePt t="130390" x="8247063" y="2857500"/>
          <p14:tracePt t="130402" x="8121650" y="2857500"/>
          <p14:tracePt t="130413" x="7996238" y="2857500"/>
          <p14:tracePt t="130424" x="7872413" y="2857500"/>
          <p14:tracePt t="130438" x="7772400" y="2857500"/>
          <p14:tracePt t="130446" x="7670800" y="2857500"/>
          <p14:tracePt t="130458" x="7570788" y="2857500"/>
          <p14:tracePt t="130470" x="7470775" y="2857500"/>
          <p14:tracePt t="130480" x="7359650" y="2857500"/>
          <p14:tracePt t="130491" x="7246938" y="2857500"/>
          <p14:tracePt t="130503" x="7140575" y="2857500"/>
          <p14:tracePt t="130515" x="7027863" y="2857500"/>
          <p14:tracePt t="130524" x="6902450" y="2857500"/>
          <p14:tracePt t="130536" x="6753225" y="2857500"/>
          <p14:tracePt t="130549" x="6570663" y="2857500"/>
          <p14:tracePt t="130558" x="6315075" y="2857500"/>
          <p14:tracePt t="130569" x="6034088" y="2857500"/>
          <p14:tracePt t="130581" x="5751513" y="2857500"/>
          <p14:tracePt t="130592" x="5495925" y="2857500"/>
          <p14:tracePt t="130603" x="5289550" y="2857500"/>
          <p14:tracePt t="130617" x="5114925" y="2857500"/>
          <p14:tracePt t="130626" x="4976813" y="2857500"/>
          <p14:tracePt t="130637" x="4864100" y="2857500"/>
          <p14:tracePt t="130651" x="4751388" y="2857500"/>
          <p14:tracePt t="130662" x="4638675" y="2857500"/>
          <p14:tracePt t="130672" x="4525963" y="2857500"/>
          <p14:tracePt t="130684" x="4395788" y="2857500"/>
          <p14:tracePt t="130694" x="4238625" y="2857500"/>
          <p14:tracePt t="130705" x="4064000" y="2857500"/>
          <p14:tracePt t="130717" x="3883025" y="2857500"/>
          <p14:tracePt t="130729" x="3725863" y="2857500"/>
          <p14:tracePt t="130739" x="3589338" y="2857500"/>
          <p14:tracePt t="130752" x="3476625" y="2857500"/>
          <p14:tracePt t="130762" x="3376613" y="2857500"/>
          <p14:tracePt t="130772" x="3302000" y="2863850"/>
          <p14:tracePt t="130786" x="3225800" y="2863850"/>
          <p14:tracePt t="130797" x="3151188" y="2870200"/>
          <p14:tracePt t="130806" x="3076575" y="2881313"/>
          <p14:tracePt t="130819" x="3006725" y="2887663"/>
          <p14:tracePt t="130830" x="2944813" y="2906713"/>
          <p14:tracePt t="130840" x="2863850" y="2938463"/>
          <p14:tracePt t="130853" x="2776538" y="2974975"/>
          <p14:tracePt t="130863" x="2670175" y="3038475"/>
          <p14:tracePt t="130873" x="2525713" y="3119438"/>
          <p14:tracePt t="130885" x="2376488" y="3225800"/>
          <p14:tracePt t="130900" x="2219325" y="3325813"/>
          <p14:tracePt t="130908" x="2082800" y="3438525"/>
          <p14:tracePt t="130918" x="1987550" y="3513138"/>
          <p14:tracePt t="130934" x="1906588" y="3570288"/>
          <p14:tracePt t="130964" x="1876425" y="3606800"/>
          <p14:tracePt t="130975" x="1863725" y="3625850"/>
          <p14:tracePt t="130986" x="1857375" y="3651250"/>
          <p14:tracePt t="130998" x="1857375" y="3670300"/>
          <p14:tracePt t="131008" x="1857375" y="3681413"/>
          <p14:tracePt t="131020" x="1857375" y="3700463"/>
          <p14:tracePt t="131032" x="1870075" y="3719513"/>
          <p14:tracePt t="131043" x="1887538" y="3744913"/>
          <p14:tracePt t="131054" x="1925638" y="3770313"/>
          <p14:tracePt t="131068" x="1957388" y="3794125"/>
          <p14:tracePt t="131076" x="2012950" y="3819525"/>
          <p14:tracePt t="131087" x="2070100" y="3857625"/>
          <p14:tracePt t="131102" x="2112963" y="3894138"/>
          <p14:tracePt t="131110" x="2170113" y="3932238"/>
          <p14:tracePt t="131133" x="2225675" y="3970338"/>
          <p14:tracePt t="131135" x="2282825" y="4006850"/>
          <p14:tracePt t="131144" x="2338388" y="4044950"/>
          <p14:tracePt t="131156" x="2393950" y="4083050"/>
          <p14:tracePt t="131168" x="2438400" y="4125913"/>
          <p14:tracePt t="131177" x="2500313" y="4187825"/>
          <p14:tracePt t="131189" x="2544763" y="4244975"/>
          <p14:tracePt t="131202" x="2606675" y="4300538"/>
          <p14:tracePt t="131211" x="2663825" y="4357688"/>
          <p14:tracePt t="131222" x="2732088" y="4406900"/>
          <p14:tracePt t="131237" x="2789238" y="4445000"/>
          <p14:tracePt t="131245" x="2844800" y="4483100"/>
          <p14:tracePt t="131256" x="2900363" y="4513263"/>
          <p14:tracePt t="131268" x="2970213" y="4532313"/>
          <p14:tracePt t="131280" x="3032125" y="4551363"/>
          <p14:tracePt t="131289" x="3113088" y="4576763"/>
          <p14:tracePt t="131301" x="3200400" y="4606925"/>
          <p14:tracePt t="131313" x="3295650" y="4638675"/>
          <p14:tracePt t="131324" x="3395663" y="4657725"/>
          <p14:tracePt t="131335" x="3495675" y="4683125"/>
          <p14:tracePt t="131347" x="3589338" y="4700588"/>
          <p14:tracePt t="131362" x="3663950" y="4706938"/>
          <p14:tracePt t="131370" x="3738563" y="4719638"/>
          <p14:tracePt t="131380" x="3813175" y="4725988"/>
          <p14:tracePt t="131392" x="3913188" y="4725988"/>
          <p14:tracePt t="131402" x="4038600" y="4725988"/>
          <p14:tracePt t="131415" x="4225925" y="4725988"/>
          <p14:tracePt t="131426" x="4508500" y="4725988"/>
          <p14:tracePt t="131438" x="4821238" y="4745038"/>
          <p14:tracePt t="131448" x="5132388" y="4757738"/>
          <p14:tracePt t="131458" x="5414963" y="4776788"/>
          <p14:tracePt t="131470" x="5645150" y="4776788"/>
          <p14:tracePt t="131483" x="5851525" y="4776788"/>
          <p14:tracePt t="131492" x="6034088" y="4776788"/>
          <p14:tracePt t="131504" x="6215063" y="4776788"/>
          <p14:tracePt t="131518" x="6389688" y="4776788"/>
          <p14:tracePt t="131526" x="6621463" y="4776788"/>
          <p14:tracePt t="131537" x="6883400" y="4764088"/>
          <p14:tracePt t="131551" x="7170738" y="4751388"/>
          <p14:tracePt t="131561" x="7453313" y="4738688"/>
          <p14:tracePt t="131571" x="7715250" y="4719638"/>
          <p14:tracePt t="131584" x="7953375" y="4706938"/>
          <p14:tracePt t="131594" x="8189913" y="4694238"/>
          <p14:tracePt t="131604" x="8378825" y="4670425"/>
          <p14:tracePt t="131617" x="8521700" y="4645025"/>
          <p14:tracePt t="131628" x="8640763" y="4625975"/>
          <p14:tracePt t="131639" x="8728075" y="4606925"/>
          <p14:tracePt t="131655" x="8789988" y="4589463"/>
          <p14:tracePt t="131661" x="8847138" y="4570413"/>
          <p14:tracePt t="131672" x="8890000" y="4551363"/>
          <p14:tracePt t="131686" x="8928100" y="4545013"/>
          <p14:tracePt t="131695" x="8972550" y="4525963"/>
          <p14:tracePt t="131708" x="8991600" y="4513263"/>
          <p14:tracePt t="131717" x="9009063" y="4500563"/>
          <p14:tracePt t="131729" x="9028113" y="4476750"/>
          <p14:tracePt t="131741" x="9053513" y="4457700"/>
          <p14:tracePt t="131752" x="9072563" y="4432300"/>
          <p14:tracePt t="131763" x="9102725" y="4400550"/>
          <p14:tracePt t="131773" x="9140825" y="4370388"/>
          <p14:tracePt t="131785" x="9159875" y="4344988"/>
          <p14:tracePt t="131796" x="9185275" y="4313238"/>
          <p14:tracePt t="131807" x="9202738" y="4283075"/>
          <p14:tracePt t="131819" x="9209088" y="4238625"/>
          <p14:tracePt t="131831" x="9221788" y="4219575"/>
          <p14:tracePt t="131841" x="9240838" y="4187825"/>
          <p14:tracePt t="131866" x="9272588" y="4113213"/>
          <p14:tracePt t="131875" x="9291638" y="4076700"/>
          <p14:tracePt t="131886" x="9296400" y="4032250"/>
          <p14:tracePt t="131898" x="9302750" y="3994150"/>
          <p14:tracePt t="131908" x="9302750" y="3944938"/>
          <p14:tracePt t="131919" x="9302750" y="3900488"/>
          <p14:tracePt t="131932" x="9302750" y="3863975"/>
          <p14:tracePt t="131942" x="9302750" y="3825875"/>
          <p14:tracePt t="131954" x="9296400" y="3794125"/>
          <p14:tracePt t="131966" x="9285288" y="3757613"/>
          <p14:tracePt t="131976" x="9259888" y="3713163"/>
          <p14:tracePt t="131987" x="9247188" y="3681413"/>
          <p14:tracePt t="132000" x="9221788" y="3638550"/>
          <p14:tracePt t="132010" x="9172575" y="3576638"/>
          <p14:tracePt t="132021" x="9115425" y="3519488"/>
          <p14:tracePt t="132033" x="9028113" y="3438525"/>
          <p14:tracePt t="132044" x="8934450" y="3363913"/>
          <p14:tracePt t="132056" x="8840788" y="3281363"/>
          <p14:tracePt t="132068" x="8759825" y="3206750"/>
          <p14:tracePt t="132077" x="8678863" y="3151188"/>
          <p14:tracePt t="132088" x="8621713" y="3087688"/>
          <p14:tracePt t="132101" x="8566150" y="3044825"/>
          <p14:tracePt t="132113" x="8515350" y="2994025"/>
          <p14:tracePt t="132154" x="8359775" y="2906713"/>
          <p14:tracePt t="132158" x="8308975" y="2887663"/>
          <p14:tracePt t="132170" x="8278813" y="2870200"/>
          <p14:tracePt t="132180" x="8253413" y="2857500"/>
          <p14:tracePt t="132190" x="8228013" y="2844800"/>
          <p14:tracePt t="132201" x="8196263" y="2832100"/>
          <p14:tracePt t="132212" x="8153400" y="2825750"/>
          <p14:tracePt t="132224" x="8128000" y="2819400"/>
          <p14:tracePt t="132235" x="8072438" y="2800350"/>
          <p14:tracePt t="132246" x="7983538" y="2781300"/>
          <p14:tracePt t="132257" x="7889875" y="2763838"/>
          <p14:tracePt t="132269" x="7789863" y="2738438"/>
          <p14:tracePt t="132280" x="7702550" y="2732088"/>
          <p14:tracePt t="132291" x="7615238" y="2719388"/>
          <p14:tracePt t="132303" x="7540625" y="2713038"/>
          <p14:tracePt t="132316" x="7446963" y="2700338"/>
          <p14:tracePt t="132325" x="7340600" y="2700338"/>
          <p14:tracePt t="132336" x="7202488" y="2700338"/>
          <p14:tracePt t="132352" x="7053263" y="2700338"/>
          <p14:tracePt t="132360" x="6821488" y="2700338"/>
          <p14:tracePt t="132370" x="6540500" y="2700338"/>
          <p14:tracePt t="132383" x="6234113" y="2700338"/>
          <p14:tracePt t="132393" x="5927725" y="2700338"/>
          <p14:tracePt t="132404" x="5595938" y="2700338"/>
          <p14:tracePt t="132416" x="5214938" y="2700338"/>
          <p14:tracePt t="132438" x="4502150" y="2700338"/>
          <p14:tracePt t="132451" x="4219575" y="2700338"/>
          <p14:tracePt t="132460" x="3989388" y="2700338"/>
          <p14:tracePt t="132471" x="3832225" y="2700338"/>
          <p14:tracePt t="132484" x="3708400" y="2706688"/>
          <p14:tracePt t="132494" x="3606800" y="2713038"/>
          <p14:tracePt t="132505" x="3506788" y="2738438"/>
          <p14:tracePt t="132518" x="3406775" y="2757488"/>
          <p14:tracePt t="132529" x="3306763" y="2774950"/>
          <p14:tracePt t="132539" x="3200400" y="2794000"/>
          <p14:tracePt t="132552" x="3100388" y="2819400"/>
          <p14:tracePt t="132561" x="3013075" y="2838450"/>
          <p14:tracePt t="132572" x="2919413" y="2844800"/>
          <p14:tracePt t="132584" x="2832100" y="2857500"/>
          <p14:tracePt t="132596" x="2757488" y="2874963"/>
          <p14:tracePt t="132606" x="2676525" y="2894013"/>
          <p14:tracePt t="132617" x="2600325" y="2913063"/>
          <p14:tracePt t="132629" x="2532063" y="2932113"/>
          <p14:tracePt t="132641" x="2470150" y="2963863"/>
          <p14:tracePt t="132652" x="2413000" y="2987675"/>
          <p14:tracePt t="132663" x="2382838" y="3006725"/>
          <p14:tracePt t="132674" x="2363788" y="3019425"/>
          <p14:tracePt t="132685" x="2332038" y="3051175"/>
          <p14:tracePt t="132697" x="2293938" y="3094038"/>
          <p14:tracePt t="132708" x="2270125" y="3138488"/>
          <p14:tracePt t="132718" x="2251075" y="3170238"/>
          <p14:tracePt t="132731" x="2238375" y="3200400"/>
          <p14:tracePt t="132744" x="2225675" y="3244850"/>
          <p14:tracePt t="132752" x="2219325" y="3281363"/>
          <p14:tracePt t="132764" x="2212975" y="3325813"/>
          <p14:tracePt t="132775" x="2212975" y="3376613"/>
          <p14:tracePt t="132786" x="2212975" y="3438525"/>
          <p14:tracePt t="132802" x="2212975" y="3487738"/>
          <p14:tracePt t="132808" x="2212975" y="3538538"/>
          <p14:tracePt t="132819" x="2212975" y="3587750"/>
          <p14:tracePt t="132832" x="2212975" y="3632200"/>
          <p14:tracePt t="132842" x="2219325" y="3670300"/>
          <p14:tracePt t="132855" x="2251075" y="3713163"/>
          <p14:tracePt t="132867" x="2293938" y="3776663"/>
          <p14:tracePt t="132876" x="2357438" y="3832225"/>
          <p14:tracePt t="132887" x="2413000" y="3887788"/>
          <p14:tracePt t="132901" x="2493963" y="3951288"/>
          <p14:tracePt t="132910" x="2576513" y="4013200"/>
          <p14:tracePt t="132921" x="2670175" y="4076700"/>
          <p14:tracePt t="132935" x="2770188" y="4125913"/>
          <p14:tracePt t="132944" x="2889250" y="4176713"/>
          <p14:tracePt t="132957" x="3051175" y="4225925"/>
          <p14:tracePt t="132967" x="3282950" y="4283075"/>
          <p14:tracePt t="132978" x="3563938" y="4364038"/>
          <p14:tracePt t="132989" x="3863975" y="4438650"/>
          <p14:tracePt t="133003" x="4189413" y="4506913"/>
          <p14:tracePt t="133011" x="4538663" y="4570413"/>
          <p14:tracePt t="133022" x="4932363" y="4625975"/>
          <p14:tracePt t="133034" x="5351463" y="4676775"/>
          <p14:tracePt t="133047" x="5815013" y="4713288"/>
          <p14:tracePt t="133056" x="6302375" y="4725988"/>
          <p14:tracePt t="133069" x="6808788" y="4725988"/>
          <p14:tracePt t="133080" x="7289800" y="4725988"/>
          <p14:tracePt t="133090" x="7772400" y="4725988"/>
          <p14:tracePt t="133103" x="8183563" y="4719638"/>
          <p14:tracePt t="133114" x="8547100" y="4683125"/>
          <p14:tracePt t="133124" x="8840788" y="4638675"/>
          <p14:tracePt t="133136" x="9072563" y="4583113"/>
          <p14:tracePt t="133147" x="9228138" y="4519613"/>
          <p14:tracePt t="133159" x="9347200" y="4470400"/>
          <p14:tracePt t="133170" x="9453563" y="4413250"/>
          <p14:tracePt t="133180" x="9540875" y="4364038"/>
          <p14:tracePt t="133191" x="9621838" y="4313238"/>
          <p14:tracePt t="133203" x="9691688" y="4276725"/>
          <p14:tracePt t="133214" x="9747250" y="4225925"/>
          <p14:tracePt t="133226" x="9809163" y="4176713"/>
          <p14:tracePt t="133240" x="9872663" y="4138613"/>
          <p14:tracePt t="133249" x="9940925" y="4087813"/>
          <p14:tracePt t="133258" x="10015538" y="4032250"/>
          <p14:tracePt t="133270" x="10072688" y="3970338"/>
          <p14:tracePt t="133283" x="10128250" y="3913188"/>
          <p14:tracePt t="133292" x="10179050" y="3844925"/>
          <p14:tracePt t="133303" x="10215563" y="3776663"/>
          <p14:tracePt t="133318" x="10247313" y="3719513"/>
          <p14:tracePt t="133327" x="10272713" y="3670300"/>
          <p14:tracePt t="133338" x="10279063" y="3638550"/>
          <p14:tracePt t="133352" x="10285413" y="3619500"/>
          <p14:tracePt t="133368" x="10298113" y="3594100"/>
          <p14:tracePt t="133371" x="10298113" y="3570288"/>
          <p14:tracePt t="133386" x="10298113" y="3551238"/>
          <p14:tracePt t="133394" x="10291763" y="3525838"/>
          <p14:tracePt t="133405" x="10272713" y="3506788"/>
          <p14:tracePt t="133418" x="10228263" y="3470275"/>
          <p14:tracePt t="133428" x="10172700" y="3432175"/>
          <p14:tracePt t="133439" x="10091738" y="3381375"/>
          <p14:tracePt t="133453" x="9972675" y="3319463"/>
          <p14:tracePt t="133463" x="9809163" y="3257550"/>
          <p14:tracePt t="133473" x="9598025" y="3170238"/>
          <p14:tracePt t="133486" x="9366250" y="3094038"/>
          <p14:tracePt t="133496" x="9134475" y="3025775"/>
          <p14:tracePt t="133506" x="8928100" y="2970213"/>
          <p14:tracePt t="133520" x="8753475" y="2919413"/>
          <p14:tracePt t="133530" x="8621713" y="2887663"/>
          <p14:tracePt t="133540" x="8496300" y="2870200"/>
          <p14:tracePt t="133552" x="8359775" y="2844800"/>
          <p14:tracePt t="133565" x="8221663" y="2832100"/>
          <p14:tracePt t="133574" x="8083550" y="2832100"/>
          <p14:tracePt t="133586" x="7947025" y="2832100"/>
          <p14:tracePt t="133596" x="7796213" y="2832100"/>
          <p14:tracePt t="133607" x="7659688" y="2832100"/>
          <p14:tracePt t="133619" x="7534275" y="2825750"/>
          <p14:tracePt t="133632" x="7421563" y="2813050"/>
          <p14:tracePt t="133644" x="7334250" y="2806700"/>
          <p14:tracePt t="133653" x="7259638" y="2794000"/>
          <p14:tracePt t="133664" x="7177088" y="2787650"/>
          <p14:tracePt t="133675" x="7102475" y="2787650"/>
          <p14:tracePt t="133687" x="7027863" y="2787650"/>
          <p14:tracePt t="133700" x="6940550" y="2787650"/>
          <p14:tracePt t="133709" x="6840538" y="2787650"/>
          <p14:tracePt t="133720" x="6727825" y="2774950"/>
          <p14:tracePt t="133732" x="6615113" y="2763838"/>
          <p14:tracePt t="133744" x="6502400" y="2763838"/>
          <p14:tracePt t="133754" x="6396038" y="2763838"/>
          <p14:tracePt t="133770" x="6283325" y="2763838"/>
          <p14:tracePt t="133776" x="6146800" y="2763838"/>
          <p14:tracePt t="133787" x="5995988" y="2763838"/>
          <p14:tracePt t="133801" x="5857875" y="2763838"/>
          <p14:tracePt t="133810" x="5721350" y="2763838"/>
          <p14:tracePt t="133821" x="5608638" y="2763838"/>
          <p14:tracePt t="133832" x="5508625" y="2763838"/>
          <p14:tracePt t="133846" x="5408613" y="2763838"/>
          <p14:tracePt t="133858" x="5321300" y="2763838"/>
          <p14:tracePt t="133868" x="5232400" y="2763838"/>
          <p14:tracePt t="133877" x="5145088" y="2763838"/>
          <p14:tracePt t="133889" x="5057775" y="2763838"/>
          <p14:tracePt t="133901" x="4970463" y="2763838"/>
          <p14:tracePt t="133911" x="4895850" y="2763838"/>
          <p14:tracePt t="133922" x="4821238" y="2763838"/>
          <p14:tracePt t="133934" x="4745038" y="2763838"/>
          <p14:tracePt t="133945" x="4657725" y="2763838"/>
          <p14:tracePt t="133956" x="4570413" y="2763838"/>
          <p14:tracePt t="133967" x="4470400" y="2763838"/>
          <p14:tracePt t="133979" x="4364038" y="2763838"/>
          <p14:tracePt t="133992" x="4276725" y="2763838"/>
          <p14:tracePt t="134001" x="4195763" y="2763838"/>
          <p14:tracePt t="134013" x="4157663" y="2763838"/>
          <p14:tracePt t="134024" x="4119563" y="2763838"/>
          <p14:tracePt t="134035" x="4083050" y="2770188"/>
          <p14:tracePt t="134049" x="4038600" y="2774950"/>
          <p14:tracePt t="134058" x="3995738" y="2794000"/>
          <p14:tracePt t="134069" x="3938588" y="2819400"/>
          <p14:tracePt t="134080" x="3889375" y="2844800"/>
          <p14:tracePt t="134091" x="3844925" y="2874963"/>
          <p14:tracePt t="134102" x="3802063" y="2887663"/>
          <p14:tracePt t="134117" x="3744913" y="2919413"/>
          <p14:tracePt t="134130" x="3702050" y="2932113"/>
          <p14:tracePt t="134138" x="3670300" y="2951163"/>
          <p14:tracePt t="134148" x="3638550" y="2963863"/>
          <p14:tracePt t="134159" x="3606800" y="2987675"/>
          <p14:tracePt t="134170" x="3576638" y="3013075"/>
          <p14:tracePt t="134183" x="3532188" y="3038475"/>
          <p14:tracePt t="134192" x="3489325" y="3076575"/>
          <p14:tracePt t="134203" x="3438525" y="3125788"/>
          <p14:tracePt t="134215" x="3395663" y="3157538"/>
          <p14:tracePt t="134226" x="3363913" y="3194050"/>
          <p14:tracePt t="134240" x="3351213" y="3206750"/>
          <p14:tracePt t="134251" x="3332163" y="3219450"/>
          <p14:tracePt t="134271" x="3319463" y="3238500"/>
          <p14:tracePt t="134284" x="3306763" y="3263900"/>
          <p14:tracePt t="134294" x="3295650" y="3281363"/>
          <p14:tracePt t="134305" x="3276600" y="3300413"/>
          <p14:tracePt t="134319" x="3270250" y="3325813"/>
          <p14:tracePt t="134327" x="3263900" y="3351213"/>
          <p14:tracePt t="134339" x="3257550" y="3376613"/>
          <p14:tracePt t="134352" x="3251200" y="3394075"/>
          <p14:tracePt t="134362" x="3244850" y="3425825"/>
          <p14:tracePt t="134373" x="3225800" y="3457575"/>
          <p14:tracePt t="134385" x="3213100" y="3494088"/>
          <p14:tracePt t="134396" x="3195638" y="3538538"/>
          <p14:tracePt t="134406" x="3189288" y="3557588"/>
          <p14:tracePt t="134417" x="3189288" y="3581400"/>
          <p14:tracePt t="134432" x="3189288" y="3587750"/>
          <p14:tracePt t="134440" x="3189288" y="3600450"/>
          <p14:tracePt t="134452" x="3189288" y="3613150"/>
          <p14:tracePt t="134463" x="3189288" y="3625850"/>
          <p14:tracePt t="134474" x="3189288" y="3638550"/>
          <p14:tracePt t="134485" x="3189288" y="3670300"/>
          <p14:tracePt t="134496" x="3189288" y="3687763"/>
          <p14:tracePt t="134508" x="3189288" y="3713163"/>
          <p14:tracePt t="134519" x="3189288" y="3738563"/>
          <p14:tracePt t="134531" x="3189288" y="3757613"/>
          <p14:tracePt t="134541" x="3200400" y="3787775"/>
          <p14:tracePt t="134554" x="3225800" y="3819525"/>
          <p14:tracePt t="134564" x="3251200" y="3832225"/>
          <p14:tracePt t="134575" x="3289300" y="3857625"/>
          <p14:tracePt t="134586" x="3344863" y="3894138"/>
          <p14:tracePt t="134597" x="3425825" y="3944938"/>
          <p14:tracePt t="134608" x="3532188" y="4006850"/>
          <p14:tracePt t="134620" x="3702050" y="4083050"/>
          <p14:tracePt t="134632" x="3938588" y="4170363"/>
          <p14:tracePt t="134643" x="4295775" y="4287838"/>
          <p14:tracePt t="134655" x="4725988" y="4394200"/>
          <p14:tracePt t="134667" x="5151438" y="4483100"/>
          <p14:tracePt t="134677" x="5602288" y="4576763"/>
          <p14:tracePt t="134688" x="6021388" y="4645025"/>
          <p14:tracePt t="134700" x="6464300" y="4700588"/>
          <p14:tracePt t="134710" x="6908800" y="4732338"/>
          <p14:tracePt t="134721" x="7340600" y="4751388"/>
          <p14:tracePt t="134734" x="7796213" y="4751388"/>
          <p14:tracePt t="134744" x="8259763" y="4738688"/>
          <p14:tracePt t="134755" x="8696325" y="4706938"/>
          <p14:tracePt t="134768" x="9096375" y="4638675"/>
          <p14:tracePt t="134777" x="9402763" y="4557713"/>
          <p14:tracePt t="134788" x="9634538" y="4470400"/>
          <p14:tracePt t="134801" x="9804400" y="4387850"/>
          <p14:tracePt t="134811" x="9898063" y="4325938"/>
          <p14:tracePt t="134823" x="9966325" y="4257675"/>
          <p14:tracePt t="134834" x="10004425" y="4187825"/>
          <p14:tracePt t="134845" x="10034588" y="4132263"/>
          <p14:tracePt t="134858" x="10040938" y="4083050"/>
          <p14:tracePt t="134868" x="10053638" y="4032250"/>
          <p14:tracePt t="134881" x="10047288" y="3976688"/>
          <p14:tracePt t="134890" x="10021888" y="3919538"/>
          <p14:tracePt t="134902" x="9985375" y="3863975"/>
          <p14:tracePt t="134913" x="9921875" y="3806825"/>
          <p14:tracePt t="134924" x="9853613" y="3738563"/>
          <p14:tracePt t="134937" x="9772650" y="3676650"/>
          <p14:tracePt t="134946" x="9691688" y="3600450"/>
          <p14:tracePt t="134958" x="9585325" y="3538538"/>
          <p14:tracePt t="134969" x="9466263" y="3476625"/>
          <p14:tracePt t="134980" x="9309100" y="3425825"/>
          <p14:tracePt t="134992" x="9178925" y="3381375"/>
          <p14:tracePt t="135003" x="9066213" y="3351213"/>
          <p14:tracePt t="135015" x="8972550" y="3319463"/>
          <p14:tracePt t="135025" x="8934450" y="3313113"/>
          <p14:tracePt t="135036" x="8909050" y="3306763"/>
          <p14:tracePt t="135060" x="8872538" y="3300413"/>
          <p14:tracePt t="135070" x="8847138" y="3300413"/>
          <p14:tracePt t="135082" x="8796338" y="3287713"/>
          <p14:tracePt t="135093" x="8721725" y="3281363"/>
          <p14:tracePt t="135104" x="8640763" y="3263900"/>
          <p14:tracePt t="135116" x="8553450" y="3232150"/>
          <p14:tracePt t="135127" x="8466138" y="3213100"/>
          <p14:tracePt t="135140" x="8359775" y="3181350"/>
          <p14:tracePt t="135150" x="8247063" y="3163888"/>
          <p14:tracePt t="135160" x="8102600" y="3138488"/>
          <p14:tracePt t="135171" x="7940675" y="3113088"/>
          <p14:tracePt t="135183" x="7802563" y="3106738"/>
          <p14:tracePt t="135193" x="7677150" y="3094038"/>
          <p14:tracePt t="135206" x="7583488" y="3081338"/>
          <p14:tracePt t="135216" x="7521575" y="3063875"/>
          <p14:tracePt t="135228" x="7477125" y="3057525"/>
          <p14:tracePt t="135241" x="7440613" y="3057525"/>
          <p14:tracePt t="135253" x="7415213" y="3057525"/>
          <p14:tracePt t="135261" x="7377113" y="3057525"/>
          <p14:tracePt t="135272" x="7340600" y="3057525"/>
          <p14:tracePt t="135285" x="7283450" y="3057525"/>
          <p14:tracePt t="135299" x="7234238" y="3051175"/>
          <p14:tracePt t="135306" x="7183438" y="3051175"/>
          <p14:tracePt t="135320" x="7121525" y="3051175"/>
          <p14:tracePt t="135330" x="7059613" y="3051175"/>
          <p14:tracePt t="135340" x="6983413" y="3051175"/>
          <p14:tracePt t="135354" x="6908800" y="3051175"/>
          <p14:tracePt t="135364" x="6834188" y="3051175"/>
          <p14:tracePt t="135374" x="6740525" y="3038475"/>
          <p14:tracePt t="135387" x="6653213" y="3025775"/>
          <p14:tracePt t="135396" x="6564313" y="3019425"/>
          <p14:tracePt t="135408" x="6489700" y="3006725"/>
          <p14:tracePt t="135419" x="6427788" y="3000375"/>
          <p14:tracePt t="135431" x="6346825" y="2987675"/>
          <p14:tracePt t="135441" x="6283325" y="2981325"/>
          <p14:tracePt t="135454" x="6221413" y="2981325"/>
          <p14:tracePt t="135464" x="6157913" y="2981325"/>
          <p14:tracePt t="135475" x="6083300" y="2981325"/>
          <p14:tracePt t="135487" x="6008688" y="2981325"/>
          <p14:tracePt t="135500" x="5921375" y="2981325"/>
          <p14:tracePt t="135509" x="5834063" y="2981325"/>
          <p14:tracePt t="135532" x="5657850" y="2970213"/>
          <p14:tracePt t="135543" x="5570538" y="2970213"/>
          <p14:tracePt t="135556" x="5489575" y="2963863"/>
          <p14:tracePt t="135568" x="5414963" y="2963863"/>
          <p14:tracePt t="135577" x="5338763" y="2963863"/>
          <p14:tracePt t="135587" x="5264150" y="2963863"/>
          <p14:tracePt t="135601" x="5176838" y="2963863"/>
          <p14:tracePt t="135610" x="5102225" y="2963863"/>
          <p14:tracePt t="135621" x="5027613" y="2963863"/>
          <p14:tracePt t="135633" x="4938713" y="2963863"/>
          <p14:tracePt t="135644" x="4864100" y="2963863"/>
          <p14:tracePt t="135655" x="4789488" y="2963863"/>
          <p14:tracePt t="135668" x="4714875" y="2974975"/>
          <p14:tracePt t="135678" x="4632325" y="2994025"/>
          <p14:tracePt t="135689" x="4557713" y="3013075"/>
          <p14:tracePt t="135703" x="4476750" y="3032125"/>
          <p14:tracePt t="135713" x="4402138" y="3063875"/>
          <p14:tracePt t="135722" x="4308475" y="3100388"/>
          <p14:tracePt t="135735" x="4208463" y="3132138"/>
          <p14:tracePt t="135746" x="4089400" y="3176588"/>
          <p14:tracePt t="135757" x="3963988" y="3206750"/>
          <p14:tracePt t="135770" x="3851275" y="3238500"/>
          <p14:tracePt t="135780" x="3744913" y="3270250"/>
          <p14:tracePt t="135790" x="3657600" y="3300413"/>
          <p14:tracePt t="135802" x="3563938" y="3338513"/>
          <p14:tracePt t="135813" x="3482975" y="3381375"/>
          <p14:tracePt t="135824" x="3419475" y="3419475"/>
          <p14:tracePt t="135835" x="3351213" y="3457575"/>
          <p14:tracePt t="135847" x="3295650" y="3494088"/>
          <p14:tracePt t="135881" x="3257550" y="3519488"/>
          <p14:tracePt t="135891" x="3238500" y="3532188"/>
          <p14:tracePt t="135902" x="3225800" y="3544888"/>
          <p14:tracePt t="135915" x="3219450" y="3551238"/>
          <p14:tracePt t="135925" x="3206750" y="3563938"/>
          <p14:tracePt t="135937" x="3195638" y="3570288"/>
          <p14:tracePt t="135949" x="3189288" y="3581400"/>
          <p14:tracePt t="135970" x="3182938" y="3594100"/>
          <p14:tracePt t="135982" x="3170238" y="3606800"/>
          <p14:tracePt t="135992" x="3163888" y="3625850"/>
          <p14:tracePt t="136004" x="3157538" y="3651250"/>
          <p14:tracePt t="136017" x="3144838" y="3694113"/>
          <p14:tracePt t="136026" x="3144838" y="3719513"/>
          <p14:tracePt t="136037" x="3144838" y="3751263"/>
          <p14:tracePt t="136051" x="3144838" y="3787775"/>
          <p14:tracePt t="136063" x="3144838" y="3813175"/>
          <p14:tracePt t="136071" x="3144838" y="3844925"/>
          <p14:tracePt t="136085" x="3144838" y="3870325"/>
          <p14:tracePt t="136093" x="3151188" y="3887788"/>
          <p14:tracePt t="136105" x="3163888" y="3900488"/>
          <p14:tracePt t="136145" x="3238500" y="3963988"/>
          <p14:tracePt t="136152" x="3282950" y="3983038"/>
          <p14:tracePt t="136162" x="3370263" y="4000500"/>
          <p14:tracePt t="136172" x="3476625" y="4032250"/>
          <p14:tracePt t="136186" x="3576638" y="4064000"/>
          <p14:tracePt t="136195" x="3663950" y="4094163"/>
          <p14:tracePt t="136206" x="3757613" y="4113213"/>
          <p14:tracePt t="136217" x="3844925" y="4125913"/>
          <p14:tracePt t="136229" x="3944938" y="4132263"/>
          <p14:tracePt t="136246" x="4070350" y="4144963"/>
          <p14:tracePt t="136251" x="4238625" y="4144963"/>
          <p14:tracePt t="136263" x="4525963" y="4157663"/>
          <p14:tracePt t="136273" x="4864100" y="4187825"/>
          <p14:tracePt t="136285" x="5183188" y="4219575"/>
          <p14:tracePt t="136299" x="5445125" y="4238625"/>
          <p14:tracePt t="136307" x="5627688" y="4251325"/>
          <p14:tracePt t="136320" x="5789613" y="4264025"/>
          <p14:tracePt t="136332" x="5927725" y="4264025"/>
          <p14:tracePt t="136342" x="6076950" y="4264025"/>
          <p14:tracePt t="136353" x="6308725" y="4264025"/>
          <p14:tracePt t="136365" x="6646863" y="4251325"/>
          <p14:tracePt t="136375" x="7053263" y="4232275"/>
          <p14:tracePt t="136386" x="7466013" y="4232275"/>
          <p14:tracePt t="136401" x="7796213" y="4232275"/>
          <p14:tracePt t="136409" x="8021638" y="4232275"/>
          <p14:tracePt t="136420" x="8121650" y="4232275"/>
          <p14:tracePt t="136445" x="8172450" y="4232275"/>
          <p14:tracePt t="136454" x="8215313" y="4219575"/>
          <p14:tracePt t="136467" x="8259763" y="4187825"/>
          <p14:tracePt t="136476" x="8315325" y="4151313"/>
          <p14:tracePt t="136487" x="8347075" y="4138613"/>
          <p14:tracePt t="136501" x="8389938" y="4119563"/>
          <p14:tracePt t="136510" x="8408988" y="4106863"/>
          <p14:tracePt t="136589" x="8447088" y="4083050"/>
          <p14:tracePt t="136600" x="8466138" y="4057650"/>
          <p14:tracePt t="136611" x="8496300" y="4032250"/>
          <p14:tracePt t="136622" x="8515350" y="4000500"/>
          <p14:tracePt t="136633" x="8528050" y="3970338"/>
          <p14:tracePt t="136645" x="8540750" y="3932238"/>
          <p14:tracePt t="136656" x="8547100" y="3900488"/>
          <p14:tracePt t="136668" x="8547100" y="3876675"/>
          <p14:tracePt t="136679" x="8553450" y="3851275"/>
          <p14:tracePt t="136690" x="8553450" y="3838575"/>
          <p14:tracePt t="136724" x="8553450" y="3825875"/>
          <p14:tracePt t="136740" x="8553450" y="3819525"/>
          <p14:tracePt t="136747" x="8553450" y="3806825"/>
          <p14:tracePt t="136758" x="8553450" y="3787775"/>
          <p14:tracePt t="136769" x="8553450" y="3770313"/>
          <p14:tracePt t="136781" x="8528050" y="3738563"/>
          <p14:tracePt t="136791" x="8502650" y="3700463"/>
          <p14:tracePt t="136803" x="8483600" y="3681413"/>
          <p14:tracePt t="136819" x="8453438" y="3657600"/>
          <p14:tracePt t="136825" x="8415338" y="3632200"/>
          <p14:tracePt t="136836" x="8402638" y="3619500"/>
          <p14:tracePt t="136851" x="8389938" y="3613150"/>
          <p14:tracePt t="136862" x="8383588" y="3606800"/>
          <p14:tracePt t="136870" x="8372475" y="3594100"/>
          <p14:tracePt t="136881" x="8359775" y="3576638"/>
          <p14:tracePt t="136893" x="8340725" y="3563938"/>
          <p14:tracePt t="136904" x="8302625" y="3544888"/>
          <p14:tracePt t="136915" x="8247063" y="3525838"/>
          <p14:tracePt t="136926" x="8153400" y="3494088"/>
          <p14:tracePt t="136941" x="8053388" y="3457575"/>
          <p14:tracePt t="136951" x="7921625" y="3400425"/>
          <p14:tracePt t="136960" x="7759700" y="3338513"/>
          <p14:tracePt t="136971" x="7570788" y="3270250"/>
          <p14:tracePt t="136984" x="7370763" y="3219450"/>
          <p14:tracePt t="136994" x="7164388" y="3163888"/>
          <p14:tracePt t="137005" x="6946900" y="3119438"/>
          <p14:tracePt t="137019" x="6702425" y="3094038"/>
          <p14:tracePt t="137027" x="6464300" y="3081338"/>
          <p14:tracePt t="137039" x="6183313" y="3063875"/>
          <p14:tracePt t="137052" x="5902325" y="3063875"/>
          <p14:tracePt t="137064" x="5621338" y="3063875"/>
          <p14:tracePt t="137072" x="5364163" y="3063875"/>
          <p14:tracePt t="137085" x="5157788" y="3063875"/>
          <p14:tracePt t="137096" x="5002213" y="3063875"/>
          <p14:tracePt t="137106" x="4876800" y="3063875"/>
          <p14:tracePt t="137117" x="4776788" y="3063875"/>
          <p14:tracePt t="137131" x="4725988" y="3063875"/>
          <p14:tracePt t="137141" x="4708525" y="3063875"/>
          <p14:tracePt t="137153" x="4683125" y="3063875"/>
          <p14:tracePt t="137163" x="4645025" y="3063875"/>
          <p14:tracePt t="137174" x="4602163" y="3070225"/>
          <p14:tracePt t="137186" x="4576763" y="3070225"/>
          <p14:tracePt t="137196" x="4538663" y="3070225"/>
          <p14:tracePt t="137207" x="4502150" y="3070225"/>
          <p14:tracePt t="137219" x="4445000" y="3070225"/>
          <p14:tracePt t="137230" x="4395788" y="3070225"/>
          <p14:tracePt t="137242" x="4357688" y="3070225"/>
          <p14:tracePt t="137252" x="4308475" y="3076575"/>
          <p14:tracePt t="137265" x="4251325" y="3081338"/>
          <p14:tracePt t="137274" x="4202113" y="3100388"/>
          <p14:tracePt t="137286" x="4144963" y="3113088"/>
          <p14:tracePt t="137300" x="4083050" y="3132138"/>
          <p14:tracePt t="137308" x="4013200" y="3138488"/>
          <p14:tracePt t="137320" x="3951288" y="3157538"/>
          <p14:tracePt t="137333" x="3883025" y="3176588"/>
          <p14:tracePt t="137343" x="3808413" y="3194050"/>
          <p14:tracePt t="137355" x="3738563" y="3225800"/>
          <p14:tracePt t="137368" x="3676650" y="3244850"/>
          <p14:tracePt t="137376" x="3619500" y="3263900"/>
          <p14:tracePt t="137389" x="3576638" y="3287713"/>
          <p14:tracePt t="137401" x="3544888" y="3313113"/>
          <p14:tracePt t="137410" x="3513138" y="3338513"/>
          <p14:tracePt t="137424" x="3463925" y="3363913"/>
          <p14:tracePt t="137434" x="3419475" y="3387725"/>
          <p14:tracePt t="137444" x="3395663" y="3394075"/>
          <p14:tracePt t="137455" x="3370263" y="3413125"/>
          <p14:tracePt t="137468" x="3357563" y="3419475"/>
          <p14:tracePt t="137489" x="3338513" y="3432175"/>
          <p14:tracePt t="137503" x="3319463" y="3444875"/>
          <p14:tracePt t="137511" x="3289300" y="3457575"/>
          <p14:tracePt t="137523" x="3244850" y="3476625"/>
          <p14:tracePt t="137534" x="3189288" y="3506788"/>
          <p14:tracePt t="137546" x="3144838" y="3532188"/>
          <p14:tracePt t="137560" x="3125788" y="3544888"/>
          <p14:tracePt t="137568" x="3106738" y="3557588"/>
          <p14:tracePt t="137579" x="3089275" y="3570288"/>
          <p14:tracePt t="137601" x="3076575" y="3576638"/>
          <p14:tracePt t="137612" x="3076575" y="3581400"/>
          <p14:tracePt t="137624" x="3063875" y="3594100"/>
          <p14:tracePt t="137637" x="3051175" y="3625850"/>
          <p14:tracePt t="137647" x="3044825" y="3651250"/>
          <p14:tracePt t="137658" x="3038475" y="3681413"/>
          <p14:tracePt t="137669" x="3038475" y="3700463"/>
          <p14:tracePt t="137680" x="3038475" y="3732213"/>
          <p14:tracePt t="137691" x="3044825" y="3763963"/>
          <p14:tracePt t="137703" x="3063875" y="3787775"/>
          <p14:tracePt t="137714" x="3089275" y="3825875"/>
          <p14:tracePt t="137725" x="3100388" y="3844925"/>
          <p14:tracePt t="137739" x="3125788" y="3863975"/>
          <p14:tracePt t="137759" x="3195638" y="3906838"/>
          <p14:tracePt t="137770" x="3238500" y="3925888"/>
          <p14:tracePt t="137782" x="3319463" y="3957638"/>
          <p14:tracePt t="137793" x="3419475" y="3983038"/>
          <p14:tracePt t="137804" x="3538538" y="4025900"/>
          <p14:tracePt t="137818" x="3638550" y="4070350"/>
          <p14:tracePt t="137827" x="3732213" y="4106863"/>
          <p14:tracePt t="137838" x="3813175" y="4151313"/>
          <p14:tracePt t="137853" x="3889375" y="4176713"/>
          <p14:tracePt t="137866" x="3957638" y="4194175"/>
          <p14:tracePt t="137871" x="4044950" y="4219575"/>
          <p14:tracePt t="137886" x="4157663" y="4238625"/>
          <p14:tracePt t="137895" x="4270375" y="4257675"/>
          <p14:tracePt t="137905" x="4376738" y="4276725"/>
          <p14:tracePt t="137916" x="4476750" y="4300538"/>
          <p14:tracePt t="137928" x="4551363" y="4319588"/>
          <p14:tracePt t="137939" x="4632325" y="4338638"/>
          <p14:tracePt t="137951" x="4708525" y="4344988"/>
          <p14:tracePt t="137961" x="4808538" y="4357688"/>
          <p14:tracePt t="137972" x="4945063" y="4357688"/>
          <p14:tracePt t="137984" x="5151438" y="4357688"/>
          <p14:tracePt t="137996" x="5414963" y="4370388"/>
          <p14:tracePt t="138006" x="5702300" y="4387850"/>
          <p14:tracePt t="138019" x="5908675" y="4400550"/>
          <p14:tracePt t="138029" x="6045200" y="4400550"/>
          <p14:tracePt t="138040" x="6157913" y="4400550"/>
          <p14:tracePt t="138053" x="6234113" y="4400550"/>
          <p14:tracePt t="138063" x="6308725" y="4400550"/>
          <p14:tracePt t="138074" x="6370638" y="4400550"/>
          <p14:tracePt t="138086" x="6451600" y="4394200"/>
          <p14:tracePt t="138097" x="6553200" y="4364038"/>
          <p14:tracePt t="138107" x="6677025" y="4332288"/>
          <p14:tracePt t="138143" x="7270750" y="4187825"/>
          <p14:tracePt t="138158" x="7496175" y="4132263"/>
          <p14:tracePt t="138165" x="7677150" y="4083050"/>
          <p14:tracePt t="138175" x="7808913" y="4038600"/>
          <p14:tracePt t="138187" x="7908925" y="4000500"/>
          <p14:tracePt t="138200" x="8002588" y="3957638"/>
          <p14:tracePt t="138209" x="8083550" y="3919538"/>
          <p14:tracePt t="138220" x="8166100" y="3870325"/>
          <p14:tracePt t="138233" x="8247063" y="3819525"/>
          <p14:tracePt t="138246" x="8321675" y="3763963"/>
          <p14:tracePt t="138254" x="8402638" y="3725863"/>
          <p14:tracePt t="138269" x="8459788" y="3687763"/>
          <p14:tracePt t="138276" x="8489950" y="3663950"/>
          <p14:tracePt t="138287" x="8515350" y="3632200"/>
          <p14:tracePt t="138301" x="8534400" y="3587750"/>
          <p14:tracePt t="138310" x="8547100" y="3570288"/>
          <p14:tracePt t="138321" x="8572500" y="3525838"/>
          <p14:tracePt t="138333" x="8589963" y="3494088"/>
          <p14:tracePt t="138347" x="8596313" y="3470275"/>
          <p14:tracePt t="138359" x="8602663" y="3444875"/>
          <p14:tracePt t="138369" x="8602663" y="3438525"/>
          <p14:tracePt t="138381" x="8602663" y="3406775"/>
          <p14:tracePt t="138389" x="8602663" y="3387725"/>
          <p14:tracePt t="138402" x="8602663" y="3376613"/>
          <p14:tracePt t="138411" x="8602663" y="3344863"/>
          <p14:tracePt t="138423" x="8578850" y="3325813"/>
          <p14:tracePt t="138436" x="8547100" y="3306763"/>
          <p14:tracePt t="138446" x="8496300" y="3294063"/>
          <p14:tracePt t="138457" x="8378825" y="3263900"/>
          <p14:tracePt t="138469" x="8215313" y="3225800"/>
          <p14:tracePt t="138479" x="7996238" y="3181350"/>
          <p14:tracePt t="138491" x="7753350" y="3138488"/>
          <p14:tracePt t="138502" x="7496175" y="3081338"/>
          <p14:tracePt t="138514" x="7270750" y="3025775"/>
          <p14:tracePt t="138524" x="7096125" y="2987675"/>
          <p14:tracePt t="138535" x="6946900" y="2951163"/>
          <p14:tracePt t="138549" x="6821488" y="2919413"/>
          <p14:tracePt t="138560" x="6696075" y="2900363"/>
          <p14:tracePt t="138570" x="6570663" y="2887663"/>
          <p14:tracePt t="138581" x="6446838" y="2881313"/>
          <p14:tracePt t="138591" x="6334125" y="2881313"/>
          <p14:tracePt t="138602" x="6221413" y="2870200"/>
          <p14:tracePt t="138615" x="6108700" y="2857500"/>
          <p14:tracePt t="138625" x="5995988" y="2851150"/>
          <p14:tracePt t="138637" x="5895975" y="2838450"/>
          <p14:tracePt t="138648" x="5795963" y="2825750"/>
          <p14:tracePt t="138658" x="5695950" y="2825750"/>
          <p14:tracePt t="138670" x="5608638" y="2825750"/>
          <p14:tracePt t="138681" x="5508625" y="2825750"/>
          <p14:tracePt t="138692" x="5421313" y="2825750"/>
          <p14:tracePt t="138707" x="5345113" y="2825750"/>
          <p14:tracePt t="138715" x="5270500" y="2825750"/>
          <p14:tracePt t="138726" x="5208588" y="2825750"/>
          <p14:tracePt t="138739" x="5157788" y="2825750"/>
          <p14:tracePt t="138751" x="5102225" y="2825750"/>
          <p14:tracePt t="138760" x="5038725" y="2825750"/>
          <p14:tracePt t="138771" x="4976813" y="2825750"/>
          <p14:tracePt t="138784" x="4902200" y="2825750"/>
          <p14:tracePt t="138793" x="4814888" y="2825750"/>
          <p14:tracePt t="138805" x="4714875" y="2825750"/>
          <p14:tracePt t="138818" x="4614863" y="2825750"/>
          <p14:tracePt t="138828" x="4538663" y="2832100"/>
          <p14:tracePt t="138839" x="4464050" y="2838450"/>
          <p14:tracePt t="138851" x="4395788" y="2851150"/>
          <p14:tracePt t="138862" x="4344988" y="2857500"/>
          <p14:tracePt t="138873" x="4295775" y="2870200"/>
          <p14:tracePt t="138884" x="4238625" y="2874963"/>
          <p14:tracePt t="138896" x="4189413" y="2887663"/>
          <p14:tracePt t="138906" x="4144963" y="2894013"/>
          <p14:tracePt t="138917" x="4108450" y="2900363"/>
          <p14:tracePt t="138930" x="4076700" y="2919413"/>
          <p14:tracePt t="138941" x="4032250" y="2932113"/>
          <p14:tracePt t="138953" x="3989388" y="2951163"/>
          <p14:tracePt t="138963" x="3951288" y="2970213"/>
          <p14:tracePt t="138973" x="3895725" y="2987675"/>
          <p14:tracePt t="138987" x="3838575" y="3006725"/>
          <p14:tracePt t="138996" x="3795713" y="3019425"/>
          <p14:tracePt t="139007" x="3757613" y="3038475"/>
          <p14:tracePt t="139019" x="3713163" y="3057525"/>
          <p14:tracePt t="139031" x="3670300" y="3070225"/>
          <p14:tracePt t="139041" x="3625850" y="3100388"/>
          <p14:tracePt t="139055" x="3582988" y="3113088"/>
          <p14:tracePt t="139064" x="3538538" y="3144838"/>
          <p14:tracePt t="139076" x="3482975" y="3170238"/>
          <p14:tracePt t="139086" x="3432175" y="3187700"/>
          <p14:tracePt t="139098" x="3376613" y="3213100"/>
          <p14:tracePt t="139108" x="3332163" y="3238500"/>
          <p14:tracePt t="139120" x="3276600" y="3270250"/>
          <p14:tracePt t="139146" x="3157538" y="3325813"/>
          <p14:tracePt t="139157" x="3089275" y="3363913"/>
          <p14:tracePt t="139166" x="3032125" y="3400425"/>
          <p14:tracePt t="139176" x="2976563" y="3432175"/>
          <p14:tracePt t="139188" x="2919413" y="3470275"/>
          <p14:tracePt t="139202" x="2876550" y="3500438"/>
          <p14:tracePt t="139210" x="2819400" y="3538538"/>
          <p14:tracePt t="139221" x="2770188" y="3576638"/>
          <p14:tracePt t="139235" x="2738438" y="3613150"/>
          <p14:tracePt t="139248" x="2713038" y="3644900"/>
          <p14:tracePt t="139256" x="2689225" y="3676650"/>
          <p14:tracePt t="139268" x="2676525" y="3706813"/>
          <p14:tracePt t="139277" x="2663825" y="3738563"/>
          <p14:tracePt t="139288" x="2657475" y="3763963"/>
          <p14:tracePt t="139301" x="2651125" y="3806825"/>
          <p14:tracePt t="139311" x="2651125" y="3844925"/>
          <p14:tracePt t="139322" x="2651125" y="3883025"/>
          <p14:tracePt t="139334" x="2651125" y="3913188"/>
          <p14:tracePt t="139346" x="2651125" y="3932238"/>
          <p14:tracePt t="139358" x="2651125" y="3957638"/>
          <p14:tracePt t="139369" x="2657475" y="3983038"/>
          <p14:tracePt t="139379" x="2663825" y="3994150"/>
          <p14:tracePt t="139390" x="2676525" y="4006850"/>
          <p14:tracePt t="139403" x="2700338" y="4025900"/>
          <p14:tracePt t="139413" x="2719388" y="4051300"/>
          <p14:tracePt t="139424" x="2744788" y="4064000"/>
          <p14:tracePt t="139437" x="2789238" y="4070350"/>
          <p14:tracePt t="139446" x="2882900" y="4087813"/>
          <p14:tracePt t="139457" x="2995613" y="4119563"/>
          <p14:tracePt t="139469" x="3095625" y="4151313"/>
          <p14:tracePt t="139481" x="3189288" y="4176713"/>
          <p14:tracePt t="139491" x="3263900" y="4194175"/>
          <p14:tracePt t="139503" x="3344863" y="4213225"/>
          <p14:tracePt t="139516" x="3419475" y="4232275"/>
          <p14:tracePt t="139525" x="3519488" y="4244975"/>
          <p14:tracePt t="139536" x="3644900" y="4264025"/>
          <p14:tracePt t="139551" x="3770313" y="4283075"/>
          <p14:tracePt t="139559" x="3902075" y="4306888"/>
          <p14:tracePt t="139570" x="4025900" y="4325938"/>
          <p14:tracePt t="139583" x="4151313" y="4338638"/>
          <p14:tracePt t="139593" x="4264025" y="4357688"/>
          <p14:tracePt t="139604" x="4389438" y="4370388"/>
          <p14:tracePt t="139615" x="4564063" y="4376738"/>
          <p14:tracePt t="139626" x="4814888" y="4376738"/>
          <p14:tracePt t="139637" x="5227638" y="4370388"/>
          <p14:tracePt t="139651" x="5789613" y="4332288"/>
          <p14:tracePt t="139660" x="6415088" y="4251325"/>
          <p14:tracePt t="139671" x="7059613" y="4157663"/>
          <p14:tracePt t="139683" x="7659688" y="4057650"/>
          <p14:tracePt t="139693" x="8183563" y="3963988"/>
          <p14:tracePt t="139705" x="8634413" y="3876675"/>
          <p14:tracePt t="139716" x="9009063" y="3770313"/>
          <p14:tracePt t="139731" x="9321800" y="3676650"/>
          <p14:tracePt t="139740" x="9528175" y="3606800"/>
          <p14:tracePt t="139752" x="9691688" y="3544888"/>
          <p14:tracePt t="139762" x="9791700" y="3500438"/>
          <p14:tracePt t="139772" x="9872663" y="3463925"/>
          <p14:tracePt t="139785" x="9940925" y="3413125"/>
          <p14:tracePt t="139801" x="9985375" y="3376613"/>
          <p14:tracePt t="139806" x="10009188" y="3357563"/>
          <p14:tracePt t="139818" x="10021888" y="3325813"/>
          <p14:tracePt t="139829" x="10028238" y="3300413"/>
          <p14:tracePt t="139840" x="10034588" y="3276600"/>
          <p14:tracePt t="139852" x="10034588" y="3257550"/>
          <p14:tracePt t="139865" x="10034588" y="3225800"/>
          <p14:tracePt t="139874" x="10034588" y="3206750"/>
          <p14:tracePt t="139886" x="9985375" y="3170238"/>
          <p14:tracePt t="139896" x="9898063" y="3132138"/>
          <p14:tracePt t="139907" x="9779000" y="3076575"/>
          <p14:tracePt t="139919" x="9647238" y="3032125"/>
          <p14:tracePt t="139931" x="9485313" y="2974975"/>
          <p14:tracePt t="139942" x="9302750" y="2906713"/>
          <p14:tracePt t="139953" x="9091613" y="2838450"/>
          <p14:tracePt t="139964" x="8840788" y="2774950"/>
          <p14:tracePt t="139986" x="8102600" y="2674938"/>
          <p14:tracePt t="139999" x="7683500" y="2625725"/>
          <p14:tracePt t="140008" x="7270750" y="2587625"/>
          <p14:tracePt t="140020" x="6934200" y="2574925"/>
          <p14:tracePt t="140033" x="6653213" y="2557463"/>
          <p14:tracePt t="140043" x="6446838" y="2557463"/>
          <p14:tracePt t="140054" x="6289675" y="2557463"/>
          <p14:tracePt t="140069" x="6151563" y="2563813"/>
          <p14:tracePt t="140076" x="6027738" y="2574925"/>
          <p14:tracePt t="140087" x="5915025" y="2593975"/>
          <p14:tracePt t="140101" x="5815013" y="2613025"/>
          <p14:tracePt t="140110" x="5721350" y="2644775"/>
          <p14:tracePt t="140145" x="5451475" y="2744788"/>
          <p14:tracePt t="140158" x="5357813" y="2774950"/>
          <p14:tracePt t="140170" x="5264150" y="2819400"/>
          <p14:tracePt t="140178" x="5176838" y="2857500"/>
          <p14:tracePt t="140189" x="5083175" y="2906713"/>
          <p14:tracePt t="140203" x="4989513" y="2963863"/>
          <p14:tracePt t="140212" x="4908550" y="3013075"/>
          <p14:tracePt t="140223" x="4832350" y="3063875"/>
          <p14:tracePt t="140237" x="4764088" y="3100388"/>
          <p14:tracePt t="140247" x="4708525" y="3125788"/>
          <p14:tracePt t="140256" x="4664075" y="3157538"/>
          <p14:tracePt t="140269" x="4632325" y="3170238"/>
          <p14:tracePt t="140279" x="4602163" y="3187700"/>
          <p14:tracePt t="140290" x="4570413" y="3206750"/>
          <p14:tracePt t="140302" x="4532313" y="3232150"/>
          <p14:tracePt t="140314" x="4489450" y="3263900"/>
          <p14:tracePt t="140324" x="4451350" y="3276600"/>
          <p14:tracePt t="140336" x="4419600" y="3294063"/>
          <p14:tracePt t="140349" x="4389438" y="3306763"/>
          <p14:tracePt t="140358" x="4344988" y="3325813"/>
          <p14:tracePt t="140370" x="4314825" y="3332163"/>
          <p14:tracePt t="140381" x="4276725" y="3351213"/>
          <p14:tracePt t="140391" x="4208463" y="3357563"/>
          <p14:tracePt t="140403" x="4132263" y="3376613"/>
          <p14:tracePt t="140415" x="4057650" y="3387725"/>
          <p14:tracePt t="140425" x="3976688" y="3394075"/>
          <p14:tracePt t="140440" x="3913188" y="3406775"/>
          <p14:tracePt t="140449" x="3844925" y="3425825"/>
          <p14:tracePt t="140459" x="3783013" y="3432175"/>
          <p14:tracePt t="140472" x="3719513" y="3451225"/>
          <p14:tracePt t="140484" x="3638550" y="3463925"/>
          <p14:tracePt t="140493" x="3563938" y="3470275"/>
          <p14:tracePt t="140504" x="3489325" y="3481388"/>
          <p14:tracePt t="140518" x="3432175" y="3487738"/>
          <p14:tracePt t="140527" x="3395663" y="3500438"/>
          <p14:tracePt t="140538" x="3351213" y="3513138"/>
          <p14:tracePt t="140552" x="3325813" y="3525838"/>
          <p14:tracePt t="140564" x="3295650" y="3538538"/>
          <p14:tracePt t="140571" x="3251200" y="3557588"/>
          <p14:tracePt t="140585" x="3206750" y="3570288"/>
          <p14:tracePt t="140717" x="3176588" y="3587750"/>
          <p14:tracePt t="140730" x="3163888" y="3600450"/>
          <p14:tracePt t="140740" x="3157538" y="3632200"/>
          <p14:tracePt t="140751" x="3151188" y="3670300"/>
          <p14:tracePt t="140762" x="3151188" y="3700463"/>
          <p14:tracePt t="140773" x="3151188" y="3725863"/>
          <p14:tracePt t="140785" x="3176588" y="3781425"/>
          <p14:tracePt t="140798" x="3213100" y="3838575"/>
          <p14:tracePt t="140807" x="3263900" y="3894138"/>
          <p14:tracePt t="140819" x="3319463" y="3957638"/>
          <p14:tracePt t="140830" x="3376613" y="4000500"/>
          <p14:tracePt t="140842" x="3432175" y="4051300"/>
          <p14:tracePt t="140856" x="3502025" y="4087813"/>
          <p14:tracePt t="140865" x="3582988" y="4119563"/>
          <p14:tracePt t="140875" x="3695700" y="4151313"/>
          <p14:tracePt t="140886" x="3838575" y="4170363"/>
          <p14:tracePt t="140900" x="4008438" y="4194175"/>
          <p14:tracePt t="140909" x="4157663" y="4232275"/>
          <p14:tracePt t="140920" x="4302125" y="4251325"/>
          <p14:tracePt t="140934" x="4464050" y="4276725"/>
          <p14:tracePt t="140944" x="4632325" y="4300538"/>
          <p14:tracePt t="140955" x="4821238" y="4313238"/>
          <p14:tracePt t="140967" x="5076825" y="4313238"/>
          <p14:tracePt t="140976" x="5508625" y="4313238"/>
          <p14:tracePt t="140989" x="6015038" y="4313238"/>
          <p14:tracePt t="141003" x="6546850" y="4313238"/>
          <p14:tracePt t="141010" x="6983413" y="4313238"/>
          <p14:tracePt t="141021" x="7259638" y="4313238"/>
          <p14:tracePt t="141033" x="7415213" y="4313238"/>
          <p14:tracePt t="141077" x="7489825" y="4313238"/>
          <p14:tracePt t="141101" x="7534275" y="4313238"/>
          <p14:tracePt t="141112" x="7553325" y="4306888"/>
          <p14:tracePt t="141122" x="7559675" y="4300538"/>
          <p14:tracePt t="141135" x="7570788" y="4287838"/>
          <p14:tracePt t="141146" x="7577138" y="4276725"/>
          <p14:tracePt t="141156" x="7583488" y="4270375"/>
          <p14:tracePt t="141168" x="7596188" y="4251325"/>
          <p14:tracePt t="141179" x="7615238" y="4238625"/>
          <p14:tracePt t="141190" x="7666038" y="4219575"/>
          <p14:tracePt t="141203" x="7715250" y="4213225"/>
          <p14:tracePt t="152980" x="7727950" y="4213225"/>
          <p14:tracePt t="152991" x="7753350" y="4225925"/>
          <p14:tracePt t="153002" x="7777163" y="4257675"/>
          <p14:tracePt t="153017" x="7789863" y="4287838"/>
          <p14:tracePt t="153025" x="7789863" y="4325938"/>
          <p14:tracePt t="153036" x="7789863" y="4351338"/>
          <p14:tracePt t="153049" x="7777163" y="4370388"/>
          <p14:tracePt t="153059" x="7772400" y="4383088"/>
          <p14:tracePt t="153093" x="7759700" y="4387850"/>
          <p14:tracePt t="153104" x="7734300" y="4394200"/>
          <p14:tracePt t="153216" x="7734300" y="4387850"/>
          <p14:tracePt t="153228" x="7759700" y="4370388"/>
          <p14:tracePt t="153239" x="7789863" y="4332288"/>
          <p14:tracePt t="153250" x="7815263" y="4313238"/>
          <p14:tracePt t="153261" x="7827963" y="4300538"/>
          <p14:tracePt t="153272" x="7834313" y="4287838"/>
          <p14:tracePt t="153287" x="7840663" y="4264025"/>
          <p14:tracePt t="153302" x="7853363" y="4238625"/>
          <p14:tracePt t="153306" x="7866063" y="4206875"/>
          <p14:tracePt t="153319" x="7866063" y="4183063"/>
          <p14:tracePt t="153332" x="7866063" y="4151313"/>
          <p14:tracePt t="153341" x="7866063" y="4125913"/>
          <p14:tracePt t="153354" x="7853363" y="4083050"/>
          <p14:tracePt t="153363" x="7827963" y="4025900"/>
          <p14:tracePt t="153387" x="7740650" y="3900488"/>
          <p14:tracePt t="153398" x="7702550" y="3844925"/>
          <p14:tracePt t="153408" x="7670800" y="3794125"/>
          <p14:tracePt t="153419" x="7646988" y="3744913"/>
          <p14:tracePt t="153433" x="7615238" y="3713163"/>
          <p14:tracePt t="153443" x="7566025" y="3676650"/>
          <p14:tracePt t="153454" x="7508875" y="3632200"/>
          <p14:tracePt t="153465" x="7427913" y="3581400"/>
          <p14:tracePt t="153475" x="7353300" y="3532188"/>
          <p14:tracePt t="153488" x="7283450" y="3487738"/>
          <p14:tracePt t="153500" x="7215188" y="3451225"/>
          <p14:tracePt t="153509" x="7134225" y="3419475"/>
          <p14:tracePt t="153521" x="7046913" y="3394075"/>
          <p14:tracePt t="153533" x="6940550" y="3370263"/>
          <p14:tracePt t="153544" x="6815138" y="3351213"/>
          <p14:tracePt t="153555" x="6653213" y="3313113"/>
          <p14:tracePt t="153569" x="6408738" y="3270250"/>
          <p14:tracePt t="153577" x="6134100" y="3213100"/>
          <p14:tracePt t="153588" x="5834063" y="3151188"/>
          <p14:tracePt t="153601" x="5508625" y="3081338"/>
          <p14:tracePt t="153610" x="5157788" y="3019425"/>
          <p14:tracePt t="153621" x="4838700" y="2970213"/>
          <p14:tracePt t="153633" x="4545013" y="2919413"/>
          <p14:tracePt t="153647" x="4308475" y="2906713"/>
          <p14:tracePt t="153655" x="4151313" y="2894013"/>
          <p14:tracePt t="153668" x="4032250" y="2900363"/>
          <p14:tracePt t="153679" x="3932238" y="2932113"/>
          <p14:tracePt t="153690" x="3838575" y="2970213"/>
          <p14:tracePt t="153703" x="3751263" y="3032125"/>
          <p14:tracePt t="153712" x="3663950" y="3106738"/>
          <p14:tracePt t="153723" x="3582988" y="3187700"/>
          <p14:tracePt t="153736" x="3513138" y="3270250"/>
          <p14:tracePt t="153745" x="3463925" y="3338513"/>
          <p14:tracePt t="153756" x="3419475" y="3419475"/>
          <p14:tracePt t="153769" x="3413125" y="3506788"/>
          <p14:tracePt t="153779" x="3425825" y="3594100"/>
          <p14:tracePt t="153790" x="3476625" y="3687763"/>
          <p14:tracePt t="153802" x="3551238" y="3770313"/>
          <p14:tracePt t="153813" x="3657600" y="3844925"/>
          <p14:tracePt t="153824" x="3789363" y="3900488"/>
          <p14:tracePt t="153835" x="4032250" y="3944938"/>
          <p14:tracePt t="153848" x="4425950" y="3976688"/>
          <p14:tracePt t="153862" x="5064125" y="4019550"/>
          <p14:tracePt t="153869" x="5851525" y="4038600"/>
          <p14:tracePt t="153880" x="6708775" y="4038600"/>
          <p14:tracePt t="153893" x="7570788" y="4038600"/>
          <p14:tracePt t="153903" x="8408988" y="4025900"/>
          <p14:tracePt t="153915" x="9228138" y="3963988"/>
          <p14:tracePt t="153926" x="9947275" y="3863975"/>
          <p14:tracePt t="153942" x="10521950" y="3744913"/>
          <p14:tracePt t="153949" x="10985500" y="3600450"/>
          <p14:tracePt t="153959" x="11279188" y="3451225"/>
          <p14:tracePt t="153970" x="11434763" y="3332163"/>
          <p14:tracePt t="153982" x="11510963" y="3225800"/>
          <p14:tracePt t="153992" x="11510963" y="3113088"/>
          <p14:tracePt t="154004" x="11453813" y="2994025"/>
          <p14:tracePt t="154018" x="11234738" y="2813050"/>
          <p14:tracePt t="154026" x="10885488" y="2600325"/>
          <p14:tracePt t="154038" x="10385425" y="2332038"/>
          <p14:tracePt t="154052" x="9791700" y="2074863"/>
          <p14:tracePt t="154062" x="9078913" y="1812925"/>
          <p14:tracePt t="154072" x="8296275" y="1581150"/>
          <p14:tracePt t="154084" x="7489825" y="1419225"/>
          <p14:tracePt t="154095" x="6696075" y="1319213"/>
          <p14:tracePt t="154105" x="5908675" y="1300163"/>
          <p14:tracePt t="154119" x="5189538" y="1350963"/>
          <p14:tracePt t="154146" x="3983038" y="1825625"/>
          <p14:tracePt t="154153" x="3519488" y="2212975"/>
          <p14:tracePt t="154164" x="3151188" y="2674938"/>
          <p14:tracePt t="154173" x="2900363" y="3219450"/>
          <p14:tracePt t="154187" x="2763838" y="3800475"/>
          <p14:tracePt t="154196" x="2763838" y="4357688"/>
          <p14:tracePt t="154207" x="2870200" y="4883150"/>
          <p14:tracePt t="154218" x="3089275" y="5283200"/>
          <p14:tracePt t="154230" x="3406775" y="5564188"/>
          <p14:tracePt t="154242" x="3770313" y="5719763"/>
          <p14:tracePt t="154253" x="4164013" y="5770563"/>
          <p14:tracePt t="154267" x="4583113" y="5726113"/>
          <p14:tracePt t="154274" x="4964113" y="5600700"/>
          <p14:tracePt t="154285" x="5264150" y="5457825"/>
          <p14:tracePt t="154297" x="5470525" y="5307013"/>
          <p14:tracePt t="154307" x="5570538" y="5189538"/>
          <p14:tracePt t="154319" x="5634038" y="5089525"/>
          <p14:tracePt t="154330" x="5657850" y="4994275"/>
          <p14:tracePt t="154342" x="5645150" y="4932363"/>
          <p14:tracePt t="154354" x="5576888" y="4883150"/>
          <p14:tracePt t="154366" x="5470525" y="4838700"/>
          <p14:tracePt t="154375" x="5345113" y="4832350"/>
          <p14:tracePt t="154386" x="5221288" y="4857750"/>
          <p14:tracePt t="154401" x="5102225" y="4919663"/>
          <p14:tracePt t="154409" x="5021263" y="4994275"/>
          <p14:tracePt t="154421" x="4957763" y="5076825"/>
          <p14:tracePt t="154435" x="4914900" y="5164138"/>
          <p14:tracePt t="154443" x="4895850" y="5257800"/>
          <p14:tracePt t="154454" x="4895850" y="5332413"/>
          <p14:tracePt t="154469" x="4921250" y="5407025"/>
          <p14:tracePt t="154477" x="4989513" y="5483225"/>
          <p14:tracePt t="154488" x="5083175" y="5532438"/>
          <p14:tracePt t="154502" x="5208588" y="5564188"/>
          <p14:tracePt t="154510" x="5351463" y="5583238"/>
          <p14:tracePt t="154524" x="5495925" y="5607050"/>
          <p14:tracePt t="154533" x="5595938" y="5613400"/>
          <p14:tracePt t="154611" x="5645150" y="5626100"/>
          <p14:tracePt t="154623" x="5689600" y="5619750"/>
          <p14:tracePt t="154668" x="5708650" y="5613400"/>
          <p14:tracePt t="154679" x="5727700" y="5600700"/>
          <p14:tracePt t="154690" x="5740400" y="5595938"/>
          <p14:tracePt t="154701" x="5757863" y="5583238"/>
          <p14:tracePt t="154713" x="5770563" y="5570538"/>
          <p14:tracePt t="154726" x="5783263" y="5557838"/>
          <p14:tracePt t="154769" x="5789613" y="5545138"/>
          <p14:tracePt t="154791" x="5795963" y="5538788"/>
          <p14:tracePt t="154803" x="5808663" y="5526088"/>
          <p14:tracePt t="154817" x="5821363" y="5519738"/>
          <p14:tracePt t="154837" x="5834063" y="5513388"/>
          <p14:tracePt t="154851" x="5845175" y="5489575"/>
          <p14:tracePt t="157165" x="5845175" y="5470525"/>
          <p14:tracePt t="157176" x="5802313" y="5419725"/>
          <p14:tracePt t="157188" x="5721350" y="5326063"/>
          <p14:tracePt t="157201" x="5621338" y="5213350"/>
          <p14:tracePt t="157211" x="5508625" y="5126038"/>
          <p14:tracePt t="157221" x="5414963" y="5051425"/>
          <p14:tracePt t="157234" x="5345113" y="5013325"/>
          <p14:tracePt t="157446" x="5314950" y="4983163"/>
          <p14:tracePt t="157458" x="5314950" y="4957763"/>
          <p14:tracePt t="157469" x="5383213" y="4926013"/>
          <p14:tracePt t="157481" x="5583238" y="4876800"/>
          <p14:tracePt t="157492" x="6021388" y="4838700"/>
          <p14:tracePt t="157503" x="6634163" y="4851400"/>
          <p14:tracePt t="157516" x="7377113" y="4913313"/>
          <p14:tracePt t="157525" x="8228013" y="5057775"/>
          <p14:tracePt t="157537" x="9159875" y="5245100"/>
          <p14:tracePt t="157550" x="10109200" y="5438775"/>
          <p14:tracePt t="157560" x="11085513" y="5607050"/>
          <p14:tracePt t="157570" x="12060238" y="5732463"/>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61c9884-2755-4b87-b35a-b60123a8fdf4&quot;,&quot;Name&quot;:null,&quot;Kind&quot;:&quot;Custom&quot;,&quot;OldGuidesSetting&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TIMING" val="|61.4"/>
</p:tagLst>
</file>

<file path=ppt/tags/tag8.xml><?xml version="1.0" encoding="utf-8"?>
<p:tagLst xmlns:a="http://schemas.openxmlformats.org/drawingml/2006/main" xmlns:r="http://schemas.openxmlformats.org/officeDocument/2006/relationships" xmlns:p="http://schemas.openxmlformats.org/presentationml/2006/main">
  <p:tag name="TIMING" val="|59.4"/>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800</TotalTime>
  <Words>2252</Words>
  <Application>Microsoft Office PowerPoint</Application>
  <PresentationFormat>宽屏</PresentationFormat>
  <Paragraphs>239</Paragraphs>
  <Slides>33</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-apple-system</vt:lpstr>
      <vt:lpstr>等线</vt:lpstr>
      <vt:lpstr>等线 Light</vt:lpstr>
      <vt:lpstr>Microsoft YaHei</vt:lpstr>
      <vt:lpstr>Microsoft YaHei</vt:lpstr>
      <vt:lpstr>字魂35号-经典雅黑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Z CG</cp:lastModifiedBy>
  <cp:revision>21</cp:revision>
  <dcterms:created xsi:type="dcterms:W3CDTF">2019-02-22T08:29:03Z</dcterms:created>
  <dcterms:modified xsi:type="dcterms:W3CDTF">2022-06-08T13:30:54Z</dcterms:modified>
</cp:coreProperties>
</file>