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3" r:id="rId2"/>
    <p:sldId id="258" r:id="rId3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584" autoAdjust="0"/>
  </p:normalViewPr>
  <p:slideViewPr>
    <p:cSldViewPr>
      <p:cViewPr>
        <p:scale>
          <a:sx n="71" d="100"/>
          <a:sy n="71" d="100"/>
        </p:scale>
        <p:origin x="-137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4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7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61A8-03F4-4CCC-A4E2-677F355AC2C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2102-2236-494E-82AD-41A076DE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csdsu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733800"/>
            <a:ext cx="9144000" cy="5078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 and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757" y="1791634"/>
            <a:ext cx="75438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fall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Chinese culture program  is organized by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Cultural Center. It offers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themed cultural program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music, handcrafts, calligraphy, Chinese chess and Chinese history.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daily enrichment cultural program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live 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minute presentation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our virtual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2020 Fall Online Chinese Culture Program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28029" r="34129" b="43109"/>
          <a:stretch/>
        </p:blipFill>
        <p:spPr bwMode="auto">
          <a:xfrm>
            <a:off x="304800" y="522754"/>
            <a:ext cx="1143000" cy="107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3969" y="4254772"/>
            <a:ext cx="703051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start in the week of September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/>
              <a:t>Space </a:t>
            </a:r>
            <a:r>
              <a:rPr lang="en-US" altLang="zh-CN" dirty="0"/>
              <a:t>is limited. Register </a:t>
            </a:r>
            <a:r>
              <a:rPr lang="en-US" altLang="zh-CN" dirty="0" smtClean="0"/>
              <a:t>now</a:t>
            </a:r>
            <a:r>
              <a:rPr lang="en-US" altLang="zh-CN" dirty="0"/>
              <a:t>.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:$120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class  for 10 weeks</a:t>
            </a: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494" y="5616683"/>
            <a:ext cx="835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inquiry, please contact us 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cccsdsu@gmail.com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rights for  revisions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reserved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Chinese Cultural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370726"/>
            <a:ext cx="9144000" cy="4580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800" y="1117954"/>
            <a:ext cx="856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Cultural Program Schedule </a:t>
            </a:r>
          </a:p>
          <a:p>
            <a:pPr algn="ctr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689029"/>
            <a:ext cx="2286000" cy="1940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/>
          <a:stretch/>
        </p:blipFill>
        <p:spPr>
          <a:xfrm>
            <a:off x="6803130" y="4343400"/>
            <a:ext cx="211227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3" t="10043" r="21776" b="9585"/>
          <a:stretch/>
        </p:blipFill>
        <p:spPr>
          <a:xfrm>
            <a:off x="228600" y="4760687"/>
            <a:ext cx="1871325" cy="17925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4776" y="5143772"/>
            <a:ext cx="2110624" cy="140942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75" y="5858398"/>
            <a:ext cx="87293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CN" sz="2400" b="1" dirty="0" smtClean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8300" y="2362200"/>
            <a:ext cx="586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Monday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3:30- 4:30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     Chinese Music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   3:30-4:30 PM       Calligraphy and Painting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 3:30-4:30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   Chinese History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Thursday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3:30-4:30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       Art of Chinese Papercutting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Friday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3:30-4:30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          Chinese Chess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4876800"/>
            <a:ext cx="23368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5800" y="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2020 Fall Online Chinese Culture Program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28029" r="34129" b="43109"/>
          <a:stretch/>
        </p:blipFill>
        <p:spPr bwMode="auto">
          <a:xfrm>
            <a:off x="237565" y="152400"/>
            <a:ext cx="1143000" cy="107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10771</TotalTime>
  <Words>152</Words>
  <Application>Microsoft Office PowerPoint</Application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GL</dc:creator>
  <cp:lastModifiedBy>GL</cp:lastModifiedBy>
  <cp:revision>167</cp:revision>
  <dcterms:created xsi:type="dcterms:W3CDTF">2020-05-20T19:59:35Z</dcterms:created>
  <dcterms:modified xsi:type="dcterms:W3CDTF">2020-09-01T02:26:11Z</dcterms:modified>
</cp:coreProperties>
</file>