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4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4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F7FA-D41A-4719-9EEB-D316B65A732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7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模式识别实验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C87BF1-0485-4595-8535-919EEF490337}" type="datetime1">
              <a:rPr lang="zh-CN" altLang="en-US" smtClean="0"/>
              <a:pPr eaLnBrk="1" hangingPunct="1"/>
              <a:t>2021/12/1</a:t>
            </a:fld>
            <a:endParaRPr lang="zh-CN" altLang="zh-CN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E0BFA-647E-488A-8AD4-1E0F4FE01E54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K</a:t>
            </a:r>
            <a:r>
              <a:rPr lang="zh-CN" altLang="en-US" dirty="0" smtClean="0"/>
              <a:t>均值实验题目</a:t>
            </a:r>
            <a:endParaRPr lang="zh-CN" altLang="en-US" dirty="0"/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dirty="0"/>
              <a:t>试用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均值</a:t>
            </a:r>
            <a:r>
              <a:rPr lang="zh-CN" altLang="en-US" dirty="0"/>
              <a:t>法对如下模式分布进行聚类分析。编程实现，编程语言不限。</a:t>
            </a:r>
          </a:p>
          <a:p>
            <a:pPr marL="990600" lvl="1" indent="-533400">
              <a:buNone/>
            </a:pPr>
            <a:r>
              <a:rPr lang="zh-CN" altLang="en-US" dirty="0"/>
              <a:t>	</a:t>
            </a:r>
            <a:r>
              <a:rPr lang="en-US" altLang="zh-CN" dirty="0"/>
              <a:t>{x</a:t>
            </a:r>
            <a:r>
              <a:rPr lang="en-US" altLang="zh-CN" baseline="-25000" dirty="0"/>
              <a:t>1</a:t>
            </a:r>
            <a:r>
              <a:rPr lang="en-US" altLang="zh-CN" dirty="0"/>
              <a:t>(0, 0), x</a:t>
            </a:r>
            <a:r>
              <a:rPr lang="en-US" altLang="zh-CN" baseline="-25000" dirty="0"/>
              <a:t>2</a:t>
            </a:r>
            <a:r>
              <a:rPr lang="en-US" altLang="zh-CN" dirty="0"/>
              <a:t>(3,8), x</a:t>
            </a:r>
            <a:r>
              <a:rPr lang="en-US" altLang="zh-CN" baseline="-25000" dirty="0">
                <a:latin typeface="b"/>
              </a:rPr>
              <a:t>3</a:t>
            </a:r>
            <a:r>
              <a:rPr lang="en-US" altLang="zh-CN" dirty="0"/>
              <a:t>(2,2), x</a:t>
            </a:r>
            <a:r>
              <a:rPr lang="en-US" altLang="zh-CN" baseline="-25000" dirty="0"/>
              <a:t>4</a:t>
            </a:r>
            <a:r>
              <a:rPr lang="en-US" altLang="zh-CN" dirty="0"/>
              <a:t>(1,1),  </a:t>
            </a:r>
          </a:p>
          <a:p>
            <a:pPr marL="990600" lvl="1" indent="-533400">
              <a:buNone/>
            </a:pPr>
            <a:r>
              <a:rPr lang="en-US" altLang="zh-CN" dirty="0"/>
              <a:t>	  x</a:t>
            </a:r>
            <a:r>
              <a:rPr lang="en-US" altLang="zh-CN" baseline="-25000" dirty="0"/>
              <a:t>5</a:t>
            </a:r>
            <a:r>
              <a:rPr lang="en-US" altLang="zh-CN" dirty="0"/>
              <a:t>(5,3), x</a:t>
            </a:r>
            <a:r>
              <a:rPr lang="en-US" altLang="zh-CN" baseline="-25000" dirty="0"/>
              <a:t>6</a:t>
            </a:r>
            <a:r>
              <a:rPr lang="en-US" altLang="zh-CN" dirty="0"/>
              <a:t>(4,8), x</a:t>
            </a:r>
            <a:r>
              <a:rPr lang="en-US" altLang="zh-CN" baseline="-25000" dirty="0"/>
              <a:t>7</a:t>
            </a:r>
            <a:r>
              <a:rPr lang="en-US" altLang="zh-CN" dirty="0"/>
              <a:t>(6,3), x</a:t>
            </a:r>
            <a:r>
              <a:rPr lang="en-US" altLang="zh-CN" baseline="-25000" dirty="0"/>
              <a:t>8</a:t>
            </a:r>
            <a:r>
              <a:rPr lang="en-US" altLang="zh-CN" dirty="0"/>
              <a:t>(5,4),</a:t>
            </a:r>
          </a:p>
          <a:p>
            <a:pPr marL="990600" lvl="1" indent="-533400">
              <a:buNone/>
            </a:pPr>
            <a:r>
              <a:rPr lang="en-US" altLang="zh-CN" dirty="0"/>
              <a:t>	  x</a:t>
            </a:r>
            <a:r>
              <a:rPr lang="en-US" altLang="zh-CN" baseline="-25000" dirty="0"/>
              <a:t>9</a:t>
            </a:r>
            <a:r>
              <a:rPr lang="en-US" altLang="zh-CN" dirty="0"/>
              <a:t>(6,4), x</a:t>
            </a:r>
            <a:r>
              <a:rPr lang="en-US" altLang="zh-CN" baseline="-25000" dirty="0"/>
              <a:t>10</a:t>
            </a:r>
            <a:r>
              <a:rPr lang="en-US" altLang="zh-CN" dirty="0"/>
              <a:t>(7,5)}</a:t>
            </a:r>
          </a:p>
          <a:p>
            <a:pPr marL="609600" indent="-609600"/>
            <a:r>
              <a:rPr lang="zh-CN" altLang="en-US" dirty="0" smtClean="0"/>
              <a:t>提交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 smtClean="0">
                <a:solidFill>
                  <a:srgbClr val="FF0000"/>
                </a:solidFill>
              </a:rPr>
              <a:t>报告</a:t>
            </a:r>
            <a:r>
              <a:rPr lang="zh-CN" altLang="en-US" dirty="0" smtClean="0"/>
              <a:t>，</a:t>
            </a:r>
            <a:r>
              <a:rPr lang="zh-CN" altLang="en-US" dirty="0"/>
              <a:t>包括问题描述、算法介绍、计算过程和结果分析讨论等。</a:t>
            </a:r>
            <a:endParaRPr lang="en-US" altLang="zh-CN" dirty="0"/>
          </a:p>
          <a:p>
            <a:pPr marL="609600" indent="-609600"/>
            <a:r>
              <a:rPr lang="zh-CN" altLang="en-US" dirty="0"/>
              <a:t>文件名格式为：</a:t>
            </a:r>
            <a:r>
              <a:rPr lang="zh-CN" altLang="en-US" dirty="0">
                <a:solidFill>
                  <a:srgbClr val="FF0000"/>
                </a:solidFill>
              </a:rPr>
              <a:t>学号直接加姓名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76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3">
                    <a:lumMod val="10000"/>
                  </a:schemeClr>
                </a:solidFill>
                <a:effectLst/>
              </a:rPr>
              <a:t>感知器实验题目</a:t>
            </a:r>
            <a:endParaRPr lang="zh-CN" altLang="en-US" dirty="0">
              <a:solidFill>
                <a:schemeClr val="accent3">
                  <a:lumMod val="10000"/>
                </a:schemeClr>
              </a:solidFill>
              <a:effectLst/>
            </a:endParaRPr>
          </a:p>
        </p:txBody>
      </p:sp>
      <p:sp>
        <p:nvSpPr>
          <p:cNvPr id="366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600201"/>
            <a:ext cx="8610600" cy="45307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编写感知器算法程序，求下列模式分类的解向量：</a:t>
            </a:r>
          </a:p>
          <a:p>
            <a:pPr>
              <a:defRPr/>
            </a:pPr>
            <a:r>
              <a:rPr lang="el-GR" altLang="zh-CN" b="1" i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ω</a:t>
            </a:r>
            <a:r>
              <a:rPr lang="en-US" altLang="zh-CN" b="1" i="1" baseline="-25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1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: {(0 0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0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0 1 )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1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el-GR" altLang="zh-CN" b="1" i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ω</a:t>
            </a:r>
            <a:r>
              <a:rPr lang="el-GR" altLang="zh-CN" b="1" i="1" baseline="-25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2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: {(0 0 1)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 (0 1 1)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,(0 1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 (1 1 1)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设</a:t>
            </a:r>
            <a:r>
              <a:rPr lang="en-US" altLang="zh-CN" b="1" i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w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(1)=(-1 -2 -2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.</a:t>
            </a:r>
          </a:p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文件名格式为：</a:t>
            </a:r>
            <a:r>
              <a:rPr lang="zh-CN" altLang="en-US" b="1" dirty="0">
                <a:solidFill>
                  <a:srgbClr val="FF0000"/>
                </a:solidFill>
              </a:rPr>
              <a:t>学号直接加姓名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。</a:t>
            </a:r>
            <a:endParaRPr lang="en-US" altLang="zh-CN" b="1" dirty="0">
              <a:solidFill>
                <a:schemeClr val="accent3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Word</a:t>
            </a:r>
            <a:r>
              <a:rPr lang="zh-CN" altLang="en-US" b="1" dirty="0">
                <a:solidFill>
                  <a:srgbClr val="FF0000"/>
                </a:solidFill>
              </a:rPr>
              <a:t>版本</a:t>
            </a:r>
            <a:r>
              <a:rPr lang="zh-CN" altLang="en-US" b="1" dirty="0" smtClean="0">
                <a:solidFill>
                  <a:srgbClr val="FF0000"/>
                </a:solidFill>
              </a:rPr>
              <a:t>报告</a:t>
            </a:r>
            <a:r>
              <a:rPr lang="zh-CN" altLang="en-US" b="1" dirty="0" smtClean="0">
                <a:solidFill>
                  <a:schemeClr val="accent3">
                    <a:lumMod val="10000"/>
                  </a:schemeClr>
                </a:solidFill>
              </a:rPr>
              <a:t>包括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问题描述、算法介绍、计算过程和结果分析讨论等。</a:t>
            </a:r>
            <a:r>
              <a:rPr lang="zh-CN" altLang="en-US" b="1" dirty="0">
                <a:solidFill>
                  <a:srgbClr val="FF0000"/>
                </a:solidFill>
              </a:rPr>
              <a:t>只提交</a:t>
            </a: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zh-CN" altLang="en-US" b="1" dirty="0">
                <a:solidFill>
                  <a:srgbClr val="FF0000"/>
                </a:solidFill>
              </a:rPr>
              <a:t>报告。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b="1" baseline="-25000" dirty="0"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8DFE5B-A618-4332-ABED-DAB96659B63B}" type="datetime1">
              <a:rPr lang="zh-CN" altLang="en-US">
                <a:solidFill>
                  <a:schemeClr val="tx1"/>
                </a:solidFill>
              </a:rPr>
              <a:pPr>
                <a:defRPr/>
              </a:pPr>
              <a:t>2021/12/1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558BB-6754-4906-B95A-3DFE5D578A60}" type="slidenum">
              <a:rPr lang="en-US" altLang="zh-CN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0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人脸识别实验题目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en-US" altLang="zh-CN" dirty="0"/>
              <a:t>ORL</a:t>
            </a:r>
            <a:r>
              <a:rPr lang="zh-CN" altLang="zh-CN" dirty="0"/>
              <a:t>数据库，利用</a:t>
            </a:r>
            <a:r>
              <a:rPr lang="en-US" altLang="zh-CN" dirty="0"/>
              <a:t>K-L</a:t>
            </a:r>
            <a:r>
              <a:rPr lang="zh-CN" altLang="zh-CN" dirty="0"/>
              <a:t>变换以及</a:t>
            </a:r>
            <a:r>
              <a:rPr lang="en-US" altLang="zh-CN" dirty="0"/>
              <a:t>PCA</a:t>
            </a:r>
            <a:r>
              <a:rPr lang="zh-CN" altLang="zh-CN" dirty="0"/>
              <a:t>方法，求得特征脸，并对输入的人脸进行识别，输出特征最相似的人脸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文件名格式为：</a:t>
            </a:r>
            <a:r>
              <a:rPr lang="zh-CN" altLang="en-US" b="1" dirty="0">
                <a:solidFill>
                  <a:srgbClr val="FF0000"/>
                </a:solidFill>
              </a:rPr>
              <a:t>学号直接加姓名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。</a:t>
            </a:r>
            <a:endParaRPr lang="en-US" altLang="zh-CN" b="1" dirty="0">
              <a:solidFill>
                <a:schemeClr val="accent3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zh-CN" altLang="en-US" b="1" dirty="0">
                <a:solidFill>
                  <a:srgbClr val="FF0000"/>
                </a:solidFill>
              </a:rPr>
              <a:t>版本报告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包括问题描述、算法介绍、计算过程和结果分析讨论等。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7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268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b</vt:lpstr>
      <vt:lpstr>等线</vt:lpstr>
      <vt:lpstr>等线 Light</vt:lpstr>
      <vt:lpstr>宋体</vt:lpstr>
      <vt:lpstr>Arial</vt:lpstr>
      <vt:lpstr>Office 主题​​</vt:lpstr>
      <vt:lpstr>模式识别实验</vt:lpstr>
      <vt:lpstr>K均值实验题目</vt:lpstr>
      <vt:lpstr>感知器实验题目</vt:lpstr>
      <vt:lpstr>人脸识别实验题目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zyqin</dc:creator>
  <cp:lastModifiedBy>zyqin</cp:lastModifiedBy>
  <cp:revision>2</cp:revision>
  <dcterms:created xsi:type="dcterms:W3CDTF">2021-12-01T05:28:43Z</dcterms:created>
  <dcterms:modified xsi:type="dcterms:W3CDTF">2021-12-01T05:49:07Z</dcterms:modified>
</cp:coreProperties>
</file>