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6"/>
  </p:notesMasterIdLst>
  <p:handoutMasterIdLst>
    <p:handoutMasterId r:id="rId167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6" r:id="rId44"/>
    <p:sldId id="448" r:id="rId45"/>
    <p:sldId id="409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9" r:id="rId56"/>
    <p:sldId id="270" r:id="rId57"/>
    <p:sldId id="271" r:id="rId58"/>
    <p:sldId id="275" r:id="rId59"/>
    <p:sldId id="278" r:id="rId60"/>
    <p:sldId id="280" r:id="rId61"/>
    <p:sldId id="281" r:id="rId62"/>
    <p:sldId id="282" r:id="rId63"/>
    <p:sldId id="283" r:id="rId64"/>
    <p:sldId id="284" r:id="rId65"/>
    <p:sldId id="285" r:id="rId66"/>
    <p:sldId id="288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3" r:id="rId79"/>
    <p:sldId id="304" r:id="rId80"/>
    <p:sldId id="305" r:id="rId81"/>
    <p:sldId id="307" r:id="rId82"/>
    <p:sldId id="316" r:id="rId83"/>
    <p:sldId id="317" r:id="rId84"/>
    <p:sldId id="308" r:id="rId85"/>
    <p:sldId id="309" r:id="rId86"/>
    <p:sldId id="310" r:id="rId87"/>
    <p:sldId id="311" r:id="rId88"/>
    <p:sldId id="312" r:id="rId89"/>
    <p:sldId id="346" r:id="rId90"/>
    <p:sldId id="347" r:id="rId91"/>
    <p:sldId id="315" r:id="rId92"/>
    <p:sldId id="318" r:id="rId93"/>
    <p:sldId id="319" r:id="rId94"/>
    <p:sldId id="320" r:id="rId95"/>
    <p:sldId id="321" r:id="rId96"/>
    <p:sldId id="394" r:id="rId97"/>
    <p:sldId id="396" r:id="rId98"/>
    <p:sldId id="322" r:id="rId99"/>
    <p:sldId id="323" r:id="rId100"/>
    <p:sldId id="324" r:id="rId101"/>
    <p:sldId id="325" r:id="rId102"/>
    <p:sldId id="326" r:id="rId103"/>
    <p:sldId id="327" r:id="rId104"/>
    <p:sldId id="329" r:id="rId105"/>
    <p:sldId id="328" r:id="rId106"/>
    <p:sldId id="330" r:id="rId107"/>
    <p:sldId id="331" r:id="rId108"/>
    <p:sldId id="332" r:id="rId109"/>
    <p:sldId id="333" r:id="rId110"/>
    <p:sldId id="393" r:id="rId111"/>
    <p:sldId id="334" r:id="rId112"/>
    <p:sldId id="336" r:id="rId113"/>
    <p:sldId id="337" r:id="rId114"/>
    <p:sldId id="338" r:id="rId115"/>
    <p:sldId id="339" r:id="rId116"/>
    <p:sldId id="340" r:id="rId117"/>
    <p:sldId id="341" r:id="rId118"/>
    <p:sldId id="348" r:id="rId119"/>
    <p:sldId id="349" r:id="rId120"/>
    <p:sldId id="350" r:id="rId121"/>
    <p:sldId id="351" r:id="rId122"/>
    <p:sldId id="352" r:id="rId123"/>
    <p:sldId id="353" r:id="rId124"/>
    <p:sldId id="355" r:id="rId125"/>
    <p:sldId id="356" r:id="rId126"/>
    <p:sldId id="357" r:id="rId127"/>
    <p:sldId id="358" r:id="rId128"/>
    <p:sldId id="359" r:id="rId129"/>
    <p:sldId id="360" r:id="rId130"/>
    <p:sldId id="361" r:id="rId131"/>
    <p:sldId id="362" r:id="rId132"/>
    <p:sldId id="363" r:id="rId133"/>
    <p:sldId id="364" r:id="rId134"/>
    <p:sldId id="365" r:id="rId135"/>
    <p:sldId id="366" r:id="rId136"/>
    <p:sldId id="368" r:id="rId137"/>
    <p:sldId id="369" r:id="rId138"/>
    <p:sldId id="370" r:id="rId139"/>
    <p:sldId id="371" r:id="rId140"/>
    <p:sldId id="372" r:id="rId141"/>
    <p:sldId id="373" r:id="rId142"/>
    <p:sldId id="374" r:id="rId143"/>
    <p:sldId id="375" r:id="rId144"/>
    <p:sldId id="376" r:id="rId145"/>
    <p:sldId id="377" r:id="rId146"/>
    <p:sldId id="378" r:id="rId147"/>
    <p:sldId id="380" r:id="rId148"/>
    <p:sldId id="381" r:id="rId149"/>
    <p:sldId id="382" r:id="rId150"/>
    <p:sldId id="383" r:id="rId151"/>
    <p:sldId id="384" r:id="rId152"/>
    <p:sldId id="385" r:id="rId153"/>
    <p:sldId id="386" r:id="rId154"/>
    <p:sldId id="387" r:id="rId155"/>
    <p:sldId id="388" r:id="rId156"/>
    <p:sldId id="389" r:id="rId157"/>
    <p:sldId id="390" r:id="rId158"/>
    <p:sldId id="391" r:id="rId159"/>
    <p:sldId id="392" r:id="rId160"/>
    <p:sldId id="397" r:id="rId161"/>
    <p:sldId id="398" r:id="rId162"/>
    <p:sldId id="399" r:id="rId163"/>
    <p:sldId id="401" r:id="rId164"/>
    <p:sldId id="428" r:id="rId1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8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4EC9B0"/>
    <a:srgbClr val="DA70D6"/>
    <a:srgbClr val="569CD6"/>
    <a:srgbClr val="D4D4D4"/>
    <a:srgbClr val="CE9178"/>
    <a:srgbClr val="B5CEA8"/>
    <a:srgbClr val="C586C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422" y="90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42.xml"/><Relationship Id="rId12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8.xml"/><Relationship Id="rId5" Type="http://schemas.openxmlformats.org/officeDocument/2006/relationships/slide" Target="slide32.xml"/><Relationship Id="rId10" Type="http://schemas.openxmlformats.org/officeDocument/2006/relationships/slide" Target="slide40.xml"/><Relationship Id="rId4" Type="http://schemas.openxmlformats.org/officeDocument/2006/relationships/slide" Target="slide35.xml"/><Relationship Id="rId9" Type="http://schemas.openxmlformats.org/officeDocument/2006/relationships/slide" Target="slide36.xml"/><Relationship Id="rId14" Type="http://schemas.openxmlformats.org/officeDocument/2006/relationships/slide" Target="slide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2.xml"/><Relationship Id="rId4" Type="http://schemas.openxmlformats.org/officeDocument/2006/relationships/slide" Target="slide12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56.xml"/><Relationship Id="rId2" Type="http://schemas.openxmlformats.org/officeDocument/2006/relationships/slide" Target="slide1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8.xml"/><Relationship Id="rId4" Type="http://schemas.openxmlformats.org/officeDocument/2006/relationships/slide" Target="slide15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156.xml"/><Relationship Id="rId2" Type="http://schemas.openxmlformats.org/officeDocument/2006/relationships/slide" Target="slide14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8.xml"/><Relationship Id="rId4" Type="http://schemas.openxmlformats.org/officeDocument/2006/relationships/slide" Target="slide14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156.xml"/><Relationship Id="rId2" Type="http://schemas.openxmlformats.org/officeDocument/2006/relationships/slide" Target="slide15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8.xml"/><Relationship Id="rId4" Type="http://schemas.openxmlformats.org/officeDocument/2006/relationships/slide" Target="slide15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99.xml"/><Relationship Id="rId13" Type="http://schemas.openxmlformats.org/officeDocument/2006/relationships/slide" Target="slide160.xml"/><Relationship Id="rId3" Type="http://schemas.openxmlformats.org/officeDocument/2006/relationships/slide" Target="slide66.xml"/><Relationship Id="rId7" Type="http://schemas.openxmlformats.org/officeDocument/2006/relationships/slide" Target="slide96.xml"/><Relationship Id="rId12" Type="http://schemas.openxmlformats.org/officeDocument/2006/relationships/slide" Target="slide147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4.xml"/><Relationship Id="rId11" Type="http://schemas.openxmlformats.org/officeDocument/2006/relationships/slide" Target="slide135.xml"/><Relationship Id="rId5" Type="http://schemas.openxmlformats.org/officeDocument/2006/relationships/slide" Target="slide92.xml"/><Relationship Id="rId10" Type="http://schemas.openxmlformats.org/officeDocument/2006/relationships/slide" Target="slide123.xml"/><Relationship Id="rId4" Type="http://schemas.openxmlformats.org/officeDocument/2006/relationships/slide" Target="slide78.xml"/><Relationship Id="rId9" Type="http://schemas.openxmlformats.org/officeDocument/2006/relationships/slide" Target="slide1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6.xml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0.xml"/><Relationship Id="rId4" Type="http://schemas.openxmlformats.org/officeDocument/2006/relationships/slide" Target="slide8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>
                  <a:hlinkClick r:id="rId2" action="ppaction://hlinksldjump"/>
                </p:cNvPr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>
                    <a:hlinkClick r:id="rId5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6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hlinkClick r:id="rId7" action="ppaction://hlinksldjump"/>
              </p:cNvPr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>
                <a:hlinkClick r:id="rId8" action="ppaction://hlinksldjump"/>
              </p:cNvPr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>
                  <a:hlinkClick r:id="rId9" action="ppaction://hlinksldjump"/>
                </p:cNvPr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>
                  <a:hlinkClick r:id="rId10" action="ppaction://hlinksldjump"/>
                </p:cNvPr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>
                <a:hlinkClick r:id="rId11" action="ppaction://hlinksldjump"/>
              </p:cNvPr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>
                <a:hlinkClick r:id="rId12" action="ppaction://hlinksldjump"/>
              </p:cNvPr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869-28C9-49CA-8886-6507C6D0DDD4}" type="datetime1">
              <a:rPr lang="zh-CN" altLang="en-US" smtClean="0"/>
              <a:t>2021/1/16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hlinkClick r:id="rId13" action="ppaction://hlinksldjump"/>
          </p:cNvPr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hlinkClick r:id="rId14" action="ppaction://hlinksldjump"/>
          </p:cNvPr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2CB-BAE2-4819-A43D-C660CA1EB22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F7-B1C9-48CA-8937-DBA7A319661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E7C8-2DBF-48E8-82DB-F6F163C4CC4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2616-E4E0-455A-863F-C794A23C8F8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710-A829-4521-BC46-EC41BA1E81A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4A-AC54-49D5-8064-A525806705E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CD3-9E2B-445D-8A24-092D1B8B922E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4D5D-A013-4C66-8029-A4AD47923F6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067-B31F-4C97-8093-BFC10A61BFC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0A94-76DF-4556-B25E-AD1E5318DAE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626B-EC5A-4A1E-A641-5527D38D5FC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5AE-E489-4D25-BA4C-523DE26318F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DA5-521C-44E1-B40C-AB92818D6B0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FE6-DFF9-4FBB-98C5-88FA5D76BD6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B85-47B4-4A17-BD29-B60B2179D7C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55AD-0EF2-461F-822E-9CA865E276D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276F-4237-4E1A-87E2-E2E42136399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0FE-E808-4E27-A235-5203872423F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6EF6-CB0C-44AA-8245-D96F3FBB06B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64A-1829-4232-A1AF-A44570EB2AB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0D8-3AA3-42B9-86CB-CFF0DCBE6BC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821-85A9-4FD7-82C6-4CB69D498B8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A4A-2D20-4176-BB4B-5BFF3C06F05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FBEF-ACA4-4EC8-A3FD-71866033B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59D4-A5E6-41D7-9E0E-3835E820772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不能将其当做动态数组</a:t>
            </a:r>
            <a:r>
              <a:rPr lang="en-US" altLang="zh-CN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E5D-D198-45A0-8D5D-900CC783A4F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8DB-6847-4695-86FF-4B73B323BB8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A6A3-11EB-44DB-B227-CC37E400F95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D11-1C67-4850-A1D6-16540F8AC0A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8B8A-ACD8-42AF-81A1-AAC0A0E2057E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1CEC-A9B0-46CF-B7F5-29893D733BE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E11-10E7-4364-9223-C804227C80C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80B1-4C84-4775-8565-155B1508C2D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B6B-2DCB-4FDD-BB87-89849F8298E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8D7-9443-4956-8064-6C8E430E2C4E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7D0-C6F3-4948-B134-146D25FDDA2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26E9-074D-47CB-8A2A-ECAE2839B9D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D5C-9376-4AC2-A7B4-62BEFB86435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D05A-6B1E-4220-B215-B8F80A7F2B7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12A5-54EB-4514-826E-05FE287B430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A91F-92B2-47C3-A938-4B589F58F3A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AA0F-C67A-4A0E-9E91-AA83D1C36AA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64B6-1A7E-478B-9721-43DBE43BADC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部分流对象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可以通过调用它们的成员函数</a:t>
            </a:r>
            <a:r>
              <a:rPr lang="en-US" altLang="zh-CN" dirty="0" err="1" smtClean="0">
                <a:solidFill>
                  <a:srgbClr val="DCDCAA"/>
                </a:solidFill>
              </a:rPr>
              <a:t>rdbuf</a:t>
            </a:r>
            <a:r>
              <a:rPr lang="zh-CN" altLang="en-US" dirty="0" smtClean="0"/>
              <a:t>得到它们自己对应的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88D-0101-414F-BF2E-29340C93F27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E7-5778-4AFB-8B7D-511B8956F2C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7E5-7089-44CB-BEEC-EE07BA284DA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561-DFDF-4B01-AEE0-15796A971BC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0A0D-90BE-4BCB-87C8-A58C19E5DCD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D07-5C0A-49D7-8FD0-5701688591B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B8E-E914-4746-B065-773B96E4DCA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D34-C38E-4F66-833F-9EEF742D279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B9A8-66E8-4866-B5ED-BD697C02723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5-7073-423C-BC86-7A447F557B8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7A1C-12B2-432F-AA7D-B6A86AE6BD2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的指针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FF3D-412F-4F7B-B607-44B2232976F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5A6-E62F-44C4-8BE7-85CD0440920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B7-FB49-4F07-94DA-4F53A6F3108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91B-909C-466C-9E6A-7E0977584E5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97F-72E0-43FC-92A3-486082F9EE3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274-D3CD-48E0-9A4E-9D10E454A86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3AFA-4496-4A18-B54E-45901B95CC2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F17-1863-41B0-BDD0-9380B26382B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8626-0775-4BC2-8E9A-42BEFC77FC1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C71B-21D6-4E71-B8EC-38D2A028C81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7A9C-FA8D-4268-A5DD-343F7314150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82AF-FFDF-4F33-8025-BF6887D2F0E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2D6-1533-4600-9C53-6C8ACEFE12D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7AB-C731-428C-9844-0DF5C4766EB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AEE-0699-4047-9093-7BA61763852E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0FC-0A1B-47A1-AE5E-A8038B12A8E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感谢大家听我口胡了这么久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err="1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6D08-884D-42AF-8031-0825C134D98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876-CE76-4054-BFE7-EF51BF2CE8B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F2B7-ABB8-4C8A-8C94-733E2F494D9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345-74EA-4C2B-A95E-45DEE8FC9EE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  <a:p>
            <a:pPr marL="0" indent="0" algn="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----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以上内容为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临时瞎编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基本正确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AC8-CF79-4DAC-AB09-FC696B13CC0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C11B-91E6-45C1-9FBB-413989BAC25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AB82-F1F6-417B-B917-4F628AEF0D0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A6-4BC9-4DF0-A8FE-B5DE1D4EFA6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7726-2A0B-4CA9-BD12-C563C4F435B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54-CD26-4EE6-9D84-DCE8A236D3D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11FA-69C1-4268-82C4-B4BB5F7ECA8E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40D0-FF9C-43F0-A3B3-343431E9D6E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get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zh-CN" altLang="en-US" dirty="0" smtClean="0"/>
              <a:t>都可以读取</a:t>
            </a:r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默认读到</a:t>
            </a:r>
            <a:r>
              <a:rPr lang="en-US" altLang="zh-CN" dirty="0" smtClean="0"/>
              <a:t>‘\n’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当然也可以自定义休止符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设置读取长度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可以自行尝试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zh-CN" altLang="en-US" dirty="0" smtClean="0"/>
              <a:t>还可以读取单个字符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delim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EOF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丢弃后面的字符直至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个或丢弃了一个</a:t>
            </a:r>
            <a:r>
              <a:rPr lang="en-US" altLang="zh-CN" dirty="0" err="1" smtClean="0">
                <a:solidFill>
                  <a:srgbClr val="9CDCFE"/>
                </a:solidFill>
              </a:rPr>
              <a:t>delim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33-6240-4FE2-970C-C0EC3B7383A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返回下一个字符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从文件中复制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不加</a:t>
            </a:r>
            <a:r>
              <a:rPr lang="en-US" altLang="zh-CN" dirty="0">
                <a:solidFill>
                  <a:srgbClr val="CE9178"/>
                </a:solidFill>
              </a:rPr>
              <a:t>'\0</a:t>
            </a:r>
            <a:r>
              <a:rPr lang="en-US" altLang="zh-CN" dirty="0" smtClean="0">
                <a:solidFill>
                  <a:srgbClr val="CE9178"/>
                </a:solidFill>
              </a:rPr>
              <a:t>'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从缓存区中复制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加</a:t>
            </a:r>
            <a:r>
              <a:rPr lang="en-US" altLang="zh-CN" dirty="0" smtClean="0">
                <a:solidFill>
                  <a:srgbClr val="CE9178"/>
                </a:solidFill>
              </a:rPr>
              <a:t>'\0'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返回复制字符数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>
                    <a:hlinkClick r:id="rId2"/>
                  </a:rPr>
                  <a:t>[</a:t>
                </a:r>
                <a:r>
                  <a:rPr lang="en-US" altLang="zh-CN" dirty="0">
                    <a:hlinkClick r:id="rId2"/>
                  </a:rPr>
                  <a:t>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将指针后退一格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返回上次非格式化读入函数读取的字符数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非格式化读入函数包括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zh-CN" altLang="en-US" dirty="0" smtClean="0"/>
              <a:t>并不读入任何字符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因此调用它们后使用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zh-CN" altLang="en-US" dirty="0" smtClean="0"/>
              <a:t>必定返回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1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tellg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的指针为</a:t>
            </a:r>
            <a:r>
              <a:rPr lang="en-US" altLang="zh-CN" dirty="0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way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将缓存</a:t>
            </a:r>
            <a:r>
              <a:rPr lang="zh-CN" altLang="en-US" dirty="0" smtClean="0"/>
              <a:t>区与读入</a:t>
            </a:r>
            <a:r>
              <a:rPr lang="zh-CN" altLang="en-US" dirty="0" smtClean="0"/>
              <a:t>流同步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ostream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其派生了三个类</a:t>
            </a:r>
            <a:r>
              <a:rPr lang="en-US" altLang="zh-CN" dirty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在头文件</a:t>
            </a:r>
            <a:r>
              <a:rPr lang="en-US" altLang="zh-CN" dirty="0" err="1">
                <a:solidFill>
                  <a:srgbClr val="CE9178"/>
                </a:solidFill>
              </a:rPr>
              <a:t>iostream</a:t>
            </a:r>
            <a:r>
              <a:rPr lang="zh-CN" altLang="en-US" dirty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cout</a:t>
            </a:r>
            <a:r>
              <a:rPr lang="en-US" altLang="zh-CN" dirty="0" smtClean="0"/>
              <a:t>.(</a:t>
            </a:r>
            <a:r>
              <a:rPr lang="zh-CN" altLang="en-US" dirty="0"/>
              <a:t>相信大家都听说过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8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operator&lt;&lt;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输出到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链接的</a:t>
            </a:r>
            <a:r>
              <a:rPr lang="en-US" altLang="zh-CN" dirty="0" err="1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put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输出一个字符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write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即使遇到</a:t>
            </a:r>
            <a:r>
              <a:rPr lang="en-US" altLang="zh-CN" dirty="0" smtClean="0"/>
              <a:t>'\0'</a:t>
            </a:r>
            <a:r>
              <a:rPr lang="zh-CN" altLang="en-US" dirty="0" smtClean="0"/>
              <a:t>亦不会停止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streampos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tellp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pos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的指针为</a:t>
            </a:r>
            <a:r>
              <a:rPr lang="en-US" altLang="zh-CN" dirty="0">
                <a:solidFill>
                  <a:srgbClr val="9CDCFE"/>
                </a:solidFill>
              </a:rPr>
              <a:t>pos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flush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将输出流</a:t>
            </a:r>
            <a:r>
              <a:rPr lang="zh-CN" altLang="en-US" dirty="0"/>
              <a:t>与</a:t>
            </a:r>
            <a:r>
              <a:rPr lang="zh-CN" altLang="en-US" dirty="0" smtClean="0"/>
              <a:t>缓存</a:t>
            </a:r>
            <a:r>
              <a:rPr lang="zh-CN" altLang="en-US" dirty="0"/>
              <a:t>区</a:t>
            </a:r>
            <a:r>
              <a:rPr lang="zh-CN" altLang="en-US" dirty="0" smtClean="0"/>
              <a:t>同步</a:t>
            </a:r>
            <a:r>
              <a:rPr lang="en-US" altLang="zh-CN" dirty="0"/>
              <a:t>,</a:t>
            </a:r>
            <a:r>
              <a:rPr lang="zh-CN" altLang="en-US" dirty="0"/>
              <a:t>若成功返回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因此可以可以把它当两个的融合体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了两个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50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75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5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6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/>
              <a:t>其它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例题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74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 </a:t>
            </a:r>
            <a:r>
              <a:rPr lang="en-US" altLang="zh-CN" dirty="0" smtClean="0">
                <a:solidFill>
                  <a:srgbClr val="DCDCAA"/>
                </a:solidFill>
              </a:rPr>
              <a:t>|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68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>
                <a:solidFill>
                  <a:srgbClr val="CE9178"/>
                </a:solidFill>
              </a:rPr>
              <a:t>s</a:t>
            </a:r>
            <a:r>
              <a:rPr lang="en-US" altLang="zh-CN" dirty="0" err="1" smtClean="0">
                <a:solidFill>
                  <a:srgbClr val="CE9178"/>
                </a:solidFill>
              </a:rPr>
              <a:t>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4072-5BCF-42E2-900A-B5470FA013D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E37-4E51-41BF-AB4C-D7CAF32CC0E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A68C-7AF6-42BC-BB1D-93E30E22FF6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E9D9-8C5A-4B0B-AA67-C066DF3B400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B14-3F7C-4A04-B8AD-12D2894DA94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E78-CE53-403C-82BE-8FAAB2DDE86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BA3-EED3-4B68-9DE2-1F8B597457C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DCD9-A491-4E3A-9C0B-1F958AC8DBD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E3F-D445-442B-9C0D-EF169A02898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575A-DDFB-43B9-B2CC-9058353C5B3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0B03-2CDF-416E-A143-3FB8C32DB87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6CD7-921B-4617-979E-B1621EE78D3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6B5-4A59-44A2-8ECF-2916BA8D357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222-A13E-4A67-A2BE-6B03BBD29B2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65A-8FCC-4B57-93C5-2F02B7C822C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85F-C835-4150-BF63-A3D4CA87EF0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4E0-D627-4D76-9DF4-1D82D9ED1D7B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3A1-2DE0-412F-B318-CF3983483CD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FF8-63AB-4AA4-AA04-49B995E3B78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602-0A26-4640-8050-05CE0BA15F5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95-1031-4879-A8D8-DC03FDA5E30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92F-BDFB-4899-8484-B7C0758A3AA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6CB4-8079-4690-BC34-899DDA2B967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CAA9-15DA-471C-9A72-AE2536CD74A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28F4-C8EC-412F-B28E-CA916447A70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5302-49EA-4CBF-9361-91739E8FB02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14A7-69F4-438D-90BB-C3989424DB9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60615"/>
              </p:ext>
            </p:extLst>
          </p:nvPr>
        </p:nvGraphicFramePr>
        <p:xfrm>
          <a:off x="467027" y="11430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3089965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2396435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185420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C3DE-6AE5-4095-AB7E-992A4F25536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F93-FE27-4EDA-AAC0-50995C66E5B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C3F-F610-4438-8CDE-BB9405D3C66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FC28-DD77-49E9-BE37-DA069497AEC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94DD-02CE-4957-8BF9-C5BDC91033B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6A8-B61C-489E-854C-E01C707C153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213-7871-41A5-B34C-2DD72E587210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88D7-1B96-4BBB-89A0-296C872BBB6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FE49-ED27-475A-97D9-754B2963D6E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B6F-77E1-491C-8E50-BC8E8073BC5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E93F-2337-4FE7-AD26-9D342BFA078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几乎所有的区间都是左闭右开的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F586-C25A-4B24-86B3-DF814C9DE7F5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644-18DF-4B01-A32E-93E58106E56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8E-7713-4121-9CBA-785E7A87BB8A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7F5B-58FC-411C-BB23-5080102DB816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E60-83AB-45ED-9E85-411145A06E78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4ADC-0C62-4184-9C5B-FAE4605B5BF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345B-93D5-40AD-86C1-4E79F4C5FB92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077-4939-4C5A-969F-55F9D8CC487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F82-4446-4352-9248-5304AA181AE1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F8E-D659-4A4E-82C9-88C82641FD0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C46-53D4-46B6-B1B2-6400F33A02F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CBC8-FF29-42C1-9793-4FBC55E57043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DCEB-802D-4B53-990F-64EA98D2004D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F04-98AA-4D61-87F3-133D287E6C2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ACCF-9685-4794-8082-04418775CD07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0B9-12AE-4D25-A3C7-9F724F675D7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8D9-F8CB-444C-9365-E70D32B5889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B53-7033-4843-95C8-D7DF44AB3894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708-7916-4938-896C-F3660BCED859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7E8-F305-442E-8464-E1AF0B1005DF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AD0E-56B5-4016-BAD6-F8864E447C8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0D3-1134-4691-BBFF-576462E73FBC}" type="datetime1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9409</TotalTime>
  <Words>10484</Words>
  <Application>Microsoft Office PowerPoint</Application>
  <PresentationFormat>全屏显示(4:3)</PresentationFormat>
  <Paragraphs>1708</Paragraphs>
  <Slides>164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164</vt:i4>
      </vt:variant>
    </vt:vector>
  </HeadingPairs>
  <TitlesOfParts>
    <vt:vector size="174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简述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istream的成员函数</vt:lpstr>
      <vt:lpstr>istream的成员函数</vt:lpstr>
      <vt:lpstr>istream的成员函数</vt:lpstr>
      <vt:lpstr>ostream</vt:lpstr>
      <vt:lpstr>ostream的成员函数</vt:lpstr>
      <vt:lpstr>ostream的成员函数</vt:lpstr>
      <vt:lpstr>iostream</vt:lpstr>
      <vt:lpstr>ifstream</vt:lpstr>
      <vt:lpstr>ifstream的成员函数</vt:lpstr>
      <vt:lpstr>ofstream</vt:lpstr>
      <vt:lpstr>ofstream的成员函数</vt:lpstr>
      <vt:lpstr>fstream</vt:lpstr>
      <vt:lpstr>fstream的成员函数</vt:lpstr>
      <vt:lpstr>istringstream</vt:lpstr>
      <vt:lpstr>ostringstream</vt:lpstr>
      <vt:lpstr>stringstream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写在末尾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844</cp:revision>
  <dcterms:created xsi:type="dcterms:W3CDTF">2020-12-17T05:38:01Z</dcterms:created>
  <dcterms:modified xsi:type="dcterms:W3CDTF">2021-01-16T07:36:16Z</dcterms:modified>
</cp:coreProperties>
</file>