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2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4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8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69ED-4F54-41D1-9264-4799FBE2202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BC45-E7E5-41C1-938C-FC6B3E37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CN" sz="10000" dirty="0" smtClean="0"/>
              <a:t>STL</a:t>
            </a:r>
            <a:r>
              <a:rPr lang="zh-CN" altLang="en-US" sz="10000" dirty="0" smtClean="0"/>
              <a:t>作业讲解</a:t>
            </a:r>
            <a:r>
              <a:rPr lang="en-US" altLang="zh-CN" sz="10000" dirty="0" smtClean="0"/>
              <a:t>#1</a:t>
            </a:r>
            <a:endParaRPr lang="zh-CN" altLang="en-US" sz="10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numCol="1" anchor="ctr">
            <a:normAutofit/>
          </a:bodyPr>
          <a:lstStyle/>
          <a:p>
            <a:r>
              <a:rPr lang="zh-CN" altLang="en-US" sz="4800" dirty="0" smtClean="0"/>
              <a:t>输入输出流</a:t>
            </a:r>
            <a:r>
              <a:rPr lang="en-US" altLang="zh-CN" sz="4800" dirty="0" smtClean="0"/>
              <a:t>,</a:t>
            </a:r>
            <a:r>
              <a:rPr lang="en-US" altLang="zh-CN" sz="4800" dirty="0"/>
              <a:t>STL</a:t>
            </a:r>
            <a:r>
              <a:rPr lang="zh-CN" altLang="en-US" sz="4800" dirty="0" smtClean="0"/>
              <a:t>函数的简单应用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755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数据范围不大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::sort</a:t>
            </a:r>
            <a:r>
              <a:rPr lang="zh-CN" altLang="en-US" dirty="0" smtClean="0"/>
              <a:t>后再使用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::unique</a:t>
            </a:r>
            <a:r>
              <a:rPr lang="zh-CN" altLang="en-US" dirty="0" smtClean="0"/>
              <a:t>进行去重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最后直接输出即可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全排列问题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我不希望看到的答案是直接使用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我希望的正解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是初始定义一个</a:t>
            </a:r>
            <a:r>
              <a:rPr lang="en-US" altLang="zh-CN" dirty="0" smtClean="0"/>
              <a:t>1,2,3,...,n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再用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语句与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next_permutation</a:t>
            </a:r>
            <a:r>
              <a:rPr lang="zh-CN" altLang="en-US" dirty="0" smtClean="0"/>
              <a:t>来得到满分</a:t>
            </a:r>
            <a:r>
              <a:rPr lang="en-US" altLang="zh-CN" dirty="0" smtClean="0"/>
              <a:t>.</a:t>
            </a:r>
          </a:p>
          <a:p>
            <a:r>
              <a:rPr lang="zh-CN" altLang="en-US" sz="100" dirty="0" smtClean="0"/>
              <a:t>我自然知道很多人都直接抄了之前写过的代码</a:t>
            </a:r>
            <a:r>
              <a:rPr lang="en-US" altLang="zh-CN" sz="100" dirty="0" smtClean="0"/>
              <a:t>.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8953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C.Closest</a:t>
            </a:r>
            <a:r>
              <a:rPr lang="en-US" altLang="zh-CN" dirty="0" smtClean="0"/>
              <a:t> Sums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考虑先对序列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执行</a:t>
                </a:r>
                <a:r>
                  <a:rPr lang="en-US" altLang="zh-CN" dirty="0" err="1" smtClean="0"/>
                  <a:t>std</a:t>
                </a:r>
                <a:r>
                  <a:rPr lang="en-US" altLang="zh-CN" dirty="0" smtClean="0"/>
                  <a:t>::sort</a:t>
                </a:r>
                <a:r>
                  <a:rPr lang="zh-CN" altLang="en-US" dirty="0" smtClean="0"/>
                  <a:t>排序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之后对于每组询问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我们枚举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使用</a:t>
                </a:r>
                <a:r>
                  <a:rPr lang="en-US" altLang="zh-CN" dirty="0" err="1" smtClean="0"/>
                  <a:t>std</a:t>
                </a:r>
                <a:r>
                  <a:rPr lang="en-US" altLang="zh-CN" dirty="0" smtClean="0"/>
                  <a:t>::</a:t>
                </a:r>
                <a:r>
                  <a:rPr lang="en-US" altLang="zh-CN" dirty="0" err="1" smtClean="0"/>
                  <a:t>lower_bound</a:t>
                </a:r>
                <a:r>
                  <a:rPr lang="zh-CN" altLang="en-US" dirty="0" smtClean="0"/>
                  <a:t>查找最小的不小于</a:t>
                </a:r>
                <a:r>
                  <a:rPr lang="en-US" altLang="zh-CN" dirty="0" smtClean="0"/>
                  <a:t>v-a[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然后更新答案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最后输出即可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已</a:t>
                </a:r>
                <a:r>
                  <a:rPr lang="zh-CN" altLang="en-US" dirty="0" smtClean="0"/>
                  <a:t>可通过此题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当然可以使用</a:t>
                </a:r>
                <a:r>
                  <a:rPr lang="en-US" altLang="zh-CN" dirty="0" smtClean="0"/>
                  <a:t>two pointers</a:t>
                </a:r>
                <a:r>
                  <a:rPr lang="zh-CN" altLang="en-US" dirty="0" smtClean="0"/>
                  <a:t>将复杂度优化至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实际运行速度约为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𝑛𝑚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倍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20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输入输出测试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从本题不难得出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ios_base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sync_with_stdio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优化之后效率依然不是很高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实际上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格式化输入输出的效率显然不比非格式化输入输出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可以使用</a:t>
            </a:r>
            <a:r>
              <a:rPr lang="en-US" altLang="zh-CN" strike="sngStrike" dirty="0" smtClean="0"/>
              <a:t>fread,fwrite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filebuf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sgetn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filebuf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sputn</a:t>
            </a:r>
            <a:r>
              <a:rPr lang="zh-CN" altLang="en-US" dirty="0" smtClean="0"/>
              <a:t>通过此题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本题时限严格为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并无卡常行为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99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I.</a:t>
            </a:r>
            <a:r>
              <a:rPr lang="zh-CN" altLang="en-US" dirty="0" smtClean="0"/>
              <a:t>不重复数字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考虑将每个元素添加一个关键字</a:t>
            </a:r>
            <a:r>
              <a:rPr lang="en-US" altLang="zh-CN" dirty="0" smtClean="0"/>
              <a:t>p,</a:t>
            </a:r>
            <a:r>
              <a:rPr lang="zh-CN" altLang="en-US" dirty="0" smtClean="0"/>
              <a:t>表示其出现的位置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然后按照其值为第一关键字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其位置为第二关键字使用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::sort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再按照其出现的位置为唯一关键字使用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::sort</a:t>
            </a:r>
            <a:r>
              <a:rPr lang="zh-CN" altLang="en-US" dirty="0" smtClean="0"/>
              <a:t>排序即得解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当然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你可以使用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set,std</a:t>
            </a:r>
            <a:r>
              <a:rPr lang="en-US" altLang="zh-CN" dirty="0" smtClean="0"/>
              <a:t>::map</a:t>
            </a:r>
            <a:r>
              <a:rPr lang="zh-CN" altLang="en-US" dirty="0" smtClean="0"/>
              <a:t>等容器存储其是否出现过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忽略已出现过的元素亦可通过本题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7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X.</a:t>
            </a:r>
            <a:r>
              <a:rPr lang="zh-CN" altLang="en-US" dirty="0" smtClean="0"/>
              <a:t>机房失窃了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可以考虑使用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来格式化读入时间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来格式化输出时间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求答案</a:t>
            </a:r>
            <a:r>
              <a:rPr lang="zh-CN" altLang="en-US" dirty="0" smtClean="0"/>
              <a:t>即多个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取交集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注意一些细节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4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本次讲解的内容仅是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的冰山一角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剩余题目主要为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容器的应用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会在之后讲解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387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STL作业讲解#1</vt:lpstr>
      <vt:lpstr>A.第k小整数</vt:lpstr>
      <vt:lpstr>B.全排列问题</vt:lpstr>
      <vt:lpstr>C.Closest Sums</vt:lpstr>
      <vt:lpstr>D.输入输出测试</vt:lpstr>
      <vt:lpstr>I.不重复数字</vt:lpstr>
      <vt:lpstr>X.机房失窃了</vt:lpstr>
      <vt:lpstr>小结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STL作业讲解#1</dc:title>
  <dc:creator>Chinese_zjc_</dc:creator>
  <cp:lastModifiedBy>Chinese_zjc_</cp:lastModifiedBy>
  <cp:revision>6</cp:revision>
  <dcterms:created xsi:type="dcterms:W3CDTF">2021-02-08T05:24:42Z</dcterms:created>
  <dcterms:modified xsi:type="dcterms:W3CDTF">2021-02-08T05:59:19Z</dcterms:modified>
</cp:coreProperties>
</file>