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56" r:id="rId2"/>
    <p:sldId id="257" r:id="rId3"/>
    <p:sldId id="418" r:id="rId4"/>
    <p:sldId id="258" r:id="rId5"/>
    <p:sldId id="421" r:id="rId6"/>
    <p:sldId id="422" r:id="rId7"/>
    <p:sldId id="419" r:id="rId8"/>
    <p:sldId id="420" r:id="rId9"/>
    <p:sldId id="423" r:id="rId10"/>
    <p:sldId id="424" r:id="rId11"/>
    <p:sldId id="425" r:id="rId12"/>
    <p:sldId id="426" r:id="rId13"/>
    <p:sldId id="427" r:id="rId14"/>
    <p:sldId id="428" r:id="rId15"/>
    <p:sldId id="430" r:id="rId16"/>
    <p:sldId id="429" r:id="rId17"/>
    <p:sldId id="433" r:id="rId18"/>
    <p:sldId id="431" r:id="rId19"/>
    <p:sldId id="432" r:id="rId20"/>
    <p:sldId id="434" r:id="rId21"/>
    <p:sldId id="435" r:id="rId22"/>
    <p:sldId id="436" r:id="rId23"/>
    <p:sldId id="437" r:id="rId24"/>
    <p:sldId id="439" r:id="rId25"/>
    <p:sldId id="438" r:id="rId26"/>
    <p:sldId id="440" r:id="rId27"/>
    <p:sldId id="441" r:id="rId28"/>
    <p:sldId id="442" r:id="rId29"/>
    <p:sldId id="443" r:id="rId30"/>
    <p:sldId id="444" r:id="rId31"/>
    <p:sldId id="445" r:id="rId32"/>
    <p:sldId id="446" r:id="rId33"/>
    <p:sldId id="447" r:id="rId34"/>
    <p:sldId id="448" r:id="rId35"/>
    <p:sldId id="449" r:id="rId36"/>
    <p:sldId id="450" r:id="rId37"/>
    <p:sldId id="480" r:id="rId38"/>
    <p:sldId id="451" r:id="rId39"/>
    <p:sldId id="452" r:id="rId40"/>
    <p:sldId id="453" r:id="rId41"/>
    <p:sldId id="455" r:id="rId42"/>
    <p:sldId id="456" r:id="rId43"/>
    <p:sldId id="457" r:id="rId44"/>
    <p:sldId id="458" r:id="rId45"/>
    <p:sldId id="459" r:id="rId46"/>
    <p:sldId id="460" r:id="rId47"/>
    <p:sldId id="461" r:id="rId48"/>
    <p:sldId id="462" r:id="rId49"/>
    <p:sldId id="463" r:id="rId50"/>
    <p:sldId id="464" r:id="rId51"/>
    <p:sldId id="465" r:id="rId52"/>
    <p:sldId id="466" r:id="rId53"/>
    <p:sldId id="467" r:id="rId54"/>
    <p:sldId id="468" r:id="rId55"/>
    <p:sldId id="469" r:id="rId56"/>
    <p:sldId id="470" r:id="rId57"/>
    <p:sldId id="471" r:id="rId58"/>
    <p:sldId id="472" r:id="rId59"/>
    <p:sldId id="473" r:id="rId60"/>
    <p:sldId id="474" r:id="rId61"/>
    <p:sldId id="475" r:id="rId62"/>
    <p:sldId id="481" r:id="rId63"/>
    <p:sldId id="482" r:id="rId64"/>
    <p:sldId id="483" r:id="rId65"/>
    <p:sldId id="484" r:id="rId66"/>
    <p:sldId id="476" r:id="rId67"/>
    <p:sldId id="477" r:id="rId68"/>
    <p:sldId id="478" r:id="rId69"/>
    <p:sldId id="479" r:id="rId70"/>
    <p:sldId id="454" r:id="rId7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D1C9405-1219-45F3-8B72-BD75506A68A3}">
          <p14:sldIdLst>
            <p14:sldId id="256"/>
            <p14:sldId id="257"/>
            <p14:sldId id="418"/>
            <p14:sldId id="258"/>
            <p14:sldId id="421"/>
            <p14:sldId id="422"/>
            <p14:sldId id="419"/>
            <p14:sldId id="420"/>
            <p14:sldId id="423"/>
            <p14:sldId id="424"/>
            <p14:sldId id="425"/>
            <p14:sldId id="426"/>
            <p14:sldId id="427"/>
            <p14:sldId id="428"/>
            <p14:sldId id="430"/>
            <p14:sldId id="429"/>
            <p14:sldId id="433"/>
            <p14:sldId id="431"/>
            <p14:sldId id="432"/>
            <p14:sldId id="434"/>
            <p14:sldId id="435"/>
            <p14:sldId id="436"/>
            <p14:sldId id="437"/>
            <p14:sldId id="439"/>
            <p14:sldId id="438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80"/>
            <p14:sldId id="451"/>
            <p14:sldId id="452"/>
            <p14:sldId id="453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81"/>
            <p14:sldId id="482"/>
            <p14:sldId id="483"/>
            <p14:sldId id="484"/>
            <p14:sldId id="476"/>
            <p14:sldId id="477"/>
            <p14:sldId id="478"/>
            <p14:sldId id="479"/>
            <p14:sldId id="4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9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86C0"/>
    <a:srgbClr val="B5CEA8"/>
    <a:srgbClr val="DCDCAA"/>
    <a:srgbClr val="D4D4D4"/>
    <a:srgbClr val="4EC9B0"/>
    <a:srgbClr val="569CD6"/>
    <a:srgbClr val="9CDCFE"/>
    <a:srgbClr val="FFD700"/>
    <a:srgbClr val="DA70D6"/>
    <a:srgbClr val="CE9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0" autoAdjust="0"/>
    <p:restoredTop sz="95455" autoAdjust="0"/>
  </p:normalViewPr>
  <p:slideViewPr>
    <p:cSldViewPr>
      <p:cViewPr varScale="1">
        <p:scale>
          <a:sx n="68" d="100"/>
          <a:sy n="68" d="100"/>
        </p:scale>
        <p:origin x="1002" y="66"/>
      </p:cViewPr>
      <p:guideLst>
        <p:guide orient="horz" pos="2160"/>
        <p:guide pos="49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218ED-E107-436D-A73F-637C7F00A202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47DC8-DDCB-46F3-B10F-0C0529728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972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03B1B-581E-494D-8612-577FD2B6EDF3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60703-D257-43C2-AC42-F04ADD16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3827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fld id="{6C90CF8E-C699-4F8B-9B75-B82487EEBFB2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fld id="{5F4BB028-0E88-438A-AE1B-730E708E24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003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1567-6875-49C3-8A29-68B6D842D70D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41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EC86-E7DC-4C47-8830-D2F1FA1FB4D8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15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2pPr>
            <a:lvl3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3pPr>
            <a:lvl4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4pPr>
            <a:lvl5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fld id="{5F4BB028-0E88-438A-AE1B-730E708E24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93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7194-AB03-4748-B228-23A109441780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768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D950-EE68-4E68-A137-E6719E88616F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4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447-EB78-4A7D-AAD0-0E9D5563C75B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6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05C9-09D8-4840-A70E-65E153C7358A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94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C8CB-2F14-41D0-8E74-C9EAACFAC1C2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35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B34B-4D2A-4589-88F4-99145B0AF7FB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55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1831-A782-4931-907D-C75DB5FC2DDA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19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EEE8-3541-4288-9EBF-83AF22A3F607}" type="datetime1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Chinese_zjc_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30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35.xml"/><Relationship Id="rId4" Type="http://schemas.openxmlformats.org/officeDocument/2006/relationships/slide" Target="slide3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luogu.com.cn/problem/P7113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66.xml"/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6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8.xml"/><Relationship Id="rId5" Type="http://schemas.openxmlformats.org/officeDocument/2006/relationships/slide" Target="slide48.xml"/><Relationship Id="rId4" Type="http://schemas.openxmlformats.org/officeDocument/2006/relationships/slide" Target="slide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8.xml"/><Relationship Id="rId4" Type="http://schemas.openxmlformats.org/officeDocument/2006/relationships/slide" Target="slide2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ogu.com.cn/problem/P1604" TargetMode="External"/><Relationship Id="rId3" Type="http://schemas.openxmlformats.org/officeDocument/2006/relationships/hyperlink" Target="https://www.luogu.com.cn/problem/U135365" TargetMode="External"/><Relationship Id="rId7" Type="http://schemas.openxmlformats.org/officeDocument/2006/relationships/hyperlink" Target="https://www.luogu.com.cn/problem/P1932" TargetMode="External"/><Relationship Id="rId2" Type="http://schemas.openxmlformats.org/officeDocument/2006/relationships/hyperlink" Target="https://www.luogu.com.cn/training/6579#problem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uogu.com.cn/problem/U107855" TargetMode="External"/><Relationship Id="rId5" Type="http://schemas.openxmlformats.org/officeDocument/2006/relationships/hyperlink" Target="https://www.luogu.com.cn/problem/P1480" TargetMode="External"/><Relationship Id="rId10" Type="http://schemas.openxmlformats.org/officeDocument/2006/relationships/slide" Target="slide4.xml"/><Relationship Id="rId4" Type="http://schemas.openxmlformats.org/officeDocument/2006/relationships/hyperlink" Target="https://www.luogu.com.cn/problem/U135270" TargetMode="External"/><Relationship Id="rId9" Type="http://schemas.openxmlformats.org/officeDocument/2006/relationships/hyperlink" Target="https://www.luogu.com.cn/problem/P229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enjoy_pascal/article/details/81478582" TargetMode="External"/><Relationship Id="rId2" Type="http://schemas.openxmlformats.org/officeDocument/2006/relationships/hyperlink" Target="https://baike.baidu.com/item/%E5%A4%8D%E6%95%B0/25436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uogu.com.cn/blog/fusu2333/solution-p3803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702624" cy="5040559"/>
          </a:xfrm>
        </p:spPr>
        <p:txBody>
          <a:bodyPr>
            <a:noAutofit/>
          </a:bodyPr>
          <a:lstStyle/>
          <a:p>
            <a:r>
              <a:rPr lang="zh-CN" altLang="en-US" sz="1973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高精度</a:t>
            </a:r>
            <a:endParaRPr lang="zh-CN" altLang="en-US" sz="1973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07704" y="5517232"/>
            <a:ext cx="6400800" cy="672480"/>
          </a:xfrm>
        </p:spPr>
        <p:txBody>
          <a:bodyPr/>
          <a:lstStyle/>
          <a:p>
            <a:pPr algn="r"/>
            <a:r>
              <a:rPr lang="en-US" altLang="zh-CN" dirty="0" smtClean="0">
                <a:solidFill>
                  <a:srgbClr val="767676"/>
                </a:solidFill>
                <a:latin typeface="Consolas" pitchFamily="49" charset="0"/>
                <a:cs typeface="Consolas" pitchFamily="49" charset="0"/>
              </a:rPr>
              <a:t>----Chinese_zjc_</a:t>
            </a:r>
            <a:endParaRPr lang="zh-CN" altLang="en-US" dirty="0">
              <a:solidFill>
                <a:srgbClr val="76767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2F17-03C4-40DF-8FA9-84A89B5BFA7B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66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减法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与加法类似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我们还是模拟竖式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只需要在不够减的位向上一位借一即可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109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1500" dirty="0" smtClean="0">
                <a:solidFill>
                  <a:srgbClr val="4EC9B0"/>
                </a:solidFill>
              </a:rPr>
              <a:t>bigint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 smtClean="0">
                <a:solidFill>
                  <a:srgbClr val="DCDCAA"/>
                </a:solidFill>
              </a:rPr>
              <a:t>operator-</a:t>
            </a:r>
            <a:r>
              <a:rPr lang="en-US" altLang="zh-CN" sz="1500" dirty="0" smtClean="0">
                <a:solidFill>
                  <a:srgbClr val="D4D4D4"/>
                </a:solidFill>
              </a:rPr>
              <a:t>(</a:t>
            </a:r>
            <a:r>
              <a:rPr lang="en-US" altLang="zh-CN" sz="1500" dirty="0" smtClean="0">
                <a:solidFill>
                  <a:srgbClr val="569CD6"/>
                </a:solidFill>
              </a:rPr>
              <a:t>const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4EC9B0"/>
                </a:solidFill>
              </a:rPr>
              <a:t>bigint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569CD6"/>
                </a:solidFill>
              </a:rPr>
              <a:t>&amp;</a:t>
            </a:r>
            <a:r>
              <a:rPr lang="en-US" altLang="zh-CN" sz="1500" dirty="0">
                <a:solidFill>
                  <a:srgbClr val="9CDCFE"/>
                </a:solidFill>
              </a:rPr>
              <a:t>A</a:t>
            </a:r>
            <a:r>
              <a:rPr lang="en-US" altLang="zh-CN" sz="1500" dirty="0">
                <a:solidFill>
                  <a:srgbClr val="D4D4D4"/>
                </a:solidFill>
              </a:rPr>
              <a:t>, </a:t>
            </a:r>
            <a:r>
              <a:rPr lang="en-US" altLang="zh-CN" sz="1500" dirty="0">
                <a:solidFill>
                  <a:srgbClr val="569CD6"/>
                </a:solidFill>
              </a:rPr>
              <a:t>const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4EC9B0"/>
                </a:solidFill>
              </a:rPr>
              <a:t>bigint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569CD6"/>
                </a:solidFill>
              </a:rPr>
              <a:t>&amp;</a:t>
            </a:r>
            <a:r>
              <a:rPr lang="en-US" altLang="zh-CN" sz="1500" dirty="0">
                <a:solidFill>
                  <a:srgbClr val="9CDCFE"/>
                </a:solidFill>
              </a:rPr>
              <a:t>B</a:t>
            </a:r>
            <a:r>
              <a:rPr lang="en-US" altLang="zh-CN" sz="1500" dirty="0" smtClean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6A9955"/>
                </a:solidFill>
              </a:rPr>
              <a:t>// A should greater than B.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 smtClean="0">
                <a:solidFill>
                  <a:srgbClr val="D4D4D4"/>
                </a:solidFill>
              </a:rPr>
              <a:t> {</a:t>
            </a:r>
            <a:endParaRPr lang="en-US" altLang="zh-CN" sz="1500" dirty="0">
              <a:solidFill>
                <a:srgbClr val="D4D4D4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</a:t>
            </a:r>
            <a:r>
              <a:rPr lang="en-US" altLang="zh-CN" sz="1500" dirty="0">
                <a:solidFill>
                  <a:srgbClr val="4EC9B0"/>
                </a:solidFill>
              </a:rPr>
              <a:t>bigint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</a:t>
            </a:r>
            <a:r>
              <a:rPr lang="en-US" altLang="zh-CN" sz="1500" dirty="0" smtClean="0">
                <a:solidFill>
                  <a:srgbClr val="9CDCFE"/>
                </a:solidFill>
              </a:rPr>
              <a:t>res</a:t>
            </a:r>
            <a:r>
              <a:rPr lang="en-US" altLang="zh-CN" sz="1500" dirty="0" smtClean="0">
                <a:solidFill>
                  <a:srgbClr val="D4D4D4"/>
                </a:solidFill>
              </a:rPr>
              <a:t>.</a:t>
            </a:r>
            <a:r>
              <a:rPr lang="en-US" altLang="zh-CN" sz="1500" dirty="0" smtClean="0">
                <a:solidFill>
                  <a:srgbClr val="9CDCFE"/>
                </a:solidFill>
              </a:rPr>
              <a:t>num</a:t>
            </a:r>
            <a:r>
              <a:rPr lang="en-US" altLang="zh-CN" sz="1500" dirty="0" smtClean="0">
                <a:solidFill>
                  <a:srgbClr val="D4D4D4"/>
                </a:solidFill>
              </a:rPr>
              <a:t>.</a:t>
            </a:r>
            <a:r>
              <a:rPr lang="en-US" altLang="zh-CN" sz="1500" dirty="0" smtClean="0">
                <a:solidFill>
                  <a:srgbClr val="DCDCAA"/>
                </a:solidFill>
              </a:rPr>
              <a:t>resize</a:t>
            </a:r>
            <a:r>
              <a:rPr lang="en-US" altLang="zh-CN" sz="1500" dirty="0" smtClean="0">
                <a:solidFill>
                  <a:srgbClr val="D4D4D4"/>
                </a:solidFill>
              </a:rPr>
              <a:t>(</a:t>
            </a:r>
            <a:r>
              <a:rPr lang="en-US" altLang="zh-CN" sz="1500" dirty="0" smtClean="0">
                <a:solidFill>
                  <a:srgbClr val="9CDCFE"/>
                </a:solidFill>
              </a:rPr>
              <a:t>A</a:t>
            </a:r>
            <a:r>
              <a:rPr lang="en-US" altLang="zh-CN" sz="1500" dirty="0" smtClean="0">
                <a:solidFill>
                  <a:srgbClr val="D4D4D4"/>
                </a:solidFill>
              </a:rPr>
              <a:t>.</a:t>
            </a:r>
            <a:r>
              <a:rPr lang="en-US" altLang="zh-CN" sz="1500" dirty="0" smtClean="0">
                <a:solidFill>
                  <a:srgbClr val="9CDCFE"/>
                </a:solidFill>
              </a:rPr>
              <a:t>num</a:t>
            </a:r>
            <a:r>
              <a:rPr lang="en-US" altLang="zh-CN" sz="1500" dirty="0" smtClean="0">
                <a:solidFill>
                  <a:srgbClr val="D4D4D4"/>
                </a:solidFill>
              </a:rPr>
              <a:t>.</a:t>
            </a:r>
            <a:r>
              <a:rPr lang="en-US" altLang="zh-CN" sz="1500" dirty="0" smtClean="0">
                <a:solidFill>
                  <a:srgbClr val="DCDCAA"/>
                </a:solidFill>
              </a:rPr>
              <a:t>size</a:t>
            </a:r>
            <a:r>
              <a:rPr lang="en-US" altLang="zh-CN" sz="1500" dirty="0" smtClean="0">
                <a:solidFill>
                  <a:srgbClr val="D4D4D4"/>
                </a:solidFill>
              </a:rPr>
              <a:t>());</a:t>
            </a:r>
            <a:endParaRPr lang="en-US" altLang="zh-CN" sz="1500" dirty="0">
              <a:solidFill>
                <a:srgbClr val="D4D4D4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>
                <a:solidFill>
                  <a:srgbClr val="C586C0"/>
                </a:solidFill>
              </a:rPr>
              <a:t>for</a:t>
            </a:r>
            <a:r>
              <a:rPr lang="en-US" altLang="zh-CN" sz="1500" dirty="0">
                <a:solidFill>
                  <a:srgbClr val="D4D4D4"/>
                </a:solidFill>
              </a:rPr>
              <a:t> (</a:t>
            </a:r>
            <a:r>
              <a:rPr lang="en-US" altLang="zh-CN" sz="1500" dirty="0">
                <a:solidFill>
                  <a:srgbClr val="569CD6"/>
                </a:solidFill>
              </a:rPr>
              <a:t>unsigned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 = </a:t>
            </a:r>
            <a:r>
              <a:rPr lang="en-US" altLang="zh-CN" sz="1500" dirty="0">
                <a:solidFill>
                  <a:srgbClr val="B5CEA8"/>
                </a:solidFill>
              </a:rPr>
              <a:t>0</a:t>
            </a:r>
            <a:r>
              <a:rPr lang="en-US" altLang="zh-CN" sz="1500" dirty="0">
                <a:solidFill>
                  <a:srgbClr val="D4D4D4"/>
                </a:solidFill>
              </a:rPr>
              <a:t>; 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 != </a:t>
            </a:r>
            <a:r>
              <a:rPr lang="en-US" altLang="zh-CN" sz="1500" dirty="0">
                <a:solidFill>
                  <a:srgbClr val="9CDCFE"/>
                </a:solidFill>
              </a:rPr>
              <a:t>A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DCDCAA"/>
                </a:solidFill>
              </a:rPr>
              <a:t>size</a:t>
            </a:r>
            <a:r>
              <a:rPr lang="en-US" altLang="zh-CN" sz="1500" dirty="0">
                <a:solidFill>
                  <a:srgbClr val="D4D4D4"/>
                </a:solidFill>
              </a:rPr>
              <a:t>(); ++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  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CDCAA"/>
                </a:solidFill>
              </a:rPr>
              <a:t>[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CDCAA"/>
                </a:solidFill>
              </a:rPr>
              <a:t>]</a:t>
            </a:r>
            <a:r>
              <a:rPr lang="en-US" altLang="zh-CN" sz="1500" dirty="0">
                <a:solidFill>
                  <a:srgbClr val="D4D4D4"/>
                </a:solidFill>
              </a:rPr>
              <a:t> += </a:t>
            </a:r>
            <a:r>
              <a:rPr lang="en-US" altLang="zh-CN" sz="1500" dirty="0">
                <a:solidFill>
                  <a:srgbClr val="9CDCFE"/>
                </a:solidFill>
              </a:rPr>
              <a:t>A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CDCAA"/>
                </a:solidFill>
              </a:rPr>
              <a:t>[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CDCAA"/>
                </a:solidFill>
              </a:rPr>
              <a:t>]</a:t>
            </a:r>
            <a:r>
              <a:rPr lang="en-US" altLang="zh-CN" sz="15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>
                <a:solidFill>
                  <a:srgbClr val="C586C0"/>
                </a:solidFill>
              </a:rPr>
              <a:t>for</a:t>
            </a:r>
            <a:r>
              <a:rPr lang="en-US" altLang="zh-CN" sz="1500" dirty="0">
                <a:solidFill>
                  <a:srgbClr val="D4D4D4"/>
                </a:solidFill>
              </a:rPr>
              <a:t> (</a:t>
            </a:r>
            <a:r>
              <a:rPr lang="en-US" altLang="zh-CN" sz="1500" dirty="0">
                <a:solidFill>
                  <a:srgbClr val="569CD6"/>
                </a:solidFill>
              </a:rPr>
              <a:t>unsigned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 = </a:t>
            </a:r>
            <a:r>
              <a:rPr lang="en-US" altLang="zh-CN" sz="1500" dirty="0">
                <a:solidFill>
                  <a:srgbClr val="B5CEA8"/>
                </a:solidFill>
              </a:rPr>
              <a:t>0</a:t>
            </a:r>
            <a:r>
              <a:rPr lang="en-US" altLang="zh-CN" sz="1500" dirty="0">
                <a:solidFill>
                  <a:srgbClr val="D4D4D4"/>
                </a:solidFill>
              </a:rPr>
              <a:t>; 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 != </a:t>
            </a:r>
            <a:r>
              <a:rPr lang="en-US" altLang="zh-CN" sz="1500" dirty="0">
                <a:solidFill>
                  <a:srgbClr val="9CDCFE"/>
                </a:solidFill>
              </a:rPr>
              <a:t>B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DCDCAA"/>
                </a:solidFill>
              </a:rPr>
              <a:t>size</a:t>
            </a:r>
            <a:r>
              <a:rPr lang="en-US" altLang="zh-CN" sz="1500" dirty="0">
                <a:solidFill>
                  <a:srgbClr val="D4D4D4"/>
                </a:solidFill>
              </a:rPr>
              <a:t>(); ++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  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CDCAA"/>
                </a:solidFill>
              </a:rPr>
              <a:t>[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CDCAA"/>
                </a:solidFill>
              </a:rPr>
              <a:t>]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 smtClean="0">
                <a:solidFill>
                  <a:srgbClr val="D4D4D4"/>
                </a:solidFill>
              </a:rPr>
              <a:t>-=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9CDCFE"/>
                </a:solidFill>
              </a:rPr>
              <a:t>B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CDCAA"/>
                </a:solidFill>
              </a:rPr>
              <a:t>[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CDCAA"/>
                </a:solidFill>
              </a:rPr>
              <a:t>]</a:t>
            </a:r>
            <a:r>
              <a:rPr lang="en-US" altLang="zh-CN" sz="15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>
                <a:solidFill>
                  <a:srgbClr val="C586C0"/>
                </a:solidFill>
              </a:rPr>
              <a:t>for</a:t>
            </a:r>
            <a:r>
              <a:rPr lang="en-US" altLang="zh-CN" sz="1500" dirty="0">
                <a:solidFill>
                  <a:srgbClr val="D4D4D4"/>
                </a:solidFill>
              </a:rPr>
              <a:t> (</a:t>
            </a:r>
            <a:r>
              <a:rPr lang="en-US" altLang="zh-CN" sz="1500" dirty="0">
                <a:solidFill>
                  <a:srgbClr val="569CD6"/>
                </a:solidFill>
              </a:rPr>
              <a:t>unsigned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 = </a:t>
            </a:r>
            <a:r>
              <a:rPr lang="en-US" altLang="zh-CN" sz="1500" dirty="0">
                <a:solidFill>
                  <a:srgbClr val="B5CEA8"/>
                </a:solidFill>
              </a:rPr>
              <a:t>0</a:t>
            </a:r>
            <a:r>
              <a:rPr lang="en-US" altLang="zh-CN" sz="1500" dirty="0">
                <a:solidFill>
                  <a:srgbClr val="D4D4D4"/>
                </a:solidFill>
              </a:rPr>
              <a:t>; 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 != 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DCDCAA"/>
                </a:solidFill>
              </a:rPr>
              <a:t>size</a:t>
            </a:r>
            <a:r>
              <a:rPr lang="en-US" altLang="zh-CN" sz="1500" dirty="0">
                <a:solidFill>
                  <a:srgbClr val="D4D4D4"/>
                </a:solidFill>
              </a:rPr>
              <a:t>(); ++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  </a:t>
            </a:r>
            <a:r>
              <a:rPr lang="en-US" altLang="zh-CN" sz="1500" dirty="0">
                <a:solidFill>
                  <a:srgbClr val="C586C0"/>
                </a:solidFill>
              </a:rPr>
              <a:t>if</a:t>
            </a:r>
            <a:r>
              <a:rPr lang="en-US" altLang="zh-CN" sz="1500" dirty="0">
                <a:solidFill>
                  <a:srgbClr val="D4D4D4"/>
                </a:solidFill>
              </a:rPr>
              <a:t> (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CDCAA"/>
                </a:solidFill>
              </a:rPr>
              <a:t>[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CDCAA"/>
                </a:solidFill>
              </a:rPr>
              <a:t>]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 smtClean="0">
                <a:solidFill>
                  <a:srgbClr val="D4D4D4"/>
                </a:solidFill>
              </a:rPr>
              <a:t>&lt;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 smtClean="0">
                <a:solidFill>
                  <a:srgbClr val="B5CEA8"/>
                </a:solidFill>
              </a:rPr>
              <a:t>0</a:t>
            </a:r>
            <a:r>
              <a:rPr lang="en-US" altLang="zh-CN" sz="15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  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      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CDCAA"/>
                </a:solidFill>
              </a:rPr>
              <a:t>[</a:t>
            </a:r>
            <a:r>
              <a:rPr lang="en-US" altLang="zh-CN" sz="1500" dirty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CDCAA"/>
                </a:solidFill>
              </a:rPr>
              <a:t>]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 smtClean="0">
                <a:solidFill>
                  <a:srgbClr val="D4D4D4"/>
                </a:solidFill>
              </a:rPr>
              <a:t>+=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B5CEA8"/>
                </a:solidFill>
              </a:rPr>
              <a:t>10</a:t>
            </a:r>
            <a:r>
              <a:rPr lang="en-US" altLang="zh-CN" sz="15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      </a:t>
            </a:r>
            <a:r>
              <a:rPr lang="en-US" altLang="zh-CN" sz="1500" dirty="0" smtClean="0">
                <a:solidFill>
                  <a:srgbClr val="D4D4D4"/>
                </a:solidFill>
              </a:rPr>
              <a:t>--</a:t>
            </a:r>
            <a:r>
              <a:rPr lang="en-US" altLang="zh-CN" sz="1500" dirty="0" smtClean="0">
                <a:solidFill>
                  <a:srgbClr val="9CDCFE"/>
                </a:solidFill>
              </a:rPr>
              <a:t>res</a:t>
            </a:r>
            <a:r>
              <a:rPr lang="en-US" altLang="zh-CN" sz="1500" dirty="0" smtClean="0">
                <a:solidFill>
                  <a:srgbClr val="D4D4D4"/>
                </a:solidFill>
              </a:rPr>
              <a:t>.</a:t>
            </a:r>
            <a:r>
              <a:rPr lang="en-US" altLang="zh-CN" sz="1500" dirty="0" smtClean="0">
                <a:solidFill>
                  <a:srgbClr val="9CDCFE"/>
                </a:solidFill>
              </a:rPr>
              <a:t>num</a:t>
            </a:r>
            <a:r>
              <a:rPr lang="en-US" altLang="zh-CN" sz="1500" dirty="0" smtClean="0">
                <a:solidFill>
                  <a:srgbClr val="DCDCAA"/>
                </a:solidFill>
              </a:rPr>
              <a:t>[</a:t>
            </a:r>
            <a:r>
              <a:rPr lang="en-US" altLang="zh-CN" sz="1500" dirty="0" smtClean="0">
                <a:solidFill>
                  <a:srgbClr val="9CDCFE"/>
                </a:solidFill>
              </a:rPr>
              <a:t>i</a:t>
            </a:r>
            <a:r>
              <a:rPr lang="en-US" altLang="zh-CN" sz="1500" dirty="0">
                <a:solidFill>
                  <a:srgbClr val="D4D4D4"/>
                </a:solidFill>
              </a:rPr>
              <a:t> + 1</a:t>
            </a:r>
            <a:r>
              <a:rPr lang="en-US" altLang="zh-CN" sz="1500" dirty="0">
                <a:solidFill>
                  <a:srgbClr val="DCDCAA"/>
                </a:solidFill>
              </a:rPr>
              <a:t>]</a:t>
            </a:r>
            <a:r>
              <a:rPr lang="en-US" altLang="zh-CN" sz="15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  </a:t>
            </a:r>
            <a:r>
              <a:rPr lang="en-US" altLang="zh-CN" sz="1500" dirty="0" smtClean="0">
                <a:solidFill>
                  <a:srgbClr val="D4D4D4"/>
                </a:solidFill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 smtClean="0">
                <a:solidFill>
                  <a:srgbClr val="D4D4D4"/>
                </a:solidFill>
              </a:rPr>
              <a:t>    </a:t>
            </a:r>
            <a:r>
              <a:rPr lang="en-US" altLang="zh-CN" sz="1500" smtClean="0">
                <a:solidFill>
                  <a:srgbClr val="D4D4D4"/>
                </a:solidFill>
              </a:rPr>
              <a:t> </a:t>
            </a:r>
            <a:r>
              <a:rPr lang="en-US" altLang="zh-CN" sz="1500" smtClean="0">
                <a:solidFill>
                  <a:srgbClr val="C586C0"/>
                </a:solidFill>
              </a:rPr>
              <a:t>while</a:t>
            </a:r>
            <a:r>
              <a:rPr lang="en-US" altLang="zh-CN" sz="150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(!(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DCDCAA"/>
                </a:solidFill>
              </a:rPr>
              <a:t>empty</a:t>
            </a:r>
            <a:r>
              <a:rPr lang="en-US" altLang="zh-CN" sz="1500" dirty="0">
                <a:solidFill>
                  <a:srgbClr val="D4D4D4"/>
                </a:solidFill>
              </a:rPr>
              <a:t>() || 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DCDCAA"/>
                </a:solidFill>
              </a:rPr>
              <a:t>back</a:t>
            </a:r>
            <a:r>
              <a:rPr lang="en-US" altLang="zh-CN" sz="1500" dirty="0">
                <a:solidFill>
                  <a:srgbClr val="D4D4D4"/>
                </a:solidFill>
              </a:rPr>
              <a:t>()))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    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9CDCFE"/>
                </a:solidFill>
              </a:rPr>
              <a:t>num</a:t>
            </a:r>
            <a:r>
              <a:rPr lang="en-US" altLang="zh-CN" sz="1500" dirty="0">
                <a:solidFill>
                  <a:srgbClr val="D4D4D4"/>
                </a:solidFill>
              </a:rPr>
              <a:t>.</a:t>
            </a:r>
            <a:r>
              <a:rPr lang="en-US" altLang="zh-CN" sz="1500" dirty="0">
                <a:solidFill>
                  <a:srgbClr val="DCDCAA"/>
                </a:solidFill>
              </a:rPr>
              <a:t>pop_back</a:t>
            </a:r>
            <a:r>
              <a:rPr lang="en-US" altLang="zh-CN" sz="1500" dirty="0">
                <a:solidFill>
                  <a:srgbClr val="D4D4D4"/>
                </a:solidFill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 smtClean="0">
                <a:solidFill>
                  <a:srgbClr val="D4D4D4"/>
                </a:solidFill>
              </a:rPr>
              <a:t> </a:t>
            </a:r>
            <a:r>
              <a:rPr lang="en-US" altLang="zh-CN" sz="1500" dirty="0">
                <a:solidFill>
                  <a:srgbClr val="D4D4D4"/>
                </a:solidFill>
              </a:rPr>
              <a:t>  </a:t>
            </a:r>
            <a:r>
              <a:rPr lang="en-US" altLang="zh-CN" sz="1500" dirty="0">
                <a:solidFill>
                  <a:srgbClr val="C586C0"/>
                </a:solidFill>
              </a:rPr>
              <a:t>return</a:t>
            </a:r>
            <a:r>
              <a:rPr lang="en-US" altLang="zh-CN" sz="1500" dirty="0">
                <a:solidFill>
                  <a:srgbClr val="D4D4D4"/>
                </a:solidFill>
              </a:rPr>
              <a:t> </a:t>
            </a:r>
            <a:r>
              <a:rPr lang="en-US" altLang="zh-CN" sz="1500" dirty="0">
                <a:solidFill>
                  <a:srgbClr val="9CDCFE"/>
                </a:solidFill>
              </a:rPr>
              <a:t>res</a:t>
            </a:r>
            <a:r>
              <a:rPr lang="en-US" altLang="zh-CN" sz="15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500" dirty="0" smtClean="0">
                <a:solidFill>
                  <a:srgbClr val="D4D4D4"/>
                </a:solidFill>
              </a:rPr>
              <a:t> }</a:t>
            </a:r>
            <a:endParaRPr lang="en-US" altLang="zh-CN" sz="15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4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乘法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5000" dirty="0">
                <a:hlinkClick r:id="rId2" action="ppaction://hlinksldjump"/>
              </a:rPr>
              <a:t>高</a:t>
            </a:r>
            <a:r>
              <a:rPr lang="zh-CN" altLang="en-US" sz="5000" dirty="0" smtClean="0">
                <a:hlinkClick r:id="rId2" action="ppaction://hlinksldjump"/>
              </a:rPr>
              <a:t>精度乘单精度</a:t>
            </a:r>
            <a:endParaRPr lang="en-US" altLang="zh-CN" sz="5000" dirty="0" smtClean="0"/>
          </a:p>
          <a:p>
            <a:r>
              <a:rPr lang="zh-CN" altLang="en-US" sz="5000" dirty="0">
                <a:hlinkClick r:id="rId3" action="ppaction://hlinksldjump"/>
              </a:rPr>
              <a:t>高</a:t>
            </a:r>
            <a:r>
              <a:rPr lang="zh-CN" altLang="en-US" sz="5000" dirty="0" smtClean="0">
                <a:hlinkClick r:id="rId3" action="ppaction://hlinksldjump"/>
              </a:rPr>
              <a:t>精度乘高精度</a:t>
            </a:r>
            <a:endParaRPr lang="en-US" altLang="zh-CN" sz="50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7" name="左箭头 6">
            <a:hlinkClick r:id="rId4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243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000" dirty="0"/>
              <a:t>高精度乘</a:t>
            </a:r>
            <a:r>
              <a:rPr lang="zh-CN" altLang="en-US" sz="5000" dirty="0" smtClean="0"/>
              <a:t>单精度</a:t>
            </a:r>
            <a:endParaRPr lang="zh-CN" altLang="en-US" sz="5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我们考虑竖式中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多位数乘一位数的方法</a:t>
            </a:r>
            <a:r>
              <a:rPr lang="en-US" altLang="zh-CN" dirty="0" smtClean="0"/>
              <a:t>.</a:t>
            </a:r>
            <a:r>
              <a:rPr lang="zh-CN" altLang="en-US" dirty="0" smtClean="0"/>
              <a:t>即多位数的每一位依次与一位数相乘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最后相加得到结果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直接模拟即可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725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 smtClean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DCDCAA"/>
                </a:solidFill>
              </a:rPr>
              <a:t>operator*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6A9955"/>
                </a:solidFill>
              </a:rPr>
              <a:t>// B should not greater than 214748364.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resize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 + </a:t>
            </a:r>
            <a:r>
              <a:rPr lang="en-US" altLang="zh-CN" sz="1600" dirty="0">
                <a:solidFill>
                  <a:srgbClr val="B5CEA8"/>
                </a:solidFill>
              </a:rPr>
              <a:t>10</a:t>
            </a:r>
            <a:r>
              <a:rPr lang="en-US" altLang="zh-CN" sz="1600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</a:rPr>
              <a:t>0</a:t>
            </a:r>
            <a:r>
              <a:rPr lang="en-US" altLang="zh-CN" sz="1600" dirty="0">
                <a:solidFill>
                  <a:srgbClr val="D4D4D4"/>
                </a:solidFill>
              </a:rPr>
              <a:t>;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!=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++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*=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</a:rPr>
              <a:t>0</a:t>
            </a:r>
            <a:r>
              <a:rPr lang="en-US" altLang="zh-CN" sz="1600" dirty="0">
                <a:solidFill>
                  <a:srgbClr val="D4D4D4"/>
                </a:solidFill>
              </a:rPr>
              <a:t>;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!=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++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&gt;= </a:t>
            </a:r>
            <a:r>
              <a:rPr lang="en-US" altLang="zh-CN" sz="1600" dirty="0">
                <a:solidFill>
                  <a:srgbClr val="B5CEA8"/>
                </a:solidFill>
              </a:rPr>
              <a:t>10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+ </a:t>
            </a:r>
            <a:r>
              <a:rPr lang="en-US" altLang="zh-CN" sz="1600" dirty="0">
                <a:solidFill>
                  <a:srgbClr val="B5CEA8"/>
                </a:solidFill>
              </a:rPr>
              <a:t>1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+=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/ </a:t>
            </a:r>
            <a:r>
              <a:rPr lang="en-US" altLang="zh-CN" sz="1600" dirty="0">
                <a:solidFill>
                  <a:srgbClr val="B5CEA8"/>
                </a:solidFill>
              </a:rPr>
              <a:t>10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%= </a:t>
            </a:r>
            <a:r>
              <a:rPr lang="en-US" altLang="zh-CN" sz="1600" dirty="0">
                <a:solidFill>
                  <a:srgbClr val="B5CEA8"/>
                </a:solidFill>
              </a:rPr>
              <a:t>10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 smtClean="0">
                <a:solidFill>
                  <a:srgbClr val="D4D4D4"/>
                </a:solidFill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>
                <a:solidFill>
                  <a:srgbClr val="D4D4D4"/>
                </a:solidFill>
              </a:rPr>
              <a:t>    </a:t>
            </a:r>
            <a:r>
              <a:rPr lang="en-US" altLang="zh-CN" sz="1600" smtClean="0">
                <a:solidFill>
                  <a:srgbClr val="D4D4D4"/>
                </a:solidFill>
              </a:rPr>
              <a:t> </a:t>
            </a:r>
            <a:r>
              <a:rPr lang="en-US" altLang="zh-CN" sz="1600" smtClean="0">
                <a:solidFill>
                  <a:srgbClr val="C586C0"/>
                </a:solidFill>
              </a:rPr>
              <a:t>while</a:t>
            </a:r>
            <a:r>
              <a:rPr lang="en-US" altLang="zh-CN" sz="1600" smtClean="0">
                <a:solidFill>
                  <a:srgbClr val="D4D4D4"/>
                </a:solidFill>
              </a:rPr>
              <a:t> </a:t>
            </a:r>
            <a:r>
              <a:rPr lang="en-US" altLang="zh-CN" sz="1600" dirty="0">
                <a:solidFill>
                  <a:srgbClr val="D4D4D4"/>
                </a:solidFill>
              </a:rPr>
              <a:t>(!(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empty</a:t>
            </a:r>
            <a:r>
              <a:rPr lang="en-US" altLang="zh-CN" sz="1600" dirty="0">
                <a:solidFill>
                  <a:srgbClr val="D4D4D4"/>
                </a:solidFill>
              </a:rPr>
              <a:t>() || 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back</a:t>
            </a:r>
            <a:r>
              <a:rPr lang="en-US" altLang="zh-CN" sz="1600" dirty="0">
                <a:solidFill>
                  <a:srgbClr val="D4D4D4"/>
                </a:solidFill>
              </a:rPr>
              <a:t>()))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    </a:t>
            </a:r>
            <a:r>
              <a:rPr lang="en-US" altLang="zh-CN" sz="1600" dirty="0" smtClean="0">
                <a:solidFill>
                  <a:srgbClr val="D4D4D4"/>
                </a:solidFill>
              </a:rPr>
              <a:t>     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pop_back</a:t>
            </a:r>
            <a:r>
              <a:rPr lang="en-US" altLang="zh-CN" sz="1600" dirty="0">
                <a:solidFill>
                  <a:srgbClr val="D4D4D4"/>
                </a:solidFill>
              </a:rPr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    </a:t>
            </a:r>
            <a:r>
              <a:rPr lang="en-US" altLang="zh-CN" sz="1600" dirty="0" smtClean="0">
                <a:solidFill>
                  <a:srgbClr val="D4D4D4"/>
                </a:solidFill>
              </a:rPr>
              <a:t> </a:t>
            </a:r>
            <a:r>
              <a:rPr lang="en-US" altLang="zh-CN" sz="1600" dirty="0" smtClean="0">
                <a:solidFill>
                  <a:srgbClr val="C586C0"/>
                </a:solidFill>
              </a:rPr>
              <a:t>return</a:t>
            </a:r>
            <a:r>
              <a:rPr lang="en-US" altLang="zh-CN" sz="1600" dirty="0" smtClean="0">
                <a:solidFill>
                  <a:srgbClr val="D4D4D4"/>
                </a:solidFill>
              </a:rPr>
              <a:t> 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  <a:endParaRPr lang="en-US" altLang="zh-CN" sz="1600" dirty="0" smtClean="0">
              <a:solidFill>
                <a:srgbClr val="D4D4D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}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305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000" dirty="0"/>
              <a:t>高精度</a:t>
            </a:r>
            <a:r>
              <a:rPr lang="zh-CN" altLang="en-US" sz="5000" dirty="0" smtClean="0"/>
              <a:t>乘高精度</a:t>
            </a:r>
            <a:endParaRPr lang="zh-CN" altLang="en-US" sz="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之前高精度乘低精度本质上就是运用了乘法分配律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于是有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𝐴𝐷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𝐵𝐷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直接推广一下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可以发现是两数的每位互相相乘即为答案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b="0" dirty="0" smtClean="0"/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b="0" dirty="0" smtClean="0"/>
                  <a:t>,</a:t>
                </a:r>
                <a:r>
                  <a:rPr lang="zh-CN" altLang="en-US" dirty="0" smtClean="0"/>
                  <a:t>然后再进位</a:t>
                </a:r>
                <a:r>
                  <a:rPr lang="en-US" altLang="zh-CN" b="0" dirty="0" smtClean="0"/>
                  <a:t>.</a:t>
                </a:r>
              </a:p>
              <a:p>
                <a:r>
                  <a:rPr lang="zh-CN" altLang="en-US" dirty="0" smtClean="0"/>
                  <a:t>同时这个式子也是多项式乘法的式子</a:t>
                </a:r>
                <a:r>
                  <a:rPr lang="en-US" altLang="zh-CN" dirty="0" smtClean="0"/>
                  <a:t>.</a:t>
                </a:r>
                <a:endParaRPr lang="en-US" altLang="zh-CN" b="0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74" b="-39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7" name="左箭头 6">
            <a:hlinkClick r:id="rId3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609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 smtClean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DCDCAA"/>
                </a:solidFill>
              </a:rPr>
              <a:t>operator*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{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resize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 +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 + </a:t>
            </a:r>
            <a:r>
              <a:rPr lang="en-US" altLang="zh-CN" sz="1600" dirty="0">
                <a:solidFill>
                  <a:srgbClr val="B5CEA8"/>
                </a:solidFill>
              </a:rPr>
              <a:t>2</a:t>
            </a:r>
            <a:r>
              <a:rPr lang="en-US" altLang="zh-CN" sz="1600" dirty="0">
                <a:solidFill>
                  <a:srgbClr val="D4D4D4"/>
                </a:solidFill>
              </a:rPr>
              <a:t>);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</a:rPr>
              <a:t>0</a:t>
            </a:r>
            <a:r>
              <a:rPr lang="en-US" altLang="zh-CN" sz="1600" dirty="0">
                <a:solidFill>
                  <a:srgbClr val="D4D4D4"/>
                </a:solidFill>
              </a:rPr>
              <a:t>;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!=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++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</a:rPr>
              <a:t>0</a:t>
            </a:r>
            <a:r>
              <a:rPr lang="en-US" altLang="zh-CN" sz="1600" dirty="0">
                <a:solidFill>
                  <a:srgbClr val="D4D4D4"/>
                </a:solidFill>
              </a:rPr>
              <a:t>; 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4D4D4"/>
                </a:solidFill>
              </a:rPr>
              <a:t> !=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++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+ 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+=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*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</a:rPr>
              <a:t>0</a:t>
            </a:r>
            <a:r>
              <a:rPr lang="en-US" altLang="zh-CN" sz="1600" dirty="0">
                <a:solidFill>
                  <a:srgbClr val="D4D4D4"/>
                </a:solidFill>
              </a:rPr>
              <a:t>;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!=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++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&gt;= </a:t>
            </a:r>
            <a:r>
              <a:rPr lang="en-US" altLang="zh-CN" sz="1600" dirty="0">
                <a:solidFill>
                  <a:srgbClr val="B5CEA8"/>
                </a:solidFill>
              </a:rPr>
              <a:t>10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{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+ </a:t>
            </a:r>
            <a:r>
              <a:rPr lang="en-US" altLang="zh-CN" sz="1600" dirty="0">
                <a:solidFill>
                  <a:srgbClr val="B5CEA8"/>
                </a:solidFill>
              </a:rPr>
              <a:t>1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+=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/ </a:t>
            </a:r>
            <a:r>
              <a:rPr lang="en-US" altLang="zh-CN" sz="1600" dirty="0">
                <a:solidFill>
                  <a:srgbClr val="B5CEA8"/>
                </a:solidFill>
              </a:rPr>
              <a:t>10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%= </a:t>
            </a:r>
            <a:r>
              <a:rPr lang="en-US" altLang="zh-CN" sz="1600" dirty="0">
                <a:solidFill>
                  <a:srgbClr val="B5CEA8"/>
                </a:solidFill>
              </a:rPr>
              <a:t>10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}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</a:t>
            </a:r>
            <a:r>
              <a:rPr lang="en-US" altLang="zh-CN" sz="1600">
                <a:solidFill>
                  <a:srgbClr val="D4D4D4"/>
                </a:solidFill>
              </a:rPr>
              <a:t> </a:t>
            </a:r>
            <a:r>
              <a:rPr lang="en-US" altLang="zh-CN" sz="1600" smtClean="0">
                <a:solidFill>
                  <a:srgbClr val="C586C0"/>
                </a:solidFill>
              </a:rPr>
              <a:t>while</a:t>
            </a:r>
            <a:r>
              <a:rPr lang="en-US" altLang="zh-CN" sz="1600" dirty="0">
                <a:solidFill>
                  <a:srgbClr val="D4D4D4"/>
                </a:solidFill>
              </a:rPr>
              <a:t> (!(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empty</a:t>
            </a:r>
            <a:r>
              <a:rPr lang="en-US" altLang="zh-CN" sz="1600" dirty="0">
                <a:solidFill>
                  <a:srgbClr val="D4D4D4"/>
                </a:solidFill>
              </a:rPr>
              <a:t>() ||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back</a:t>
            </a:r>
            <a:r>
              <a:rPr lang="en-US" altLang="zh-CN" sz="1600" dirty="0">
                <a:solidFill>
                  <a:srgbClr val="D4D4D4"/>
                </a:solidFill>
              </a:rPr>
              <a:t>()))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pop_back</a:t>
            </a:r>
            <a:r>
              <a:rPr lang="en-US" altLang="zh-CN" sz="1600" dirty="0">
                <a:solidFill>
                  <a:srgbClr val="D4D4D4"/>
                </a:solidFill>
              </a:rPr>
              <a:t>();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}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2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除法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5000" dirty="0" smtClean="0">
                <a:hlinkClick r:id="rId2" action="ppaction://hlinksldjump"/>
              </a:rPr>
              <a:t>单精度除高精度</a:t>
            </a:r>
            <a:endParaRPr lang="en-US" altLang="zh-CN" sz="5000" dirty="0" smtClean="0"/>
          </a:p>
          <a:p>
            <a:r>
              <a:rPr lang="zh-CN" altLang="en-US" sz="5000" dirty="0" smtClean="0">
                <a:hlinkClick r:id="rId3" action="ppaction://hlinksldjump"/>
              </a:rPr>
              <a:t>高精度除高精度</a:t>
            </a:r>
            <a:endParaRPr lang="en-US" altLang="zh-CN" sz="50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7" name="左箭头 6">
            <a:hlinkClick r:id="rId4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85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000" dirty="0" smtClean="0"/>
              <a:t>单精度除高精度</a:t>
            </a:r>
            <a:endParaRPr lang="zh-CN" altLang="en-US" sz="5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考虑单位数除多位数的竖式计算方法</a:t>
            </a:r>
            <a:r>
              <a:rPr lang="en-US" altLang="zh-CN" dirty="0" smtClean="0"/>
              <a:t>.</a:t>
            </a:r>
            <a:r>
              <a:rPr lang="zh-CN" altLang="en-US" dirty="0" smtClean="0"/>
              <a:t>我们从高到低位一一计算每一位的答案</a:t>
            </a:r>
            <a:r>
              <a:rPr lang="en-US" altLang="zh-CN" dirty="0" smtClean="0"/>
              <a:t>,</a:t>
            </a:r>
            <a:r>
              <a:rPr lang="zh-CN" altLang="en-US" dirty="0" smtClean="0"/>
              <a:t>余数用于下一位的运算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这样即可计算出商和余数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722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DCDCAA"/>
                </a:solidFill>
              </a:rPr>
              <a:t>operator/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 smtClean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D4D4D4"/>
                </a:solidFill>
              </a:rPr>
              <a:t> </a:t>
            </a:r>
            <a:r>
              <a:rPr lang="en-US" altLang="zh-CN" sz="1600" dirty="0" smtClean="0">
                <a:solidFill>
                  <a:srgbClr val="6A9955"/>
                </a:solidFill>
              </a:rPr>
              <a:t>//</a:t>
            </a:r>
            <a:r>
              <a:rPr lang="en-US" altLang="zh-CN" sz="1600" dirty="0">
                <a:solidFill>
                  <a:srgbClr val="6A9955"/>
                </a:solidFill>
              </a:rPr>
              <a:t> B should not greater than 214748364</a:t>
            </a:r>
            <a:r>
              <a:rPr lang="en-US" altLang="zh-CN" sz="1600" dirty="0" smtClean="0">
                <a:solidFill>
                  <a:srgbClr val="6A9955"/>
                </a:solidFill>
              </a:rPr>
              <a:t>.</a:t>
            </a:r>
            <a:endParaRPr lang="en-US" altLang="zh-CN" sz="1600" dirty="0" smtClean="0">
              <a:solidFill>
                <a:srgbClr val="D4D4D4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{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569CD6"/>
                </a:solidFill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</a:rPr>
              <a:t>0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resize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());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--;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 *= </a:t>
            </a:r>
            <a:r>
              <a:rPr lang="en-US" altLang="zh-CN" sz="1600" dirty="0">
                <a:solidFill>
                  <a:srgbClr val="B5CEA8"/>
                </a:solidFill>
              </a:rPr>
              <a:t>10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{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 +=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 /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 %=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}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</a:t>
            </a:r>
            <a:r>
              <a:rPr lang="en-US" altLang="zh-CN" sz="1600">
                <a:solidFill>
                  <a:srgbClr val="D4D4D4"/>
                </a:solidFill>
              </a:rPr>
              <a:t> </a:t>
            </a:r>
            <a:r>
              <a:rPr lang="en-US" altLang="zh-CN" sz="1600" smtClean="0">
                <a:solidFill>
                  <a:srgbClr val="C586C0"/>
                </a:solidFill>
              </a:rPr>
              <a:t>while</a:t>
            </a:r>
            <a:r>
              <a:rPr lang="en-US" altLang="zh-CN" sz="1600" dirty="0">
                <a:solidFill>
                  <a:srgbClr val="D4D4D4"/>
                </a:solidFill>
              </a:rPr>
              <a:t> (!(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empty</a:t>
            </a:r>
            <a:r>
              <a:rPr lang="en-US" altLang="zh-CN" sz="1600" dirty="0">
                <a:solidFill>
                  <a:srgbClr val="D4D4D4"/>
                </a:solidFill>
              </a:rPr>
              <a:t>() ||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back</a:t>
            </a:r>
            <a:r>
              <a:rPr lang="en-US" altLang="zh-CN" sz="1600" dirty="0">
                <a:solidFill>
                  <a:srgbClr val="D4D4D4"/>
                </a:solidFill>
              </a:rPr>
              <a:t>()))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pop_back</a:t>
            </a:r>
            <a:r>
              <a:rPr lang="en-US" altLang="zh-CN" sz="1600" dirty="0">
                <a:solidFill>
                  <a:srgbClr val="D4D4D4"/>
                </a:solidFill>
              </a:rPr>
              <a:t>();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res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}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00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1E1E1E"/>
          </a:solidFill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</a:rPr>
              <a:t>写在前面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之前我们已经学习了</a:t>
                </a:r>
                <a:r>
                  <a:rPr lang="en-US" altLang="zh-CN" dirty="0" smtClean="0"/>
                  <a:t>C++98</a:t>
                </a:r>
                <a:r>
                  <a:rPr lang="zh-CN" altLang="en-US" dirty="0" smtClean="0"/>
                  <a:t>标准的基本内置类型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整型最大能存储</a:t>
                </a:r>
                <a:r>
                  <a:rPr lang="en-US" altLang="zh-CN" dirty="0" smtClean="0">
                    <a:solidFill>
                      <a:srgbClr val="B5CEA8"/>
                    </a:solidFill>
                  </a:rPr>
                  <a:t>18446744073709551616</a:t>
                </a:r>
                <a:r>
                  <a:rPr lang="zh-CN" altLang="en-US" dirty="0"/>
                  <a:t>种</a:t>
                </a:r>
                <a:r>
                  <a:rPr lang="zh-CN" altLang="en-US" dirty="0" smtClean="0"/>
                  <a:t>不同的数值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而浮点类型也能支持非常多的运算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/>
                  <a:t>但是如果我们把数据范围开到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精度要求精确到小数点后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zh-CN" altLang="en-US" dirty="0" smtClean="0"/>
                  <a:t>位呢</a:t>
                </a:r>
                <a:r>
                  <a:rPr lang="en-US" altLang="zh-CN" dirty="0" smtClean="0"/>
                  <a:t>?</a:t>
                </a:r>
              </a:p>
              <a:p>
                <a:r>
                  <a:rPr lang="zh-CN" altLang="en-US" dirty="0" smtClean="0"/>
                  <a:t>功亏一篑</a:t>
                </a:r>
                <a:r>
                  <a:rPr lang="en-US" altLang="zh-CN" dirty="0" smtClean="0"/>
                  <a:t>!</a:t>
                </a:r>
              </a:p>
              <a:p>
                <a:r>
                  <a:rPr lang="zh-CN" altLang="en-US" dirty="0" smtClean="0"/>
                  <a:t>这时候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我们就需要用到高精度来帮助我们计算了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>
                <a:blip r:embed="rId2"/>
                <a:stretch>
                  <a:fillRect l="-1704" t="-1709" r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8DDB-069C-4BDC-8EA1-FB21429B4FA6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12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 smtClean="0">
                <a:solidFill>
                  <a:srgbClr val="569CD6"/>
                </a:solidFill>
              </a:rPr>
              <a:t>int</a:t>
            </a: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>
                <a:solidFill>
                  <a:srgbClr val="DCDCAA"/>
                </a:solidFill>
              </a:rPr>
              <a:t>operator%</a:t>
            </a:r>
            <a:r>
              <a:rPr lang="en-US" altLang="zh-CN" sz="2100" dirty="0">
                <a:solidFill>
                  <a:srgbClr val="D4D4D4"/>
                </a:solidFill>
              </a:rPr>
              <a:t>(</a:t>
            </a:r>
            <a:r>
              <a:rPr lang="en-US" altLang="zh-CN" sz="2100" dirty="0">
                <a:solidFill>
                  <a:srgbClr val="569CD6"/>
                </a:solidFill>
              </a:rPr>
              <a:t>const</a:t>
            </a: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>
                <a:solidFill>
                  <a:srgbClr val="4EC9B0"/>
                </a:solidFill>
              </a:rPr>
              <a:t>bigint</a:t>
            </a: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>
                <a:solidFill>
                  <a:srgbClr val="569CD6"/>
                </a:solidFill>
              </a:rPr>
              <a:t>&amp;</a:t>
            </a:r>
            <a:r>
              <a:rPr lang="en-US" altLang="zh-CN" sz="2100" dirty="0">
                <a:solidFill>
                  <a:srgbClr val="9CDCFE"/>
                </a:solidFill>
              </a:rPr>
              <a:t>A</a:t>
            </a:r>
            <a:r>
              <a:rPr lang="en-US" altLang="zh-CN" sz="2100" dirty="0">
                <a:solidFill>
                  <a:srgbClr val="D4D4D4"/>
                </a:solidFill>
              </a:rPr>
              <a:t>, </a:t>
            </a:r>
            <a:r>
              <a:rPr lang="en-US" altLang="zh-CN" sz="2100" dirty="0">
                <a:solidFill>
                  <a:srgbClr val="569CD6"/>
                </a:solidFill>
              </a:rPr>
              <a:t>const</a:t>
            </a: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>
                <a:solidFill>
                  <a:srgbClr val="569CD6"/>
                </a:solidFill>
              </a:rPr>
              <a:t>int</a:t>
            </a: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>
                <a:solidFill>
                  <a:srgbClr val="569CD6"/>
                </a:solidFill>
              </a:rPr>
              <a:t>&amp;</a:t>
            </a:r>
            <a:r>
              <a:rPr lang="en-US" altLang="zh-CN" sz="2100" dirty="0">
                <a:solidFill>
                  <a:srgbClr val="9CDCFE"/>
                </a:solidFill>
              </a:rPr>
              <a:t>B</a:t>
            </a:r>
            <a:r>
              <a:rPr lang="en-US" altLang="zh-CN" sz="21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 smtClean="0">
                <a:solidFill>
                  <a:srgbClr val="6A9955"/>
                </a:solidFill>
              </a:rPr>
              <a:t>//</a:t>
            </a:r>
            <a:r>
              <a:rPr lang="en-US" altLang="zh-CN" sz="2100" dirty="0">
                <a:solidFill>
                  <a:srgbClr val="6A9955"/>
                </a:solidFill>
              </a:rPr>
              <a:t> B should not greater than 214748364.</a:t>
            </a:r>
            <a:endParaRPr lang="en-US" altLang="zh-CN" sz="2100" dirty="0">
              <a:solidFill>
                <a:srgbClr val="D4D4D4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zh-CN" sz="2100" dirty="0" smtClean="0">
                <a:solidFill>
                  <a:srgbClr val="D4D4D4"/>
                </a:solidFill>
              </a:rPr>
              <a:t> {</a:t>
            </a:r>
            <a:endParaRPr lang="en-US" altLang="zh-CN" sz="2100" dirty="0">
              <a:solidFill>
                <a:srgbClr val="D4D4D4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>
                <a:solidFill>
                  <a:srgbClr val="D4D4D4"/>
                </a:solidFill>
              </a:rPr>
              <a:t>    </a:t>
            </a:r>
            <a:r>
              <a:rPr lang="en-US" altLang="zh-CN" sz="2100" dirty="0">
                <a:solidFill>
                  <a:srgbClr val="569CD6"/>
                </a:solidFill>
              </a:rPr>
              <a:t>int</a:t>
            </a: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>
                <a:solidFill>
                  <a:srgbClr val="9CDCFE"/>
                </a:solidFill>
              </a:rPr>
              <a:t>left</a:t>
            </a:r>
            <a:r>
              <a:rPr lang="en-US" altLang="zh-CN" sz="2100" dirty="0">
                <a:solidFill>
                  <a:srgbClr val="D4D4D4"/>
                </a:solidFill>
              </a:rPr>
              <a:t> = </a:t>
            </a:r>
            <a:r>
              <a:rPr lang="en-US" altLang="zh-CN" sz="2100" dirty="0">
                <a:solidFill>
                  <a:srgbClr val="B5CEA8"/>
                </a:solidFill>
              </a:rPr>
              <a:t>0</a:t>
            </a:r>
            <a:r>
              <a:rPr lang="en-US" altLang="zh-CN" sz="21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>
                <a:solidFill>
                  <a:srgbClr val="D4D4D4"/>
                </a:solidFill>
              </a:rPr>
              <a:t>    </a:t>
            </a:r>
            <a:r>
              <a:rPr lang="en-US" altLang="zh-CN" sz="2100" dirty="0">
                <a:solidFill>
                  <a:srgbClr val="C586C0"/>
                </a:solidFill>
              </a:rPr>
              <a:t>for</a:t>
            </a:r>
            <a:r>
              <a:rPr lang="en-US" altLang="zh-CN" sz="2100" dirty="0">
                <a:solidFill>
                  <a:srgbClr val="D4D4D4"/>
                </a:solidFill>
              </a:rPr>
              <a:t> (</a:t>
            </a:r>
            <a:r>
              <a:rPr lang="en-US" altLang="zh-CN" sz="2100" dirty="0">
                <a:solidFill>
                  <a:srgbClr val="569CD6"/>
                </a:solidFill>
              </a:rPr>
              <a:t>unsigned</a:t>
            </a: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>
                <a:solidFill>
                  <a:srgbClr val="9CDCFE"/>
                </a:solidFill>
              </a:rPr>
              <a:t>i</a:t>
            </a:r>
            <a:r>
              <a:rPr lang="en-US" altLang="zh-CN" sz="2100" dirty="0">
                <a:solidFill>
                  <a:srgbClr val="D4D4D4"/>
                </a:solidFill>
              </a:rPr>
              <a:t> = </a:t>
            </a:r>
            <a:r>
              <a:rPr lang="en-US" altLang="zh-CN" sz="2100" dirty="0">
                <a:solidFill>
                  <a:srgbClr val="9CDCFE"/>
                </a:solidFill>
              </a:rPr>
              <a:t>A</a:t>
            </a:r>
            <a:r>
              <a:rPr lang="en-US" altLang="zh-CN" sz="2100" dirty="0">
                <a:solidFill>
                  <a:srgbClr val="D4D4D4"/>
                </a:solidFill>
              </a:rPr>
              <a:t>.</a:t>
            </a:r>
            <a:r>
              <a:rPr lang="en-US" altLang="zh-CN" sz="2100" dirty="0">
                <a:solidFill>
                  <a:srgbClr val="9CDCFE"/>
                </a:solidFill>
              </a:rPr>
              <a:t>num</a:t>
            </a:r>
            <a:r>
              <a:rPr lang="en-US" altLang="zh-CN" sz="2100" dirty="0">
                <a:solidFill>
                  <a:srgbClr val="D4D4D4"/>
                </a:solidFill>
              </a:rPr>
              <a:t>.</a:t>
            </a:r>
            <a:r>
              <a:rPr lang="en-US" altLang="zh-CN" sz="2100" dirty="0">
                <a:solidFill>
                  <a:srgbClr val="DCDCAA"/>
                </a:solidFill>
              </a:rPr>
              <a:t>size</a:t>
            </a:r>
            <a:r>
              <a:rPr lang="en-US" altLang="zh-CN" sz="2100" dirty="0">
                <a:solidFill>
                  <a:srgbClr val="D4D4D4"/>
                </a:solidFill>
              </a:rPr>
              <a:t>(); </a:t>
            </a:r>
            <a:r>
              <a:rPr lang="en-US" altLang="zh-CN" sz="2100" dirty="0">
                <a:solidFill>
                  <a:srgbClr val="9CDCFE"/>
                </a:solidFill>
              </a:rPr>
              <a:t>i</a:t>
            </a:r>
            <a:r>
              <a:rPr lang="en-US" altLang="zh-CN" sz="2100" dirty="0">
                <a:solidFill>
                  <a:srgbClr val="D4D4D4"/>
                </a:solidFill>
              </a:rPr>
              <a:t>--; </a:t>
            </a:r>
            <a:r>
              <a:rPr lang="en-US" altLang="zh-CN" sz="2100" dirty="0">
                <a:solidFill>
                  <a:srgbClr val="9CDCFE"/>
                </a:solidFill>
              </a:rPr>
              <a:t>left</a:t>
            </a:r>
            <a:r>
              <a:rPr lang="en-US" altLang="zh-CN" sz="2100" dirty="0">
                <a:solidFill>
                  <a:srgbClr val="D4D4D4"/>
                </a:solidFill>
              </a:rPr>
              <a:t> *= </a:t>
            </a:r>
            <a:r>
              <a:rPr lang="en-US" altLang="zh-CN" sz="2100" dirty="0">
                <a:solidFill>
                  <a:srgbClr val="B5CEA8"/>
                </a:solidFill>
              </a:rPr>
              <a:t>10</a:t>
            </a:r>
            <a:r>
              <a:rPr lang="en-US" altLang="zh-CN" sz="21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>
                <a:solidFill>
                  <a:srgbClr val="D4D4D4"/>
                </a:solidFill>
              </a:rPr>
              <a:t>    {</a:t>
            </a:r>
          </a:p>
          <a:p>
            <a:pPr>
              <a:buFont typeface="+mj-lt"/>
              <a:buAutoNum type="arabicPeriod"/>
            </a:pP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>
                <a:solidFill>
                  <a:srgbClr val="D4D4D4"/>
                </a:solidFill>
              </a:rPr>
              <a:t>        </a:t>
            </a:r>
            <a:r>
              <a:rPr lang="en-US" altLang="zh-CN" sz="2100" dirty="0">
                <a:solidFill>
                  <a:srgbClr val="9CDCFE"/>
                </a:solidFill>
              </a:rPr>
              <a:t>left</a:t>
            </a:r>
            <a:r>
              <a:rPr lang="en-US" altLang="zh-CN" sz="2100" dirty="0">
                <a:solidFill>
                  <a:srgbClr val="D4D4D4"/>
                </a:solidFill>
              </a:rPr>
              <a:t> += </a:t>
            </a:r>
            <a:r>
              <a:rPr lang="en-US" altLang="zh-CN" sz="2100" dirty="0">
                <a:solidFill>
                  <a:srgbClr val="9CDCFE"/>
                </a:solidFill>
              </a:rPr>
              <a:t>A</a:t>
            </a:r>
            <a:r>
              <a:rPr lang="en-US" altLang="zh-CN" sz="2100" dirty="0">
                <a:solidFill>
                  <a:srgbClr val="D4D4D4"/>
                </a:solidFill>
              </a:rPr>
              <a:t>.</a:t>
            </a:r>
            <a:r>
              <a:rPr lang="en-US" altLang="zh-CN" sz="2100" dirty="0">
                <a:solidFill>
                  <a:srgbClr val="9CDCFE"/>
                </a:solidFill>
              </a:rPr>
              <a:t>num</a:t>
            </a:r>
            <a:r>
              <a:rPr lang="en-US" altLang="zh-CN" sz="2100" dirty="0">
                <a:solidFill>
                  <a:srgbClr val="DCDCAA"/>
                </a:solidFill>
              </a:rPr>
              <a:t>[</a:t>
            </a:r>
            <a:r>
              <a:rPr lang="en-US" altLang="zh-CN" sz="2100" dirty="0">
                <a:solidFill>
                  <a:srgbClr val="9CDCFE"/>
                </a:solidFill>
              </a:rPr>
              <a:t>i</a:t>
            </a:r>
            <a:r>
              <a:rPr lang="en-US" altLang="zh-CN" sz="2100" dirty="0">
                <a:solidFill>
                  <a:srgbClr val="DCDCAA"/>
                </a:solidFill>
              </a:rPr>
              <a:t>]</a:t>
            </a:r>
            <a:r>
              <a:rPr lang="en-US" altLang="zh-CN" sz="21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>
                <a:solidFill>
                  <a:srgbClr val="D4D4D4"/>
                </a:solidFill>
              </a:rPr>
              <a:t>       </a:t>
            </a:r>
            <a:r>
              <a:rPr lang="en-US" altLang="zh-CN" sz="2100" dirty="0">
                <a:solidFill>
                  <a:srgbClr val="9CDCFE"/>
                </a:solidFill>
              </a:rPr>
              <a:t>left</a:t>
            </a:r>
            <a:r>
              <a:rPr lang="en-US" altLang="zh-CN" sz="2100" dirty="0">
                <a:solidFill>
                  <a:srgbClr val="D4D4D4"/>
                </a:solidFill>
              </a:rPr>
              <a:t> %= </a:t>
            </a:r>
            <a:r>
              <a:rPr lang="en-US" altLang="zh-CN" sz="2100" dirty="0">
                <a:solidFill>
                  <a:srgbClr val="9CDCFE"/>
                </a:solidFill>
              </a:rPr>
              <a:t>B</a:t>
            </a:r>
            <a:r>
              <a:rPr lang="en-US" altLang="zh-CN" sz="21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>
                <a:solidFill>
                  <a:srgbClr val="D4D4D4"/>
                </a:solidFill>
              </a:rPr>
              <a:t>   }</a:t>
            </a:r>
          </a:p>
          <a:p>
            <a:pPr>
              <a:buFont typeface="+mj-lt"/>
              <a:buAutoNum type="arabicPeriod"/>
            </a:pP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 smtClean="0">
                <a:solidFill>
                  <a:srgbClr val="D4D4D4"/>
                </a:solidFill>
              </a:rPr>
              <a:t> </a:t>
            </a:r>
            <a:r>
              <a:rPr lang="en-US" altLang="zh-CN" sz="2100" dirty="0">
                <a:solidFill>
                  <a:srgbClr val="D4D4D4"/>
                </a:solidFill>
              </a:rPr>
              <a:t>   </a:t>
            </a:r>
            <a:r>
              <a:rPr lang="en-US" altLang="zh-CN" sz="2100" dirty="0">
                <a:solidFill>
                  <a:srgbClr val="C586C0"/>
                </a:solidFill>
              </a:rPr>
              <a:t>return</a:t>
            </a:r>
            <a:r>
              <a:rPr lang="en-US" altLang="zh-CN" sz="2100" dirty="0">
                <a:solidFill>
                  <a:srgbClr val="D4D4D4"/>
                </a:solidFill>
              </a:rPr>
              <a:t> </a:t>
            </a:r>
            <a:r>
              <a:rPr lang="en-US" altLang="zh-CN" sz="2100" dirty="0">
                <a:solidFill>
                  <a:srgbClr val="9CDCFE"/>
                </a:solidFill>
              </a:rPr>
              <a:t>left</a:t>
            </a:r>
            <a:r>
              <a:rPr lang="en-US" altLang="zh-CN" sz="21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2100" dirty="0" smtClean="0">
                <a:solidFill>
                  <a:srgbClr val="D4D4D4"/>
                </a:solidFill>
              </a:rPr>
              <a:t> }</a:t>
            </a:r>
            <a:endParaRPr lang="en-US" altLang="zh-CN" sz="21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40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000" dirty="0" smtClean="0"/>
              <a:t>高精度除高精度</a:t>
            </a:r>
            <a:endParaRPr lang="zh-CN" altLang="en-US" sz="5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与单精度除高精度相似</a:t>
            </a:r>
            <a:r>
              <a:rPr lang="en-US" altLang="zh-CN" dirty="0" smtClean="0"/>
              <a:t>,</a:t>
            </a:r>
            <a:r>
              <a:rPr lang="zh-CN" altLang="en-US" dirty="0" smtClean="0"/>
              <a:t>依然是考虑每位的答案是多少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对于每位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我们枚举</a:t>
            </a:r>
            <a:r>
              <a:rPr lang="en-US" altLang="zh-CN" dirty="0" smtClean="0"/>
              <a:t>(</a:t>
            </a:r>
            <a:r>
              <a:rPr lang="zh-CN" altLang="en-US" dirty="0" smtClean="0"/>
              <a:t>倍增</a:t>
            </a:r>
            <a:r>
              <a:rPr lang="en-US" altLang="zh-CN" dirty="0"/>
              <a:t>,</a:t>
            </a:r>
            <a:r>
              <a:rPr lang="zh-CN" altLang="en-US" dirty="0" smtClean="0"/>
              <a:t>二分亦可</a:t>
            </a:r>
            <a:r>
              <a:rPr lang="en-US" altLang="zh-CN" dirty="0" smtClean="0"/>
              <a:t>)</a:t>
            </a:r>
            <a:r>
              <a:rPr lang="zh-CN" altLang="en-US" dirty="0" smtClean="0"/>
              <a:t>其答案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然后检查其是否合法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197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 smtClean="0">
                <a:solidFill>
                  <a:srgbClr val="4EC9B0"/>
                </a:solidFill>
              </a:rPr>
              <a:t>bigint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DCDCAA"/>
                </a:solidFill>
              </a:rPr>
              <a:t>operator/</a:t>
            </a:r>
            <a:r>
              <a:rPr lang="en-US" altLang="zh-CN" sz="1200" dirty="0">
                <a:solidFill>
                  <a:srgbClr val="D4D4D4"/>
                </a:solidFill>
              </a:rPr>
              <a:t>(</a:t>
            </a:r>
            <a:r>
              <a:rPr lang="en-US" altLang="zh-CN" sz="1200" dirty="0">
                <a:solidFill>
                  <a:srgbClr val="569CD6"/>
                </a:solidFill>
              </a:rPr>
              <a:t>const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</a:rPr>
              <a:t>bigint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</a:rPr>
              <a:t>&amp;</a:t>
            </a:r>
            <a:r>
              <a:rPr lang="en-US" altLang="zh-CN" sz="1200" dirty="0">
                <a:solidFill>
                  <a:srgbClr val="9CDCFE"/>
                </a:solidFill>
              </a:rPr>
              <a:t>A</a:t>
            </a:r>
            <a:r>
              <a:rPr lang="en-US" altLang="zh-CN" sz="1200" dirty="0">
                <a:solidFill>
                  <a:srgbClr val="D4D4D4"/>
                </a:solidFill>
              </a:rPr>
              <a:t>, </a:t>
            </a:r>
            <a:r>
              <a:rPr lang="en-US" altLang="zh-CN" sz="1200" dirty="0">
                <a:solidFill>
                  <a:srgbClr val="569CD6"/>
                </a:solidFill>
              </a:rPr>
              <a:t>const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4EC9B0"/>
                </a:solidFill>
              </a:rPr>
              <a:t>bigint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569CD6"/>
                </a:solidFill>
              </a:rPr>
              <a:t>&amp;</a:t>
            </a:r>
            <a:r>
              <a:rPr lang="en-US" altLang="zh-CN" sz="1200" dirty="0">
                <a:solidFill>
                  <a:srgbClr val="9CDCFE"/>
                </a:solidFill>
              </a:rPr>
              <a:t>B</a:t>
            </a:r>
            <a:r>
              <a:rPr lang="en-US" altLang="zh-CN" sz="12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 smtClean="0">
                <a:solidFill>
                  <a:srgbClr val="D4D4D4"/>
                </a:solidFill>
              </a:rPr>
              <a:t> {</a:t>
            </a:r>
            <a:endParaRPr lang="en-US" altLang="zh-CN" sz="1200" dirty="0">
              <a:solidFill>
                <a:srgbClr val="D4D4D4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</a:t>
            </a:r>
            <a:r>
              <a:rPr lang="en-US" altLang="zh-CN" sz="1200" dirty="0">
                <a:solidFill>
                  <a:srgbClr val="4EC9B0"/>
                </a:solidFill>
              </a:rPr>
              <a:t>bigint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</a:rPr>
              <a:t>res</a:t>
            </a:r>
            <a:r>
              <a:rPr lang="en-US" altLang="zh-CN" sz="12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</a:t>
            </a:r>
            <a:r>
              <a:rPr lang="en-US" altLang="zh-CN" sz="1200" dirty="0">
                <a:solidFill>
                  <a:srgbClr val="4EC9B0"/>
                </a:solidFill>
              </a:rPr>
              <a:t>std</a:t>
            </a:r>
            <a:r>
              <a:rPr lang="en-US" altLang="zh-CN" sz="1200" dirty="0">
                <a:solidFill>
                  <a:srgbClr val="D4D4D4"/>
                </a:solidFill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</a:rPr>
              <a:t>vector</a:t>
            </a:r>
            <a:r>
              <a:rPr lang="en-US" altLang="zh-CN" sz="1200" dirty="0">
                <a:solidFill>
                  <a:srgbClr val="D4D4D4"/>
                </a:solidFill>
              </a:rPr>
              <a:t>&lt;</a:t>
            </a:r>
            <a:r>
              <a:rPr lang="en-US" altLang="zh-CN" sz="1200" dirty="0">
                <a:solidFill>
                  <a:srgbClr val="569CD6"/>
                </a:solidFill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</a:rPr>
              <a:t>&gt; </a:t>
            </a:r>
            <a:r>
              <a:rPr lang="en-US" altLang="zh-CN" sz="1200" dirty="0">
                <a:solidFill>
                  <a:srgbClr val="9CDCFE"/>
                </a:solidFill>
              </a:rPr>
              <a:t>left</a:t>
            </a:r>
            <a:r>
              <a:rPr lang="en-US" altLang="zh-CN" sz="12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</a:t>
            </a:r>
            <a:r>
              <a:rPr lang="en-US" altLang="zh-CN" sz="1200" dirty="0">
                <a:solidFill>
                  <a:srgbClr val="9CDCFE"/>
                </a:solidFill>
              </a:rPr>
              <a:t>res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9CDCFE"/>
                </a:solidFill>
              </a:rPr>
              <a:t>num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resize</a:t>
            </a:r>
            <a:r>
              <a:rPr lang="en-US" altLang="zh-CN" sz="1200" dirty="0">
                <a:solidFill>
                  <a:srgbClr val="D4D4D4"/>
                </a:solidFill>
              </a:rPr>
              <a:t>(</a:t>
            </a:r>
            <a:r>
              <a:rPr lang="en-US" altLang="zh-CN" sz="1200" dirty="0">
                <a:solidFill>
                  <a:srgbClr val="9CDCFE"/>
                </a:solidFill>
              </a:rPr>
              <a:t>A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9CDCFE"/>
                </a:solidFill>
              </a:rPr>
              <a:t>num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</a:rPr>
              <a:t>());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</a:t>
            </a:r>
            <a:r>
              <a:rPr lang="en-US" altLang="zh-CN" sz="1200" dirty="0">
                <a:solidFill>
                  <a:srgbClr val="C586C0"/>
                </a:solidFill>
              </a:rPr>
              <a:t>for</a:t>
            </a:r>
            <a:r>
              <a:rPr lang="en-US" altLang="zh-CN" sz="1200" dirty="0">
                <a:solidFill>
                  <a:srgbClr val="D4D4D4"/>
                </a:solidFill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</a:rPr>
              <a:t>unsigned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</a:rPr>
              <a:t>i</a:t>
            </a:r>
            <a:r>
              <a:rPr lang="en-US" altLang="zh-CN" sz="1200" dirty="0">
                <a:solidFill>
                  <a:srgbClr val="D4D4D4"/>
                </a:solidFill>
              </a:rPr>
              <a:t> = </a:t>
            </a:r>
            <a:r>
              <a:rPr lang="en-US" altLang="zh-CN" sz="1200" dirty="0">
                <a:solidFill>
                  <a:srgbClr val="9CDCFE"/>
                </a:solidFill>
              </a:rPr>
              <a:t>A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9CDCFE"/>
                </a:solidFill>
              </a:rPr>
              <a:t>num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</a:rPr>
              <a:t>(); </a:t>
            </a:r>
            <a:r>
              <a:rPr lang="en-US" altLang="zh-CN" sz="1200" dirty="0">
                <a:solidFill>
                  <a:srgbClr val="9CDCFE"/>
                </a:solidFill>
              </a:rPr>
              <a:t>i</a:t>
            </a:r>
            <a:r>
              <a:rPr lang="en-US" altLang="zh-CN" sz="1200" dirty="0">
                <a:solidFill>
                  <a:srgbClr val="D4D4D4"/>
                </a:solidFill>
              </a:rPr>
              <a:t>--;)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{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</a:t>
            </a:r>
            <a:r>
              <a:rPr lang="en-US" altLang="zh-CN" sz="1200" dirty="0">
                <a:solidFill>
                  <a:srgbClr val="9CDCFE"/>
                </a:solidFill>
              </a:rPr>
              <a:t>left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insert</a:t>
            </a:r>
            <a:r>
              <a:rPr lang="en-US" altLang="zh-CN" sz="1200" dirty="0">
                <a:solidFill>
                  <a:srgbClr val="D4D4D4"/>
                </a:solidFill>
              </a:rPr>
              <a:t>(</a:t>
            </a:r>
            <a:r>
              <a:rPr lang="en-US" altLang="zh-CN" sz="1200" dirty="0">
                <a:solidFill>
                  <a:srgbClr val="9CDCFE"/>
                </a:solidFill>
              </a:rPr>
              <a:t>left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begin</a:t>
            </a:r>
            <a:r>
              <a:rPr lang="en-US" altLang="zh-CN" sz="1200" dirty="0">
                <a:solidFill>
                  <a:srgbClr val="D4D4D4"/>
                </a:solidFill>
              </a:rPr>
              <a:t>(), </a:t>
            </a:r>
            <a:r>
              <a:rPr lang="en-US" altLang="zh-CN" sz="1200" dirty="0">
                <a:solidFill>
                  <a:srgbClr val="9CDCFE"/>
                </a:solidFill>
              </a:rPr>
              <a:t>A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9CDCFE"/>
                </a:solidFill>
              </a:rPr>
              <a:t>num</a:t>
            </a:r>
            <a:r>
              <a:rPr lang="en-US" altLang="zh-CN" sz="1200" dirty="0">
                <a:solidFill>
                  <a:srgbClr val="DCDCAA"/>
                </a:solidFill>
              </a:rPr>
              <a:t>[</a:t>
            </a:r>
            <a:r>
              <a:rPr lang="en-US" altLang="zh-CN" sz="1200" dirty="0">
                <a:solidFill>
                  <a:srgbClr val="9CDCFE"/>
                </a:solidFill>
              </a:rPr>
              <a:t>i</a:t>
            </a:r>
            <a:r>
              <a:rPr lang="en-US" altLang="zh-CN" sz="1200" dirty="0">
                <a:solidFill>
                  <a:srgbClr val="DCDCAA"/>
                </a:solidFill>
              </a:rPr>
              <a:t>]</a:t>
            </a:r>
            <a:r>
              <a:rPr lang="en-US" altLang="zh-CN" sz="1200" dirty="0">
                <a:solidFill>
                  <a:srgbClr val="D4D4D4"/>
                </a:solidFill>
              </a:rPr>
              <a:t>);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</a:t>
            </a:r>
            <a:r>
              <a:rPr lang="en-US" altLang="zh-CN" sz="1200" dirty="0">
                <a:solidFill>
                  <a:srgbClr val="569CD6"/>
                </a:solidFill>
              </a:rPr>
              <a:t>bool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</a:rPr>
              <a:t>flag</a:t>
            </a:r>
            <a:r>
              <a:rPr lang="en-US" altLang="zh-CN" sz="1200" dirty="0">
                <a:solidFill>
                  <a:srgbClr val="D4D4D4"/>
                </a:solidFill>
              </a:rPr>
              <a:t> = </a:t>
            </a:r>
            <a:r>
              <a:rPr lang="en-US" altLang="zh-CN" sz="1200" dirty="0">
                <a:solidFill>
                  <a:srgbClr val="569CD6"/>
                </a:solidFill>
              </a:rPr>
              <a:t>false</a:t>
            </a:r>
            <a:r>
              <a:rPr lang="en-US" altLang="zh-CN" sz="12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</a:t>
            </a:r>
            <a:r>
              <a:rPr lang="en-US" altLang="zh-CN" sz="1200" dirty="0">
                <a:solidFill>
                  <a:srgbClr val="C586C0"/>
                </a:solidFill>
              </a:rPr>
              <a:t>do</a:t>
            </a:r>
            <a:endParaRPr lang="en-US" altLang="zh-CN" sz="1200" dirty="0">
              <a:solidFill>
                <a:srgbClr val="D4D4D4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{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</a:t>
            </a:r>
            <a:r>
              <a:rPr lang="en-US" altLang="zh-CN" sz="1200" dirty="0">
                <a:solidFill>
                  <a:srgbClr val="9CDCFE"/>
                </a:solidFill>
              </a:rPr>
              <a:t>flag</a:t>
            </a:r>
            <a:r>
              <a:rPr lang="en-US" altLang="zh-CN" sz="1200" dirty="0">
                <a:solidFill>
                  <a:srgbClr val="D4D4D4"/>
                </a:solidFill>
              </a:rPr>
              <a:t> = </a:t>
            </a:r>
            <a:r>
              <a:rPr lang="en-US" altLang="zh-CN" sz="1200" dirty="0">
                <a:solidFill>
                  <a:srgbClr val="9CDCFE"/>
                </a:solidFill>
              </a:rPr>
              <a:t>left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</a:rPr>
              <a:t>() &gt;= </a:t>
            </a:r>
            <a:r>
              <a:rPr lang="en-US" altLang="zh-CN" sz="1200" dirty="0">
                <a:solidFill>
                  <a:srgbClr val="9CDCFE"/>
                </a:solidFill>
              </a:rPr>
              <a:t>B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9CDCFE"/>
                </a:solidFill>
              </a:rPr>
              <a:t>num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</a:rPr>
              <a:t>();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</a:t>
            </a:r>
            <a:r>
              <a:rPr lang="en-US" altLang="zh-CN" sz="1200" dirty="0">
                <a:solidFill>
                  <a:srgbClr val="C586C0"/>
                </a:solidFill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</a:rPr>
              <a:t> (</a:t>
            </a:r>
            <a:r>
              <a:rPr lang="en-US" altLang="zh-CN" sz="1200" dirty="0">
                <a:solidFill>
                  <a:srgbClr val="9CDCFE"/>
                </a:solidFill>
              </a:rPr>
              <a:t>left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</a:rPr>
              <a:t>() == </a:t>
            </a:r>
            <a:r>
              <a:rPr lang="en-US" altLang="zh-CN" sz="1200" dirty="0">
                <a:solidFill>
                  <a:srgbClr val="9CDCFE"/>
                </a:solidFill>
              </a:rPr>
              <a:t>B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9CDCFE"/>
                </a:solidFill>
              </a:rPr>
              <a:t>num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</a:rPr>
              <a:t>())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    </a:t>
            </a:r>
            <a:r>
              <a:rPr lang="en-US" altLang="zh-CN" sz="1200" dirty="0">
                <a:solidFill>
                  <a:srgbClr val="C586C0"/>
                </a:solidFill>
              </a:rPr>
              <a:t>for</a:t>
            </a:r>
            <a:r>
              <a:rPr lang="en-US" altLang="zh-CN" sz="1200" dirty="0">
                <a:solidFill>
                  <a:srgbClr val="D4D4D4"/>
                </a:solidFill>
              </a:rPr>
              <a:t> (</a:t>
            </a:r>
            <a:r>
              <a:rPr lang="en-US" altLang="zh-CN" sz="1200" dirty="0">
                <a:solidFill>
                  <a:srgbClr val="569CD6"/>
                </a:solidFill>
              </a:rPr>
              <a:t>unsigned</a:t>
            </a:r>
            <a:r>
              <a:rPr lang="en-US" altLang="zh-CN" sz="1200" dirty="0">
                <a:solidFill>
                  <a:srgbClr val="D4D4D4"/>
                </a:solidFill>
              </a:rPr>
              <a:t> </a:t>
            </a:r>
            <a:r>
              <a:rPr lang="en-US" altLang="zh-CN" sz="1200" dirty="0">
                <a:solidFill>
                  <a:srgbClr val="9CDCFE"/>
                </a:solidFill>
              </a:rPr>
              <a:t>j</a:t>
            </a:r>
            <a:r>
              <a:rPr lang="en-US" altLang="zh-CN" sz="1200" dirty="0">
                <a:solidFill>
                  <a:srgbClr val="D4D4D4"/>
                </a:solidFill>
              </a:rPr>
              <a:t> = </a:t>
            </a:r>
            <a:r>
              <a:rPr lang="en-US" altLang="zh-CN" sz="1200" dirty="0">
                <a:solidFill>
                  <a:srgbClr val="9CDCFE"/>
                </a:solidFill>
              </a:rPr>
              <a:t>left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DCDCAA"/>
                </a:solidFill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</a:rPr>
              <a:t>(); </a:t>
            </a:r>
            <a:r>
              <a:rPr lang="en-US" altLang="zh-CN" sz="1200" dirty="0">
                <a:solidFill>
                  <a:srgbClr val="9CDCFE"/>
                </a:solidFill>
              </a:rPr>
              <a:t>flag</a:t>
            </a:r>
            <a:r>
              <a:rPr lang="en-US" altLang="zh-CN" sz="1200" dirty="0">
                <a:solidFill>
                  <a:srgbClr val="D4D4D4"/>
                </a:solidFill>
              </a:rPr>
              <a:t> &amp;&amp; </a:t>
            </a:r>
            <a:r>
              <a:rPr lang="en-US" altLang="zh-CN" sz="1200" dirty="0">
                <a:solidFill>
                  <a:srgbClr val="9CDCFE"/>
                </a:solidFill>
              </a:rPr>
              <a:t>j</a:t>
            </a:r>
            <a:r>
              <a:rPr lang="en-US" altLang="zh-CN" sz="1200" dirty="0">
                <a:solidFill>
                  <a:srgbClr val="D4D4D4"/>
                </a:solidFill>
              </a:rPr>
              <a:t>--;)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    {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       </a:t>
            </a:r>
            <a:r>
              <a:rPr lang="en-US" altLang="zh-CN" sz="1200" dirty="0">
                <a:solidFill>
                  <a:srgbClr val="C586C0"/>
                </a:solidFill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</a:rPr>
              <a:t> (</a:t>
            </a:r>
            <a:r>
              <a:rPr lang="en-US" altLang="zh-CN" sz="1200" dirty="0">
                <a:solidFill>
                  <a:srgbClr val="9CDCFE"/>
                </a:solidFill>
              </a:rPr>
              <a:t>left</a:t>
            </a:r>
            <a:r>
              <a:rPr lang="en-US" altLang="zh-CN" sz="1200" dirty="0">
                <a:solidFill>
                  <a:srgbClr val="DCDCAA"/>
                </a:solidFill>
              </a:rPr>
              <a:t>[</a:t>
            </a:r>
            <a:r>
              <a:rPr lang="en-US" altLang="zh-CN" sz="1200" dirty="0">
                <a:solidFill>
                  <a:srgbClr val="9CDCFE"/>
                </a:solidFill>
              </a:rPr>
              <a:t>j</a:t>
            </a:r>
            <a:r>
              <a:rPr lang="en-US" altLang="zh-CN" sz="1200" dirty="0">
                <a:solidFill>
                  <a:srgbClr val="DCDCAA"/>
                </a:solidFill>
              </a:rPr>
              <a:t>]</a:t>
            </a:r>
            <a:r>
              <a:rPr lang="en-US" altLang="zh-CN" sz="1200" dirty="0">
                <a:solidFill>
                  <a:srgbClr val="D4D4D4"/>
                </a:solidFill>
              </a:rPr>
              <a:t> &lt; </a:t>
            </a:r>
            <a:r>
              <a:rPr lang="en-US" altLang="zh-CN" sz="1200" dirty="0">
                <a:solidFill>
                  <a:srgbClr val="9CDCFE"/>
                </a:solidFill>
              </a:rPr>
              <a:t>B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9CDCFE"/>
                </a:solidFill>
              </a:rPr>
              <a:t>num</a:t>
            </a:r>
            <a:r>
              <a:rPr lang="en-US" altLang="zh-CN" sz="1200" dirty="0">
                <a:solidFill>
                  <a:srgbClr val="DCDCAA"/>
                </a:solidFill>
              </a:rPr>
              <a:t>[</a:t>
            </a:r>
            <a:r>
              <a:rPr lang="en-US" altLang="zh-CN" sz="1200" dirty="0">
                <a:solidFill>
                  <a:srgbClr val="9CDCFE"/>
                </a:solidFill>
              </a:rPr>
              <a:t>j</a:t>
            </a:r>
            <a:r>
              <a:rPr lang="en-US" altLang="zh-CN" sz="1200" dirty="0">
                <a:solidFill>
                  <a:srgbClr val="DCDCAA"/>
                </a:solidFill>
              </a:rPr>
              <a:t>]</a:t>
            </a:r>
            <a:r>
              <a:rPr lang="en-US" altLang="zh-CN" sz="12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           </a:t>
            </a:r>
            <a:r>
              <a:rPr lang="en-US" altLang="zh-CN" sz="1200" dirty="0">
                <a:solidFill>
                  <a:srgbClr val="9CDCFE"/>
                </a:solidFill>
              </a:rPr>
              <a:t>flag</a:t>
            </a:r>
            <a:r>
              <a:rPr lang="en-US" altLang="zh-CN" sz="1200" dirty="0">
                <a:solidFill>
                  <a:srgbClr val="D4D4D4"/>
                </a:solidFill>
              </a:rPr>
              <a:t> = </a:t>
            </a:r>
            <a:r>
              <a:rPr lang="en-US" altLang="zh-CN" sz="1200" dirty="0">
                <a:solidFill>
                  <a:srgbClr val="569CD6"/>
                </a:solidFill>
              </a:rPr>
              <a:t>false</a:t>
            </a:r>
            <a:r>
              <a:rPr lang="en-US" altLang="zh-CN" sz="12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        </a:t>
            </a:r>
            <a:r>
              <a:rPr lang="en-US" altLang="zh-CN" sz="1200" dirty="0">
                <a:solidFill>
                  <a:srgbClr val="C586C0"/>
                </a:solidFill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</a:rPr>
              <a:t> (</a:t>
            </a:r>
            <a:r>
              <a:rPr lang="en-US" altLang="zh-CN" sz="1200" dirty="0">
                <a:solidFill>
                  <a:srgbClr val="9CDCFE"/>
                </a:solidFill>
              </a:rPr>
              <a:t>left</a:t>
            </a:r>
            <a:r>
              <a:rPr lang="en-US" altLang="zh-CN" sz="1200" dirty="0">
                <a:solidFill>
                  <a:srgbClr val="DCDCAA"/>
                </a:solidFill>
              </a:rPr>
              <a:t>[</a:t>
            </a:r>
            <a:r>
              <a:rPr lang="en-US" altLang="zh-CN" sz="1200" dirty="0">
                <a:solidFill>
                  <a:srgbClr val="9CDCFE"/>
                </a:solidFill>
              </a:rPr>
              <a:t>j</a:t>
            </a:r>
            <a:r>
              <a:rPr lang="en-US" altLang="zh-CN" sz="1200" dirty="0">
                <a:solidFill>
                  <a:srgbClr val="DCDCAA"/>
                </a:solidFill>
              </a:rPr>
              <a:t>]</a:t>
            </a:r>
            <a:r>
              <a:rPr lang="en-US" altLang="zh-CN" sz="1200" dirty="0">
                <a:solidFill>
                  <a:srgbClr val="D4D4D4"/>
                </a:solidFill>
              </a:rPr>
              <a:t> &gt; </a:t>
            </a:r>
            <a:r>
              <a:rPr lang="en-US" altLang="zh-CN" sz="1200" dirty="0">
                <a:solidFill>
                  <a:srgbClr val="9CDCFE"/>
                </a:solidFill>
              </a:rPr>
              <a:t>B</a:t>
            </a:r>
            <a:r>
              <a:rPr lang="en-US" altLang="zh-CN" sz="1200" dirty="0">
                <a:solidFill>
                  <a:srgbClr val="D4D4D4"/>
                </a:solidFill>
              </a:rPr>
              <a:t>.</a:t>
            </a:r>
            <a:r>
              <a:rPr lang="en-US" altLang="zh-CN" sz="1200" dirty="0">
                <a:solidFill>
                  <a:srgbClr val="9CDCFE"/>
                </a:solidFill>
              </a:rPr>
              <a:t>num</a:t>
            </a:r>
            <a:r>
              <a:rPr lang="en-US" altLang="zh-CN" sz="1200" dirty="0">
                <a:solidFill>
                  <a:srgbClr val="DCDCAA"/>
                </a:solidFill>
              </a:rPr>
              <a:t>[</a:t>
            </a:r>
            <a:r>
              <a:rPr lang="en-US" altLang="zh-CN" sz="1200" dirty="0">
                <a:solidFill>
                  <a:srgbClr val="9CDCFE"/>
                </a:solidFill>
              </a:rPr>
              <a:t>j</a:t>
            </a:r>
            <a:r>
              <a:rPr lang="en-US" altLang="zh-CN" sz="1200" dirty="0">
                <a:solidFill>
                  <a:srgbClr val="DCDCAA"/>
                </a:solidFill>
              </a:rPr>
              <a:t>]</a:t>
            </a:r>
            <a:r>
              <a:rPr lang="en-US" altLang="zh-CN" sz="12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            </a:t>
            </a:r>
            <a:r>
              <a:rPr lang="en-US" altLang="zh-CN" sz="1200" dirty="0">
                <a:solidFill>
                  <a:srgbClr val="C586C0"/>
                </a:solidFill>
              </a:rPr>
              <a:t>break</a:t>
            </a:r>
            <a:r>
              <a:rPr lang="en-US" altLang="zh-CN" sz="12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solidFill>
                  <a:srgbClr val="D4D4D4"/>
                </a:solidFill>
              </a:rPr>
              <a:t>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 </a:t>
            </a:r>
            <a:r>
              <a:rPr lang="en-US" altLang="zh-CN" sz="1200" dirty="0">
                <a:solidFill>
                  <a:srgbClr val="D4D4D4"/>
                </a:solidFill>
              </a:rPr>
              <a:t>            </a:t>
            </a:r>
            <a:r>
              <a:rPr lang="en-US" altLang="zh-CN" sz="1200" dirty="0" smtClean="0">
                <a:solidFill>
                  <a:srgbClr val="D4D4D4"/>
                </a:solidFill>
              </a:rPr>
              <a:t>}</a:t>
            </a:r>
            <a:endParaRPr lang="en-US" altLang="zh-CN" sz="12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106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</a:t>
            </a:r>
            <a:r>
              <a:rPr lang="en-US" altLang="zh-CN" sz="1300" dirty="0">
                <a:solidFill>
                  <a:srgbClr val="C586C0"/>
                </a:solidFill>
              </a:rPr>
              <a:t>if</a:t>
            </a:r>
            <a:r>
              <a:rPr lang="en-US" altLang="zh-CN" sz="1300" dirty="0">
                <a:solidFill>
                  <a:srgbClr val="D4D4D4"/>
                </a:solidFill>
              </a:rPr>
              <a:t> (</a:t>
            </a:r>
            <a:r>
              <a:rPr lang="en-US" altLang="zh-CN" sz="1300" dirty="0">
                <a:solidFill>
                  <a:srgbClr val="9CDCFE"/>
                </a:solidFill>
              </a:rPr>
              <a:t>flag</a:t>
            </a:r>
            <a:r>
              <a:rPr lang="en-US" altLang="zh-CN" sz="13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{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300" dirty="0">
                <a:solidFill>
                  <a:srgbClr val="C586C0"/>
                </a:solidFill>
              </a:rPr>
              <a:t>for</a:t>
            </a:r>
            <a:r>
              <a:rPr lang="en-US" altLang="zh-CN" sz="1300" dirty="0">
                <a:solidFill>
                  <a:srgbClr val="D4D4D4"/>
                </a:solidFill>
              </a:rPr>
              <a:t> (</a:t>
            </a:r>
            <a:r>
              <a:rPr lang="en-US" altLang="zh-CN" sz="1300" dirty="0">
                <a:solidFill>
                  <a:srgbClr val="569CD6"/>
                </a:solidFill>
              </a:rPr>
              <a:t>unsigned</a:t>
            </a:r>
            <a:r>
              <a:rPr lang="en-US" altLang="zh-CN" sz="1300" dirty="0">
                <a:solidFill>
                  <a:srgbClr val="D4D4D4"/>
                </a:solidFill>
              </a:rPr>
              <a:t> </a:t>
            </a:r>
            <a:r>
              <a:rPr lang="en-US" altLang="zh-CN" sz="1300" dirty="0">
                <a:solidFill>
                  <a:srgbClr val="9CDCFE"/>
                </a:solidFill>
              </a:rPr>
              <a:t>j</a:t>
            </a:r>
            <a:r>
              <a:rPr lang="en-US" altLang="zh-CN" sz="1300" dirty="0">
                <a:solidFill>
                  <a:srgbClr val="D4D4D4"/>
                </a:solidFill>
              </a:rPr>
              <a:t> = </a:t>
            </a:r>
            <a:r>
              <a:rPr lang="en-US" altLang="zh-CN" sz="1300" dirty="0">
                <a:solidFill>
                  <a:srgbClr val="B5CEA8"/>
                </a:solidFill>
              </a:rPr>
              <a:t>0</a:t>
            </a:r>
            <a:r>
              <a:rPr lang="en-US" altLang="zh-CN" sz="1300" dirty="0">
                <a:solidFill>
                  <a:srgbClr val="D4D4D4"/>
                </a:solidFill>
              </a:rPr>
              <a:t>; </a:t>
            </a:r>
            <a:r>
              <a:rPr lang="en-US" altLang="zh-CN" sz="1300" dirty="0">
                <a:solidFill>
                  <a:srgbClr val="9CDCFE"/>
                </a:solidFill>
              </a:rPr>
              <a:t>j</a:t>
            </a:r>
            <a:r>
              <a:rPr lang="en-US" altLang="zh-CN" sz="1300" dirty="0">
                <a:solidFill>
                  <a:srgbClr val="D4D4D4"/>
                </a:solidFill>
              </a:rPr>
              <a:t> != </a:t>
            </a:r>
            <a:r>
              <a:rPr lang="en-US" altLang="zh-CN" sz="1300" dirty="0">
                <a:solidFill>
                  <a:srgbClr val="9CDCFE"/>
                </a:solidFill>
              </a:rPr>
              <a:t>B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9CDCFE"/>
                </a:solidFill>
              </a:rPr>
              <a:t>num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DCDCAA"/>
                </a:solidFill>
              </a:rPr>
              <a:t>size</a:t>
            </a:r>
            <a:r>
              <a:rPr lang="en-US" altLang="zh-CN" sz="1300" dirty="0">
                <a:solidFill>
                  <a:srgbClr val="D4D4D4"/>
                </a:solidFill>
              </a:rPr>
              <a:t>(); ++</a:t>
            </a:r>
            <a:r>
              <a:rPr lang="en-US" altLang="zh-CN" sz="1300" dirty="0">
                <a:solidFill>
                  <a:srgbClr val="9CDCFE"/>
                </a:solidFill>
              </a:rPr>
              <a:t>j</a:t>
            </a:r>
            <a:r>
              <a:rPr lang="en-US" altLang="zh-CN" sz="13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 {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    </a:t>
            </a:r>
            <a:r>
              <a:rPr lang="en-US" altLang="zh-CN" sz="1300" dirty="0">
                <a:solidFill>
                  <a:srgbClr val="9CDCFE"/>
                </a:solidFill>
              </a:rPr>
              <a:t>left</a:t>
            </a:r>
            <a:r>
              <a:rPr lang="en-US" altLang="zh-CN" sz="1300" dirty="0">
                <a:solidFill>
                  <a:srgbClr val="DCDCAA"/>
                </a:solidFill>
              </a:rPr>
              <a:t>[</a:t>
            </a:r>
            <a:r>
              <a:rPr lang="en-US" altLang="zh-CN" sz="1300" dirty="0">
                <a:solidFill>
                  <a:srgbClr val="9CDCFE"/>
                </a:solidFill>
              </a:rPr>
              <a:t>j</a:t>
            </a:r>
            <a:r>
              <a:rPr lang="en-US" altLang="zh-CN" sz="1300" dirty="0">
                <a:solidFill>
                  <a:srgbClr val="DCDCAA"/>
                </a:solidFill>
              </a:rPr>
              <a:t>]</a:t>
            </a:r>
            <a:r>
              <a:rPr lang="en-US" altLang="zh-CN" sz="1300" dirty="0">
                <a:solidFill>
                  <a:srgbClr val="D4D4D4"/>
                </a:solidFill>
              </a:rPr>
              <a:t> -= </a:t>
            </a:r>
            <a:r>
              <a:rPr lang="en-US" altLang="zh-CN" sz="1300" dirty="0">
                <a:solidFill>
                  <a:srgbClr val="9CDCFE"/>
                </a:solidFill>
              </a:rPr>
              <a:t>B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9CDCFE"/>
                </a:solidFill>
              </a:rPr>
              <a:t>num</a:t>
            </a:r>
            <a:r>
              <a:rPr lang="en-US" altLang="zh-CN" sz="1300" dirty="0">
                <a:solidFill>
                  <a:srgbClr val="DCDCAA"/>
                </a:solidFill>
              </a:rPr>
              <a:t>[</a:t>
            </a:r>
            <a:r>
              <a:rPr lang="en-US" altLang="zh-CN" sz="1300" dirty="0">
                <a:solidFill>
                  <a:srgbClr val="9CDCFE"/>
                </a:solidFill>
              </a:rPr>
              <a:t>j</a:t>
            </a:r>
            <a:r>
              <a:rPr lang="en-US" altLang="zh-CN" sz="1300" dirty="0">
                <a:solidFill>
                  <a:srgbClr val="DCDCAA"/>
                </a:solidFill>
              </a:rPr>
              <a:t>]</a:t>
            </a:r>
            <a:r>
              <a:rPr lang="en-US" altLang="zh-CN" sz="13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    </a:t>
            </a:r>
            <a:r>
              <a:rPr lang="en-US" altLang="zh-CN" sz="1300" dirty="0">
                <a:solidFill>
                  <a:srgbClr val="C586C0"/>
                </a:solidFill>
              </a:rPr>
              <a:t>if</a:t>
            </a:r>
            <a:r>
              <a:rPr lang="en-US" altLang="zh-CN" sz="1300" dirty="0">
                <a:solidFill>
                  <a:srgbClr val="D4D4D4"/>
                </a:solidFill>
              </a:rPr>
              <a:t> (</a:t>
            </a:r>
            <a:r>
              <a:rPr lang="en-US" altLang="zh-CN" sz="1300" dirty="0">
                <a:solidFill>
                  <a:srgbClr val="9CDCFE"/>
                </a:solidFill>
              </a:rPr>
              <a:t>left</a:t>
            </a:r>
            <a:r>
              <a:rPr lang="en-US" altLang="zh-CN" sz="1300" dirty="0">
                <a:solidFill>
                  <a:srgbClr val="DCDCAA"/>
                </a:solidFill>
              </a:rPr>
              <a:t>[</a:t>
            </a:r>
            <a:r>
              <a:rPr lang="en-US" altLang="zh-CN" sz="1300" dirty="0">
                <a:solidFill>
                  <a:srgbClr val="9CDCFE"/>
                </a:solidFill>
              </a:rPr>
              <a:t>j</a:t>
            </a:r>
            <a:r>
              <a:rPr lang="en-US" altLang="zh-CN" sz="1300" dirty="0">
                <a:solidFill>
                  <a:srgbClr val="DCDCAA"/>
                </a:solidFill>
              </a:rPr>
              <a:t>]</a:t>
            </a:r>
            <a:r>
              <a:rPr lang="en-US" altLang="zh-CN" sz="1300" dirty="0">
                <a:solidFill>
                  <a:srgbClr val="D4D4D4"/>
                </a:solidFill>
              </a:rPr>
              <a:t> &lt; </a:t>
            </a:r>
            <a:r>
              <a:rPr lang="en-US" altLang="zh-CN" sz="1300" dirty="0">
                <a:solidFill>
                  <a:srgbClr val="B5CEA8"/>
                </a:solidFill>
              </a:rPr>
              <a:t>0</a:t>
            </a:r>
            <a:r>
              <a:rPr lang="en-US" altLang="zh-CN" sz="130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   {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       </a:t>
            </a:r>
            <a:r>
              <a:rPr lang="en-US" altLang="zh-CN" sz="1300" dirty="0">
                <a:solidFill>
                  <a:srgbClr val="9CDCFE"/>
                </a:solidFill>
              </a:rPr>
              <a:t>left</a:t>
            </a:r>
            <a:r>
              <a:rPr lang="en-US" altLang="zh-CN" sz="1300" dirty="0">
                <a:solidFill>
                  <a:srgbClr val="DCDCAA"/>
                </a:solidFill>
              </a:rPr>
              <a:t>[</a:t>
            </a:r>
            <a:r>
              <a:rPr lang="en-US" altLang="zh-CN" sz="1300" dirty="0">
                <a:solidFill>
                  <a:srgbClr val="9CDCFE"/>
                </a:solidFill>
              </a:rPr>
              <a:t>j</a:t>
            </a:r>
            <a:r>
              <a:rPr lang="en-US" altLang="zh-CN" sz="1300" dirty="0">
                <a:solidFill>
                  <a:srgbClr val="DCDCAA"/>
                </a:solidFill>
              </a:rPr>
              <a:t>]</a:t>
            </a:r>
            <a:r>
              <a:rPr lang="en-US" altLang="zh-CN" sz="1300" dirty="0">
                <a:solidFill>
                  <a:srgbClr val="D4D4D4"/>
                </a:solidFill>
              </a:rPr>
              <a:t> += </a:t>
            </a:r>
            <a:r>
              <a:rPr lang="en-US" altLang="zh-CN" sz="1300" dirty="0">
                <a:solidFill>
                  <a:srgbClr val="B5CEA8"/>
                </a:solidFill>
              </a:rPr>
              <a:t>10</a:t>
            </a:r>
            <a:r>
              <a:rPr lang="en-US" altLang="zh-CN" sz="13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       --</a:t>
            </a:r>
            <a:r>
              <a:rPr lang="en-US" altLang="zh-CN" sz="1300" dirty="0">
                <a:solidFill>
                  <a:srgbClr val="9CDCFE"/>
                </a:solidFill>
              </a:rPr>
              <a:t>left</a:t>
            </a:r>
            <a:r>
              <a:rPr lang="en-US" altLang="zh-CN" sz="1300" dirty="0">
                <a:solidFill>
                  <a:srgbClr val="DCDCAA"/>
                </a:solidFill>
              </a:rPr>
              <a:t>[</a:t>
            </a:r>
            <a:r>
              <a:rPr lang="en-US" altLang="zh-CN" sz="1300" dirty="0">
                <a:solidFill>
                  <a:srgbClr val="9CDCFE"/>
                </a:solidFill>
              </a:rPr>
              <a:t>j</a:t>
            </a:r>
            <a:r>
              <a:rPr lang="en-US" altLang="zh-CN" sz="1300" dirty="0">
                <a:solidFill>
                  <a:srgbClr val="D4D4D4"/>
                </a:solidFill>
              </a:rPr>
              <a:t> + </a:t>
            </a:r>
            <a:r>
              <a:rPr lang="en-US" altLang="zh-CN" sz="1300" dirty="0">
                <a:solidFill>
                  <a:srgbClr val="B5CEA8"/>
                </a:solidFill>
              </a:rPr>
              <a:t>1</a:t>
            </a:r>
            <a:r>
              <a:rPr lang="en-US" altLang="zh-CN" sz="1300" dirty="0">
                <a:solidFill>
                  <a:srgbClr val="DCDCAA"/>
                </a:solidFill>
              </a:rPr>
              <a:t>]</a:t>
            </a:r>
            <a:r>
              <a:rPr lang="en-US" altLang="zh-CN" sz="13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  }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}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</a:t>
            </a:r>
            <a:r>
              <a:rPr lang="en-US" altLang="zh-CN" sz="1300">
                <a:solidFill>
                  <a:srgbClr val="D4D4D4"/>
                </a:solidFill>
              </a:rPr>
              <a:t> </a:t>
            </a:r>
            <a:r>
              <a:rPr lang="en-US" altLang="zh-CN" sz="1300" smtClean="0">
                <a:solidFill>
                  <a:srgbClr val="C586C0"/>
                </a:solidFill>
              </a:rPr>
              <a:t>while</a:t>
            </a:r>
            <a:r>
              <a:rPr lang="en-US" altLang="zh-CN" sz="1300" dirty="0">
                <a:solidFill>
                  <a:srgbClr val="D4D4D4"/>
                </a:solidFill>
              </a:rPr>
              <a:t> (!(</a:t>
            </a:r>
            <a:r>
              <a:rPr lang="en-US" altLang="zh-CN" sz="1300" dirty="0">
                <a:solidFill>
                  <a:srgbClr val="9CDCFE"/>
                </a:solidFill>
              </a:rPr>
              <a:t>left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DCDCAA"/>
                </a:solidFill>
              </a:rPr>
              <a:t>empty</a:t>
            </a:r>
            <a:r>
              <a:rPr lang="en-US" altLang="zh-CN" sz="1300" dirty="0">
                <a:solidFill>
                  <a:srgbClr val="D4D4D4"/>
                </a:solidFill>
              </a:rPr>
              <a:t>() || </a:t>
            </a:r>
            <a:r>
              <a:rPr lang="en-US" altLang="zh-CN" sz="1300" dirty="0">
                <a:solidFill>
                  <a:srgbClr val="9CDCFE"/>
                </a:solidFill>
              </a:rPr>
              <a:t>left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DCDCAA"/>
                </a:solidFill>
              </a:rPr>
              <a:t>back</a:t>
            </a:r>
            <a:r>
              <a:rPr lang="en-US" altLang="zh-CN" sz="1300" dirty="0">
                <a:solidFill>
                  <a:srgbClr val="D4D4D4"/>
                </a:solidFill>
              </a:rPr>
              <a:t>()))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    </a:t>
            </a:r>
            <a:r>
              <a:rPr lang="en-US" altLang="zh-CN" sz="1300" dirty="0">
                <a:solidFill>
                  <a:srgbClr val="9CDCFE"/>
                </a:solidFill>
              </a:rPr>
              <a:t>left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DCDCAA"/>
                </a:solidFill>
              </a:rPr>
              <a:t>pop_back</a:t>
            </a:r>
            <a:r>
              <a:rPr lang="en-US" altLang="zh-CN" sz="1300" dirty="0">
                <a:solidFill>
                  <a:srgbClr val="D4D4D4"/>
                </a:solidFill>
              </a:rPr>
              <a:t>();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    ++</a:t>
            </a:r>
            <a:r>
              <a:rPr lang="en-US" altLang="zh-CN" sz="1300" dirty="0">
                <a:solidFill>
                  <a:srgbClr val="9CDCFE"/>
                </a:solidFill>
              </a:rPr>
              <a:t>res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9CDCFE"/>
                </a:solidFill>
              </a:rPr>
              <a:t>num</a:t>
            </a:r>
            <a:r>
              <a:rPr lang="en-US" altLang="zh-CN" sz="1300" dirty="0">
                <a:solidFill>
                  <a:srgbClr val="DCDCAA"/>
                </a:solidFill>
              </a:rPr>
              <a:t>[</a:t>
            </a:r>
            <a:r>
              <a:rPr lang="en-US" altLang="zh-CN" sz="1300" dirty="0">
                <a:solidFill>
                  <a:srgbClr val="9CDCFE"/>
                </a:solidFill>
              </a:rPr>
              <a:t>i</a:t>
            </a:r>
            <a:r>
              <a:rPr lang="en-US" altLang="zh-CN" sz="1300" dirty="0">
                <a:solidFill>
                  <a:srgbClr val="DCDCAA"/>
                </a:solidFill>
              </a:rPr>
              <a:t>]</a:t>
            </a:r>
            <a:r>
              <a:rPr lang="en-US" altLang="zh-CN" sz="13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 }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}</a:t>
            </a:r>
            <a:r>
              <a:rPr lang="en-US" altLang="zh-CN" sz="1300">
                <a:solidFill>
                  <a:srgbClr val="D4D4D4"/>
                </a:solidFill>
              </a:rPr>
              <a:t> </a:t>
            </a:r>
            <a:r>
              <a:rPr lang="en-US" altLang="zh-CN" sz="1300" smtClean="0">
                <a:solidFill>
                  <a:srgbClr val="C586C0"/>
                </a:solidFill>
              </a:rPr>
              <a:t>while</a:t>
            </a:r>
            <a:r>
              <a:rPr lang="en-US" altLang="zh-CN" sz="1300" dirty="0">
                <a:solidFill>
                  <a:srgbClr val="D4D4D4"/>
                </a:solidFill>
              </a:rPr>
              <a:t> (</a:t>
            </a:r>
            <a:r>
              <a:rPr lang="en-US" altLang="zh-CN" sz="1300" dirty="0">
                <a:solidFill>
                  <a:srgbClr val="9CDCFE"/>
                </a:solidFill>
              </a:rPr>
              <a:t>flag</a:t>
            </a:r>
            <a:r>
              <a:rPr lang="en-US" altLang="zh-CN" sz="1300" dirty="0">
                <a:solidFill>
                  <a:srgbClr val="D4D4D4"/>
                </a:solidFill>
              </a:rPr>
              <a:t>);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}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>
                <a:solidFill>
                  <a:srgbClr val="D4D4D4"/>
                </a:solidFill>
              </a:rPr>
              <a:t> </a:t>
            </a:r>
            <a:r>
              <a:rPr lang="en-US" altLang="zh-CN" sz="1300" smtClean="0">
                <a:solidFill>
                  <a:srgbClr val="C586C0"/>
                </a:solidFill>
              </a:rPr>
              <a:t>while</a:t>
            </a:r>
            <a:r>
              <a:rPr lang="en-US" altLang="zh-CN" sz="1300" dirty="0">
                <a:solidFill>
                  <a:srgbClr val="D4D4D4"/>
                </a:solidFill>
              </a:rPr>
              <a:t> (!(</a:t>
            </a:r>
            <a:r>
              <a:rPr lang="en-US" altLang="zh-CN" sz="1300" dirty="0">
                <a:solidFill>
                  <a:srgbClr val="9CDCFE"/>
                </a:solidFill>
              </a:rPr>
              <a:t>res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9CDCFE"/>
                </a:solidFill>
              </a:rPr>
              <a:t>num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DCDCAA"/>
                </a:solidFill>
              </a:rPr>
              <a:t>empty</a:t>
            </a:r>
            <a:r>
              <a:rPr lang="en-US" altLang="zh-CN" sz="1300" dirty="0">
                <a:solidFill>
                  <a:srgbClr val="D4D4D4"/>
                </a:solidFill>
              </a:rPr>
              <a:t>() || </a:t>
            </a:r>
            <a:r>
              <a:rPr lang="en-US" altLang="zh-CN" sz="1300" dirty="0">
                <a:solidFill>
                  <a:srgbClr val="9CDCFE"/>
                </a:solidFill>
              </a:rPr>
              <a:t>res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9CDCFE"/>
                </a:solidFill>
              </a:rPr>
              <a:t>num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DCDCAA"/>
                </a:solidFill>
              </a:rPr>
              <a:t>back</a:t>
            </a:r>
            <a:r>
              <a:rPr lang="en-US" altLang="zh-CN" sz="1300" dirty="0">
                <a:solidFill>
                  <a:srgbClr val="D4D4D4"/>
                </a:solidFill>
              </a:rPr>
              <a:t>()))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    </a:t>
            </a:r>
            <a:r>
              <a:rPr lang="en-US" altLang="zh-CN" sz="1300" dirty="0">
                <a:solidFill>
                  <a:srgbClr val="9CDCFE"/>
                </a:solidFill>
              </a:rPr>
              <a:t>res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9CDCFE"/>
                </a:solidFill>
              </a:rPr>
              <a:t>num</a:t>
            </a:r>
            <a:r>
              <a:rPr lang="en-US" altLang="zh-CN" sz="1300" dirty="0">
                <a:solidFill>
                  <a:srgbClr val="D4D4D4"/>
                </a:solidFill>
              </a:rPr>
              <a:t>.</a:t>
            </a:r>
            <a:r>
              <a:rPr lang="en-US" altLang="zh-CN" sz="1300" dirty="0">
                <a:solidFill>
                  <a:srgbClr val="DCDCAA"/>
                </a:solidFill>
              </a:rPr>
              <a:t>pop_back</a:t>
            </a:r>
            <a:r>
              <a:rPr lang="en-US" altLang="zh-CN" sz="1300" dirty="0">
                <a:solidFill>
                  <a:srgbClr val="D4D4D4"/>
                </a:solidFill>
              </a:rPr>
              <a:t>();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>
                <a:solidFill>
                  <a:srgbClr val="D4D4D4"/>
                </a:solidFill>
              </a:rPr>
              <a:t>  </a:t>
            </a:r>
            <a:r>
              <a:rPr lang="en-US" altLang="zh-CN" sz="1300" dirty="0" smtClean="0">
                <a:solidFill>
                  <a:srgbClr val="D4D4D4"/>
                </a:solidFill>
              </a:rPr>
              <a:t> </a:t>
            </a:r>
            <a:r>
              <a:rPr lang="en-US" altLang="zh-CN" sz="1300" dirty="0">
                <a:solidFill>
                  <a:srgbClr val="D4D4D4"/>
                </a:solidFill>
              </a:rPr>
              <a:t>  </a:t>
            </a:r>
            <a:r>
              <a:rPr lang="en-US" altLang="zh-CN" sz="1300" dirty="0">
                <a:solidFill>
                  <a:srgbClr val="C586C0"/>
                </a:solidFill>
              </a:rPr>
              <a:t>return</a:t>
            </a:r>
            <a:r>
              <a:rPr lang="en-US" altLang="zh-CN" sz="1300" dirty="0">
                <a:solidFill>
                  <a:srgbClr val="D4D4D4"/>
                </a:solidFill>
              </a:rPr>
              <a:t> </a:t>
            </a:r>
            <a:r>
              <a:rPr lang="en-US" altLang="zh-CN" sz="1300" dirty="0">
                <a:solidFill>
                  <a:srgbClr val="9CDCFE"/>
                </a:solidFill>
              </a:rPr>
              <a:t>res</a:t>
            </a:r>
            <a:r>
              <a:rPr lang="en-US" altLang="zh-CN" sz="130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 startAt="21"/>
            </a:pPr>
            <a:r>
              <a:rPr lang="en-US" altLang="zh-CN" sz="1300" dirty="0" smtClean="0">
                <a:solidFill>
                  <a:srgbClr val="D4D4D4"/>
                </a:solidFill>
              </a:rPr>
              <a:t> }</a:t>
            </a:r>
            <a:endParaRPr lang="en-US" altLang="zh-CN" sz="13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11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DCDCAA"/>
                </a:solidFill>
              </a:rPr>
              <a:t>operator%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, 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--;)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insert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begin</a:t>
            </a:r>
            <a:r>
              <a:rPr lang="en-US" altLang="zh-CN" sz="1600" dirty="0">
                <a:solidFill>
                  <a:srgbClr val="D4D4D4"/>
                </a:solidFill>
              </a:rPr>
              <a:t>(), </a:t>
            </a:r>
            <a:r>
              <a:rPr lang="en-US" altLang="zh-CN" sz="1600" dirty="0">
                <a:solidFill>
                  <a:srgbClr val="9CDCFE"/>
                </a:solidFill>
              </a:rPr>
              <a:t>A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569CD6"/>
                </a:solidFill>
              </a:rPr>
              <a:t>bool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flag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569CD6"/>
                </a:solidFill>
              </a:rPr>
              <a:t>false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do</a:t>
            </a:r>
            <a:endParaRPr lang="en-US" altLang="zh-CN" sz="1600" dirty="0">
              <a:solidFill>
                <a:srgbClr val="D4D4D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flag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 &gt;=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 ==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</a:t>
            </a:r>
            <a:r>
              <a:rPr lang="en-US" altLang="zh-CN" sz="1600" dirty="0">
                <a:solidFill>
                  <a:srgbClr val="9CDCFE"/>
                </a:solidFill>
              </a:rPr>
              <a:t>flag</a:t>
            </a:r>
            <a:r>
              <a:rPr lang="en-US" altLang="zh-CN" sz="1600" dirty="0">
                <a:solidFill>
                  <a:srgbClr val="D4D4D4"/>
                </a:solidFill>
              </a:rPr>
              <a:t> &amp;&amp; 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4D4D4"/>
                </a:solidFill>
              </a:rPr>
              <a:t>--;)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   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&lt;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   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flag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569CD6"/>
                </a:solidFill>
              </a:rPr>
              <a:t>false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9CDCFE"/>
                </a:solidFill>
              </a:rPr>
              <a:t>left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&gt; </a:t>
            </a:r>
            <a:r>
              <a:rPr lang="en-US" altLang="zh-CN" sz="1600" dirty="0">
                <a:solidFill>
                  <a:srgbClr val="9CDCFE"/>
                </a:solidFill>
              </a:rPr>
              <a:t>B</a:t>
            </a:r>
            <a:r>
              <a:rPr lang="en-US" altLang="zh-CN" sz="1600" dirty="0">
                <a:solidFill>
                  <a:srgbClr val="D4D4D4"/>
                </a:solidFill>
              </a:rPr>
              <a:t>.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j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            </a:t>
            </a:r>
            <a:r>
              <a:rPr lang="en-US" altLang="zh-CN" sz="1600" dirty="0">
                <a:solidFill>
                  <a:srgbClr val="C586C0"/>
                </a:solidFill>
              </a:rPr>
              <a:t>break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        </a:t>
            </a:r>
            <a:r>
              <a:rPr lang="en-US" altLang="zh-CN" sz="1600" dirty="0" smtClean="0">
                <a:solidFill>
                  <a:srgbClr val="D4D4D4"/>
                </a:solidFill>
              </a:rPr>
              <a:t>}</a:t>
            </a:r>
            <a:endParaRPr lang="en-US" altLang="zh-CN" sz="16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</a:t>
            </a:r>
            <a:r>
              <a:rPr lang="en-US" altLang="zh-CN" sz="1800" dirty="0" smtClean="0">
                <a:solidFill>
                  <a:srgbClr val="C586C0"/>
                </a:solidFill>
              </a:rPr>
              <a:t>if</a:t>
            </a:r>
            <a:r>
              <a:rPr lang="en-US" altLang="zh-CN" sz="1800" dirty="0" smtClean="0">
                <a:solidFill>
                  <a:srgbClr val="D4D4D4"/>
                </a:solidFill>
              </a:rPr>
              <a:t> (</a:t>
            </a:r>
            <a:r>
              <a:rPr lang="en-US" altLang="zh-CN" sz="1800" dirty="0" smtClean="0">
                <a:solidFill>
                  <a:srgbClr val="9CDCFE"/>
                </a:solidFill>
              </a:rPr>
              <a:t>flag</a:t>
            </a:r>
            <a:r>
              <a:rPr lang="en-US" altLang="zh-CN" sz="1800" dirty="0" smtClean="0">
                <a:solidFill>
                  <a:srgbClr val="D4D4D4"/>
                </a:solidFill>
              </a:rPr>
              <a:t>)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{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</a:t>
            </a:r>
            <a:r>
              <a:rPr lang="en-US" altLang="zh-CN" sz="1800" dirty="0" smtClean="0">
                <a:solidFill>
                  <a:srgbClr val="C586C0"/>
                </a:solidFill>
              </a:rPr>
              <a:t>for</a:t>
            </a:r>
            <a:r>
              <a:rPr lang="en-US" altLang="zh-CN" sz="1800" dirty="0" smtClean="0">
                <a:solidFill>
                  <a:srgbClr val="D4D4D4"/>
                </a:solidFill>
              </a:rPr>
              <a:t> (</a:t>
            </a:r>
            <a:r>
              <a:rPr lang="en-US" altLang="zh-CN" sz="1800" dirty="0" smtClean="0">
                <a:solidFill>
                  <a:srgbClr val="569CD6"/>
                </a:solidFill>
              </a:rPr>
              <a:t>unsigned</a:t>
            </a:r>
            <a:r>
              <a:rPr lang="en-US" altLang="zh-CN" sz="1800" dirty="0" smtClean="0">
                <a:solidFill>
                  <a:srgbClr val="D4D4D4"/>
                </a:solidFill>
              </a:rPr>
              <a:t> </a:t>
            </a:r>
            <a:r>
              <a:rPr lang="en-US" altLang="zh-CN" sz="1800" dirty="0" smtClean="0">
                <a:solidFill>
                  <a:srgbClr val="9CDCFE"/>
                </a:solidFill>
              </a:rPr>
              <a:t>j</a:t>
            </a:r>
            <a:r>
              <a:rPr lang="en-US" altLang="zh-CN" sz="1800" dirty="0" smtClean="0">
                <a:solidFill>
                  <a:srgbClr val="D4D4D4"/>
                </a:solidFill>
              </a:rPr>
              <a:t> = </a:t>
            </a:r>
            <a:r>
              <a:rPr lang="en-US" altLang="zh-CN" sz="1800" dirty="0" smtClean="0">
                <a:solidFill>
                  <a:srgbClr val="B5CEA8"/>
                </a:solidFill>
              </a:rPr>
              <a:t>0</a:t>
            </a:r>
            <a:r>
              <a:rPr lang="en-US" altLang="zh-CN" sz="1800" dirty="0" smtClean="0">
                <a:solidFill>
                  <a:srgbClr val="D4D4D4"/>
                </a:solidFill>
              </a:rPr>
              <a:t>; </a:t>
            </a:r>
            <a:r>
              <a:rPr lang="en-US" altLang="zh-CN" sz="1800" dirty="0" smtClean="0">
                <a:solidFill>
                  <a:srgbClr val="9CDCFE"/>
                </a:solidFill>
              </a:rPr>
              <a:t>j</a:t>
            </a:r>
            <a:r>
              <a:rPr lang="en-US" altLang="zh-CN" sz="1800" dirty="0" smtClean="0">
                <a:solidFill>
                  <a:srgbClr val="D4D4D4"/>
                </a:solidFill>
              </a:rPr>
              <a:t> != </a:t>
            </a:r>
            <a:r>
              <a:rPr lang="en-US" altLang="zh-CN" sz="1800" dirty="0" smtClean="0">
                <a:solidFill>
                  <a:srgbClr val="9CDCFE"/>
                </a:solidFill>
              </a:rPr>
              <a:t>B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DCDCAA"/>
                </a:solidFill>
              </a:rPr>
              <a:t>size</a:t>
            </a:r>
            <a:r>
              <a:rPr lang="en-US" altLang="zh-CN" sz="1800" dirty="0" smtClean="0">
                <a:solidFill>
                  <a:srgbClr val="D4D4D4"/>
                </a:solidFill>
              </a:rPr>
              <a:t>(); ++</a:t>
            </a:r>
            <a:r>
              <a:rPr lang="en-US" altLang="zh-CN" sz="1800" dirty="0" smtClean="0">
                <a:solidFill>
                  <a:srgbClr val="9CDCFE"/>
                </a:solidFill>
              </a:rPr>
              <a:t>j</a:t>
            </a:r>
            <a:r>
              <a:rPr lang="en-US" altLang="zh-CN" sz="1800" dirty="0" smtClean="0">
                <a:solidFill>
                  <a:srgbClr val="D4D4D4"/>
                </a:solidFill>
              </a:rPr>
              <a:t>)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{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    </a:t>
            </a:r>
            <a:r>
              <a:rPr lang="en-US" altLang="zh-CN" sz="1800" dirty="0" smtClean="0">
                <a:solidFill>
                  <a:srgbClr val="9CDCFE"/>
                </a:solidFill>
              </a:rPr>
              <a:t>left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CDCAA"/>
                </a:solidFill>
              </a:rPr>
              <a:t>[</a:t>
            </a:r>
            <a:r>
              <a:rPr lang="en-US" altLang="zh-CN" sz="1800" dirty="0" smtClean="0">
                <a:solidFill>
                  <a:srgbClr val="9CDCFE"/>
                </a:solidFill>
              </a:rPr>
              <a:t>j</a:t>
            </a:r>
            <a:r>
              <a:rPr lang="en-US" altLang="zh-CN" sz="1800" dirty="0" smtClean="0">
                <a:solidFill>
                  <a:srgbClr val="DCDCAA"/>
                </a:solidFill>
              </a:rPr>
              <a:t>]</a:t>
            </a:r>
            <a:r>
              <a:rPr lang="en-US" altLang="zh-CN" sz="1800" dirty="0" smtClean="0">
                <a:solidFill>
                  <a:srgbClr val="D4D4D4"/>
                </a:solidFill>
              </a:rPr>
              <a:t> -= </a:t>
            </a:r>
            <a:r>
              <a:rPr lang="en-US" altLang="zh-CN" sz="1800" dirty="0" smtClean="0">
                <a:solidFill>
                  <a:srgbClr val="9CDCFE"/>
                </a:solidFill>
              </a:rPr>
              <a:t>B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CDCAA"/>
                </a:solidFill>
              </a:rPr>
              <a:t>[</a:t>
            </a:r>
            <a:r>
              <a:rPr lang="en-US" altLang="zh-CN" sz="1800" dirty="0" smtClean="0">
                <a:solidFill>
                  <a:srgbClr val="9CDCFE"/>
                </a:solidFill>
              </a:rPr>
              <a:t>j</a:t>
            </a:r>
            <a:r>
              <a:rPr lang="en-US" altLang="zh-CN" sz="1800" dirty="0" smtClean="0">
                <a:solidFill>
                  <a:srgbClr val="DCDCAA"/>
                </a:solidFill>
              </a:rPr>
              <a:t>]</a:t>
            </a:r>
            <a:r>
              <a:rPr lang="en-US" altLang="zh-CN" sz="1800" dirty="0" smtClean="0">
                <a:solidFill>
                  <a:srgbClr val="D4D4D4"/>
                </a:solidFill>
              </a:rPr>
              <a:t>;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    </a:t>
            </a:r>
            <a:r>
              <a:rPr lang="en-US" altLang="zh-CN" sz="1800" dirty="0" smtClean="0">
                <a:solidFill>
                  <a:srgbClr val="C586C0"/>
                </a:solidFill>
              </a:rPr>
              <a:t>if</a:t>
            </a:r>
            <a:r>
              <a:rPr lang="en-US" altLang="zh-CN" sz="1800" dirty="0" smtClean="0">
                <a:solidFill>
                  <a:srgbClr val="D4D4D4"/>
                </a:solidFill>
              </a:rPr>
              <a:t> (</a:t>
            </a:r>
            <a:r>
              <a:rPr lang="en-US" altLang="zh-CN" sz="1800" dirty="0" smtClean="0">
                <a:solidFill>
                  <a:srgbClr val="9CDCFE"/>
                </a:solidFill>
              </a:rPr>
              <a:t>left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CDCAA"/>
                </a:solidFill>
              </a:rPr>
              <a:t>[</a:t>
            </a:r>
            <a:r>
              <a:rPr lang="en-US" altLang="zh-CN" sz="1800" dirty="0" smtClean="0">
                <a:solidFill>
                  <a:srgbClr val="9CDCFE"/>
                </a:solidFill>
              </a:rPr>
              <a:t>j</a:t>
            </a:r>
            <a:r>
              <a:rPr lang="en-US" altLang="zh-CN" sz="1800" dirty="0" smtClean="0">
                <a:solidFill>
                  <a:srgbClr val="DCDCAA"/>
                </a:solidFill>
              </a:rPr>
              <a:t>]</a:t>
            </a:r>
            <a:r>
              <a:rPr lang="en-US" altLang="zh-CN" sz="1800" dirty="0" smtClean="0">
                <a:solidFill>
                  <a:srgbClr val="D4D4D4"/>
                </a:solidFill>
              </a:rPr>
              <a:t> &lt; </a:t>
            </a:r>
            <a:r>
              <a:rPr lang="en-US" altLang="zh-CN" sz="1800" dirty="0" smtClean="0">
                <a:solidFill>
                  <a:srgbClr val="B5CEA8"/>
                </a:solidFill>
              </a:rPr>
              <a:t>0</a:t>
            </a:r>
            <a:r>
              <a:rPr lang="en-US" altLang="zh-CN" sz="1800" dirty="0" smtClean="0">
                <a:solidFill>
                  <a:srgbClr val="D4D4D4"/>
                </a:solidFill>
              </a:rPr>
              <a:t>)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    {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        </a:t>
            </a:r>
            <a:r>
              <a:rPr lang="en-US" altLang="zh-CN" sz="1800" dirty="0" smtClean="0">
                <a:solidFill>
                  <a:srgbClr val="9CDCFE"/>
                </a:solidFill>
              </a:rPr>
              <a:t>left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CDCAA"/>
                </a:solidFill>
              </a:rPr>
              <a:t>[</a:t>
            </a:r>
            <a:r>
              <a:rPr lang="en-US" altLang="zh-CN" sz="1800" dirty="0" smtClean="0">
                <a:solidFill>
                  <a:srgbClr val="9CDCFE"/>
                </a:solidFill>
              </a:rPr>
              <a:t>j</a:t>
            </a:r>
            <a:r>
              <a:rPr lang="en-US" altLang="zh-CN" sz="1800" dirty="0" smtClean="0">
                <a:solidFill>
                  <a:srgbClr val="DCDCAA"/>
                </a:solidFill>
              </a:rPr>
              <a:t>]</a:t>
            </a:r>
            <a:r>
              <a:rPr lang="en-US" altLang="zh-CN" sz="1800" dirty="0" smtClean="0">
                <a:solidFill>
                  <a:srgbClr val="D4D4D4"/>
                </a:solidFill>
              </a:rPr>
              <a:t> += </a:t>
            </a:r>
            <a:r>
              <a:rPr lang="en-US" altLang="zh-CN" sz="1800" dirty="0" smtClean="0">
                <a:solidFill>
                  <a:srgbClr val="B5CEA8"/>
                </a:solidFill>
              </a:rPr>
              <a:t>10</a:t>
            </a:r>
            <a:r>
              <a:rPr lang="en-US" altLang="zh-CN" sz="1800" dirty="0" smtClean="0">
                <a:solidFill>
                  <a:srgbClr val="D4D4D4"/>
                </a:solidFill>
              </a:rPr>
              <a:t>;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        --</a:t>
            </a:r>
            <a:r>
              <a:rPr lang="en-US" altLang="zh-CN" sz="1800" dirty="0" smtClean="0">
                <a:solidFill>
                  <a:srgbClr val="9CDCFE"/>
                </a:solidFill>
              </a:rPr>
              <a:t>left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CDCAA"/>
                </a:solidFill>
              </a:rPr>
              <a:t>[</a:t>
            </a:r>
            <a:r>
              <a:rPr lang="en-US" altLang="zh-CN" sz="1800" dirty="0" smtClean="0">
                <a:solidFill>
                  <a:srgbClr val="9CDCFE"/>
                </a:solidFill>
              </a:rPr>
              <a:t>j</a:t>
            </a:r>
            <a:r>
              <a:rPr lang="en-US" altLang="zh-CN" sz="1800" dirty="0" smtClean="0">
                <a:solidFill>
                  <a:srgbClr val="D4D4D4"/>
                </a:solidFill>
              </a:rPr>
              <a:t> + </a:t>
            </a:r>
            <a:r>
              <a:rPr lang="en-US" altLang="zh-CN" sz="1800" dirty="0" smtClean="0">
                <a:solidFill>
                  <a:srgbClr val="B5CEA8"/>
                </a:solidFill>
              </a:rPr>
              <a:t>1</a:t>
            </a:r>
            <a:r>
              <a:rPr lang="en-US" altLang="zh-CN" sz="1800" dirty="0" smtClean="0">
                <a:solidFill>
                  <a:srgbClr val="DCDCAA"/>
                </a:solidFill>
              </a:rPr>
              <a:t>]</a:t>
            </a:r>
            <a:r>
              <a:rPr lang="en-US" altLang="zh-CN" sz="1800" dirty="0" smtClean="0">
                <a:solidFill>
                  <a:srgbClr val="D4D4D4"/>
                </a:solidFill>
              </a:rPr>
              <a:t>;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    }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}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</a:t>
            </a:r>
            <a:r>
              <a:rPr lang="en-US" altLang="zh-CN" sz="1800" smtClean="0">
                <a:solidFill>
                  <a:srgbClr val="D4D4D4"/>
                </a:solidFill>
              </a:rPr>
              <a:t> </a:t>
            </a:r>
            <a:r>
              <a:rPr lang="en-US" altLang="zh-CN" sz="1800" smtClean="0">
                <a:solidFill>
                  <a:srgbClr val="C586C0"/>
                </a:solidFill>
              </a:rPr>
              <a:t>while</a:t>
            </a:r>
            <a:r>
              <a:rPr lang="en-US" altLang="zh-CN" sz="1800" dirty="0" smtClean="0">
                <a:solidFill>
                  <a:srgbClr val="D4D4D4"/>
                </a:solidFill>
              </a:rPr>
              <a:t> (!(</a:t>
            </a:r>
            <a:r>
              <a:rPr lang="en-US" altLang="zh-CN" sz="1800" dirty="0" smtClean="0">
                <a:solidFill>
                  <a:srgbClr val="9CDCFE"/>
                </a:solidFill>
              </a:rPr>
              <a:t>left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DCDCAA"/>
                </a:solidFill>
              </a:rPr>
              <a:t>empty</a:t>
            </a:r>
            <a:r>
              <a:rPr lang="en-US" altLang="zh-CN" sz="1800" dirty="0" smtClean="0">
                <a:solidFill>
                  <a:srgbClr val="D4D4D4"/>
                </a:solidFill>
              </a:rPr>
              <a:t>() || </a:t>
            </a:r>
            <a:r>
              <a:rPr lang="en-US" altLang="zh-CN" sz="1800" dirty="0" smtClean="0">
                <a:solidFill>
                  <a:srgbClr val="9CDCFE"/>
                </a:solidFill>
              </a:rPr>
              <a:t>left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DCDCAA"/>
                </a:solidFill>
              </a:rPr>
              <a:t>back</a:t>
            </a:r>
            <a:r>
              <a:rPr lang="en-US" altLang="zh-CN" sz="1800" dirty="0" smtClean="0">
                <a:solidFill>
                  <a:srgbClr val="D4D4D4"/>
                </a:solidFill>
              </a:rPr>
              <a:t>()))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        </a:t>
            </a:r>
            <a:r>
              <a:rPr lang="en-US" altLang="zh-CN" sz="1800" dirty="0" smtClean="0">
                <a:solidFill>
                  <a:srgbClr val="9CDCFE"/>
                </a:solidFill>
              </a:rPr>
              <a:t>left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9CDCFE"/>
                </a:solidFill>
              </a:rPr>
              <a:t>num</a:t>
            </a:r>
            <a:r>
              <a:rPr lang="en-US" altLang="zh-CN" sz="1800" dirty="0" smtClean="0">
                <a:solidFill>
                  <a:srgbClr val="D4D4D4"/>
                </a:solidFill>
              </a:rPr>
              <a:t>.</a:t>
            </a:r>
            <a:r>
              <a:rPr lang="en-US" altLang="zh-CN" sz="1800" dirty="0" smtClean="0">
                <a:solidFill>
                  <a:srgbClr val="DCDCAA"/>
                </a:solidFill>
              </a:rPr>
              <a:t>pop_back</a:t>
            </a:r>
            <a:r>
              <a:rPr lang="en-US" altLang="zh-CN" sz="1800" dirty="0" smtClean="0">
                <a:solidFill>
                  <a:srgbClr val="D4D4D4"/>
                </a:solidFill>
              </a:rPr>
              <a:t>();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    }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    }</a:t>
            </a:r>
            <a:r>
              <a:rPr lang="en-US" altLang="zh-CN" sz="1800" smtClean="0">
                <a:solidFill>
                  <a:srgbClr val="D4D4D4"/>
                </a:solidFill>
              </a:rPr>
              <a:t> </a:t>
            </a:r>
            <a:r>
              <a:rPr lang="en-US" altLang="zh-CN" sz="1800" smtClean="0">
                <a:solidFill>
                  <a:srgbClr val="C586C0"/>
                </a:solidFill>
              </a:rPr>
              <a:t>while</a:t>
            </a:r>
            <a:r>
              <a:rPr lang="en-US" altLang="zh-CN" sz="1800" dirty="0" smtClean="0">
                <a:solidFill>
                  <a:srgbClr val="D4D4D4"/>
                </a:solidFill>
              </a:rPr>
              <a:t> (</a:t>
            </a:r>
            <a:r>
              <a:rPr lang="en-US" altLang="zh-CN" sz="1800" dirty="0" smtClean="0">
                <a:solidFill>
                  <a:srgbClr val="9CDCFE"/>
                </a:solidFill>
              </a:rPr>
              <a:t>flag</a:t>
            </a:r>
            <a:r>
              <a:rPr lang="en-US" altLang="zh-CN" sz="1800" dirty="0" smtClean="0">
                <a:solidFill>
                  <a:srgbClr val="D4D4D4"/>
                </a:solidFill>
              </a:rPr>
              <a:t>);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}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    </a:t>
            </a:r>
            <a:r>
              <a:rPr lang="en-US" altLang="zh-CN" sz="1800" dirty="0" smtClean="0">
                <a:solidFill>
                  <a:srgbClr val="C586C0"/>
                </a:solidFill>
              </a:rPr>
              <a:t>return</a:t>
            </a:r>
            <a:r>
              <a:rPr lang="en-US" altLang="zh-CN" sz="1800" dirty="0" smtClean="0">
                <a:solidFill>
                  <a:srgbClr val="D4D4D4"/>
                </a:solidFill>
              </a:rPr>
              <a:t> </a:t>
            </a:r>
            <a:r>
              <a:rPr lang="en-US" altLang="zh-CN" sz="1800" dirty="0" smtClean="0">
                <a:solidFill>
                  <a:srgbClr val="9CDCFE"/>
                </a:solidFill>
              </a:rPr>
              <a:t>left</a:t>
            </a:r>
            <a:r>
              <a:rPr lang="en-US" altLang="zh-CN" sz="1800" dirty="0" smtClean="0">
                <a:solidFill>
                  <a:srgbClr val="D4D4D4"/>
                </a:solidFill>
              </a:rPr>
              <a:t>;</a:t>
            </a:r>
          </a:p>
          <a:p>
            <a:pPr lvl="0">
              <a:buFont typeface="+mj-lt"/>
              <a:buAutoNum type="arabicPeriod" startAt="19"/>
            </a:pPr>
            <a:r>
              <a:rPr lang="en-US" altLang="zh-CN" sz="1800" dirty="0" smtClean="0">
                <a:solidFill>
                  <a:srgbClr val="D4D4D4"/>
                </a:solidFill>
              </a:rPr>
              <a:t> }</a:t>
            </a:r>
            <a:endParaRPr lang="en-US" altLang="zh-CN" sz="18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59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900" dirty="0" smtClean="0"/>
              <a:t>其他操作</a:t>
            </a:r>
            <a:endParaRPr lang="zh-CN" altLang="en-US" sz="49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500" dirty="0" smtClean="0">
                <a:hlinkClick r:id="rId2" action="ppaction://hlinksldjump"/>
              </a:rPr>
              <a:t>读入</a:t>
            </a:r>
            <a:endParaRPr lang="en-US" altLang="zh-CN" sz="4500" dirty="0" smtClean="0"/>
          </a:p>
          <a:p>
            <a:r>
              <a:rPr lang="zh-CN" altLang="en-US" sz="4500" dirty="0" smtClean="0">
                <a:hlinkClick r:id="rId3" action="ppaction://hlinksldjump"/>
              </a:rPr>
              <a:t>输出</a:t>
            </a:r>
            <a:endParaRPr lang="en-US" altLang="zh-CN" sz="4500" dirty="0" smtClean="0"/>
          </a:p>
          <a:p>
            <a:r>
              <a:rPr lang="zh-CN" altLang="en-US" sz="4500" dirty="0">
                <a:hlinkClick r:id="rId4" action="ppaction://hlinksldjump"/>
              </a:rPr>
              <a:t>压</a:t>
            </a:r>
            <a:r>
              <a:rPr lang="zh-CN" altLang="en-US" sz="4500" dirty="0" smtClean="0">
                <a:hlinkClick r:id="rId4" action="ppaction://hlinksldjump"/>
              </a:rPr>
              <a:t>位</a:t>
            </a:r>
            <a:endParaRPr lang="en-US" altLang="zh-CN" sz="4500" dirty="0" smtClean="0"/>
          </a:p>
          <a:p>
            <a:r>
              <a:rPr lang="zh-CN" altLang="en-US" sz="4500" dirty="0" smtClean="0">
                <a:hlinkClick r:id="rId5" action="ppaction://hlinksldjump"/>
              </a:rPr>
              <a:t>比较操作</a:t>
            </a:r>
            <a:endParaRPr lang="en-US" altLang="zh-CN" sz="4500" dirty="0" smtClean="0"/>
          </a:p>
          <a:p>
            <a:r>
              <a:rPr lang="zh-CN" altLang="en-US" sz="4500" dirty="0"/>
              <a:t>进</a:t>
            </a:r>
            <a:r>
              <a:rPr lang="zh-CN" altLang="en-US" sz="4500" dirty="0" smtClean="0"/>
              <a:t>制转换</a:t>
            </a:r>
            <a:endParaRPr lang="en-US" altLang="zh-CN" sz="45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7" name="左箭头 6">
            <a:hlinkClick r:id="rId6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37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读入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sldjump"/>
              </a:rPr>
              <a:t>整型的读入</a:t>
            </a:r>
            <a:endParaRPr lang="en-US" altLang="zh-CN" dirty="0" smtClean="0"/>
          </a:p>
          <a:p>
            <a:r>
              <a:rPr lang="zh-CN" altLang="en-US" dirty="0" smtClean="0">
                <a:hlinkClick r:id="rId3" action="ppaction://hlinksldjump"/>
              </a:rPr>
              <a:t>字符串的读入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7" name="左箭头 6">
            <a:hlinkClick r:id="rId4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695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整型的</a:t>
            </a:r>
            <a:r>
              <a:rPr lang="zh-CN" altLang="en-US" dirty="0" smtClean="0"/>
              <a:t>读入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取出每一位后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直接赋值即可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86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简单代码实现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</a:t>
            </a:r>
            <a:r>
              <a:rPr lang="en-US" altLang="zh-CN" sz="2900" dirty="0">
                <a:solidFill>
                  <a:srgbClr val="569CD6"/>
                </a:solidFill>
              </a:rPr>
              <a:t>template</a:t>
            </a:r>
            <a:r>
              <a:rPr lang="en-US" altLang="zh-CN" sz="2900" dirty="0">
                <a:solidFill>
                  <a:srgbClr val="D4D4D4"/>
                </a:solidFill>
              </a:rPr>
              <a:t> &lt;</a:t>
            </a:r>
            <a:r>
              <a:rPr lang="en-US" altLang="zh-CN" sz="2900" dirty="0">
                <a:solidFill>
                  <a:srgbClr val="569CD6"/>
                </a:solidFill>
              </a:rPr>
              <a:t>class</a:t>
            </a:r>
            <a:r>
              <a:rPr lang="en-US" altLang="zh-CN" sz="2900" dirty="0">
                <a:solidFill>
                  <a:srgbClr val="D4D4D4"/>
                </a:solidFill>
              </a:rPr>
              <a:t> </a:t>
            </a:r>
            <a:r>
              <a:rPr lang="en-US" altLang="zh-CN" sz="2900" dirty="0">
                <a:solidFill>
                  <a:srgbClr val="4EC9B0"/>
                </a:solidFill>
              </a:rPr>
              <a:t>T</a:t>
            </a:r>
            <a:r>
              <a:rPr lang="en-US" altLang="zh-CN" sz="2900" dirty="0">
                <a:solidFill>
                  <a:srgbClr val="D4D4D4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</a:t>
            </a:r>
            <a:r>
              <a:rPr lang="en-US" altLang="zh-CN" sz="2900" dirty="0">
                <a:solidFill>
                  <a:srgbClr val="569CD6"/>
                </a:solidFill>
              </a:rPr>
              <a:t>void</a:t>
            </a:r>
            <a:r>
              <a:rPr lang="en-US" altLang="zh-CN" sz="2900" dirty="0">
                <a:solidFill>
                  <a:srgbClr val="D4D4D4"/>
                </a:solidFill>
              </a:rPr>
              <a:t> </a:t>
            </a:r>
            <a:r>
              <a:rPr lang="en-US" altLang="zh-CN" sz="2900" dirty="0">
                <a:solidFill>
                  <a:srgbClr val="4EC9B0"/>
                </a:solidFill>
              </a:rPr>
              <a:t>bigint</a:t>
            </a:r>
            <a:r>
              <a:rPr lang="en-US" altLang="zh-CN" sz="2900" dirty="0">
                <a:solidFill>
                  <a:srgbClr val="D4D4D4"/>
                </a:solidFill>
              </a:rPr>
              <a:t>::</a:t>
            </a:r>
            <a:r>
              <a:rPr lang="en-US" altLang="zh-CN" sz="2900" dirty="0">
                <a:solidFill>
                  <a:srgbClr val="DCDCAA"/>
                </a:solidFill>
              </a:rPr>
              <a:t>read</a:t>
            </a:r>
            <a:r>
              <a:rPr lang="en-US" altLang="zh-CN" sz="2900" dirty="0">
                <a:solidFill>
                  <a:srgbClr val="D4D4D4"/>
                </a:solidFill>
              </a:rPr>
              <a:t>(</a:t>
            </a:r>
            <a:r>
              <a:rPr lang="en-US" altLang="zh-CN" sz="2900" dirty="0">
                <a:solidFill>
                  <a:srgbClr val="4EC9B0"/>
                </a:solidFill>
              </a:rPr>
              <a:t>T</a:t>
            </a:r>
            <a:r>
              <a:rPr lang="en-US" altLang="zh-CN" sz="2900" dirty="0">
                <a:solidFill>
                  <a:srgbClr val="D4D4D4"/>
                </a:solidFill>
              </a:rPr>
              <a:t> </a:t>
            </a:r>
            <a:r>
              <a:rPr lang="en-US" altLang="zh-CN" sz="2900" dirty="0" err="1">
                <a:solidFill>
                  <a:srgbClr val="9CDCFE"/>
                </a:solidFill>
              </a:rPr>
              <a:t>val</a:t>
            </a:r>
            <a:r>
              <a:rPr lang="en-US" altLang="zh-CN" sz="29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    </a:t>
            </a:r>
            <a:r>
              <a:rPr lang="en-US" altLang="zh-CN" sz="2900" dirty="0" err="1">
                <a:solidFill>
                  <a:srgbClr val="9CDCFE"/>
                </a:solidFill>
              </a:rPr>
              <a:t>num</a:t>
            </a:r>
            <a:r>
              <a:rPr lang="en-US" altLang="zh-CN" sz="2900" dirty="0" err="1">
                <a:solidFill>
                  <a:srgbClr val="D4D4D4"/>
                </a:solidFill>
              </a:rPr>
              <a:t>.</a:t>
            </a:r>
            <a:r>
              <a:rPr lang="en-US" altLang="zh-CN" sz="2900" dirty="0" err="1">
                <a:solidFill>
                  <a:srgbClr val="DCDCAA"/>
                </a:solidFill>
              </a:rPr>
              <a:t>clear</a:t>
            </a:r>
            <a:r>
              <a:rPr lang="en-US" altLang="zh-CN" sz="2900" dirty="0">
                <a:solidFill>
                  <a:srgbClr val="D4D4D4"/>
                </a:solidFill>
              </a:rPr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    </a:t>
            </a:r>
            <a:r>
              <a:rPr lang="en-US" altLang="zh-CN" sz="2900" dirty="0">
                <a:solidFill>
                  <a:srgbClr val="C586C0"/>
                </a:solidFill>
              </a:rPr>
              <a:t>if</a:t>
            </a:r>
            <a:r>
              <a:rPr lang="en-US" altLang="zh-CN" sz="2900" dirty="0">
                <a:solidFill>
                  <a:srgbClr val="D4D4D4"/>
                </a:solidFill>
              </a:rPr>
              <a:t> (</a:t>
            </a:r>
            <a:r>
              <a:rPr lang="en-US" altLang="zh-CN" sz="2900" dirty="0" err="1">
                <a:solidFill>
                  <a:srgbClr val="9CDCFE"/>
                </a:solidFill>
              </a:rPr>
              <a:t>val</a:t>
            </a:r>
            <a:r>
              <a:rPr lang="en-US" altLang="zh-CN" sz="29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        </a:t>
            </a:r>
            <a:r>
              <a:rPr lang="en-US" altLang="zh-CN" sz="2900" dirty="0">
                <a:solidFill>
                  <a:srgbClr val="C586C0"/>
                </a:solidFill>
              </a:rPr>
              <a:t>do</a:t>
            </a:r>
            <a:endParaRPr lang="en-US" altLang="zh-CN" sz="2900" dirty="0">
              <a:solidFill>
                <a:srgbClr val="D4D4D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2900" dirty="0" err="1">
                <a:solidFill>
                  <a:srgbClr val="9CDCFE"/>
                </a:solidFill>
              </a:rPr>
              <a:t>num</a:t>
            </a:r>
            <a:r>
              <a:rPr lang="en-US" altLang="zh-CN" sz="2900" dirty="0" err="1">
                <a:solidFill>
                  <a:srgbClr val="D4D4D4"/>
                </a:solidFill>
              </a:rPr>
              <a:t>.</a:t>
            </a:r>
            <a:r>
              <a:rPr lang="en-US" altLang="zh-CN" sz="2900" dirty="0" err="1">
                <a:solidFill>
                  <a:srgbClr val="DCDCAA"/>
                </a:solidFill>
              </a:rPr>
              <a:t>push_back</a:t>
            </a:r>
            <a:r>
              <a:rPr lang="en-US" altLang="zh-CN" sz="2900" dirty="0">
                <a:solidFill>
                  <a:srgbClr val="D4D4D4"/>
                </a:solidFill>
              </a:rPr>
              <a:t>(</a:t>
            </a:r>
            <a:r>
              <a:rPr lang="en-US" altLang="zh-CN" sz="2900" dirty="0" err="1">
                <a:solidFill>
                  <a:srgbClr val="9CDCFE"/>
                </a:solidFill>
              </a:rPr>
              <a:t>val</a:t>
            </a:r>
            <a:r>
              <a:rPr lang="en-US" altLang="zh-CN" sz="2900" dirty="0">
                <a:solidFill>
                  <a:srgbClr val="D4D4D4"/>
                </a:solidFill>
              </a:rPr>
              <a:t> % </a:t>
            </a:r>
            <a:r>
              <a:rPr lang="en-US" altLang="zh-CN" sz="2900" dirty="0">
                <a:solidFill>
                  <a:srgbClr val="B5CEA8"/>
                </a:solidFill>
              </a:rPr>
              <a:t>10</a:t>
            </a:r>
            <a:r>
              <a:rPr lang="en-US" altLang="zh-CN" sz="2900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       </a:t>
            </a:r>
            <a:r>
              <a:rPr lang="en-US" altLang="zh-CN" sz="2900">
                <a:solidFill>
                  <a:srgbClr val="D4D4D4"/>
                </a:solidFill>
              </a:rPr>
              <a:t> </a:t>
            </a:r>
            <a:r>
              <a:rPr lang="en-US" altLang="zh-CN" sz="2900" smtClean="0">
                <a:solidFill>
                  <a:srgbClr val="C586C0"/>
                </a:solidFill>
              </a:rPr>
              <a:t>while</a:t>
            </a:r>
            <a:r>
              <a:rPr lang="en-US" altLang="zh-CN" sz="2900" dirty="0">
                <a:solidFill>
                  <a:srgbClr val="D4D4D4"/>
                </a:solidFill>
              </a:rPr>
              <a:t> (</a:t>
            </a:r>
            <a:r>
              <a:rPr lang="en-US" altLang="zh-CN" sz="2900" dirty="0" err="1">
                <a:solidFill>
                  <a:srgbClr val="9CDCFE"/>
                </a:solidFill>
              </a:rPr>
              <a:t>val</a:t>
            </a:r>
            <a:r>
              <a:rPr lang="en-US" altLang="zh-CN" sz="2900" dirty="0">
                <a:solidFill>
                  <a:srgbClr val="D4D4D4"/>
                </a:solidFill>
              </a:rPr>
              <a:t> /= </a:t>
            </a:r>
            <a:r>
              <a:rPr lang="en-US" altLang="zh-CN" sz="2900" dirty="0">
                <a:solidFill>
                  <a:srgbClr val="B5CEA8"/>
                </a:solidFill>
              </a:rPr>
              <a:t>10</a:t>
            </a:r>
            <a:r>
              <a:rPr lang="en-US" altLang="zh-CN" sz="2900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900" dirty="0">
                <a:solidFill>
                  <a:srgbClr val="D4D4D4"/>
                </a:solidFill>
              </a:rPr>
              <a:t> }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3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学高精度的必要性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2020</a:t>
                </a:r>
                <a:r>
                  <a:rPr lang="zh-CN" altLang="en-US" dirty="0"/>
                  <a:t>年</a:t>
                </a:r>
                <a:r>
                  <a:rPr lang="en-US" altLang="zh-CN" dirty="0" smtClean="0"/>
                  <a:t>12</a:t>
                </a:r>
                <a:r>
                  <a:rPr lang="zh-CN" altLang="en-US" dirty="0" smtClean="0"/>
                  <a:t>月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日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某</a:t>
                </a:r>
                <a:r>
                  <a:rPr lang="zh-CN" altLang="en-US" dirty="0"/>
                  <a:t>位同学在</a:t>
                </a:r>
                <a:r>
                  <a:rPr lang="en-US" altLang="zh-CN" dirty="0" smtClean="0">
                    <a:hlinkClick r:id="rId2"/>
                  </a:rPr>
                  <a:t>[NOIP2020] </a:t>
                </a:r>
                <a:r>
                  <a:rPr lang="zh-CN" altLang="en-US" dirty="0">
                    <a:hlinkClick r:id="rId2"/>
                  </a:rPr>
                  <a:t>排水系统</a:t>
                </a:r>
                <a:r>
                  <a:rPr lang="zh-CN" altLang="en-US" dirty="0" smtClean="0"/>
                  <a:t>一</a:t>
                </a:r>
                <a:r>
                  <a:rPr lang="zh-CN" altLang="en-US" dirty="0"/>
                  <a:t>题</a:t>
                </a:r>
                <a:r>
                  <a:rPr lang="zh-CN" altLang="en-US" dirty="0" smtClean="0"/>
                  <a:t>里</a:t>
                </a:r>
                <a:r>
                  <a:rPr lang="zh-CN" altLang="en-US" dirty="0"/>
                  <a:t>没打算</a:t>
                </a:r>
                <a:r>
                  <a:rPr lang="zh-CN" altLang="en-US" dirty="0" smtClean="0"/>
                  <a:t>写高精度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  <a:p>
                <a:r>
                  <a:rPr lang="zh-CN" altLang="en-US" dirty="0"/>
                  <a:t>然后呢</a:t>
                </a:r>
                <a:r>
                  <a:rPr lang="en-US" altLang="zh-CN" dirty="0"/>
                  <a:t>?</a:t>
                </a:r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60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𝑁𝑂𝐼𝑃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322→282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/>
                  <a:t>最终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他因此没</a:t>
                </a:r>
                <a:r>
                  <a:rPr lang="zh-CN" altLang="en-US" dirty="0" smtClean="0"/>
                  <a:t>能冲进初中生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𝑅𝑎𝑛𝑘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  <a:p>
                <a:r>
                  <a:rPr lang="en-US" altLang="zh-CN" dirty="0"/>
                  <a:t>Chinese_zjc_</a:t>
                </a:r>
                <a:r>
                  <a:rPr lang="zh-CN" altLang="en-US" dirty="0"/>
                  <a:t>衷心祝愿大家不再重蹈覆辙</a:t>
                </a:r>
                <a:r>
                  <a:rPr lang="en-US" altLang="zh-CN" dirty="0"/>
                  <a:t>.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887" r="-2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58CD-8059-4939-9AC9-A0E02A8423C9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29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字符串的读入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考虑如何使字符与每一位一一对应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不难发现字符串是倒着存的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于是</a:t>
            </a:r>
            <a:r>
              <a:rPr lang="en-US" altLang="zh-CN" dirty="0" smtClean="0">
                <a:solidFill>
                  <a:srgbClr val="4EC9B0"/>
                </a:solidFill>
              </a:rPr>
              <a:t>std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smtClean="0">
                <a:solidFill>
                  <a:srgbClr val="DCDCAA"/>
                </a:solidFill>
              </a:rPr>
              <a:t>reverse</a:t>
            </a:r>
            <a:r>
              <a:rPr lang="zh-CN" altLang="en-US" dirty="0" smtClean="0"/>
              <a:t>后直接赋值即可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39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简单代码实现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void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</a:rPr>
              <a:t>read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569CD6"/>
                </a:solidFill>
              </a:rPr>
              <a:t>char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*const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 err="1">
                <a:solidFill>
                  <a:srgbClr val="9CDCFE"/>
                </a:solidFill>
              </a:rPr>
              <a:t>str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4EC9B0"/>
                </a:solidFill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</a:rPr>
              <a:t>string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s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 err="1">
                <a:solidFill>
                  <a:srgbClr val="9CDCFE"/>
                </a:solidFill>
              </a:rPr>
              <a:t>str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DCDCAA"/>
                </a:solidFill>
              </a:rPr>
              <a:t>read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9CDCFE"/>
                </a:solidFill>
              </a:rPr>
              <a:t>s</a:t>
            </a:r>
            <a:r>
              <a:rPr lang="en-US" altLang="zh-CN" sz="1600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void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</a:rPr>
              <a:t>read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char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*const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 err="1">
                <a:solidFill>
                  <a:srgbClr val="9CDCFE"/>
                </a:solidFill>
              </a:rPr>
              <a:t>str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4EC9B0"/>
                </a:solidFill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</a:rPr>
              <a:t>string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s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 err="1">
                <a:solidFill>
                  <a:srgbClr val="9CDCFE"/>
                </a:solidFill>
              </a:rPr>
              <a:t>str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DCDCAA"/>
                </a:solidFill>
              </a:rPr>
              <a:t>read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9CDCFE"/>
                </a:solidFill>
              </a:rPr>
              <a:t>s</a:t>
            </a:r>
            <a:r>
              <a:rPr lang="en-US" altLang="zh-CN" sz="1600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void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bigint</a:t>
            </a:r>
            <a:r>
              <a:rPr lang="en-US" altLang="zh-CN" sz="1600" dirty="0">
                <a:solidFill>
                  <a:srgbClr val="D4D4D4"/>
                </a:solidFill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</a:rPr>
              <a:t>read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>
                <a:solidFill>
                  <a:srgbClr val="569CD6"/>
                </a:solidFill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4EC9B0"/>
                </a:solidFill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</a:rPr>
              <a:t>string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569CD6"/>
                </a:solidFill>
              </a:rPr>
              <a:t>&amp;</a:t>
            </a:r>
            <a:r>
              <a:rPr lang="en-US" altLang="zh-CN" sz="1600" dirty="0" err="1">
                <a:solidFill>
                  <a:srgbClr val="9CDCFE"/>
                </a:solidFill>
              </a:rPr>
              <a:t>str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4EC9B0"/>
                </a:solidFill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</a:rPr>
              <a:t>::</a:t>
            </a:r>
            <a:r>
              <a:rPr lang="en-US" altLang="zh-CN" sz="1600" dirty="0">
                <a:solidFill>
                  <a:srgbClr val="4EC9B0"/>
                </a:solidFill>
              </a:rPr>
              <a:t>string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s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 err="1">
                <a:solidFill>
                  <a:srgbClr val="9CDCFE"/>
                </a:solidFill>
              </a:rPr>
              <a:t>str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4EC9B0"/>
                </a:solidFill>
              </a:rPr>
              <a:t>std</a:t>
            </a:r>
            <a:r>
              <a:rPr lang="en-US" altLang="zh-CN" sz="1600" dirty="0">
                <a:solidFill>
                  <a:srgbClr val="D4D4D4"/>
                </a:solidFill>
              </a:rPr>
              <a:t>::</a:t>
            </a:r>
            <a:r>
              <a:rPr lang="en-US" altLang="zh-CN" sz="1600" dirty="0">
                <a:solidFill>
                  <a:srgbClr val="DCDCAA"/>
                </a:solidFill>
              </a:rPr>
              <a:t>reverse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 err="1">
                <a:solidFill>
                  <a:srgbClr val="9CDCFE"/>
                </a:solidFill>
              </a:rPr>
              <a:t>s</a:t>
            </a:r>
            <a:r>
              <a:rPr lang="en-US" altLang="zh-CN" sz="1600" dirty="0" err="1">
                <a:solidFill>
                  <a:srgbClr val="D4D4D4"/>
                </a:solidFill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</a:rPr>
              <a:t>begin</a:t>
            </a:r>
            <a:r>
              <a:rPr lang="en-US" altLang="zh-CN" sz="1600" dirty="0">
                <a:solidFill>
                  <a:srgbClr val="D4D4D4"/>
                </a:solidFill>
              </a:rPr>
              <a:t>(), </a:t>
            </a:r>
            <a:r>
              <a:rPr lang="en-US" altLang="zh-CN" sz="1600" dirty="0" err="1">
                <a:solidFill>
                  <a:srgbClr val="9CDCFE"/>
                </a:solidFill>
              </a:rPr>
              <a:t>s</a:t>
            </a:r>
            <a:r>
              <a:rPr lang="en-US" altLang="zh-CN" sz="1600" dirty="0" err="1">
                <a:solidFill>
                  <a:srgbClr val="D4D4D4"/>
                </a:solidFill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</a:rPr>
              <a:t>end</a:t>
            </a:r>
            <a:r>
              <a:rPr lang="en-US" altLang="zh-CN" sz="1600" dirty="0">
                <a:solidFill>
                  <a:srgbClr val="D4D4D4"/>
                </a:solidFill>
              </a:rPr>
              <a:t>());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 err="1">
                <a:solidFill>
                  <a:srgbClr val="9CDCFE"/>
                </a:solidFill>
              </a:rPr>
              <a:t>num</a:t>
            </a:r>
            <a:r>
              <a:rPr lang="en-US" altLang="zh-CN" sz="1600" dirty="0" err="1">
                <a:solidFill>
                  <a:srgbClr val="D4D4D4"/>
                </a:solidFill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</a:rPr>
              <a:t>resize</a:t>
            </a:r>
            <a:r>
              <a:rPr lang="en-US" altLang="zh-CN" sz="1600" dirty="0">
                <a:solidFill>
                  <a:srgbClr val="D4D4D4"/>
                </a:solidFill>
              </a:rPr>
              <a:t>(</a:t>
            </a:r>
            <a:r>
              <a:rPr lang="en-US" altLang="zh-CN" sz="1600" dirty="0" err="1">
                <a:solidFill>
                  <a:srgbClr val="9CDCFE"/>
                </a:solidFill>
              </a:rPr>
              <a:t>s</a:t>
            </a:r>
            <a:r>
              <a:rPr lang="en-US" altLang="zh-CN" sz="1600" dirty="0" err="1">
                <a:solidFill>
                  <a:srgbClr val="D4D4D4"/>
                </a:solidFill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</a:t>
            </a:r>
            <a:r>
              <a:rPr lang="en-US" altLang="zh-CN" sz="1600" dirty="0">
                <a:solidFill>
                  <a:srgbClr val="C586C0"/>
                </a:solidFill>
              </a:rPr>
              <a:t>for</a:t>
            </a:r>
            <a:r>
              <a:rPr lang="en-US" altLang="zh-CN" sz="1600" dirty="0">
                <a:solidFill>
                  <a:srgbClr val="D4D4D4"/>
                </a:solidFill>
              </a:rPr>
              <a:t> (</a:t>
            </a:r>
            <a:r>
              <a:rPr lang="en-US" altLang="zh-CN" sz="1600" dirty="0">
                <a:solidFill>
                  <a:srgbClr val="569CD6"/>
                </a:solidFill>
              </a:rPr>
              <a:t>unsigned</a:t>
            </a:r>
            <a:r>
              <a:rPr lang="en-US" altLang="zh-CN" sz="1600" dirty="0">
                <a:solidFill>
                  <a:srgbClr val="D4D4D4"/>
                </a:solidFill>
              </a:rPr>
              <a:t>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B5CEA8"/>
                </a:solidFill>
              </a:rPr>
              <a:t>0</a:t>
            </a:r>
            <a:r>
              <a:rPr lang="en-US" altLang="zh-CN" sz="1600" dirty="0">
                <a:solidFill>
                  <a:srgbClr val="D4D4D4"/>
                </a:solidFill>
              </a:rPr>
              <a:t>; 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 != </a:t>
            </a:r>
            <a:r>
              <a:rPr lang="en-US" altLang="zh-CN" sz="1600" dirty="0" err="1">
                <a:solidFill>
                  <a:srgbClr val="9CDCFE"/>
                </a:solidFill>
              </a:rPr>
              <a:t>s</a:t>
            </a:r>
            <a:r>
              <a:rPr lang="en-US" altLang="zh-CN" sz="1600" dirty="0" err="1">
                <a:solidFill>
                  <a:srgbClr val="D4D4D4"/>
                </a:solidFill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</a:rPr>
              <a:t>size</a:t>
            </a:r>
            <a:r>
              <a:rPr lang="en-US" altLang="zh-CN" sz="1600" dirty="0">
                <a:solidFill>
                  <a:srgbClr val="D4D4D4"/>
                </a:solidFill>
              </a:rPr>
              <a:t>(); ++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        </a:t>
            </a:r>
            <a:r>
              <a:rPr lang="en-US" altLang="zh-CN" sz="1600" dirty="0">
                <a:solidFill>
                  <a:srgbClr val="9CDCFE"/>
                </a:solidFill>
              </a:rPr>
              <a:t>num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= </a:t>
            </a:r>
            <a:r>
              <a:rPr lang="en-US" altLang="zh-CN" sz="1600" dirty="0">
                <a:solidFill>
                  <a:srgbClr val="9CDCFE"/>
                </a:solidFill>
              </a:rPr>
              <a:t>s</a:t>
            </a:r>
            <a:r>
              <a:rPr lang="en-US" altLang="zh-CN" sz="1600" dirty="0">
                <a:solidFill>
                  <a:srgbClr val="DCDCAA"/>
                </a:solidFill>
              </a:rPr>
              <a:t>[</a:t>
            </a:r>
            <a:r>
              <a:rPr lang="en-US" altLang="zh-CN" sz="1600" dirty="0">
                <a:solidFill>
                  <a:srgbClr val="9CDCFE"/>
                </a:solidFill>
              </a:rPr>
              <a:t>i</a:t>
            </a:r>
            <a:r>
              <a:rPr lang="en-US" altLang="zh-CN" sz="1600" dirty="0">
                <a:solidFill>
                  <a:srgbClr val="DCDCAA"/>
                </a:solidFill>
              </a:rPr>
              <a:t>]</a:t>
            </a:r>
            <a:r>
              <a:rPr lang="en-US" altLang="zh-CN" sz="1600" dirty="0">
                <a:solidFill>
                  <a:srgbClr val="D4D4D4"/>
                </a:solidFill>
              </a:rPr>
              <a:t> &amp; </a:t>
            </a:r>
            <a:r>
              <a:rPr lang="en-US" altLang="zh-CN" sz="1600" dirty="0">
                <a:solidFill>
                  <a:srgbClr val="B5CEA8"/>
                </a:solidFill>
              </a:rPr>
              <a:t>15</a:t>
            </a:r>
            <a:r>
              <a:rPr lang="en-US" altLang="zh-CN" sz="1600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>
                <a:solidFill>
                  <a:srgbClr val="D4D4D4"/>
                </a:solidFill>
              </a:rPr>
              <a:t> }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585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直接从高位到低位输出即可</a:t>
            </a:r>
            <a:r>
              <a:rPr lang="en-US" altLang="zh-CN" dirty="0" smtClean="0"/>
              <a:t>,</a:t>
            </a:r>
            <a:r>
              <a:rPr lang="zh-CN" altLang="en-US" dirty="0" smtClean="0"/>
              <a:t>记得特判</a:t>
            </a:r>
            <a:r>
              <a:rPr lang="en-US" altLang="zh-CN" dirty="0" smtClean="0">
                <a:solidFill>
                  <a:srgbClr val="B5CEA8"/>
                </a:solidFill>
              </a:rPr>
              <a:t>0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186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 </a:t>
            </a:r>
            <a:r>
              <a:rPr lang="en-US" altLang="zh-CN" sz="2700" dirty="0" smtClean="0">
                <a:solidFill>
                  <a:srgbClr val="569CD6"/>
                </a:solidFill>
              </a:rPr>
              <a:t>void</a:t>
            </a:r>
            <a:r>
              <a:rPr lang="en-US" altLang="zh-CN" sz="2700" dirty="0" smtClean="0">
                <a:solidFill>
                  <a:srgbClr val="D4D4D4"/>
                </a:solidFill>
              </a:rPr>
              <a:t> </a:t>
            </a:r>
            <a:r>
              <a:rPr lang="en-US" altLang="zh-CN" sz="2700" smtClean="0">
                <a:solidFill>
                  <a:srgbClr val="4EC9B0"/>
                </a:solidFill>
              </a:rPr>
              <a:t>bigint</a:t>
            </a:r>
            <a:r>
              <a:rPr lang="en-US" altLang="zh-CN" sz="2700" smtClean="0">
                <a:solidFill>
                  <a:srgbClr val="D4D4D4"/>
                </a:solidFill>
              </a:rPr>
              <a:t>::</a:t>
            </a:r>
            <a:r>
              <a:rPr lang="en-US" altLang="zh-CN" sz="2700" smtClean="0">
                <a:solidFill>
                  <a:srgbClr val="DCDCAA"/>
                </a:solidFill>
              </a:rPr>
              <a:t>write</a:t>
            </a:r>
            <a:r>
              <a:rPr lang="en-US" altLang="zh-CN" sz="2700" dirty="0" smtClean="0">
                <a:solidFill>
                  <a:srgbClr val="D4D4D4"/>
                </a:solidFill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     </a:t>
            </a:r>
            <a:r>
              <a:rPr lang="en-US" altLang="zh-CN" sz="2700" dirty="0" smtClean="0">
                <a:solidFill>
                  <a:srgbClr val="C586C0"/>
                </a:solidFill>
              </a:rPr>
              <a:t>if</a:t>
            </a:r>
            <a:r>
              <a:rPr lang="en-US" altLang="zh-CN" sz="2700" dirty="0" smtClean="0">
                <a:solidFill>
                  <a:srgbClr val="D4D4D4"/>
                </a:solidFill>
              </a:rPr>
              <a:t> (</a:t>
            </a:r>
            <a:r>
              <a:rPr lang="en-US" altLang="zh-CN" sz="2700" dirty="0" err="1" smtClean="0">
                <a:solidFill>
                  <a:srgbClr val="9CDCFE"/>
                </a:solidFill>
              </a:rPr>
              <a:t>num</a:t>
            </a:r>
            <a:r>
              <a:rPr lang="en-US" altLang="zh-CN" sz="2700" dirty="0" err="1" smtClean="0">
                <a:solidFill>
                  <a:srgbClr val="D4D4D4"/>
                </a:solidFill>
              </a:rPr>
              <a:t>.</a:t>
            </a:r>
            <a:r>
              <a:rPr lang="en-US" altLang="zh-CN" sz="2700" dirty="0" err="1" smtClean="0">
                <a:solidFill>
                  <a:srgbClr val="DCDCAA"/>
                </a:solidFill>
              </a:rPr>
              <a:t>empty</a:t>
            </a:r>
            <a:r>
              <a:rPr lang="en-US" altLang="zh-CN" sz="2700" dirty="0" smtClean="0">
                <a:solidFill>
                  <a:srgbClr val="D4D4D4"/>
                </a:solidFill>
              </a:rPr>
              <a:t>())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         </a:t>
            </a:r>
            <a:r>
              <a:rPr lang="en-US" altLang="zh-CN" sz="2700" dirty="0" err="1" smtClean="0">
                <a:solidFill>
                  <a:srgbClr val="DCDCAA"/>
                </a:solidFill>
              </a:rPr>
              <a:t>putchar</a:t>
            </a:r>
            <a:r>
              <a:rPr lang="en-US" altLang="zh-CN" sz="2700" dirty="0" smtClean="0">
                <a:solidFill>
                  <a:srgbClr val="D4D4D4"/>
                </a:solidFill>
              </a:rPr>
              <a:t>(</a:t>
            </a:r>
            <a:r>
              <a:rPr lang="en-US" altLang="zh-CN" sz="2700" dirty="0" smtClean="0">
                <a:solidFill>
                  <a:srgbClr val="CE9178"/>
                </a:solidFill>
              </a:rPr>
              <a:t>'0'</a:t>
            </a:r>
            <a:r>
              <a:rPr lang="en-US" altLang="zh-CN" sz="2700" dirty="0" smtClean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     </a:t>
            </a:r>
            <a:r>
              <a:rPr lang="en-US" altLang="zh-CN" sz="2700" dirty="0" smtClean="0">
                <a:solidFill>
                  <a:srgbClr val="C586C0"/>
                </a:solidFill>
              </a:rPr>
              <a:t>for</a:t>
            </a:r>
            <a:r>
              <a:rPr lang="en-US" altLang="zh-CN" sz="2700" dirty="0" smtClean="0">
                <a:solidFill>
                  <a:srgbClr val="D4D4D4"/>
                </a:solidFill>
              </a:rPr>
              <a:t> (</a:t>
            </a:r>
            <a:r>
              <a:rPr lang="en-US" altLang="zh-CN" sz="2700" dirty="0" smtClean="0">
                <a:solidFill>
                  <a:srgbClr val="569CD6"/>
                </a:solidFill>
              </a:rPr>
              <a:t>unsigned</a:t>
            </a:r>
            <a:r>
              <a:rPr lang="en-US" altLang="zh-CN" sz="2700" dirty="0" smtClean="0">
                <a:solidFill>
                  <a:srgbClr val="D4D4D4"/>
                </a:solidFill>
              </a:rPr>
              <a:t> </a:t>
            </a:r>
            <a:r>
              <a:rPr lang="en-US" altLang="zh-CN" sz="2700" dirty="0" smtClean="0">
                <a:solidFill>
                  <a:srgbClr val="9CDCFE"/>
                </a:solidFill>
              </a:rPr>
              <a:t>i</a:t>
            </a:r>
            <a:r>
              <a:rPr lang="en-US" altLang="zh-CN" sz="2700" dirty="0" smtClean="0">
                <a:solidFill>
                  <a:srgbClr val="D4D4D4"/>
                </a:solidFill>
              </a:rPr>
              <a:t> = </a:t>
            </a:r>
            <a:r>
              <a:rPr lang="en-US" altLang="zh-CN" sz="2700" dirty="0" err="1" smtClean="0">
                <a:solidFill>
                  <a:srgbClr val="9CDCFE"/>
                </a:solidFill>
              </a:rPr>
              <a:t>num</a:t>
            </a:r>
            <a:r>
              <a:rPr lang="en-US" altLang="zh-CN" sz="2700" dirty="0" err="1" smtClean="0">
                <a:solidFill>
                  <a:srgbClr val="D4D4D4"/>
                </a:solidFill>
              </a:rPr>
              <a:t>.</a:t>
            </a:r>
            <a:r>
              <a:rPr lang="en-US" altLang="zh-CN" sz="2700" dirty="0" err="1" smtClean="0">
                <a:solidFill>
                  <a:srgbClr val="DCDCAA"/>
                </a:solidFill>
              </a:rPr>
              <a:t>size</a:t>
            </a:r>
            <a:r>
              <a:rPr lang="en-US" altLang="zh-CN" sz="2700" dirty="0" smtClean="0">
                <a:solidFill>
                  <a:srgbClr val="D4D4D4"/>
                </a:solidFill>
              </a:rPr>
              <a:t>(); </a:t>
            </a:r>
            <a:r>
              <a:rPr lang="en-US" altLang="zh-CN" sz="2700" dirty="0" smtClean="0">
                <a:solidFill>
                  <a:srgbClr val="9CDCFE"/>
                </a:solidFill>
              </a:rPr>
              <a:t>i</a:t>
            </a:r>
            <a:r>
              <a:rPr lang="en-US" altLang="zh-CN" sz="2700" dirty="0" smtClean="0">
                <a:solidFill>
                  <a:srgbClr val="D4D4D4"/>
                </a:solidFill>
              </a:rPr>
              <a:t>--;)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         </a:t>
            </a:r>
            <a:r>
              <a:rPr lang="en-US" altLang="zh-CN" sz="2700" dirty="0" err="1" smtClean="0">
                <a:solidFill>
                  <a:srgbClr val="DCDCAA"/>
                </a:solidFill>
              </a:rPr>
              <a:t>putchar</a:t>
            </a:r>
            <a:r>
              <a:rPr lang="en-US" altLang="zh-CN" sz="2700" dirty="0" smtClean="0">
                <a:solidFill>
                  <a:srgbClr val="D4D4D4"/>
                </a:solidFill>
              </a:rPr>
              <a:t>(</a:t>
            </a:r>
            <a:r>
              <a:rPr lang="en-US" altLang="zh-CN" sz="2700" dirty="0" smtClean="0">
                <a:solidFill>
                  <a:srgbClr val="9CDCFE"/>
                </a:solidFill>
              </a:rPr>
              <a:t>num</a:t>
            </a:r>
            <a:r>
              <a:rPr lang="en-US" altLang="zh-CN" sz="2700" dirty="0" smtClean="0">
                <a:solidFill>
                  <a:srgbClr val="DCDCAA"/>
                </a:solidFill>
              </a:rPr>
              <a:t>[</a:t>
            </a:r>
            <a:r>
              <a:rPr lang="en-US" altLang="zh-CN" sz="2700" dirty="0" smtClean="0">
                <a:solidFill>
                  <a:srgbClr val="9CDCFE"/>
                </a:solidFill>
              </a:rPr>
              <a:t>i</a:t>
            </a:r>
            <a:r>
              <a:rPr lang="en-US" altLang="zh-CN" sz="2700" dirty="0" smtClean="0">
                <a:solidFill>
                  <a:srgbClr val="DCDCAA"/>
                </a:solidFill>
              </a:rPr>
              <a:t>]</a:t>
            </a:r>
            <a:r>
              <a:rPr lang="en-US" altLang="zh-CN" sz="2700" dirty="0" smtClean="0">
                <a:solidFill>
                  <a:srgbClr val="D4D4D4"/>
                </a:solidFill>
              </a:rPr>
              <a:t> | </a:t>
            </a:r>
            <a:r>
              <a:rPr lang="en-US" altLang="zh-CN" sz="2700" dirty="0" smtClean="0">
                <a:solidFill>
                  <a:srgbClr val="CE9178"/>
                </a:solidFill>
              </a:rPr>
              <a:t>'0'</a:t>
            </a:r>
            <a:r>
              <a:rPr lang="en-US" altLang="zh-CN" sz="2700" dirty="0" smtClean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 }</a:t>
            </a:r>
            <a:endParaRPr lang="en-US" altLang="zh-CN" sz="27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462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压位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所谓的压位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就是把传统的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zh-CN" altLang="en-US" dirty="0" smtClean="0"/>
                  <a:t>进制修改为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进制</a:t>
                </a:r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dirty="0" smtClean="0"/>
                  <a:t>进制甚至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zh-CN" altLang="en-US" dirty="0" smtClean="0"/>
                  <a:t>进制</a:t>
                </a:r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zh-CN" altLang="en-US" dirty="0" smtClean="0"/>
                  <a:t>进制或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zh-CN" altLang="en-US" dirty="0" smtClean="0"/>
                  <a:t>进制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但是由于整型最大只能存储</a:t>
                </a:r>
                <a:r>
                  <a:rPr lang="en-US" altLang="zh-CN" dirty="0" smtClean="0">
                    <a:solidFill>
                      <a:srgbClr val="B5CEA8"/>
                    </a:solidFill>
                  </a:rPr>
                  <a:t>18446744073709551615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因此一般最大压位不超过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zh-CN" altLang="en-US" dirty="0" smtClean="0"/>
                  <a:t>进制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压</a:t>
                </a:r>
                <a:r>
                  <a:rPr lang="zh-CN" altLang="en-US" dirty="0" smtClean="0"/>
                  <a:t>位后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要注意所有可能会整型溢出的地方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 r="-2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7" name="左箭头 6">
            <a:hlinkClick r:id="rId3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074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比较操作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++</a:t>
            </a:r>
            <a:r>
              <a:rPr lang="zh-CN" altLang="en-US" dirty="0" smtClean="0"/>
              <a:t>内置的比较运算符一共有</a:t>
            </a:r>
            <a:r>
              <a:rPr lang="en-US" altLang="zh-CN" dirty="0" smtClean="0">
                <a:solidFill>
                  <a:srgbClr val="B5CEA8"/>
                </a:solidFill>
              </a:rPr>
              <a:t>6</a:t>
            </a:r>
            <a:r>
              <a:rPr lang="zh-CN" altLang="en-US" dirty="0" smtClean="0"/>
              <a:t>种</a:t>
            </a:r>
            <a:r>
              <a:rPr lang="en-US" altLang="zh-CN" dirty="0" smtClean="0"/>
              <a:t>,</a:t>
            </a:r>
            <a:r>
              <a:rPr lang="zh-CN" altLang="en-US" dirty="0" smtClean="0"/>
              <a:t>之前在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基础语法与</a:t>
            </a:r>
            <a:r>
              <a:rPr lang="en-US" altLang="zh-CN" dirty="0" smtClean="0"/>
              <a:t>STL</a:t>
            </a:r>
            <a:r>
              <a:rPr lang="zh-CN" altLang="en-US" dirty="0" smtClean="0"/>
              <a:t>中均有提及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我们只需要实现一个严格弱序的比较方式即可实现其它所有操作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而整数的比较恰好满足条件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因此我们只需要实现</a:t>
            </a:r>
            <a:r>
              <a:rPr lang="en-US" altLang="zh-CN" dirty="0" smtClean="0">
                <a:solidFill>
                  <a:srgbClr val="C586C0"/>
                </a:solidFill>
              </a:rPr>
              <a:t>operator&lt;</a:t>
            </a:r>
            <a:r>
              <a:rPr lang="zh-CN" altLang="en-US" dirty="0" smtClean="0"/>
              <a:t>即可实现所有比较运算符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而</a:t>
            </a:r>
            <a:r>
              <a:rPr lang="en-US" altLang="zh-CN" dirty="0" smtClean="0">
                <a:solidFill>
                  <a:srgbClr val="C586C0"/>
                </a:solidFill>
              </a:rPr>
              <a:t>operator&lt;</a:t>
            </a:r>
            <a:r>
              <a:rPr lang="zh-CN" altLang="en-US" dirty="0" smtClean="0"/>
              <a:t>只需要把长度作为第一关键字</a:t>
            </a:r>
            <a:r>
              <a:rPr lang="en-US" altLang="zh-CN" dirty="0" smtClean="0"/>
              <a:t>,</a:t>
            </a:r>
            <a:r>
              <a:rPr lang="zh-CN" altLang="en-US" dirty="0" smtClean="0"/>
              <a:t>字典序作为第二关键字比较即可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19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bool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operator&lt;</a:t>
            </a:r>
            <a:r>
              <a:rPr lang="en-US" altLang="zh-CN" sz="1390" dirty="0">
                <a:solidFill>
                  <a:srgbClr val="D4D4D4"/>
                </a:solidFill>
              </a:rPr>
              <a:t>(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, 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{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    </a:t>
            </a:r>
            <a:r>
              <a:rPr lang="en-US" altLang="zh-CN" sz="1390" dirty="0">
                <a:solidFill>
                  <a:srgbClr val="C586C0"/>
                </a:solidFill>
              </a:rPr>
              <a:t>if</a:t>
            </a:r>
            <a:r>
              <a:rPr lang="en-US" altLang="zh-CN" sz="1390" dirty="0">
                <a:solidFill>
                  <a:srgbClr val="D4D4D4"/>
                </a:solidFill>
              </a:rPr>
              <a:t> (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DCDCAA"/>
                </a:solidFill>
              </a:rPr>
              <a:t>size</a:t>
            </a:r>
            <a:r>
              <a:rPr lang="en-US" altLang="zh-CN" sz="1390" dirty="0">
                <a:solidFill>
                  <a:srgbClr val="D4D4D4"/>
                </a:solidFill>
              </a:rPr>
              <a:t>() !=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DCDCAA"/>
                </a:solidFill>
              </a:rPr>
              <a:t>size</a:t>
            </a:r>
            <a:r>
              <a:rPr lang="en-US" altLang="zh-CN" sz="1390" dirty="0">
                <a:solidFill>
                  <a:srgbClr val="D4D4D4"/>
                </a:solidFill>
              </a:rPr>
              <a:t>())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        </a:t>
            </a:r>
            <a:r>
              <a:rPr lang="en-US" altLang="zh-CN" sz="1390" dirty="0">
                <a:solidFill>
                  <a:srgbClr val="C586C0"/>
                </a:solidFill>
              </a:rPr>
              <a:t>return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DCDCAA"/>
                </a:solidFill>
              </a:rPr>
              <a:t>size</a:t>
            </a:r>
            <a:r>
              <a:rPr lang="en-US" altLang="zh-CN" sz="1390" dirty="0">
                <a:solidFill>
                  <a:srgbClr val="D4D4D4"/>
                </a:solidFill>
              </a:rPr>
              <a:t>() &lt;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DCDCAA"/>
                </a:solidFill>
              </a:rPr>
              <a:t>size</a:t>
            </a:r>
            <a:r>
              <a:rPr lang="en-US" altLang="zh-CN" sz="1390" dirty="0">
                <a:solidFill>
                  <a:srgbClr val="D4D4D4"/>
                </a:solidFill>
              </a:rPr>
              <a:t>();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    </a:t>
            </a:r>
            <a:r>
              <a:rPr lang="en-US" altLang="zh-CN" sz="1390" dirty="0">
                <a:solidFill>
                  <a:srgbClr val="C586C0"/>
                </a:solidFill>
              </a:rPr>
              <a:t>for</a:t>
            </a:r>
            <a:r>
              <a:rPr lang="en-US" altLang="zh-CN" sz="1390" dirty="0">
                <a:solidFill>
                  <a:srgbClr val="D4D4D4"/>
                </a:solidFill>
              </a:rPr>
              <a:t> (</a:t>
            </a:r>
            <a:r>
              <a:rPr lang="en-US" altLang="zh-CN" sz="1390" dirty="0">
                <a:solidFill>
                  <a:srgbClr val="569CD6"/>
                </a:solidFill>
              </a:rPr>
              <a:t>unsigned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i</a:t>
            </a:r>
            <a:r>
              <a:rPr lang="en-US" altLang="zh-CN" sz="1390" dirty="0">
                <a:solidFill>
                  <a:srgbClr val="D4D4D4"/>
                </a:solidFill>
              </a:rPr>
              <a:t> = 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DCDCAA"/>
                </a:solidFill>
              </a:rPr>
              <a:t>size</a:t>
            </a:r>
            <a:r>
              <a:rPr lang="en-US" altLang="zh-CN" sz="1390" dirty="0">
                <a:solidFill>
                  <a:srgbClr val="D4D4D4"/>
                </a:solidFill>
              </a:rPr>
              <a:t>(); </a:t>
            </a:r>
            <a:r>
              <a:rPr lang="en-US" altLang="zh-CN" sz="1390" dirty="0">
                <a:solidFill>
                  <a:srgbClr val="9CDCFE"/>
                </a:solidFill>
              </a:rPr>
              <a:t>i</a:t>
            </a:r>
            <a:r>
              <a:rPr lang="en-US" altLang="zh-CN" sz="1390" dirty="0">
                <a:solidFill>
                  <a:srgbClr val="D4D4D4"/>
                </a:solidFill>
              </a:rPr>
              <a:t>--;)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        </a:t>
            </a:r>
            <a:r>
              <a:rPr lang="en-US" altLang="zh-CN" sz="1390" dirty="0">
                <a:solidFill>
                  <a:srgbClr val="C586C0"/>
                </a:solidFill>
              </a:rPr>
              <a:t>if</a:t>
            </a:r>
            <a:r>
              <a:rPr lang="en-US" altLang="zh-CN" sz="1390" dirty="0">
                <a:solidFill>
                  <a:srgbClr val="D4D4D4"/>
                </a:solidFill>
              </a:rPr>
              <a:t> (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CDCAA"/>
                </a:solidFill>
              </a:rPr>
              <a:t>[</a:t>
            </a:r>
            <a:r>
              <a:rPr lang="en-US" altLang="zh-CN" sz="1390" dirty="0">
                <a:solidFill>
                  <a:srgbClr val="9CDCFE"/>
                </a:solidFill>
              </a:rPr>
              <a:t>i</a:t>
            </a:r>
            <a:r>
              <a:rPr lang="en-US" altLang="zh-CN" sz="1390" dirty="0">
                <a:solidFill>
                  <a:srgbClr val="DCDCAA"/>
                </a:solidFill>
              </a:rPr>
              <a:t>]</a:t>
            </a:r>
            <a:r>
              <a:rPr lang="en-US" altLang="zh-CN" sz="1390" dirty="0">
                <a:solidFill>
                  <a:srgbClr val="D4D4D4"/>
                </a:solidFill>
              </a:rPr>
              <a:t> !=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CDCAA"/>
                </a:solidFill>
              </a:rPr>
              <a:t>[</a:t>
            </a:r>
            <a:r>
              <a:rPr lang="en-US" altLang="zh-CN" sz="1390" dirty="0">
                <a:solidFill>
                  <a:srgbClr val="9CDCFE"/>
                </a:solidFill>
              </a:rPr>
              <a:t>i</a:t>
            </a:r>
            <a:r>
              <a:rPr lang="en-US" altLang="zh-CN" sz="1390" dirty="0">
                <a:solidFill>
                  <a:srgbClr val="DCDCAA"/>
                </a:solidFill>
              </a:rPr>
              <a:t>]</a:t>
            </a:r>
            <a:r>
              <a:rPr lang="en-US" altLang="zh-CN" sz="1390" dirty="0">
                <a:solidFill>
                  <a:srgbClr val="D4D4D4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            </a:t>
            </a:r>
            <a:r>
              <a:rPr lang="en-US" altLang="zh-CN" sz="1390" dirty="0">
                <a:solidFill>
                  <a:srgbClr val="C586C0"/>
                </a:solidFill>
              </a:rPr>
              <a:t>return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CDCAA"/>
                </a:solidFill>
              </a:rPr>
              <a:t>[</a:t>
            </a:r>
            <a:r>
              <a:rPr lang="en-US" altLang="zh-CN" sz="1390" dirty="0">
                <a:solidFill>
                  <a:srgbClr val="9CDCFE"/>
                </a:solidFill>
              </a:rPr>
              <a:t>i</a:t>
            </a:r>
            <a:r>
              <a:rPr lang="en-US" altLang="zh-CN" sz="1390" dirty="0">
                <a:solidFill>
                  <a:srgbClr val="DCDCAA"/>
                </a:solidFill>
              </a:rPr>
              <a:t>]</a:t>
            </a:r>
            <a:r>
              <a:rPr lang="en-US" altLang="zh-CN" sz="1390" dirty="0">
                <a:solidFill>
                  <a:srgbClr val="D4D4D4"/>
                </a:solidFill>
              </a:rPr>
              <a:t> &lt;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.</a:t>
            </a:r>
            <a:r>
              <a:rPr lang="en-US" altLang="zh-CN" sz="1390" dirty="0">
                <a:solidFill>
                  <a:srgbClr val="9CDCFE"/>
                </a:solidFill>
              </a:rPr>
              <a:t>num</a:t>
            </a:r>
            <a:r>
              <a:rPr lang="en-US" altLang="zh-CN" sz="1390" dirty="0">
                <a:solidFill>
                  <a:srgbClr val="DCDCAA"/>
                </a:solidFill>
              </a:rPr>
              <a:t>[</a:t>
            </a:r>
            <a:r>
              <a:rPr lang="en-US" altLang="zh-CN" sz="1390" dirty="0">
                <a:solidFill>
                  <a:srgbClr val="9CDCFE"/>
                </a:solidFill>
              </a:rPr>
              <a:t>i</a:t>
            </a:r>
            <a:r>
              <a:rPr lang="en-US" altLang="zh-CN" sz="1390" dirty="0">
                <a:solidFill>
                  <a:srgbClr val="DCDCAA"/>
                </a:solidFill>
              </a:rPr>
              <a:t>]</a:t>
            </a:r>
            <a:r>
              <a:rPr lang="en-US" altLang="zh-CN" sz="139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    </a:t>
            </a:r>
            <a:r>
              <a:rPr lang="en-US" altLang="zh-CN" sz="1390" dirty="0">
                <a:solidFill>
                  <a:srgbClr val="C586C0"/>
                </a:solidFill>
              </a:rPr>
              <a:t>return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false</a:t>
            </a:r>
            <a:r>
              <a:rPr lang="en-US" altLang="zh-CN" sz="1390" dirty="0">
                <a:solidFill>
                  <a:srgbClr val="D4D4D4"/>
                </a:solidFill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}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bool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operator&gt;</a:t>
            </a:r>
            <a:r>
              <a:rPr lang="en-US" altLang="zh-CN" sz="1390" dirty="0">
                <a:solidFill>
                  <a:srgbClr val="D4D4D4"/>
                </a:solidFill>
              </a:rPr>
              <a:t>(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, 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) { </a:t>
            </a:r>
            <a:r>
              <a:rPr lang="en-US" altLang="zh-CN" sz="1390" dirty="0">
                <a:solidFill>
                  <a:srgbClr val="C586C0"/>
                </a:solidFill>
              </a:rPr>
              <a:t>return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&gt;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; }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bool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operator==</a:t>
            </a:r>
            <a:r>
              <a:rPr lang="en-US" altLang="zh-CN" sz="1390" dirty="0">
                <a:solidFill>
                  <a:srgbClr val="D4D4D4"/>
                </a:solidFill>
              </a:rPr>
              <a:t>(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, 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) { </a:t>
            </a:r>
            <a:r>
              <a:rPr lang="en-US" altLang="zh-CN" sz="1390" dirty="0">
                <a:solidFill>
                  <a:srgbClr val="C586C0"/>
                </a:solidFill>
              </a:rPr>
              <a:t>return</a:t>
            </a:r>
            <a:r>
              <a:rPr lang="en-US" altLang="zh-CN" sz="1390" dirty="0">
                <a:solidFill>
                  <a:srgbClr val="D4D4D4"/>
                </a:solidFill>
              </a:rPr>
              <a:t> !(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&lt;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 ||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&lt;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); }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bool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operator!=</a:t>
            </a:r>
            <a:r>
              <a:rPr lang="en-US" altLang="zh-CN" sz="1390" dirty="0">
                <a:solidFill>
                  <a:srgbClr val="D4D4D4"/>
                </a:solidFill>
              </a:rPr>
              <a:t>(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, 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) { </a:t>
            </a:r>
            <a:r>
              <a:rPr lang="en-US" altLang="zh-CN" sz="1390" dirty="0">
                <a:solidFill>
                  <a:srgbClr val="C586C0"/>
                </a:solidFill>
              </a:rPr>
              <a:t>return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&lt;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 ||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&lt;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; }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bool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operator&lt;=</a:t>
            </a:r>
            <a:r>
              <a:rPr lang="en-US" altLang="zh-CN" sz="1390" dirty="0">
                <a:solidFill>
                  <a:srgbClr val="D4D4D4"/>
                </a:solidFill>
              </a:rPr>
              <a:t>(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, 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) { </a:t>
            </a:r>
            <a:r>
              <a:rPr lang="en-US" altLang="zh-CN" sz="1390" dirty="0">
                <a:solidFill>
                  <a:srgbClr val="C586C0"/>
                </a:solidFill>
              </a:rPr>
              <a:t>return</a:t>
            </a:r>
            <a:r>
              <a:rPr lang="en-US" altLang="zh-CN" sz="1390" dirty="0">
                <a:solidFill>
                  <a:srgbClr val="D4D4D4"/>
                </a:solidFill>
              </a:rPr>
              <a:t> !(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&lt;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); }</a:t>
            </a:r>
          </a:p>
          <a:p>
            <a:pPr>
              <a:buFont typeface="+mj-lt"/>
              <a:buAutoNum type="arabicPeriod"/>
            </a:pP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bool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operator&gt;=</a:t>
            </a:r>
            <a:r>
              <a:rPr lang="en-US" altLang="zh-CN" sz="1390" dirty="0">
                <a:solidFill>
                  <a:srgbClr val="D4D4D4"/>
                </a:solidFill>
              </a:rPr>
              <a:t>(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, </a:t>
            </a:r>
            <a:r>
              <a:rPr lang="en-US" altLang="zh-CN" sz="1390" dirty="0">
                <a:solidFill>
                  <a:srgbClr val="569CD6"/>
                </a:solidFill>
              </a:rPr>
              <a:t>const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4EC9B0"/>
                </a:solidFill>
              </a:rPr>
              <a:t>bigint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569CD6"/>
                </a:solidFill>
              </a:rPr>
              <a:t>&amp;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) { </a:t>
            </a:r>
            <a:r>
              <a:rPr lang="en-US" altLang="zh-CN" sz="1390" dirty="0">
                <a:solidFill>
                  <a:srgbClr val="C586C0"/>
                </a:solidFill>
              </a:rPr>
              <a:t>return</a:t>
            </a:r>
            <a:r>
              <a:rPr lang="en-US" altLang="zh-CN" sz="1390" dirty="0">
                <a:solidFill>
                  <a:srgbClr val="D4D4D4"/>
                </a:solidFill>
              </a:rPr>
              <a:t> !(</a:t>
            </a:r>
            <a:r>
              <a:rPr lang="en-US" altLang="zh-CN" sz="1390" dirty="0">
                <a:solidFill>
                  <a:srgbClr val="9CDCFE"/>
                </a:solidFill>
              </a:rPr>
              <a:t>A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DCDCAA"/>
                </a:solidFill>
              </a:rPr>
              <a:t>&lt;</a:t>
            </a:r>
            <a:r>
              <a:rPr lang="en-US" altLang="zh-CN" sz="1390" dirty="0">
                <a:solidFill>
                  <a:srgbClr val="D4D4D4"/>
                </a:solidFill>
              </a:rPr>
              <a:t> </a:t>
            </a:r>
            <a:r>
              <a:rPr lang="en-US" altLang="zh-CN" sz="1390" dirty="0">
                <a:solidFill>
                  <a:srgbClr val="9CDCFE"/>
                </a:solidFill>
              </a:rPr>
              <a:t>B</a:t>
            </a:r>
            <a:r>
              <a:rPr lang="en-US" altLang="zh-CN" sz="1390" dirty="0">
                <a:solidFill>
                  <a:srgbClr val="D4D4D4"/>
                </a:solidFill>
              </a:rPr>
              <a:t>); }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65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进制转换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000" i="1" dirty="0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zh-CN" sz="3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0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3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0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sz="30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3000" dirty="0" smtClean="0"/>
                  <a:t>进制下一个数可以表示成</a:t>
                </a:r>
                <a:r>
                  <a:rPr lang="en-US" altLang="zh-CN" sz="3000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3000" b="0" dirty="0" smtClean="0"/>
              </a:p>
              <a:p>
                <a:r>
                  <a:rPr lang="zh-CN" altLang="en-US" sz="3000" b="0" dirty="0" smtClean="0"/>
                  <a:t>显然可以变换成这样的形式</a:t>
                </a:r>
                <a:r>
                  <a:rPr lang="en-US" altLang="zh-CN" sz="3000" b="0" dirty="0" smtClean="0"/>
                  <a:t>: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3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0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3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sz="3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0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3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3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</m:e>
                            </m:d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3000" b="0" dirty="0" smtClean="0"/>
              </a:p>
              <a:p>
                <a:r>
                  <a:rPr lang="zh-CN" altLang="en-US" sz="3000" b="0" dirty="0" smtClean="0"/>
                  <a:t>取模</a:t>
                </a:r>
                <a:r>
                  <a:rPr lang="en-US" altLang="zh-CN" sz="3000" b="0" dirty="0" smtClean="0"/>
                  <a:t>+</a:t>
                </a:r>
                <a:r>
                  <a:rPr lang="zh-CN" altLang="en-US" sz="3000" b="0" dirty="0" smtClean="0"/>
                  <a:t>除法即可完成</a:t>
                </a:r>
                <a:r>
                  <a:rPr lang="en-US" altLang="zh-CN" sz="3000" b="0" dirty="0" smtClean="0"/>
                  <a:t>,</a:t>
                </a:r>
                <a:r>
                  <a:rPr lang="zh-CN" altLang="en-US" sz="3000" b="0" dirty="0" smtClean="0"/>
                  <a:t>单次</a:t>
                </a:r>
                <a14:m>
                  <m:oMath xmlns:m="http://schemas.openxmlformats.org/officeDocument/2006/math">
                    <m:r>
                      <a:rPr lang="en-US" altLang="zh-CN" sz="30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3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3000" b="0" i="1" dirty="0" smtClean="0">
                        <a:latin typeface="Cambria Math" panose="02040503050406030204" pitchFamily="18" charset="0"/>
                      </a:rPr>
                      <m:t>^2)</m:t>
                    </m:r>
                  </m:oMath>
                </a14:m>
                <a:r>
                  <a:rPr lang="en-US" altLang="zh-CN" sz="3000" b="0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1677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*乘除</a:t>
            </a:r>
            <a:r>
              <a:rPr lang="zh-CN" altLang="en-US" dirty="0"/>
              <a:t>运算的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hlinkClick r:id="rId2" action="ppaction://hlinksldjump"/>
              </a:rPr>
              <a:t>前置知识</a:t>
            </a:r>
            <a:endParaRPr lang="en-US" altLang="zh-CN" sz="4000" dirty="0" smtClean="0"/>
          </a:p>
          <a:p>
            <a:r>
              <a:rPr lang="zh-CN" altLang="en-US" sz="4000" dirty="0" smtClean="0">
                <a:hlinkClick r:id="rId3" action="ppaction://hlinksldjump"/>
              </a:rPr>
              <a:t>高精度乘法的优化</a:t>
            </a:r>
            <a:endParaRPr lang="en-US" altLang="zh-CN" sz="4000" dirty="0" smtClean="0"/>
          </a:p>
          <a:p>
            <a:r>
              <a:rPr lang="zh-CN" altLang="en-US" sz="4000" dirty="0">
                <a:hlinkClick r:id="rId4" action="ppaction://hlinksldjump"/>
              </a:rPr>
              <a:t>高</a:t>
            </a:r>
            <a:r>
              <a:rPr lang="zh-CN" altLang="en-US" sz="4000" dirty="0" smtClean="0">
                <a:hlinkClick r:id="rId4" action="ppaction://hlinksldjump"/>
              </a:rPr>
              <a:t>精度除法的优化</a:t>
            </a:r>
            <a:endParaRPr lang="zh-CN" altLang="en-US" sz="4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7" name="左箭头 6">
            <a:hlinkClick r:id="rId5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458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前置知识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sldjump"/>
              </a:rPr>
              <a:t>复数</a:t>
            </a:r>
            <a:endParaRPr lang="en-US" altLang="zh-CN" dirty="0" smtClean="0"/>
          </a:p>
          <a:p>
            <a:r>
              <a:rPr lang="zh-CN" altLang="en-US" dirty="0" smtClean="0">
                <a:hlinkClick r:id="rId3" action="ppaction://hlinksldjump"/>
              </a:rPr>
              <a:t>三角函数</a:t>
            </a:r>
            <a:endParaRPr lang="en-US" altLang="zh-CN" dirty="0" smtClean="0"/>
          </a:p>
          <a:p>
            <a:r>
              <a:rPr lang="zh-CN" altLang="en-US" dirty="0">
                <a:hlinkClick r:id="rId4" action="ppaction://hlinksldjump"/>
              </a:rPr>
              <a:t>多项式</a:t>
            </a:r>
            <a:endParaRPr lang="en-US" altLang="zh-CN" dirty="0" smtClean="0"/>
          </a:p>
          <a:p>
            <a:r>
              <a:rPr lang="zh-CN" altLang="en-US" dirty="0" smtClean="0">
                <a:hlinkClick r:id="rId5" action="ppaction://hlinksldjump"/>
              </a:rPr>
              <a:t>快速傅里叶变换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7" name="左箭头 6">
            <a:hlinkClick r:id="rId6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618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7000" dirty="0" smtClean="0">
                <a:hlinkClick r:id="rId2" action="ppaction://hlinksldjump"/>
              </a:rPr>
              <a:t>构造</a:t>
            </a:r>
            <a:endParaRPr lang="en-US" altLang="zh-CN" sz="7000" dirty="0" smtClean="0">
              <a:solidFill>
                <a:schemeClr val="bg1"/>
              </a:solidFill>
            </a:endParaRPr>
          </a:p>
          <a:p>
            <a:r>
              <a:rPr lang="zh-CN" altLang="en-US" sz="7000" dirty="0" smtClean="0">
                <a:solidFill>
                  <a:schemeClr val="bg1"/>
                </a:solidFill>
                <a:hlinkClick r:id="rId3" action="ppaction://hlinksldjump"/>
              </a:rPr>
              <a:t>四则运算</a:t>
            </a:r>
            <a:endParaRPr lang="en-US" altLang="zh-CN" sz="7000" dirty="0"/>
          </a:p>
          <a:p>
            <a:r>
              <a:rPr lang="zh-CN" altLang="en-US" sz="7000" dirty="0" smtClean="0">
                <a:hlinkClick r:id="rId4" action="ppaction://hlinksldjump"/>
              </a:rPr>
              <a:t>其他操作</a:t>
            </a:r>
            <a:endParaRPr lang="en-US" altLang="zh-CN" sz="7000" dirty="0" smtClean="0">
              <a:solidFill>
                <a:schemeClr val="bg1"/>
              </a:solidFill>
            </a:endParaRPr>
          </a:p>
          <a:p>
            <a:r>
              <a:rPr lang="en-US" altLang="zh-CN" sz="7000" dirty="0" smtClean="0">
                <a:hlinkClick r:id="rId5" action="ppaction://hlinksldjump"/>
              </a:rPr>
              <a:t>*</a:t>
            </a:r>
            <a:r>
              <a:rPr lang="zh-CN" altLang="en-US" sz="7000" dirty="0" smtClean="0">
                <a:hlinkClick r:id="rId5" action="ppaction://hlinksldjump"/>
              </a:rPr>
              <a:t>乘除运算的优化</a:t>
            </a:r>
            <a:endParaRPr lang="en-US" altLang="zh-CN" sz="7000" dirty="0" smtClean="0"/>
          </a:p>
          <a:p>
            <a:r>
              <a:rPr lang="zh-CN" altLang="en-US" sz="7000" dirty="0" smtClean="0">
                <a:solidFill>
                  <a:schemeClr val="bg1"/>
                </a:solidFill>
              </a:rPr>
              <a:t>作业</a:t>
            </a:r>
            <a:endParaRPr lang="en-US" altLang="zh-CN" sz="7000" dirty="0">
              <a:solidFill>
                <a:schemeClr val="bg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ED58-C578-43A9-BF03-E00A8A2EE675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38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我们把形如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𝑏𝑖</m:t>
                    </m:r>
                  </m:oMath>
                </a14:m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err="1" smtClean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均为</a:t>
                </a:r>
                <a:r>
                  <a:rPr lang="zh-CN" altLang="en-US" dirty="0" smtClean="0"/>
                  <a:t>实数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</a:t>
                </a:r>
                <a:r>
                  <a:rPr lang="zh-CN" altLang="en-US" dirty="0"/>
                  <a:t>数称为</a:t>
                </a:r>
                <a:r>
                  <a:rPr lang="zh-CN" altLang="en-US" b="1" dirty="0" smtClean="0"/>
                  <a:t>复数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称为</a:t>
                </a:r>
                <a:r>
                  <a:rPr lang="zh-CN" altLang="en-US" dirty="0" smtClean="0"/>
                  <a:t>实部</a:t>
                </a:r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称为</a:t>
                </a:r>
                <a:r>
                  <a:rPr lang="zh-CN" altLang="en-US" dirty="0" smtClean="0"/>
                  <a:t>虚部</a:t>
                </a:r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称为</a:t>
                </a:r>
                <a:r>
                  <a:rPr lang="zh-CN" altLang="en-US" dirty="0" smtClean="0"/>
                  <a:t>虚数单位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当</a:t>
                </a:r>
                <a:r>
                  <a:rPr lang="zh-CN" altLang="en-US" dirty="0"/>
                  <a:t>虚部等于零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这个</a:t>
                </a:r>
                <a:r>
                  <a:rPr lang="zh-CN" altLang="en-US" dirty="0"/>
                  <a:t>复数可以视为</a:t>
                </a:r>
                <a:r>
                  <a:rPr lang="zh-CN" altLang="en-US" dirty="0" smtClean="0"/>
                  <a:t>实数</a:t>
                </a:r>
                <a:r>
                  <a:rPr lang="en-US" altLang="zh-CN" dirty="0" smtClean="0"/>
                  <a:t>;</a:t>
                </a:r>
                <a:r>
                  <a:rPr lang="zh-CN" altLang="en-US" dirty="0" smtClean="0"/>
                  <a:t>当</a:t>
                </a:r>
                <a:r>
                  <a:rPr lang="en-US" altLang="zh-CN" dirty="0"/>
                  <a:t>z</a:t>
                </a:r>
                <a:r>
                  <a:rPr lang="zh-CN" altLang="en-US" dirty="0"/>
                  <a:t>的虚部不等于零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实部</a:t>
                </a:r>
                <a:r>
                  <a:rPr lang="zh-CN" altLang="en-US" dirty="0"/>
                  <a:t>等于零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常</a:t>
                </a:r>
                <a:r>
                  <a:rPr lang="zh-CN" altLang="en-US" dirty="0"/>
                  <a:t>称</a:t>
                </a:r>
                <a:r>
                  <a:rPr lang="en-US" altLang="zh-CN" dirty="0"/>
                  <a:t>z</a:t>
                </a:r>
                <a:r>
                  <a:rPr lang="zh-CN" altLang="en-US" dirty="0"/>
                  <a:t>为</a:t>
                </a:r>
                <a:r>
                  <a:rPr lang="zh-CN" altLang="en-US" dirty="0" smtClean="0"/>
                  <a:t>纯虚数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复数域</a:t>
                </a:r>
                <a:r>
                  <a:rPr lang="zh-CN" altLang="en-US" dirty="0"/>
                  <a:t>是实数域的</a:t>
                </a:r>
                <a:r>
                  <a:rPr lang="zh-CN" altLang="en-US" dirty="0" smtClean="0"/>
                  <a:t>代数闭包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也</a:t>
                </a:r>
                <a:r>
                  <a:rPr lang="zh-CN" altLang="en-US" dirty="0"/>
                  <a:t>即任何复系数多项式在复数域中总有</a:t>
                </a:r>
                <a:r>
                  <a:rPr lang="zh-CN" altLang="en-US" dirty="0" smtClean="0"/>
                  <a:t>根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复数</a:t>
                </a:r>
                <a:r>
                  <a:rPr lang="zh-CN" altLang="en-US" dirty="0"/>
                  <a:t>是由意大利米兰学者卡当在十六世纪首次</a:t>
                </a:r>
                <a:r>
                  <a:rPr lang="zh-CN" altLang="en-US" dirty="0" smtClean="0"/>
                  <a:t>引入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经过达朗贝尔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棣</a:t>
                </a:r>
                <a:r>
                  <a:rPr lang="zh-CN" altLang="en-US" dirty="0"/>
                  <a:t>莫</a:t>
                </a:r>
                <a:r>
                  <a:rPr lang="zh-CN" altLang="en-US" dirty="0" smtClean="0"/>
                  <a:t>弗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欧拉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高斯</a:t>
                </a:r>
                <a:r>
                  <a:rPr lang="zh-CN" altLang="en-US" dirty="0"/>
                  <a:t>等人的</a:t>
                </a:r>
                <a:r>
                  <a:rPr lang="zh-CN" altLang="en-US" dirty="0" smtClean="0"/>
                  <a:t>工作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此</a:t>
                </a:r>
                <a:r>
                  <a:rPr lang="zh-CN" altLang="en-US" dirty="0"/>
                  <a:t>概念逐渐为数学家所</a:t>
                </a:r>
                <a:r>
                  <a:rPr lang="zh-CN" altLang="en-US" dirty="0" smtClean="0"/>
                  <a:t>接受</a:t>
                </a:r>
                <a:r>
                  <a:rPr lang="en-US" altLang="zh-CN" dirty="0" smtClean="0"/>
                  <a:t>.</a:t>
                </a:r>
              </a:p>
              <a:p>
                <a:pPr marL="0" indent="0" algn="r">
                  <a:buNone/>
                </a:pPr>
                <a:r>
                  <a:rPr lang="en-US" altLang="zh-CN" dirty="0" smtClean="0"/>
                  <a:t>----</a:t>
                </a:r>
                <a:r>
                  <a:rPr lang="zh-CN" altLang="en-US" dirty="0" smtClean="0"/>
                  <a:t>摘自百度百科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830" r="-4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7" name="左箭头 6">
            <a:hlinkClick r:id="rId3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96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一般初中数学老师会说不存在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但是这仅限于</a:t>
                </a:r>
                <a:r>
                  <a:rPr lang="zh-CN" altLang="en-US" b="1" dirty="0" smtClean="0"/>
                  <a:t>实数域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在</a:t>
                </a:r>
                <a:r>
                  <a:rPr lang="zh-CN" altLang="en-US" b="1" dirty="0" smtClean="0"/>
                  <a:t>复数域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 smtClean="0"/>
                  <a:t>中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定义</a:t>
                </a:r>
                <a:r>
                  <a:rPr lang="zh-CN" altLang="en-US" b="1" dirty="0" smtClean="0"/>
                  <a:t>虚数单位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即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一</a:t>
                </a:r>
                <a:r>
                  <a:rPr lang="zh-CN" altLang="en-US" dirty="0" smtClean="0"/>
                  <a:t>个复数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 smtClean="0"/>
                  <a:t>可以表示成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𝑏𝑖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 dirty="0" smtClean="0"/>
                  <a:t>的形式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err="1" smtClean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分别称为</a:t>
                </a:r>
                <a:r>
                  <a:rPr lang="zh-CN" altLang="en-US" b="1" dirty="0" smtClean="0"/>
                  <a:t>实部</a:t>
                </a:r>
                <a:r>
                  <a:rPr lang="zh-CN" altLang="en-US" dirty="0" smtClean="0"/>
                  <a:t>与</a:t>
                </a:r>
                <a:r>
                  <a:rPr lang="zh-CN" altLang="en-US" b="1" dirty="0" smtClean="0"/>
                  <a:t>虚部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有了复数之后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我们就可以用复数表示负数的平方根了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比如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809" r="-74" b="-2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58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除此之外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我们还可以把一个复数当成</a:t>
                </a:r>
                <a:r>
                  <a:rPr lang="zh-CN" altLang="en-US" b="1" dirty="0" smtClean="0"/>
                  <a:t>复平面</a:t>
                </a:r>
                <a:r>
                  <a:rPr lang="zh-CN" altLang="en-US" dirty="0" smtClean="0"/>
                  <a:t>上的一个点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比如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就可以表示成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3,2</m:t>
                        </m:r>
                      </m:e>
                    </m:d>
                  </m:oMath>
                </a14:m>
                <a:r>
                  <a:rPr lang="en-US" altLang="zh-CN" dirty="0" smtClean="0"/>
                  <a:t>: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其中图中的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 smtClean="0"/>
                  <a:t>为</a:t>
                </a:r>
                <a:r>
                  <a:rPr lang="zh-CN" altLang="en-US" b="1" dirty="0" smtClean="0"/>
                  <a:t>辐角</a:t>
                </a:r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3,2</m:t>
                        </m:r>
                      </m:e>
                    </m:d>
                  </m:oMath>
                </a14:m>
                <a:r>
                  <a:rPr lang="zh-CN" altLang="en-US" dirty="0" smtClean="0"/>
                  <a:t>组成的线段长度为</a:t>
                </a:r>
                <a:r>
                  <a:rPr lang="zh-CN" altLang="en-US" b="1" dirty="0" smtClean="0"/>
                  <a:t>模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易</a:t>
                </a:r>
                <a:r>
                  <a:rPr lang="zh-CN" altLang="en-US" dirty="0" smtClean="0"/>
                  <a:t>证一对辐角和模可以唯一确定一个复数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共轭复数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 smtClean="0"/>
                  <a:t>实部相等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虚部互为相反数的复数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830" r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6372200" y="2060848"/>
            <a:ext cx="1521366" cy="1376475"/>
            <a:chOff x="8344202" y="4064369"/>
            <a:chExt cx="1521366" cy="1376475"/>
          </a:xfrm>
        </p:grpSpPr>
        <p:sp>
          <p:nvSpPr>
            <p:cNvPr id="10" name="矩形 9"/>
            <p:cNvSpPr/>
            <p:nvPr/>
          </p:nvSpPr>
          <p:spPr>
            <a:xfrm>
              <a:off x="8344202" y="4064369"/>
              <a:ext cx="1521366" cy="13764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62" t="34535" r="49601" b="34558"/>
            <a:stretch/>
          </p:blipFill>
          <p:spPr>
            <a:xfrm>
              <a:off x="8344202" y="4064369"/>
              <a:ext cx="1521366" cy="13764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061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复数的运算法则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对于任意复数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𝑏𝑖</m:t>
                    </m:r>
                  </m:oMath>
                </a14:m>
                <a:r>
                  <a:rPr lang="en-US" altLang="zh-CN" dirty="0" err="1" smtClean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𝑑𝑖</m:t>
                    </m:r>
                  </m:oMath>
                </a14:m>
                <a:r>
                  <a:rPr lang="zh-CN" altLang="en-US" dirty="0" smtClean="0"/>
                  <a:t>有下列运算法则</a:t>
                </a:r>
                <a:r>
                  <a:rPr lang="en-US" altLang="zh-CN" dirty="0" smtClean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𝑏𝑖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𝑎𝑑𝑖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𝑏𝑐𝑖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𝑏𝑑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𝑏𝑖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𝑑𝑖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𝑏𝑖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𝑑𝑖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𝑑𝑖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𝑑𝑖</m:t>
                            </m:r>
                          </m:e>
                        </m:d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𝑎𝑑𝑖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𝑏𝑐𝑖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𝑏𝑑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𝑏𝑑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𝑎𝑑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推导过程都放了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不会还有人不懂吧</a:t>
                </a:r>
                <a:r>
                  <a:rPr lang="en-US" altLang="zh-CN" dirty="0" smtClean="0"/>
                  <a:t>?</a:t>
                </a:r>
                <a:endParaRPr lang="en-US" altLang="zh-CN" b="0" dirty="0" smtClean="0"/>
              </a:p>
              <a:p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7" t="-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54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复数运算的性质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0" dirty="0" smtClean="0"/>
              <a:t>复数相加满足平行四边形定则</a:t>
            </a:r>
            <a:r>
              <a:rPr lang="en-US" altLang="zh-CN" dirty="0" smtClean="0"/>
              <a:t>.</a:t>
            </a:r>
          </a:p>
          <a:p>
            <a:r>
              <a:rPr lang="zh-CN" altLang="en-US" b="0" dirty="0" smtClean="0"/>
              <a:t>复数相乘的结果等于模相乘</a:t>
            </a:r>
            <a:r>
              <a:rPr lang="en-US" altLang="zh-CN" b="0" dirty="0" smtClean="0"/>
              <a:t>,</a:t>
            </a:r>
            <a:r>
              <a:rPr lang="zh-CN" altLang="en-US" dirty="0" smtClean="0"/>
              <a:t>辐角相加</a:t>
            </a:r>
            <a:r>
              <a:rPr lang="en-US" altLang="zh-CN" dirty="0" smtClean="0"/>
              <a:t>.</a:t>
            </a:r>
            <a:endParaRPr lang="en-US" altLang="zh-CN" b="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6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三角函数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我觉得这个不用多说吧</a:t>
                </a:r>
                <a:r>
                  <a:rPr lang="en-US" altLang="zh-CN" dirty="0" smtClean="0"/>
                  <a:t>...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796136" y="1656270"/>
            <a:ext cx="2173766" cy="2026736"/>
            <a:chOff x="2123728" y="2849813"/>
            <a:chExt cx="2173766" cy="2026736"/>
          </a:xfrm>
        </p:grpSpPr>
        <p:sp>
          <p:nvSpPr>
            <p:cNvPr id="8" name="矩形 7"/>
            <p:cNvSpPr/>
            <p:nvPr/>
          </p:nvSpPr>
          <p:spPr>
            <a:xfrm>
              <a:off x="2123728" y="2849813"/>
              <a:ext cx="2171078" cy="20267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3728" y="2849813"/>
              <a:ext cx="2173766" cy="2026736"/>
            </a:xfrm>
            <a:prstGeom prst="rect">
              <a:avLst/>
            </a:prstGeom>
          </p:spPr>
        </p:pic>
      </p:grpSp>
      <p:sp>
        <p:nvSpPr>
          <p:cNvPr id="10" name="左箭头 9">
            <a:hlinkClick r:id="rId4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783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一般多项式有两种表示法</a:t>
                </a:r>
                <a:r>
                  <a:rPr lang="en-US" altLang="zh-CN" dirty="0" smtClean="0"/>
                  <a:t>:</a:t>
                </a:r>
                <a:r>
                  <a:rPr lang="zh-CN" altLang="en-US" b="1" dirty="0"/>
                  <a:t>系数表示</a:t>
                </a:r>
                <a:r>
                  <a:rPr lang="zh-CN" altLang="en-US" b="1" dirty="0" smtClean="0"/>
                  <a:t>法</a:t>
                </a:r>
                <a:r>
                  <a:rPr lang="zh-CN" altLang="en-US" dirty="0" smtClean="0"/>
                  <a:t>和</a:t>
                </a:r>
                <a:r>
                  <a:rPr lang="zh-CN" altLang="en-US" b="1" dirty="0" smtClean="0"/>
                  <a:t>点值表示法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两种表示法的计算复杂度不同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一般我们用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 smtClean="0"/>
                  <a:t>来表示一个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 smtClean="0"/>
                  <a:t>次多项式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这就是系数表示法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而点值表示法则用至少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个点来表示该多项式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考虑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个点可以确定一个唯一的至多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 smtClean="0"/>
                  <a:t>次多项式</a:t>
                </a:r>
                <a:r>
                  <a:rPr lang="en-US" altLang="zh-CN" dirty="0" smtClean="0"/>
                  <a:t>).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7" name="左箭头 6">
            <a:hlinkClick r:id="rId3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点值表示法下多项式的运算法则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对于点值表示法的多项式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大部分运算均为对对应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的值进行相同运算操作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87" r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54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FFT(Fast Fourier Transformation),</a:t>
                </a:r>
                <a:r>
                  <a:rPr lang="zh-CN" altLang="en-US" dirty="0" smtClean="0"/>
                  <a:t>即快速傅里叶变换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可以在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 smtClean="0"/>
                  <a:t>的时间复杂度内将一个多项式从一种表示法转化为另一种表示法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正是由于点值表示法的多项式乘法效率更高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因此我们使用</a:t>
                </a:r>
                <a:r>
                  <a:rPr lang="en-US" altLang="zh-CN" dirty="0" smtClean="0"/>
                  <a:t>FFT</a:t>
                </a:r>
                <a:r>
                  <a:rPr lang="zh-CN" altLang="en-US" dirty="0" smtClean="0"/>
                  <a:t>来优化多项式乘法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为了方便描述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我们默认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7" name="左箭头 6">
            <a:hlinkClick r:id="rId3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546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考虑暴力选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代入多项式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自然是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我们考虑选取有特征和关联的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如果</a:t>
                </a:r>
                <a:r>
                  <a:rPr lang="zh-CN" altLang="en-US" dirty="0" smtClean="0"/>
                  <a:t>能令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就可以少很多次运算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考虑有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光</a:t>
                </a:r>
                <a:r>
                  <a:rPr lang="zh-CN" altLang="en-US" dirty="0" smtClean="0"/>
                  <a:t>有这么几个显然是不够的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考虑复数乘法中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辐角相加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模相乘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因此可以限制模为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辐角取有规律的值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 r="-4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49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29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7000" dirty="0" smtClean="0"/>
              <a:t>构造</a:t>
            </a:r>
            <a:endParaRPr lang="zh-CN" altLang="en-US" sz="7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高精度的本质就是把每一位都存下来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然后一位一位单独处理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要构造一个高精度类型对象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我们首先需要给它分配内存空间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很</a:t>
            </a:r>
            <a:r>
              <a:rPr lang="zh-CN" altLang="en-US" dirty="0" smtClean="0"/>
              <a:t>简单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只需要开一个</a:t>
            </a:r>
            <a:r>
              <a:rPr lang="en-US" altLang="zh-CN" dirty="0" smtClean="0">
                <a:solidFill>
                  <a:srgbClr val="4EC9B0"/>
                </a:solidFill>
              </a:rPr>
              <a:t>std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</a:rPr>
              <a:t>vector</a:t>
            </a:r>
            <a:r>
              <a:rPr lang="en-US" altLang="zh-CN" dirty="0" smtClean="0">
                <a:solidFill>
                  <a:srgbClr val="D4D4D4"/>
                </a:solidFill>
              </a:rPr>
              <a:t>&lt;</a:t>
            </a:r>
            <a:r>
              <a:rPr lang="en-US" altLang="zh-CN" dirty="0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>
                <a:solidFill>
                  <a:srgbClr val="D4D4D4"/>
                </a:solidFill>
              </a:rPr>
              <a:t>&gt;</a:t>
            </a:r>
            <a:r>
              <a:rPr lang="zh-CN" altLang="en-US" dirty="0" smtClean="0"/>
              <a:t>就可以存了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然后我们可能还需要一个</a:t>
            </a:r>
            <a:r>
              <a:rPr lang="en-US" altLang="zh-CN" dirty="0" smtClean="0">
                <a:solidFill>
                  <a:srgbClr val="569CD6"/>
                </a:solidFill>
              </a:rPr>
              <a:t>bool</a:t>
            </a:r>
            <a:r>
              <a:rPr lang="zh-CN" altLang="en-US" dirty="0" smtClean="0"/>
              <a:t>以存储正负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如果是浮点数的话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我们还需要存阶码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下面为了简便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我们只考虑自然数的情况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536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我们可以在复平面上画一个以原点为圆心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半径为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的圆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这</a:t>
                </a:r>
                <a:r>
                  <a:rPr lang="zh-CN" altLang="en-US" dirty="0" smtClean="0"/>
                  <a:t>样圆上的点无论怎么乘模长都是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了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再考虑要令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因此辐角要取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因此我们定义单位根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  <m:sup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67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此时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单位根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即为我们要代入的式子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但是单位根直接代入计算肯定还是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我们还需要一些单位根的性质来帮助我们实现</a:t>
                </a:r>
                <a:r>
                  <a:rPr lang="en-US" altLang="zh-CN" dirty="0" smtClean="0"/>
                  <a:t>FFT.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617" r="-4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6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单位根的性质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altLang="zh-CN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altLang="zh-CN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67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考虑有一个多项式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按照每一项次数的奇偶性划分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构造两个多项式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23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显然有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把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代入上式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再把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r>
                  <a:rPr lang="zh-CN" altLang="en-US" dirty="0" smtClean="0"/>
                  <a:t>代入上式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97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因此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我们只要知道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dirty="0" smtClean="0"/>
                  <a:t>的点值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就能知道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</m:e>
                    </m:d>
                  </m:oMath>
                </a14:m>
                <a:r>
                  <a:rPr lang="zh-CN" altLang="en-US" dirty="0" smtClean="0"/>
                  <a:t>了</a:t>
                </a:r>
                <a:r>
                  <a:rPr lang="en-US" altLang="zh-CN" dirty="0" smtClean="0"/>
                  <a:t>.</a:t>
                </a:r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80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快速傅里叶逆变换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转成点值表示法后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还要转回系数表示法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但是上面的方法并不适用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我们还要另辟蹊径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推导过程较复杂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对于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我们有下列公式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𝑘𝑖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这与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𝑘𝑖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zh-CN" altLang="en-US" dirty="0" smtClean="0"/>
                  <a:t>有异曲同工之妙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这就是</a:t>
                </a:r>
                <a:r>
                  <a:rPr lang="en-US" altLang="zh-CN" dirty="0"/>
                  <a:t>IFFT(Inverse Fast Fourier </a:t>
                </a:r>
                <a:r>
                  <a:rPr lang="en-US" altLang="zh-CN" dirty="0" smtClean="0"/>
                  <a:t>Transform),</a:t>
                </a:r>
                <a:r>
                  <a:rPr lang="zh-CN" altLang="en-US" dirty="0" smtClean="0"/>
                  <a:t>快速傅里叶逆变换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965" r="-4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523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快速傅里叶逆变换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下面来证明一下这个公式是正确的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𝑘𝑖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zh-CN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zh-CN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82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快速傅里叶逆变换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分类讨论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的关系</a:t>
                </a:r>
                <a:r>
                  <a:rPr lang="en-US" altLang="zh-CN" dirty="0" smtClean="0"/>
                  <a:t>:</a:t>
                </a:r>
              </a:p>
              <a:p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因此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由于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因此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即得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那么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e>
                    </m:nary>
                  </m:oMath>
                </a14:m>
                <a:r>
                  <a:rPr lang="zh-CN" altLang="en-US" dirty="0" smtClean="0"/>
                  <a:t>就是一个公比不为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的等比数列</a:t>
                </a:r>
                <a:r>
                  <a:rPr lang="en-US" altLang="zh-CN" dirty="0" smtClean="0"/>
                  <a:t>.</a:t>
                </a:r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979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快速傅里叶逆变换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用等比数列求和公式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zh-CN" altLang="en-US" dirty="0" smtClean="0"/>
                  <a:t>代入即得</a:t>
                </a:r>
                <a:r>
                  <a:rPr lang="en-US" altLang="zh-CN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𝑘𝑖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prstClr val="whit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zh-CN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  <m:r>
                        <a:rPr lang="en-US" altLang="zh-CN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59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38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7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700" dirty="0">
                <a:solidFill>
                  <a:srgbClr val="D4D4D4"/>
                </a:solidFill>
              </a:rPr>
              <a:t> </a:t>
            </a:r>
            <a:r>
              <a:rPr lang="en-US" altLang="zh-CN" sz="2700" dirty="0">
                <a:solidFill>
                  <a:srgbClr val="6A9955"/>
                </a:solidFill>
              </a:rPr>
              <a:t>//This Code </a:t>
            </a:r>
            <a:r>
              <a:rPr lang="en-US" altLang="zh-CN" sz="2700" dirty="0" smtClean="0">
                <a:solidFill>
                  <a:srgbClr val="6A9955"/>
                </a:solidFill>
              </a:rPr>
              <a:t>was</a:t>
            </a:r>
            <a:r>
              <a:rPr lang="en-US" altLang="zh-CN" sz="2700" dirty="0">
                <a:solidFill>
                  <a:srgbClr val="6A9955"/>
                </a:solidFill>
              </a:rPr>
              <a:t> made by Chinese_zjc_.</a:t>
            </a:r>
            <a:endParaRPr lang="en-US" altLang="zh-CN" sz="2700" dirty="0">
              <a:solidFill>
                <a:srgbClr val="D4D4D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>
                <a:solidFill>
                  <a:srgbClr val="D4D4D4"/>
                </a:solidFill>
              </a:rPr>
              <a:t> </a:t>
            </a:r>
            <a:r>
              <a:rPr lang="en-US" altLang="zh-CN" sz="2700" dirty="0">
                <a:solidFill>
                  <a:srgbClr val="C586C0"/>
                </a:solidFill>
              </a:rPr>
              <a:t>#include</a:t>
            </a:r>
            <a:r>
              <a:rPr lang="en-US" altLang="zh-CN" sz="2700" dirty="0">
                <a:solidFill>
                  <a:srgbClr val="569CD6"/>
                </a:solidFill>
              </a:rPr>
              <a:t> </a:t>
            </a:r>
            <a:r>
              <a:rPr lang="en-US" altLang="zh-CN" sz="2700" dirty="0">
                <a:solidFill>
                  <a:srgbClr val="CE9178"/>
                </a:solidFill>
              </a:rPr>
              <a:t>&lt;vector&gt;</a:t>
            </a:r>
            <a:endParaRPr lang="en-US" altLang="zh-CN" sz="2700" dirty="0">
              <a:solidFill>
                <a:srgbClr val="D4D4D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>
                <a:solidFill>
                  <a:srgbClr val="D4D4D4"/>
                </a:solidFill>
              </a:rPr>
              <a:t> </a:t>
            </a:r>
            <a:r>
              <a:rPr lang="en-US" altLang="zh-CN" sz="2700" dirty="0">
                <a:solidFill>
                  <a:srgbClr val="C586C0"/>
                </a:solidFill>
              </a:rPr>
              <a:t>#include</a:t>
            </a:r>
            <a:r>
              <a:rPr lang="en-US" altLang="zh-CN" sz="2700" dirty="0">
                <a:solidFill>
                  <a:srgbClr val="569CD6"/>
                </a:solidFill>
              </a:rPr>
              <a:t> </a:t>
            </a:r>
            <a:r>
              <a:rPr lang="en-US" altLang="zh-CN" sz="2700" dirty="0">
                <a:solidFill>
                  <a:srgbClr val="CE9178"/>
                </a:solidFill>
              </a:rPr>
              <a:t>&lt;cstdio&gt;</a:t>
            </a:r>
            <a:endParaRPr lang="en-US" altLang="zh-CN" sz="2700" dirty="0">
              <a:solidFill>
                <a:srgbClr val="D4D4D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>
                <a:solidFill>
                  <a:srgbClr val="D4D4D4"/>
                </a:solidFill>
              </a:rPr>
              <a:t> </a:t>
            </a:r>
            <a:r>
              <a:rPr lang="en-US" altLang="zh-CN" sz="2700" dirty="0">
                <a:solidFill>
                  <a:srgbClr val="C586C0"/>
                </a:solidFill>
              </a:rPr>
              <a:t>#include</a:t>
            </a:r>
            <a:r>
              <a:rPr lang="en-US" altLang="zh-CN" sz="2700" dirty="0">
                <a:solidFill>
                  <a:srgbClr val="569CD6"/>
                </a:solidFill>
              </a:rPr>
              <a:t> </a:t>
            </a:r>
            <a:r>
              <a:rPr lang="en-US" altLang="zh-CN" sz="2700" dirty="0">
                <a:solidFill>
                  <a:srgbClr val="CE9178"/>
                </a:solidFill>
              </a:rPr>
              <a:t>&lt;string&gt;</a:t>
            </a:r>
            <a:endParaRPr lang="en-US" altLang="zh-CN" sz="2700" dirty="0">
              <a:solidFill>
                <a:srgbClr val="D4D4D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>
                <a:solidFill>
                  <a:srgbClr val="D4D4D4"/>
                </a:solidFill>
              </a:rPr>
              <a:t> </a:t>
            </a:r>
            <a:r>
              <a:rPr lang="en-US" altLang="zh-CN" sz="2700" dirty="0">
                <a:solidFill>
                  <a:srgbClr val="C586C0"/>
                </a:solidFill>
              </a:rPr>
              <a:t>#include</a:t>
            </a:r>
            <a:r>
              <a:rPr lang="en-US" altLang="zh-CN" sz="2700" dirty="0">
                <a:solidFill>
                  <a:srgbClr val="569CD6"/>
                </a:solidFill>
              </a:rPr>
              <a:t> </a:t>
            </a:r>
            <a:r>
              <a:rPr lang="en-US" altLang="zh-CN" sz="2700" dirty="0">
                <a:solidFill>
                  <a:srgbClr val="CE9178"/>
                </a:solidFill>
              </a:rPr>
              <a:t>&lt;algorithm</a:t>
            </a:r>
            <a:r>
              <a:rPr lang="en-US" altLang="zh-CN" sz="2700" dirty="0" smtClean="0">
                <a:solidFill>
                  <a:srgbClr val="CE9178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>
                <a:solidFill>
                  <a:srgbClr val="D4D4D4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 </a:t>
            </a:r>
            <a:r>
              <a:rPr lang="en-US" altLang="zh-CN" sz="2700" dirty="0" smtClean="0">
                <a:solidFill>
                  <a:srgbClr val="569CD6"/>
                </a:solidFill>
              </a:rPr>
              <a:t>class</a:t>
            </a:r>
            <a:r>
              <a:rPr lang="en-US" altLang="zh-CN" sz="2700" dirty="0"/>
              <a:t> </a:t>
            </a:r>
            <a:r>
              <a:rPr lang="en-US" altLang="zh-CN" sz="2700" dirty="0">
                <a:solidFill>
                  <a:srgbClr val="4EC9B0"/>
                </a:solidFill>
              </a:rPr>
              <a:t>bigint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>
                <a:solidFill>
                  <a:srgbClr val="D4D4D4"/>
                </a:solidFill>
              </a:rPr>
              <a:t> </a:t>
            </a:r>
            <a:r>
              <a:rPr lang="en-US" altLang="zh-CN" sz="2700" dirty="0" smtClean="0">
                <a:solidFill>
                  <a:srgbClr val="569CD6"/>
                </a:solidFill>
              </a:rPr>
              <a:t>private</a:t>
            </a:r>
            <a:r>
              <a:rPr lang="en-US" altLang="zh-CN" sz="2700" dirty="0" smtClean="0">
                <a:solidFill>
                  <a:srgbClr val="D4D4D4"/>
                </a:solidFill>
              </a:rPr>
              <a:t>:</a:t>
            </a:r>
            <a:endParaRPr lang="en-US" altLang="zh-CN" sz="2700" dirty="0">
              <a:solidFill>
                <a:srgbClr val="D4D4D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 </a:t>
            </a:r>
            <a:r>
              <a:rPr lang="en-US" altLang="zh-CN" sz="2700" dirty="0"/>
              <a:t>    </a:t>
            </a:r>
            <a:r>
              <a:rPr lang="en-US" altLang="zh-CN" sz="2700" dirty="0">
                <a:solidFill>
                  <a:srgbClr val="4EC9B0"/>
                </a:solidFill>
              </a:rPr>
              <a:t>std</a:t>
            </a:r>
            <a:r>
              <a:rPr lang="en-US" altLang="zh-CN" sz="2700" dirty="0">
                <a:solidFill>
                  <a:srgbClr val="D4D4D4"/>
                </a:solidFill>
              </a:rPr>
              <a:t>::</a:t>
            </a:r>
            <a:r>
              <a:rPr lang="en-US" altLang="zh-CN" sz="2700" dirty="0">
                <a:solidFill>
                  <a:srgbClr val="4EC9B0"/>
                </a:solidFill>
              </a:rPr>
              <a:t>vector</a:t>
            </a:r>
            <a:r>
              <a:rPr lang="en-US" altLang="zh-CN" sz="2700" dirty="0">
                <a:solidFill>
                  <a:srgbClr val="D4D4D4"/>
                </a:solidFill>
              </a:rPr>
              <a:t>&lt;</a:t>
            </a:r>
            <a:r>
              <a:rPr lang="en-US" altLang="zh-CN" sz="2700" dirty="0">
                <a:solidFill>
                  <a:srgbClr val="569CD6"/>
                </a:solidFill>
              </a:rPr>
              <a:t>int</a:t>
            </a:r>
            <a:r>
              <a:rPr lang="en-US" altLang="zh-CN" sz="2700" dirty="0">
                <a:solidFill>
                  <a:srgbClr val="D4D4D4"/>
                </a:solidFill>
              </a:rPr>
              <a:t>&gt;</a:t>
            </a:r>
            <a:r>
              <a:rPr lang="en-US" altLang="zh-CN" sz="2700" dirty="0"/>
              <a:t> </a:t>
            </a:r>
            <a:r>
              <a:rPr lang="en-US" altLang="zh-CN" sz="2700" dirty="0">
                <a:solidFill>
                  <a:srgbClr val="9CDCFE"/>
                </a:solidFill>
              </a:rPr>
              <a:t>num</a:t>
            </a:r>
            <a:r>
              <a:rPr lang="en-US" altLang="zh-CN" sz="2700" dirty="0" smtClean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700" dirty="0" smtClean="0">
                <a:solidFill>
                  <a:srgbClr val="D4D4D4"/>
                </a:solidFill>
              </a:rPr>
              <a:t> };</a:t>
            </a:r>
            <a:endParaRPr lang="en-US" altLang="zh-CN" sz="27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7200" y="5843811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本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PPT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提供代码均仅作参考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常数以及特殊情况不一定保证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!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下文亦同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44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到这里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我们就完成了</a:t>
            </a:r>
            <a:r>
              <a:rPr lang="zh-CN" altLang="en-US" b="1" dirty="0" smtClean="0"/>
              <a:t>快速傅里叶变换</a:t>
            </a:r>
            <a:r>
              <a:rPr lang="zh-CN" altLang="en-US" dirty="0" smtClean="0"/>
              <a:t>和</a:t>
            </a:r>
            <a:r>
              <a:rPr lang="zh-CN" altLang="en-US" b="1" dirty="0" smtClean="0"/>
              <a:t>快速傅里叶逆变换</a:t>
            </a:r>
            <a:r>
              <a:rPr lang="zh-CN" altLang="en-US" dirty="0" smtClean="0"/>
              <a:t>的证明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zh-CN" altLang="en-US" dirty="0" smtClean="0"/>
              <a:t>接下来我们需要实现它们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830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569CD6"/>
                </a:solidFill>
              </a:rPr>
              <a:t>const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569CD6"/>
                </a:solidFill>
              </a:rPr>
              <a:t>double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PI</a:t>
            </a:r>
            <a:r>
              <a:rPr lang="en-US" altLang="zh-CN" dirty="0">
                <a:solidFill>
                  <a:srgbClr val="D4D4D4"/>
                </a:solidFill>
              </a:rPr>
              <a:t> = </a:t>
            </a:r>
            <a:r>
              <a:rPr lang="en-US" altLang="zh-CN" dirty="0" err="1">
                <a:solidFill>
                  <a:srgbClr val="DCDCAA"/>
                </a:solidFill>
              </a:rPr>
              <a:t>acos</a:t>
            </a:r>
            <a:r>
              <a:rPr lang="en-US" altLang="zh-CN" dirty="0">
                <a:solidFill>
                  <a:srgbClr val="D4D4D4"/>
                </a:solidFill>
              </a:rPr>
              <a:t>(-</a:t>
            </a:r>
            <a:r>
              <a:rPr lang="en-US" altLang="zh-CN" dirty="0">
                <a:solidFill>
                  <a:srgbClr val="B5CEA8"/>
                </a:solidFill>
              </a:rPr>
              <a:t>1</a:t>
            </a:r>
            <a:r>
              <a:rPr lang="en-US" altLang="zh-CN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569CD6"/>
                </a:solidFill>
              </a:rPr>
              <a:t>void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DCDCAA"/>
                </a:solidFill>
              </a:rPr>
              <a:t>FFT</a:t>
            </a:r>
            <a:r>
              <a:rPr lang="en-US" altLang="zh-CN" dirty="0">
                <a:solidFill>
                  <a:srgbClr val="D4D4D4"/>
                </a:solidFill>
              </a:rPr>
              <a:t>(</a:t>
            </a:r>
            <a:r>
              <a:rPr lang="en-US" altLang="zh-CN" dirty="0">
                <a:solidFill>
                  <a:srgbClr val="4EC9B0"/>
                </a:solidFill>
              </a:rPr>
              <a:t>std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4EC9B0"/>
                </a:solidFill>
              </a:rPr>
              <a:t>complex</a:t>
            </a:r>
            <a:r>
              <a:rPr lang="en-US" altLang="zh-CN" dirty="0">
                <a:solidFill>
                  <a:srgbClr val="D4D4D4"/>
                </a:solidFill>
              </a:rPr>
              <a:t>&lt;</a:t>
            </a:r>
            <a:r>
              <a:rPr lang="en-US" altLang="zh-CN" dirty="0">
                <a:solidFill>
                  <a:srgbClr val="569CD6"/>
                </a:solidFill>
              </a:rPr>
              <a:t>double</a:t>
            </a:r>
            <a:r>
              <a:rPr lang="en-US" altLang="zh-CN" dirty="0">
                <a:solidFill>
                  <a:srgbClr val="D4D4D4"/>
                </a:solidFill>
              </a:rPr>
              <a:t>&gt; </a:t>
            </a:r>
            <a:r>
              <a:rPr lang="en-US" altLang="zh-CN" dirty="0">
                <a:solidFill>
                  <a:srgbClr val="569CD6"/>
                </a:solidFill>
              </a:rPr>
              <a:t>*</a:t>
            </a:r>
            <a:r>
              <a:rPr lang="en-US" altLang="zh-CN" dirty="0">
                <a:solidFill>
                  <a:srgbClr val="9CDCFE"/>
                </a:solidFill>
              </a:rPr>
              <a:t>A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569CD6"/>
                </a:solidFill>
              </a:rPr>
              <a:t>const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569CD6"/>
                </a:solidFill>
              </a:rPr>
              <a:t>unsigned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569CD6"/>
                </a:solidFill>
              </a:rPr>
              <a:t>const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569CD6"/>
                </a:solidFill>
              </a:rPr>
              <a:t>int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IFFT</a:t>
            </a:r>
            <a:r>
              <a:rPr lang="en-US" altLang="zh-CN" dirty="0">
                <a:solidFill>
                  <a:srgbClr val="D4D4D4"/>
                </a:solidFill>
              </a:rPr>
              <a:t> = </a:t>
            </a:r>
            <a:r>
              <a:rPr lang="en-US" altLang="zh-CN" dirty="0">
                <a:solidFill>
                  <a:srgbClr val="B5CEA8"/>
                </a:solidFill>
              </a:rPr>
              <a:t>1</a:t>
            </a:r>
            <a:r>
              <a:rPr lang="en-US" altLang="zh-CN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C586C0"/>
                </a:solidFill>
              </a:rPr>
              <a:t>if</a:t>
            </a:r>
            <a:r>
              <a:rPr lang="en-US" altLang="zh-CN" dirty="0">
                <a:solidFill>
                  <a:srgbClr val="D4D4D4"/>
                </a:solidFill>
              </a:rPr>
              <a:t> (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>
                <a:solidFill>
                  <a:srgbClr val="D4D4D4"/>
                </a:solidFill>
              </a:rPr>
              <a:t> == </a:t>
            </a:r>
            <a:r>
              <a:rPr lang="en-US" altLang="zh-CN" dirty="0">
                <a:solidFill>
                  <a:srgbClr val="B5CEA8"/>
                </a:solidFill>
              </a:rPr>
              <a:t>1</a:t>
            </a:r>
            <a:r>
              <a:rPr lang="en-US" altLang="zh-CN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    </a:t>
            </a:r>
            <a:r>
              <a:rPr lang="en-US" altLang="zh-CN" dirty="0">
                <a:solidFill>
                  <a:srgbClr val="C586C0"/>
                </a:solidFill>
              </a:rPr>
              <a:t>return</a:t>
            </a:r>
            <a:r>
              <a:rPr lang="en-US" altLang="zh-CN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569CD6"/>
                </a:solidFill>
              </a:rPr>
              <a:t>static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4EC9B0"/>
                </a:solidFill>
              </a:rPr>
              <a:t>std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4EC9B0"/>
                </a:solidFill>
              </a:rPr>
              <a:t>complex</a:t>
            </a:r>
            <a:r>
              <a:rPr lang="en-US" altLang="zh-CN" dirty="0">
                <a:solidFill>
                  <a:srgbClr val="D4D4D4"/>
                </a:solidFill>
              </a:rPr>
              <a:t>&lt;</a:t>
            </a:r>
            <a:r>
              <a:rPr lang="en-US" altLang="zh-CN" dirty="0">
                <a:solidFill>
                  <a:srgbClr val="569CD6"/>
                </a:solidFill>
              </a:rPr>
              <a:t>double</a:t>
            </a:r>
            <a:r>
              <a:rPr lang="en-US" altLang="zh-CN" dirty="0">
                <a:solidFill>
                  <a:srgbClr val="D4D4D4"/>
                </a:solidFill>
              </a:rPr>
              <a:t>&gt; </a:t>
            </a:r>
            <a:r>
              <a:rPr lang="en-US" altLang="zh-CN" dirty="0">
                <a:solidFill>
                  <a:srgbClr val="9CDCFE"/>
                </a:solidFill>
              </a:rPr>
              <a:t>B</a:t>
            </a:r>
            <a:r>
              <a:rPr lang="en-US" altLang="zh-CN" dirty="0">
                <a:solidFill>
                  <a:srgbClr val="D4D4D4"/>
                </a:solidFill>
              </a:rPr>
              <a:t>[</a:t>
            </a:r>
            <a:r>
              <a:rPr lang="en-US" altLang="zh-CN" dirty="0">
                <a:solidFill>
                  <a:srgbClr val="B5CEA8"/>
                </a:solidFill>
              </a:rPr>
              <a:t>1</a:t>
            </a:r>
            <a:r>
              <a:rPr lang="en-US" altLang="zh-CN" dirty="0">
                <a:solidFill>
                  <a:srgbClr val="D4D4D4"/>
                </a:solidFill>
              </a:rPr>
              <a:t> &lt;&lt; </a:t>
            </a:r>
            <a:r>
              <a:rPr lang="en-US" altLang="zh-CN" dirty="0">
                <a:solidFill>
                  <a:srgbClr val="B5CEA8"/>
                </a:solidFill>
              </a:rPr>
              <a:t>21</a:t>
            </a:r>
            <a:r>
              <a:rPr lang="en-US" altLang="zh-CN" dirty="0">
                <a:solidFill>
                  <a:srgbClr val="D4D4D4"/>
                </a:solidFill>
              </a:rPr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569CD6"/>
                </a:solidFill>
              </a:rPr>
              <a:t>unsigned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mid</a:t>
            </a:r>
            <a:r>
              <a:rPr lang="en-US" altLang="zh-CN" dirty="0">
                <a:solidFill>
                  <a:srgbClr val="D4D4D4"/>
                </a:solidFill>
              </a:rPr>
              <a:t> = 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>
                <a:solidFill>
                  <a:srgbClr val="D4D4D4"/>
                </a:solidFill>
              </a:rPr>
              <a:t> / </a:t>
            </a:r>
            <a:r>
              <a:rPr lang="en-US" altLang="zh-CN" dirty="0">
                <a:solidFill>
                  <a:srgbClr val="B5CEA8"/>
                </a:solidFill>
              </a:rPr>
              <a:t>2</a:t>
            </a:r>
            <a:r>
              <a:rPr lang="en-US" altLang="zh-CN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C586C0"/>
                </a:solidFill>
              </a:rPr>
              <a:t>for</a:t>
            </a:r>
            <a:r>
              <a:rPr lang="en-US" altLang="zh-CN" dirty="0">
                <a:solidFill>
                  <a:srgbClr val="D4D4D4"/>
                </a:solidFill>
              </a:rPr>
              <a:t> (</a:t>
            </a:r>
            <a:r>
              <a:rPr lang="en-US" altLang="zh-CN" dirty="0">
                <a:solidFill>
                  <a:srgbClr val="569CD6"/>
                </a:solidFill>
              </a:rPr>
              <a:t>unsigned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 = </a:t>
            </a:r>
            <a:r>
              <a:rPr lang="en-US" altLang="zh-CN" dirty="0">
                <a:solidFill>
                  <a:srgbClr val="B5CEA8"/>
                </a:solidFill>
              </a:rPr>
              <a:t>0</a:t>
            </a:r>
            <a:r>
              <a:rPr lang="en-US" altLang="zh-CN" dirty="0">
                <a:solidFill>
                  <a:srgbClr val="D4D4D4"/>
                </a:solidFill>
              </a:rPr>
              <a:t>; 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 != 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>
                <a:solidFill>
                  <a:srgbClr val="D4D4D4"/>
                </a:solidFill>
              </a:rPr>
              <a:t>; ++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    </a:t>
            </a:r>
            <a:r>
              <a:rPr lang="en-US" altLang="zh-CN" dirty="0">
                <a:solidFill>
                  <a:srgbClr val="9CDCFE"/>
                </a:solidFill>
              </a:rPr>
              <a:t>B</a:t>
            </a:r>
            <a:r>
              <a:rPr lang="en-US" altLang="zh-CN" dirty="0">
                <a:solidFill>
                  <a:srgbClr val="D4D4D4"/>
                </a:solidFill>
              </a:rPr>
              <a:t>[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 / </a:t>
            </a:r>
            <a:r>
              <a:rPr lang="en-US" altLang="zh-CN" dirty="0">
                <a:solidFill>
                  <a:srgbClr val="B5CEA8"/>
                </a:solidFill>
              </a:rPr>
              <a:t>2</a:t>
            </a:r>
            <a:r>
              <a:rPr lang="en-US" altLang="zh-CN" dirty="0">
                <a:solidFill>
                  <a:srgbClr val="D4D4D4"/>
                </a:solidFill>
              </a:rPr>
              <a:t> + (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 &amp; </a:t>
            </a:r>
            <a:r>
              <a:rPr lang="en-US" altLang="zh-CN" dirty="0">
                <a:solidFill>
                  <a:srgbClr val="B5CEA8"/>
                </a:solidFill>
              </a:rPr>
              <a:t>1</a:t>
            </a:r>
            <a:r>
              <a:rPr lang="en-US" altLang="zh-CN" dirty="0">
                <a:solidFill>
                  <a:srgbClr val="D4D4D4"/>
                </a:solidFill>
              </a:rPr>
              <a:t> ? </a:t>
            </a:r>
            <a:r>
              <a:rPr lang="en-US" altLang="zh-CN" dirty="0">
                <a:solidFill>
                  <a:srgbClr val="9CDCFE"/>
                </a:solidFill>
              </a:rPr>
              <a:t>mid</a:t>
            </a:r>
            <a:r>
              <a:rPr lang="en-US" altLang="zh-CN" dirty="0">
                <a:solidFill>
                  <a:srgbClr val="D4D4D4"/>
                </a:solidFill>
              </a:rPr>
              <a:t> : </a:t>
            </a:r>
            <a:r>
              <a:rPr lang="en-US" altLang="zh-CN" dirty="0">
                <a:solidFill>
                  <a:srgbClr val="B5CEA8"/>
                </a:solidFill>
              </a:rPr>
              <a:t>0</a:t>
            </a:r>
            <a:r>
              <a:rPr lang="en-US" altLang="zh-CN" dirty="0">
                <a:solidFill>
                  <a:srgbClr val="D4D4D4"/>
                </a:solidFill>
              </a:rPr>
              <a:t>)] </a:t>
            </a:r>
            <a:r>
              <a:rPr lang="en-US" altLang="zh-CN" dirty="0">
                <a:solidFill>
                  <a:srgbClr val="DCDCAA"/>
                </a:solidFill>
              </a:rPr>
              <a:t>=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A</a:t>
            </a:r>
            <a:r>
              <a:rPr lang="en-US" altLang="zh-CN" dirty="0">
                <a:solidFill>
                  <a:srgbClr val="D4D4D4"/>
                </a:solidFill>
              </a:rPr>
              <a:t>[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4EC9B0"/>
                </a:solidFill>
              </a:rPr>
              <a:t>std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DCDCAA"/>
                </a:solidFill>
              </a:rPr>
              <a:t>copy</a:t>
            </a:r>
            <a:r>
              <a:rPr lang="en-US" altLang="zh-CN" dirty="0">
                <a:solidFill>
                  <a:srgbClr val="D4D4D4"/>
                </a:solidFill>
              </a:rPr>
              <a:t>(</a:t>
            </a:r>
            <a:r>
              <a:rPr lang="en-US" altLang="zh-CN" dirty="0">
                <a:solidFill>
                  <a:srgbClr val="9CDCFE"/>
                </a:solidFill>
              </a:rPr>
              <a:t>B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9CDCFE"/>
                </a:solidFill>
              </a:rPr>
              <a:t>B</a:t>
            </a:r>
            <a:r>
              <a:rPr lang="en-US" altLang="zh-CN" dirty="0">
                <a:solidFill>
                  <a:srgbClr val="D4D4D4"/>
                </a:solidFill>
              </a:rPr>
              <a:t> + 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9CDCFE"/>
                </a:solidFill>
              </a:rPr>
              <a:t>A</a:t>
            </a:r>
            <a:r>
              <a:rPr lang="en-US" altLang="zh-CN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DCDCAA"/>
                </a:solidFill>
              </a:rPr>
              <a:t>FFT</a:t>
            </a:r>
            <a:r>
              <a:rPr lang="en-US" altLang="zh-CN" dirty="0">
                <a:solidFill>
                  <a:srgbClr val="D4D4D4"/>
                </a:solidFill>
              </a:rPr>
              <a:t>(</a:t>
            </a:r>
            <a:r>
              <a:rPr lang="en-US" altLang="zh-CN" dirty="0">
                <a:solidFill>
                  <a:srgbClr val="9CDCFE"/>
                </a:solidFill>
              </a:rPr>
              <a:t>A</a:t>
            </a:r>
            <a:r>
              <a:rPr lang="en-US" altLang="zh-CN" dirty="0">
                <a:solidFill>
                  <a:srgbClr val="6A9955"/>
                </a:solidFill>
              </a:rPr>
              <a:t> /* */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9CDCFE"/>
                </a:solidFill>
              </a:rPr>
              <a:t>mid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9CDCFE"/>
                </a:solidFill>
              </a:rPr>
              <a:t>IFFT</a:t>
            </a:r>
            <a:r>
              <a:rPr lang="en-US" altLang="zh-CN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DCDCAA"/>
                </a:solidFill>
              </a:rPr>
              <a:t>FFT</a:t>
            </a:r>
            <a:r>
              <a:rPr lang="en-US" altLang="zh-CN" dirty="0">
                <a:solidFill>
                  <a:srgbClr val="D4D4D4"/>
                </a:solidFill>
              </a:rPr>
              <a:t>(</a:t>
            </a:r>
            <a:r>
              <a:rPr lang="en-US" altLang="zh-CN" dirty="0">
                <a:solidFill>
                  <a:srgbClr val="9CDCFE"/>
                </a:solidFill>
              </a:rPr>
              <a:t>A</a:t>
            </a:r>
            <a:r>
              <a:rPr lang="en-US" altLang="zh-CN" dirty="0">
                <a:solidFill>
                  <a:srgbClr val="D4D4D4"/>
                </a:solidFill>
              </a:rPr>
              <a:t> + </a:t>
            </a:r>
            <a:r>
              <a:rPr lang="en-US" altLang="zh-CN" dirty="0">
                <a:solidFill>
                  <a:srgbClr val="9CDCFE"/>
                </a:solidFill>
              </a:rPr>
              <a:t>mid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9CDCFE"/>
                </a:solidFill>
              </a:rPr>
              <a:t>mid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9CDCFE"/>
                </a:solidFill>
              </a:rPr>
              <a:t>IFFT</a:t>
            </a:r>
            <a:r>
              <a:rPr lang="en-US" altLang="zh-CN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4EC9B0"/>
                </a:solidFill>
              </a:rPr>
              <a:t>std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4EC9B0"/>
                </a:solidFill>
              </a:rPr>
              <a:t>complex</a:t>
            </a:r>
            <a:r>
              <a:rPr lang="en-US" altLang="zh-CN" dirty="0">
                <a:solidFill>
                  <a:srgbClr val="D4D4D4"/>
                </a:solidFill>
              </a:rPr>
              <a:t>&lt;</a:t>
            </a:r>
            <a:r>
              <a:rPr lang="en-US" altLang="zh-CN" dirty="0">
                <a:solidFill>
                  <a:srgbClr val="569CD6"/>
                </a:solidFill>
              </a:rPr>
              <a:t>double</a:t>
            </a:r>
            <a:r>
              <a:rPr lang="en-US" altLang="zh-CN" dirty="0">
                <a:solidFill>
                  <a:srgbClr val="D4D4D4"/>
                </a:solidFill>
              </a:rPr>
              <a:t>&gt; </a:t>
            </a:r>
            <a:r>
              <a:rPr lang="en-US" altLang="zh-CN" dirty="0">
                <a:solidFill>
                  <a:srgbClr val="9CDCFE"/>
                </a:solidFill>
              </a:rPr>
              <a:t>w1</a:t>
            </a:r>
            <a:r>
              <a:rPr lang="en-US" altLang="zh-CN" dirty="0">
                <a:solidFill>
                  <a:srgbClr val="D4D4D4"/>
                </a:solidFill>
              </a:rPr>
              <a:t>(</a:t>
            </a:r>
            <a:r>
              <a:rPr lang="en-US" altLang="zh-CN" dirty="0">
                <a:solidFill>
                  <a:srgbClr val="DCDCAA"/>
                </a:solidFill>
              </a:rPr>
              <a:t>cos</a:t>
            </a:r>
            <a:r>
              <a:rPr lang="en-US" altLang="zh-CN" dirty="0">
                <a:solidFill>
                  <a:srgbClr val="D4D4D4"/>
                </a:solidFill>
              </a:rPr>
              <a:t>(</a:t>
            </a:r>
            <a:r>
              <a:rPr lang="en-US" altLang="zh-CN" dirty="0">
                <a:solidFill>
                  <a:srgbClr val="B5CEA8"/>
                </a:solidFill>
              </a:rPr>
              <a:t>2</a:t>
            </a:r>
            <a:r>
              <a:rPr lang="en-US" altLang="zh-CN" dirty="0">
                <a:solidFill>
                  <a:srgbClr val="D4D4D4"/>
                </a:solidFill>
              </a:rPr>
              <a:t> * </a:t>
            </a:r>
            <a:r>
              <a:rPr lang="en-US" altLang="zh-CN" dirty="0">
                <a:solidFill>
                  <a:srgbClr val="9CDCFE"/>
                </a:solidFill>
              </a:rPr>
              <a:t>PI</a:t>
            </a:r>
            <a:r>
              <a:rPr lang="en-US" altLang="zh-CN" dirty="0">
                <a:solidFill>
                  <a:srgbClr val="D4D4D4"/>
                </a:solidFill>
              </a:rPr>
              <a:t> / 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>
                <a:solidFill>
                  <a:srgbClr val="D4D4D4"/>
                </a:solidFill>
              </a:rPr>
              <a:t>), </a:t>
            </a:r>
            <a:r>
              <a:rPr lang="en-US" altLang="zh-CN" dirty="0">
                <a:solidFill>
                  <a:srgbClr val="9CDCFE"/>
                </a:solidFill>
              </a:rPr>
              <a:t>IFFT</a:t>
            </a:r>
            <a:r>
              <a:rPr lang="en-US" altLang="zh-CN" dirty="0">
                <a:solidFill>
                  <a:srgbClr val="D4D4D4"/>
                </a:solidFill>
              </a:rPr>
              <a:t> * </a:t>
            </a:r>
            <a:r>
              <a:rPr lang="en-US" altLang="zh-CN" dirty="0">
                <a:solidFill>
                  <a:srgbClr val="DCDCAA"/>
                </a:solidFill>
              </a:rPr>
              <a:t>sin</a:t>
            </a:r>
            <a:r>
              <a:rPr lang="en-US" altLang="zh-CN" dirty="0">
                <a:solidFill>
                  <a:srgbClr val="D4D4D4"/>
                </a:solidFill>
              </a:rPr>
              <a:t>(</a:t>
            </a:r>
            <a:r>
              <a:rPr lang="en-US" altLang="zh-CN" dirty="0">
                <a:solidFill>
                  <a:srgbClr val="B5CEA8"/>
                </a:solidFill>
              </a:rPr>
              <a:t>2</a:t>
            </a:r>
            <a:r>
              <a:rPr lang="en-US" altLang="zh-CN" dirty="0">
                <a:solidFill>
                  <a:srgbClr val="D4D4D4"/>
                </a:solidFill>
              </a:rPr>
              <a:t> * </a:t>
            </a:r>
            <a:r>
              <a:rPr lang="en-US" altLang="zh-CN" dirty="0">
                <a:solidFill>
                  <a:srgbClr val="9CDCFE"/>
                </a:solidFill>
              </a:rPr>
              <a:t>PI</a:t>
            </a:r>
            <a:r>
              <a:rPr lang="en-US" altLang="zh-CN" dirty="0">
                <a:solidFill>
                  <a:srgbClr val="D4D4D4"/>
                </a:solidFill>
              </a:rPr>
              <a:t> / 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>
                <a:solidFill>
                  <a:srgbClr val="D4D4D4"/>
                </a:solidFill>
              </a:rPr>
              <a:t>)), </a:t>
            </a:r>
            <a:r>
              <a:rPr lang="en-US" altLang="zh-CN" dirty="0">
                <a:solidFill>
                  <a:srgbClr val="9CDCFE"/>
                </a:solidFill>
              </a:rPr>
              <a:t>w</a:t>
            </a:r>
            <a:r>
              <a:rPr lang="en-US" altLang="zh-CN" dirty="0">
                <a:solidFill>
                  <a:srgbClr val="D4D4D4"/>
                </a:solidFill>
              </a:rPr>
              <a:t>(</a:t>
            </a:r>
            <a:r>
              <a:rPr lang="en-US" altLang="zh-CN" dirty="0">
                <a:solidFill>
                  <a:srgbClr val="B5CEA8"/>
                </a:solidFill>
              </a:rPr>
              <a:t>1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B5CEA8"/>
                </a:solidFill>
              </a:rPr>
              <a:t>0</a:t>
            </a:r>
            <a:r>
              <a:rPr lang="en-US" altLang="zh-CN" dirty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</a:t>
            </a:r>
            <a:r>
              <a:rPr lang="en-US" altLang="zh-CN" dirty="0">
                <a:solidFill>
                  <a:srgbClr val="C586C0"/>
                </a:solidFill>
              </a:rPr>
              <a:t>for</a:t>
            </a:r>
            <a:r>
              <a:rPr lang="en-US" altLang="zh-CN" dirty="0">
                <a:solidFill>
                  <a:srgbClr val="D4D4D4"/>
                </a:solidFill>
              </a:rPr>
              <a:t> (</a:t>
            </a:r>
            <a:r>
              <a:rPr lang="en-US" altLang="zh-CN" dirty="0">
                <a:solidFill>
                  <a:srgbClr val="569CD6"/>
                </a:solidFill>
              </a:rPr>
              <a:t>unsigned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 = </a:t>
            </a:r>
            <a:r>
              <a:rPr lang="en-US" altLang="zh-CN" dirty="0">
                <a:solidFill>
                  <a:srgbClr val="B5CEA8"/>
                </a:solidFill>
              </a:rPr>
              <a:t>0</a:t>
            </a:r>
            <a:r>
              <a:rPr lang="en-US" altLang="zh-CN" dirty="0">
                <a:solidFill>
                  <a:srgbClr val="D4D4D4"/>
                </a:solidFill>
              </a:rPr>
              <a:t>; 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 != </a:t>
            </a:r>
            <a:r>
              <a:rPr lang="en-US" altLang="zh-CN" dirty="0">
                <a:solidFill>
                  <a:srgbClr val="9CDCFE"/>
                </a:solidFill>
              </a:rPr>
              <a:t>mid</a:t>
            </a:r>
            <a:r>
              <a:rPr lang="en-US" altLang="zh-CN" dirty="0">
                <a:solidFill>
                  <a:srgbClr val="D4D4D4"/>
                </a:solidFill>
              </a:rPr>
              <a:t>; ++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, </a:t>
            </a:r>
            <a:r>
              <a:rPr lang="en-US" altLang="zh-CN" dirty="0">
                <a:solidFill>
                  <a:srgbClr val="9CDCFE"/>
                </a:solidFill>
              </a:rPr>
              <a:t>w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DCDCAA"/>
                </a:solidFill>
              </a:rPr>
              <a:t>*=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w1</a:t>
            </a:r>
            <a:r>
              <a:rPr lang="en-US" altLang="zh-CN" dirty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    </a:t>
            </a:r>
            <a:r>
              <a:rPr lang="en-US" altLang="zh-CN" dirty="0">
                <a:solidFill>
                  <a:srgbClr val="4EC9B0"/>
                </a:solidFill>
              </a:rPr>
              <a:t>std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4EC9B0"/>
                </a:solidFill>
              </a:rPr>
              <a:t>complex</a:t>
            </a:r>
            <a:r>
              <a:rPr lang="en-US" altLang="zh-CN" dirty="0">
                <a:solidFill>
                  <a:srgbClr val="D4D4D4"/>
                </a:solidFill>
              </a:rPr>
              <a:t>&lt;</a:t>
            </a:r>
            <a:r>
              <a:rPr lang="en-US" altLang="zh-CN" dirty="0">
                <a:solidFill>
                  <a:srgbClr val="569CD6"/>
                </a:solidFill>
              </a:rPr>
              <a:t>double</a:t>
            </a:r>
            <a:r>
              <a:rPr lang="en-US" altLang="zh-CN" dirty="0">
                <a:solidFill>
                  <a:srgbClr val="D4D4D4"/>
                </a:solidFill>
              </a:rPr>
              <a:t>&gt; </a:t>
            </a:r>
            <a:r>
              <a:rPr lang="en-US" altLang="zh-CN" dirty="0" err="1">
                <a:solidFill>
                  <a:srgbClr val="9CDCFE"/>
                </a:solidFill>
              </a:rPr>
              <a:t>tmp</a:t>
            </a:r>
            <a:r>
              <a:rPr lang="en-US" altLang="zh-CN" dirty="0">
                <a:solidFill>
                  <a:srgbClr val="D4D4D4"/>
                </a:solidFill>
              </a:rPr>
              <a:t> = </a:t>
            </a:r>
            <a:r>
              <a:rPr lang="en-US" altLang="zh-CN" dirty="0">
                <a:solidFill>
                  <a:srgbClr val="9CDCFE"/>
                </a:solidFill>
              </a:rPr>
              <a:t>w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DCDCAA"/>
                </a:solidFill>
              </a:rPr>
              <a:t>*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A</a:t>
            </a:r>
            <a:r>
              <a:rPr lang="en-US" altLang="zh-CN" dirty="0">
                <a:solidFill>
                  <a:srgbClr val="D4D4D4"/>
                </a:solidFill>
              </a:rPr>
              <a:t>[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 + </a:t>
            </a:r>
            <a:r>
              <a:rPr lang="en-US" altLang="zh-CN" dirty="0">
                <a:solidFill>
                  <a:srgbClr val="9CDCFE"/>
                </a:solidFill>
              </a:rPr>
              <a:t>mid</a:t>
            </a:r>
            <a:r>
              <a:rPr lang="en-US" altLang="zh-CN" dirty="0">
                <a:solidFill>
                  <a:srgbClr val="D4D4D4"/>
                </a:solidFill>
              </a:rPr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    </a:t>
            </a:r>
            <a:r>
              <a:rPr lang="en-US" altLang="zh-CN" dirty="0">
                <a:solidFill>
                  <a:srgbClr val="9CDCFE"/>
                </a:solidFill>
              </a:rPr>
              <a:t>A</a:t>
            </a:r>
            <a:r>
              <a:rPr lang="en-US" altLang="zh-CN" dirty="0">
                <a:solidFill>
                  <a:srgbClr val="D4D4D4"/>
                </a:solidFill>
              </a:rPr>
              <a:t>[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 + </a:t>
            </a:r>
            <a:r>
              <a:rPr lang="en-US" altLang="zh-CN" dirty="0">
                <a:solidFill>
                  <a:srgbClr val="9CDCFE"/>
                </a:solidFill>
              </a:rPr>
              <a:t>mid</a:t>
            </a:r>
            <a:r>
              <a:rPr lang="en-US" altLang="zh-CN" dirty="0">
                <a:solidFill>
                  <a:srgbClr val="D4D4D4"/>
                </a:solidFill>
              </a:rPr>
              <a:t>] </a:t>
            </a:r>
            <a:r>
              <a:rPr lang="en-US" altLang="zh-CN" dirty="0">
                <a:solidFill>
                  <a:srgbClr val="DCDCAA"/>
                </a:solidFill>
              </a:rPr>
              <a:t>=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>
                <a:solidFill>
                  <a:srgbClr val="9CDCFE"/>
                </a:solidFill>
              </a:rPr>
              <a:t>A</a:t>
            </a:r>
            <a:r>
              <a:rPr lang="en-US" altLang="zh-CN" dirty="0">
                <a:solidFill>
                  <a:srgbClr val="D4D4D4"/>
                </a:solidFill>
              </a:rPr>
              <a:t>[</a:t>
            </a:r>
            <a:r>
              <a:rPr lang="en-US" altLang="zh-CN" dirty="0">
                <a:solidFill>
                  <a:srgbClr val="9CDCFE"/>
                </a:solidFill>
              </a:rPr>
              <a:t>i</a:t>
            </a:r>
            <a:r>
              <a:rPr lang="en-US" altLang="zh-CN" dirty="0">
                <a:solidFill>
                  <a:srgbClr val="D4D4D4"/>
                </a:solidFill>
              </a:rPr>
              <a:t>] </a:t>
            </a:r>
            <a:r>
              <a:rPr lang="en-US" altLang="zh-CN" dirty="0">
                <a:solidFill>
                  <a:srgbClr val="DCDCAA"/>
                </a:solidFill>
              </a:rPr>
              <a:t>-</a:t>
            </a: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 err="1">
                <a:solidFill>
                  <a:srgbClr val="9CDCFE"/>
                </a:solidFill>
              </a:rPr>
              <a:t>tmp</a:t>
            </a:r>
            <a:r>
              <a:rPr lang="en-US" altLang="zh-CN" dirty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D4D4D4"/>
                </a:solidFill>
              </a:rPr>
              <a:t>         </a:t>
            </a:r>
            <a:r>
              <a:rPr lang="en-US" altLang="zh-CN" dirty="0" smtClean="0">
                <a:solidFill>
                  <a:srgbClr val="9CDCFE"/>
                </a:solidFill>
              </a:rPr>
              <a:t>A</a:t>
            </a:r>
            <a:r>
              <a:rPr lang="en-US" altLang="zh-CN" dirty="0" smtClean="0">
                <a:solidFill>
                  <a:srgbClr val="D4D4D4"/>
                </a:solidFill>
              </a:rPr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i</a:t>
            </a:r>
            <a:r>
              <a:rPr lang="zh-CN" altLang="en-US" dirty="0">
                <a:solidFill>
                  <a:srgbClr val="6A9955"/>
                </a:solidFill>
              </a:rPr>
              <a:t> </a:t>
            </a:r>
            <a:r>
              <a:rPr lang="en-US" altLang="zh-CN" dirty="0">
                <a:solidFill>
                  <a:srgbClr val="6A9955"/>
                </a:solidFill>
              </a:rPr>
              <a:t>/* </a:t>
            </a:r>
            <a:r>
              <a:rPr lang="en-US" altLang="zh-CN" dirty="0" smtClean="0">
                <a:solidFill>
                  <a:srgbClr val="6A9955"/>
                </a:solidFill>
              </a:rPr>
              <a:t>*/</a:t>
            </a:r>
            <a:r>
              <a:rPr lang="en-US" altLang="zh-CN" dirty="0" smtClean="0">
                <a:solidFill>
                  <a:srgbClr val="D4D4D4"/>
                </a:solidFill>
              </a:rPr>
              <a:t>] </a:t>
            </a:r>
            <a:r>
              <a:rPr lang="en-US" altLang="zh-CN" dirty="0" smtClean="0">
                <a:solidFill>
                  <a:srgbClr val="DCDCAA"/>
                </a:solidFill>
              </a:rPr>
              <a:t>=</a:t>
            </a:r>
            <a:r>
              <a:rPr lang="en-US" altLang="zh-CN" dirty="0" smtClean="0">
                <a:solidFill>
                  <a:srgbClr val="D4D4D4"/>
                </a:solidFill>
              </a:rPr>
              <a:t> </a:t>
            </a:r>
            <a:r>
              <a:rPr lang="en-US" altLang="zh-CN" dirty="0" smtClean="0">
                <a:solidFill>
                  <a:srgbClr val="9CDCFE"/>
                </a:solidFill>
              </a:rPr>
              <a:t>A</a:t>
            </a:r>
            <a:r>
              <a:rPr lang="en-US" altLang="zh-CN" dirty="0" smtClean="0">
                <a:solidFill>
                  <a:srgbClr val="D4D4D4"/>
                </a:solidFill>
              </a:rPr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i</a:t>
            </a:r>
            <a:r>
              <a:rPr lang="en-US" altLang="zh-CN" dirty="0" smtClean="0">
                <a:solidFill>
                  <a:srgbClr val="D4D4D4"/>
                </a:solidFill>
              </a:rPr>
              <a:t>] </a:t>
            </a:r>
            <a:r>
              <a:rPr lang="en-US" altLang="zh-CN" dirty="0" smtClean="0">
                <a:solidFill>
                  <a:srgbClr val="DCDCAA"/>
                </a:solidFill>
              </a:rPr>
              <a:t>+</a:t>
            </a:r>
            <a:r>
              <a:rPr lang="en-US" altLang="zh-CN" dirty="0" smtClean="0">
                <a:solidFill>
                  <a:srgbClr val="D4D4D4"/>
                </a:solidFill>
              </a:rPr>
              <a:t> </a:t>
            </a:r>
            <a:r>
              <a:rPr lang="en-US" altLang="zh-CN" dirty="0" err="1" smtClean="0">
                <a:solidFill>
                  <a:srgbClr val="9CDCFE"/>
                </a:solidFill>
              </a:rPr>
              <a:t>tmp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    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D4D4D4"/>
                </a:solidFill>
              </a:rPr>
              <a:t> </a:t>
            </a:r>
            <a:r>
              <a:rPr lang="en-US" altLang="zh-CN" dirty="0" smtClean="0">
                <a:solidFill>
                  <a:srgbClr val="D4D4D4"/>
                </a:solidFill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D4D4D4"/>
                </a:solidFill>
              </a:rPr>
              <a:t> </a:t>
            </a:r>
            <a:r>
              <a:rPr lang="en-US" altLang="zh-CN" dirty="0" smtClean="0">
                <a:solidFill>
                  <a:srgbClr val="569CD6"/>
                </a:solidFill>
              </a:rPr>
              <a:t>void</a:t>
            </a:r>
            <a:r>
              <a:rPr lang="en-US" altLang="zh-CN" dirty="0" smtClean="0">
                <a:solidFill>
                  <a:srgbClr val="D4D4D4"/>
                </a:solidFill>
              </a:rPr>
              <a:t> </a:t>
            </a:r>
            <a:r>
              <a:rPr lang="en-US" altLang="zh-CN" dirty="0" smtClean="0">
                <a:solidFill>
                  <a:srgbClr val="DCDCAA"/>
                </a:solidFill>
              </a:rPr>
              <a:t>IFFT</a:t>
            </a:r>
            <a:r>
              <a:rPr lang="en-US" altLang="zh-CN" dirty="0" smtClean="0">
                <a:solidFill>
                  <a:srgbClr val="D4D4D4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std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</a:rPr>
              <a:t>complex</a:t>
            </a:r>
            <a:r>
              <a:rPr lang="en-US" altLang="zh-CN" dirty="0" smtClean="0">
                <a:solidFill>
                  <a:srgbClr val="D4D4D4"/>
                </a:solidFill>
              </a:rPr>
              <a:t>&lt;</a:t>
            </a:r>
            <a:r>
              <a:rPr lang="en-US" altLang="zh-CN" dirty="0" smtClean="0">
                <a:solidFill>
                  <a:srgbClr val="569CD6"/>
                </a:solidFill>
              </a:rPr>
              <a:t>double</a:t>
            </a:r>
            <a:r>
              <a:rPr lang="en-US" altLang="zh-CN" dirty="0" smtClean="0">
                <a:solidFill>
                  <a:srgbClr val="D4D4D4"/>
                </a:solidFill>
              </a:rPr>
              <a:t>&gt; 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A</a:t>
            </a:r>
            <a:r>
              <a:rPr lang="en-US" altLang="zh-CN" dirty="0" smtClean="0">
                <a:solidFill>
                  <a:srgbClr val="D4D4D4"/>
                </a:solidFill>
              </a:rPr>
              <a:t>, </a:t>
            </a:r>
            <a:r>
              <a:rPr lang="en-US" altLang="zh-CN" dirty="0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D4D4D4"/>
                </a:solidFill>
              </a:rPr>
              <a:t> </a:t>
            </a:r>
            <a:r>
              <a:rPr lang="en-US" altLang="zh-CN" dirty="0" smtClean="0">
                <a:solidFill>
                  <a:srgbClr val="569CD6"/>
                </a:solidFill>
              </a:rPr>
              <a:t>unsigned</a:t>
            </a:r>
            <a:r>
              <a:rPr lang="en-US" altLang="zh-CN" dirty="0" smtClean="0">
                <a:solidFill>
                  <a:srgbClr val="D4D4D4"/>
                </a:solidFill>
              </a:rPr>
              <a:t> 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D4D4D4"/>
                </a:solidFill>
              </a:rPr>
              <a:t> 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D4D4D4"/>
                </a:solidFill>
              </a:rPr>
              <a:t>     </a:t>
            </a:r>
            <a:r>
              <a:rPr lang="en-US" altLang="zh-CN" dirty="0" smtClean="0">
                <a:solidFill>
                  <a:srgbClr val="DCDCAA"/>
                </a:solidFill>
              </a:rPr>
              <a:t>FFT</a:t>
            </a:r>
            <a:r>
              <a:rPr lang="en-US" altLang="zh-CN" dirty="0" smtClean="0">
                <a:solidFill>
                  <a:srgbClr val="D4D4D4"/>
                </a:solidFill>
              </a:rPr>
              <a:t>(</a:t>
            </a:r>
            <a:r>
              <a:rPr lang="en-US" altLang="zh-CN" dirty="0" smtClean="0">
                <a:solidFill>
                  <a:srgbClr val="9CDCFE"/>
                </a:solidFill>
              </a:rPr>
              <a:t>A</a:t>
            </a:r>
            <a:r>
              <a:rPr lang="en-US" altLang="zh-CN" dirty="0" smtClean="0">
                <a:solidFill>
                  <a:srgbClr val="D4D4D4"/>
                </a:solidFill>
              </a:rPr>
              <a:t>, 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</a:rPr>
              <a:t>, -</a:t>
            </a:r>
            <a:r>
              <a:rPr lang="en-US" altLang="zh-CN" dirty="0" smtClean="0">
                <a:solidFill>
                  <a:srgbClr val="B5CEA8"/>
                </a:solidFill>
              </a:rPr>
              <a:t>1</a:t>
            </a:r>
            <a:r>
              <a:rPr lang="en-US" altLang="zh-CN" dirty="0" smtClean="0">
                <a:solidFill>
                  <a:srgbClr val="D4D4D4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D4D4D4"/>
                </a:solidFill>
              </a:rPr>
              <a:t>     </a:t>
            </a:r>
            <a:r>
              <a:rPr lang="en-US" altLang="zh-CN" dirty="0" smtClean="0">
                <a:solidFill>
                  <a:srgbClr val="C586C0"/>
                </a:solidFill>
              </a:rPr>
              <a:t>for</a:t>
            </a:r>
            <a:r>
              <a:rPr lang="en-US" altLang="zh-CN" dirty="0" smtClean="0">
                <a:solidFill>
                  <a:srgbClr val="D4D4D4"/>
                </a:solidFill>
              </a:rPr>
              <a:t> (</a:t>
            </a:r>
            <a:r>
              <a:rPr lang="en-US" altLang="zh-CN" dirty="0" smtClean="0">
                <a:solidFill>
                  <a:srgbClr val="569CD6"/>
                </a:solidFill>
              </a:rPr>
              <a:t>unsigned</a:t>
            </a:r>
            <a:r>
              <a:rPr lang="en-US" altLang="zh-CN" dirty="0" smtClean="0">
                <a:solidFill>
                  <a:srgbClr val="D4D4D4"/>
                </a:solidFill>
              </a:rPr>
              <a:t> </a:t>
            </a:r>
            <a:r>
              <a:rPr lang="en-US" altLang="zh-CN" dirty="0" smtClean="0">
                <a:solidFill>
                  <a:srgbClr val="9CDCFE"/>
                </a:solidFill>
              </a:rPr>
              <a:t>i</a:t>
            </a:r>
            <a:r>
              <a:rPr lang="en-US" altLang="zh-CN" dirty="0" smtClean="0">
                <a:solidFill>
                  <a:srgbClr val="D4D4D4"/>
                </a:solidFill>
              </a:rPr>
              <a:t> = </a:t>
            </a:r>
            <a:r>
              <a:rPr lang="en-US" altLang="zh-CN" dirty="0" smtClean="0">
                <a:solidFill>
                  <a:srgbClr val="B5CEA8"/>
                </a:solidFill>
              </a:rPr>
              <a:t>0</a:t>
            </a:r>
            <a:r>
              <a:rPr lang="en-US" altLang="zh-CN" dirty="0" smtClean="0">
                <a:solidFill>
                  <a:srgbClr val="D4D4D4"/>
                </a:solidFill>
              </a:rPr>
              <a:t>; </a:t>
            </a:r>
            <a:r>
              <a:rPr lang="en-US" altLang="zh-CN" dirty="0" smtClean="0">
                <a:solidFill>
                  <a:srgbClr val="9CDCFE"/>
                </a:solidFill>
              </a:rPr>
              <a:t>i</a:t>
            </a:r>
            <a:r>
              <a:rPr lang="en-US" altLang="zh-CN" dirty="0" smtClean="0">
                <a:solidFill>
                  <a:srgbClr val="D4D4D4"/>
                </a:solidFill>
              </a:rPr>
              <a:t> != 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</a:rPr>
              <a:t>; ++</a:t>
            </a:r>
            <a:r>
              <a:rPr lang="en-US" altLang="zh-CN" dirty="0" smtClean="0">
                <a:solidFill>
                  <a:srgbClr val="9CDCFE"/>
                </a:solidFill>
              </a:rPr>
              <a:t>i</a:t>
            </a:r>
            <a:r>
              <a:rPr lang="en-US" altLang="zh-CN" dirty="0" smtClean="0">
                <a:solidFill>
                  <a:srgbClr val="D4D4D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D4D4D4"/>
                </a:solidFill>
              </a:rPr>
              <a:t>         </a:t>
            </a:r>
            <a:r>
              <a:rPr lang="en-US" altLang="zh-CN" dirty="0" smtClean="0">
                <a:solidFill>
                  <a:srgbClr val="9CDCFE"/>
                </a:solidFill>
              </a:rPr>
              <a:t>A</a:t>
            </a:r>
            <a:r>
              <a:rPr lang="en-US" altLang="zh-CN" dirty="0" smtClean="0">
                <a:solidFill>
                  <a:srgbClr val="D4D4D4"/>
                </a:solidFill>
              </a:rPr>
              <a:t>[</a:t>
            </a:r>
            <a:r>
              <a:rPr lang="en-US" altLang="zh-CN" dirty="0" smtClean="0">
                <a:solidFill>
                  <a:srgbClr val="9CDCFE"/>
                </a:solidFill>
              </a:rPr>
              <a:t>i</a:t>
            </a:r>
            <a:r>
              <a:rPr lang="en-US" altLang="zh-CN" dirty="0" smtClean="0">
                <a:solidFill>
                  <a:srgbClr val="D4D4D4"/>
                </a:solidFill>
              </a:rPr>
              <a:t>] </a:t>
            </a:r>
            <a:r>
              <a:rPr lang="en-US" altLang="zh-CN" dirty="0" smtClean="0">
                <a:solidFill>
                  <a:srgbClr val="DCDCAA"/>
                </a:solidFill>
              </a:rPr>
              <a:t>/=</a:t>
            </a:r>
            <a:r>
              <a:rPr lang="en-US" altLang="zh-CN" dirty="0" smtClean="0">
                <a:solidFill>
                  <a:srgbClr val="D4D4D4"/>
                </a:solidFill>
              </a:rPr>
              <a:t> 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D4D4D4"/>
                </a:solidFill>
              </a:rPr>
              <a:t> }</a:t>
            </a:r>
            <a:endParaRPr lang="en-US" altLang="zh-CN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4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快速傅里叶变换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FFT</a:t>
                </a:r>
                <a:r>
                  <a:rPr lang="zh-CN" altLang="en-US" dirty="0" smtClean="0"/>
                  <a:t>有啥用</a:t>
                </a:r>
                <a:r>
                  <a:rPr lang="en-US" altLang="zh-CN" dirty="0" smtClean="0"/>
                  <a:t>?</a:t>
                </a:r>
              </a:p>
              <a:p>
                <a:r>
                  <a:rPr lang="en-US" altLang="zh-CN" dirty="0" smtClean="0"/>
                  <a:t>NOI</a:t>
                </a:r>
                <a:r>
                  <a:rPr lang="zh-CN" altLang="en-US" dirty="0" smtClean="0"/>
                  <a:t>系列赛事以后可能不考</a:t>
                </a:r>
                <a:r>
                  <a:rPr lang="en-US" altLang="zh-CN" strike="sngStrike" dirty="0" smtClean="0"/>
                  <a:t>(</a:t>
                </a:r>
                <a:r>
                  <a:rPr lang="zh-CN" altLang="en-US" strike="sngStrike" dirty="0" smtClean="0"/>
                  <a:t>但是写这篇课件之前还考的</a:t>
                </a:r>
                <a:r>
                  <a:rPr lang="en-US" altLang="zh-CN" strike="sngStrike" dirty="0" smtClean="0"/>
                  <a:t>)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可以用来做多项式的卷积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顺便提一句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由于</a:t>
                </a:r>
                <a:r>
                  <a:rPr lang="en-US" altLang="zh-CN" dirty="0" smtClean="0"/>
                  <a:t>FFT</a:t>
                </a:r>
                <a:r>
                  <a:rPr lang="zh-CN" altLang="en-US" dirty="0" smtClean="0"/>
                  <a:t>的单位根的性质</a:t>
                </a:r>
                <a:r>
                  <a:rPr lang="en-US" altLang="zh-CN" dirty="0" smtClean="0"/>
                  <a:t>3,</a:t>
                </a:r>
                <a:r>
                  <a:rPr lang="zh-CN" altLang="en-US" dirty="0" smtClean="0"/>
                  <a:t>其实卷完后乘起来实际是在做对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/>
                  <a:t>取模的循环卷积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2654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快速数论变换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有时我们的答案需要取模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这样</a:t>
                </a:r>
                <a:r>
                  <a:rPr lang="en-US" altLang="zh-CN" dirty="0" smtClean="0"/>
                  <a:t>FFT</a:t>
                </a:r>
                <a:r>
                  <a:rPr lang="zh-CN" altLang="en-US" dirty="0" smtClean="0"/>
                  <a:t>就报废了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因此这时快速数论变换</a:t>
                </a:r>
                <a:r>
                  <a:rPr lang="en-US" altLang="zh-CN" dirty="0" smtClean="0"/>
                  <a:t>(NTT)</a:t>
                </a:r>
                <a:r>
                  <a:rPr lang="zh-CN" altLang="en-US" dirty="0" smtClean="0"/>
                  <a:t>就出现了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这时我们需要利用模数的性质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之前学过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一个模数的原根的循环节长度为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我们试试令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 smtClean="0"/>
                  <a:t>作为单位根来试探其性质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965" r="-1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1268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单位根的性质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这些性质与之前复数下的单位根性质完全相同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因此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 smtClean="0"/>
                  <a:t>亦可作为单位根进行</a:t>
                </a:r>
                <a:r>
                  <a:rPr lang="en-US" altLang="zh-CN" dirty="0" smtClean="0"/>
                  <a:t>DFT.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53429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快速数论变换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这样快速数论变换的正确性就证明完毕了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貌似</a:t>
            </a:r>
            <a:r>
              <a:rPr lang="en-US" altLang="zh-CN" dirty="0" smtClean="0"/>
              <a:t>NTT</a:t>
            </a:r>
            <a:r>
              <a:rPr lang="zh-CN" altLang="en-US" dirty="0" smtClean="0"/>
              <a:t>的作用广泛性是大于</a:t>
            </a:r>
            <a:r>
              <a:rPr lang="en-US" altLang="zh-CN" dirty="0" smtClean="0"/>
              <a:t>FFT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.</a:t>
            </a:r>
          </a:p>
          <a:p>
            <a:r>
              <a:rPr lang="zh-CN" altLang="en-US" strike="sngStrike" dirty="0"/>
              <a:t>模拟赛可能会来一道试试手</a:t>
            </a:r>
            <a:r>
              <a:rPr lang="en-US" altLang="zh-CN" strike="sngStrike" dirty="0" smtClean="0"/>
              <a:t>.(?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1520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高精度乘法的优化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学会了</a:t>
            </a:r>
            <a:r>
              <a:rPr lang="en-US" altLang="zh-CN" dirty="0" smtClean="0"/>
              <a:t>FFT/NTT,</a:t>
            </a:r>
            <a:r>
              <a:rPr lang="zh-CN" altLang="en-US" dirty="0"/>
              <a:t>我们就可以直接把</a:t>
            </a:r>
            <a:r>
              <a:rPr lang="zh-CN" altLang="en-US" dirty="0" smtClean="0"/>
              <a:t>高精度当成一个多项式后直接暴力多项式乘法</a:t>
            </a:r>
            <a:r>
              <a:rPr lang="en-US" altLang="zh-CN" dirty="0" smtClean="0"/>
              <a:t>.</a:t>
            </a:r>
            <a:r>
              <a:rPr lang="zh-CN" altLang="en-US" dirty="0" smtClean="0"/>
              <a:t>最后再判断进位即可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66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74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精度除法</a:t>
            </a:r>
            <a:r>
              <a:rPr lang="zh-CN" altLang="en-US" dirty="0"/>
              <a:t>的优化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直接暴力模拟竖式除是很慢的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小学学过</a:t>
            </a:r>
            <a:r>
              <a:rPr lang="en-US" altLang="zh-CN" dirty="0" smtClean="0"/>
              <a:t>,</a:t>
            </a:r>
            <a:r>
              <a:rPr lang="zh-CN" altLang="en-US" dirty="0" smtClean="0"/>
              <a:t>除以一个数和乘上它的倒数是等价的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因此我们求出其倒数即可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注意要实现浮点数类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然而除了模板题貌似没什么用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67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1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求倒数迭代公式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考虑方程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设当前近似解为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误差为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−1=−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−1=−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zh-CN" altLang="en-US" b="0" dirty="0" smtClean="0"/>
                  <a:t>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⟵2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b="0" dirty="0" smtClean="0"/>
                  <a:t>就是求倒数迭代公式</a:t>
                </a:r>
                <a:r>
                  <a:rPr lang="en-US" altLang="zh-CN" b="0" dirty="0" smtClean="0"/>
                  <a:t>.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每次迭代后误差平方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即精度翻倍</a:t>
                </a:r>
                <a:r>
                  <a:rPr lang="en-US" altLang="zh-CN" dirty="0" smtClean="0"/>
                  <a:t>.</a:t>
                </a:r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77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A+B Problem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A*B Problem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A/B Problem</a:t>
            </a:r>
            <a:endParaRPr lang="en-US" altLang="zh-CN" dirty="0" smtClean="0"/>
          </a:p>
          <a:p>
            <a:r>
              <a:rPr lang="zh-CN" altLang="en-US" dirty="0" smtClean="0">
                <a:hlinkClick r:id="rId6"/>
              </a:rPr>
              <a:t>奇怪的扇子</a:t>
            </a:r>
            <a:endParaRPr lang="en-US" altLang="zh-CN" dirty="0" smtClean="0"/>
          </a:p>
          <a:p>
            <a:r>
              <a:rPr lang="pt-BR" altLang="zh-CN" dirty="0" smtClean="0">
                <a:hlinkClick r:id="rId7"/>
              </a:rPr>
              <a:t>A+B </a:t>
            </a:r>
            <a:r>
              <a:rPr lang="pt-BR" altLang="zh-CN" dirty="0">
                <a:hlinkClick r:id="rId7"/>
              </a:rPr>
              <a:t>A-B A*B A/B A%B </a:t>
            </a:r>
            <a:r>
              <a:rPr lang="pt-BR" altLang="zh-CN" dirty="0" smtClean="0">
                <a:hlinkClick r:id="rId7"/>
              </a:rPr>
              <a:t>Problem</a:t>
            </a:r>
            <a:endParaRPr lang="pt-BR" altLang="zh-CN" dirty="0" smtClean="0"/>
          </a:p>
          <a:p>
            <a:r>
              <a:rPr lang="en-US" altLang="zh-CN" dirty="0" smtClean="0">
                <a:hlinkClick r:id="rId8"/>
              </a:rPr>
              <a:t>B</a:t>
            </a:r>
            <a:r>
              <a:rPr lang="zh-CN" altLang="en-US" dirty="0" smtClean="0">
                <a:hlinkClick r:id="rId8"/>
              </a:rPr>
              <a:t>进制星球</a:t>
            </a:r>
            <a:endParaRPr lang="en-US" altLang="zh-CN" dirty="0" smtClean="0"/>
          </a:p>
          <a:p>
            <a:r>
              <a:rPr lang="zh-CN" altLang="en-US" dirty="0">
                <a:hlinkClick r:id="rId9"/>
              </a:rPr>
              <a:t>高精度开根</a:t>
            </a:r>
            <a:endParaRPr lang="pt-BR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69</a:t>
            </a:fld>
            <a:endParaRPr lang="zh-CN" altLang="en-US" dirty="0"/>
          </a:p>
        </p:txBody>
      </p:sp>
      <p:sp>
        <p:nvSpPr>
          <p:cNvPr id="7" name="左箭头 6">
            <a:hlinkClick r:id="rId10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288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7000" dirty="0" smtClean="0"/>
              <a:t>四则运算</a:t>
            </a:r>
            <a:endParaRPr lang="zh-CN" altLang="en-US" sz="7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hlinkClick r:id="rId2" action="ppaction://hlinksldjump"/>
              </a:rPr>
              <a:t>加法</a:t>
            </a:r>
            <a:endParaRPr lang="en-US" altLang="zh-CN" sz="6000" dirty="0" smtClean="0"/>
          </a:p>
          <a:p>
            <a:r>
              <a:rPr lang="zh-CN" altLang="en-US" sz="6000" dirty="0" smtClean="0">
                <a:hlinkClick r:id="rId3" action="ppaction://hlinksldjump"/>
              </a:rPr>
              <a:t>减法</a:t>
            </a:r>
            <a:endParaRPr lang="en-US" altLang="zh-CN" sz="6000" dirty="0" smtClean="0"/>
          </a:p>
          <a:p>
            <a:r>
              <a:rPr lang="zh-CN" altLang="en-US" sz="6000" dirty="0" smtClean="0">
                <a:hlinkClick r:id="rId4" action="ppaction://hlinksldjump"/>
              </a:rPr>
              <a:t>乘法</a:t>
            </a:r>
            <a:endParaRPr lang="en-US" altLang="zh-CN" sz="6000" dirty="0" smtClean="0"/>
          </a:p>
          <a:p>
            <a:r>
              <a:rPr lang="zh-CN" altLang="en-US" sz="6000" dirty="0">
                <a:hlinkClick r:id="rId5" action="ppaction://hlinksldjump"/>
              </a:rPr>
              <a:t>除法</a:t>
            </a:r>
            <a:endParaRPr lang="en-US" altLang="zh-CN" sz="60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8" name="左箭头 7">
            <a:hlinkClick r:id="rId6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76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引用文献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 smtClean="0">
                <a:hlinkClick r:id="rId2"/>
              </a:rPr>
              <a:t>复数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hlinkClick r:id="rId3"/>
              </a:rPr>
              <a:t>十分简明易懂的</a:t>
            </a:r>
            <a:r>
              <a:rPr lang="en-US" altLang="zh-CN" b="1" dirty="0" smtClean="0">
                <a:hlinkClick r:id="rId3"/>
              </a:rPr>
              <a:t>FFT(</a:t>
            </a:r>
            <a:r>
              <a:rPr lang="zh-CN" altLang="en-US" b="1" dirty="0" smtClean="0">
                <a:hlinkClick r:id="rId3"/>
              </a:rPr>
              <a:t>快速傅里叶变换</a:t>
            </a:r>
            <a:r>
              <a:rPr lang="en-US" altLang="zh-CN" b="1" dirty="0" smtClean="0">
                <a:hlinkClick r:id="rId3"/>
              </a:rPr>
              <a:t>)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hlinkClick r:id="rId4"/>
              </a:rPr>
              <a:t>题解 </a:t>
            </a:r>
            <a:r>
              <a:rPr lang="en-US" altLang="zh-CN" b="1" dirty="0" smtClean="0">
                <a:hlinkClick r:id="rId4"/>
              </a:rPr>
              <a:t>P3803【</a:t>
            </a:r>
            <a:r>
              <a:rPr lang="zh-CN" altLang="en-US" b="1" dirty="0">
                <a:hlinkClick r:id="rId4"/>
              </a:rPr>
              <a:t>模板</a:t>
            </a:r>
            <a:r>
              <a:rPr lang="en-US" altLang="zh-CN" b="1" dirty="0">
                <a:hlinkClick r:id="rId4"/>
              </a:rPr>
              <a:t>】</a:t>
            </a:r>
            <a:r>
              <a:rPr lang="zh-CN" altLang="en-US" b="1" dirty="0">
                <a:hlinkClick r:id="rId4"/>
              </a:rPr>
              <a:t>多项式</a:t>
            </a:r>
            <a:r>
              <a:rPr lang="zh-CN" altLang="en-US" b="1" dirty="0" smtClean="0">
                <a:hlinkClick r:id="rId4"/>
              </a:rPr>
              <a:t>乘法</a:t>
            </a:r>
            <a:r>
              <a:rPr lang="en-US" altLang="zh-CN" b="1" dirty="0" smtClean="0">
                <a:hlinkClick r:id="rId4"/>
              </a:rPr>
              <a:t>(FFT)</a:t>
            </a:r>
            <a:endParaRPr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70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02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加法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相信大家在小学就学过</a:t>
            </a:r>
            <a:r>
              <a:rPr lang="en-US" altLang="zh-CN" dirty="0" smtClean="0"/>
              <a:t>,</a:t>
            </a:r>
            <a:r>
              <a:rPr lang="zh-CN" altLang="en-US" dirty="0" smtClean="0"/>
              <a:t>竖式的加法如何运算</a:t>
            </a:r>
            <a:r>
              <a:rPr lang="en-US" altLang="zh-CN" dirty="0" smtClean="0"/>
              <a:t>.</a:t>
            </a:r>
            <a:r>
              <a:rPr lang="zh-CN" altLang="en-US" dirty="0" smtClean="0"/>
              <a:t>即同位对齐相加</a:t>
            </a:r>
            <a:r>
              <a:rPr lang="en-US" altLang="zh-CN" dirty="0" smtClean="0"/>
              <a:t>,</a:t>
            </a:r>
            <a:r>
              <a:rPr lang="zh-CN" altLang="en-US" dirty="0" smtClean="0"/>
              <a:t>结果不小于进制</a:t>
            </a:r>
            <a:r>
              <a:rPr lang="en-US" altLang="zh-CN" dirty="0" smtClean="0">
                <a:solidFill>
                  <a:srgbClr val="4EC9B0"/>
                </a:solidFill>
              </a:rPr>
              <a:t>base</a:t>
            </a:r>
            <a:r>
              <a:rPr lang="zh-CN" altLang="en-US" dirty="0" smtClean="0"/>
              <a:t>就向前进一位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高</a:t>
            </a:r>
            <a:r>
              <a:rPr lang="zh-CN" altLang="en-US" dirty="0" smtClean="0"/>
              <a:t>精度加法亦是如此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我们只需要每一位对齐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然后两两相加再判进位即可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351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4EC9B0"/>
                </a:solidFill>
              </a:rPr>
              <a:t>bigint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DCDCAA"/>
                </a:solidFill>
              </a:rPr>
              <a:t>operator+</a:t>
            </a:r>
            <a:r>
              <a:rPr lang="en-US" altLang="zh-CN" sz="2000" dirty="0">
                <a:solidFill>
                  <a:srgbClr val="D4D4D4"/>
                </a:solidFill>
              </a:rPr>
              <a:t>(</a:t>
            </a:r>
            <a:r>
              <a:rPr lang="en-US" altLang="zh-CN" sz="2000" dirty="0">
                <a:solidFill>
                  <a:srgbClr val="569CD6"/>
                </a:solidFill>
              </a:rPr>
              <a:t>const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4EC9B0"/>
                </a:solidFill>
              </a:rPr>
              <a:t>bigint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569CD6"/>
                </a:solidFill>
              </a:rPr>
              <a:t>&amp;</a:t>
            </a:r>
            <a:r>
              <a:rPr lang="en-US" altLang="zh-CN" sz="2000" dirty="0">
                <a:solidFill>
                  <a:srgbClr val="9CDCFE"/>
                </a:solidFill>
              </a:rPr>
              <a:t>A</a:t>
            </a:r>
            <a:r>
              <a:rPr lang="en-US" altLang="zh-CN" sz="2000" dirty="0">
                <a:solidFill>
                  <a:srgbClr val="D4D4D4"/>
                </a:solidFill>
              </a:rPr>
              <a:t>, </a:t>
            </a:r>
            <a:r>
              <a:rPr lang="en-US" altLang="zh-CN" sz="2000" dirty="0">
                <a:solidFill>
                  <a:srgbClr val="569CD6"/>
                </a:solidFill>
              </a:rPr>
              <a:t>const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4EC9B0"/>
                </a:solidFill>
              </a:rPr>
              <a:t>bigint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569CD6"/>
                </a:solidFill>
              </a:rPr>
              <a:t>&amp;</a:t>
            </a:r>
            <a:r>
              <a:rPr lang="en-US" altLang="zh-CN" sz="2000" dirty="0">
                <a:solidFill>
                  <a:srgbClr val="9CDCFE"/>
                </a:solidFill>
              </a:rPr>
              <a:t>B</a:t>
            </a:r>
            <a:r>
              <a:rPr lang="en-US" altLang="zh-CN" sz="20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D4D4D4"/>
                </a:solidFill>
              </a:rPr>
              <a:t> {</a:t>
            </a:r>
            <a:endParaRPr lang="en-US" altLang="zh-CN" sz="2000" dirty="0">
              <a:solidFill>
                <a:srgbClr val="D4D4D4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</a:t>
            </a:r>
            <a:r>
              <a:rPr lang="en-US" altLang="zh-CN" sz="2000" dirty="0">
                <a:solidFill>
                  <a:srgbClr val="4EC9B0"/>
                </a:solidFill>
              </a:rPr>
              <a:t>bigint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resize</a:t>
            </a:r>
            <a:r>
              <a:rPr lang="en-US" altLang="zh-CN" sz="2000" dirty="0">
                <a:solidFill>
                  <a:srgbClr val="D4D4D4"/>
                </a:solidFill>
              </a:rPr>
              <a:t>(</a:t>
            </a:r>
            <a:r>
              <a:rPr lang="en-US" altLang="zh-CN" sz="2000" dirty="0">
                <a:solidFill>
                  <a:srgbClr val="4EC9B0"/>
                </a:solidFill>
              </a:rPr>
              <a:t>std</a:t>
            </a:r>
            <a:r>
              <a:rPr lang="en-US" altLang="zh-CN" sz="2000" dirty="0">
                <a:solidFill>
                  <a:srgbClr val="D4D4D4"/>
                </a:solidFill>
              </a:rPr>
              <a:t>::</a:t>
            </a:r>
            <a:r>
              <a:rPr lang="en-US" altLang="zh-CN" sz="2000" dirty="0">
                <a:solidFill>
                  <a:srgbClr val="DCDCAA"/>
                </a:solidFill>
              </a:rPr>
              <a:t>max</a:t>
            </a:r>
            <a:r>
              <a:rPr lang="en-US" altLang="zh-CN" sz="2000" dirty="0">
                <a:solidFill>
                  <a:srgbClr val="D4D4D4"/>
                </a:solidFill>
              </a:rPr>
              <a:t>(</a:t>
            </a:r>
            <a:r>
              <a:rPr lang="en-US" altLang="zh-CN" sz="2000" dirty="0">
                <a:solidFill>
                  <a:srgbClr val="9CDCFE"/>
                </a:solidFill>
              </a:rPr>
              <a:t>A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size</a:t>
            </a:r>
            <a:r>
              <a:rPr lang="en-US" altLang="zh-CN" sz="2000" dirty="0">
                <a:solidFill>
                  <a:srgbClr val="D4D4D4"/>
                </a:solidFill>
              </a:rPr>
              <a:t>(), </a:t>
            </a:r>
            <a:r>
              <a:rPr lang="en-US" altLang="zh-CN" sz="2000" dirty="0">
                <a:solidFill>
                  <a:srgbClr val="9CDCFE"/>
                </a:solidFill>
              </a:rPr>
              <a:t>B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size</a:t>
            </a:r>
            <a:r>
              <a:rPr lang="en-US" altLang="zh-CN" sz="2000" dirty="0">
                <a:solidFill>
                  <a:srgbClr val="D4D4D4"/>
                </a:solidFill>
              </a:rPr>
              <a:t>()) + 1);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>
                <a:solidFill>
                  <a:srgbClr val="C586C0"/>
                </a:solidFill>
              </a:rPr>
              <a:t>for</a:t>
            </a:r>
            <a:r>
              <a:rPr lang="en-US" altLang="zh-CN" sz="2000" dirty="0">
                <a:solidFill>
                  <a:srgbClr val="D4D4D4"/>
                </a:solidFill>
              </a:rPr>
              <a:t> (</a:t>
            </a:r>
            <a:r>
              <a:rPr lang="en-US" altLang="zh-CN" sz="2000" dirty="0">
                <a:solidFill>
                  <a:srgbClr val="569CD6"/>
                </a:solidFill>
              </a:rPr>
              <a:t>unsigned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 = </a:t>
            </a:r>
            <a:r>
              <a:rPr lang="en-US" altLang="zh-CN" sz="2000" dirty="0">
                <a:solidFill>
                  <a:srgbClr val="B5CEA8"/>
                </a:solidFill>
              </a:rPr>
              <a:t>0</a:t>
            </a:r>
            <a:r>
              <a:rPr lang="en-US" altLang="zh-CN" sz="2000" dirty="0">
                <a:solidFill>
                  <a:srgbClr val="D4D4D4"/>
                </a:solidFill>
              </a:rPr>
              <a:t>; 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 != </a:t>
            </a:r>
            <a:r>
              <a:rPr lang="en-US" altLang="zh-CN" sz="2000" dirty="0">
                <a:solidFill>
                  <a:srgbClr val="9CDCFE"/>
                </a:solidFill>
              </a:rPr>
              <a:t>A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size</a:t>
            </a:r>
            <a:r>
              <a:rPr lang="en-US" altLang="zh-CN" sz="2000" dirty="0">
                <a:solidFill>
                  <a:srgbClr val="D4D4D4"/>
                </a:solidFill>
              </a:rPr>
              <a:t>(); ++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  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CDCAA"/>
                </a:solidFill>
              </a:rPr>
              <a:t>[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CDCAA"/>
                </a:solidFill>
              </a:rPr>
              <a:t>]</a:t>
            </a:r>
            <a:r>
              <a:rPr lang="en-US" altLang="zh-CN" sz="2000" dirty="0">
                <a:solidFill>
                  <a:srgbClr val="D4D4D4"/>
                </a:solidFill>
              </a:rPr>
              <a:t> += </a:t>
            </a:r>
            <a:r>
              <a:rPr lang="en-US" altLang="zh-CN" sz="2000" dirty="0">
                <a:solidFill>
                  <a:srgbClr val="9CDCFE"/>
                </a:solidFill>
              </a:rPr>
              <a:t>A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CDCAA"/>
                </a:solidFill>
              </a:rPr>
              <a:t>[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CDCAA"/>
                </a:solidFill>
              </a:rPr>
              <a:t>]</a:t>
            </a:r>
            <a:r>
              <a:rPr lang="en-US" altLang="zh-CN" sz="20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>
                <a:solidFill>
                  <a:srgbClr val="C586C0"/>
                </a:solidFill>
              </a:rPr>
              <a:t>for</a:t>
            </a:r>
            <a:r>
              <a:rPr lang="en-US" altLang="zh-CN" sz="2000" dirty="0">
                <a:solidFill>
                  <a:srgbClr val="D4D4D4"/>
                </a:solidFill>
              </a:rPr>
              <a:t> (</a:t>
            </a:r>
            <a:r>
              <a:rPr lang="en-US" altLang="zh-CN" sz="2000" dirty="0">
                <a:solidFill>
                  <a:srgbClr val="569CD6"/>
                </a:solidFill>
              </a:rPr>
              <a:t>unsigned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 = </a:t>
            </a:r>
            <a:r>
              <a:rPr lang="en-US" altLang="zh-CN" sz="2000" dirty="0">
                <a:solidFill>
                  <a:srgbClr val="B5CEA8"/>
                </a:solidFill>
              </a:rPr>
              <a:t>0</a:t>
            </a:r>
            <a:r>
              <a:rPr lang="en-US" altLang="zh-CN" sz="2000" dirty="0">
                <a:solidFill>
                  <a:srgbClr val="D4D4D4"/>
                </a:solidFill>
              </a:rPr>
              <a:t>; 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 != </a:t>
            </a:r>
            <a:r>
              <a:rPr lang="en-US" altLang="zh-CN" sz="2000" dirty="0">
                <a:solidFill>
                  <a:srgbClr val="9CDCFE"/>
                </a:solidFill>
              </a:rPr>
              <a:t>B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size</a:t>
            </a:r>
            <a:r>
              <a:rPr lang="en-US" altLang="zh-CN" sz="2000" dirty="0">
                <a:solidFill>
                  <a:srgbClr val="D4D4D4"/>
                </a:solidFill>
              </a:rPr>
              <a:t>(); ++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  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CDCAA"/>
                </a:solidFill>
              </a:rPr>
              <a:t>[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CDCAA"/>
                </a:solidFill>
              </a:rPr>
              <a:t>]</a:t>
            </a:r>
            <a:r>
              <a:rPr lang="en-US" altLang="zh-CN" sz="2000" dirty="0">
                <a:solidFill>
                  <a:srgbClr val="D4D4D4"/>
                </a:solidFill>
              </a:rPr>
              <a:t> += </a:t>
            </a:r>
            <a:r>
              <a:rPr lang="en-US" altLang="zh-CN" sz="2000" dirty="0">
                <a:solidFill>
                  <a:srgbClr val="9CDCFE"/>
                </a:solidFill>
              </a:rPr>
              <a:t>B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CDCAA"/>
                </a:solidFill>
              </a:rPr>
              <a:t>[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CDCAA"/>
                </a:solidFill>
              </a:rPr>
              <a:t>]</a:t>
            </a:r>
            <a:r>
              <a:rPr lang="en-US" altLang="zh-CN" sz="20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>
                <a:solidFill>
                  <a:srgbClr val="C586C0"/>
                </a:solidFill>
              </a:rPr>
              <a:t>for</a:t>
            </a:r>
            <a:r>
              <a:rPr lang="en-US" altLang="zh-CN" sz="2000" dirty="0">
                <a:solidFill>
                  <a:srgbClr val="D4D4D4"/>
                </a:solidFill>
              </a:rPr>
              <a:t> (</a:t>
            </a:r>
            <a:r>
              <a:rPr lang="en-US" altLang="zh-CN" sz="2000" dirty="0">
                <a:solidFill>
                  <a:srgbClr val="569CD6"/>
                </a:solidFill>
              </a:rPr>
              <a:t>unsigned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 = </a:t>
            </a:r>
            <a:r>
              <a:rPr lang="en-US" altLang="zh-CN" sz="2000" dirty="0">
                <a:solidFill>
                  <a:srgbClr val="B5CEA8"/>
                </a:solidFill>
              </a:rPr>
              <a:t>0</a:t>
            </a:r>
            <a:r>
              <a:rPr lang="en-US" altLang="zh-CN" sz="2000" dirty="0">
                <a:solidFill>
                  <a:srgbClr val="D4D4D4"/>
                </a:solidFill>
              </a:rPr>
              <a:t>; 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 != 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size</a:t>
            </a:r>
            <a:r>
              <a:rPr lang="en-US" altLang="zh-CN" sz="2000" dirty="0">
                <a:solidFill>
                  <a:srgbClr val="D4D4D4"/>
                </a:solidFill>
              </a:rPr>
              <a:t>(); ++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  </a:t>
            </a:r>
            <a:r>
              <a:rPr lang="en-US" altLang="zh-CN" sz="2000" dirty="0">
                <a:solidFill>
                  <a:srgbClr val="C586C0"/>
                </a:solidFill>
              </a:rPr>
              <a:t>if</a:t>
            </a:r>
            <a:r>
              <a:rPr lang="en-US" altLang="zh-CN" sz="2000" dirty="0">
                <a:solidFill>
                  <a:srgbClr val="D4D4D4"/>
                </a:solidFill>
              </a:rPr>
              <a:t> (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CDCAA"/>
                </a:solidFill>
              </a:rPr>
              <a:t>[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CDCAA"/>
                </a:solidFill>
              </a:rPr>
              <a:t>]</a:t>
            </a:r>
            <a:r>
              <a:rPr lang="en-US" altLang="zh-CN" sz="2000" dirty="0">
                <a:solidFill>
                  <a:srgbClr val="D4D4D4"/>
                </a:solidFill>
              </a:rPr>
              <a:t> &gt;= </a:t>
            </a:r>
            <a:r>
              <a:rPr lang="en-US" altLang="zh-CN" sz="2000" dirty="0">
                <a:solidFill>
                  <a:srgbClr val="B5CEA8"/>
                </a:solidFill>
              </a:rPr>
              <a:t>10</a:t>
            </a:r>
            <a:r>
              <a:rPr lang="en-US" altLang="zh-CN" sz="2000" dirty="0">
                <a:solidFill>
                  <a:srgbClr val="D4D4D4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  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      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CDCAA"/>
                </a:solidFill>
              </a:rPr>
              <a:t>[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CDCAA"/>
                </a:solidFill>
              </a:rPr>
              <a:t>]</a:t>
            </a:r>
            <a:r>
              <a:rPr lang="en-US" altLang="zh-CN" sz="2000" dirty="0">
                <a:solidFill>
                  <a:srgbClr val="D4D4D4"/>
                </a:solidFill>
              </a:rPr>
              <a:t> -= </a:t>
            </a:r>
            <a:r>
              <a:rPr lang="en-US" altLang="zh-CN" sz="2000" dirty="0">
                <a:solidFill>
                  <a:srgbClr val="B5CEA8"/>
                </a:solidFill>
              </a:rPr>
              <a:t>10</a:t>
            </a:r>
            <a:r>
              <a:rPr lang="en-US" altLang="zh-CN" sz="20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      ++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CDCAA"/>
                </a:solidFill>
              </a:rPr>
              <a:t>[</a:t>
            </a:r>
            <a:r>
              <a:rPr lang="en-US" altLang="zh-CN" sz="2000" dirty="0">
                <a:solidFill>
                  <a:srgbClr val="9CDCFE"/>
                </a:solidFill>
              </a:rPr>
              <a:t>i</a:t>
            </a:r>
            <a:r>
              <a:rPr lang="en-US" altLang="zh-CN" sz="2000" dirty="0">
                <a:solidFill>
                  <a:srgbClr val="D4D4D4"/>
                </a:solidFill>
              </a:rPr>
              <a:t> + 1</a:t>
            </a:r>
            <a:r>
              <a:rPr lang="en-US" altLang="zh-CN" sz="2000" dirty="0">
                <a:solidFill>
                  <a:srgbClr val="DCDCAA"/>
                </a:solidFill>
              </a:rPr>
              <a:t>]</a:t>
            </a:r>
            <a:r>
              <a:rPr lang="en-US" altLang="zh-CN" sz="20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  </a:t>
            </a:r>
            <a:r>
              <a:rPr lang="en-US" altLang="zh-CN" sz="2000" dirty="0" smtClean="0">
                <a:solidFill>
                  <a:srgbClr val="D4D4D4"/>
                </a:solidFill>
              </a:rPr>
              <a:t>}</a:t>
            </a:r>
            <a:endParaRPr lang="en-US" altLang="zh-CN" sz="2000" dirty="0">
              <a:solidFill>
                <a:srgbClr val="D4D4D4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   </a:t>
            </a:r>
            <a:r>
              <a:rPr lang="en-US" altLang="zh-CN" sz="2000" dirty="0" smtClean="0">
                <a:solidFill>
                  <a:srgbClr val="C586C0"/>
                </a:solidFill>
              </a:rPr>
              <a:t>while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(!(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empty</a:t>
            </a:r>
            <a:r>
              <a:rPr lang="en-US" altLang="zh-CN" sz="2000" dirty="0">
                <a:solidFill>
                  <a:srgbClr val="D4D4D4"/>
                </a:solidFill>
              </a:rPr>
              <a:t>() || 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back</a:t>
            </a:r>
            <a:r>
              <a:rPr lang="en-US" altLang="zh-CN" sz="2000" dirty="0">
                <a:solidFill>
                  <a:srgbClr val="D4D4D4"/>
                </a:solidFill>
              </a:rPr>
              <a:t>()))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    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9CDCFE"/>
                </a:solidFill>
              </a:rPr>
              <a:t>num</a:t>
            </a:r>
            <a:r>
              <a:rPr lang="en-US" altLang="zh-CN" sz="2000" dirty="0">
                <a:solidFill>
                  <a:srgbClr val="D4D4D4"/>
                </a:solidFill>
              </a:rPr>
              <a:t>.</a:t>
            </a:r>
            <a:r>
              <a:rPr lang="en-US" altLang="zh-CN" sz="2000" dirty="0">
                <a:solidFill>
                  <a:srgbClr val="DCDCAA"/>
                </a:solidFill>
              </a:rPr>
              <a:t>pop_back</a:t>
            </a:r>
            <a:r>
              <a:rPr lang="en-US" altLang="zh-CN" sz="2000" dirty="0">
                <a:solidFill>
                  <a:srgbClr val="D4D4D4"/>
                </a:solidFill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 smtClean="0">
                <a:solidFill>
                  <a:srgbClr val="D4D4D4"/>
                </a:solidFill>
              </a:rPr>
              <a:t> </a:t>
            </a:r>
            <a:r>
              <a:rPr lang="en-US" altLang="zh-CN" sz="2000" dirty="0">
                <a:solidFill>
                  <a:srgbClr val="D4D4D4"/>
                </a:solidFill>
              </a:rPr>
              <a:t>  </a:t>
            </a:r>
            <a:r>
              <a:rPr lang="en-US" altLang="zh-CN" sz="2000" dirty="0">
                <a:solidFill>
                  <a:srgbClr val="C586C0"/>
                </a:solidFill>
              </a:rPr>
              <a:t>return</a:t>
            </a:r>
            <a:r>
              <a:rPr lang="en-US" altLang="zh-CN" sz="2000" dirty="0">
                <a:solidFill>
                  <a:srgbClr val="D4D4D4"/>
                </a:solidFill>
              </a:rPr>
              <a:t> </a:t>
            </a:r>
            <a:r>
              <a:rPr lang="en-US" altLang="zh-CN" sz="2000" dirty="0">
                <a:solidFill>
                  <a:srgbClr val="9CDCFE"/>
                </a:solidFill>
              </a:rPr>
              <a:t>res</a:t>
            </a:r>
            <a:r>
              <a:rPr lang="en-US" altLang="zh-CN" sz="2000" dirty="0">
                <a:solidFill>
                  <a:srgbClr val="D4D4D4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D4D4D4"/>
                </a:solidFill>
              </a:rPr>
              <a:t> }</a:t>
            </a:r>
            <a:endParaRPr lang="en-US" altLang="zh-CN" sz="2000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DCFC-6919-40DE-B306-59988C792B11}" type="datetime1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Chinese_zjc_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44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19279</TotalTime>
  <Words>1832</Words>
  <Application>Microsoft Office PowerPoint</Application>
  <PresentationFormat>全屏显示(4:3)</PresentationFormat>
  <Paragraphs>752</Paragraphs>
  <Slides>70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78" baseType="lpstr">
      <vt:lpstr>等线</vt:lpstr>
      <vt:lpstr>宋体</vt:lpstr>
      <vt:lpstr>微软雅黑</vt:lpstr>
      <vt:lpstr>Arial</vt:lpstr>
      <vt:lpstr>Calibri</vt:lpstr>
      <vt:lpstr>Cambria Math</vt:lpstr>
      <vt:lpstr>Consolas</vt:lpstr>
      <vt:lpstr>Office 主题​​</vt:lpstr>
      <vt:lpstr>高精度</vt:lpstr>
      <vt:lpstr>写在前面</vt:lpstr>
      <vt:lpstr>学高精度的必要性</vt:lpstr>
      <vt:lpstr>目录</vt:lpstr>
      <vt:lpstr>构造</vt:lpstr>
      <vt:lpstr>简单代码实现</vt:lpstr>
      <vt:lpstr>四则运算</vt:lpstr>
      <vt:lpstr>加法</vt:lpstr>
      <vt:lpstr>简单代码实现</vt:lpstr>
      <vt:lpstr>减法</vt:lpstr>
      <vt:lpstr>简单代码实现</vt:lpstr>
      <vt:lpstr>乘法</vt:lpstr>
      <vt:lpstr>高精度乘单精度</vt:lpstr>
      <vt:lpstr>简单代码实现</vt:lpstr>
      <vt:lpstr>高精度乘高精度</vt:lpstr>
      <vt:lpstr>简单代码实现</vt:lpstr>
      <vt:lpstr>除法</vt:lpstr>
      <vt:lpstr>单精度除高精度</vt:lpstr>
      <vt:lpstr>简单代码实现</vt:lpstr>
      <vt:lpstr>简单代码实现</vt:lpstr>
      <vt:lpstr>高精度除高精度</vt:lpstr>
      <vt:lpstr>简单代码实现</vt:lpstr>
      <vt:lpstr>简单代码实现</vt:lpstr>
      <vt:lpstr>简单代码实现</vt:lpstr>
      <vt:lpstr>简单代码实现</vt:lpstr>
      <vt:lpstr>其他操作</vt:lpstr>
      <vt:lpstr>读入</vt:lpstr>
      <vt:lpstr>整型的读入</vt:lpstr>
      <vt:lpstr>简单代码实现</vt:lpstr>
      <vt:lpstr>字符串的读入</vt:lpstr>
      <vt:lpstr>简单代码实现</vt:lpstr>
      <vt:lpstr>输出</vt:lpstr>
      <vt:lpstr>简单代码实现</vt:lpstr>
      <vt:lpstr>压位</vt:lpstr>
      <vt:lpstr>比较操作</vt:lpstr>
      <vt:lpstr>简单代码实现</vt:lpstr>
      <vt:lpstr>进制转换</vt:lpstr>
      <vt:lpstr>*乘除运算的优化</vt:lpstr>
      <vt:lpstr>前置知识</vt:lpstr>
      <vt:lpstr>复数</vt:lpstr>
      <vt:lpstr>复数</vt:lpstr>
      <vt:lpstr>复数</vt:lpstr>
      <vt:lpstr>复数的运算法则</vt:lpstr>
      <vt:lpstr>复数运算的性质</vt:lpstr>
      <vt:lpstr>三角函数</vt:lpstr>
      <vt:lpstr>多项式</vt:lpstr>
      <vt:lpstr>点值表示法下多项式的运算法则</vt:lpstr>
      <vt:lpstr>快速傅里叶变换</vt:lpstr>
      <vt:lpstr>快速傅里叶变换</vt:lpstr>
      <vt:lpstr>快速傅里叶变换</vt:lpstr>
      <vt:lpstr>快速傅里叶变换</vt:lpstr>
      <vt:lpstr>单位根的性质</vt:lpstr>
      <vt:lpstr>快速傅里叶变换</vt:lpstr>
      <vt:lpstr>快速傅里叶变换</vt:lpstr>
      <vt:lpstr>快速傅里叶变换</vt:lpstr>
      <vt:lpstr>快速傅里叶逆变换</vt:lpstr>
      <vt:lpstr>快速傅里叶逆变换</vt:lpstr>
      <vt:lpstr>快速傅里叶逆变换</vt:lpstr>
      <vt:lpstr>快速傅里叶逆变换</vt:lpstr>
      <vt:lpstr>快速傅里叶变换</vt:lpstr>
      <vt:lpstr>简单代码实现</vt:lpstr>
      <vt:lpstr>快速傅里叶变换</vt:lpstr>
      <vt:lpstr>快速数论变换</vt:lpstr>
      <vt:lpstr>单位根的性质</vt:lpstr>
      <vt:lpstr>快速数论变换</vt:lpstr>
      <vt:lpstr>高精度乘法的优化</vt:lpstr>
      <vt:lpstr>高精度除法的优化</vt:lpstr>
      <vt:lpstr>求倒数迭代公式</vt:lpstr>
      <vt:lpstr>作业</vt:lpstr>
      <vt:lpstr>引用文献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高精度</dc:title>
  <dc:creator>Chinese_zjc_</dc:creator>
  <cp:lastModifiedBy>Chinese_zjc_</cp:lastModifiedBy>
  <cp:revision>1521</cp:revision>
  <dcterms:created xsi:type="dcterms:W3CDTF">2020-12-17T05:38:01Z</dcterms:created>
  <dcterms:modified xsi:type="dcterms:W3CDTF">2021-10-08T05:27:20Z</dcterms:modified>
</cp:coreProperties>
</file>