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Salutation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158" y="6068291"/>
            <a:ext cx="6039861" cy="534322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Gracie Carter, </a:t>
            </a:r>
            <a:r>
              <a:rPr lang="en-US" dirty="0" err="1" smtClean="0">
                <a:solidFill>
                  <a:srgbClr val="002060"/>
                </a:solidFill>
              </a:rPr>
              <a:t>Anusha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Nalla</a:t>
            </a:r>
            <a:r>
              <a:rPr lang="en-US" dirty="0" smtClean="0">
                <a:solidFill>
                  <a:srgbClr val="002060"/>
                </a:solidFill>
              </a:rPr>
              <a:t>, Denise White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18029" y="5606626"/>
            <a:ext cx="2411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Attributions: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BTBurke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kjanko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87753" y="3657600"/>
            <a:ext cx="7713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Identifying patients for a better tomorrow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55" y="490143"/>
            <a:ext cx="3866572" cy="193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45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30</TotalTime>
  <Words>19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Slice</vt:lpstr>
      <vt:lpstr>Salutation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Salutation</dc:title>
  <dc:creator>Denise White</dc:creator>
  <cp:lastModifiedBy>Denise White</cp:lastModifiedBy>
  <cp:revision>4</cp:revision>
  <dcterms:created xsi:type="dcterms:W3CDTF">2019-05-05T18:33:17Z</dcterms:created>
  <dcterms:modified xsi:type="dcterms:W3CDTF">2019-05-05T19:04:08Z</dcterms:modified>
</cp:coreProperties>
</file>