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8" r:id="rId6"/>
    <p:sldId id="263" r:id="rId7"/>
    <p:sldId id="280" r:id="rId8"/>
    <p:sldId id="264" r:id="rId9"/>
    <p:sldId id="281" r:id="rId10"/>
    <p:sldId id="265" r:id="rId11"/>
    <p:sldId id="267" r:id="rId12"/>
    <p:sldId id="269" r:id="rId13"/>
    <p:sldId id="271" r:id="rId14"/>
    <p:sldId id="273" r:id="rId15"/>
    <p:sldId id="282" r:id="rId16"/>
    <p:sldId id="277" r:id="rId17"/>
    <p:sldId id="283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94286" autoAdjust="0"/>
  </p:normalViewPr>
  <p:slideViewPr>
    <p:cSldViewPr>
      <p:cViewPr>
        <p:scale>
          <a:sx n="150" d="100"/>
          <a:sy n="150" d="100"/>
        </p:scale>
        <p:origin x="-2388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9A4B7-394D-4532-998F-7D1A6F1B567C}" type="doc">
      <dgm:prSet loTypeId="urn:microsoft.com/office/officeart/2005/8/layout/arrow2" loCatId="process" qsTypeId="urn:microsoft.com/office/officeart/2005/8/quickstyle/simple1" qsCatId="simple" csTypeId="urn:microsoft.com/office/officeart/2005/8/colors/accent1_1" csCatId="accent1" phldr="1"/>
      <dgm:spPr/>
    </dgm:pt>
    <dgm:pt modelId="{AECDE4F0-AAE2-430B-BBD5-6A678291A31C}">
      <dgm:prSet phldrT="[文字]" custT="1"/>
      <dgm:spPr/>
      <dgm:t>
        <a:bodyPr/>
        <a:lstStyle/>
        <a:p>
          <a:r>
            <a:rPr lang="zh-TW" altLang="en-US" sz="2000" b="0" dirty="0" smtClean="0">
              <a:latin typeface="+mj-ea"/>
              <a:ea typeface="+mj-ea"/>
            </a:rPr>
            <a:t>網路學習趨勢逐漸普及</a:t>
          </a:r>
          <a:endParaRPr lang="zh-TW" altLang="en-US" sz="2000" dirty="0"/>
        </a:p>
      </dgm:t>
    </dgm:pt>
    <dgm:pt modelId="{DC3D5CBC-01BD-49B2-854D-DEF1D6BCEC44}" type="parTrans" cxnId="{78F1EE65-F207-4947-868D-6C29D0DD0B33}">
      <dgm:prSet/>
      <dgm:spPr/>
      <dgm:t>
        <a:bodyPr/>
        <a:lstStyle/>
        <a:p>
          <a:endParaRPr lang="zh-TW" altLang="en-US"/>
        </a:p>
      </dgm:t>
    </dgm:pt>
    <dgm:pt modelId="{C10F777C-5500-48BB-A0D7-DCF1EF2E2EC4}" type="sibTrans" cxnId="{78F1EE65-F207-4947-868D-6C29D0DD0B33}">
      <dgm:prSet/>
      <dgm:spPr/>
      <dgm:t>
        <a:bodyPr/>
        <a:lstStyle/>
        <a:p>
          <a:endParaRPr lang="zh-TW" altLang="en-US"/>
        </a:p>
      </dgm:t>
    </dgm:pt>
    <dgm:pt modelId="{149E4FF5-C140-4014-8DCD-5E4891BFFEEF}">
      <dgm:prSet phldrT="[文字]" custT="1"/>
      <dgm:spPr/>
      <dgm:t>
        <a:bodyPr/>
        <a:lstStyle/>
        <a:p>
          <a:r>
            <a:rPr lang="zh-TW" altLang="en-US" sz="2000" b="0" dirty="0" smtClean="0">
              <a:latin typeface="+mj-ea"/>
              <a:ea typeface="+mj-ea"/>
            </a:rPr>
            <a:t>程式語言學習越來越受重視</a:t>
          </a:r>
          <a:endParaRPr lang="zh-TW" altLang="en-US" sz="2000" dirty="0"/>
        </a:p>
      </dgm:t>
    </dgm:pt>
    <dgm:pt modelId="{BC617946-9240-434C-874A-A85455308409}" type="parTrans" cxnId="{6033508C-4BEC-4F37-8CFE-C1CB8EE6453F}">
      <dgm:prSet/>
      <dgm:spPr/>
      <dgm:t>
        <a:bodyPr/>
        <a:lstStyle/>
        <a:p>
          <a:endParaRPr lang="zh-TW" altLang="en-US"/>
        </a:p>
      </dgm:t>
    </dgm:pt>
    <dgm:pt modelId="{39877EAE-73B4-470E-ABEE-9B819E891955}" type="sibTrans" cxnId="{6033508C-4BEC-4F37-8CFE-C1CB8EE6453F}">
      <dgm:prSet/>
      <dgm:spPr/>
      <dgm:t>
        <a:bodyPr/>
        <a:lstStyle/>
        <a:p>
          <a:endParaRPr lang="zh-TW" altLang="en-US"/>
        </a:p>
      </dgm:t>
    </dgm:pt>
    <dgm:pt modelId="{F38665CF-E471-4878-A3A7-DFAAB1ED6AB1}">
      <dgm:prSet phldrT="[文字]" custT="1"/>
      <dgm:spPr/>
      <dgm:t>
        <a:bodyPr/>
        <a:lstStyle/>
        <a:p>
          <a:r>
            <a:rPr lang="zh-TW" altLang="en-US" sz="2000" b="0" dirty="0" smtClean="0">
              <a:latin typeface="+mj-ea"/>
              <a:ea typeface="+mj-ea"/>
            </a:rPr>
            <a:t>提供初學者一個學習平台</a:t>
          </a:r>
          <a:endParaRPr lang="zh-TW" altLang="en-US" sz="2000" dirty="0"/>
        </a:p>
      </dgm:t>
    </dgm:pt>
    <dgm:pt modelId="{0EBD1D79-2587-4E1D-993B-CB72E7763386}" type="parTrans" cxnId="{794B37D9-BA59-402A-AA02-C5C3F8E6E634}">
      <dgm:prSet/>
      <dgm:spPr/>
      <dgm:t>
        <a:bodyPr/>
        <a:lstStyle/>
        <a:p>
          <a:endParaRPr lang="zh-TW" altLang="en-US"/>
        </a:p>
      </dgm:t>
    </dgm:pt>
    <dgm:pt modelId="{9D7C0C82-F04B-410A-A7E0-E0650F59055F}" type="sibTrans" cxnId="{794B37D9-BA59-402A-AA02-C5C3F8E6E634}">
      <dgm:prSet/>
      <dgm:spPr/>
      <dgm:t>
        <a:bodyPr/>
        <a:lstStyle/>
        <a:p>
          <a:endParaRPr lang="zh-TW" altLang="en-US"/>
        </a:p>
      </dgm:t>
    </dgm:pt>
    <dgm:pt modelId="{CF18E686-9E8A-4B90-9E28-9E33DF7447DF}" type="pres">
      <dgm:prSet presAssocID="{B8E9A4B7-394D-4532-998F-7D1A6F1B567C}" presName="arrowDiagram" presStyleCnt="0">
        <dgm:presLayoutVars>
          <dgm:chMax val="5"/>
          <dgm:dir/>
          <dgm:resizeHandles val="exact"/>
        </dgm:presLayoutVars>
      </dgm:prSet>
      <dgm:spPr/>
    </dgm:pt>
    <dgm:pt modelId="{0070DD97-44D6-400A-9E6C-C91C9A7FCA3C}" type="pres">
      <dgm:prSet presAssocID="{B8E9A4B7-394D-4532-998F-7D1A6F1B567C}" presName="arrow" presStyleLbl="bgShp" presStyleIdx="0" presStyleCnt="1"/>
      <dgm:spPr/>
    </dgm:pt>
    <dgm:pt modelId="{18641E28-84D5-4E61-9831-37BB5E6EDE01}" type="pres">
      <dgm:prSet presAssocID="{B8E9A4B7-394D-4532-998F-7D1A6F1B567C}" presName="arrowDiagram3" presStyleCnt="0"/>
      <dgm:spPr/>
    </dgm:pt>
    <dgm:pt modelId="{762D3BDA-2DD7-4B0F-BBB0-DD4A4A2CB3C4}" type="pres">
      <dgm:prSet presAssocID="{AECDE4F0-AAE2-430B-BBD5-6A678291A31C}" presName="bullet3a" presStyleLbl="node1" presStyleIdx="0" presStyleCnt="3"/>
      <dgm:spPr/>
    </dgm:pt>
    <dgm:pt modelId="{CFE9AB30-FE59-4CEF-A88A-D49467BB8276}" type="pres">
      <dgm:prSet presAssocID="{AECDE4F0-AAE2-430B-BBD5-6A678291A31C}" presName="textBox3a" presStyleLbl="revTx" presStyleIdx="0" presStyleCnt="3" custScaleX="118709" custLinFactNeighborX="18900" custLinFactNeighborY="-78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1E732D-B9FA-4270-8E89-040746A78065}" type="pres">
      <dgm:prSet presAssocID="{149E4FF5-C140-4014-8DCD-5E4891BFFEEF}" presName="bullet3b" presStyleLbl="node1" presStyleIdx="1" presStyleCnt="3"/>
      <dgm:spPr/>
    </dgm:pt>
    <dgm:pt modelId="{E5F2E907-FB5B-4401-8AA6-F49D1A56B944}" type="pres">
      <dgm:prSet presAssocID="{149E4FF5-C140-4014-8DCD-5E4891BFFEEF}" presName="textBox3b" presStyleLbl="revTx" presStyleIdx="1" presStyleCnt="3" custScaleX="115355" custLinFactNeighborX="13843" custLinFactNeighborY="86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2BEAF7-2157-4FB6-BABA-F422E38AB6E3}" type="pres">
      <dgm:prSet presAssocID="{F38665CF-E471-4878-A3A7-DFAAB1ED6AB1}" presName="bullet3c" presStyleLbl="node1" presStyleIdx="2" presStyleCnt="3"/>
      <dgm:spPr/>
    </dgm:pt>
    <dgm:pt modelId="{41692944-5A9B-44E3-8441-DD89353A9FE2}" type="pres">
      <dgm:prSet presAssocID="{F38665CF-E471-4878-A3A7-DFAAB1ED6AB1}" presName="textBox3c" presStyleLbl="revTx" presStyleIdx="2" presStyleCnt="3" custScaleX="136250" custLinFactNeighborX="24072" custLinFactNeighborY="200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5E2EE7F-7978-4C98-A6DF-A1A8FD0A9D8F}" type="presOf" srcId="{F38665CF-E471-4878-A3A7-DFAAB1ED6AB1}" destId="{41692944-5A9B-44E3-8441-DD89353A9FE2}" srcOrd="0" destOrd="0" presId="urn:microsoft.com/office/officeart/2005/8/layout/arrow2"/>
    <dgm:cxn modelId="{835E25C5-970E-4135-A268-9A310396F02A}" type="presOf" srcId="{B8E9A4B7-394D-4532-998F-7D1A6F1B567C}" destId="{CF18E686-9E8A-4B90-9E28-9E33DF7447DF}" srcOrd="0" destOrd="0" presId="urn:microsoft.com/office/officeart/2005/8/layout/arrow2"/>
    <dgm:cxn modelId="{78F1EE65-F207-4947-868D-6C29D0DD0B33}" srcId="{B8E9A4B7-394D-4532-998F-7D1A6F1B567C}" destId="{AECDE4F0-AAE2-430B-BBD5-6A678291A31C}" srcOrd="0" destOrd="0" parTransId="{DC3D5CBC-01BD-49B2-854D-DEF1D6BCEC44}" sibTransId="{C10F777C-5500-48BB-A0D7-DCF1EF2E2EC4}"/>
    <dgm:cxn modelId="{6033508C-4BEC-4F37-8CFE-C1CB8EE6453F}" srcId="{B8E9A4B7-394D-4532-998F-7D1A6F1B567C}" destId="{149E4FF5-C140-4014-8DCD-5E4891BFFEEF}" srcOrd="1" destOrd="0" parTransId="{BC617946-9240-434C-874A-A85455308409}" sibTransId="{39877EAE-73B4-470E-ABEE-9B819E891955}"/>
    <dgm:cxn modelId="{5CAB92C1-4275-4276-A1C0-CEDDE5A3641A}" type="presOf" srcId="{AECDE4F0-AAE2-430B-BBD5-6A678291A31C}" destId="{CFE9AB30-FE59-4CEF-A88A-D49467BB8276}" srcOrd="0" destOrd="0" presId="urn:microsoft.com/office/officeart/2005/8/layout/arrow2"/>
    <dgm:cxn modelId="{A676B7DF-D2F1-48AD-970B-C91B226F9FAA}" type="presOf" srcId="{149E4FF5-C140-4014-8DCD-5E4891BFFEEF}" destId="{E5F2E907-FB5B-4401-8AA6-F49D1A56B944}" srcOrd="0" destOrd="0" presId="urn:microsoft.com/office/officeart/2005/8/layout/arrow2"/>
    <dgm:cxn modelId="{794B37D9-BA59-402A-AA02-C5C3F8E6E634}" srcId="{B8E9A4B7-394D-4532-998F-7D1A6F1B567C}" destId="{F38665CF-E471-4878-A3A7-DFAAB1ED6AB1}" srcOrd="2" destOrd="0" parTransId="{0EBD1D79-2587-4E1D-993B-CB72E7763386}" sibTransId="{9D7C0C82-F04B-410A-A7E0-E0650F59055F}"/>
    <dgm:cxn modelId="{81DB1F91-6F92-4106-BF0F-9220DE49012D}" type="presParOf" srcId="{CF18E686-9E8A-4B90-9E28-9E33DF7447DF}" destId="{0070DD97-44D6-400A-9E6C-C91C9A7FCA3C}" srcOrd="0" destOrd="0" presId="urn:microsoft.com/office/officeart/2005/8/layout/arrow2"/>
    <dgm:cxn modelId="{B6EFA743-4F2A-4B5B-99D1-33FFEB2C848A}" type="presParOf" srcId="{CF18E686-9E8A-4B90-9E28-9E33DF7447DF}" destId="{18641E28-84D5-4E61-9831-37BB5E6EDE01}" srcOrd="1" destOrd="0" presId="urn:microsoft.com/office/officeart/2005/8/layout/arrow2"/>
    <dgm:cxn modelId="{53802E53-AA57-4599-B9B8-ACD9080F63C8}" type="presParOf" srcId="{18641E28-84D5-4E61-9831-37BB5E6EDE01}" destId="{762D3BDA-2DD7-4B0F-BBB0-DD4A4A2CB3C4}" srcOrd="0" destOrd="0" presId="urn:microsoft.com/office/officeart/2005/8/layout/arrow2"/>
    <dgm:cxn modelId="{F0C1179F-A803-44E5-AED0-29C5BBF91E33}" type="presParOf" srcId="{18641E28-84D5-4E61-9831-37BB5E6EDE01}" destId="{CFE9AB30-FE59-4CEF-A88A-D49467BB8276}" srcOrd="1" destOrd="0" presId="urn:microsoft.com/office/officeart/2005/8/layout/arrow2"/>
    <dgm:cxn modelId="{5755EC49-5008-43AE-973F-1E9B0DF14B20}" type="presParOf" srcId="{18641E28-84D5-4E61-9831-37BB5E6EDE01}" destId="{B41E732D-B9FA-4270-8E89-040746A78065}" srcOrd="2" destOrd="0" presId="urn:microsoft.com/office/officeart/2005/8/layout/arrow2"/>
    <dgm:cxn modelId="{F66A66BC-B3EA-4090-8AB4-20B093C72571}" type="presParOf" srcId="{18641E28-84D5-4E61-9831-37BB5E6EDE01}" destId="{E5F2E907-FB5B-4401-8AA6-F49D1A56B944}" srcOrd="3" destOrd="0" presId="urn:microsoft.com/office/officeart/2005/8/layout/arrow2"/>
    <dgm:cxn modelId="{8E305CB8-8C8A-47F1-B9B8-37EA7EFFD764}" type="presParOf" srcId="{18641E28-84D5-4E61-9831-37BB5E6EDE01}" destId="{172BEAF7-2157-4FB6-BABA-F422E38AB6E3}" srcOrd="4" destOrd="0" presId="urn:microsoft.com/office/officeart/2005/8/layout/arrow2"/>
    <dgm:cxn modelId="{4F1C188F-0A4F-4CC2-80CD-1492B198758D}" type="presParOf" srcId="{18641E28-84D5-4E61-9831-37BB5E6EDE01}" destId="{41692944-5A9B-44E3-8441-DD89353A9FE2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95838F-57D8-4B99-B681-0C914B41788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2BA914B-2633-4C28-81A7-D8D21069C56D}">
      <dgm:prSet phldrT="[文字]" custT="1"/>
      <dgm:spPr/>
      <dgm:t>
        <a:bodyPr/>
        <a:lstStyle/>
        <a:p>
          <a:r>
            <a:rPr lang="zh-TW" altLang="en-US" sz="3200" dirty="0" smtClean="0">
              <a:latin typeface="+mj-ea"/>
              <a:ea typeface="+mj-ea"/>
            </a:rPr>
            <a:t>產品目標</a:t>
          </a:r>
          <a:endParaRPr lang="zh-TW" altLang="en-US" sz="3200" dirty="0">
            <a:latin typeface="+mj-ea"/>
            <a:ea typeface="+mj-ea"/>
          </a:endParaRPr>
        </a:p>
      </dgm:t>
    </dgm:pt>
    <dgm:pt modelId="{87673E3D-4FE9-4D17-B677-2038269DA021}" type="parTrans" cxnId="{F626D8DB-4677-4F86-95C3-8C2C3ADD717C}">
      <dgm:prSet/>
      <dgm:spPr/>
      <dgm:t>
        <a:bodyPr/>
        <a:lstStyle/>
        <a:p>
          <a:endParaRPr lang="zh-TW" altLang="en-US"/>
        </a:p>
      </dgm:t>
    </dgm:pt>
    <dgm:pt modelId="{5D76D2CA-8C09-41C6-BDBF-26A4EEEFDD18}" type="sibTrans" cxnId="{F626D8DB-4677-4F86-95C3-8C2C3ADD717C}">
      <dgm:prSet/>
      <dgm:spPr/>
      <dgm:t>
        <a:bodyPr/>
        <a:lstStyle/>
        <a:p>
          <a:endParaRPr lang="zh-TW" altLang="en-US"/>
        </a:p>
      </dgm:t>
    </dgm:pt>
    <dgm:pt modelId="{9AC9BCF4-2527-414F-B594-AED8B6C29250}">
      <dgm:prSet phldrT="[文字]"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提供</a:t>
          </a:r>
          <a:r>
            <a:rPr lang="en-US" altLang="zh-TW" sz="1800" dirty="0" smtClean="0">
              <a:latin typeface="+mj-ea"/>
              <a:ea typeface="+mj-ea"/>
            </a:rPr>
            <a:t>HTML5,CSS3,C#</a:t>
          </a:r>
          <a:r>
            <a:rPr lang="zh-TW" altLang="en-US" sz="1800" dirty="0" smtClean="0">
              <a:latin typeface="+mj-ea"/>
              <a:ea typeface="+mj-ea"/>
            </a:rPr>
            <a:t>程式課程</a:t>
          </a:r>
          <a:endParaRPr lang="zh-TW" altLang="en-US" sz="1800" dirty="0">
            <a:latin typeface="+mj-ea"/>
            <a:ea typeface="+mj-ea"/>
          </a:endParaRPr>
        </a:p>
      </dgm:t>
    </dgm:pt>
    <dgm:pt modelId="{C41B3AA3-4116-4E89-8B8E-BA416D7B1A1B}" type="parTrans" cxnId="{EE7DC83D-792C-4C50-9598-ED518D450958}">
      <dgm:prSet/>
      <dgm:spPr/>
      <dgm:t>
        <a:bodyPr/>
        <a:lstStyle/>
        <a:p>
          <a:endParaRPr lang="zh-TW" altLang="en-US"/>
        </a:p>
      </dgm:t>
    </dgm:pt>
    <dgm:pt modelId="{AA6ED068-3B53-4678-87B6-76DD1DFE1530}" type="sibTrans" cxnId="{EE7DC83D-792C-4C50-9598-ED518D450958}">
      <dgm:prSet/>
      <dgm:spPr/>
      <dgm:t>
        <a:bodyPr/>
        <a:lstStyle/>
        <a:p>
          <a:endParaRPr lang="zh-TW" altLang="en-US"/>
        </a:p>
      </dgm:t>
    </dgm:pt>
    <dgm:pt modelId="{2E4C2E74-3AD7-4ACB-9F5D-4FC7FD884AF6}">
      <dgm:prSet phldrT="[文字]" custT="1"/>
      <dgm:spPr/>
      <dgm:t>
        <a:bodyPr/>
        <a:lstStyle/>
        <a:p>
          <a:r>
            <a:rPr lang="zh-TW" altLang="en-US" sz="3200" dirty="0" smtClean="0">
              <a:latin typeface="+mj-ea"/>
              <a:ea typeface="+mj-ea"/>
            </a:rPr>
            <a:t>產品特色</a:t>
          </a:r>
          <a:endParaRPr lang="zh-TW" altLang="en-US" sz="3200" dirty="0">
            <a:latin typeface="+mj-ea"/>
            <a:ea typeface="+mj-ea"/>
          </a:endParaRPr>
        </a:p>
      </dgm:t>
    </dgm:pt>
    <dgm:pt modelId="{AF00E1D7-5742-4A7E-9DE8-B09046BBFAEA}" type="parTrans" cxnId="{2DD879F8-6A30-4FE2-B950-1F999D45B4A6}">
      <dgm:prSet/>
      <dgm:spPr/>
      <dgm:t>
        <a:bodyPr/>
        <a:lstStyle/>
        <a:p>
          <a:endParaRPr lang="zh-TW" altLang="en-US"/>
        </a:p>
      </dgm:t>
    </dgm:pt>
    <dgm:pt modelId="{938049A4-E2DC-4B37-A409-3E79AA157CC1}" type="sibTrans" cxnId="{2DD879F8-6A30-4FE2-B950-1F999D45B4A6}">
      <dgm:prSet/>
      <dgm:spPr/>
      <dgm:t>
        <a:bodyPr/>
        <a:lstStyle/>
        <a:p>
          <a:endParaRPr lang="zh-TW" altLang="en-US"/>
        </a:p>
      </dgm:t>
    </dgm:pt>
    <dgm:pt modelId="{529B458F-39F1-4842-A0C6-57A14D7EDB5E}">
      <dgm:prSet phldrT="[文字]"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可編輯屬於自己的筆記</a:t>
          </a:r>
          <a:endParaRPr lang="zh-TW" altLang="en-US" sz="1800" dirty="0">
            <a:latin typeface="+mj-ea"/>
            <a:ea typeface="+mj-ea"/>
          </a:endParaRPr>
        </a:p>
      </dgm:t>
    </dgm:pt>
    <dgm:pt modelId="{565F1C8F-457C-46B6-BBC4-B5942118E730}" type="parTrans" cxnId="{364C8089-B1AC-4095-B1EE-69BD063662B5}">
      <dgm:prSet/>
      <dgm:spPr/>
      <dgm:t>
        <a:bodyPr/>
        <a:lstStyle/>
        <a:p>
          <a:endParaRPr lang="zh-TW" altLang="en-US"/>
        </a:p>
      </dgm:t>
    </dgm:pt>
    <dgm:pt modelId="{A64EB0FF-A634-4FC7-A025-0BD2EC7C8F1D}" type="sibTrans" cxnId="{364C8089-B1AC-4095-B1EE-69BD063662B5}">
      <dgm:prSet/>
      <dgm:spPr/>
      <dgm:t>
        <a:bodyPr/>
        <a:lstStyle/>
        <a:p>
          <a:endParaRPr lang="zh-TW" altLang="en-US"/>
        </a:p>
      </dgm:t>
    </dgm:pt>
    <dgm:pt modelId="{398D5BBE-5F03-4117-9118-8AA8CB0A7139}">
      <dgm:prSet phldrT="[文字]"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購買課程可以加值方式進行</a:t>
          </a:r>
          <a:endParaRPr lang="zh-TW" altLang="en-US" sz="1800" dirty="0">
            <a:latin typeface="+mj-ea"/>
            <a:ea typeface="+mj-ea"/>
          </a:endParaRPr>
        </a:p>
      </dgm:t>
    </dgm:pt>
    <dgm:pt modelId="{B2684F64-22E2-4493-874C-C648CA6B84B2}" type="parTrans" cxnId="{79683020-A8AD-49D8-A059-9AB5A431F02C}">
      <dgm:prSet/>
      <dgm:spPr/>
      <dgm:t>
        <a:bodyPr/>
        <a:lstStyle/>
        <a:p>
          <a:endParaRPr lang="zh-TW" altLang="en-US"/>
        </a:p>
      </dgm:t>
    </dgm:pt>
    <dgm:pt modelId="{AC0C9504-36EF-489E-8800-236C9757BBF5}" type="sibTrans" cxnId="{79683020-A8AD-49D8-A059-9AB5A431F02C}">
      <dgm:prSet/>
      <dgm:spPr/>
      <dgm:t>
        <a:bodyPr/>
        <a:lstStyle/>
        <a:p>
          <a:endParaRPr lang="zh-TW" altLang="en-US"/>
        </a:p>
      </dgm:t>
    </dgm:pt>
    <dgm:pt modelId="{80E1FC46-C0CA-4432-9D32-8E6A18F959FC}">
      <dgm:prSet phldrT="[文字]"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簡單易懂適合初學者跨入此領域</a:t>
          </a:r>
          <a:endParaRPr lang="zh-TW" altLang="en-US" sz="1800" dirty="0">
            <a:latin typeface="+mj-ea"/>
            <a:ea typeface="+mj-ea"/>
          </a:endParaRPr>
        </a:p>
      </dgm:t>
    </dgm:pt>
    <dgm:pt modelId="{418A0AEE-2135-4F1A-A5B0-C72B17E2588F}" type="parTrans" cxnId="{696F7949-FB63-469B-AE9F-9889DA1157E3}">
      <dgm:prSet/>
      <dgm:spPr/>
      <dgm:t>
        <a:bodyPr/>
        <a:lstStyle/>
        <a:p>
          <a:endParaRPr lang="zh-TW" altLang="en-US"/>
        </a:p>
      </dgm:t>
    </dgm:pt>
    <dgm:pt modelId="{038B398A-8DA5-4274-A535-DBB1F135D090}" type="sibTrans" cxnId="{696F7949-FB63-469B-AE9F-9889DA1157E3}">
      <dgm:prSet/>
      <dgm:spPr/>
      <dgm:t>
        <a:bodyPr/>
        <a:lstStyle/>
        <a:p>
          <a:endParaRPr lang="zh-TW" altLang="en-US"/>
        </a:p>
      </dgm:t>
    </dgm:pt>
    <dgm:pt modelId="{1E1311DD-D491-469A-AB36-EBE9CB2E48F6}">
      <dgm:prSet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每課程學習皆可利用留言功能討論</a:t>
          </a:r>
          <a:endParaRPr lang="zh-TW" altLang="en-US" sz="1800" dirty="0">
            <a:latin typeface="+mj-ea"/>
            <a:ea typeface="+mj-ea"/>
          </a:endParaRPr>
        </a:p>
      </dgm:t>
    </dgm:pt>
    <dgm:pt modelId="{65E07BE4-7FF9-4EDC-98CC-C2D0E9518772}" type="parTrans" cxnId="{419C9F88-A47A-41A4-8A77-803356D36899}">
      <dgm:prSet/>
      <dgm:spPr/>
      <dgm:t>
        <a:bodyPr/>
        <a:lstStyle/>
        <a:p>
          <a:endParaRPr lang="zh-TW" altLang="en-US"/>
        </a:p>
      </dgm:t>
    </dgm:pt>
    <dgm:pt modelId="{B323B8FA-21FE-413C-968B-ADD4CBC9A0DF}" type="sibTrans" cxnId="{419C9F88-A47A-41A4-8A77-803356D36899}">
      <dgm:prSet/>
      <dgm:spPr/>
      <dgm:t>
        <a:bodyPr/>
        <a:lstStyle/>
        <a:p>
          <a:endParaRPr lang="zh-TW" altLang="en-US"/>
        </a:p>
      </dgm:t>
    </dgm:pt>
    <dgm:pt modelId="{72F94A3D-CFF0-49E5-87D2-3FAB864A876E}">
      <dgm:prSet phldrT="[文字]"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提供題庫讓使用者可即時測試理解程度</a:t>
          </a:r>
          <a:endParaRPr lang="zh-TW" altLang="en-US" sz="1800" dirty="0">
            <a:latin typeface="+mj-ea"/>
            <a:ea typeface="+mj-ea"/>
          </a:endParaRPr>
        </a:p>
      </dgm:t>
    </dgm:pt>
    <dgm:pt modelId="{8AFB38B3-1CE2-4809-8C1A-D47C13C63548}" type="parTrans" cxnId="{991629AE-9439-47D8-8C02-008AFFB96985}">
      <dgm:prSet/>
      <dgm:spPr/>
      <dgm:t>
        <a:bodyPr/>
        <a:lstStyle/>
        <a:p>
          <a:endParaRPr lang="zh-TW" altLang="en-US"/>
        </a:p>
      </dgm:t>
    </dgm:pt>
    <dgm:pt modelId="{F796ED0F-CE5A-4377-A870-ED20B1602CC4}" type="sibTrans" cxnId="{991629AE-9439-47D8-8C02-008AFFB96985}">
      <dgm:prSet/>
      <dgm:spPr/>
      <dgm:t>
        <a:bodyPr/>
        <a:lstStyle/>
        <a:p>
          <a:endParaRPr lang="zh-TW" altLang="en-US"/>
        </a:p>
      </dgm:t>
    </dgm:pt>
    <dgm:pt modelId="{CD6B390B-1DA1-4DB9-A169-6C9AF1E71C77}" type="pres">
      <dgm:prSet presAssocID="{E795838F-57D8-4B99-B681-0C914B4178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B2CA503-1F6F-4D6B-970A-A1E4A131E103}" type="pres">
      <dgm:prSet presAssocID="{C2BA914B-2633-4C28-81A7-D8D21069C56D}" presName="linNode" presStyleCnt="0"/>
      <dgm:spPr/>
    </dgm:pt>
    <dgm:pt modelId="{A5731946-7619-4BFD-8643-09505C7626EB}" type="pres">
      <dgm:prSet presAssocID="{C2BA914B-2633-4C28-81A7-D8D21069C56D}" presName="parentText" presStyleLbl="node1" presStyleIdx="0" presStyleCnt="2" custScaleY="7371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10F4F60-580D-4CB9-B3CF-EF1E1BCF7B0E}" type="pres">
      <dgm:prSet presAssocID="{C2BA914B-2633-4C28-81A7-D8D21069C56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5924211-4D1B-477D-9B13-DED41B806A1D}" type="pres">
      <dgm:prSet presAssocID="{5D76D2CA-8C09-41C6-BDBF-26A4EEEFDD18}" presName="sp" presStyleCnt="0"/>
      <dgm:spPr/>
    </dgm:pt>
    <dgm:pt modelId="{F3D2FA80-4674-4E70-86B9-173852DA352A}" type="pres">
      <dgm:prSet presAssocID="{2E4C2E74-3AD7-4ACB-9F5D-4FC7FD884AF6}" presName="linNode" presStyleCnt="0"/>
      <dgm:spPr/>
    </dgm:pt>
    <dgm:pt modelId="{C66F7FB6-B5A9-4F2F-8040-FF3BA23960D8}" type="pres">
      <dgm:prSet presAssocID="{2E4C2E74-3AD7-4ACB-9F5D-4FC7FD884AF6}" presName="parentText" presStyleLbl="node1" presStyleIdx="1" presStyleCnt="2" custScaleY="7371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738F76-185F-4A24-943B-AFAEB1481A9D}" type="pres">
      <dgm:prSet presAssocID="{2E4C2E74-3AD7-4ACB-9F5D-4FC7FD884AF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349456-B531-4BCA-BA40-36154F738602}" type="presOf" srcId="{C2BA914B-2633-4C28-81A7-D8D21069C56D}" destId="{A5731946-7619-4BFD-8643-09505C7626EB}" srcOrd="0" destOrd="0" presId="urn:microsoft.com/office/officeart/2005/8/layout/vList5"/>
    <dgm:cxn modelId="{CA0DDA46-7DA1-42EE-8F40-6490C8ECE818}" type="presOf" srcId="{1E1311DD-D491-469A-AB36-EBE9CB2E48F6}" destId="{79738F76-185F-4A24-943B-AFAEB1481A9D}" srcOrd="0" destOrd="1" presId="urn:microsoft.com/office/officeart/2005/8/layout/vList5"/>
    <dgm:cxn modelId="{1BE91974-38D8-4F98-8BB0-B9D2BE933837}" type="presOf" srcId="{80E1FC46-C0CA-4432-9D32-8E6A18F959FC}" destId="{110F4F60-580D-4CB9-B3CF-EF1E1BCF7B0E}" srcOrd="0" destOrd="1" presId="urn:microsoft.com/office/officeart/2005/8/layout/vList5"/>
    <dgm:cxn modelId="{419C9F88-A47A-41A4-8A77-803356D36899}" srcId="{2E4C2E74-3AD7-4ACB-9F5D-4FC7FD884AF6}" destId="{1E1311DD-D491-469A-AB36-EBE9CB2E48F6}" srcOrd="1" destOrd="0" parTransId="{65E07BE4-7FF9-4EDC-98CC-C2D0E9518772}" sibTransId="{B323B8FA-21FE-413C-968B-ADD4CBC9A0DF}"/>
    <dgm:cxn modelId="{364C8089-B1AC-4095-B1EE-69BD063662B5}" srcId="{2E4C2E74-3AD7-4ACB-9F5D-4FC7FD884AF6}" destId="{529B458F-39F1-4842-A0C6-57A14D7EDB5E}" srcOrd="0" destOrd="0" parTransId="{565F1C8F-457C-46B6-BBC4-B5942118E730}" sibTransId="{A64EB0FF-A634-4FC7-A025-0BD2EC7C8F1D}"/>
    <dgm:cxn modelId="{06BB9354-D8F0-4C5C-9F6B-E410C596FE51}" type="presOf" srcId="{9AC9BCF4-2527-414F-B594-AED8B6C29250}" destId="{110F4F60-580D-4CB9-B3CF-EF1E1BCF7B0E}" srcOrd="0" destOrd="0" presId="urn:microsoft.com/office/officeart/2005/8/layout/vList5"/>
    <dgm:cxn modelId="{CBD6F0C0-0E17-4DF5-998F-F17F12D4CE3F}" type="presOf" srcId="{2E4C2E74-3AD7-4ACB-9F5D-4FC7FD884AF6}" destId="{C66F7FB6-B5A9-4F2F-8040-FF3BA23960D8}" srcOrd="0" destOrd="0" presId="urn:microsoft.com/office/officeart/2005/8/layout/vList5"/>
    <dgm:cxn modelId="{EE7DC83D-792C-4C50-9598-ED518D450958}" srcId="{C2BA914B-2633-4C28-81A7-D8D21069C56D}" destId="{9AC9BCF4-2527-414F-B594-AED8B6C29250}" srcOrd="0" destOrd="0" parTransId="{C41B3AA3-4116-4E89-8B8E-BA416D7B1A1B}" sibTransId="{AA6ED068-3B53-4678-87B6-76DD1DFE1530}"/>
    <dgm:cxn modelId="{12B8C6B0-B040-496D-944A-2D55BE9D7630}" type="presOf" srcId="{529B458F-39F1-4842-A0C6-57A14D7EDB5E}" destId="{79738F76-185F-4A24-943B-AFAEB1481A9D}" srcOrd="0" destOrd="0" presId="urn:microsoft.com/office/officeart/2005/8/layout/vList5"/>
    <dgm:cxn modelId="{79683020-A8AD-49D8-A059-9AB5A431F02C}" srcId="{2E4C2E74-3AD7-4ACB-9F5D-4FC7FD884AF6}" destId="{398D5BBE-5F03-4117-9118-8AA8CB0A7139}" srcOrd="2" destOrd="0" parTransId="{B2684F64-22E2-4493-874C-C648CA6B84B2}" sibTransId="{AC0C9504-36EF-489E-8800-236C9757BBF5}"/>
    <dgm:cxn modelId="{99950F2B-2ABE-4096-B446-6CCEA26F6281}" type="presOf" srcId="{E795838F-57D8-4B99-B681-0C914B417883}" destId="{CD6B390B-1DA1-4DB9-A169-6C9AF1E71C77}" srcOrd="0" destOrd="0" presId="urn:microsoft.com/office/officeart/2005/8/layout/vList5"/>
    <dgm:cxn modelId="{991629AE-9439-47D8-8C02-008AFFB96985}" srcId="{2E4C2E74-3AD7-4ACB-9F5D-4FC7FD884AF6}" destId="{72F94A3D-CFF0-49E5-87D2-3FAB864A876E}" srcOrd="3" destOrd="0" parTransId="{8AFB38B3-1CE2-4809-8C1A-D47C13C63548}" sibTransId="{F796ED0F-CE5A-4377-A870-ED20B1602CC4}"/>
    <dgm:cxn modelId="{BF8438F4-0B26-48CD-A850-54325851B367}" type="presOf" srcId="{72F94A3D-CFF0-49E5-87D2-3FAB864A876E}" destId="{79738F76-185F-4A24-943B-AFAEB1481A9D}" srcOrd="0" destOrd="3" presId="urn:microsoft.com/office/officeart/2005/8/layout/vList5"/>
    <dgm:cxn modelId="{F626D8DB-4677-4F86-95C3-8C2C3ADD717C}" srcId="{E795838F-57D8-4B99-B681-0C914B417883}" destId="{C2BA914B-2633-4C28-81A7-D8D21069C56D}" srcOrd="0" destOrd="0" parTransId="{87673E3D-4FE9-4D17-B677-2038269DA021}" sibTransId="{5D76D2CA-8C09-41C6-BDBF-26A4EEEFDD18}"/>
    <dgm:cxn modelId="{C4B80EA5-0B76-4C40-9242-AEA1C11FB557}" type="presOf" srcId="{398D5BBE-5F03-4117-9118-8AA8CB0A7139}" destId="{79738F76-185F-4A24-943B-AFAEB1481A9D}" srcOrd="0" destOrd="2" presId="urn:microsoft.com/office/officeart/2005/8/layout/vList5"/>
    <dgm:cxn modelId="{2DD879F8-6A30-4FE2-B950-1F999D45B4A6}" srcId="{E795838F-57D8-4B99-B681-0C914B417883}" destId="{2E4C2E74-3AD7-4ACB-9F5D-4FC7FD884AF6}" srcOrd="1" destOrd="0" parTransId="{AF00E1D7-5742-4A7E-9DE8-B09046BBFAEA}" sibTransId="{938049A4-E2DC-4B37-A409-3E79AA157CC1}"/>
    <dgm:cxn modelId="{696F7949-FB63-469B-AE9F-9889DA1157E3}" srcId="{C2BA914B-2633-4C28-81A7-D8D21069C56D}" destId="{80E1FC46-C0CA-4432-9D32-8E6A18F959FC}" srcOrd="1" destOrd="0" parTransId="{418A0AEE-2135-4F1A-A5B0-C72B17E2588F}" sibTransId="{038B398A-8DA5-4274-A535-DBB1F135D090}"/>
    <dgm:cxn modelId="{AFCB18C7-F3D5-4DB1-8CEF-F92318367D1E}" type="presParOf" srcId="{CD6B390B-1DA1-4DB9-A169-6C9AF1E71C77}" destId="{8B2CA503-1F6F-4D6B-970A-A1E4A131E103}" srcOrd="0" destOrd="0" presId="urn:microsoft.com/office/officeart/2005/8/layout/vList5"/>
    <dgm:cxn modelId="{5B8A90DE-57B0-48CB-B5E5-83DC41B43ED0}" type="presParOf" srcId="{8B2CA503-1F6F-4D6B-970A-A1E4A131E103}" destId="{A5731946-7619-4BFD-8643-09505C7626EB}" srcOrd="0" destOrd="0" presId="urn:microsoft.com/office/officeart/2005/8/layout/vList5"/>
    <dgm:cxn modelId="{9DD009B2-A2F0-4C3D-97CE-F8690B7BB31D}" type="presParOf" srcId="{8B2CA503-1F6F-4D6B-970A-A1E4A131E103}" destId="{110F4F60-580D-4CB9-B3CF-EF1E1BCF7B0E}" srcOrd="1" destOrd="0" presId="urn:microsoft.com/office/officeart/2005/8/layout/vList5"/>
    <dgm:cxn modelId="{9A9B3811-7449-4878-90AA-8AA35350CCD9}" type="presParOf" srcId="{CD6B390B-1DA1-4DB9-A169-6C9AF1E71C77}" destId="{45924211-4D1B-477D-9B13-DED41B806A1D}" srcOrd="1" destOrd="0" presId="urn:microsoft.com/office/officeart/2005/8/layout/vList5"/>
    <dgm:cxn modelId="{6DEB6A29-C7FA-4C17-9C56-16263FF9DF2E}" type="presParOf" srcId="{CD6B390B-1DA1-4DB9-A169-6C9AF1E71C77}" destId="{F3D2FA80-4674-4E70-86B9-173852DA352A}" srcOrd="2" destOrd="0" presId="urn:microsoft.com/office/officeart/2005/8/layout/vList5"/>
    <dgm:cxn modelId="{37F69282-36C9-41BD-B503-ED50D8C72B8E}" type="presParOf" srcId="{F3D2FA80-4674-4E70-86B9-173852DA352A}" destId="{C66F7FB6-B5A9-4F2F-8040-FF3BA23960D8}" srcOrd="0" destOrd="0" presId="urn:microsoft.com/office/officeart/2005/8/layout/vList5"/>
    <dgm:cxn modelId="{92C00CA0-746B-4FE1-A39D-7C7341E213B9}" type="presParOf" srcId="{F3D2FA80-4674-4E70-86B9-173852DA352A}" destId="{79738F76-185F-4A24-943B-AFAEB1481A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37AB84-D9EE-4397-8DB2-810527B33180}" type="doc">
      <dgm:prSet loTypeId="urn:microsoft.com/office/officeart/2005/8/layout/hierarchy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F1710E5F-B16A-4145-82D6-F84E6196B29A}">
      <dgm:prSet phldrT="[文字]"/>
      <dgm:spPr/>
      <dgm:t>
        <a:bodyPr/>
        <a:lstStyle/>
        <a:p>
          <a:r>
            <a:rPr lang="zh-TW" altLang="en-US" dirty="0" smtClean="0"/>
            <a:t>註冊</a:t>
          </a:r>
          <a:endParaRPr lang="zh-TW" altLang="en-US" dirty="0"/>
        </a:p>
      </dgm:t>
    </dgm:pt>
    <dgm:pt modelId="{43465CA6-8712-404B-9CF9-3C60515F5A2C}" type="parTrans" cxnId="{2AE50AFE-72DD-4AD3-8ED2-723F933C12FE}">
      <dgm:prSet/>
      <dgm:spPr/>
      <dgm:t>
        <a:bodyPr/>
        <a:lstStyle/>
        <a:p>
          <a:endParaRPr lang="zh-TW" altLang="en-US"/>
        </a:p>
      </dgm:t>
    </dgm:pt>
    <dgm:pt modelId="{CF506993-8E47-4F44-9DF8-0D533706E9C7}" type="sibTrans" cxnId="{2AE50AFE-72DD-4AD3-8ED2-723F933C12FE}">
      <dgm:prSet/>
      <dgm:spPr/>
      <dgm:t>
        <a:bodyPr/>
        <a:lstStyle/>
        <a:p>
          <a:endParaRPr lang="zh-TW" altLang="en-US"/>
        </a:p>
      </dgm:t>
    </dgm:pt>
    <dgm:pt modelId="{9A722D22-5D44-472E-9436-3FF80D43A0C6}">
      <dgm:prSet phldrT="[文字]"/>
      <dgm:spPr/>
      <dgm:t>
        <a:bodyPr/>
        <a:lstStyle/>
        <a:p>
          <a:r>
            <a:rPr lang="zh-TW" altLang="en-US" dirty="0" smtClean="0"/>
            <a:t>登入</a:t>
          </a:r>
          <a:endParaRPr lang="zh-TW" altLang="en-US" dirty="0"/>
        </a:p>
      </dgm:t>
    </dgm:pt>
    <dgm:pt modelId="{1E443079-3F0E-44D2-BC0E-8E3808113F5C}" type="parTrans" cxnId="{452689B8-C088-4442-B65D-2A7EFE172BF4}">
      <dgm:prSet/>
      <dgm:spPr/>
      <dgm:t>
        <a:bodyPr/>
        <a:lstStyle/>
        <a:p>
          <a:endParaRPr lang="zh-TW" altLang="en-US"/>
        </a:p>
      </dgm:t>
    </dgm:pt>
    <dgm:pt modelId="{F8BB071A-4453-4968-B44F-C091B3CAF5A8}" type="sibTrans" cxnId="{452689B8-C088-4442-B65D-2A7EFE172BF4}">
      <dgm:prSet/>
      <dgm:spPr/>
      <dgm:t>
        <a:bodyPr/>
        <a:lstStyle/>
        <a:p>
          <a:endParaRPr lang="zh-TW" altLang="en-US"/>
        </a:p>
      </dgm:t>
    </dgm:pt>
    <dgm:pt modelId="{CA9E10E9-A590-4392-B6A4-10FF3DF2DD0F}">
      <dgm:prSet phldrT="[文字]"/>
      <dgm:spPr/>
      <dgm:t>
        <a:bodyPr/>
        <a:lstStyle/>
        <a:p>
          <a:r>
            <a:rPr lang="zh-TW" altLang="en-US" dirty="0" smtClean="0"/>
            <a:t>課程使用</a:t>
          </a:r>
          <a:endParaRPr lang="zh-TW" altLang="en-US" dirty="0"/>
        </a:p>
      </dgm:t>
    </dgm:pt>
    <dgm:pt modelId="{3120EA43-9719-4F47-B76C-9941F93C1BF1}" type="parTrans" cxnId="{2ABE01F0-8E5F-4924-B856-66DEEC9B1B61}">
      <dgm:prSet/>
      <dgm:spPr/>
      <dgm:t>
        <a:bodyPr/>
        <a:lstStyle/>
        <a:p>
          <a:endParaRPr lang="zh-TW" altLang="en-US"/>
        </a:p>
      </dgm:t>
    </dgm:pt>
    <dgm:pt modelId="{86175301-E60B-4DF4-A934-29BAA2CC96A2}" type="sibTrans" cxnId="{2ABE01F0-8E5F-4924-B856-66DEEC9B1B61}">
      <dgm:prSet/>
      <dgm:spPr/>
      <dgm:t>
        <a:bodyPr/>
        <a:lstStyle/>
        <a:p>
          <a:endParaRPr lang="zh-TW" altLang="en-US"/>
        </a:p>
      </dgm:t>
    </dgm:pt>
    <dgm:pt modelId="{711DDE74-0BB2-4FA9-B607-64B6DA792C04}">
      <dgm:prSet phldrT="[文字]"/>
      <dgm:spPr/>
      <dgm:t>
        <a:bodyPr/>
        <a:lstStyle/>
        <a:p>
          <a:r>
            <a:rPr lang="zh-TW" altLang="en-US" dirty="0" smtClean="0"/>
            <a:t>會員中心</a:t>
          </a:r>
          <a:endParaRPr lang="zh-TW" altLang="en-US" dirty="0"/>
        </a:p>
      </dgm:t>
    </dgm:pt>
    <dgm:pt modelId="{A853B494-20DB-48BD-B041-BA8A2ACA9D47}" type="parTrans" cxnId="{E6356511-7A51-467A-A8B0-FDBB8063F5B3}">
      <dgm:prSet/>
      <dgm:spPr/>
      <dgm:t>
        <a:bodyPr/>
        <a:lstStyle/>
        <a:p>
          <a:endParaRPr lang="zh-TW" altLang="en-US"/>
        </a:p>
      </dgm:t>
    </dgm:pt>
    <dgm:pt modelId="{340926C4-027C-4FEE-868A-EB6F6A63B7FE}" type="sibTrans" cxnId="{E6356511-7A51-467A-A8B0-FDBB8063F5B3}">
      <dgm:prSet/>
      <dgm:spPr/>
      <dgm:t>
        <a:bodyPr/>
        <a:lstStyle/>
        <a:p>
          <a:endParaRPr lang="zh-TW" altLang="en-US"/>
        </a:p>
      </dgm:t>
    </dgm:pt>
    <dgm:pt modelId="{4027E5FB-363A-41FD-8A91-EB6AD04176DF}">
      <dgm:prSet phldrT="[文字]"/>
      <dgm:spPr/>
      <dgm:t>
        <a:bodyPr/>
        <a:lstStyle/>
        <a:p>
          <a:r>
            <a:rPr lang="zh-TW" altLang="en-US" dirty="0" smtClean="0"/>
            <a:t>關於我們</a:t>
          </a:r>
          <a:endParaRPr lang="zh-TW" altLang="en-US" dirty="0"/>
        </a:p>
      </dgm:t>
    </dgm:pt>
    <dgm:pt modelId="{FE7C71F8-F84E-419B-8F32-0B7065E739C6}" type="parTrans" cxnId="{CF2ACD95-252B-42EB-AEA5-49F2AAF5FA77}">
      <dgm:prSet/>
      <dgm:spPr/>
      <dgm:t>
        <a:bodyPr/>
        <a:lstStyle/>
        <a:p>
          <a:endParaRPr lang="zh-TW" altLang="en-US"/>
        </a:p>
      </dgm:t>
    </dgm:pt>
    <dgm:pt modelId="{22D5583D-380E-49E7-8F1F-E71AA3B8438C}" type="sibTrans" cxnId="{CF2ACD95-252B-42EB-AEA5-49F2AAF5FA77}">
      <dgm:prSet/>
      <dgm:spPr/>
      <dgm:t>
        <a:bodyPr/>
        <a:lstStyle/>
        <a:p>
          <a:endParaRPr lang="zh-TW" altLang="en-US"/>
        </a:p>
      </dgm:t>
    </dgm:pt>
    <dgm:pt modelId="{16EB35CC-C7BB-42CD-BA79-3CA6702A1B57}">
      <dgm:prSet phldrT="[文字]"/>
      <dgm:spPr/>
      <dgm:t>
        <a:bodyPr/>
        <a:lstStyle/>
        <a:p>
          <a:r>
            <a:rPr lang="zh-TW" altLang="en-US" dirty="0" smtClean="0"/>
            <a:t>筆記使用</a:t>
          </a:r>
          <a:endParaRPr lang="zh-TW" altLang="en-US" dirty="0"/>
        </a:p>
      </dgm:t>
    </dgm:pt>
    <dgm:pt modelId="{CE8C39FF-9D13-4935-B27D-3BBC3966BA04}" type="parTrans" cxnId="{A6049271-58F0-4416-95AF-C46BDB5075A0}">
      <dgm:prSet/>
      <dgm:spPr/>
      <dgm:t>
        <a:bodyPr/>
        <a:lstStyle/>
        <a:p>
          <a:endParaRPr lang="zh-TW" altLang="en-US"/>
        </a:p>
      </dgm:t>
    </dgm:pt>
    <dgm:pt modelId="{EB1D7AC3-3B8E-4FD8-83D0-FE189E22A116}" type="sibTrans" cxnId="{A6049271-58F0-4416-95AF-C46BDB5075A0}">
      <dgm:prSet/>
      <dgm:spPr/>
      <dgm:t>
        <a:bodyPr/>
        <a:lstStyle/>
        <a:p>
          <a:endParaRPr lang="zh-TW" altLang="en-US"/>
        </a:p>
      </dgm:t>
    </dgm:pt>
    <dgm:pt modelId="{F90CB3E8-5BF3-4FEF-BA20-E038A2A5FBD2}">
      <dgm:prSet phldrT="[文字]"/>
      <dgm:spPr/>
      <dgm:t>
        <a:bodyPr/>
        <a:lstStyle/>
        <a:p>
          <a:r>
            <a:rPr lang="zh-TW" altLang="en-US" dirty="0" smtClean="0"/>
            <a:t>留言板</a:t>
          </a:r>
          <a:endParaRPr lang="zh-TW" altLang="en-US" dirty="0"/>
        </a:p>
      </dgm:t>
    </dgm:pt>
    <dgm:pt modelId="{BC1C0D14-7BB4-48D5-9589-EEE176781029}" type="parTrans" cxnId="{DDFB1FCB-21BB-4E5E-9483-5B549BEC178D}">
      <dgm:prSet/>
      <dgm:spPr/>
      <dgm:t>
        <a:bodyPr/>
        <a:lstStyle/>
        <a:p>
          <a:endParaRPr lang="zh-TW" altLang="en-US"/>
        </a:p>
      </dgm:t>
    </dgm:pt>
    <dgm:pt modelId="{F0F83BA8-DD44-4EFE-831C-64D234D604AE}" type="sibTrans" cxnId="{DDFB1FCB-21BB-4E5E-9483-5B549BEC178D}">
      <dgm:prSet/>
      <dgm:spPr/>
      <dgm:t>
        <a:bodyPr/>
        <a:lstStyle/>
        <a:p>
          <a:endParaRPr lang="zh-TW" altLang="en-US"/>
        </a:p>
      </dgm:t>
    </dgm:pt>
    <dgm:pt modelId="{9C7B8267-EAA5-48AA-9948-35415D43AA33}">
      <dgm:prSet phldrT="[文字]"/>
      <dgm:spPr/>
      <dgm:t>
        <a:bodyPr/>
        <a:lstStyle/>
        <a:p>
          <a:r>
            <a:rPr lang="zh-TW" altLang="en-US" smtClean="0"/>
            <a:t>牛刀小試</a:t>
          </a:r>
          <a:endParaRPr lang="zh-TW" altLang="en-US" dirty="0"/>
        </a:p>
      </dgm:t>
    </dgm:pt>
    <dgm:pt modelId="{E1E5EC4D-7E78-463C-843F-141FFF3D65E7}" type="parTrans" cxnId="{9A83B3DD-1A7E-4474-B055-CC12BC1A1928}">
      <dgm:prSet/>
      <dgm:spPr/>
      <dgm:t>
        <a:bodyPr/>
        <a:lstStyle/>
        <a:p>
          <a:endParaRPr lang="zh-TW" altLang="en-US"/>
        </a:p>
      </dgm:t>
    </dgm:pt>
    <dgm:pt modelId="{1695F740-E293-4815-88EA-950B18319638}" type="sibTrans" cxnId="{9A83B3DD-1A7E-4474-B055-CC12BC1A1928}">
      <dgm:prSet/>
      <dgm:spPr/>
      <dgm:t>
        <a:bodyPr/>
        <a:lstStyle/>
        <a:p>
          <a:endParaRPr lang="zh-TW" altLang="en-US"/>
        </a:p>
      </dgm:t>
    </dgm:pt>
    <dgm:pt modelId="{90EFA233-4EBC-4042-B15E-6893861B3516}">
      <dgm:prSet phldrT="[文字]"/>
      <dgm:spPr/>
      <dgm:t>
        <a:bodyPr/>
        <a:lstStyle/>
        <a:p>
          <a:r>
            <a:rPr lang="zh-TW" altLang="en-US" dirty="0" smtClean="0"/>
            <a:t>資料修改</a:t>
          </a:r>
          <a:endParaRPr lang="zh-TW" altLang="en-US" dirty="0"/>
        </a:p>
      </dgm:t>
    </dgm:pt>
    <dgm:pt modelId="{80619286-95F8-4845-813D-10F590FCE40D}" type="parTrans" cxnId="{A5668280-FAB0-421A-B023-794A4A131C14}">
      <dgm:prSet/>
      <dgm:spPr/>
      <dgm:t>
        <a:bodyPr/>
        <a:lstStyle/>
        <a:p>
          <a:endParaRPr lang="zh-TW" altLang="en-US"/>
        </a:p>
      </dgm:t>
    </dgm:pt>
    <dgm:pt modelId="{3D0B6BB3-2B56-4ED0-AB16-C2D50FFD84BB}" type="sibTrans" cxnId="{A5668280-FAB0-421A-B023-794A4A131C14}">
      <dgm:prSet/>
      <dgm:spPr/>
      <dgm:t>
        <a:bodyPr/>
        <a:lstStyle/>
        <a:p>
          <a:endParaRPr lang="zh-TW" altLang="en-US"/>
        </a:p>
      </dgm:t>
    </dgm:pt>
    <dgm:pt modelId="{02907726-8E79-497F-9E0F-47BAE0112BDD}">
      <dgm:prSet phldrT="[文字]"/>
      <dgm:spPr/>
      <dgm:t>
        <a:bodyPr/>
        <a:lstStyle/>
        <a:p>
          <a:r>
            <a:rPr lang="zh-TW" altLang="en-US" dirty="0" smtClean="0"/>
            <a:t>密碼修改</a:t>
          </a:r>
          <a:endParaRPr lang="zh-TW" altLang="en-US" dirty="0"/>
        </a:p>
      </dgm:t>
    </dgm:pt>
    <dgm:pt modelId="{F1156319-2BBC-4691-BE89-98361E8F85DA}" type="parTrans" cxnId="{FD238EC6-F139-47F8-8332-E2165669C11B}">
      <dgm:prSet/>
      <dgm:spPr/>
      <dgm:t>
        <a:bodyPr/>
        <a:lstStyle/>
        <a:p>
          <a:endParaRPr lang="zh-TW" altLang="en-US"/>
        </a:p>
      </dgm:t>
    </dgm:pt>
    <dgm:pt modelId="{82663CE9-549C-4FEC-932A-A35EE2EEAF63}" type="sibTrans" cxnId="{FD238EC6-F139-47F8-8332-E2165669C11B}">
      <dgm:prSet/>
      <dgm:spPr/>
      <dgm:t>
        <a:bodyPr/>
        <a:lstStyle/>
        <a:p>
          <a:endParaRPr lang="zh-TW" altLang="en-US"/>
        </a:p>
      </dgm:t>
    </dgm:pt>
    <dgm:pt modelId="{AEEED87D-72D2-4603-AE36-AB954EEB6617}">
      <dgm:prSet phldrT="[文字]"/>
      <dgm:spPr/>
      <dgm:t>
        <a:bodyPr/>
        <a:lstStyle/>
        <a:p>
          <a:r>
            <a:rPr lang="zh-TW" altLang="en-US" dirty="0" smtClean="0"/>
            <a:t>購買課程</a:t>
          </a:r>
          <a:endParaRPr lang="zh-TW" altLang="en-US" dirty="0"/>
        </a:p>
      </dgm:t>
    </dgm:pt>
    <dgm:pt modelId="{25989579-FD99-4011-A9E4-B24E0E3F5C9D}" type="parTrans" cxnId="{D9585C51-5B98-4CB1-A95C-12B59D551D8F}">
      <dgm:prSet/>
      <dgm:spPr/>
      <dgm:t>
        <a:bodyPr/>
        <a:lstStyle/>
        <a:p>
          <a:endParaRPr lang="zh-TW" altLang="en-US"/>
        </a:p>
      </dgm:t>
    </dgm:pt>
    <dgm:pt modelId="{A08B8B93-CA6B-4C49-B2AD-5BE37C62CC39}" type="sibTrans" cxnId="{D9585C51-5B98-4CB1-A95C-12B59D551D8F}">
      <dgm:prSet/>
      <dgm:spPr/>
      <dgm:t>
        <a:bodyPr/>
        <a:lstStyle/>
        <a:p>
          <a:endParaRPr lang="zh-TW" altLang="en-US"/>
        </a:p>
      </dgm:t>
    </dgm:pt>
    <dgm:pt modelId="{CCE40999-DC8B-42C0-BE6D-FDF3EA64AE8C}">
      <dgm:prSet phldrT="[文字]"/>
      <dgm:spPr/>
      <dgm:t>
        <a:bodyPr/>
        <a:lstStyle/>
        <a:p>
          <a:r>
            <a:rPr lang="zh-TW" altLang="en-US" dirty="0" smtClean="0"/>
            <a:t>加值系統</a:t>
          </a:r>
          <a:endParaRPr lang="zh-TW" altLang="en-US" dirty="0"/>
        </a:p>
      </dgm:t>
    </dgm:pt>
    <dgm:pt modelId="{7FDD650E-9CAD-4B37-80B5-DF89E3CCE7BC}" type="parTrans" cxnId="{621CB089-1470-4885-B80E-66188EE1B799}">
      <dgm:prSet/>
      <dgm:spPr/>
      <dgm:t>
        <a:bodyPr/>
        <a:lstStyle/>
        <a:p>
          <a:endParaRPr lang="zh-TW" altLang="en-US"/>
        </a:p>
      </dgm:t>
    </dgm:pt>
    <dgm:pt modelId="{5EBF9EF6-6E65-47C5-A7C6-DC78820A15A0}" type="sibTrans" cxnId="{621CB089-1470-4885-B80E-66188EE1B799}">
      <dgm:prSet/>
      <dgm:spPr/>
      <dgm:t>
        <a:bodyPr/>
        <a:lstStyle/>
        <a:p>
          <a:endParaRPr lang="zh-TW" altLang="en-US"/>
        </a:p>
      </dgm:t>
    </dgm:pt>
    <dgm:pt modelId="{4EAB1DE9-DD87-46CC-9364-AC1291372815}" type="pres">
      <dgm:prSet presAssocID="{8837AB84-D9EE-4397-8DB2-810527B331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7DA619DC-4C84-4AE1-84CB-2C3D83E9F1F0}" type="pres">
      <dgm:prSet presAssocID="{F1710E5F-B16A-4145-82D6-F84E6196B29A}" presName="hierRoot1" presStyleCnt="0"/>
      <dgm:spPr/>
    </dgm:pt>
    <dgm:pt modelId="{72E90F33-8D73-488F-AD3E-139E0A91B8B5}" type="pres">
      <dgm:prSet presAssocID="{F1710E5F-B16A-4145-82D6-F84E6196B29A}" presName="composite" presStyleCnt="0"/>
      <dgm:spPr/>
    </dgm:pt>
    <dgm:pt modelId="{B4D9D2EF-4E6C-4F8A-A1AF-100FD1774E8B}" type="pres">
      <dgm:prSet presAssocID="{F1710E5F-B16A-4145-82D6-F84E6196B29A}" presName="background" presStyleLbl="node0" presStyleIdx="0" presStyleCnt="1"/>
      <dgm:spPr/>
    </dgm:pt>
    <dgm:pt modelId="{18540B22-2C0E-46AB-B68C-808027A7351A}" type="pres">
      <dgm:prSet presAssocID="{F1710E5F-B16A-4145-82D6-F84E6196B29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8E5DF8F-01A0-4491-943F-4A3F1F7BA6B6}" type="pres">
      <dgm:prSet presAssocID="{F1710E5F-B16A-4145-82D6-F84E6196B29A}" presName="hierChild2" presStyleCnt="0"/>
      <dgm:spPr/>
    </dgm:pt>
    <dgm:pt modelId="{A8165FD9-8E6F-4055-B915-0DF649BFC072}" type="pres">
      <dgm:prSet presAssocID="{1E443079-3F0E-44D2-BC0E-8E3808113F5C}" presName="Name10" presStyleLbl="parChTrans1D2" presStyleIdx="0" presStyleCnt="1"/>
      <dgm:spPr/>
      <dgm:t>
        <a:bodyPr/>
        <a:lstStyle/>
        <a:p>
          <a:endParaRPr lang="zh-TW" altLang="en-US"/>
        </a:p>
      </dgm:t>
    </dgm:pt>
    <dgm:pt modelId="{1C4DDB4F-4EBC-4ECE-A238-741F6ACFFAB8}" type="pres">
      <dgm:prSet presAssocID="{9A722D22-5D44-472E-9436-3FF80D43A0C6}" presName="hierRoot2" presStyleCnt="0"/>
      <dgm:spPr/>
    </dgm:pt>
    <dgm:pt modelId="{50530DCF-1A08-4C98-9585-66C9E8A006C7}" type="pres">
      <dgm:prSet presAssocID="{9A722D22-5D44-472E-9436-3FF80D43A0C6}" presName="composite2" presStyleCnt="0"/>
      <dgm:spPr/>
    </dgm:pt>
    <dgm:pt modelId="{D32D9A6A-B168-43D6-932F-3A0D7BD6201A}" type="pres">
      <dgm:prSet presAssocID="{9A722D22-5D44-472E-9436-3FF80D43A0C6}" presName="background2" presStyleLbl="node2" presStyleIdx="0" presStyleCnt="1"/>
      <dgm:spPr/>
    </dgm:pt>
    <dgm:pt modelId="{116E2FE9-4611-49A3-8E47-1ADBA12DD2F4}" type="pres">
      <dgm:prSet presAssocID="{9A722D22-5D44-472E-9436-3FF80D43A0C6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B11488-09E7-4F45-AE17-3E9BBE88F23E}" type="pres">
      <dgm:prSet presAssocID="{9A722D22-5D44-472E-9436-3FF80D43A0C6}" presName="hierChild3" presStyleCnt="0"/>
      <dgm:spPr/>
    </dgm:pt>
    <dgm:pt modelId="{1DFCE616-1F57-4ABD-8DFE-42CC71CDCBC7}" type="pres">
      <dgm:prSet presAssocID="{3120EA43-9719-4F47-B76C-9941F93C1BF1}" presName="Name17" presStyleLbl="parChTrans1D3" presStyleIdx="0" presStyleCnt="3"/>
      <dgm:spPr/>
      <dgm:t>
        <a:bodyPr/>
        <a:lstStyle/>
        <a:p>
          <a:endParaRPr lang="zh-TW" altLang="en-US"/>
        </a:p>
      </dgm:t>
    </dgm:pt>
    <dgm:pt modelId="{CAC39148-981F-467D-AD6D-FC17B61528A8}" type="pres">
      <dgm:prSet presAssocID="{CA9E10E9-A590-4392-B6A4-10FF3DF2DD0F}" presName="hierRoot3" presStyleCnt="0"/>
      <dgm:spPr/>
    </dgm:pt>
    <dgm:pt modelId="{06EFDB86-569D-458D-9CDA-606C42D3304F}" type="pres">
      <dgm:prSet presAssocID="{CA9E10E9-A590-4392-B6A4-10FF3DF2DD0F}" presName="composite3" presStyleCnt="0"/>
      <dgm:spPr/>
    </dgm:pt>
    <dgm:pt modelId="{E9655999-91F8-49AB-9877-ADA62C053F11}" type="pres">
      <dgm:prSet presAssocID="{CA9E10E9-A590-4392-B6A4-10FF3DF2DD0F}" presName="background3" presStyleLbl="node3" presStyleIdx="0" presStyleCnt="3"/>
      <dgm:spPr/>
    </dgm:pt>
    <dgm:pt modelId="{5AC50E7C-6CAC-430B-ABA5-D79A9B1D8701}" type="pres">
      <dgm:prSet presAssocID="{CA9E10E9-A590-4392-B6A4-10FF3DF2DD0F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FB6F95-BD61-425F-803A-42B610F8AF3F}" type="pres">
      <dgm:prSet presAssocID="{CA9E10E9-A590-4392-B6A4-10FF3DF2DD0F}" presName="hierChild4" presStyleCnt="0"/>
      <dgm:spPr/>
    </dgm:pt>
    <dgm:pt modelId="{45CDDC7E-7B0C-4E88-BA9E-39F9070622E8}" type="pres">
      <dgm:prSet presAssocID="{CE8C39FF-9D13-4935-B27D-3BBC3966BA04}" presName="Name23" presStyleLbl="parChTrans1D4" presStyleIdx="0" presStyleCnt="7"/>
      <dgm:spPr/>
      <dgm:t>
        <a:bodyPr/>
        <a:lstStyle/>
        <a:p>
          <a:endParaRPr lang="zh-TW" altLang="en-US"/>
        </a:p>
      </dgm:t>
    </dgm:pt>
    <dgm:pt modelId="{0F06B369-E4A0-48AA-A53A-A4F7D5691435}" type="pres">
      <dgm:prSet presAssocID="{16EB35CC-C7BB-42CD-BA79-3CA6702A1B57}" presName="hierRoot4" presStyleCnt="0"/>
      <dgm:spPr/>
    </dgm:pt>
    <dgm:pt modelId="{E0649697-CEE0-44AD-B94B-457C77FE8F9A}" type="pres">
      <dgm:prSet presAssocID="{16EB35CC-C7BB-42CD-BA79-3CA6702A1B57}" presName="composite4" presStyleCnt="0"/>
      <dgm:spPr/>
    </dgm:pt>
    <dgm:pt modelId="{4A84EB42-5149-4543-86F3-CB888E7D8CFF}" type="pres">
      <dgm:prSet presAssocID="{16EB35CC-C7BB-42CD-BA79-3CA6702A1B57}" presName="background4" presStyleLbl="node4" presStyleIdx="0" presStyleCnt="7"/>
      <dgm:spPr/>
    </dgm:pt>
    <dgm:pt modelId="{61D036AF-0E1E-4E79-B724-2DBB73535378}" type="pres">
      <dgm:prSet presAssocID="{16EB35CC-C7BB-42CD-BA79-3CA6702A1B57}" presName="text4" presStyleLbl="fgAcc4" presStyleIdx="0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39A5BA3-6C01-48DC-B247-72ADE5FCFD02}" type="pres">
      <dgm:prSet presAssocID="{16EB35CC-C7BB-42CD-BA79-3CA6702A1B57}" presName="hierChild5" presStyleCnt="0"/>
      <dgm:spPr/>
    </dgm:pt>
    <dgm:pt modelId="{7E6D1177-32F4-4623-B566-CEC77CA0E3F6}" type="pres">
      <dgm:prSet presAssocID="{BC1C0D14-7BB4-48D5-9589-EEE176781029}" presName="Name23" presStyleLbl="parChTrans1D4" presStyleIdx="1" presStyleCnt="7"/>
      <dgm:spPr/>
      <dgm:t>
        <a:bodyPr/>
        <a:lstStyle/>
        <a:p>
          <a:endParaRPr lang="zh-TW" altLang="en-US"/>
        </a:p>
      </dgm:t>
    </dgm:pt>
    <dgm:pt modelId="{0C460E9E-9D5A-4C2E-8E13-FE40E139B660}" type="pres">
      <dgm:prSet presAssocID="{F90CB3E8-5BF3-4FEF-BA20-E038A2A5FBD2}" presName="hierRoot4" presStyleCnt="0"/>
      <dgm:spPr/>
    </dgm:pt>
    <dgm:pt modelId="{CD45546C-B05B-4831-80BC-3816DA978AD0}" type="pres">
      <dgm:prSet presAssocID="{F90CB3E8-5BF3-4FEF-BA20-E038A2A5FBD2}" presName="composite4" presStyleCnt="0"/>
      <dgm:spPr/>
    </dgm:pt>
    <dgm:pt modelId="{271C031A-E156-4B11-8908-C5253B0267C8}" type="pres">
      <dgm:prSet presAssocID="{F90CB3E8-5BF3-4FEF-BA20-E038A2A5FBD2}" presName="background4" presStyleLbl="node4" presStyleIdx="1" presStyleCnt="7"/>
      <dgm:spPr/>
    </dgm:pt>
    <dgm:pt modelId="{7E298BAE-27D1-47D2-B118-D7464DB69F5E}" type="pres">
      <dgm:prSet presAssocID="{F90CB3E8-5BF3-4FEF-BA20-E038A2A5FBD2}" presName="text4" presStyleLbl="fgAcc4" presStyleIdx="1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3E698A9-2467-416A-9AD1-5B12A32ABD71}" type="pres">
      <dgm:prSet presAssocID="{F90CB3E8-5BF3-4FEF-BA20-E038A2A5FBD2}" presName="hierChild5" presStyleCnt="0"/>
      <dgm:spPr/>
    </dgm:pt>
    <dgm:pt modelId="{D0B9DAE2-31DF-4658-8278-BA5F34E39F92}" type="pres">
      <dgm:prSet presAssocID="{E1E5EC4D-7E78-463C-843F-141FFF3D65E7}" presName="Name23" presStyleLbl="parChTrans1D4" presStyleIdx="2" presStyleCnt="7"/>
      <dgm:spPr/>
      <dgm:t>
        <a:bodyPr/>
        <a:lstStyle/>
        <a:p>
          <a:endParaRPr lang="zh-TW" altLang="en-US"/>
        </a:p>
      </dgm:t>
    </dgm:pt>
    <dgm:pt modelId="{EFB70341-06D2-4FE6-8187-1CCA45CB52F3}" type="pres">
      <dgm:prSet presAssocID="{9C7B8267-EAA5-48AA-9948-35415D43AA33}" presName="hierRoot4" presStyleCnt="0"/>
      <dgm:spPr/>
    </dgm:pt>
    <dgm:pt modelId="{CEBFB508-199E-4DE5-8D4E-F0106A130939}" type="pres">
      <dgm:prSet presAssocID="{9C7B8267-EAA5-48AA-9948-35415D43AA33}" presName="composite4" presStyleCnt="0"/>
      <dgm:spPr/>
    </dgm:pt>
    <dgm:pt modelId="{F79F0C59-0A7A-4DDF-BA4D-9789FDED2DCC}" type="pres">
      <dgm:prSet presAssocID="{9C7B8267-EAA5-48AA-9948-35415D43AA33}" presName="background4" presStyleLbl="node4" presStyleIdx="2" presStyleCnt="7"/>
      <dgm:spPr/>
    </dgm:pt>
    <dgm:pt modelId="{C142A0D8-C665-4429-AEB7-DE8BF5A617D3}" type="pres">
      <dgm:prSet presAssocID="{9C7B8267-EAA5-48AA-9948-35415D43AA33}" presName="text4" presStyleLbl="fgAcc4" presStyleIdx="2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5D534B1-25AF-44A2-97FD-1CBE47B58A46}" type="pres">
      <dgm:prSet presAssocID="{9C7B8267-EAA5-48AA-9948-35415D43AA33}" presName="hierChild5" presStyleCnt="0"/>
      <dgm:spPr/>
    </dgm:pt>
    <dgm:pt modelId="{ACB075FA-5F9B-4CE9-8E68-B6009585A192}" type="pres">
      <dgm:prSet presAssocID="{FE7C71F8-F84E-419B-8F32-0B7065E739C6}" presName="Name17" presStyleLbl="parChTrans1D3" presStyleIdx="1" presStyleCnt="3"/>
      <dgm:spPr/>
      <dgm:t>
        <a:bodyPr/>
        <a:lstStyle/>
        <a:p>
          <a:endParaRPr lang="zh-TW" altLang="en-US"/>
        </a:p>
      </dgm:t>
    </dgm:pt>
    <dgm:pt modelId="{CE1EB4DF-50AD-40D7-87E2-4B8ADE05C752}" type="pres">
      <dgm:prSet presAssocID="{4027E5FB-363A-41FD-8A91-EB6AD04176DF}" presName="hierRoot3" presStyleCnt="0"/>
      <dgm:spPr/>
    </dgm:pt>
    <dgm:pt modelId="{009149A9-25BB-4885-AC7E-81AAD452FC86}" type="pres">
      <dgm:prSet presAssocID="{4027E5FB-363A-41FD-8A91-EB6AD04176DF}" presName="composite3" presStyleCnt="0"/>
      <dgm:spPr/>
    </dgm:pt>
    <dgm:pt modelId="{37431B06-D999-4D73-9B7B-65C4881A3995}" type="pres">
      <dgm:prSet presAssocID="{4027E5FB-363A-41FD-8A91-EB6AD04176DF}" presName="background3" presStyleLbl="node3" presStyleIdx="1" presStyleCnt="3"/>
      <dgm:spPr/>
    </dgm:pt>
    <dgm:pt modelId="{2C1D6DDE-3E93-41E3-95BF-04318DF05299}" type="pres">
      <dgm:prSet presAssocID="{4027E5FB-363A-41FD-8A91-EB6AD04176DF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ADEF324-226C-4704-8E85-6BC5F2E3C90E}" type="pres">
      <dgm:prSet presAssocID="{4027E5FB-363A-41FD-8A91-EB6AD04176DF}" presName="hierChild4" presStyleCnt="0"/>
      <dgm:spPr/>
    </dgm:pt>
    <dgm:pt modelId="{979D6FF3-E5DA-4C5C-BD4E-771BB6B9AFF6}" type="pres">
      <dgm:prSet presAssocID="{A853B494-20DB-48BD-B041-BA8A2ACA9D47}" presName="Name17" presStyleLbl="parChTrans1D3" presStyleIdx="2" presStyleCnt="3"/>
      <dgm:spPr/>
      <dgm:t>
        <a:bodyPr/>
        <a:lstStyle/>
        <a:p>
          <a:endParaRPr lang="zh-TW" altLang="en-US"/>
        </a:p>
      </dgm:t>
    </dgm:pt>
    <dgm:pt modelId="{BB215110-BAD5-4E2E-B257-93352D34982C}" type="pres">
      <dgm:prSet presAssocID="{711DDE74-0BB2-4FA9-B607-64B6DA792C04}" presName="hierRoot3" presStyleCnt="0"/>
      <dgm:spPr/>
    </dgm:pt>
    <dgm:pt modelId="{EF881E80-2305-4AAA-B289-871309912F58}" type="pres">
      <dgm:prSet presAssocID="{711DDE74-0BB2-4FA9-B607-64B6DA792C04}" presName="composite3" presStyleCnt="0"/>
      <dgm:spPr/>
    </dgm:pt>
    <dgm:pt modelId="{0FF5A8D8-C121-44AF-BA6E-75435F590290}" type="pres">
      <dgm:prSet presAssocID="{711DDE74-0BB2-4FA9-B607-64B6DA792C04}" presName="background3" presStyleLbl="node3" presStyleIdx="2" presStyleCnt="3"/>
      <dgm:spPr/>
    </dgm:pt>
    <dgm:pt modelId="{981883FB-C687-4727-95C2-997FCC92AA6E}" type="pres">
      <dgm:prSet presAssocID="{711DDE74-0BB2-4FA9-B607-64B6DA792C04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D5C226D-F686-4B3E-B3D7-FB8BD85EB3BD}" type="pres">
      <dgm:prSet presAssocID="{711DDE74-0BB2-4FA9-B607-64B6DA792C04}" presName="hierChild4" presStyleCnt="0"/>
      <dgm:spPr/>
    </dgm:pt>
    <dgm:pt modelId="{DA541735-148F-49AB-8920-10FAC810F925}" type="pres">
      <dgm:prSet presAssocID="{80619286-95F8-4845-813D-10F590FCE40D}" presName="Name23" presStyleLbl="parChTrans1D4" presStyleIdx="3" presStyleCnt="7"/>
      <dgm:spPr/>
      <dgm:t>
        <a:bodyPr/>
        <a:lstStyle/>
        <a:p>
          <a:endParaRPr lang="zh-TW" altLang="en-US"/>
        </a:p>
      </dgm:t>
    </dgm:pt>
    <dgm:pt modelId="{085682F8-5FD9-473F-8982-3B64F526C208}" type="pres">
      <dgm:prSet presAssocID="{90EFA233-4EBC-4042-B15E-6893861B3516}" presName="hierRoot4" presStyleCnt="0"/>
      <dgm:spPr/>
    </dgm:pt>
    <dgm:pt modelId="{566423BC-9D36-46F7-8320-0C76FA7BBD5F}" type="pres">
      <dgm:prSet presAssocID="{90EFA233-4EBC-4042-B15E-6893861B3516}" presName="composite4" presStyleCnt="0"/>
      <dgm:spPr/>
    </dgm:pt>
    <dgm:pt modelId="{80609377-4A2C-4A9B-8B82-77C0B3740974}" type="pres">
      <dgm:prSet presAssocID="{90EFA233-4EBC-4042-B15E-6893861B3516}" presName="background4" presStyleLbl="node4" presStyleIdx="3" presStyleCnt="7"/>
      <dgm:spPr/>
    </dgm:pt>
    <dgm:pt modelId="{E4E7AF6C-90E8-4DF6-AB7D-2639C2124F60}" type="pres">
      <dgm:prSet presAssocID="{90EFA233-4EBC-4042-B15E-6893861B3516}" presName="text4" presStyleLbl="fgAcc4" presStyleIdx="3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1B11D1B-93E4-4122-8C38-3272BA181796}" type="pres">
      <dgm:prSet presAssocID="{90EFA233-4EBC-4042-B15E-6893861B3516}" presName="hierChild5" presStyleCnt="0"/>
      <dgm:spPr/>
    </dgm:pt>
    <dgm:pt modelId="{D587A293-641D-4368-9769-47D01480042F}" type="pres">
      <dgm:prSet presAssocID="{F1156319-2BBC-4691-BE89-98361E8F85DA}" presName="Name23" presStyleLbl="parChTrans1D4" presStyleIdx="4" presStyleCnt="7"/>
      <dgm:spPr/>
      <dgm:t>
        <a:bodyPr/>
        <a:lstStyle/>
        <a:p>
          <a:endParaRPr lang="zh-TW" altLang="en-US"/>
        </a:p>
      </dgm:t>
    </dgm:pt>
    <dgm:pt modelId="{840842EF-0F04-4622-9793-FF648E6870DF}" type="pres">
      <dgm:prSet presAssocID="{02907726-8E79-497F-9E0F-47BAE0112BDD}" presName="hierRoot4" presStyleCnt="0"/>
      <dgm:spPr/>
    </dgm:pt>
    <dgm:pt modelId="{AC29EFE1-F3E1-4545-BF9C-34BB7EEEAE55}" type="pres">
      <dgm:prSet presAssocID="{02907726-8E79-497F-9E0F-47BAE0112BDD}" presName="composite4" presStyleCnt="0"/>
      <dgm:spPr/>
    </dgm:pt>
    <dgm:pt modelId="{E0A97020-E38A-4FF1-97EB-247C8A5E81D2}" type="pres">
      <dgm:prSet presAssocID="{02907726-8E79-497F-9E0F-47BAE0112BDD}" presName="background4" presStyleLbl="node4" presStyleIdx="4" presStyleCnt="7"/>
      <dgm:spPr/>
    </dgm:pt>
    <dgm:pt modelId="{288A9B2E-D4B9-40D4-809B-E03D60748F20}" type="pres">
      <dgm:prSet presAssocID="{02907726-8E79-497F-9E0F-47BAE0112BDD}" presName="text4" presStyleLbl="fgAcc4" presStyleIdx="4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21B812-0D53-4201-A742-980D2F0F5C18}" type="pres">
      <dgm:prSet presAssocID="{02907726-8E79-497F-9E0F-47BAE0112BDD}" presName="hierChild5" presStyleCnt="0"/>
      <dgm:spPr/>
    </dgm:pt>
    <dgm:pt modelId="{46EC1B9F-D64A-47B6-8C6B-0330DD5C83FA}" type="pres">
      <dgm:prSet presAssocID="{25989579-FD99-4011-A9E4-B24E0E3F5C9D}" presName="Name23" presStyleLbl="parChTrans1D4" presStyleIdx="5" presStyleCnt="7"/>
      <dgm:spPr/>
      <dgm:t>
        <a:bodyPr/>
        <a:lstStyle/>
        <a:p>
          <a:endParaRPr lang="zh-TW" altLang="en-US"/>
        </a:p>
      </dgm:t>
    </dgm:pt>
    <dgm:pt modelId="{466530FE-1CE4-4A1E-8C35-9A6D2DD58BC8}" type="pres">
      <dgm:prSet presAssocID="{AEEED87D-72D2-4603-AE36-AB954EEB6617}" presName="hierRoot4" presStyleCnt="0"/>
      <dgm:spPr/>
    </dgm:pt>
    <dgm:pt modelId="{CE484F71-C1ED-4A9E-8DC1-43D08EB413AE}" type="pres">
      <dgm:prSet presAssocID="{AEEED87D-72D2-4603-AE36-AB954EEB6617}" presName="composite4" presStyleCnt="0"/>
      <dgm:spPr/>
    </dgm:pt>
    <dgm:pt modelId="{8AFAA294-AB5A-43E1-9351-C0D3A1CF88DE}" type="pres">
      <dgm:prSet presAssocID="{AEEED87D-72D2-4603-AE36-AB954EEB6617}" presName="background4" presStyleLbl="node4" presStyleIdx="5" presStyleCnt="7"/>
      <dgm:spPr/>
    </dgm:pt>
    <dgm:pt modelId="{BD399962-2712-4C97-93E8-4A4BED332FD8}" type="pres">
      <dgm:prSet presAssocID="{AEEED87D-72D2-4603-AE36-AB954EEB6617}" presName="text4" presStyleLbl="fgAcc4" presStyleIdx="5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FE01CF5-F14E-4F48-847B-ADC0E32A71AB}" type="pres">
      <dgm:prSet presAssocID="{AEEED87D-72D2-4603-AE36-AB954EEB6617}" presName="hierChild5" presStyleCnt="0"/>
      <dgm:spPr/>
    </dgm:pt>
    <dgm:pt modelId="{55F8DFC5-0664-40F4-8471-FD31D8E77C81}" type="pres">
      <dgm:prSet presAssocID="{7FDD650E-9CAD-4B37-80B5-DF89E3CCE7BC}" presName="Name23" presStyleLbl="parChTrans1D4" presStyleIdx="6" presStyleCnt="7"/>
      <dgm:spPr/>
      <dgm:t>
        <a:bodyPr/>
        <a:lstStyle/>
        <a:p>
          <a:endParaRPr lang="zh-TW" altLang="en-US"/>
        </a:p>
      </dgm:t>
    </dgm:pt>
    <dgm:pt modelId="{1F10A0F5-DB63-43FE-A3C7-3CAB51BB3285}" type="pres">
      <dgm:prSet presAssocID="{CCE40999-DC8B-42C0-BE6D-FDF3EA64AE8C}" presName="hierRoot4" presStyleCnt="0"/>
      <dgm:spPr/>
    </dgm:pt>
    <dgm:pt modelId="{62738FD1-F96B-4073-AE42-064999AFF4DB}" type="pres">
      <dgm:prSet presAssocID="{CCE40999-DC8B-42C0-BE6D-FDF3EA64AE8C}" presName="composite4" presStyleCnt="0"/>
      <dgm:spPr/>
    </dgm:pt>
    <dgm:pt modelId="{E15FAA5A-3D31-4A2E-9401-3C2B28AEE830}" type="pres">
      <dgm:prSet presAssocID="{CCE40999-DC8B-42C0-BE6D-FDF3EA64AE8C}" presName="background4" presStyleLbl="node4" presStyleIdx="6" presStyleCnt="7"/>
      <dgm:spPr/>
    </dgm:pt>
    <dgm:pt modelId="{2CA2ED84-F51D-40E3-9764-9A7D54BD3130}" type="pres">
      <dgm:prSet presAssocID="{CCE40999-DC8B-42C0-BE6D-FDF3EA64AE8C}" presName="text4" presStyleLbl="fgAcc4" presStyleIdx="6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3C81C01-1C20-419E-BABC-3D281501C986}" type="pres">
      <dgm:prSet presAssocID="{CCE40999-DC8B-42C0-BE6D-FDF3EA64AE8C}" presName="hierChild5" presStyleCnt="0"/>
      <dgm:spPr/>
    </dgm:pt>
  </dgm:ptLst>
  <dgm:cxnLst>
    <dgm:cxn modelId="{67034BF5-F4EA-4E31-A81C-4327E3F0E6E0}" type="presOf" srcId="{4027E5FB-363A-41FD-8A91-EB6AD04176DF}" destId="{2C1D6DDE-3E93-41E3-95BF-04318DF05299}" srcOrd="0" destOrd="0" presId="urn:microsoft.com/office/officeart/2005/8/layout/hierarchy1"/>
    <dgm:cxn modelId="{A5668280-FAB0-421A-B023-794A4A131C14}" srcId="{711DDE74-0BB2-4FA9-B607-64B6DA792C04}" destId="{90EFA233-4EBC-4042-B15E-6893861B3516}" srcOrd="0" destOrd="0" parTransId="{80619286-95F8-4845-813D-10F590FCE40D}" sibTransId="{3D0B6BB3-2B56-4ED0-AB16-C2D50FFD84BB}"/>
    <dgm:cxn modelId="{2AE50AFE-72DD-4AD3-8ED2-723F933C12FE}" srcId="{8837AB84-D9EE-4397-8DB2-810527B33180}" destId="{F1710E5F-B16A-4145-82D6-F84E6196B29A}" srcOrd="0" destOrd="0" parTransId="{43465CA6-8712-404B-9CF9-3C60515F5A2C}" sibTransId="{CF506993-8E47-4F44-9DF8-0D533706E9C7}"/>
    <dgm:cxn modelId="{5FF1ECFC-97C8-48BA-9618-7BAB82E0414C}" type="presOf" srcId="{80619286-95F8-4845-813D-10F590FCE40D}" destId="{DA541735-148F-49AB-8920-10FAC810F925}" srcOrd="0" destOrd="0" presId="urn:microsoft.com/office/officeart/2005/8/layout/hierarchy1"/>
    <dgm:cxn modelId="{9A22ECCD-3148-4AE0-971D-0650E722925A}" type="presOf" srcId="{3120EA43-9719-4F47-B76C-9941F93C1BF1}" destId="{1DFCE616-1F57-4ABD-8DFE-42CC71CDCBC7}" srcOrd="0" destOrd="0" presId="urn:microsoft.com/office/officeart/2005/8/layout/hierarchy1"/>
    <dgm:cxn modelId="{422FA6BF-C5E5-4A64-8BFF-EF7479A898CE}" type="presOf" srcId="{F90CB3E8-5BF3-4FEF-BA20-E038A2A5FBD2}" destId="{7E298BAE-27D1-47D2-B118-D7464DB69F5E}" srcOrd="0" destOrd="0" presId="urn:microsoft.com/office/officeart/2005/8/layout/hierarchy1"/>
    <dgm:cxn modelId="{DDABFA6A-5C80-4A8D-9C91-0986FA4B7F22}" type="presOf" srcId="{BC1C0D14-7BB4-48D5-9589-EEE176781029}" destId="{7E6D1177-32F4-4623-B566-CEC77CA0E3F6}" srcOrd="0" destOrd="0" presId="urn:microsoft.com/office/officeart/2005/8/layout/hierarchy1"/>
    <dgm:cxn modelId="{95F85F5D-1072-4D83-BC09-5262F67AFFFB}" type="presOf" srcId="{9C7B8267-EAA5-48AA-9948-35415D43AA33}" destId="{C142A0D8-C665-4429-AEB7-DE8BF5A617D3}" srcOrd="0" destOrd="0" presId="urn:microsoft.com/office/officeart/2005/8/layout/hierarchy1"/>
    <dgm:cxn modelId="{A6049271-58F0-4416-95AF-C46BDB5075A0}" srcId="{CA9E10E9-A590-4392-B6A4-10FF3DF2DD0F}" destId="{16EB35CC-C7BB-42CD-BA79-3CA6702A1B57}" srcOrd="0" destOrd="0" parTransId="{CE8C39FF-9D13-4935-B27D-3BBC3966BA04}" sibTransId="{EB1D7AC3-3B8E-4FD8-83D0-FE189E22A116}"/>
    <dgm:cxn modelId="{2ABE01F0-8E5F-4924-B856-66DEEC9B1B61}" srcId="{9A722D22-5D44-472E-9436-3FF80D43A0C6}" destId="{CA9E10E9-A590-4392-B6A4-10FF3DF2DD0F}" srcOrd="0" destOrd="0" parTransId="{3120EA43-9719-4F47-B76C-9941F93C1BF1}" sibTransId="{86175301-E60B-4DF4-A934-29BAA2CC96A2}"/>
    <dgm:cxn modelId="{626EBFFA-FA04-490D-9202-AD78B55691EA}" type="presOf" srcId="{90EFA233-4EBC-4042-B15E-6893861B3516}" destId="{E4E7AF6C-90E8-4DF6-AB7D-2639C2124F60}" srcOrd="0" destOrd="0" presId="urn:microsoft.com/office/officeart/2005/8/layout/hierarchy1"/>
    <dgm:cxn modelId="{1DDAF564-0D2F-4CCB-AB7C-266294D58DE1}" type="presOf" srcId="{CA9E10E9-A590-4392-B6A4-10FF3DF2DD0F}" destId="{5AC50E7C-6CAC-430B-ABA5-D79A9B1D8701}" srcOrd="0" destOrd="0" presId="urn:microsoft.com/office/officeart/2005/8/layout/hierarchy1"/>
    <dgm:cxn modelId="{867BF6B7-8668-40F8-8CDC-E8FF5F67FF8B}" type="presOf" srcId="{F1156319-2BBC-4691-BE89-98361E8F85DA}" destId="{D587A293-641D-4368-9769-47D01480042F}" srcOrd="0" destOrd="0" presId="urn:microsoft.com/office/officeart/2005/8/layout/hierarchy1"/>
    <dgm:cxn modelId="{5FF4630B-B67D-410A-AEDA-13362DD07200}" type="presOf" srcId="{16EB35CC-C7BB-42CD-BA79-3CA6702A1B57}" destId="{61D036AF-0E1E-4E79-B724-2DBB73535378}" srcOrd="0" destOrd="0" presId="urn:microsoft.com/office/officeart/2005/8/layout/hierarchy1"/>
    <dgm:cxn modelId="{83F0AD62-AF07-48D4-A37E-332358DBF5A0}" type="presOf" srcId="{F1710E5F-B16A-4145-82D6-F84E6196B29A}" destId="{18540B22-2C0E-46AB-B68C-808027A7351A}" srcOrd="0" destOrd="0" presId="urn:microsoft.com/office/officeart/2005/8/layout/hierarchy1"/>
    <dgm:cxn modelId="{FD238EC6-F139-47F8-8332-E2165669C11B}" srcId="{711DDE74-0BB2-4FA9-B607-64B6DA792C04}" destId="{02907726-8E79-497F-9E0F-47BAE0112BDD}" srcOrd="1" destOrd="0" parTransId="{F1156319-2BBC-4691-BE89-98361E8F85DA}" sibTransId="{82663CE9-549C-4FEC-932A-A35EE2EEAF63}"/>
    <dgm:cxn modelId="{11063287-F1DB-44EF-90F0-FB2185C27656}" type="presOf" srcId="{8837AB84-D9EE-4397-8DB2-810527B33180}" destId="{4EAB1DE9-DD87-46CC-9364-AC1291372815}" srcOrd="0" destOrd="0" presId="urn:microsoft.com/office/officeart/2005/8/layout/hierarchy1"/>
    <dgm:cxn modelId="{F4165436-7024-4439-84C8-6B080BC07605}" type="presOf" srcId="{25989579-FD99-4011-A9E4-B24E0E3F5C9D}" destId="{46EC1B9F-D64A-47B6-8C6B-0330DD5C83FA}" srcOrd="0" destOrd="0" presId="urn:microsoft.com/office/officeart/2005/8/layout/hierarchy1"/>
    <dgm:cxn modelId="{D9585C51-5B98-4CB1-A95C-12B59D551D8F}" srcId="{711DDE74-0BB2-4FA9-B607-64B6DA792C04}" destId="{AEEED87D-72D2-4603-AE36-AB954EEB6617}" srcOrd="2" destOrd="0" parTransId="{25989579-FD99-4011-A9E4-B24E0E3F5C9D}" sibTransId="{A08B8B93-CA6B-4C49-B2AD-5BE37C62CC39}"/>
    <dgm:cxn modelId="{DDFB1FCB-21BB-4E5E-9483-5B549BEC178D}" srcId="{CA9E10E9-A590-4392-B6A4-10FF3DF2DD0F}" destId="{F90CB3E8-5BF3-4FEF-BA20-E038A2A5FBD2}" srcOrd="1" destOrd="0" parTransId="{BC1C0D14-7BB4-48D5-9589-EEE176781029}" sibTransId="{F0F83BA8-DD44-4EFE-831C-64D234D604AE}"/>
    <dgm:cxn modelId="{9D890755-2B06-4736-B782-EE6F527FA2CE}" type="presOf" srcId="{02907726-8E79-497F-9E0F-47BAE0112BDD}" destId="{288A9B2E-D4B9-40D4-809B-E03D60748F20}" srcOrd="0" destOrd="0" presId="urn:microsoft.com/office/officeart/2005/8/layout/hierarchy1"/>
    <dgm:cxn modelId="{A59F2533-3DC6-4016-A630-6B8A205741EE}" type="presOf" srcId="{A853B494-20DB-48BD-B041-BA8A2ACA9D47}" destId="{979D6FF3-E5DA-4C5C-BD4E-771BB6B9AFF6}" srcOrd="0" destOrd="0" presId="urn:microsoft.com/office/officeart/2005/8/layout/hierarchy1"/>
    <dgm:cxn modelId="{96CBF2A9-7E80-4CDC-B9C8-2F062B304C02}" type="presOf" srcId="{CCE40999-DC8B-42C0-BE6D-FDF3EA64AE8C}" destId="{2CA2ED84-F51D-40E3-9764-9A7D54BD3130}" srcOrd="0" destOrd="0" presId="urn:microsoft.com/office/officeart/2005/8/layout/hierarchy1"/>
    <dgm:cxn modelId="{A81E176B-8D30-429F-960F-7B301F0B5905}" type="presOf" srcId="{FE7C71F8-F84E-419B-8F32-0B7065E739C6}" destId="{ACB075FA-5F9B-4CE9-8E68-B6009585A192}" srcOrd="0" destOrd="0" presId="urn:microsoft.com/office/officeart/2005/8/layout/hierarchy1"/>
    <dgm:cxn modelId="{7A43F324-C91A-46E3-9D58-C5DF54E40C70}" type="presOf" srcId="{AEEED87D-72D2-4603-AE36-AB954EEB6617}" destId="{BD399962-2712-4C97-93E8-4A4BED332FD8}" srcOrd="0" destOrd="0" presId="urn:microsoft.com/office/officeart/2005/8/layout/hierarchy1"/>
    <dgm:cxn modelId="{F23A5829-32A7-4573-A509-F949411C455C}" type="presOf" srcId="{7FDD650E-9CAD-4B37-80B5-DF89E3CCE7BC}" destId="{55F8DFC5-0664-40F4-8471-FD31D8E77C81}" srcOrd="0" destOrd="0" presId="urn:microsoft.com/office/officeart/2005/8/layout/hierarchy1"/>
    <dgm:cxn modelId="{9A83B3DD-1A7E-4474-B055-CC12BC1A1928}" srcId="{CA9E10E9-A590-4392-B6A4-10FF3DF2DD0F}" destId="{9C7B8267-EAA5-48AA-9948-35415D43AA33}" srcOrd="2" destOrd="0" parTransId="{E1E5EC4D-7E78-463C-843F-141FFF3D65E7}" sibTransId="{1695F740-E293-4815-88EA-950B18319638}"/>
    <dgm:cxn modelId="{63FAF54F-AD8A-46C3-A1B6-1802821F916E}" type="presOf" srcId="{1E443079-3F0E-44D2-BC0E-8E3808113F5C}" destId="{A8165FD9-8E6F-4055-B915-0DF649BFC072}" srcOrd="0" destOrd="0" presId="urn:microsoft.com/office/officeart/2005/8/layout/hierarchy1"/>
    <dgm:cxn modelId="{B42DF0A4-35EE-4F18-9048-70A8D8ED6EB4}" type="presOf" srcId="{711DDE74-0BB2-4FA9-B607-64B6DA792C04}" destId="{981883FB-C687-4727-95C2-997FCC92AA6E}" srcOrd="0" destOrd="0" presId="urn:microsoft.com/office/officeart/2005/8/layout/hierarchy1"/>
    <dgm:cxn modelId="{E6356511-7A51-467A-A8B0-FDBB8063F5B3}" srcId="{9A722D22-5D44-472E-9436-3FF80D43A0C6}" destId="{711DDE74-0BB2-4FA9-B607-64B6DA792C04}" srcOrd="2" destOrd="0" parTransId="{A853B494-20DB-48BD-B041-BA8A2ACA9D47}" sibTransId="{340926C4-027C-4FEE-868A-EB6F6A63B7FE}"/>
    <dgm:cxn modelId="{53E1F518-54B7-4C23-800F-835526BAA07A}" type="presOf" srcId="{9A722D22-5D44-472E-9436-3FF80D43A0C6}" destId="{116E2FE9-4611-49A3-8E47-1ADBA12DD2F4}" srcOrd="0" destOrd="0" presId="urn:microsoft.com/office/officeart/2005/8/layout/hierarchy1"/>
    <dgm:cxn modelId="{452689B8-C088-4442-B65D-2A7EFE172BF4}" srcId="{F1710E5F-B16A-4145-82D6-F84E6196B29A}" destId="{9A722D22-5D44-472E-9436-3FF80D43A0C6}" srcOrd="0" destOrd="0" parTransId="{1E443079-3F0E-44D2-BC0E-8E3808113F5C}" sibTransId="{F8BB071A-4453-4968-B44F-C091B3CAF5A8}"/>
    <dgm:cxn modelId="{6EBD94EA-7515-4AE2-A9C5-0EE7BA785C78}" type="presOf" srcId="{CE8C39FF-9D13-4935-B27D-3BBC3966BA04}" destId="{45CDDC7E-7B0C-4E88-BA9E-39F9070622E8}" srcOrd="0" destOrd="0" presId="urn:microsoft.com/office/officeart/2005/8/layout/hierarchy1"/>
    <dgm:cxn modelId="{621CB089-1470-4885-B80E-66188EE1B799}" srcId="{711DDE74-0BB2-4FA9-B607-64B6DA792C04}" destId="{CCE40999-DC8B-42C0-BE6D-FDF3EA64AE8C}" srcOrd="3" destOrd="0" parTransId="{7FDD650E-9CAD-4B37-80B5-DF89E3CCE7BC}" sibTransId="{5EBF9EF6-6E65-47C5-A7C6-DC78820A15A0}"/>
    <dgm:cxn modelId="{CBBB5509-4E25-468E-9768-879B3CB1D1D4}" type="presOf" srcId="{E1E5EC4D-7E78-463C-843F-141FFF3D65E7}" destId="{D0B9DAE2-31DF-4658-8278-BA5F34E39F92}" srcOrd="0" destOrd="0" presId="urn:microsoft.com/office/officeart/2005/8/layout/hierarchy1"/>
    <dgm:cxn modelId="{CF2ACD95-252B-42EB-AEA5-49F2AAF5FA77}" srcId="{9A722D22-5D44-472E-9436-3FF80D43A0C6}" destId="{4027E5FB-363A-41FD-8A91-EB6AD04176DF}" srcOrd="1" destOrd="0" parTransId="{FE7C71F8-F84E-419B-8F32-0B7065E739C6}" sibTransId="{22D5583D-380E-49E7-8F1F-E71AA3B8438C}"/>
    <dgm:cxn modelId="{ECF1FBF9-1C7D-4C8A-99A3-954383A60753}" type="presParOf" srcId="{4EAB1DE9-DD87-46CC-9364-AC1291372815}" destId="{7DA619DC-4C84-4AE1-84CB-2C3D83E9F1F0}" srcOrd="0" destOrd="0" presId="urn:microsoft.com/office/officeart/2005/8/layout/hierarchy1"/>
    <dgm:cxn modelId="{56CA43BC-46F9-4C61-A27C-6A16C26450FC}" type="presParOf" srcId="{7DA619DC-4C84-4AE1-84CB-2C3D83E9F1F0}" destId="{72E90F33-8D73-488F-AD3E-139E0A91B8B5}" srcOrd="0" destOrd="0" presId="urn:microsoft.com/office/officeart/2005/8/layout/hierarchy1"/>
    <dgm:cxn modelId="{987E8D02-47E4-4200-9F4A-A1097ED5F2FD}" type="presParOf" srcId="{72E90F33-8D73-488F-AD3E-139E0A91B8B5}" destId="{B4D9D2EF-4E6C-4F8A-A1AF-100FD1774E8B}" srcOrd="0" destOrd="0" presId="urn:microsoft.com/office/officeart/2005/8/layout/hierarchy1"/>
    <dgm:cxn modelId="{9B7F9A91-ED18-4629-90BE-2532FEF87B26}" type="presParOf" srcId="{72E90F33-8D73-488F-AD3E-139E0A91B8B5}" destId="{18540B22-2C0E-46AB-B68C-808027A7351A}" srcOrd="1" destOrd="0" presId="urn:microsoft.com/office/officeart/2005/8/layout/hierarchy1"/>
    <dgm:cxn modelId="{A95CC458-2DAB-4677-A7FF-D3B6325A51A9}" type="presParOf" srcId="{7DA619DC-4C84-4AE1-84CB-2C3D83E9F1F0}" destId="{38E5DF8F-01A0-4491-943F-4A3F1F7BA6B6}" srcOrd="1" destOrd="0" presId="urn:microsoft.com/office/officeart/2005/8/layout/hierarchy1"/>
    <dgm:cxn modelId="{04B102D2-9BB0-43BA-A380-90194252A2EC}" type="presParOf" srcId="{38E5DF8F-01A0-4491-943F-4A3F1F7BA6B6}" destId="{A8165FD9-8E6F-4055-B915-0DF649BFC072}" srcOrd="0" destOrd="0" presId="urn:microsoft.com/office/officeart/2005/8/layout/hierarchy1"/>
    <dgm:cxn modelId="{833C1A88-72BB-43B6-A965-EE7C5A6BDA44}" type="presParOf" srcId="{38E5DF8F-01A0-4491-943F-4A3F1F7BA6B6}" destId="{1C4DDB4F-4EBC-4ECE-A238-741F6ACFFAB8}" srcOrd="1" destOrd="0" presId="urn:microsoft.com/office/officeart/2005/8/layout/hierarchy1"/>
    <dgm:cxn modelId="{EB3AC88D-6C7C-4B33-9087-C5037AD8513B}" type="presParOf" srcId="{1C4DDB4F-4EBC-4ECE-A238-741F6ACFFAB8}" destId="{50530DCF-1A08-4C98-9585-66C9E8A006C7}" srcOrd="0" destOrd="0" presId="urn:microsoft.com/office/officeart/2005/8/layout/hierarchy1"/>
    <dgm:cxn modelId="{9BA6D1F6-9B39-442D-A7CA-6BA550D5082C}" type="presParOf" srcId="{50530DCF-1A08-4C98-9585-66C9E8A006C7}" destId="{D32D9A6A-B168-43D6-932F-3A0D7BD6201A}" srcOrd="0" destOrd="0" presId="urn:microsoft.com/office/officeart/2005/8/layout/hierarchy1"/>
    <dgm:cxn modelId="{DEEEC6A0-E678-4617-A1FD-8C9609C9C0B0}" type="presParOf" srcId="{50530DCF-1A08-4C98-9585-66C9E8A006C7}" destId="{116E2FE9-4611-49A3-8E47-1ADBA12DD2F4}" srcOrd="1" destOrd="0" presId="urn:microsoft.com/office/officeart/2005/8/layout/hierarchy1"/>
    <dgm:cxn modelId="{1275E506-B526-4A00-9B9C-9993CFC1B6A2}" type="presParOf" srcId="{1C4DDB4F-4EBC-4ECE-A238-741F6ACFFAB8}" destId="{23B11488-09E7-4F45-AE17-3E9BBE88F23E}" srcOrd="1" destOrd="0" presId="urn:microsoft.com/office/officeart/2005/8/layout/hierarchy1"/>
    <dgm:cxn modelId="{28C7ED8A-49D8-4AE9-8625-DA9B29182359}" type="presParOf" srcId="{23B11488-09E7-4F45-AE17-3E9BBE88F23E}" destId="{1DFCE616-1F57-4ABD-8DFE-42CC71CDCBC7}" srcOrd="0" destOrd="0" presId="urn:microsoft.com/office/officeart/2005/8/layout/hierarchy1"/>
    <dgm:cxn modelId="{B3FD1212-7A6B-4AD6-866F-03A85FCE0772}" type="presParOf" srcId="{23B11488-09E7-4F45-AE17-3E9BBE88F23E}" destId="{CAC39148-981F-467D-AD6D-FC17B61528A8}" srcOrd="1" destOrd="0" presId="urn:microsoft.com/office/officeart/2005/8/layout/hierarchy1"/>
    <dgm:cxn modelId="{0835B19D-D9E4-4BA9-9C45-A176836D54E9}" type="presParOf" srcId="{CAC39148-981F-467D-AD6D-FC17B61528A8}" destId="{06EFDB86-569D-458D-9CDA-606C42D3304F}" srcOrd="0" destOrd="0" presId="urn:microsoft.com/office/officeart/2005/8/layout/hierarchy1"/>
    <dgm:cxn modelId="{04CCB751-A62E-47C0-9EB7-2A92D09EDC63}" type="presParOf" srcId="{06EFDB86-569D-458D-9CDA-606C42D3304F}" destId="{E9655999-91F8-49AB-9877-ADA62C053F11}" srcOrd="0" destOrd="0" presId="urn:microsoft.com/office/officeart/2005/8/layout/hierarchy1"/>
    <dgm:cxn modelId="{E491AB95-A041-4592-BC68-B1332DD9E48C}" type="presParOf" srcId="{06EFDB86-569D-458D-9CDA-606C42D3304F}" destId="{5AC50E7C-6CAC-430B-ABA5-D79A9B1D8701}" srcOrd="1" destOrd="0" presId="urn:microsoft.com/office/officeart/2005/8/layout/hierarchy1"/>
    <dgm:cxn modelId="{915BCBA8-99F3-4B82-9C4C-FC4DAA2155C9}" type="presParOf" srcId="{CAC39148-981F-467D-AD6D-FC17B61528A8}" destId="{E4FB6F95-BD61-425F-803A-42B610F8AF3F}" srcOrd="1" destOrd="0" presId="urn:microsoft.com/office/officeart/2005/8/layout/hierarchy1"/>
    <dgm:cxn modelId="{8E3B2D7B-52AA-47B2-B04C-9FC16C596AEA}" type="presParOf" srcId="{E4FB6F95-BD61-425F-803A-42B610F8AF3F}" destId="{45CDDC7E-7B0C-4E88-BA9E-39F9070622E8}" srcOrd="0" destOrd="0" presId="urn:microsoft.com/office/officeart/2005/8/layout/hierarchy1"/>
    <dgm:cxn modelId="{596A0B26-3048-4682-9D56-28496FF8C9D5}" type="presParOf" srcId="{E4FB6F95-BD61-425F-803A-42B610F8AF3F}" destId="{0F06B369-E4A0-48AA-A53A-A4F7D5691435}" srcOrd="1" destOrd="0" presId="urn:microsoft.com/office/officeart/2005/8/layout/hierarchy1"/>
    <dgm:cxn modelId="{F2ABCBA2-3448-4682-8658-4EA56B8AC2DD}" type="presParOf" srcId="{0F06B369-E4A0-48AA-A53A-A4F7D5691435}" destId="{E0649697-CEE0-44AD-B94B-457C77FE8F9A}" srcOrd="0" destOrd="0" presId="urn:microsoft.com/office/officeart/2005/8/layout/hierarchy1"/>
    <dgm:cxn modelId="{5A2F3134-E6F5-484B-871E-8C2CDD1D4C1A}" type="presParOf" srcId="{E0649697-CEE0-44AD-B94B-457C77FE8F9A}" destId="{4A84EB42-5149-4543-86F3-CB888E7D8CFF}" srcOrd="0" destOrd="0" presId="urn:microsoft.com/office/officeart/2005/8/layout/hierarchy1"/>
    <dgm:cxn modelId="{F4AA9B91-7C52-4E46-B6F9-7584907E1CB8}" type="presParOf" srcId="{E0649697-CEE0-44AD-B94B-457C77FE8F9A}" destId="{61D036AF-0E1E-4E79-B724-2DBB73535378}" srcOrd="1" destOrd="0" presId="urn:microsoft.com/office/officeart/2005/8/layout/hierarchy1"/>
    <dgm:cxn modelId="{7426E723-A1D2-438A-B698-9410A2F8170C}" type="presParOf" srcId="{0F06B369-E4A0-48AA-A53A-A4F7D5691435}" destId="{D39A5BA3-6C01-48DC-B247-72ADE5FCFD02}" srcOrd="1" destOrd="0" presId="urn:microsoft.com/office/officeart/2005/8/layout/hierarchy1"/>
    <dgm:cxn modelId="{7F4BEA37-1E20-4F7E-A985-60039B5018D8}" type="presParOf" srcId="{E4FB6F95-BD61-425F-803A-42B610F8AF3F}" destId="{7E6D1177-32F4-4623-B566-CEC77CA0E3F6}" srcOrd="2" destOrd="0" presId="urn:microsoft.com/office/officeart/2005/8/layout/hierarchy1"/>
    <dgm:cxn modelId="{C4F8CC9C-B31B-4BFF-8FF6-B2A98FF5E240}" type="presParOf" srcId="{E4FB6F95-BD61-425F-803A-42B610F8AF3F}" destId="{0C460E9E-9D5A-4C2E-8E13-FE40E139B660}" srcOrd="3" destOrd="0" presId="urn:microsoft.com/office/officeart/2005/8/layout/hierarchy1"/>
    <dgm:cxn modelId="{D3170302-7EEB-4181-8D80-98C49CEFD582}" type="presParOf" srcId="{0C460E9E-9D5A-4C2E-8E13-FE40E139B660}" destId="{CD45546C-B05B-4831-80BC-3816DA978AD0}" srcOrd="0" destOrd="0" presId="urn:microsoft.com/office/officeart/2005/8/layout/hierarchy1"/>
    <dgm:cxn modelId="{4DF2F8C9-6F59-4D3B-8EAD-949953A54B25}" type="presParOf" srcId="{CD45546C-B05B-4831-80BC-3816DA978AD0}" destId="{271C031A-E156-4B11-8908-C5253B0267C8}" srcOrd="0" destOrd="0" presId="urn:microsoft.com/office/officeart/2005/8/layout/hierarchy1"/>
    <dgm:cxn modelId="{9554E4C3-70B7-479A-9FD3-4499D176D082}" type="presParOf" srcId="{CD45546C-B05B-4831-80BC-3816DA978AD0}" destId="{7E298BAE-27D1-47D2-B118-D7464DB69F5E}" srcOrd="1" destOrd="0" presId="urn:microsoft.com/office/officeart/2005/8/layout/hierarchy1"/>
    <dgm:cxn modelId="{7F06ADEC-9B7A-4798-B0CA-1EE0B48D078A}" type="presParOf" srcId="{0C460E9E-9D5A-4C2E-8E13-FE40E139B660}" destId="{E3E698A9-2467-416A-9AD1-5B12A32ABD71}" srcOrd="1" destOrd="0" presId="urn:microsoft.com/office/officeart/2005/8/layout/hierarchy1"/>
    <dgm:cxn modelId="{919EF269-D7A0-43E5-BB11-6615D574B540}" type="presParOf" srcId="{E4FB6F95-BD61-425F-803A-42B610F8AF3F}" destId="{D0B9DAE2-31DF-4658-8278-BA5F34E39F92}" srcOrd="4" destOrd="0" presId="urn:microsoft.com/office/officeart/2005/8/layout/hierarchy1"/>
    <dgm:cxn modelId="{DA039490-755F-4013-A2DF-927D9A3B5555}" type="presParOf" srcId="{E4FB6F95-BD61-425F-803A-42B610F8AF3F}" destId="{EFB70341-06D2-4FE6-8187-1CCA45CB52F3}" srcOrd="5" destOrd="0" presId="urn:microsoft.com/office/officeart/2005/8/layout/hierarchy1"/>
    <dgm:cxn modelId="{ABBCAA57-1150-49F3-BE5E-1818B4772A8D}" type="presParOf" srcId="{EFB70341-06D2-4FE6-8187-1CCA45CB52F3}" destId="{CEBFB508-199E-4DE5-8D4E-F0106A130939}" srcOrd="0" destOrd="0" presId="urn:microsoft.com/office/officeart/2005/8/layout/hierarchy1"/>
    <dgm:cxn modelId="{8491CD05-832E-4B2C-A394-83EE65CED9CA}" type="presParOf" srcId="{CEBFB508-199E-4DE5-8D4E-F0106A130939}" destId="{F79F0C59-0A7A-4DDF-BA4D-9789FDED2DCC}" srcOrd="0" destOrd="0" presId="urn:microsoft.com/office/officeart/2005/8/layout/hierarchy1"/>
    <dgm:cxn modelId="{F5F35F2F-F7C2-4F51-860B-A4821CA22AB2}" type="presParOf" srcId="{CEBFB508-199E-4DE5-8D4E-F0106A130939}" destId="{C142A0D8-C665-4429-AEB7-DE8BF5A617D3}" srcOrd="1" destOrd="0" presId="urn:microsoft.com/office/officeart/2005/8/layout/hierarchy1"/>
    <dgm:cxn modelId="{6948380B-3E95-4810-9857-1BC79BF04D6C}" type="presParOf" srcId="{EFB70341-06D2-4FE6-8187-1CCA45CB52F3}" destId="{65D534B1-25AF-44A2-97FD-1CBE47B58A46}" srcOrd="1" destOrd="0" presId="urn:microsoft.com/office/officeart/2005/8/layout/hierarchy1"/>
    <dgm:cxn modelId="{F11532D3-52A3-4906-B718-C32BC8919659}" type="presParOf" srcId="{23B11488-09E7-4F45-AE17-3E9BBE88F23E}" destId="{ACB075FA-5F9B-4CE9-8E68-B6009585A192}" srcOrd="2" destOrd="0" presId="urn:microsoft.com/office/officeart/2005/8/layout/hierarchy1"/>
    <dgm:cxn modelId="{4E9C0244-BEDC-4D83-8066-F88D0B922449}" type="presParOf" srcId="{23B11488-09E7-4F45-AE17-3E9BBE88F23E}" destId="{CE1EB4DF-50AD-40D7-87E2-4B8ADE05C752}" srcOrd="3" destOrd="0" presId="urn:microsoft.com/office/officeart/2005/8/layout/hierarchy1"/>
    <dgm:cxn modelId="{ACEA9529-8EB2-4CB0-9486-D63BD8A99245}" type="presParOf" srcId="{CE1EB4DF-50AD-40D7-87E2-4B8ADE05C752}" destId="{009149A9-25BB-4885-AC7E-81AAD452FC86}" srcOrd="0" destOrd="0" presId="urn:microsoft.com/office/officeart/2005/8/layout/hierarchy1"/>
    <dgm:cxn modelId="{D8018A00-A54C-49E5-B7DC-81F76F93FA35}" type="presParOf" srcId="{009149A9-25BB-4885-AC7E-81AAD452FC86}" destId="{37431B06-D999-4D73-9B7B-65C4881A3995}" srcOrd="0" destOrd="0" presId="urn:microsoft.com/office/officeart/2005/8/layout/hierarchy1"/>
    <dgm:cxn modelId="{78627635-B8FC-4167-A532-B26F8F0237ED}" type="presParOf" srcId="{009149A9-25BB-4885-AC7E-81AAD452FC86}" destId="{2C1D6DDE-3E93-41E3-95BF-04318DF05299}" srcOrd="1" destOrd="0" presId="urn:microsoft.com/office/officeart/2005/8/layout/hierarchy1"/>
    <dgm:cxn modelId="{2DB01CC5-2C21-41A6-A9B2-E9648CDA661E}" type="presParOf" srcId="{CE1EB4DF-50AD-40D7-87E2-4B8ADE05C752}" destId="{DADEF324-226C-4704-8E85-6BC5F2E3C90E}" srcOrd="1" destOrd="0" presId="urn:microsoft.com/office/officeart/2005/8/layout/hierarchy1"/>
    <dgm:cxn modelId="{F448188F-9C8A-469F-ABD6-3C77E4D22168}" type="presParOf" srcId="{23B11488-09E7-4F45-AE17-3E9BBE88F23E}" destId="{979D6FF3-E5DA-4C5C-BD4E-771BB6B9AFF6}" srcOrd="4" destOrd="0" presId="urn:microsoft.com/office/officeart/2005/8/layout/hierarchy1"/>
    <dgm:cxn modelId="{14588CE2-1623-43BA-B17B-17EA5D55BD8C}" type="presParOf" srcId="{23B11488-09E7-4F45-AE17-3E9BBE88F23E}" destId="{BB215110-BAD5-4E2E-B257-93352D34982C}" srcOrd="5" destOrd="0" presId="urn:microsoft.com/office/officeart/2005/8/layout/hierarchy1"/>
    <dgm:cxn modelId="{09084927-80BC-4B78-AAD4-61E20927A171}" type="presParOf" srcId="{BB215110-BAD5-4E2E-B257-93352D34982C}" destId="{EF881E80-2305-4AAA-B289-871309912F58}" srcOrd="0" destOrd="0" presId="urn:microsoft.com/office/officeart/2005/8/layout/hierarchy1"/>
    <dgm:cxn modelId="{C687E7E1-76DF-4397-B741-D145A30E86EB}" type="presParOf" srcId="{EF881E80-2305-4AAA-B289-871309912F58}" destId="{0FF5A8D8-C121-44AF-BA6E-75435F590290}" srcOrd="0" destOrd="0" presId="urn:microsoft.com/office/officeart/2005/8/layout/hierarchy1"/>
    <dgm:cxn modelId="{0111FC86-765F-4F74-8CF1-42B8CE072911}" type="presParOf" srcId="{EF881E80-2305-4AAA-B289-871309912F58}" destId="{981883FB-C687-4727-95C2-997FCC92AA6E}" srcOrd="1" destOrd="0" presId="urn:microsoft.com/office/officeart/2005/8/layout/hierarchy1"/>
    <dgm:cxn modelId="{C8DCAE32-699C-455F-8F4D-3A6409AE2BD0}" type="presParOf" srcId="{BB215110-BAD5-4E2E-B257-93352D34982C}" destId="{5D5C226D-F686-4B3E-B3D7-FB8BD85EB3BD}" srcOrd="1" destOrd="0" presId="urn:microsoft.com/office/officeart/2005/8/layout/hierarchy1"/>
    <dgm:cxn modelId="{EE772287-5DAE-409C-B585-196514CD254C}" type="presParOf" srcId="{5D5C226D-F686-4B3E-B3D7-FB8BD85EB3BD}" destId="{DA541735-148F-49AB-8920-10FAC810F925}" srcOrd="0" destOrd="0" presId="urn:microsoft.com/office/officeart/2005/8/layout/hierarchy1"/>
    <dgm:cxn modelId="{A2430E7B-F843-44A5-8630-C891C1BE7B2F}" type="presParOf" srcId="{5D5C226D-F686-4B3E-B3D7-FB8BD85EB3BD}" destId="{085682F8-5FD9-473F-8982-3B64F526C208}" srcOrd="1" destOrd="0" presId="urn:microsoft.com/office/officeart/2005/8/layout/hierarchy1"/>
    <dgm:cxn modelId="{BABA6CD5-4793-40DD-949E-117C6BB2FFDA}" type="presParOf" srcId="{085682F8-5FD9-473F-8982-3B64F526C208}" destId="{566423BC-9D36-46F7-8320-0C76FA7BBD5F}" srcOrd="0" destOrd="0" presId="urn:microsoft.com/office/officeart/2005/8/layout/hierarchy1"/>
    <dgm:cxn modelId="{09C8F17E-1D88-43EE-83CD-D4284774A8FE}" type="presParOf" srcId="{566423BC-9D36-46F7-8320-0C76FA7BBD5F}" destId="{80609377-4A2C-4A9B-8B82-77C0B3740974}" srcOrd="0" destOrd="0" presId="urn:microsoft.com/office/officeart/2005/8/layout/hierarchy1"/>
    <dgm:cxn modelId="{A7A85F16-EA56-443E-A2F8-6FF3CF294575}" type="presParOf" srcId="{566423BC-9D36-46F7-8320-0C76FA7BBD5F}" destId="{E4E7AF6C-90E8-4DF6-AB7D-2639C2124F60}" srcOrd="1" destOrd="0" presId="urn:microsoft.com/office/officeart/2005/8/layout/hierarchy1"/>
    <dgm:cxn modelId="{E32384C7-92D2-4153-9665-B5C864C5D1CC}" type="presParOf" srcId="{085682F8-5FD9-473F-8982-3B64F526C208}" destId="{31B11D1B-93E4-4122-8C38-3272BA181796}" srcOrd="1" destOrd="0" presId="urn:microsoft.com/office/officeart/2005/8/layout/hierarchy1"/>
    <dgm:cxn modelId="{4457A4C0-B56F-4D4D-8656-B595B2356EDE}" type="presParOf" srcId="{5D5C226D-F686-4B3E-B3D7-FB8BD85EB3BD}" destId="{D587A293-641D-4368-9769-47D01480042F}" srcOrd="2" destOrd="0" presId="urn:microsoft.com/office/officeart/2005/8/layout/hierarchy1"/>
    <dgm:cxn modelId="{759A6D3F-9B96-48ED-B995-F521A8B18406}" type="presParOf" srcId="{5D5C226D-F686-4B3E-B3D7-FB8BD85EB3BD}" destId="{840842EF-0F04-4622-9793-FF648E6870DF}" srcOrd="3" destOrd="0" presId="urn:microsoft.com/office/officeart/2005/8/layout/hierarchy1"/>
    <dgm:cxn modelId="{CE67AF30-E62A-4EC9-9895-FB3A3FA65A1E}" type="presParOf" srcId="{840842EF-0F04-4622-9793-FF648E6870DF}" destId="{AC29EFE1-F3E1-4545-BF9C-34BB7EEEAE55}" srcOrd="0" destOrd="0" presId="urn:microsoft.com/office/officeart/2005/8/layout/hierarchy1"/>
    <dgm:cxn modelId="{8D50F2CF-C493-4B50-98F4-6E86D6219D9C}" type="presParOf" srcId="{AC29EFE1-F3E1-4545-BF9C-34BB7EEEAE55}" destId="{E0A97020-E38A-4FF1-97EB-247C8A5E81D2}" srcOrd="0" destOrd="0" presId="urn:microsoft.com/office/officeart/2005/8/layout/hierarchy1"/>
    <dgm:cxn modelId="{7C9F1F1A-541C-4B85-A9BC-17A166170552}" type="presParOf" srcId="{AC29EFE1-F3E1-4545-BF9C-34BB7EEEAE55}" destId="{288A9B2E-D4B9-40D4-809B-E03D60748F20}" srcOrd="1" destOrd="0" presId="urn:microsoft.com/office/officeart/2005/8/layout/hierarchy1"/>
    <dgm:cxn modelId="{5AF1BAD6-47B9-4784-8D86-C574A3284D1A}" type="presParOf" srcId="{840842EF-0F04-4622-9793-FF648E6870DF}" destId="{BC21B812-0D53-4201-A742-980D2F0F5C18}" srcOrd="1" destOrd="0" presId="urn:microsoft.com/office/officeart/2005/8/layout/hierarchy1"/>
    <dgm:cxn modelId="{D2985B40-72DC-4EAE-ACEE-E8FB02073BA0}" type="presParOf" srcId="{5D5C226D-F686-4B3E-B3D7-FB8BD85EB3BD}" destId="{46EC1B9F-D64A-47B6-8C6B-0330DD5C83FA}" srcOrd="4" destOrd="0" presId="urn:microsoft.com/office/officeart/2005/8/layout/hierarchy1"/>
    <dgm:cxn modelId="{4006D442-3B41-461E-A130-4FF51FC4E490}" type="presParOf" srcId="{5D5C226D-F686-4B3E-B3D7-FB8BD85EB3BD}" destId="{466530FE-1CE4-4A1E-8C35-9A6D2DD58BC8}" srcOrd="5" destOrd="0" presId="urn:microsoft.com/office/officeart/2005/8/layout/hierarchy1"/>
    <dgm:cxn modelId="{CD2C2DB3-4A07-40F6-A154-71CDB70D41D6}" type="presParOf" srcId="{466530FE-1CE4-4A1E-8C35-9A6D2DD58BC8}" destId="{CE484F71-C1ED-4A9E-8DC1-43D08EB413AE}" srcOrd="0" destOrd="0" presId="urn:microsoft.com/office/officeart/2005/8/layout/hierarchy1"/>
    <dgm:cxn modelId="{6755507F-329A-4D03-B599-355DC3438125}" type="presParOf" srcId="{CE484F71-C1ED-4A9E-8DC1-43D08EB413AE}" destId="{8AFAA294-AB5A-43E1-9351-C0D3A1CF88DE}" srcOrd="0" destOrd="0" presId="urn:microsoft.com/office/officeart/2005/8/layout/hierarchy1"/>
    <dgm:cxn modelId="{1BCD18DF-1BEA-45C4-A3BE-CD4CCB763D68}" type="presParOf" srcId="{CE484F71-C1ED-4A9E-8DC1-43D08EB413AE}" destId="{BD399962-2712-4C97-93E8-4A4BED332FD8}" srcOrd="1" destOrd="0" presId="urn:microsoft.com/office/officeart/2005/8/layout/hierarchy1"/>
    <dgm:cxn modelId="{79EAD1D1-75E4-4760-AD5F-FD0DDADE13A3}" type="presParOf" srcId="{466530FE-1CE4-4A1E-8C35-9A6D2DD58BC8}" destId="{9FE01CF5-F14E-4F48-847B-ADC0E32A71AB}" srcOrd="1" destOrd="0" presId="urn:microsoft.com/office/officeart/2005/8/layout/hierarchy1"/>
    <dgm:cxn modelId="{84E4AE25-8B41-426E-AE01-E3A3544D2B33}" type="presParOf" srcId="{5D5C226D-F686-4B3E-B3D7-FB8BD85EB3BD}" destId="{55F8DFC5-0664-40F4-8471-FD31D8E77C81}" srcOrd="6" destOrd="0" presId="urn:microsoft.com/office/officeart/2005/8/layout/hierarchy1"/>
    <dgm:cxn modelId="{5D552F64-7744-4D09-9A73-1D76E0C957AC}" type="presParOf" srcId="{5D5C226D-F686-4B3E-B3D7-FB8BD85EB3BD}" destId="{1F10A0F5-DB63-43FE-A3C7-3CAB51BB3285}" srcOrd="7" destOrd="0" presId="urn:microsoft.com/office/officeart/2005/8/layout/hierarchy1"/>
    <dgm:cxn modelId="{3A234D80-3BB6-4A84-9E8E-6B7817F6CE23}" type="presParOf" srcId="{1F10A0F5-DB63-43FE-A3C7-3CAB51BB3285}" destId="{62738FD1-F96B-4073-AE42-064999AFF4DB}" srcOrd="0" destOrd="0" presId="urn:microsoft.com/office/officeart/2005/8/layout/hierarchy1"/>
    <dgm:cxn modelId="{B263C354-1888-4404-ADF3-9245BF50207D}" type="presParOf" srcId="{62738FD1-F96B-4073-AE42-064999AFF4DB}" destId="{E15FAA5A-3D31-4A2E-9401-3C2B28AEE830}" srcOrd="0" destOrd="0" presId="urn:microsoft.com/office/officeart/2005/8/layout/hierarchy1"/>
    <dgm:cxn modelId="{77E5AC7B-CF01-476E-B3E7-65C31D05C695}" type="presParOf" srcId="{62738FD1-F96B-4073-AE42-064999AFF4DB}" destId="{2CA2ED84-F51D-40E3-9764-9A7D54BD3130}" srcOrd="1" destOrd="0" presId="urn:microsoft.com/office/officeart/2005/8/layout/hierarchy1"/>
    <dgm:cxn modelId="{7FB9A5C0-1380-4CF6-8C64-56830ADDF606}" type="presParOf" srcId="{1F10A0F5-DB63-43FE-A3C7-3CAB51BB3285}" destId="{33C81C01-1C20-419E-BABC-3D281501C9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7C6587-3D5B-4276-B362-DC9057C2E3D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5753F3E7-76BB-43B2-84D0-120078D2E5E0}">
      <dgm:prSet phldrT="[文字]" custT="1"/>
      <dgm:spPr/>
      <dgm:t>
        <a:bodyPr/>
        <a:lstStyle/>
        <a:p>
          <a:r>
            <a:rPr lang="zh-TW" altLang="en-US" sz="3200" dirty="0" smtClean="0">
              <a:latin typeface="+mj-ea"/>
              <a:ea typeface="+mj-ea"/>
            </a:rPr>
            <a:t>前台功能</a:t>
          </a:r>
          <a:endParaRPr lang="zh-TW" altLang="en-US" sz="3200" dirty="0">
            <a:latin typeface="+mj-ea"/>
            <a:ea typeface="+mj-ea"/>
          </a:endParaRPr>
        </a:p>
      </dgm:t>
    </dgm:pt>
    <dgm:pt modelId="{137FA9E3-558D-4214-B2F5-6C7511C7B5A4}" type="parTrans" cxnId="{DC3563E5-B1FC-4465-8E8A-A83F15B5F8C4}">
      <dgm:prSet/>
      <dgm:spPr/>
      <dgm:t>
        <a:bodyPr/>
        <a:lstStyle/>
        <a:p>
          <a:endParaRPr lang="zh-TW" altLang="en-US"/>
        </a:p>
      </dgm:t>
    </dgm:pt>
    <dgm:pt modelId="{3D4B912F-F73B-48D7-A635-9375FB175E8D}" type="sibTrans" cxnId="{DC3563E5-B1FC-4465-8E8A-A83F15B5F8C4}">
      <dgm:prSet/>
      <dgm:spPr/>
      <dgm:t>
        <a:bodyPr/>
        <a:lstStyle/>
        <a:p>
          <a:endParaRPr lang="zh-TW" altLang="en-US"/>
        </a:p>
      </dgm:t>
    </dgm:pt>
    <dgm:pt modelId="{AB2D587C-C302-4833-93AD-E5FCB83F55D3}">
      <dgm:prSet phldrT="[文字]"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會員登入</a:t>
          </a:r>
          <a:endParaRPr lang="zh-TW" altLang="en-US" sz="2000" dirty="0">
            <a:latin typeface="+mj-ea"/>
            <a:ea typeface="+mj-ea"/>
          </a:endParaRPr>
        </a:p>
      </dgm:t>
    </dgm:pt>
    <dgm:pt modelId="{B1DD746A-5E84-49F6-BB82-8535627F84B2}" type="parTrans" cxnId="{75B43FA1-3F9C-492A-9FDA-41870B76E392}">
      <dgm:prSet/>
      <dgm:spPr/>
      <dgm:t>
        <a:bodyPr/>
        <a:lstStyle/>
        <a:p>
          <a:endParaRPr lang="zh-TW" altLang="en-US"/>
        </a:p>
      </dgm:t>
    </dgm:pt>
    <dgm:pt modelId="{77856C33-350C-4418-B3BA-16799F862868}" type="sibTrans" cxnId="{75B43FA1-3F9C-492A-9FDA-41870B76E392}">
      <dgm:prSet/>
      <dgm:spPr/>
      <dgm:t>
        <a:bodyPr/>
        <a:lstStyle/>
        <a:p>
          <a:endParaRPr lang="zh-TW" altLang="en-US"/>
        </a:p>
      </dgm:t>
    </dgm:pt>
    <dgm:pt modelId="{DD52CD7B-1B75-4BFC-B192-4CB9BA184DA4}">
      <dgm:prSet phldrT="[文字]" custT="1"/>
      <dgm:spPr/>
      <dgm:t>
        <a:bodyPr/>
        <a:lstStyle/>
        <a:p>
          <a:r>
            <a:rPr lang="zh-TW" altLang="en-US" sz="3200" dirty="0" smtClean="0">
              <a:latin typeface="+mj-ea"/>
              <a:ea typeface="+mj-ea"/>
            </a:rPr>
            <a:t>後台功能</a:t>
          </a:r>
          <a:endParaRPr lang="zh-TW" altLang="en-US" sz="3200" dirty="0">
            <a:latin typeface="+mj-ea"/>
            <a:ea typeface="+mj-ea"/>
          </a:endParaRPr>
        </a:p>
      </dgm:t>
    </dgm:pt>
    <dgm:pt modelId="{B0075B78-04D2-4060-A59B-6BF6A6DC8E42}" type="parTrans" cxnId="{C379DD0B-F4A3-4DFD-9DAF-4889B4B5BC07}">
      <dgm:prSet/>
      <dgm:spPr/>
      <dgm:t>
        <a:bodyPr/>
        <a:lstStyle/>
        <a:p>
          <a:endParaRPr lang="zh-TW" altLang="en-US"/>
        </a:p>
      </dgm:t>
    </dgm:pt>
    <dgm:pt modelId="{58EAF5D7-0968-4E43-B027-D6CCA6E4578C}" type="sibTrans" cxnId="{C379DD0B-F4A3-4DFD-9DAF-4889B4B5BC07}">
      <dgm:prSet/>
      <dgm:spPr/>
      <dgm:t>
        <a:bodyPr/>
        <a:lstStyle/>
        <a:p>
          <a:endParaRPr lang="zh-TW" altLang="en-US"/>
        </a:p>
      </dgm:t>
    </dgm:pt>
    <dgm:pt modelId="{CCC45959-A896-44DE-A0C7-F197FBD98211}">
      <dgm:prSet phldrT="[文字]"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會員資料修改</a:t>
          </a:r>
          <a:endParaRPr lang="zh-TW" altLang="en-US" sz="2000" dirty="0">
            <a:latin typeface="+mj-ea"/>
            <a:ea typeface="+mj-ea"/>
          </a:endParaRPr>
        </a:p>
      </dgm:t>
    </dgm:pt>
    <dgm:pt modelId="{F8B01EBE-2A2D-4780-92E5-5EA4030E77ED}" type="parTrans" cxnId="{2D6D25CB-5839-405F-B781-8C1E96C35D43}">
      <dgm:prSet/>
      <dgm:spPr/>
      <dgm:t>
        <a:bodyPr/>
        <a:lstStyle/>
        <a:p>
          <a:endParaRPr lang="zh-TW" altLang="en-US"/>
        </a:p>
      </dgm:t>
    </dgm:pt>
    <dgm:pt modelId="{BE05D17D-FD53-4AA7-BBB9-FDA487AFD2D3}" type="sibTrans" cxnId="{2D6D25CB-5839-405F-B781-8C1E96C35D43}">
      <dgm:prSet/>
      <dgm:spPr/>
      <dgm:t>
        <a:bodyPr/>
        <a:lstStyle/>
        <a:p>
          <a:endParaRPr lang="zh-TW" altLang="en-US"/>
        </a:p>
      </dgm:t>
    </dgm:pt>
    <dgm:pt modelId="{05D5803A-6952-4827-8D94-1CC83FCBDBFA}">
      <dgm:prSet phldrT="[文字]"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留言板修改</a:t>
          </a:r>
          <a:endParaRPr lang="zh-TW" altLang="en-US" sz="2000" dirty="0">
            <a:latin typeface="+mj-ea"/>
            <a:ea typeface="+mj-ea"/>
          </a:endParaRPr>
        </a:p>
      </dgm:t>
    </dgm:pt>
    <dgm:pt modelId="{CEC30003-35F0-42BB-B53D-69B41D9AC8A0}" type="parTrans" cxnId="{E3F48EC4-880B-4A97-979F-85DAB0C016E7}">
      <dgm:prSet/>
      <dgm:spPr/>
      <dgm:t>
        <a:bodyPr/>
        <a:lstStyle/>
        <a:p>
          <a:endParaRPr lang="zh-TW" altLang="en-US"/>
        </a:p>
      </dgm:t>
    </dgm:pt>
    <dgm:pt modelId="{10E12C67-F0D3-4B17-AB98-C8015FCE88A3}" type="sibTrans" cxnId="{E3F48EC4-880B-4A97-979F-85DAB0C016E7}">
      <dgm:prSet/>
      <dgm:spPr/>
      <dgm:t>
        <a:bodyPr/>
        <a:lstStyle/>
        <a:p>
          <a:endParaRPr lang="zh-TW" altLang="en-US"/>
        </a:p>
      </dgm:t>
    </dgm:pt>
    <dgm:pt modelId="{1F4E02EA-1AF7-430D-BA75-02EEDAEAC7D7}">
      <dgm:prSet phldrT="[文字]"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註冊</a:t>
          </a:r>
          <a:endParaRPr lang="zh-TW" altLang="en-US" sz="2000" dirty="0">
            <a:latin typeface="+mj-ea"/>
            <a:ea typeface="+mj-ea"/>
          </a:endParaRPr>
        </a:p>
      </dgm:t>
    </dgm:pt>
    <dgm:pt modelId="{69CEF69E-6EF5-4AB8-BEA5-50A1C6124934}" type="parTrans" cxnId="{F82FC8D2-55E0-48A0-8DE2-B23E3D402F40}">
      <dgm:prSet/>
      <dgm:spPr/>
      <dgm:t>
        <a:bodyPr/>
        <a:lstStyle/>
        <a:p>
          <a:endParaRPr lang="zh-TW" altLang="en-US"/>
        </a:p>
      </dgm:t>
    </dgm:pt>
    <dgm:pt modelId="{30A5DD4E-907D-46CE-8411-F99FAA349336}" type="sibTrans" cxnId="{F82FC8D2-55E0-48A0-8DE2-B23E3D402F40}">
      <dgm:prSet/>
      <dgm:spPr/>
      <dgm:t>
        <a:bodyPr/>
        <a:lstStyle/>
        <a:p>
          <a:endParaRPr lang="zh-TW" altLang="en-US"/>
        </a:p>
      </dgm:t>
    </dgm:pt>
    <dgm:pt modelId="{BC84E59E-4409-4C56-8EF2-459F41B6739B}">
      <dgm:prSet phldrT="[文字]"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課程學習</a:t>
          </a:r>
          <a:endParaRPr lang="zh-TW" altLang="en-US" sz="2000" dirty="0">
            <a:latin typeface="+mj-ea"/>
            <a:ea typeface="+mj-ea"/>
          </a:endParaRPr>
        </a:p>
      </dgm:t>
    </dgm:pt>
    <dgm:pt modelId="{3887C599-EDC0-4546-8B26-C07ABDCF0546}" type="parTrans" cxnId="{C55E19C9-385D-4B35-8BA6-5CD2E9D04C7F}">
      <dgm:prSet/>
      <dgm:spPr/>
      <dgm:t>
        <a:bodyPr/>
        <a:lstStyle/>
        <a:p>
          <a:endParaRPr lang="zh-TW" altLang="en-US"/>
        </a:p>
      </dgm:t>
    </dgm:pt>
    <dgm:pt modelId="{AD8CAEE0-886D-4D53-B10A-5B8B82E1864B}" type="sibTrans" cxnId="{C55E19C9-385D-4B35-8BA6-5CD2E9D04C7F}">
      <dgm:prSet/>
      <dgm:spPr/>
      <dgm:t>
        <a:bodyPr/>
        <a:lstStyle/>
        <a:p>
          <a:endParaRPr lang="zh-TW" altLang="en-US"/>
        </a:p>
      </dgm:t>
    </dgm:pt>
    <dgm:pt modelId="{27A84D75-A448-4145-9232-8C961790655D}">
      <dgm:prSet phldrT="[文字]"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筆記使用</a:t>
          </a:r>
          <a:endParaRPr lang="zh-TW" altLang="en-US" sz="2000" dirty="0">
            <a:latin typeface="+mj-ea"/>
            <a:ea typeface="+mj-ea"/>
          </a:endParaRPr>
        </a:p>
      </dgm:t>
    </dgm:pt>
    <dgm:pt modelId="{467F3C80-CA31-4A2F-B58D-0FE710908DF7}" type="parTrans" cxnId="{42ED85FF-9AD4-4603-89C1-15CBC2389282}">
      <dgm:prSet/>
      <dgm:spPr/>
      <dgm:t>
        <a:bodyPr/>
        <a:lstStyle/>
        <a:p>
          <a:endParaRPr lang="zh-TW" altLang="en-US"/>
        </a:p>
      </dgm:t>
    </dgm:pt>
    <dgm:pt modelId="{1FE0638F-4186-4C00-8D93-AA12E136786C}" type="sibTrans" cxnId="{42ED85FF-9AD4-4603-89C1-15CBC2389282}">
      <dgm:prSet/>
      <dgm:spPr/>
      <dgm:t>
        <a:bodyPr/>
        <a:lstStyle/>
        <a:p>
          <a:endParaRPr lang="zh-TW" altLang="en-US"/>
        </a:p>
      </dgm:t>
    </dgm:pt>
    <dgm:pt modelId="{B97974E7-CDF3-4085-81BA-C76361847C1F}">
      <dgm:prSet phldrT="[文字]"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留言板</a:t>
          </a:r>
          <a:endParaRPr lang="zh-TW" altLang="en-US" sz="2000" dirty="0">
            <a:latin typeface="+mj-ea"/>
            <a:ea typeface="+mj-ea"/>
          </a:endParaRPr>
        </a:p>
      </dgm:t>
    </dgm:pt>
    <dgm:pt modelId="{805BAABF-0D79-4D4A-B028-654573B76B06}" type="parTrans" cxnId="{B813BA73-CA20-405A-BEDB-254E4F682958}">
      <dgm:prSet/>
      <dgm:spPr/>
      <dgm:t>
        <a:bodyPr/>
        <a:lstStyle/>
        <a:p>
          <a:endParaRPr lang="zh-TW" altLang="en-US"/>
        </a:p>
      </dgm:t>
    </dgm:pt>
    <dgm:pt modelId="{236E6664-ED32-4364-A4CB-C48C5E9AD960}" type="sibTrans" cxnId="{B813BA73-CA20-405A-BEDB-254E4F682958}">
      <dgm:prSet/>
      <dgm:spPr/>
      <dgm:t>
        <a:bodyPr/>
        <a:lstStyle/>
        <a:p>
          <a:endParaRPr lang="zh-TW" altLang="en-US"/>
        </a:p>
      </dgm:t>
    </dgm:pt>
    <dgm:pt modelId="{9F7E2996-0D93-479A-B3E4-D8BCCFE380C7}">
      <dgm:prSet phldrT="[文字]"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牛刀小試</a:t>
          </a:r>
          <a:endParaRPr lang="zh-TW" altLang="en-US" sz="2000" dirty="0">
            <a:latin typeface="+mj-ea"/>
            <a:ea typeface="+mj-ea"/>
          </a:endParaRPr>
        </a:p>
      </dgm:t>
    </dgm:pt>
    <dgm:pt modelId="{878C0E16-F7B9-4C2C-8615-3995D42E451B}" type="parTrans" cxnId="{856420AB-0C65-4D25-9D9E-7FD58624D398}">
      <dgm:prSet/>
      <dgm:spPr/>
      <dgm:t>
        <a:bodyPr/>
        <a:lstStyle/>
        <a:p>
          <a:endParaRPr lang="zh-TW" altLang="en-US"/>
        </a:p>
      </dgm:t>
    </dgm:pt>
    <dgm:pt modelId="{CF34FCF1-C3ED-4EC3-8E17-EE190E5B07D4}" type="sibTrans" cxnId="{856420AB-0C65-4D25-9D9E-7FD58624D398}">
      <dgm:prSet/>
      <dgm:spPr/>
      <dgm:t>
        <a:bodyPr/>
        <a:lstStyle/>
        <a:p>
          <a:endParaRPr lang="zh-TW" altLang="en-US"/>
        </a:p>
      </dgm:t>
    </dgm:pt>
    <dgm:pt modelId="{C7EA75B0-CA89-45FE-9E96-9932F6C22B65}">
      <dgm:prSet phldrT="[文字]"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會員中心管理</a:t>
          </a:r>
          <a:endParaRPr lang="zh-TW" altLang="en-US" sz="2000" dirty="0">
            <a:latin typeface="+mj-ea"/>
            <a:ea typeface="+mj-ea"/>
          </a:endParaRPr>
        </a:p>
      </dgm:t>
    </dgm:pt>
    <dgm:pt modelId="{F6A75214-916B-415C-8979-C41F7DEC3295}" type="parTrans" cxnId="{D9BE1AA6-197F-4032-918E-394976AAB06D}">
      <dgm:prSet/>
      <dgm:spPr/>
      <dgm:t>
        <a:bodyPr/>
        <a:lstStyle/>
        <a:p>
          <a:endParaRPr lang="zh-TW" altLang="en-US"/>
        </a:p>
      </dgm:t>
    </dgm:pt>
    <dgm:pt modelId="{50C24AC2-B99B-4DC0-B164-BBBD3ACC1946}" type="sibTrans" cxnId="{D9BE1AA6-197F-4032-918E-394976AAB06D}">
      <dgm:prSet/>
      <dgm:spPr/>
      <dgm:t>
        <a:bodyPr/>
        <a:lstStyle/>
        <a:p>
          <a:endParaRPr lang="zh-TW" altLang="en-US"/>
        </a:p>
      </dgm:t>
    </dgm:pt>
    <dgm:pt modelId="{5F236F3F-7AAA-4E2C-8007-2E11548E024C}">
      <dgm:prSet phldrT="[文字]"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題庫修改</a:t>
          </a:r>
          <a:endParaRPr lang="zh-TW" altLang="en-US" sz="2000" dirty="0">
            <a:latin typeface="+mj-ea"/>
            <a:ea typeface="+mj-ea"/>
          </a:endParaRPr>
        </a:p>
      </dgm:t>
    </dgm:pt>
    <dgm:pt modelId="{FA1A9736-4399-447B-A20A-10445F73B1BD}" type="parTrans" cxnId="{F9333349-F49C-41EE-957D-BE72C4616006}">
      <dgm:prSet/>
      <dgm:spPr/>
      <dgm:t>
        <a:bodyPr/>
        <a:lstStyle/>
        <a:p>
          <a:endParaRPr lang="zh-TW" altLang="en-US"/>
        </a:p>
      </dgm:t>
    </dgm:pt>
    <dgm:pt modelId="{63483581-B4F4-45D2-8A2C-56C5B515736A}" type="sibTrans" cxnId="{F9333349-F49C-41EE-957D-BE72C4616006}">
      <dgm:prSet/>
      <dgm:spPr/>
      <dgm:t>
        <a:bodyPr/>
        <a:lstStyle/>
        <a:p>
          <a:endParaRPr lang="zh-TW" altLang="en-US"/>
        </a:p>
      </dgm:t>
    </dgm:pt>
    <dgm:pt modelId="{D94A1D00-10C2-48C9-B3FB-FEFC5C07F54B}">
      <dgm:prSet phldrT="[文字]" custT="1"/>
      <dgm:spPr/>
      <dgm:t>
        <a:bodyPr/>
        <a:lstStyle/>
        <a:p>
          <a:r>
            <a:rPr lang="zh-TW" altLang="en-US" sz="2000" dirty="0" smtClean="0">
              <a:latin typeface="+mj-ea"/>
              <a:ea typeface="+mj-ea"/>
            </a:rPr>
            <a:t>課程修改</a:t>
          </a:r>
          <a:endParaRPr lang="zh-TW" altLang="en-US" sz="2000" dirty="0">
            <a:latin typeface="+mj-ea"/>
            <a:ea typeface="+mj-ea"/>
          </a:endParaRPr>
        </a:p>
      </dgm:t>
    </dgm:pt>
    <dgm:pt modelId="{8479187B-83E5-4BC5-8216-0CAFD7F591B5}" type="parTrans" cxnId="{F79DA94C-F9FB-4054-A90D-E17F23BB2933}">
      <dgm:prSet/>
      <dgm:spPr/>
      <dgm:t>
        <a:bodyPr/>
        <a:lstStyle/>
        <a:p>
          <a:endParaRPr lang="zh-TW" altLang="en-US"/>
        </a:p>
      </dgm:t>
    </dgm:pt>
    <dgm:pt modelId="{92388B20-9F18-464B-899C-B5AA9B5F66D3}" type="sibTrans" cxnId="{F79DA94C-F9FB-4054-A90D-E17F23BB2933}">
      <dgm:prSet/>
      <dgm:spPr/>
      <dgm:t>
        <a:bodyPr/>
        <a:lstStyle/>
        <a:p>
          <a:endParaRPr lang="zh-TW" altLang="en-US"/>
        </a:p>
      </dgm:t>
    </dgm:pt>
    <dgm:pt modelId="{D7068187-85E2-4FEE-9DA4-B54D9BCA78ED}" type="pres">
      <dgm:prSet presAssocID="{497C6587-3D5B-4276-B362-DC9057C2E3D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1DCF942-13BA-4853-8DEB-46FCAEFE2CC4}" type="pres">
      <dgm:prSet presAssocID="{5753F3E7-76BB-43B2-84D0-120078D2E5E0}" presName="composite" presStyleCnt="0"/>
      <dgm:spPr/>
    </dgm:pt>
    <dgm:pt modelId="{39985961-F3E7-4A35-BFB2-34AC667575E2}" type="pres">
      <dgm:prSet presAssocID="{5753F3E7-76BB-43B2-84D0-120078D2E5E0}" presName="parTx" presStyleLbl="alignNode1" presStyleIdx="0" presStyleCnt="2" custScaleY="845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CF64F1E-3809-44BD-B96F-349ED590A476}" type="pres">
      <dgm:prSet presAssocID="{5753F3E7-76BB-43B2-84D0-120078D2E5E0}" presName="desTx" presStyleLbl="alignAccFollowNode1" presStyleIdx="0" presStyleCnt="2" custLinFactNeighborX="-7965" custLinFactNeighborY="135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4CFAC7-0FA1-40E0-8427-166BEEBD1DAB}" type="pres">
      <dgm:prSet presAssocID="{3D4B912F-F73B-48D7-A635-9375FB175E8D}" presName="space" presStyleCnt="0"/>
      <dgm:spPr/>
    </dgm:pt>
    <dgm:pt modelId="{E3A9ECFC-976D-4141-A341-DA474F48CCC0}" type="pres">
      <dgm:prSet presAssocID="{DD52CD7B-1B75-4BFC-B192-4CB9BA184DA4}" presName="composite" presStyleCnt="0"/>
      <dgm:spPr/>
    </dgm:pt>
    <dgm:pt modelId="{9AAC8EF1-3A7C-40B3-9221-7C50D585CE6E}" type="pres">
      <dgm:prSet presAssocID="{DD52CD7B-1B75-4BFC-B192-4CB9BA184DA4}" presName="parTx" presStyleLbl="alignNode1" presStyleIdx="1" presStyleCnt="2" custScaleY="845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209E3E-0814-49D3-9F09-8F78A7761FEB}" type="pres">
      <dgm:prSet presAssocID="{DD52CD7B-1B75-4BFC-B192-4CB9BA184DA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1E3E640-A62E-4746-9CB4-71C66CBD461D}" type="presOf" srcId="{AB2D587C-C302-4833-93AD-E5FCB83F55D3}" destId="{1CF64F1E-3809-44BD-B96F-349ED590A476}" srcOrd="0" destOrd="0" presId="urn:microsoft.com/office/officeart/2005/8/layout/hList1"/>
    <dgm:cxn modelId="{856420AB-0C65-4D25-9D9E-7FD58624D398}" srcId="{5753F3E7-76BB-43B2-84D0-120078D2E5E0}" destId="{9F7E2996-0D93-479A-B3E4-D8BCCFE380C7}" srcOrd="5" destOrd="0" parTransId="{878C0E16-F7B9-4C2C-8615-3995D42E451B}" sibTransId="{CF34FCF1-C3ED-4EC3-8E17-EE190E5B07D4}"/>
    <dgm:cxn modelId="{F6E1167F-F4B3-47DA-B952-A252BA6C6CA4}" type="presOf" srcId="{05D5803A-6952-4827-8D94-1CC83FCBDBFA}" destId="{71209E3E-0814-49D3-9F09-8F78A7761FEB}" srcOrd="0" destOrd="1" presId="urn:microsoft.com/office/officeart/2005/8/layout/hList1"/>
    <dgm:cxn modelId="{883A8003-9EB8-4883-8A33-886124A2C564}" type="presOf" srcId="{497C6587-3D5B-4276-B362-DC9057C2E3D8}" destId="{D7068187-85E2-4FEE-9DA4-B54D9BCA78ED}" srcOrd="0" destOrd="0" presId="urn:microsoft.com/office/officeart/2005/8/layout/hList1"/>
    <dgm:cxn modelId="{FBA03646-B19A-48FB-97D9-763AA34A07CA}" type="presOf" srcId="{27A84D75-A448-4145-9232-8C961790655D}" destId="{1CF64F1E-3809-44BD-B96F-349ED590A476}" srcOrd="0" destOrd="3" presId="urn:microsoft.com/office/officeart/2005/8/layout/hList1"/>
    <dgm:cxn modelId="{E3F48EC4-880B-4A97-979F-85DAB0C016E7}" srcId="{DD52CD7B-1B75-4BFC-B192-4CB9BA184DA4}" destId="{05D5803A-6952-4827-8D94-1CC83FCBDBFA}" srcOrd="1" destOrd="0" parTransId="{CEC30003-35F0-42BB-B53D-69B41D9AC8A0}" sibTransId="{10E12C67-F0D3-4B17-AB98-C8015FCE88A3}"/>
    <dgm:cxn modelId="{42ED85FF-9AD4-4603-89C1-15CBC2389282}" srcId="{5753F3E7-76BB-43B2-84D0-120078D2E5E0}" destId="{27A84D75-A448-4145-9232-8C961790655D}" srcOrd="3" destOrd="0" parTransId="{467F3C80-CA31-4A2F-B58D-0FE710908DF7}" sibTransId="{1FE0638F-4186-4C00-8D93-AA12E136786C}"/>
    <dgm:cxn modelId="{F79DA94C-F9FB-4054-A90D-E17F23BB2933}" srcId="{DD52CD7B-1B75-4BFC-B192-4CB9BA184DA4}" destId="{D94A1D00-10C2-48C9-B3FB-FEFC5C07F54B}" srcOrd="3" destOrd="0" parTransId="{8479187B-83E5-4BC5-8216-0CAFD7F591B5}" sibTransId="{92388B20-9F18-464B-899C-B5AA9B5F66D3}"/>
    <dgm:cxn modelId="{B813BA73-CA20-405A-BEDB-254E4F682958}" srcId="{5753F3E7-76BB-43B2-84D0-120078D2E5E0}" destId="{B97974E7-CDF3-4085-81BA-C76361847C1F}" srcOrd="4" destOrd="0" parTransId="{805BAABF-0D79-4D4A-B028-654573B76B06}" sibTransId="{236E6664-ED32-4364-A4CB-C48C5E9AD960}"/>
    <dgm:cxn modelId="{C06C7825-52C8-4E1C-A560-65C3171FC8AA}" type="presOf" srcId="{9F7E2996-0D93-479A-B3E4-D8BCCFE380C7}" destId="{1CF64F1E-3809-44BD-B96F-349ED590A476}" srcOrd="0" destOrd="5" presId="urn:microsoft.com/office/officeart/2005/8/layout/hList1"/>
    <dgm:cxn modelId="{C55E19C9-385D-4B35-8BA6-5CD2E9D04C7F}" srcId="{5753F3E7-76BB-43B2-84D0-120078D2E5E0}" destId="{BC84E59E-4409-4C56-8EF2-459F41B6739B}" srcOrd="2" destOrd="0" parTransId="{3887C599-EDC0-4546-8B26-C07ABDCF0546}" sibTransId="{AD8CAEE0-886D-4D53-B10A-5B8B82E1864B}"/>
    <dgm:cxn modelId="{EC0350DA-184E-41D3-8431-25E4CEEE0BAA}" type="presOf" srcId="{C7EA75B0-CA89-45FE-9E96-9932F6C22B65}" destId="{1CF64F1E-3809-44BD-B96F-349ED590A476}" srcOrd="0" destOrd="6" presId="urn:microsoft.com/office/officeart/2005/8/layout/hList1"/>
    <dgm:cxn modelId="{DC3563E5-B1FC-4465-8E8A-A83F15B5F8C4}" srcId="{497C6587-3D5B-4276-B362-DC9057C2E3D8}" destId="{5753F3E7-76BB-43B2-84D0-120078D2E5E0}" srcOrd="0" destOrd="0" parTransId="{137FA9E3-558D-4214-B2F5-6C7511C7B5A4}" sibTransId="{3D4B912F-F73B-48D7-A635-9375FB175E8D}"/>
    <dgm:cxn modelId="{F9333349-F49C-41EE-957D-BE72C4616006}" srcId="{DD52CD7B-1B75-4BFC-B192-4CB9BA184DA4}" destId="{5F236F3F-7AAA-4E2C-8007-2E11548E024C}" srcOrd="2" destOrd="0" parTransId="{FA1A9736-4399-447B-A20A-10445F73B1BD}" sibTransId="{63483581-B4F4-45D2-8A2C-56C5B515736A}"/>
    <dgm:cxn modelId="{9774073C-1B65-47B8-A856-F8200D7F6A88}" type="presOf" srcId="{CCC45959-A896-44DE-A0C7-F197FBD98211}" destId="{71209E3E-0814-49D3-9F09-8F78A7761FEB}" srcOrd="0" destOrd="0" presId="urn:microsoft.com/office/officeart/2005/8/layout/hList1"/>
    <dgm:cxn modelId="{2D6D25CB-5839-405F-B781-8C1E96C35D43}" srcId="{DD52CD7B-1B75-4BFC-B192-4CB9BA184DA4}" destId="{CCC45959-A896-44DE-A0C7-F197FBD98211}" srcOrd="0" destOrd="0" parTransId="{F8B01EBE-2A2D-4780-92E5-5EA4030E77ED}" sibTransId="{BE05D17D-FD53-4AA7-BBB9-FDA487AFD2D3}"/>
    <dgm:cxn modelId="{D04A1977-926B-42E5-9202-4A3A78804936}" type="presOf" srcId="{DD52CD7B-1B75-4BFC-B192-4CB9BA184DA4}" destId="{9AAC8EF1-3A7C-40B3-9221-7C50D585CE6E}" srcOrd="0" destOrd="0" presId="urn:microsoft.com/office/officeart/2005/8/layout/hList1"/>
    <dgm:cxn modelId="{887E4315-D404-4C04-B4AE-D6B44419860B}" type="presOf" srcId="{1F4E02EA-1AF7-430D-BA75-02EEDAEAC7D7}" destId="{1CF64F1E-3809-44BD-B96F-349ED590A476}" srcOrd="0" destOrd="1" presId="urn:microsoft.com/office/officeart/2005/8/layout/hList1"/>
    <dgm:cxn modelId="{75B43FA1-3F9C-492A-9FDA-41870B76E392}" srcId="{5753F3E7-76BB-43B2-84D0-120078D2E5E0}" destId="{AB2D587C-C302-4833-93AD-E5FCB83F55D3}" srcOrd="0" destOrd="0" parTransId="{B1DD746A-5E84-49F6-BB82-8535627F84B2}" sibTransId="{77856C33-350C-4418-B3BA-16799F862868}"/>
    <dgm:cxn modelId="{F82FC8D2-55E0-48A0-8DE2-B23E3D402F40}" srcId="{5753F3E7-76BB-43B2-84D0-120078D2E5E0}" destId="{1F4E02EA-1AF7-430D-BA75-02EEDAEAC7D7}" srcOrd="1" destOrd="0" parTransId="{69CEF69E-6EF5-4AB8-BEA5-50A1C6124934}" sibTransId="{30A5DD4E-907D-46CE-8411-F99FAA349336}"/>
    <dgm:cxn modelId="{56CB5278-7F20-428F-8129-4F794EF184D3}" type="presOf" srcId="{B97974E7-CDF3-4085-81BA-C76361847C1F}" destId="{1CF64F1E-3809-44BD-B96F-349ED590A476}" srcOrd="0" destOrd="4" presId="urn:microsoft.com/office/officeart/2005/8/layout/hList1"/>
    <dgm:cxn modelId="{A6495654-8EB7-403E-866A-59F17C796C83}" type="presOf" srcId="{D94A1D00-10C2-48C9-B3FB-FEFC5C07F54B}" destId="{71209E3E-0814-49D3-9F09-8F78A7761FEB}" srcOrd="0" destOrd="3" presId="urn:microsoft.com/office/officeart/2005/8/layout/hList1"/>
    <dgm:cxn modelId="{16F72E5C-E28B-4C8B-BC3D-489DDE377F8B}" type="presOf" srcId="{5753F3E7-76BB-43B2-84D0-120078D2E5E0}" destId="{39985961-F3E7-4A35-BFB2-34AC667575E2}" srcOrd="0" destOrd="0" presId="urn:microsoft.com/office/officeart/2005/8/layout/hList1"/>
    <dgm:cxn modelId="{AEFFD642-9E6E-4B38-997E-DD409053BD9B}" type="presOf" srcId="{BC84E59E-4409-4C56-8EF2-459F41B6739B}" destId="{1CF64F1E-3809-44BD-B96F-349ED590A476}" srcOrd="0" destOrd="2" presId="urn:microsoft.com/office/officeart/2005/8/layout/hList1"/>
    <dgm:cxn modelId="{38C2A7AF-A035-4F93-8236-D0AE6ACD7AF8}" type="presOf" srcId="{5F236F3F-7AAA-4E2C-8007-2E11548E024C}" destId="{71209E3E-0814-49D3-9F09-8F78A7761FEB}" srcOrd="0" destOrd="2" presId="urn:microsoft.com/office/officeart/2005/8/layout/hList1"/>
    <dgm:cxn modelId="{C379DD0B-F4A3-4DFD-9DAF-4889B4B5BC07}" srcId="{497C6587-3D5B-4276-B362-DC9057C2E3D8}" destId="{DD52CD7B-1B75-4BFC-B192-4CB9BA184DA4}" srcOrd="1" destOrd="0" parTransId="{B0075B78-04D2-4060-A59B-6BF6A6DC8E42}" sibTransId="{58EAF5D7-0968-4E43-B027-D6CCA6E4578C}"/>
    <dgm:cxn modelId="{D9BE1AA6-197F-4032-918E-394976AAB06D}" srcId="{5753F3E7-76BB-43B2-84D0-120078D2E5E0}" destId="{C7EA75B0-CA89-45FE-9E96-9932F6C22B65}" srcOrd="6" destOrd="0" parTransId="{F6A75214-916B-415C-8979-C41F7DEC3295}" sibTransId="{50C24AC2-B99B-4DC0-B164-BBBD3ACC1946}"/>
    <dgm:cxn modelId="{C8086C56-776B-49B5-9DD4-D909141CFE7F}" type="presParOf" srcId="{D7068187-85E2-4FEE-9DA4-B54D9BCA78ED}" destId="{C1DCF942-13BA-4853-8DEB-46FCAEFE2CC4}" srcOrd="0" destOrd="0" presId="urn:microsoft.com/office/officeart/2005/8/layout/hList1"/>
    <dgm:cxn modelId="{61E0CC52-09C6-4550-9EA9-DF3C1701DF9B}" type="presParOf" srcId="{C1DCF942-13BA-4853-8DEB-46FCAEFE2CC4}" destId="{39985961-F3E7-4A35-BFB2-34AC667575E2}" srcOrd="0" destOrd="0" presId="urn:microsoft.com/office/officeart/2005/8/layout/hList1"/>
    <dgm:cxn modelId="{A83C5090-94CA-4317-954C-0504E351E23F}" type="presParOf" srcId="{C1DCF942-13BA-4853-8DEB-46FCAEFE2CC4}" destId="{1CF64F1E-3809-44BD-B96F-349ED590A476}" srcOrd="1" destOrd="0" presId="urn:microsoft.com/office/officeart/2005/8/layout/hList1"/>
    <dgm:cxn modelId="{52806B11-6C11-44C0-8FCD-71C7127A4352}" type="presParOf" srcId="{D7068187-85E2-4FEE-9DA4-B54D9BCA78ED}" destId="{2F4CFAC7-0FA1-40E0-8427-166BEEBD1DAB}" srcOrd="1" destOrd="0" presId="urn:microsoft.com/office/officeart/2005/8/layout/hList1"/>
    <dgm:cxn modelId="{959454C7-EF58-40CA-B9A6-D7685866BD32}" type="presParOf" srcId="{D7068187-85E2-4FEE-9DA4-B54D9BCA78ED}" destId="{E3A9ECFC-976D-4141-A341-DA474F48CCC0}" srcOrd="2" destOrd="0" presId="urn:microsoft.com/office/officeart/2005/8/layout/hList1"/>
    <dgm:cxn modelId="{C3A30D1B-AAB8-43F3-B3EA-3F1C5EC260A4}" type="presParOf" srcId="{E3A9ECFC-976D-4141-A341-DA474F48CCC0}" destId="{9AAC8EF1-3A7C-40B3-9221-7C50D585CE6E}" srcOrd="0" destOrd="0" presId="urn:microsoft.com/office/officeart/2005/8/layout/hList1"/>
    <dgm:cxn modelId="{69703C05-03B2-43AE-9E57-D8B1928C560B}" type="presParOf" srcId="{E3A9ECFC-976D-4141-A341-DA474F48CCC0}" destId="{71209E3E-0814-49D3-9F09-8F78A7761FE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37D073-87D9-4FD5-8AB0-4CB0A57A9E58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FA92A33-6AEF-4CEE-BD20-6056750FE422}">
      <dgm:prSet phldrT="[文字]" custT="1"/>
      <dgm:spPr/>
      <dgm:t>
        <a:bodyPr/>
        <a:lstStyle/>
        <a:p>
          <a:r>
            <a:rPr lang="zh-TW" altLang="en-US" sz="2000" b="0" dirty="0" smtClean="0">
              <a:latin typeface="+mj-ea"/>
              <a:ea typeface="+mj-ea"/>
            </a:rPr>
            <a:t>一般的遊客介面</a:t>
          </a:r>
          <a:endParaRPr lang="zh-TW" altLang="en-US" sz="2000" dirty="0">
            <a:latin typeface="+mj-ea"/>
            <a:ea typeface="+mj-ea"/>
          </a:endParaRPr>
        </a:p>
      </dgm:t>
    </dgm:pt>
    <dgm:pt modelId="{569F9B49-D4B4-419D-8BF1-7DB8F1C04F4D}" type="parTrans" cxnId="{F0ACDE2D-E141-4D06-9404-E44F10DA3152}">
      <dgm:prSet/>
      <dgm:spPr/>
      <dgm:t>
        <a:bodyPr/>
        <a:lstStyle/>
        <a:p>
          <a:endParaRPr lang="zh-TW" altLang="en-US"/>
        </a:p>
      </dgm:t>
    </dgm:pt>
    <dgm:pt modelId="{1C881D23-4104-46A3-A655-85DB7D59B20D}" type="sibTrans" cxnId="{F0ACDE2D-E141-4D06-9404-E44F10DA3152}">
      <dgm:prSet/>
      <dgm:spPr/>
      <dgm:t>
        <a:bodyPr/>
        <a:lstStyle/>
        <a:p>
          <a:endParaRPr lang="zh-TW" altLang="en-US"/>
        </a:p>
      </dgm:t>
    </dgm:pt>
    <dgm:pt modelId="{09040E5A-CFB2-40A1-806C-CF9ABF76886D}">
      <dgm:prSet phldrT="[文字]"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關於我們</a:t>
          </a:r>
          <a:endParaRPr lang="zh-TW" altLang="en-US" sz="1800" dirty="0">
            <a:latin typeface="+mj-ea"/>
            <a:ea typeface="+mj-ea"/>
          </a:endParaRPr>
        </a:p>
      </dgm:t>
    </dgm:pt>
    <dgm:pt modelId="{6064A3F0-3222-4852-9941-B83FCADFA3BD}" type="parTrans" cxnId="{C01D66FE-2BBE-4C7C-912A-166A13A46CCD}">
      <dgm:prSet/>
      <dgm:spPr/>
      <dgm:t>
        <a:bodyPr/>
        <a:lstStyle/>
        <a:p>
          <a:endParaRPr lang="zh-TW" altLang="en-US"/>
        </a:p>
      </dgm:t>
    </dgm:pt>
    <dgm:pt modelId="{45FF9AAA-70D2-4877-AF0E-CEC33C12B77E}" type="sibTrans" cxnId="{C01D66FE-2BBE-4C7C-912A-166A13A46CCD}">
      <dgm:prSet/>
      <dgm:spPr/>
      <dgm:t>
        <a:bodyPr/>
        <a:lstStyle/>
        <a:p>
          <a:endParaRPr lang="zh-TW" altLang="en-US"/>
        </a:p>
      </dgm:t>
    </dgm:pt>
    <dgm:pt modelId="{BF8820E6-12E2-49B7-99CE-CA273095B7F6}">
      <dgm:prSet phldrT="[文字]" custT="1"/>
      <dgm:spPr/>
      <dgm:t>
        <a:bodyPr/>
        <a:lstStyle/>
        <a:p>
          <a:r>
            <a:rPr lang="zh-TW" altLang="en-US" sz="2000" b="0" dirty="0" smtClean="0">
              <a:latin typeface="+mj-ea"/>
              <a:ea typeface="+mj-ea"/>
            </a:rPr>
            <a:t>會員的登入功能</a:t>
          </a:r>
          <a:endParaRPr lang="zh-TW" altLang="en-US" sz="2000" dirty="0">
            <a:latin typeface="+mj-ea"/>
            <a:ea typeface="+mj-ea"/>
          </a:endParaRPr>
        </a:p>
      </dgm:t>
    </dgm:pt>
    <dgm:pt modelId="{B07AC28B-10A6-4FC6-8E43-B66195AD33F6}" type="parTrans" cxnId="{17812BA3-2735-498B-9EC1-1BD5ABBB379B}">
      <dgm:prSet/>
      <dgm:spPr/>
      <dgm:t>
        <a:bodyPr/>
        <a:lstStyle/>
        <a:p>
          <a:endParaRPr lang="zh-TW" altLang="en-US"/>
        </a:p>
      </dgm:t>
    </dgm:pt>
    <dgm:pt modelId="{6CF59176-E0C1-4B27-93BB-BD7764A70CF2}" type="sibTrans" cxnId="{17812BA3-2735-498B-9EC1-1BD5ABBB379B}">
      <dgm:prSet/>
      <dgm:spPr/>
      <dgm:t>
        <a:bodyPr/>
        <a:lstStyle/>
        <a:p>
          <a:endParaRPr lang="zh-TW" altLang="en-US"/>
        </a:p>
      </dgm:t>
    </dgm:pt>
    <dgm:pt modelId="{92C1360A-C23E-4D05-839D-628959E8C749}">
      <dgm:prSet phldrT="[文字]"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關於我們</a:t>
          </a:r>
          <a:endParaRPr lang="zh-TW" altLang="en-US" sz="1800" dirty="0">
            <a:latin typeface="+mj-ea"/>
            <a:ea typeface="+mj-ea"/>
          </a:endParaRPr>
        </a:p>
      </dgm:t>
    </dgm:pt>
    <dgm:pt modelId="{5F33D459-653A-4067-98F8-5D4595EB088E}" type="parTrans" cxnId="{80B5F890-5655-4241-BE18-97CE714AC40B}">
      <dgm:prSet/>
      <dgm:spPr/>
      <dgm:t>
        <a:bodyPr/>
        <a:lstStyle/>
        <a:p>
          <a:endParaRPr lang="zh-TW" altLang="en-US"/>
        </a:p>
      </dgm:t>
    </dgm:pt>
    <dgm:pt modelId="{19F741C0-63A3-4871-BF45-76150C083EF1}" type="sibTrans" cxnId="{80B5F890-5655-4241-BE18-97CE714AC40B}">
      <dgm:prSet/>
      <dgm:spPr/>
      <dgm:t>
        <a:bodyPr/>
        <a:lstStyle/>
        <a:p>
          <a:endParaRPr lang="zh-TW" altLang="en-US"/>
        </a:p>
      </dgm:t>
    </dgm:pt>
    <dgm:pt modelId="{D72ACDF4-7C05-44E0-9F48-A6A583359F77}">
      <dgm:prSet phldrT="[文字]"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登入</a:t>
          </a:r>
          <a:endParaRPr lang="zh-TW" altLang="en-US" sz="1800" dirty="0">
            <a:latin typeface="+mj-ea"/>
            <a:ea typeface="+mj-ea"/>
          </a:endParaRPr>
        </a:p>
      </dgm:t>
    </dgm:pt>
    <dgm:pt modelId="{CF170EC3-9271-4B96-8B2B-C6A0FDE25F8C}" type="parTrans" cxnId="{227ED5AD-3BD9-4771-B1DD-1F9D940CE923}">
      <dgm:prSet/>
      <dgm:spPr/>
      <dgm:t>
        <a:bodyPr/>
        <a:lstStyle/>
        <a:p>
          <a:endParaRPr lang="zh-TW" altLang="en-US"/>
        </a:p>
      </dgm:t>
    </dgm:pt>
    <dgm:pt modelId="{7232182A-A620-475E-BF15-F1B5F3E58DE4}" type="sibTrans" cxnId="{227ED5AD-3BD9-4771-B1DD-1F9D940CE923}">
      <dgm:prSet/>
      <dgm:spPr/>
      <dgm:t>
        <a:bodyPr/>
        <a:lstStyle/>
        <a:p>
          <a:endParaRPr lang="zh-TW" altLang="en-US"/>
        </a:p>
      </dgm:t>
    </dgm:pt>
    <dgm:pt modelId="{EB4859CD-A47D-4A70-B9A0-84310754CE08}">
      <dgm:prSet phldrT="[文字]"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課程使用</a:t>
          </a:r>
          <a:endParaRPr lang="zh-TW" altLang="en-US" sz="1800" dirty="0">
            <a:latin typeface="+mj-ea"/>
            <a:ea typeface="+mj-ea"/>
          </a:endParaRPr>
        </a:p>
      </dgm:t>
    </dgm:pt>
    <dgm:pt modelId="{83C5CCC7-8558-4222-ADEC-B8D1FB5EB1A8}" type="parTrans" cxnId="{6407E271-DD83-4EF3-B159-15F4081641F3}">
      <dgm:prSet/>
      <dgm:spPr/>
      <dgm:t>
        <a:bodyPr/>
        <a:lstStyle/>
        <a:p>
          <a:endParaRPr lang="zh-TW" altLang="en-US"/>
        </a:p>
      </dgm:t>
    </dgm:pt>
    <dgm:pt modelId="{B9B0891A-C647-4303-94D9-80A3A8053F5E}" type="sibTrans" cxnId="{6407E271-DD83-4EF3-B159-15F4081641F3}">
      <dgm:prSet/>
      <dgm:spPr/>
      <dgm:t>
        <a:bodyPr/>
        <a:lstStyle/>
        <a:p>
          <a:endParaRPr lang="zh-TW" altLang="en-US"/>
        </a:p>
      </dgm:t>
    </dgm:pt>
    <dgm:pt modelId="{C6F5A491-F2D6-4F4E-BB29-86C4B656DCDD}">
      <dgm:prSet phldrT="[文字]"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管理者平台</a:t>
          </a:r>
          <a:endParaRPr lang="zh-TW" altLang="en-US" sz="1800" dirty="0">
            <a:latin typeface="+mj-ea"/>
            <a:ea typeface="+mj-ea"/>
          </a:endParaRPr>
        </a:p>
      </dgm:t>
    </dgm:pt>
    <dgm:pt modelId="{FB999A77-C395-4B02-BE77-3145F2A204C3}" type="parTrans" cxnId="{364F96E0-3E04-41D8-9A42-2809FF913890}">
      <dgm:prSet/>
      <dgm:spPr/>
      <dgm:t>
        <a:bodyPr/>
        <a:lstStyle/>
        <a:p>
          <a:endParaRPr lang="zh-TW" altLang="en-US"/>
        </a:p>
      </dgm:t>
    </dgm:pt>
    <dgm:pt modelId="{4F5B8C0F-CDF1-4D74-8164-A37785CE8183}" type="sibTrans" cxnId="{364F96E0-3E04-41D8-9A42-2809FF913890}">
      <dgm:prSet/>
      <dgm:spPr/>
      <dgm:t>
        <a:bodyPr/>
        <a:lstStyle/>
        <a:p>
          <a:endParaRPr lang="zh-TW" altLang="en-US"/>
        </a:p>
      </dgm:t>
    </dgm:pt>
    <dgm:pt modelId="{4511921C-ADF3-4F76-BF86-CC9C5B17AE66}">
      <dgm:prSet phldrT="[文字]" custT="1"/>
      <dgm:spPr/>
      <dgm:t>
        <a:bodyPr/>
        <a:lstStyle/>
        <a:p>
          <a:r>
            <a:rPr lang="zh-TW" altLang="en-US" sz="2000" b="0" dirty="0" smtClean="0">
              <a:latin typeface="+mj-ea"/>
              <a:ea typeface="+mj-ea"/>
            </a:rPr>
            <a:t>管理者的登入功能</a:t>
          </a:r>
          <a:endParaRPr lang="zh-TW" altLang="en-US" sz="2000" dirty="0">
            <a:latin typeface="+mj-ea"/>
            <a:ea typeface="+mj-ea"/>
          </a:endParaRPr>
        </a:p>
      </dgm:t>
    </dgm:pt>
    <dgm:pt modelId="{075AB0DA-5E9D-45FF-8F72-C853B341E3F7}" type="parTrans" cxnId="{CD2453C6-BBBA-4735-AC41-1924856EF11B}">
      <dgm:prSet/>
      <dgm:spPr/>
      <dgm:t>
        <a:bodyPr/>
        <a:lstStyle/>
        <a:p>
          <a:endParaRPr lang="zh-TW" altLang="en-US"/>
        </a:p>
      </dgm:t>
    </dgm:pt>
    <dgm:pt modelId="{4C68C3CA-D11F-478F-832C-81F94A6E4490}" type="sibTrans" cxnId="{CD2453C6-BBBA-4735-AC41-1924856EF11B}">
      <dgm:prSet/>
      <dgm:spPr/>
      <dgm:t>
        <a:bodyPr/>
        <a:lstStyle/>
        <a:p>
          <a:endParaRPr lang="zh-TW" altLang="en-US"/>
        </a:p>
      </dgm:t>
    </dgm:pt>
    <dgm:pt modelId="{D5424DC8-CF7B-493A-A65B-4E828FB06FCC}">
      <dgm:prSet phldrT="[文字]"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關於我們</a:t>
          </a:r>
          <a:endParaRPr lang="zh-TW" altLang="en-US" sz="1800" dirty="0">
            <a:latin typeface="+mj-ea"/>
            <a:ea typeface="+mj-ea"/>
          </a:endParaRPr>
        </a:p>
      </dgm:t>
    </dgm:pt>
    <dgm:pt modelId="{3CDA5DE1-BE02-4913-A401-72040EECFC3A}" type="parTrans" cxnId="{E2EF1502-6704-4D64-9384-FB96791A1038}">
      <dgm:prSet/>
      <dgm:spPr/>
      <dgm:t>
        <a:bodyPr/>
        <a:lstStyle/>
        <a:p>
          <a:endParaRPr lang="zh-TW" altLang="en-US"/>
        </a:p>
      </dgm:t>
    </dgm:pt>
    <dgm:pt modelId="{4BAA1D57-F673-4485-9D10-6ABB6A384531}" type="sibTrans" cxnId="{E2EF1502-6704-4D64-9384-FB96791A1038}">
      <dgm:prSet/>
      <dgm:spPr/>
      <dgm:t>
        <a:bodyPr/>
        <a:lstStyle/>
        <a:p>
          <a:endParaRPr lang="zh-TW" altLang="en-US"/>
        </a:p>
      </dgm:t>
    </dgm:pt>
    <dgm:pt modelId="{5DAB2EBE-26C0-4C93-BB9F-66881F465914}">
      <dgm:prSet phldrT="[文字]"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登入</a:t>
          </a:r>
          <a:endParaRPr lang="zh-TW" altLang="en-US" sz="1800" dirty="0">
            <a:latin typeface="+mj-ea"/>
            <a:ea typeface="+mj-ea"/>
          </a:endParaRPr>
        </a:p>
      </dgm:t>
    </dgm:pt>
    <dgm:pt modelId="{89D127FB-13F8-4704-8098-5890F2E35417}" type="parTrans" cxnId="{3DDF61F3-B123-4AA5-A41D-318FBAE195F5}">
      <dgm:prSet/>
      <dgm:spPr/>
      <dgm:t>
        <a:bodyPr/>
        <a:lstStyle/>
        <a:p>
          <a:endParaRPr lang="zh-TW" altLang="en-US"/>
        </a:p>
      </dgm:t>
    </dgm:pt>
    <dgm:pt modelId="{37BAC8D1-CB4B-4614-82EC-07EFC9906159}" type="sibTrans" cxnId="{3DDF61F3-B123-4AA5-A41D-318FBAE195F5}">
      <dgm:prSet/>
      <dgm:spPr/>
      <dgm:t>
        <a:bodyPr/>
        <a:lstStyle/>
        <a:p>
          <a:endParaRPr lang="zh-TW" altLang="en-US"/>
        </a:p>
      </dgm:t>
    </dgm:pt>
    <dgm:pt modelId="{525C66C4-FF6E-48C6-851F-0A468CB78016}">
      <dgm:prSet phldrT="[文字]"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課程使用</a:t>
          </a:r>
          <a:endParaRPr lang="zh-TW" altLang="en-US" sz="1800" dirty="0">
            <a:latin typeface="+mj-ea"/>
            <a:ea typeface="+mj-ea"/>
          </a:endParaRPr>
        </a:p>
      </dgm:t>
    </dgm:pt>
    <dgm:pt modelId="{248F378B-836D-48A5-8B6F-C054425852E7}" type="parTrans" cxnId="{C92937C2-C054-4C36-AB24-59E3AB56B176}">
      <dgm:prSet/>
      <dgm:spPr/>
      <dgm:t>
        <a:bodyPr/>
        <a:lstStyle/>
        <a:p>
          <a:endParaRPr lang="zh-TW" altLang="en-US"/>
        </a:p>
      </dgm:t>
    </dgm:pt>
    <dgm:pt modelId="{15908510-6013-4780-9168-4D3ED734505F}" type="sibTrans" cxnId="{C92937C2-C054-4C36-AB24-59E3AB56B176}">
      <dgm:prSet/>
      <dgm:spPr/>
      <dgm:t>
        <a:bodyPr/>
        <a:lstStyle/>
        <a:p>
          <a:endParaRPr lang="zh-TW" altLang="en-US"/>
        </a:p>
      </dgm:t>
    </dgm:pt>
    <dgm:pt modelId="{93402689-05B5-4A54-B3F7-55486589174F}">
      <dgm:prSet phldrT="[文字]"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選擇登入</a:t>
          </a:r>
          <a:endParaRPr lang="zh-TW" altLang="en-US" sz="1800" dirty="0">
            <a:latin typeface="+mj-ea"/>
            <a:ea typeface="+mj-ea"/>
          </a:endParaRPr>
        </a:p>
      </dgm:t>
    </dgm:pt>
    <dgm:pt modelId="{536B695F-DDC7-45BA-AF19-4702A43CBAB1}" type="sibTrans" cxnId="{97CD3BD3-21DE-42C1-9E8A-ED29D0A0B271}">
      <dgm:prSet/>
      <dgm:spPr/>
      <dgm:t>
        <a:bodyPr/>
        <a:lstStyle/>
        <a:p>
          <a:endParaRPr lang="zh-TW" altLang="en-US"/>
        </a:p>
      </dgm:t>
    </dgm:pt>
    <dgm:pt modelId="{AC22A377-C5E0-4D69-A2A2-4749B3B98F87}" type="parTrans" cxnId="{97CD3BD3-21DE-42C1-9E8A-ED29D0A0B271}">
      <dgm:prSet/>
      <dgm:spPr/>
      <dgm:t>
        <a:bodyPr/>
        <a:lstStyle/>
        <a:p>
          <a:endParaRPr lang="zh-TW" altLang="en-US"/>
        </a:p>
      </dgm:t>
    </dgm:pt>
    <dgm:pt modelId="{01E0F260-A952-412F-8D07-34D1EDB5EA91}">
      <dgm:prSet phldrT="[文字]" custT="1"/>
      <dgm:spPr/>
      <dgm:t>
        <a:bodyPr/>
        <a:lstStyle/>
        <a:p>
          <a:r>
            <a:rPr lang="zh-TW" altLang="en-US" sz="1800" dirty="0" smtClean="0">
              <a:latin typeface="+mj-ea"/>
              <a:ea typeface="+mj-ea"/>
            </a:rPr>
            <a:t>會員中心</a:t>
          </a:r>
          <a:endParaRPr lang="zh-TW" altLang="en-US" sz="1800" dirty="0">
            <a:latin typeface="+mj-ea"/>
            <a:ea typeface="+mj-ea"/>
          </a:endParaRPr>
        </a:p>
      </dgm:t>
    </dgm:pt>
    <dgm:pt modelId="{4240DC35-DDA3-447E-94E0-4C1C813AB98A}" type="parTrans" cxnId="{CAD967C7-C598-42E8-85BB-1665DE511A25}">
      <dgm:prSet/>
      <dgm:spPr/>
      <dgm:t>
        <a:bodyPr/>
        <a:lstStyle/>
        <a:p>
          <a:endParaRPr lang="zh-TW" altLang="en-US"/>
        </a:p>
      </dgm:t>
    </dgm:pt>
    <dgm:pt modelId="{CFEB7295-5547-483F-988B-688774E790E0}" type="sibTrans" cxnId="{CAD967C7-C598-42E8-85BB-1665DE511A25}">
      <dgm:prSet/>
      <dgm:spPr/>
      <dgm:t>
        <a:bodyPr/>
        <a:lstStyle/>
        <a:p>
          <a:endParaRPr lang="zh-TW" altLang="en-US"/>
        </a:p>
      </dgm:t>
    </dgm:pt>
    <dgm:pt modelId="{F131DE16-9CC9-47EC-A1DB-21F6C39279DF}" type="pres">
      <dgm:prSet presAssocID="{EC37D073-87D9-4FD5-8AB0-4CB0A57A9E58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CBBF5538-BCF5-4775-9B0F-9D03B2D3A159}" type="pres">
      <dgm:prSet presAssocID="{8FA92A33-6AEF-4CEE-BD20-6056750FE422}" presName="root" presStyleCnt="0">
        <dgm:presLayoutVars>
          <dgm:chMax/>
          <dgm:chPref/>
        </dgm:presLayoutVars>
      </dgm:prSet>
      <dgm:spPr/>
    </dgm:pt>
    <dgm:pt modelId="{1F7E0942-67A2-4BAF-8F5C-02BD93DEA045}" type="pres">
      <dgm:prSet presAssocID="{8FA92A33-6AEF-4CEE-BD20-6056750FE422}" presName="rootComposite" presStyleCnt="0">
        <dgm:presLayoutVars/>
      </dgm:prSet>
      <dgm:spPr/>
    </dgm:pt>
    <dgm:pt modelId="{4A029416-6C9C-4FC3-9F6B-43DBEB41BF88}" type="pres">
      <dgm:prSet presAssocID="{8FA92A33-6AEF-4CEE-BD20-6056750FE422}" presName="ParentAccent" presStyleLbl="alignNode1" presStyleIdx="0" presStyleCnt="3"/>
      <dgm:spPr/>
    </dgm:pt>
    <dgm:pt modelId="{F1AD6765-0187-4D10-B99C-D1EB7185B5E1}" type="pres">
      <dgm:prSet presAssocID="{8FA92A33-6AEF-4CEE-BD20-6056750FE422}" presName="ParentSmallAccent" presStyleLbl="fgAcc1" presStyleIdx="0" presStyleCnt="3"/>
      <dgm:spPr/>
    </dgm:pt>
    <dgm:pt modelId="{5BFEA3CF-6635-4CA3-9C76-2667AF779387}" type="pres">
      <dgm:prSet presAssocID="{8FA92A33-6AEF-4CEE-BD20-6056750FE422}" presName="Parent" presStyleLbl="revTx" presStyleIdx="0" presStyleCnt="1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E82C5B-2D5C-4525-9707-DFEECD4A35E2}" type="pres">
      <dgm:prSet presAssocID="{8FA92A33-6AEF-4CEE-BD20-6056750FE422}" presName="childShape" presStyleCnt="0">
        <dgm:presLayoutVars>
          <dgm:chMax val="0"/>
          <dgm:chPref val="0"/>
        </dgm:presLayoutVars>
      </dgm:prSet>
      <dgm:spPr/>
    </dgm:pt>
    <dgm:pt modelId="{FB2844DF-52A0-4ABB-B6AB-CD5387EDA80C}" type="pres">
      <dgm:prSet presAssocID="{09040E5A-CFB2-40A1-806C-CF9ABF76886D}" presName="childComposite" presStyleCnt="0">
        <dgm:presLayoutVars>
          <dgm:chMax val="0"/>
          <dgm:chPref val="0"/>
        </dgm:presLayoutVars>
      </dgm:prSet>
      <dgm:spPr/>
    </dgm:pt>
    <dgm:pt modelId="{F3984818-68EF-4780-AC8A-35EEEF011C53}" type="pres">
      <dgm:prSet presAssocID="{09040E5A-CFB2-40A1-806C-CF9ABF76886D}" presName="ChildAccent" presStyleLbl="solidFgAcc1" presStyleIdx="0" presStyleCnt="10"/>
      <dgm:spPr/>
    </dgm:pt>
    <dgm:pt modelId="{CB6E4047-F806-4B5B-8475-0FD31E47A483}" type="pres">
      <dgm:prSet presAssocID="{09040E5A-CFB2-40A1-806C-CF9ABF76886D}" presName="Child" presStyleLbl="revTx" presStyleIdx="1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9F273A6-E218-4C28-B07B-6549D977908D}" type="pres">
      <dgm:prSet presAssocID="{93402689-05B5-4A54-B3F7-55486589174F}" presName="childComposite" presStyleCnt="0">
        <dgm:presLayoutVars>
          <dgm:chMax val="0"/>
          <dgm:chPref val="0"/>
        </dgm:presLayoutVars>
      </dgm:prSet>
      <dgm:spPr/>
    </dgm:pt>
    <dgm:pt modelId="{C9E9E29C-119F-4830-8E38-D7E47CA59B4D}" type="pres">
      <dgm:prSet presAssocID="{93402689-05B5-4A54-B3F7-55486589174F}" presName="ChildAccent" presStyleLbl="solidFgAcc1" presStyleIdx="1" presStyleCnt="10"/>
      <dgm:spPr/>
    </dgm:pt>
    <dgm:pt modelId="{A2EE5299-0740-45B3-BD0B-0873043E891D}" type="pres">
      <dgm:prSet presAssocID="{93402689-05B5-4A54-B3F7-55486589174F}" presName="Child" presStyleLbl="revTx" presStyleIdx="2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BC2227B-0CE1-4867-B87C-3C3BD22F7F18}" type="pres">
      <dgm:prSet presAssocID="{BF8820E6-12E2-49B7-99CE-CA273095B7F6}" presName="root" presStyleCnt="0">
        <dgm:presLayoutVars>
          <dgm:chMax/>
          <dgm:chPref/>
        </dgm:presLayoutVars>
      </dgm:prSet>
      <dgm:spPr/>
    </dgm:pt>
    <dgm:pt modelId="{B48C5A2F-BD5F-4B4C-B318-0F9DEB268C10}" type="pres">
      <dgm:prSet presAssocID="{BF8820E6-12E2-49B7-99CE-CA273095B7F6}" presName="rootComposite" presStyleCnt="0">
        <dgm:presLayoutVars/>
      </dgm:prSet>
      <dgm:spPr/>
    </dgm:pt>
    <dgm:pt modelId="{B61664AD-21EB-4886-8D22-41A00BFEF708}" type="pres">
      <dgm:prSet presAssocID="{BF8820E6-12E2-49B7-99CE-CA273095B7F6}" presName="ParentAccent" presStyleLbl="alignNode1" presStyleIdx="1" presStyleCnt="3"/>
      <dgm:spPr/>
    </dgm:pt>
    <dgm:pt modelId="{3C15A740-B6D7-4287-8524-21541589FE9E}" type="pres">
      <dgm:prSet presAssocID="{BF8820E6-12E2-49B7-99CE-CA273095B7F6}" presName="ParentSmallAccent" presStyleLbl="fgAcc1" presStyleIdx="1" presStyleCnt="3"/>
      <dgm:spPr/>
    </dgm:pt>
    <dgm:pt modelId="{0DA49B7C-8C00-4616-A391-65B840DEECCA}" type="pres">
      <dgm:prSet presAssocID="{BF8820E6-12E2-49B7-99CE-CA273095B7F6}" presName="Parent" presStyleLbl="revTx" presStyleIdx="3" presStyleCnt="1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BA5D7B-9D75-48E5-BB59-756F088EF0D7}" type="pres">
      <dgm:prSet presAssocID="{BF8820E6-12E2-49B7-99CE-CA273095B7F6}" presName="childShape" presStyleCnt="0">
        <dgm:presLayoutVars>
          <dgm:chMax val="0"/>
          <dgm:chPref val="0"/>
        </dgm:presLayoutVars>
      </dgm:prSet>
      <dgm:spPr/>
    </dgm:pt>
    <dgm:pt modelId="{C4692858-931C-4DDE-9F2A-43F5A163D22B}" type="pres">
      <dgm:prSet presAssocID="{92C1360A-C23E-4D05-839D-628959E8C749}" presName="childComposite" presStyleCnt="0">
        <dgm:presLayoutVars>
          <dgm:chMax val="0"/>
          <dgm:chPref val="0"/>
        </dgm:presLayoutVars>
      </dgm:prSet>
      <dgm:spPr/>
    </dgm:pt>
    <dgm:pt modelId="{8881BF44-68BB-4822-A2E6-57DAA3B97399}" type="pres">
      <dgm:prSet presAssocID="{92C1360A-C23E-4D05-839D-628959E8C749}" presName="ChildAccent" presStyleLbl="solidFgAcc1" presStyleIdx="2" presStyleCnt="10"/>
      <dgm:spPr/>
    </dgm:pt>
    <dgm:pt modelId="{64A2AF63-D152-4EA7-8042-28A2E4A78FDF}" type="pres">
      <dgm:prSet presAssocID="{92C1360A-C23E-4D05-839D-628959E8C749}" presName="Child" presStyleLbl="revTx" presStyleIdx="4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D348D3-C5D6-45B2-90BB-254A9A717A2F}" type="pres">
      <dgm:prSet presAssocID="{D72ACDF4-7C05-44E0-9F48-A6A583359F77}" presName="childComposite" presStyleCnt="0">
        <dgm:presLayoutVars>
          <dgm:chMax val="0"/>
          <dgm:chPref val="0"/>
        </dgm:presLayoutVars>
      </dgm:prSet>
      <dgm:spPr/>
    </dgm:pt>
    <dgm:pt modelId="{14ACE719-1B6E-427F-AB14-2F8BAD03A4AE}" type="pres">
      <dgm:prSet presAssocID="{D72ACDF4-7C05-44E0-9F48-A6A583359F77}" presName="ChildAccent" presStyleLbl="solidFgAcc1" presStyleIdx="3" presStyleCnt="10"/>
      <dgm:spPr/>
    </dgm:pt>
    <dgm:pt modelId="{92E259D8-EAD5-43EB-923B-4B077671D396}" type="pres">
      <dgm:prSet presAssocID="{D72ACDF4-7C05-44E0-9F48-A6A583359F77}" presName="Child" presStyleLbl="revTx" presStyleIdx="5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B433457-769E-4BC5-B361-B496D6D1C5E4}" type="pres">
      <dgm:prSet presAssocID="{EB4859CD-A47D-4A70-B9A0-84310754CE08}" presName="childComposite" presStyleCnt="0">
        <dgm:presLayoutVars>
          <dgm:chMax val="0"/>
          <dgm:chPref val="0"/>
        </dgm:presLayoutVars>
      </dgm:prSet>
      <dgm:spPr/>
    </dgm:pt>
    <dgm:pt modelId="{721F0848-A163-4FEF-9808-C809C8E2288E}" type="pres">
      <dgm:prSet presAssocID="{EB4859CD-A47D-4A70-B9A0-84310754CE08}" presName="ChildAccent" presStyleLbl="solidFgAcc1" presStyleIdx="4" presStyleCnt="10"/>
      <dgm:spPr/>
    </dgm:pt>
    <dgm:pt modelId="{433B5ECA-5745-4FE9-8B85-067B1FC7C652}" type="pres">
      <dgm:prSet presAssocID="{EB4859CD-A47D-4A70-B9A0-84310754CE08}" presName="Child" presStyleLbl="revTx" presStyleIdx="6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7F36E2-2E3B-4F6E-A623-0846D7B663EB}" type="pres">
      <dgm:prSet presAssocID="{01E0F260-A952-412F-8D07-34D1EDB5EA91}" presName="childComposite" presStyleCnt="0">
        <dgm:presLayoutVars>
          <dgm:chMax val="0"/>
          <dgm:chPref val="0"/>
        </dgm:presLayoutVars>
      </dgm:prSet>
      <dgm:spPr/>
    </dgm:pt>
    <dgm:pt modelId="{40BA8D77-509B-440E-ABDC-FA9BF187E000}" type="pres">
      <dgm:prSet presAssocID="{01E0F260-A952-412F-8D07-34D1EDB5EA91}" presName="ChildAccent" presStyleLbl="solidFgAcc1" presStyleIdx="5" presStyleCnt="10"/>
      <dgm:spPr/>
    </dgm:pt>
    <dgm:pt modelId="{CBFE45B0-04A7-4E0D-B650-4B8E22D77873}" type="pres">
      <dgm:prSet presAssocID="{01E0F260-A952-412F-8D07-34D1EDB5EA91}" presName="Child" presStyleLbl="revTx" presStyleIdx="7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683935-66CE-45A2-89AB-42906F60FDB4}" type="pres">
      <dgm:prSet presAssocID="{4511921C-ADF3-4F76-BF86-CC9C5B17AE66}" presName="root" presStyleCnt="0">
        <dgm:presLayoutVars>
          <dgm:chMax/>
          <dgm:chPref/>
        </dgm:presLayoutVars>
      </dgm:prSet>
      <dgm:spPr/>
    </dgm:pt>
    <dgm:pt modelId="{0750ED00-D1C2-40A4-BE65-2161E34DED64}" type="pres">
      <dgm:prSet presAssocID="{4511921C-ADF3-4F76-BF86-CC9C5B17AE66}" presName="rootComposite" presStyleCnt="0">
        <dgm:presLayoutVars/>
      </dgm:prSet>
      <dgm:spPr/>
    </dgm:pt>
    <dgm:pt modelId="{221BBCFB-DB3B-4133-B0C9-2FC7F53EE55F}" type="pres">
      <dgm:prSet presAssocID="{4511921C-ADF3-4F76-BF86-CC9C5B17AE66}" presName="ParentAccent" presStyleLbl="alignNode1" presStyleIdx="2" presStyleCnt="3"/>
      <dgm:spPr/>
    </dgm:pt>
    <dgm:pt modelId="{7767D32F-67D1-40D1-ABEE-39F161211A8C}" type="pres">
      <dgm:prSet presAssocID="{4511921C-ADF3-4F76-BF86-CC9C5B17AE66}" presName="ParentSmallAccent" presStyleLbl="fgAcc1" presStyleIdx="2" presStyleCnt="3"/>
      <dgm:spPr/>
    </dgm:pt>
    <dgm:pt modelId="{14E9E994-6AC0-4D81-90A3-B42A4BCD6F15}" type="pres">
      <dgm:prSet presAssocID="{4511921C-ADF3-4F76-BF86-CC9C5B17AE66}" presName="Parent" presStyleLbl="revTx" presStyleIdx="8" presStyleCnt="1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C092E3-C7E0-4812-BC38-CFABF135E462}" type="pres">
      <dgm:prSet presAssocID="{4511921C-ADF3-4F76-BF86-CC9C5B17AE66}" presName="childShape" presStyleCnt="0">
        <dgm:presLayoutVars>
          <dgm:chMax val="0"/>
          <dgm:chPref val="0"/>
        </dgm:presLayoutVars>
      </dgm:prSet>
      <dgm:spPr/>
    </dgm:pt>
    <dgm:pt modelId="{360F37ED-80FD-45FE-8B64-06B04960E9B3}" type="pres">
      <dgm:prSet presAssocID="{D5424DC8-CF7B-493A-A65B-4E828FB06FCC}" presName="childComposite" presStyleCnt="0">
        <dgm:presLayoutVars>
          <dgm:chMax val="0"/>
          <dgm:chPref val="0"/>
        </dgm:presLayoutVars>
      </dgm:prSet>
      <dgm:spPr/>
    </dgm:pt>
    <dgm:pt modelId="{C2E9680A-18A4-4DDD-BC7E-FDA739A5BA85}" type="pres">
      <dgm:prSet presAssocID="{D5424DC8-CF7B-493A-A65B-4E828FB06FCC}" presName="ChildAccent" presStyleLbl="solidFgAcc1" presStyleIdx="6" presStyleCnt="10"/>
      <dgm:spPr/>
    </dgm:pt>
    <dgm:pt modelId="{EC69AD03-3390-4A32-92D0-67556C13F0BB}" type="pres">
      <dgm:prSet presAssocID="{D5424DC8-CF7B-493A-A65B-4E828FB06FCC}" presName="Child" presStyleLbl="revTx" presStyleIdx="9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286DA00-644F-4505-A951-8075732D7A71}" type="pres">
      <dgm:prSet presAssocID="{5DAB2EBE-26C0-4C93-BB9F-66881F465914}" presName="childComposite" presStyleCnt="0">
        <dgm:presLayoutVars>
          <dgm:chMax val="0"/>
          <dgm:chPref val="0"/>
        </dgm:presLayoutVars>
      </dgm:prSet>
      <dgm:spPr/>
    </dgm:pt>
    <dgm:pt modelId="{170AD040-F898-4B6D-AB27-3F531E4AD3D0}" type="pres">
      <dgm:prSet presAssocID="{5DAB2EBE-26C0-4C93-BB9F-66881F465914}" presName="ChildAccent" presStyleLbl="solidFgAcc1" presStyleIdx="7" presStyleCnt="10"/>
      <dgm:spPr/>
    </dgm:pt>
    <dgm:pt modelId="{F4C1D2DE-EE1E-4B23-AFB7-E0AC0F4A52EE}" type="pres">
      <dgm:prSet presAssocID="{5DAB2EBE-26C0-4C93-BB9F-66881F465914}" presName="Child" presStyleLbl="revTx" presStyleIdx="10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90525D-3C3D-4802-8150-37A0686B5FF8}" type="pres">
      <dgm:prSet presAssocID="{525C66C4-FF6E-48C6-851F-0A468CB78016}" presName="childComposite" presStyleCnt="0">
        <dgm:presLayoutVars>
          <dgm:chMax val="0"/>
          <dgm:chPref val="0"/>
        </dgm:presLayoutVars>
      </dgm:prSet>
      <dgm:spPr/>
    </dgm:pt>
    <dgm:pt modelId="{2581D567-378A-4FF1-AC98-D539E89225B6}" type="pres">
      <dgm:prSet presAssocID="{525C66C4-FF6E-48C6-851F-0A468CB78016}" presName="ChildAccent" presStyleLbl="solidFgAcc1" presStyleIdx="8" presStyleCnt="10"/>
      <dgm:spPr/>
    </dgm:pt>
    <dgm:pt modelId="{5CD27009-280E-43CB-99D2-C9A667892F14}" type="pres">
      <dgm:prSet presAssocID="{525C66C4-FF6E-48C6-851F-0A468CB78016}" presName="Child" presStyleLbl="revTx" presStyleIdx="11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9BCED4-5ABC-4A2D-9538-A32BBDA60E70}" type="pres">
      <dgm:prSet presAssocID="{C6F5A491-F2D6-4F4E-BB29-86C4B656DCDD}" presName="childComposite" presStyleCnt="0">
        <dgm:presLayoutVars>
          <dgm:chMax val="0"/>
          <dgm:chPref val="0"/>
        </dgm:presLayoutVars>
      </dgm:prSet>
      <dgm:spPr/>
    </dgm:pt>
    <dgm:pt modelId="{6433D5E5-C447-4B1E-BA4D-1CE63BDB7A2A}" type="pres">
      <dgm:prSet presAssocID="{C6F5A491-F2D6-4F4E-BB29-86C4B656DCDD}" presName="ChildAccent" presStyleLbl="solidFgAcc1" presStyleIdx="9" presStyleCnt="10"/>
      <dgm:spPr/>
    </dgm:pt>
    <dgm:pt modelId="{461E36D6-A4E0-4860-AD59-979FF41CFA46}" type="pres">
      <dgm:prSet presAssocID="{C6F5A491-F2D6-4F4E-BB29-86C4B656DCDD}" presName="Child" presStyleLbl="revTx" presStyleIdx="12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8A9209B-2C57-49BB-8B4B-71BB4C9C8A0A}" type="presOf" srcId="{4511921C-ADF3-4F76-BF86-CC9C5B17AE66}" destId="{14E9E994-6AC0-4D81-90A3-B42A4BCD6F15}" srcOrd="0" destOrd="0" presId="urn:microsoft.com/office/officeart/2008/layout/SquareAccentList"/>
    <dgm:cxn modelId="{C842D22D-F595-4D02-BA3E-F158F0216EFC}" type="presOf" srcId="{5DAB2EBE-26C0-4C93-BB9F-66881F465914}" destId="{F4C1D2DE-EE1E-4B23-AFB7-E0AC0F4A52EE}" srcOrd="0" destOrd="0" presId="urn:microsoft.com/office/officeart/2008/layout/SquareAccentList"/>
    <dgm:cxn modelId="{FF122786-7FE3-4B03-B175-EB09213006A7}" type="presOf" srcId="{BF8820E6-12E2-49B7-99CE-CA273095B7F6}" destId="{0DA49B7C-8C00-4616-A391-65B840DEECCA}" srcOrd="0" destOrd="0" presId="urn:microsoft.com/office/officeart/2008/layout/SquareAccentList"/>
    <dgm:cxn modelId="{CD2453C6-BBBA-4735-AC41-1924856EF11B}" srcId="{EC37D073-87D9-4FD5-8AB0-4CB0A57A9E58}" destId="{4511921C-ADF3-4F76-BF86-CC9C5B17AE66}" srcOrd="2" destOrd="0" parTransId="{075AB0DA-5E9D-45FF-8F72-C853B341E3F7}" sibTransId="{4C68C3CA-D11F-478F-832C-81F94A6E4490}"/>
    <dgm:cxn modelId="{C98106A8-CD2F-41D7-984C-35F177934135}" type="presOf" srcId="{8FA92A33-6AEF-4CEE-BD20-6056750FE422}" destId="{5BFEA3CF-6635-4CA3-9C76-2667AF779387}" srcOrd="0" destOrd="0" presId="urn:microsoft.com/office/officeart/2008/layout/SquareAccentList"/>
    <dgm:cxn modelId="{80B5F890-5655-4241-BE18-97CE714AC40B}" srcId="{BF8820E6-12E2-49B7-99CE-CA273095B7F6}" destId="{92C1360A-C23E-4D05-839D-628959E8C749}" srcOrd="0" destOrd="0" parTransId="{5F33D459-653A-4067-98F8-5D4595EB088E}" sibTransId="{19F741C0-63A3-4871-BF45-76150C083EF1}"/>
    <dgm:cxn modelId="{6407E271-DD83-4EF3-B159-15F4081641F3}" srcId="{BF8820E6-12E2-49B7-99CE-CA273095B7F6}" destId="{EB4859CD-A47D-4A70-B9A0-84310754CE08}" srcOrd="2" destOrd="0" parTransId="{83C5CCC7-8558-4222-ADEC-B8D1FB5EB1A8}" sibTransId="{B9B0891A-C647-4303-94D9-80A3A8053F5E}"/>
    <dgm:cxn modelId="{E2EF1502-6704-4D64-9384-FB96791A1038}" srcId="{4511921C-ADF3-4F76-BF86-CC9C5B17AE66}" destId="{D5424DC8-CF7B-493A-A65B-4E828FB06FCC}" srcOrd="0" destOrd="0" parTransId="{3CDA5DE1-BE02-4913-A401-72040EECFC3A}" sibTransId="{4BAA1D57-F673-4485-9D10-6ABB6A384531}"/>
    <dgm:cxn modelId="{638B03CE-AA85-44B3-B46E-26C3D1CE7902}" type="presOf" srcId="{09040E5A-CFB2-40A1-806C-CF9ABF76886D}" destId="{CB6E4047-F806-4B5B-8475-0FD31E47A483}" srcOrd="0" destOrd="0" presId="urn:microsoft.com/office/officeart/2008/layout/SquareAccentList"/>
    <dgm:cxn modelId="{6D0911A3-D98E-4F22-A8A6-DBBD5DD88ED5}" type="presOf" srcId="{525C66C4-FF6E-48C6-851F-0A468CB78016}" destId="{5CD27009-280E-43CB-99D2-C9A667892F14}" srcOrd="0" destOrd="0" presId="urn:microsoft.com/office/officeart/2008/layout/SquareAccentList"/>
    <dgm:cxn modelId="{C8334FFD-C4E9-47FA-A396-7B148C88AA66}" type="presOf" srcId="{C6F5A491-F2D6-4F4E-BB29-86C4B656DCDD}" destId="{461E36D6-A4E0-4860-AD59-979FF41CFA46}" srcOrd="0" destOrd="0" presId="urn:microsoft.com/office/officeart/2008/layout/SquareAccentList"/>
    <dgm:cxn modelId="{227ED5AD-3BD9-4771-B1DD-1F9D940CE923}" srcId="{BF8820E6-12E2-49B7-99CE-CA273095B7F6}" destId="{D72ACDF4-7C05-44E0-9F48-A6A583359F77}" srcOrd="1" destOrd="0" parTransId="{CF170EC3-9271-4B96-8B2B-C6A0FDE25F8C}" sibTransId="{7232182A-A620-475E-BF15-F1B5F3E58DE4}"/>
    <dgm:cxn modelId="{C01D66FE-2BBE-4C7C-912A-166A13A46CCD}" srcId="{8FA92A33-6AEF-4CEE-BD20-6056750FE422}" destId="{09040E5A-CFB2-40A1-806C-CF9ABF76886D}" srcOrd="0" destOrd="0" parTransId="{6064A3F0-3222-4852-9941-B83FCADFA3BD}" sibTransId="{45FF9AAA-70D2-4877-AF0E-CEC33C12B77E}"/>
    <dgm:cxn modelId="{17812BA3-2735-498B-9EC1-1BD5ABBB379B}" srcId="{EC37D073-87D9-4FD5-8AB0-4CB0A57A9E58}" destId="{BF8820E6-12E2-49B7-99CE-CA273095B7F6}" srcOrd="1" destOrd="0" parTransId="{B07AC28B-10A6-4FC6-8E43-B66195AD33F6}" sibTransId="{6CF59176-E0C1-4B27-93BB-BD7764A70CF2}"/>
    <dgm:cxn modelId="{364F96E0-3E04-41D8-9A42-2809FF913890}" srcId="{4511921C-ADF3-4F76-BF86-CC9C5B17AE66}" destId="{C6F5A491-F2D6-4F4E-BB29-86C4B656DCDD}" srcOrd="3" destOrd="0" parTransId="{FB999A77-C395-4B02-BE77-3145F2A204C3}" sibTransId="{4F5B8C0F-CDF1-4D74-8164-A37785CE8183}"/>
    <dgm:cxn modelId="{583EBAF1-BB8B-4E08-9341-8FAB4EDC629A}" type="presOf" srcId="{92C1360A-C23E-4D05-839D-628959E8C749}" destId="{64A2AF63-D152-4EA7-8042-28A2E4A78FDF}" srcOrd="0" destOrd="0" presId="urn:microsoft.com/office/officeart/2008/layout/SquareAccentList"/>
    <dgm:cxn modelId="{707AB86F-5735-447C-91E3-D626867A1C34}" type="presOf" srcId="{EB4859CD-A47D-4A70-B9A0-84310754CE08}" destId="{433B5ECA-5745-4FE9-8B85-067B1FC7C652}" srcOrd="0" destOrd="0" presId="urn:microsoft.com/office/officeart/2008/layout/SquareAccentList"/>
    <dgm:cxn modelId="{29AD769C-B428-4A9D-A12B-9ED211D0251C}" type="presOf" srcId="{D5424DC8-CF7B-493A-A65B-4E828FB06FCC}" destId="{EC69AD03-3390-4A32-92D0-67556C13F0BB}" srcOrd="0" destOrd="0" presId="urn:microsoft.com/office/officeart/2008/layout/SquareAccentList"/>
    <dgm:cxn modelId="{F7ABCB2D-32D8-4F62-B5F9-B20E777BC818}" type="presOf" srcId="{93402689-05B5-4A54-B3F7-55486589174F}" destId="{A2EE5299-0740-45B3-BD0B-0873043E891D}" srcOrd="0" destOrd="0" presId="urn:microsoft.com/office/officeart/2008/layout/SquareAccentList"/>
    <dgm:cxn modelId="{62FE637F-82B3-4A03-ACE1-A77C3E06B2D4}" type="presOf" srcId="{D72ACDF4-7C05-44E0-9F48-A6A583359F77}" destId="{92E259D8-EAD5-43EB-923B-4B077671D396}" srcOrd="0" destOrd="0" presId="urn:microsoft.com/office/officeart/2008/layout/SquareAccentList"/>
    <dgm:cxn modelId="{3DDF61F3-B123-4AA5-A41D-318FBAE195F5}" srcId="{4511921C-ADF3-4F76-BF86-CC9C5B17AE66}" destId="{5DAB2EBE-26C0-4C93-BB9F-66881F465914}" srcOrd="1" destOrd="0" parTransId="{89D127FB-13F8-4704-8098-5890F2E35417}" sibTransId="{37BAC8D1-CB4B-4614-82EC-07EFC9906159}"/>
    <dgm:cxn modelId="{CAD967C7-C598-42E8-85BB-1665DE511A25}" srcId="{BF8820E6-12E2-49B7-99CE-CA273095B7F6}" destId="{01E0F260-A952-412F-8D07-34D1EDB5EA91}" srcOrd="3" destOrd="0" parTransId="{4240DC35-DDA3-447E-94E0-4C1C813AB98A}" sibTransId="{CFEB7295-5547-483F-988B-688774E790E0}"/>
    <dgm:cxn modelId="{F0ACDE2D-E141-4D06-9404-E44F10DA3152}" srcId="{EC37D073-87D9-4FD5-8AB0-4CB0A57A9E58}" destId="{8FA92A33-6AEF-4CEE-BD20-6056750FE422}" srcOrd="0" destOrd="0" parTransId="{569F9B49-D4B4-419D-8BF1-7DB8F1C04F4D}" sibTransId="{1C881D23-4104-46A3-A655-85DB7D59B20D}"/>
    <dgm:cxn modelId="{9583125A-176F-4EB2-AF36-E88174A1525D}" type="presOf" srcId="{EC37D073-87D9-4FD5-8AB0-4CB0A57A9E58}" destId="{F131DE16-9CC9-47EC-A1DB-21F6C39279DF}" srcOrd="0" destOrd="0" presId="urn:microsoft.com/office/officeart/2008/layout/SquareAccentList"/>
    <dgm:cxn modelId="{97CD3BD3-21DE-42C1-9E8A-ED29D0A0B271}" srcId="{8FA92A33-6AEF-4CEE-BD20-6056750FE422}" destId="{93402689-05B5-4A54-B3F7-55486589174F}" srcOrd="1" destOrd="0" parTransId="{AC22A377-C5E0-4D69-A2A2-4749B3B98F87}" sibTransId="{536B695F-DDC7-45BA-AF19-4702A43CBAB1}"/>
    <dgm:cxn modelId="{9D6B5D61-DB1F-4E23-ADA4-6A44121D7057}" type="presOf" srcId="{01E0F260-A952-412F-8D07-34D1EDB5EA91}" destId="{CBFE45B0-04A7-4E0D-B650-4B8E22D77873}" srcOrd="0" destOrd="0" presId="urn:microsoft.com/office/officeart/2008/layout/SquareAccentList"/>
    <dgm:cxn modelId="{C92937C2-C054-4C36-AB24-59E3AB56B176}" srcId="{4511921C-ADF3-4F76-BF86-CC9C5B17AE66}" destId="{525C66C4-FF6E-48C6-851F-0A468CB78016}" srcOrd="2" destOrd="0" parTransId="{248F378B-836D-48A5-8B6F-C054425852E7}" sibTransId="{15908510-6013-4780-9168-4D3ED734505F}"/>
    <dgm:cxn modelId="{1EA93814-B21C-4DCF-9B65-9A3DD4D6AC08}" type="presParOf" srcId="{F131DE16-9CC9-47EC-A1DB-21F6C39279DF}" destId="{CBBF5538-BCF5-4775-9B0F-9D03B2D3A159}" srcOrd="0" destOrd="0" presId="urn:microsoft.com/office/officeart/2008/layout/SquareAccentList"/>
    <dgm:cxn modelId="{0449E810-BE7F-411C-ACA5-BA5B44F6BEE5}" type="presParOf" srcId="{CBBF5538-BCF5-4775-9B0F-9D03B2D3A159}" destId="{1F7E0942-67A2-4BAF-8F5C-02BD93DEA045}" srcOrd="0" destOrd="0" presId="urn:microsoft.com/office/officeart/2008/layout/SquareAccentList"/>
    <dgm:cxn modelId="{EA7929E1-4FC0-4442-AA23-9F6941EC09DE}" type="presParOf" srcId="{1F7E0942-67A2-4BAF-8F5C-02BD93DEA045}" destId="{4A029416-6C9C-4FC3-9F6B-43DBEB41BF88}" srcOrd="0" destOrd="0" presId="urn:microsoft.com/office/officeart/2008/layout/SquareAccentList"/>
    <dgm:cxn modelId="{15C3A70D-6367-4653-B446-7DE5CD9676AB}" type="presParOf" srcId="{1F7E0942-67A2-4BAF-8F5C-02BD93DEA045}" destId="{F1AD6765-0187-4D10-B99C-D1EB7185B5E1}" srcOrd="1" destOrd="0" presId="urn:microsoft.com/office/officeart/2008/layout/SquareAccentList"/>
    <dgm:cxn modelId="{D981D230-8788-4406-85A5-719045774496}" type="presParOf" srcId="{1F7E0942-67A2-4BAF-8F5C-02BD93DEA045}" destId="{5BFEA3CF-6635-4CA3-9C76-2667AF779387}" srcOrd="2" destOrd="0" presId="urn:microsoft.com/office/officeart/2008/layout/SquareAccentList"/>
    <dgm:cxn modelId="{4302758B-9A55-48EF-9321-F51CC14A8393}" type="presParOf" srcId="{CBBF5538-BCF5-4775-9B0F-9D03B2D3A159}" destId="{4FE82C5B-2D5C-4525-9707-DFEECD4A35E2}" srcOrd="1" destOrd="0" presId="urn:microsoft.com/office/officeart/2008/layout/SquareAccentList"/>
    <dgm:cxn modelId="{A8798E7E-3DF1-45FB-89B3-6E0715A55F79}" type="presParOf" srcId="{4FE82C5B-2D5C-4525-9707-DFEECD4A35E2}" destId="{FB2844DF-52A0-4ABB-B6AB-CD5387EDA80C}" srcOrd="0" destOrd="0" presId="urn:microsoft.com/office/officeart/2008/layout/SquareAccentList"/>
    <dgm:cxn modelId="{89EFA65F-8CB4-4719-A081-43137892FBBA}" type="presParOf" srcId="{FB2844DF-52A0-4ABB-B6AB-CD5387EDA80C}" destId="{F3984818-68EF-4780-AC8A-35EEEF011C53}" srcOrd="0" destOrd="0" presId="urn:microsoft.com/office/officeart/2008/layout/SquareAccentList"/>
    <dgm:cxn modelId="{EC11CB07-BE5D-4704-9754-2D42183CBEA0}" type="presParOf" srcId="{FB2844DF-52A0-4ABB-B6AB-CD5387EDA80C}" destId="{CB6E4047-F806-4B5B-8475-0FD31E47A483}" srcOrd="1" destOrd="0" presId="urn:microsoft.com/office/officeart/2008/layout/SquareAccentList"/>
    <dgm:cxn modelId="{7218977D-EFC2-45C9-BD28-606F4042D851}" type="presParOf" srcId="{4FE82C5B-2D5C-4525-9707-DFEECD4A35E2}" destId="{09F273A6-E218-4C28-B07B-6549D977908D}" srcOrd="1" destOrd="0" presId="urn:microsoft.com/office/officeart/2008/layout/SquareAccentList"/>
    <dgm:cxn modelId="{556041B5-F9DD-4FCC-998E-7F4D6C4F7C3C}" type="presParOf" srcId="{09F273A6-E218-4C28-B07B-6549D977908D}" destId="{C9E9E29C-119F-4830-8E38-D7E47CA59B4D}" srcOrd="0" destOrd="0" presId="urn:microsoft.com/office/officeart/2008/layout/SquareAccentList"/>
    <dgm:cxn modelId="{413FA1C4-D27A-4BD4-A88C-7625807FAF40}" type="presParOf" srcId="{09F273A6-E218-4C28-B07B-6549D977908D}" destId="{A2EE5299-0740-45B3-BD0B-0873043E891D}" srcOrd="1" destOrd="0" presId="urn:microsoft.com/office/officeart/2008/layout/SquareAccentList"/>
    <dgm:cxn modelId="{2175581A-2A66-45EB-A858-C63269E69D41}" type="presParOf" srcId="{F131DE16-9CC9-47EC-A1DB-21F6C39279DF}" destId="{ABC2227B-0CE1-4867-B87C-3C3BD22F7F18}" srcOrd="1" destOrd="0" presId="urn:microsoft.com/office/officeart/2008/layout/SquareAccentList"/>
    <dgm:cxn modelId="{E45E9837-5F0E-4519-A4E8-8D06B7A522FC}" type="presParOf" srcId="{ABC2227B-0CE1-4867-B87C-3C3BD22F7F18}" destId="{B48C5A2F-BD5F-4B4C-B318-0F9DEB268C10}" srcOrd="0" destOrd="0" presId="urn:microsoft.com/office/officeart/2008/layout/SquareAccentList"/>
    <dgm:cxn modelId="{EF908CD3-832F-4C5C-91ED-2C1AE4D03D8A}" type="presParOf" srcId="{B48C5A2F-BD5F-4B4C-B318-0F9DEB268C10}" destId="{B61664AD-21EB-4886-8D22-41A00BFEF708}" srcOrd="0" destOrd="0" presId="urn:microsoft.com/office/officeart/2008/layout/SquareAccentList"/>
    <dgm:cxn modelId="{1FBD45A7-A377-4F71-80E6-A336D4B9BC03}" type="presParOf" srcId="{B48C5A2F-BD5F-4B4C-B318-0F9DEB268C10}" destId="{3C15A740-B6D7-4287-8524-21541589FE9E}" srcOrd="1" destOrd="0" presId="urn:microsoft.com/office/officeart/2008/layout/SquareAccentList"/>
    <dgm:cxn modelId="{1AC03EAF-936A-4541-8F3F-E35DE0C8F8B2}" type="presParOf" srcId="{B48C5A2F-BD5F-4B4C-B318-0F9DEB268C10}" destId="{0DA49B7C-8C00-4616-A391-65B840DEECCA}" srcOrd="2" destOrd="0" presId="urn:microsoft.com/office/officeart/2008/layout/SquareAccentList"/>
    <dgm:cxn modelId="{46E8BCCE-2845-497F-AD65-E144A73EC99C}" type="presParOf" srcId="{ABC2227B-0CE1-4867-B87C-3C3BD22F7F18}" destId="{6BBA5D7B-9D75-48E5-BB59-756F088EF0D7}" srcOrd="1" destOrd="0" presId="urn:microsoft.com/office/officeart/2008/layout/SquareAccentList"/>
    <dgm:cxn modelId="{5843A667-A36E-4D98-8118-7F87E0E76BB0}" type="presParOf" srcId="{6BBA5D7B-9D75-48E5-BB59-756F088EF0D7}" destId="{C4692858-931C-4DDE-9F2A-43F5A163D22B}" srcOrd="0" destOrd="0" presId="urn:microsoft.com/office/officeart/2008/layout/SquareAccentList"/>
    <dgm:cxn modelId="{1F44306F-131D-42BB-AD0C-1058A8306832}" type="presParOf" srcId="{C4692858-931C-4DDE-9F2A-43F5A163D22B}" destId="{8881BF44-68BB-4822-A2E6-57DAA3B97399}" srcOrd="0" destOrd="0" presId="urn:microsoft.com/office/officeart/2008/layout/SquareAccentList"/>
    <dgm:cxn modelId="{442C3093-EF15-43E9-876C-AC80EFA9D10D}" type="presParOf" srcId="{C4692858-931C-4DDE-9F2A-43F5A163D22B}" destId="{64A2AF63-D152-4EA7-8042-28A2E4A78FDF}" srcOrd="1" destOrd="0" presId="urn:microsoft.com/office/officeart/2008/layout/SquareAccentList"/>
    <dgm:cxn modelId="{3EDC8BD2-0FA2-4EA0-96EF-E581453A80C8}" type="presParOf" srcId="{6BBA5D7B-9D75-48E5-BB59-756F088EF0D7}" destId="{23D348D3-C5D6-45B2-90BB-254A9A717A2F}" srcOrd="1" destOrd="0" presId="urn:microsoft.com/office/officeart/2008/layout/SquareAccentList"/>
    <dgm:cxn modelId="{AB014FA6-9F43-469A-8C89-CE77A3DF3BA1}" type="presParOf" srcId="{23D348D3-C5D6-45B2-90BB-254A9A717A2F}" destId="{14ACE719-1B6E-427F-AB14-2F8BAD03A4AE}" srcOrd="0" destOrd="0" presId="urn:microsoft.com/office/officeart/2008/layout/SquareAccentList"/>
    <dgm:cxn modelId="{C8378678-88AF-4157-8325-046CF9A27D92}" type="presParOf" srcId="{23D348D3-C5D6-45B2-90BB-254A9A717A2F}" destId="{92E259D8-EAD5-43EB-923B-4B077671D396}" srcOrd="1" destOrd="0" presId="urn:microsoft.com/office/officeart/2008/layout/SquareAccentList"/>
    <dgm:cxn modelId="{A83CE878-089E-45F2-BD6D-5B0A71868D27}" type="presParOf" srcId="{6BBA5D7B-9D75-48E5-BB59-756F088EF0D7}" destId="{1B433457-769E-4BC5-B361-B496D6D1C5E4}" srcOrd="2" destOrd="0" presId="urn:microsoft.com/office/officeart/2008/layout/SquareAccentList"/>
    <dgm:cxn modelId="{001F0359-19A1-4822-9862-964BD62EBE2B}" type="presParOf" srcId="{1B433457-769E-4BC5-B361-B496D6D1C5E4}" destId="{721F0848-A163-4FEF-9808-C809C8E2288E}" srcOrd="0" destOrd="0" presId="urn:microsoft.com/office/officeart/2008/layout/SquareAccentList"/>
    <dgm:cxn modelId="{38B65879-809F-4031-B5C5-591B0F279AD2}" type="presParOf" srcId="{1B433457-769E-4BC5-B361-B496D6D1C5E4}" destId="{433B5ECA-5745-4FE9-8B85-067B1FC7C652}" srcOrd="1" destOrd="0" presId="urn:microsoft.com/office/officeart/2008/layout/SquareAccentList"/>
    <dgm:cxn modelId="{F894F779-71CE-4AEE-BFED-A5A87925E505}" type="presParOf" srcId="{6BBA5D7B-9D75-48E5-BB59-756F088EF0D7}" destId="{737F36E2-2E3B-4F6E-A623-0846D7B663EB}" srcOrd="3" destOrd="0" presId="urn:microsoft.com/office/officeart/2008/layout/SquareAccentList"/>
    <dgm:cxn modelId="{B1D93950-4038-4608-B6CD-881CE44AC09D}" type="presParOf" srcId="{737F36E2-2E3B-4F6E-A623-0846D7B663EB}" destId="{40BA8D77-509B-440E-ABDC-FA9BF187E000}" srcOrd="0" destOrd="0" presId="urn:microsoft.com/office/officeart/2008/layout/SquareAccentList"/>
    <dgm:cxn modelId="{568188E5-1601-478A-8E01-CD6E14C2F251}" type="presParOf" srcId="{737F36E2-2E3B-4F6E-A623-0846D7B663EB}" destId="{CBFE45B0-04A7-4E0D-B650-4B8E22D77873}" srcOrd="1" destOrd="0" presId="urn:microsoft.com/office/officeart/2008/layout/SquareAccentList"/>
    <dgm:cxn modelId="{EF89E9F8-DD4D-48CF-8B50-A6A613916939}" type="presParOf" srcId="{F131DE16-9CC9-47EC-A1DB-21F6C39279DF}" destId="{D4683935-66CE-45A2-89AB-42906F60FDB4}" srcOrd="2" destOrd="0" presId="urn:microsoft.com/office/officeart/2008/layout/SquareAccentList"/>
    <dgm:cxn modelId="{317A4E0D-7D56-4FE1-9BE1-2CA6D9CCB94F}" type="presParOf" srcId="{D4683935-66CE-45A2-89AB-42906F60FDB4}" destId="{0750ED00-D1C2-40A4-BE65-2161E34DED64}" srcOrd="0" destOrd="0" presId="urn:microsoft.com/office/officeart/2008/layout/SquareAccentList"/>
    <dgm:cxn modelId="{E7FA7B45-C73A-4099-B396-08F435BE74BE}" type="presParOf" srcId="{0750ED00-D1C2-40A4-BE65-2161E34DED64}" destId="{221BBCFB-DB3B-4133-B0C9-2FC7F53EE55F}" srcOrd="0" destOrd="0" presId="urn:microsoft.com/office/officeart/2008/layout/SquareAccentList"/>
    <dgm:cxn modelId="{40C896BE-3556-47CC-AA0A-76C7AEEBE5E4}" type="presParOf" srcId="{0750ED00-D1C2-40A4-BE65-2161E34DED64}" destId="{7767D32F-67D1-40D1-ABEE-39F161211A8C}" srcOrd="1" destOrd="0" presId="urn:microsoft.com/office/officeart/2008/layout/SquareAccentList"/>
    <dgm:cxn modelId="{FEBEC675-11C9-4FF1-A13F-94A61EC566D3}" type="presParOf" srcId="{0750ED00-D1C2-40A4-BE65-2161E34DED64}" destId="{14E9E994-6AC0-4D81-90A3-B42A4BCD6F15}" srcOrd="2" destOrd="0" presId="urn:microsoft.com/office/officeart/2008/layout/SquareAccentList"/>
    <dgm:cxn modelId="{5B382E4C-A617-49C6-849C-FD8527E70950}" type="presParOf" srcId="{D4683935-66CE-45A2-89AB-42906F60FDB4}" destId="{6BC092E3-C7E0-4812-BC38-CFABF135E462}" srcOrd="1" destOrd="0" presId="urn:microsoft.com/office/officeart/2008/layout/SquareAccentList"/>
    <dgm:cxn modelId="{DB1DA22C-B779-4FD8-8CE2-B0230B6F9258}" type="presParOf" srcId="{6BC092E3-C7E0-4812-BC38-CFABF135E462}" destId="{360F37ED-80FD-45FE-8B64-06B04960E9B3}" srcOrd="0" destOrd="0" presId="urn:microsoft.com/office/officeart/2008/layout/SquareAccentList"/>
    <dgm:cxn modelId="{F59A33A1-13D3-4461-905A-81CF0E700E74}" type="presParOf" srcId="{360F37ED-80FD-45FE-8B64-06B04960E9B3}" destId="{C2E9680A-18A4-4DDD-BC7E-FDA739A5BA85}" srcOrd="0" destOrd="0" presId="urn:microsoft.com/office/officeart/2008/layout/SquareAccentList"/>
    <dgm:cxn modelId="{19AEDA3A-608C-4CCD-947F-E496ED6AB4AB}" type="presParOf" srcId="{360F37ED-80FD-45FE-8B64-06B04960E9B3}" destId="{EC69AD03-3390-4A32-92D0-67556C13F0BB}" srcOrd="1" destOrd="0" presId="urn:microsoft.com/office/officeart/2008/layout/SquareAccentList"/>
    <dgm:cxn modelId="{4994D15C-FF31-4C83-A138-1DE748F86DAC}" type="presParOf" srcId="{6BC092E3-C7E0-4812-BC38-CFABF135E462}" destId="{A286DA00-644F-4505-A951-8075732D7A71}" srcOrd="1" destOrd="0" presId="urn:microsoft.com/office/officeart/2008/layout/SquareAccentList"/>
    <dgm:cxn modelId="{A94AB173-D5FD-4705-A7FD-FD1FB6371F4F}" type="presParOf" srcId="{A286DA00-644F-4505-A951-8075732D7A71}" destId="{170AD040-F898-4B6D-AB27-3F531E4AD3D0}" srcOrd="0" destOrd="0" presId="urn:microsoft.com/office/officeart/2008/layout/SquareAccentList"/>
    <dgm:cxn modelId="{35CD5CE6-4100-491A-A342-5969431D5F4F}" type="presParOf" srcId="{A286DA00-644F-4505-A951-8075732D7A71}" destId="{F4C1D2DE-EE1E-4B23-AFB7-E0AC0F4A52EE}" srcOrd="1" destOrd="0" presId="urn:microsoft.com/office/officeart/2008/layout/SquareAccentList"/>
    <dgm:cxn modelId="{251ACAC6-8905-4E7D-8814-5C7486021168}" type="presParOf" srcId="{6BC092E3-C7E0-4812-BC38-CFABF135E462}" destId="{E890525D-3C3D-4802-8150-37A0686B5FF8}" srcOrd="2" destOrd="0" presId="urn:microsoft.com/office/officeart/2008/layout/SquareAccentList"/>
    <dgm:cxn modelId="{D286DC3D-AA0A-45DD-933F-222AE6EDE286}" type="presParOf" srcId="{E890525D-3C3D-4802-8150-37A0686B5FF8}" destId="{2581D567-378A-4FF1-AC98-D539E89225B6}" srcOrd="0" destOrd="0" presId="urn:microsoft.com/office/officeart/2008/layout/SquareAccentList"/>
    <dgm:cxn modelId="{E8EF4EB0-2D0F-4E60-BD23-804EFF7310F7}" type="presParOf" srcId="{E890525D-3C3D-4802-8150-37A0686B5FF8}" destId="{5CD27009-280E-43CB-99D2-C9A667892F14}" srcOrd="1" destOrd="0" presId="urn:microsoft.com/office/officeart/2008/layout/SquareAccentList"/>
    <dgm:cxn modelId="{8C654F10-700B-4654-8132-EEC9E32B0344}" type="presParOf" srcId="{6BC092E3-C7E0-4812-BC38-CFABF135E462}" destId="{609BCED4-5ABC-4A2D-9538-A32BBDA60E70}" srcOrd="3" destOrd="0" presId="urn:microsoft.com/office/officeart/2008/layout/SquareAccentList"/>
    <dgm:cxn modelId="{C6437715-B7D2-4AF7-A0D9-E7D104861C56}" type="presParOf" srcId="{609BCED4-5ABC-4A2D-9538-A32BBDA60E70}" destId="{6433D5E5-C447-4B1E-BA4D-1CE63BDB7A2A}" srcOrd="0" destOrd="0" presId="urn:microsoft.com/office/officeart/2008/layout/SquareAccentList"/>
    <dgm:cxn modelId="{049AA49A-5A14-43A9-AA72-071D1956D29B}" type="presParOf" srcId="{609BCED4-5ABC-4A2D-9538-A32BBDA60E70}" destId="{461E36D6-A4E0-4860-AD59-979FF41CFA4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8B850A-AF8C-4B9F-934E-EA047B6ABCD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95A1FCA-4103-4EAE-903B-0D929DC53D59}">
      <dgm:prSet phldrT="[文字]" custT="1"/>
      <dgm:spPr/>
      <dgm:t>
        <a:bodyPr/>
        <a:lstStyle/>
        <a:p>
          <a:r>
            <a:rPr lang="zh-TW" altLang="en-US" sz="2400" dirty="0" smtClean="0">
              <a:latin typeface="+mj-ea"/>
              <a:ea typeface="+mj-ea"/>
            </a:rPr>
            <a:t>會員註冊</a:t>
          </a:r>
          <a:endParaRPr lang="zh-TW" altLang="en-US" sz="2400" dirty="0">
            <a:latin typeface="+mj-ea"/>
            <a:ea typeface="+mj-ea"/>
          </a:endParaRPr>
        </a:p>
      </dgm:t>
    </dgm:pt>
    <dgm:pt modelId="{8FA9035B-8C23-401F-8CB8-AA912FC07CD5}" type="parTrans" cxnId="{8CB45E99-E96C-4691-9215-3053D2A7EBC6}">
      <dgm:prSet/>
      <dgm:spPr/>
      <dgm:t>
        <a:bodyPr/>
        <a:lstStyle/>
        <a:p>
          <a:endParaRPr lang="zh-TW" altLang="en-US"/>
        </a:p>
      </dgm:t>
    </dgm:pt>
    <dgm:pt modelId="{347920E6-F4C1-431D-83B3-127245AE4EEC}" type="sibTrans" cxnId="{8CB45E99-E96C-4691-9215-3053D2A7EBC6}">
      <dgm:prSet/>
      <dgm:spPr/>
      <dgm:t>
        <a:bodyPr/>
        <a:lstStyle/>
        <a:p>
          <a:endParaRPr lang="zh-TW" altLang="en-US"/>
        </a:p>
      </dgm:t>
    </dgm:pt>
    <dgm:pt modelId="{175FC50D-832F-4E8E-9157-5DE4CAA58FA1}">
      <dgm:prSet phldrT="[文字]" custT="1"/>
      <dgm:spPr/>
      <dgm:t>
        <a:bodyPr/>
        <a:lstStyle/>
        <a:p>
          <a:r>
            <a:rPr lang="zh-TW" altLang="en-US" sz="1600" b="0" dirty="0" smtClean="0">
              <a:latin typeface="+mj-ea"/>
              <a:ea typeface="+mj-ea"/>
            </a:rPr>
            <a:t>名稱不可重複</a:t>
          </a:r>
          <a:endParaRPr lang="zh-TW" altLang="en-US" sz="1600" dirty="0">
            <a:latin typeface="+mj-ea"/>
            <a:ea typeface="+mj-ea"/>
          </a:endParaRPr>
        </a:p>
      </dgm:t>
    </dgm:pt>
    <dgm:pt modelId="{48CCFDA6-D12F-4DD4-B113-AB496CD1EB9F}" type="parTrans" cxnId="{E979F9A0-4D78-42BF-8201-1D6545C4DB6E}">
      <dgm:prSet/>
      <dgm:spPr/>
      <dgm:t>
        <a:bodyPr/>
        <a:lstStyle/>
        <a:p>
          <a:endParaRPr lang="zh-TW" altLang="en-US"/>
        </a:p>
      </dgm:t>
    </dgm:pt>
    <dgm:pt modelId="{23965444-B48E-4342-BEE4-4F6050367CE4}" type="sibTrans" cxnId="{E979F9A0-4D78-42BF-8201-1D6545C4DB6E}">
      <dgm:prSet/>
      <dgm:spPr/>
      <dgm:t>
        <a:bodyPr/>
        <a:lstStyle/>
        <a:p>
          <a:endParaRPr lang="zh-TW" altLang="en-US"/>
        </a:p>
      </dgm:t>
    </dgm:pt>
    <dgm:pt modelId="{A1459916-2F64-4420-A1D3-DBED66B96CC0}">
      <dgm:prSet phldrT="[文字]" custT="1"/>
      <dgm:spPr/>
      <dgm:t>
        <a:bodyPr/>
        <a:lstStyle/>
        <a:p>
          <a:r>
            <a:rPr lang="zh-TW" altLang="en-US" sz="1600" b="0" dirty="0" smtClean="0">
              <a:latin typeface="+mj-ea"/>
              <a:ea typeface="+mj-ea"/>
            </a:rPr>
            <a:t>格子不可空白</a:t>
          </a:r>
          <a:endParaRPr lang="zh-TW" altLang="en-US" sz="1600" dirty="0">
            <a:latin typeface="+mj-ea"/>
            <a:ea typeface="+mj-ea"/>
          </a:endParaRPr>
        </a:p>
      </dgm:t>
    </dgm:pt>
    <dgm:pt modelId="{16EC5C8E-9923-4E8F-AA14-FBE1038B6C07}" type="parTrans" cxnId="{D19B452B-3DF1-4D82-9E29-2D76E4BC4876}">
      <dgm:prSet/>
      <dgm:spPr/>
      <dgm:t>
        <a:bodyPr/>
        <a:lstStyle/>
        <a:p>
          <a:endParaRPr lang="zh-TW" altLang="en-US"/>
        </a:p>
      </dgm:t>
    </dgm:pt>
    <dgm:pt modelId="{61CC6B12-F661-49AE-A4BE-3886F0F27847}" type="sibTrans" cxnId="{D19B452B-3DF1-4D82-9E29-2D76E4BC4876}">
      <dgm:prSet/>
      <dgm:spPr/>
      <dgm:t>
        <a:bodyPr/>
        <a:lstStyle/>
        <a:p>
          <a:endParaRPr lang="zh-TW" altLang="en-US"/>
        </a:p>
      </dgm:t>
    </dgm:pt>
    <dgm:pt modelId="{D37D5E1A-F8BC-4BA2-87F3-7C0A0917A792}">
      <dgm:prSet phldrT="[文字]" custT="1"/>
      <dgm:spPr/>
      <dgm:t>
        <a:bodyPr/>
        <a:lstStyle/>
        <a:p>
          <a:r>
            <a:rPr lang="zh-TW" altLang="en-US" sz="2400" dirty="0" smtClean="0">
              <a:latin typeface="+mj-ea"/>
              <a:ea typeface="+mj-ea"/>
            </a:rPr>
            <a:t>會員登入</a:t>
          </a:r>
          <a:endParaRPr lang="zh-TW" altLang="en-US" sz="2400" dirty="0">
            <a:latin typeface="+mj-ea"/>
            <a:ea typeface="+mj-ea"/>
          </a:endParaRPr>
        </a:p>
      </dgm:t>
    </dgm:pt>
    <dgm:pt modelId="{23B1AB22-5B71-4511-AF44-94CD659CD246}" type="parTrans" cxnId="{4B2C9E0E-24CA-452E-A069-24EE2999FAA2}">
      <dgm:prSet/>
      <dgm:spPr/>
      <dgm:t>
        <a:bodyPr/>
        <a:lstStyle/>
        <a:p>
          <a:endParaRPr lang="zh-TW" altLang="en-US"/>
        </a:p>
      </dgm:t>
    </dgm:pt>
    <dgm:pt modelId="{934E44D2-62CC-4EC1-989F-D05585394A64}" type="sibTrans" cxnId="{4B2C9E0E-24CA-452E-A069-24EE2999FAA2}">
      <dgm:prSet/>
      <dgm:spPr/>
      <dgm:t>
        <a:bodyPr/>
        <a:lstStyle/>
        <a:p>
          <a:endParaRPr lang="zh-TW" altLang="en-US"/>
        </a:p>
      </dgm:t>
    </dgm:pt>
    <dgm:pt modelId="{64D0E8A5-8BDE-418C-BC3A-0443373FD5BE}">
      <dgm:prSet phldrT="[文字]" custT="1"/>
      <dgm:spPr/>
      <dgm:t>
        <a:bodyPr/>
        <a:lstStyle/>
        <a:p>
          <a:r>
            <a:rPr lang="zh-TW" altLang="en-US" sz="1600" b="0" dirty="0" smtClean="0">
              <a:latin typeface="+mj-ea"/>
              <a:ea typeface="+mj-ea"/>
            </a:rPr>
            <a:t>帳號密碼認證</a:t>
          </a:r>
          <a:endParaRPr lang="zh-TW" altLang="en-US" sz="1600" dirty="0">
            <a:latin typeface="+mj-ea"/>
            <a:ea typeface="+mj-ea"/>
          </a:endParaRPr>
        </a:p>
      </dgm:t>
    </dgm:pt>
    <dgm:pt modelId="{CF471B02-9615-4280-9CE3-D93DD9024C9E}" type="parTrans" cxnId="{413623A1-E5B6-4BFE-83F0-4E534727E2E1}">
      <dgm:prSet/>
      <dgm:spPr/>
      <dgm:t>
        <a:bodyPr/>
        <a:lstStyle/>
        <a:p>
          <a:endParaRPr lang="zh-TW" altLang="en-US"/>
        </a:p>
      </dgm:t>
    </dgm:pt>
    <dgm:pt modelId="{5D3D16AF-CA9D-4FEA-8135-8D137D37CEB2}" type="sibTrans" cxnId="{413623A1-E5B6-4BFE-83F0-4E534727E2E1}">
      <dgm:prSet/>
      <dgm:spPr/>
      <dgm:t>
        <a:bodyPr/>
        <a:lstStyle/>
        <a:p>
          <a:endParaRPr lang="zh-TW" altLang="en-US"/>
        </a:p>
      </dgm:t>
    </dgm:pt>
    <dgm:pt modelId="{89E78F07-D70D-43E3-A0EB-6FCDA3907658}">
      <dgm:prSet phldrT="[文字]" custT="1"/>
      <dgm:spPr/>
      <dgm:t>
        <a:bodyPr/>
        <a:lstStyle/>
        <a:p>
          <a:r>
            <a:rPr lang="zh-TW" altLang="en-US" sz="1600" b="0" dirty="0" smtClean="0">
              <a:latin typeface="+mj-ea"/>
              <a:ea typeface="+mj-ea"/>
            </a:rPr>
            <a:t>記住帳號密碼</a:t>
          </a:r>
          <a:endParaRPr lang="zh-TW" altLang="en-US" sz="1600" dirty="0">
            <a:latin typeface="+mj-ea"/>
            <a:ea typeface="+mj-ea"/>
          </a:endParaRPr>
        </a:p>
      </dgm:t>
    </dgm:pt>
    <dgm:pt modelId="{ADB6BDCA-AD94-4B0E-821A-05D3EFFF047B}" type="parTrans" cxnId="{110EC7F4-9B51-4945-A68A-8106A69C0F21}">
      <dgm:prSet/>
      <dgm:spPr/>
      <dgm:t>
        <a:bodyPr/>
        <a:lstStyle/>
        <a:p>
          <a:endParaRPr lang="zh-TW" altLang="en-US"/>
        </a:p>
      </dgm:t>
    </dgm:pt>
    <dgm:pt modelId="{41F5CFA6-1084-4151-8CAA-AAB69D8E5F3D}" type="sibTrans" cxnId="{110EC7F4-9B51-4945-A68A-8106A69C0F21}">
      <dgm:prSet/>
      <dgm:spPr/>
      <dgm:t>
        <a:bodyPr/>
        <a:lstStyle/>
        <a:p>
          <a:endParaRPr lang="zh-TW" altLang="en-US"/>
        </a:p>
      </dgm:t>
    </dgm:pt>
    <dgm:pt modelId="{51A41D56-18E3-4CCA-94E6-38A5BD7886B9}">
      <dgm:prSet phldrT="[文字]" custT="1"/>
      <dgm:spPr/>
      <dgm:t>
        <a:bodyPr/>
        <a:lstStyle/>
        <a:p>
          <a:r>
            <a:rPr lang="zh-TW" altLang="en-US" sz="1600" b="0" dirty="0" smtClean="0">
              <a:latin typeface="+mj-ea"/>
              <a:ea typeface="+mj-ea"/>
            </a:rPr>
            <a:t>密碼確認</a:t>
          </a:r>
          <a:endParaRPr lang="zh-TW" altLang="en-US" sz="1600" dirty="0">
            <a:latin typeface="+mj-ea"/>
            <a:ea typeface="+mj-ea"/>
          </a:endParaRPr>
        </a:p>
      </dgm:t>
    </dgm:pt>
    <dgm:pt modelId="{D82F2E06-D772-45A1-B741-63491A345347}" type="parTrans" cxnId="{A8E2701F-1956-44D4-A85B-EDACF90D97CD}">
      <dgm:prSet/>
      <dgm:spPr/>
      <dgm:t>
        <a:bodyPr/>
        <a:lstStyle/>
        <a:p>
          <a:endParaRPr lang="zh-TW" altLang="en-US"/>
        </a:p>
      </dgm:t>
    </dgm:pt>
    <dgm:pt modelId="{B967D0C1-8841-41E2-98AB-1EC9E90F05C3}" type="sibTrans" cxnId="{A8E2701F-1956-44D4-A85B-EDACF90D97CD}">
      <dgm:prSet/>
      <dgm:spPr/>
      <dgm:t>
        <a:bodyPr/>
        <a:lstStyle/>
        <a:p>
          <a:endParaRPr lang="zh-TW" altLang="en-US"/>
        </a:p>
      </dgm:t>
    </dgm:pt>
    <dgm:pt modelId="{197500C7-C6A2-4D0B-A2DA-A421F623B273}">
      <dgm:prSet phldrT="[文字]" custT="1"/>
      <dgm:spPr/>
      <dgm:t>
        <a:bodyPr/>
        <a:lstStyle/>
        <a:p>
          <a:r>
            <a:rPr lang="en-US" altLang="zh-TW" sz="1600" b="0" dirty="0" smtClean="0">
              <a:latin typeface="+mj-ea"/>
              <a:ea typeface="+mj-ea"/>
            </a:rPr>
            <a:t>E-mail</a:t>
          </a:r>
          <a:r>
            <a:rPr lang="zh-TW" altLang="en-US" sz="1600" b="0" dirty="0" smtClean="0">
              <a:latin typeface="+mj-ea"/>
              <a:ea typeface="+mj-ea"/>
            </a:rPr>
            <a:t>格式確認</a:t>
          </a:r>
          <a:endParaRPr lang="zh-TW" altLang="en-US" sz="1600" dirty="0">
            <a:latin typeface="+mj-ea"/>
            <a:ea typeface="+mj-ea"/>
          </a:endParaRPr>
        </a:p>
      </dgm:t>
    </dgm:pt>
    <dgm:pt modelId="{E31C98BA-1949-4604-85B6-4C83039D9CCF}" type="parTrans" cxnId="{355DF487-3BE5-4DA7-9647-9E6D1696D317}">
      <dgm:prSet/>
      <dgm:spPr/>
      <dgm:t>
        <a:bodyPr/>
        <a:lstStyle/>
        <a:p>
          <a:endParaRPr lang="zh-TW" altLang="en-US"/>
        </a:p>
      </dgm:t>
    </dgm:pt>
    <dgm:pt modelId="{7D2072A2-95A2-4018-B679-9DFABD4033DA}" type="sibTrans" cxnId="{355DF487-3BE5-4DA7-9647-9E6D1696D317}">
      <dgm:prSet/>
      <dgm:spPr/>
      <dgm:t>
        <a:bodyPr/>
        <a:lstStyle/>
        <a:p>
          <a:endParaRPr lang="zh-TW" altLang="en-US"/>
        </a:p>
      </dgm:t>
    </dgm:pt>
    <dgm:pt modelId="{A0ACFFBA-2F84-41FA-B105-E22E534C4F1D}" type="pres">
      <dgm:prSet presAssocID="{D18B850A-AF8C-4B9F-934E-EA047B6ABCD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C89B601-0415-4665-8F9E-D149E9CA96A6}" type="pres">
      <dgm:prSet presAssocID="{295A1FCA-4103-4EAE-903B-0D929DC53D59}" presName="composite" presStyleCnt="0"/>
      <dgm:spPr/>
    </dgm:pt>
    <dgm:pt modelId="{53CBD1AC-E381-4EC3-B3DE-63EB82499ECF}" type="pres">
      <dgm:prSet presAssocID="{295A1FCA-4103-4EAE-903B-0D929DC53D59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E910C1A-F5B0-45B8-9864-3D220C5073A1}" type="pres">
      <dgm:prSet presAssocID="{295A1FCA-4103-4EAE-903B-0D929DC53D59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1A504A-ABEB-4401-945D-A9DC3C593405}" type="pres">
      <dgm:prSet presAssocID="{347920E6-F4C1-431D-83B3-127245AE4EEC}" presName="sp" presStyleCnt="0"/>
      <dgm:spPr/>
    </dgm:pt>
    <dgm:pt modelId="{3D302C63-F475-40F6-89E8-9464783C0CD5}" type="pres">
      <dgm:prSet presAssocID="{D37D5E1A-F8BC-4BA2-87F3-7C0A0917A792}" presName="composite" presStyleCnt="0"/>
      <dgm:spPr/>
    </dgm:pt>
    <dgm:pt modelId="{9678AB04-1DA2-4B1C-877D-51FA4CD14809}" type="pres">
      <dgm:prSet presAssocID="{D37D5E1A-F8BC-4BA2-87F3-7C0A0917A792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2D4DC3A-427B-4A34-8061-6B134984949D}" type="pres">
      <dgm:prSet presAssocID="{D37D5E1A-F8BC-4BA2-87F3-7C0A0917A792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979F9A0-4D78-42BF-8201-1D6545C4DB6E}" srcId="{295A1FCA-4103-4EAE-903B-0D929DC53D59}" destId="{175FC50D-832F-4E8E-9157-5DE4CAA58FA1}" srcOrd="0" destOrd="0" parTransId="{48CCFDA6-D12F-4DD4-B113-AB496CD1EB9F}" sibTransId="{23965444-B48E-4342-BEE4-4F6050367CE4}"/>
    <dgm:cxn modelId="{413623A1-E5B6-4BFE-83F0-4E534727E2E1}" srcId="{D37D5E1A-F8BC-4BA2-87F3-7C0A0917A792}" destId="{64D0E8A5-8BDE-418C-BC3A-0443373FD5BE}" srcOrd="0" destOrd="0" parTransId="{CF471B02-9615-4280-9CE3-D93DD9024C9E}" sibTransId="{5D3D16AF-CA9D-4FEA-8135-8D137D37CEB2}"/>
    <dgm:cxn modelId="{4B2C9E0E-24CA-452E-A069-24EE2999FAA2}" srcId="{D18B850A-AF8C-4B9F-934E-EA047B6ABCDF}" destId="{D37D5E1A-F8BC-4BA2-87F3-7C0A0917A792}" srcOrd="1" destOrd="0" parTransId="{23B1AB22-5B71-4511-AF44-94CD659CD246}" sibTransId="{934E44D2-62CC-4EC1-989F-D05585394A64}"/>
    <dgm:cxn modelId="{BDFCBB46-9D59-4410-B7F4-EE8E41B3C373}" type="presOf" srcId="{175FC50D-832F-4E8E-9157-5DE4CAA58FA1}" destId="{AE910C1A-F5B0-45B8-9864-3D220C5073A1}" srcOrd="0" destOrd="0" presId="urn:microsoft.com/office/officeart/2005/8/layout/chevron2"/>
    <dgm:cxn modelId="{A8E2701F-1956-44D4-A85B-EDACF90D97CD}" srcId="{295A1FCA-4103-4EAE-903B-0D929DC53D59}" destId="{51A41D56-18E3-4CCA-94E6-38A5BD7886B9}" srcOrd="1" destOrd="0" parTransId="{D82F2E06-D772-45A1-B741-63491A345347}" sibTransId="{B967D0C1-8841-41E2-98AB-1EC9E90F05C3}"/>
    <dgm:cxn modelId="{27884D96-BCBB-4066-B5A4-D42E04230968}" type="presOf" srcId="{D18B850A-AF8C-4B9F-934E-EA047B6ABCDF}" destId="{A0ACFFBA-2F84-41FA-B105-E22E534C4F1D}" srcOrd="0" destOrd="0" presId="urn:microsoft.com/office/officeart/2005/8/layout/chevron2"/>
    <dgm:cxn modelId="{8A1FD75A-2F6B-4767-89D5-D00A349376AC}" type="presOf" srcId="{D37D5E1A-F8BC-4BA2-87F3-7C0A0917A792}" destId="{9678AB04-1DA2-4B1C-877D-51FA4CD14809}" srcOrd="0" destOrd="0" presId="urn:microsoft.com/office/officeart/2005/8/layout/chevron2"/>
    <dgm:cxn modelId="{D19B452B-3DF1-4D82-9E29-2D76E4BC4876}" srcId="{295A1FCA-4103-4EAE-903B-0D929DC53D59}" destId="{A1459916-2F64-4420-A1D3-DBED66B96CC0}" srcOrd="2" destOrd="0" parTransId="{16EC5C8E-9923-4E8F-AA14-FBE1038B6C07}" sibTransId="{61CC6B12-F661-49AE-A4BE-3886F0F27847}"/>
    <dgm:cxn modelId="{B1D90E4F-AE78-421A-A53D-5ACBA27F57D0}" type="presOf" srcId="{64D0E8A5-8BDE-418C-BC3A-0443373FD5BE}" destId="{92D4DC3A-427B-4A34-8061-6B134984949D}" srcOrd="0" destOrd="0" presId="urn:microsoft.com/office/officeart/2005/8/layout/chevron2"/>
    <dgm:cxn modelId="{B961C5D8-19C1-46B3-AE78-7DC8C17F7D16}" type="presOf" srcId="{A1459916-2F64-4420-A1D3-DBED66B96CC0}" destId="{AE910C1A-F5B0-45B8-9864-3D220C5073A1}" srcOrd="0" destOrd="2" presId="urn:microsoft.com/office/officeart/2005/8/layout/chevron2"/>
    <dgm:cxn modelId="{BCBA1485-E189-4367-BA1E-F2099764D727}" type="presOf" srcId="{197500C7-C6A2-4D0B-A2DA-A421F623B273}" destId="{AE910C1A-F5B0-45B8-9864-3D220C5073A1}" srcOrd="0" destOrd="3" presId="urn:microsoft.com/office/officeart/2005/8/layout/chevron2"/>
    <dgm:cxn modelId="{7AC03DE0-665F-4816-8256-5A4700B67778}" type="presOf" srcId="{51A41D56-18E3-4CCA-94E6-38A5BD7886B9}" destId="{AE910C1A-F5B0-45B8-9864-3D220C5073A1}" srcOrd="0" destOrd="1" presId="urn:microsoft.com/office/officeart/2005/8/layout/chevron2"/>
    <dgm:cxn modelId="{110EC7F4-9B51-4945-A68A-8106A69C0F21}" srcId="{D37D5E1A-F8BC-4BA2-87F3-7C0A0917A792}" destId="{89E78F07-D70D-43E3-A0EB-6FCDA3907658}" srcOrd="1" destOrd="0" parTransId="{ADB6BDCA-AD94-4B0E-821A-05D3EFFF047B}" sibTransId="{41F5CFA6-1084-4151-8CAA-AAB69D8E5F3D}"/>
    <dgm:cxn modelId="{355DF487-3BE5-4DA7-9647-9E6D1696D317}" srcId="{295A1FCA-4103-4EAE-903B-0D929DC53D59}" destId="{197500C7-C6A2-4D0B-A2DA-A421F623B273}" srcOrd="3" destOrd="0" parTransId="{E31C98BA-1949-4604-85B6-4C83039D9CCF}" sibTransId="{7D2072A2-95A2-4018-B679-9DFABD4033DA}"/>
    <dgm:cxn modelId="{4F2BF0EB-8525-4755-A5D7-DBBC24812498}" type="presOf" srcId="{89E78F07-D70D-43E3-A0EB-6FCDA3907658}" destId="{92D4DC3A-427B-4A34-8061-6B134984949D}" srcOrd="0" destOrd="1" presId="urn:microsoft.com/office/officeart/2005/8/layout/chevron2"/>
    <dgm:cxn modelId="{102DB883-C640-42C1-AC4C-A967FCBC8DB9}" type="presOf" srcId="{295A1FCA-4103-4EAE-903B-0D929DC53D59}" destId="{53CBD1AC-E381-4EC3-B3DE-63EB82499ECF}" srcOrd="0" destOrd="0" presId="urn:microsoft.com/office/officeart/2005/8/layout/chevron2"/>
    <dgm:cxn modelId="{8CB45E99-E96C-4691-9215-3053D2A7EBC6}" srcId="{D18B850A-AF8C-4B9F-934E-EA047B6ABCDF}" destId="{295A1FCA-4103-4EAE-903B-0D929DC53D59}" srcOrd="0" destOrd="0" parTransId="{8FA9035B-8C23-401F-8CB8-AA912FC07CD5}" sibTransId="{347920E6-F4C1-431D-83B3-127245AE4EEC}"/>
    <dgm:cxn modelId="{74294307-B684-46D6-9445-B699A1F8A060}" type="presParOf" srcId="{A0ACFFBA-2F84-41FA-B105-E22E534C4F1D}" destId="{FC89B601-0415-4665-8F9E-D149E9CA96A6}" srcOrd="0" destOrd="0" presId="urn:microsoft.com/office/officeart/2005/8/layout/chevron2"/>
    <dgm:cxn modelId="{8884D98B-471E-4360-ACE9-47A35022EB73}" type="presParOf" srcId="{FC89B601-0415-4665-8F9E-D149E9CA96A6}" destId="{53CBD1AC-E381-4EC3-B3DE-63EB82499ECF}" srcOrd="0" destOrd="0" presId="urn:microsoft.com/office/officeart/2005/8/layout/chevron2"/>
    <dgm:cxn modelId="{CDD27686-E4E9-4BD1-BD35-0A6810CC0AD9}" type="presParOf" srcId="{FC89B601-0415-4665-8F9E-D149E9CA96A6}" destId="{AE910C1A-F5B0-45B8-9864-3D220C5073A1}" srcOrd="1" destOrd="0" presId="urn:microsoft.com/office/officeart/2005/8/layout/chevron2"/>
    <dgm:cxn modelId="{1DA86B99-4EDD-4697-BA92-5C6AD894C40C}" type="presParOf" srcId="{A0ACFFBA-2F84-41FA-B105-E22E534C4F1D}" destId="{A01A504A-ABEB-4401-945D-A9DC3C593405}" srcOrd="1" destOrd="0" presId="urn:microsoft.com/office/officeart/2005/8/layout/chevron2"/>
    <dgm:cxn modelId="{F33986AB-F705-4395-872A-5DBEAE4A4930}" type="presParOf" srcId="{A0ACFFBA-2F84-41FA-B105-E22E534C4F1D}" destId="{3D302C63-F475-40F6-89E8-9464783C0CD5}" srcOrd="2" destOrd="0" presId="urn:microsoft.com/office/officeart/2005/8/layout/chevron2"/>
    <dgm:cxn modelId="{749F7563-157A-49AF-97F1-34A7C6463FF5}" type="presParOf" srcId="{3D302C63-F475-40F6-89E8-9464783C0CD5}" destId="{9678AB04-1DA2-4B1C-877D-51FA4CD14809}" srcOrd="0" destOrd="0" presId="urn:microsoft.com/office/officeart/2005/8/layout/chevron2"/>
    <dgm:cxn modelId="{EBD99C8C-AC32-4306-94AC-93D7F66A0195}" type="presParOf" srcId="{3D302C63-F475-40F6-89E8-9464783C0CD5}" destId="{92D4DC3A-427B-4A34-8061-6B134984949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0DD97-44D6-400A-9E6C-C91C9A7FCA3C}">
      <dsp:nvSpPr>
        <dsp:cNvPr id="0" name=""/>
        <dsp:cNvSpPr/>
      </dsp:nvSpPr>
      <dsp:spPr>
        <a:xfrm>
          <a:off x="1033275" y="0"/>
          <a:ext cx="6502400" cy="4064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D3BDA-2DD7-4B0F-BBB0-DD4A4A2CB3C4}">
      <dsp:nvSpPr>
        <dsp:cNvPr id="0" name=""/>
        <dsp:cNvSpPr/>
      </dsp:nvSpPr>
      <dsp:spPr>
        <a:xfrm>
          <a:off x="1859080" y="2804972"/>
          <a:ext cx="169062" cy="1690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9AB30-FE59-4CEF-A88A-D49467BB8276}">
      <dsp:nvSpPr>
        <dsp:cNvPr id="0" name=""/>
        <dsp:cNvSpPr/>
      </dsp:nvSpPr>
      <dsp:spPr>
        <a:xfrm>
          <a:off x="2088231" y="2880319"/>
          <a:ext cx="1798511" cy="1174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83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kern="1200" dirty="0" smtClean="0">
              <a:latin typeface="+mj-ea"/>
              <a:ea typeface="+mj-ea"/>
            </a:rPr>
            <a:t>網路學習趨勢逐漸普及</a:t>
          </a:r>
          <a:endParaRPr lang="zh-TW" altLang="en-US" sz="2000" kern="1200" dirty="0"/>
        </a:p>
      </dsp:txBody>
      <dsp:txXfrm>
        <a:off x="2088231" y="2880319"/>
        <a:ext cx="1798511" cy="1174496"/>
      </dsp:txXfrm>
    </dsp:sp>
    <dsp:sp modelId="{B41E732D-B9FA-4270-8E89-040746A78065}">
      <dsp:nvSpPr>
        <dsp:cNvPr id="0" name=""/>
        <dsp:cNvSpPr/>
      </dsp:nvSpPr>
      <dsp:spPr>
        <a:xfrm>
          <a:off x="3351381" y="1700377"/>
          <a:ext cx="305612" cy="3056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2E907-FB5B-4401-8AA6-F49D1A56B944}">
      <dsp:nvSpPr>
        <dsp:cNvPr id="0" name=""/>
        <dsp:cNvSpPr/>
      </dsp:nvSpPr>
      <dsp:spPr>
        <a:xfrm>
          <a:off x="3600405" y="1853183"/>
          <a:ext cx="1800202" cy="2210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38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kern="1200" dirty="0" smtClean="0">
              <a:latin typeface="+mj-ea"/>
              <a:ea typeface="+mj-ea"/>
            </a:rPr>
            <a:t>程式語言學習越來越受重視</a:t>
          </a:r>
          <a:endParaRPr lang="zh-TW" altLang="en-US" sz="2000" kern="1200" dirty="0"/>
        </a:p>
      </dsp:txBody>
      <dsp:txXfrm>
        <a:off x="3600405" y="1853183"/>
        <a:ext cx="1800202" cy="2210816"/>
      </dsp:txXfrm>
    </dsp:sp>
    <dsp:sp modelId="{172BEAF7-2157-4FB6-BABA-F422E38AB6E3}">
      <dsp:nvSpPr>
        <dsp:cNvPr id="0" name=""/>
        <dsp:cNvSpPr/>
      </dsp:nvSpPr>
      <dsp:spPr>
        <a:xfrm>
          <a:off x="5146044" y="1028191"/>
          <a:ext cx="422656" cy="4226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92944-5A9B-44E3-8441-DD89353A9FE2}">
      <dsp:nvSpPr>
        <dsp:cNvPr id="0" name=""/>
        <dsp:cNvSpPr/>
      </dsp:nvSpPr>
      <dsp:spPr>
        <a:xfrm>
          <a:off x="5450179" y="1239519"/>
          <a:ext cx="2126284" cy="282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957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kern="1200" dirty="0" smtClean="0">
              <a:latin typeface="+mj-ea"/>
              <a:ea typeface="+mj-ea"/>
            </a:rPr>
            <a:t>提供初學者一個學習平台</a:t>
          </a:r>
          <a:endParaRPr lang="zh-TW" altLang="en-US" sz="2000" kern="1200" dirty="0"/>
        </a:p>
      </dsp:txBody>
      <dsp:txXfrm>
        <a:off x="5450179" y="1239519"/>
        <a:ext cx="2126284" cy="2824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F4F60-580D-4CB9-B3CF-EF1E1BCF7B0E}">
      <dsp:nvSpPr>
        <dsp:cNvPr id="0" name=""/>
        <dsp:cNvSpPr/>
      </dsp:nvSpPr>
      <dsp:spPr>
        <a:xfrm rot="5400000">
          <a:off x="4873082" y="-1818526"/>
          <a:ext cx="1786464" cy="5427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>
              <a:latin typeface="+mj-ea"/>
              <a:ea typeface="+mj-ea"/>
            </a:rPr>
            <a:t>提供</a:t>
          </a:r>
          <a:r>
            <a:rPr lang="en-US" altLang="zh-TW" sz="1800" kern="1200" dirty="0" smtClean="0">
              <a:latin typeface="+mj-ea"/>
              <a:ea typeface="+mj-ea"/>
            </a:rPr>
            <a:t>HTML5,CSS3,C#</a:t>
          </a:r>
          <a:r>
            <a:rPr lang="zh-TW" altLang="en-US" sz="1800" kern="1200" dirty="0" smtClean="0">
              <a:latin typeface="+mj-ea"/>
              <a:ea typeface="+mj-ea"/>
            </a:rPr>
            <a:t>程式課程</a:t>
          </a:r>
          <a:endParaRPr lang="zh-TW" altLang="en-US" sz="1800" kern="1200" dirty="0">
            <a:latin typeface="+mj-ea"/>
            <a:ea typeface="+mj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>
              <a:latin typeface="+mj-ea"/>
              <a:ea typeface="+mj-ea"/>
            </a:rPr>
            <a:t>簡單易懂適合初學者跨入此領域</a:t>
          </a:r>
          <a:endParaRPr lang="zh-TW" altLang="en-US" sz="1800" kern="1200" dirty="0">
            <a:latin typeface="+mj-ea"/>
            <a:ea typeface="+mj-ea"/>
          </a:endParaRPr>
        </a:p>
      </dsp:txBody>
      <dsp:txXfrm rot="-5400000">
        <a:off x="3052755" y="89009"/>
        <a:ext cx="5339911" cy="1612048"/>
      </dsp:txXfrm>
    </dsp:sp>
    <dsp:sp modelId="{A5731946-7619-4BFD-8643-09505C7626EB}">
      <dsp:nvSpPr>
        <dsp:cNvPr id="0" name=""/>
        <dsp:cNvSpPr/>
      </dsp:nvSpPr>
      <dsp:spPr>
        <a:xfrm>
          <a:off x="0" y="72008"/>
          <a:ext cx="3052754" cy="1646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+mj-ea"/>
              <a:ea typeface="+mj-ea"/>
            </a:rPr>
            <a:t>產品目標</a:t>
          </a:r>
          <a:endParaRPr lang="zh-TW" altLang="en-US" sz="3200" kern="1200" dirty="0">
            <a:latin typeface="+mj-ea"/>
            <a:ea typeface="+mj-ea"/>
          </a:endParaRPr>
        </a:p>
      </dsp:txBody>
      <dsp:txXfrm>
        <a:off x="80353" y="152361"/>
        <a:ext cx="2892048" cy="1485342"/>
      </dsp:txXfrm>
    </dsp:sp>
    <dsp:sp modelId="{79738F76-185F-4A24-943B-AFAEB1481A9D}">
      <dsp:nvSpPr>
        <dsp:cNvPr id="0" name=""/>
        <dsp:cNvSpPr/>
      </dsp:nvSpPr>
      <dsp:spPr>
        <a:xfrm rot="5400000">
          <a:off x="4873082" y="79591"/>
          <a:ext cx="1786464" cy="5427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>
              <a:latin typeface="+mj-ea"/>
              <a:ea typeface="+mj-ea"/>
            </a:rPr>
            <a:t>可編輯屬於自己的筆記</a:t>
          </a:r>
          <a:endParaRPr lang="zh-TW" altLang="en-US" sz="1800" kern="1200" dirty="0">
            <a:latin typeface="+mj-ea"/>
            <a:ea typeface="+mj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>
              <a:latin typeface="+mj-ea"/>
              <a:ea typeface="+mj-ea"/>
            </a:rPr>
            <a:t>每課程學習皆可利用留言功能討論</a:t>
          </a:r>
          <a:endParaRPr lang="zh-TW" altLang="en-US" sz="1800" kern="1200" dirty="0">
            <a:latin typeface="+mj-ea"/>
            <a:ea typeface="+mj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>
              <a:latin typeface="+mj-ea"/>
              <a:ea typeface="+mj-ea"/>
            </a:rPr>
            <a:t>購買課程可以加值方式進行</a:t>
          </a:r>
          <a:endParaRPr lang="zh-TW" altLang="en-US" sz="1800" kern="1200" dirty="0">
            <a:latin typeface="+mj-ea"/>
            <a:ea typeface="+mj-e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>
              <a:latin typeface="+mj-ea"/>
              <a:ea typeface="+mj-ea"/>
            </a:rPr>
            <a:t>提供題庫讓使用者可即時測試理解程度</a:t>
          </a:r>
          <a:endParaRPr lang="zh-TW" altLang="en-US" sz="1800" kern="1200" dirty="0">
            <a:latin typeface="+mj-ea"/>
            <a:ea typeface="+mj-ea"/>
          </a:endParaRPr>
        </a:p>
      </dsp:txBody>
      <dsp:txXfrm rot="-5400000">
        <a:off x="3052755" y="1987126"/>
        <a:ext cx="5339911" cy="1612048"/>
      </dsp:txXfrm>
    </dsp:sp>
    <dsp:sp modelId="{C66F7FB6-B5A9-4F2F-8040-FF3BA23960D8}">
      <dsp:nvSpPr>
        <dsp:cNvPr id="0" name=""/>
        <dsp:cNvSpPr/>
      </dsp:nvSpPr>
      <dsp:spPr>
        <a:xfrm>
          <a:off x="0" y="1970127"/>
          <a:ext cx="3052754" cy="1646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+mj-ea"/>
              <a:ea typeface="+mj-ea"/>
            </a:rPr>
            <a:t>產品特色</a:t>
          </a:r>
          <a:endParaRPr lang="zh-TW" altLang="en-US" sz="3200" kern="1200" dirty="0">
            <a:latin typeface="+mj-ea"/>
            <a:ea typeface="+mj-ea"/>
          </a:endParaRPr>
        </a:p>
      </dsp:txBody>
      <dsp:txXfrm>
        <a:off x="80353" y="2050480"/>
        <a:ext cx="2892048" cy="14853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8DFC5-0664-40F4-8471-FD31D8E77C81}">
      <dsp:nvSpPr>
        <dsp:cNvPr id="0" name=""/>
        <dsp:cNvSpPr/>
      </dsp:nvSpPr>
      <dsp:spPr>
        <a:xfrm>
          <a:off x="5341493" y="2436884"/>
          <a:ext cx="1630103" cy="258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224"/>
              </a:lnTo>
              <a:lnTo>
                <a:pt x="1630103" y="176224"/>
              </a:lnTo>
              <a:lnTo>
                <a:pt x="1630103" y="25859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C1B9F-D64A-47B6-8C6B-0330DD5C83FA}">
      <dsp:nvSpPr>
        <dsp:cNvPr id="0" name=""/>
        <dsp:cNvSpPr/>
      </dsp:nvSpPr>
      <dsp:spPr>
        <a:xfrm>
          <a:off x="5341493" y="2436884"/>
          <a:ext cx="543367" cy="258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224"/>
              </a:lnTo>
              <a:lnTo>
                <a:pt x="543367" y="176224"/>
              </a:lnTo>
              <a:lnTo>
                <a:pt x="543367" y="25859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7A293-641D-4368-9769-47D01480042F}">
      <dsp:nvSpPr>
        <dsp:cNvPr id="0" name=""/>
        <dsp:cNvSpPr/>
      </dsp:nvSpPr>
      <dsp:spPr>
        <a:xfrm>
          <a:off x="4798125" y="2436884"/>
          <a:ext cx="543367" cy="258593"/>
        </a:xfrm>
        <a:custGeom>
          <a:avLst/>
          <a:gdLst/>
          <a:ahLst/>
          <a:cxnLst/>
          <a:rect l="0" t="0" r="0" b="0"/>
          <a:pathLst>
            <a:path>
              <a:moveTo>
                <a:pt x="543367" y="0"/>
              </a:moveTo>
              <a:lnTo>
                <a:pt x="543367" y="176224"/>
              </a:lnTo>
              <a:lnTo>
                <a:pt x="0" y="176224"/>
              </a:lnTo>
              <a:lnTo>
                <a:pt x="0" y="25859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41735-148F-49AB-8920-10FAC810F925}">
      <dsp:nvSpPr>
        <dsp:cNvPr id="0" name=""/>
        <dsp:cNvSpPr/>
      </dsp:nvSpPr>
      <dsp:spPr>
        <a:xfrm>
          <a:off x="3711390" y="2436884"/>
          <a:ext cx="1630103" cy="258593"/>
        </a:xfrm>
        <a:custGeom>
          <a:avLst/>
          <a:gdLst/>
          <a:ahLst/>
          <a:cxnLst/>
          <a:rect l="0" t="0" r="0" b="0"/>
          <a:pathLst>
            <a:path>
              <a:moveTo>
                <a:pt x="1630103" y="0"/>
              </a:moveTo>
              <a:lnTo>
                <a:pt x="1630103" y="176224"/>
              </a:lnTo>
              <a:lnTo>
                <a:pt x="0" y="176224"/>
              </a:lnTo>
              <a:lnTo>
                <a:pt x="0" y="25859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D6FF3-E5DA-4C5C-BD4E-771BB6B9AFF6}">
      <dsp:nvSpPr>
        <dsp:cNvPr id="0" name=""/>
        <dsp:cNvSpPr/>
      </dsp:nvSpPr>
      <dsp:spPr>
        <a:xfrm>
          <a:off x="3439706" y="1613681"/>
          <a:ext cx="1901786" cy="258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224"/>
              </a:lnTo>
              <a:lnTo>
                <a:pt x="1901786" y="176224"/>
              </a:lnTo>
              <a:lnTo>
                <a:pt x="1901786" y="25859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075FA-5F9B-4CE9-8E68-B6009585A192}">
      <dsp:nvSpPr>
        <dsp:cNvPr id="0" name=""/>
        <dsp:cNvSpPr/>
      </dsp:nvSpPr>
      <dsp:spPr>
        <a:xfrm>
          <a:off x="2624655" y="1613681"/>
          <a:ext cx="815051" cy="258593"/>
        </a:xfrm>
        <a:custGeom>
          <a:avLst/>
          <a:gdLst/>
          <a:ahLst/>
          <a:cxnLst/>
          <a:rect l="0" t="0" r="0" b="0"/>
          <a:pathLst>
            <a:path>
              <a:moveTo>
                <a:pt x="815051" y="0"/>
              </a:moveTo>
              <a:lnTo>
                <a:pt x="815051" y="176224"/>
              </a:lnTo>
              <a:lnTo>
                <a:pt x="0" y="176224"/>
              </a:lnTo>
              <a:lnTo>
                <a:pt x="0" y="25859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9DAE2-31DF-4658-8278-BA5F34E39F92}">
      <dsp:nvSpPr>
        <dsp:cNvPr id="0" name=""/>
        <dsp:cNvSpPr/>
      </dsp:nvSpPr>
      <dsp:spPr>
        <a:xfrm>
          <a:off x="1537919" y="2436884"/>
          <a:ext cx="1086735" cy="258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224"/>
              </a:lnTo>
              <a:lnTo>
                <a:pt x="1086735" y="176224"/>
              </a:lnTo>
              <a:lnTo>
                <a:pt x="1086735" y="25859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D1177-32F4-4623-B566-CEC77CA0E3F6}">
      <dsp:nvSpPr>
        <dsp:cNvPr id="0" name=""/>
        <dsp:cNvSpPr/>
      </dsp:nvSpPr>
      <dsp:spPr>
        <a:xfrm>
          <a:off x="1492199" y="2436884"/>
          <a:ext cx="91440" cy="2585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59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DDC7E-7B0C-4E88-BA9E-39F9070622E8}">
      <dsp:nvSpPr>
        <dsp:cNvPr id="0" name=""/>
        <dsp:cNvSpPr/>
      </dsp:nvSpPr>
      <dsp:spPr>
        <a:xfrm>
          <a:off x="451184" y="2436884"/>
          <a:ext cx="1086735" cy="258593"/>
        </a:xfrm>
        <a:custGeom>
          <a:avLst/>
          <a:gdLst/>
          <a:ahLst/>
          <a:cxnLst/>
          <a:rect l="0" t="0" r="0" b="0"/>
          <a:pathLst>
            <a:path>
              <a:moveTo>
                <a:pt x="1086735" y="0"/>
              </a:moveTo>
              <a:lnTo>
                <a:pt x="1086735" y="176224"/>
              </a:lnTo>
              <a:lnTo>
                <a:pt x="0" y="176224"/>
              </a:lnTo>
              <a:lnTo>
                <a:pt x="0" y="25859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CE616-1F57-4ABD-8DFE-42CC71CDCBC7}">
      <dsp:nvSpPr>
        <dsp:cNvPr id="0" name=""/>
        <dsp:cNvSpPr/>
      </dsp:nvSpPr>
      <dsp:spPr>
        <a:xfrm>
          <a:off x="1537919" y="1613681"/>
          <a:ext cx="1901786" cy="258593"/>
        </a:xfrm>
        <a:custGeom>
          <a:avLst/>
          <a:gdLst/>
          <a:ahLst/>
          <a:cxnLst/>
          <a:rect l="0" t="0" r="0" b="0"/>
          <a:pathLst>
            <a:path>
              <a:moveTo>
                <a:pt x="1901786" y="0"/>
              </a:moveTo>
              <a:lnTo>
                <a:pt x="1901786" y="176224"/>
              </a:lnTo>
              <a:lnTo>
                <a:pt x="0" y="176224"/>
              </a:lnTo>
              <a:lnTo>
                <a:pt x="0" y="25859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65FD9-8E6F-4055-B915-0DF649BFC072}">
      <dsp:nvSpPr>
        <dsp:cNvPr id="0" name=""/>
        <dsp:cNvSpPr/>
      </dsp:nvSpPr>
      <dsp:spPr>
        <a:xfrm>
          <a:off x="3393986" y="790479"/>
          <a:ext cx="91440" cy="2585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59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9D2EF-4E6C-4F8A-A1AF-100FD1774E8B}">
      <dsp:nvSpPr>
        <dsp:cNvPr id="0" name=""/>
        <dsp:cNvSpPr/>
      </dsp:nvSpPr>
      <dsp:spPr>
        <a:xfrm>
          <a:off x="2995133" y="225871"/>
          <a:ext cx="889147" cy="56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3"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540B22-2C0E-46AB-B68C-808027A7351A}">
      <dsp:nvSpPr>
        <dsp:cNvPr id="0" name=""/>
        <dsp:cNvSpPr/>
      </dsp:nvSpPr>
      <dsp:spPr>
        <a:xfrm>
          <a:off x="3093927" y="319725"/>
          <a:ext cx="889147" cy="56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註冊</a:t>
          </a:r>
          <a:endParaRPr lang="zh-TW" altLang="en-US" sz="1400" kern="1200" dirty="0"/>
        </a:p>
      </dsp:txBody>
      <dsp:txXfrm>
        <a:off x="3110464" y="336262"/>
        <a:ext cx="856073" cy="531534"/>
      </dsp:txXfrm>
    </dsp:sp>
    <dsp:sp modelId="{D32D9A6A-B168-43D6-932F-3A0D7BD6201A}">
      <dsp:nvSpPr>
        <dsp:cNvPr id="0" name=""/>
        <dsp:cNvSpPr/>
      </dsp:nvSpPr>
      <dsp:spPr>
        <a:xfrm>
          <a:off x="2995133" y="1049073"/>
          <a:ext cx="889147" cy="56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5"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6E2FE9-4611-49A3-8E47-1ADBA12DD2F4}">
      <dsp:nvSpPr>
        <dsp:cNvPr id="0" name=""/>
        <dsp:cNvSpPr/>
      </dsp:nvSpPr>
      <dsp:spPr>
        <a:xfrm>
          <a:off x="3093927" y="1142927"/>
          <a:ext cx="889147" cy="56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登入</a:t>
          </a:r>
          <a:endParaRPr lang="zh-TW" altLang="en-US" sz="1400" kern="1200" dirty="0"/>
        </a:p>
      </dsp:txBody>
      <dsp:txXfrm>
        <a:off x="3110464" y="1159464"/>
        <a:ext cx="856073" cy="531534"/>
      </dsp:txXfrm>
    </dsp:sp>
    <dsp:sp modelId="{E9655999-91F8-49AB-9877-ADA62C053F11}">
      <dsp:nvSpPr>
        <dsp:cNvPr id="0" name=""/>
        <dsp:cNvSpPr/>
      </dsp:nvSpPr>
      <dsp:spPr>
        <a:xfrm>
          <a:off x="1093346" y="1872275"/>
          <a:ext cx="889147" cy="56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6"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C50E7C-6CAC-430B-ABA5-D79A9B1D8701}">
      <dsp:nvSpPr>
        <dsp:cNvPr id="0" name=""/>
        <dsp:cNvSpPr/>
      </dsp:nvSpPr>
      <dsp:spPr>
        <a:xfrm>
          <a:off x="1192140" y="1966130"/>
          <a:ext cx="889147" cy="56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課程使用</a:t>
          </a:r>
          <a:endParaRPr lang="zh-TW" altLang="en-US" sz="1400" kern="1200" dirty="0"/>
        </a:p>
      </dsp:txBody>
      <dsp:txXfrm>
        <a:off x="1208677" y="1982667"/>
        <a:ext cx="856073" cy="531534"/>
      </dsp:txXfrm>
    </dsp:sp>
    <dsp:sp modelId="{4A84EB42-5149-4543-86F3-CB888E7D8CFF}">
      <dsp:nvSpPr>
        <dsp:cNvPr id="0" name=""/>
        <dsp:cNvSpPr/>
      </dsp:nvSpPr>
      <dsp:spPr>
        <a:xfrm>
          <a:off x="6610" y="2695477"/>
          <a:ext cx="889147" cy="56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1"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D036AF-0E1E-4E79-B724-2DBB73535378}">
      <dsp:nvSpPr>
        <dsp:cNvPr id="0" name=""/>
        <dsp:cNvSpPr/>
      </dsp:nvSpPr>
      <dsp:spPr>
        <a:xfrm>
          <a:off x="105404" y="2789332"/>
          <a:ext cx="889147" cy="56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筆記使用</a:t>
          </a:r>
          <a:endParaRPr lang="zh-TW" altLang="en-US" sz="1400" kern="1200" dirty="0"/>
        </a:p>
      </dsp:txBody>
      <dsp:txXfrm>
        <a:off x="121941" y="2805869"/>
        <a:ext cx="856073" cy="531534"/>
      </dsp:txXfrm>
    </dsp:sp>
    <dsp:sp modelId="{271C031A-E156-4B11-8908-C5253B0267C8}">
      <dsp:nvSpPr>
        <dsp:cNvPr id="0" name=""/>
        <dsp:cNvSpPr/>
      </dsp:nvSpPr>
      <dsp:spPr>
        <a:xfrm>
          <a:off x="1093346" y="2695477"/>
          <a:ext cx="889147" cy="56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1"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298BAE-27D1-47D2-B118-D7464DB69F5E}">
      <dsp:nvSpPr>
        <dsp:cNvPr id="0" name=""/>
        <dsp:cNvSpPr/>
      </dsp:nvSpPr>
      <dsp:spPr>
        <a:xfrm>
          <a:off x="1192140" y="2789332"/>
          <a:ext cx="889147" cy="56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留言板</a:t>
          </a:r>
          <a:endParaRPr lang="zh-TW" altLang="en-US" sz="1400" kern="1200" dirty="0"/>
        </a:p>
      </dsp:txBody>
      <dsp:txXfrm>
        <a:off x="1208677" y="2805869"/>
        <a:ext cx="856073" cy="531534"/>
      </dsp:txXfrm>
    </dsp:sp>
    <dsp:sp modelId="{F79F0C59-0A7A-4DDF-BA4D-9789FDED2DCC}">
      <dsp:nvSpPr>
        <dsp:cNvPr id="0" name=""/>
        <dsp:cNvSpPr/>
      </dsp:nvSpPr>
      <dsp:spPr>
        <a:xfrm>
          <a:off x="2180081" y="2695477"/>
          <a:ext cx="889147" cy="56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1"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42A0D8-C665-4429-AEB7-DE8BF5A617D3}">
      <dsp:nvSpPr>
        <dsp:cNvPr id="0" name=""/>
        <dsp:cNvSpPr/>
      </dsp:nvSpPr>
      <dsp:spPr>
        <a:xfrm>
          <a:off x="2278875" y="2789332"/>
          <a:ext cx="889147" cy="56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smtClean="0"/>
            <a:t>牛刀小試</a:t>
          </a:r>
          <a:endParaRPr lang="zh-TW" altLang="en-US" sz="1400" kern="1200" dirty="0"/>
        </a:p>
      </dsp:txBody>
      <dsp:txXfrm>
        <a:off x="2295412" y="2805869"/>
        <a:ext cx="856073" cy="531534"/>
      </dsp:txXfrm>
    </dsp:sp>
    <dsp:sp modelId="{37431B06-D999-4D73-9B7B-65C4881A3995}">
      <dsp:nvSpPr>
        <dsp:cNvPr id="0" name=""/>
        <dsp:cNvSpPr/>
      </dsp:nvSpPr>
      <dsp:spPr>
        <a:xfrm>
          <a:off x="2180081" y="1872275"/>
          <a:ext cx="889147" cy="56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6"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1D6DDE-3E93-41E3-95BF-04318DF05299}">
      <dsp:nvSpPr>
        <dsp:cNvPr id="0" name=""/>
        <dsp:cNvSpPr/>
      </dsp:nvSpPr>
      <dsp:spPr>
        <a:xfrm>
          <a:off x="2278875" y="1966130"/>
          <a:ext cx="889147" cy="56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關於我們</a:t>
          </a:r>
          <a:endParaRPr lang="zh-TW" altLang="en-US" sz="1400" kern="1200" dirty="0"/>
        </a:p>
      </dsp:txBody>
      <dsp:txXfrm>
        <a:off x="2295412" y="1982667"/>
        <a:ext cx="856073" cy="531534"/>
      </dsp:txXfrm>
    </dsp:sp>
    <dsp:sp modelId="{0FF5A8D8-C121-44AF-BA6E-75435F590290}">
      <dsp:nvSpPr>
        <dsp:cNvPr id="0" name=""/>
        <dsp:cNvSpPr/>
      </dsp:nvSpPr>
      <dsp:spPr>
        <a:xfrm>
          <a:off x="4896919" y="1872275"/>
          <a:ext cx="889147" cy="56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6"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1883FB-C687-4727-95C2-997FCC92AA6E}">
      <dsp:nvSpPr>
        <dsp:cNvPr id="0" name=""/>
        <dsp:cNvSpPr/>
      </dsp:nvSpPr>
      <dsp:spPr>
        <a:xfrm>
          <a:off x="4995714" y="1966130"/>
          <a:ext cx="889147" cy="56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會員中心</a:t>
          </a:r>
          <a:endParaRPr lang="zh-TW" altLang="en-US" sz="1400" kern="1200" dirty="0"/>
        </a:p>
      </dsp:txBody>
      <dsp:txXfrm>
        <a:off x="5012251" y="1982667"/>
        <a:ext cx="856073" cy="531534"/>
      </dsp:txXfrm>
    </dsp:sp>
    <dsp:sp modelId="{80609377-4A2C-4A9B-8B82-77C0B3740974}">
      <dsp:nvSpPr>
        <dsp:cNvPr id="0" name=""/>
        <dsp:cNvSpPr/>
      </dsp:nvSpPr>
      <dsp:spPr>
        <a:xfrm>
          <a:off x="3266816" y="2695477"/>
          <a:ext cx="889147" cy="56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1"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E7AF6C-90E8-4DF6-AB7D-2639C2124F60}">
      <dsp:nvSpPr>
        <dsp:cNvPr id="0" name=""/>
        <dsp:cNvSpPr/>
      </dsp:nvSpPr>
      <dsp:spPr>
        <a:xfrm>
          <a:off x="3365611" y="2789332"/>
          <a:ext cx="889147" cy="56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資料修改</a:t>
          </a:r>
          <a:endParaRPr lang="zh-TW" altLang="en-US" sz="1400" kern="1200" dirty="0"/>
        </a:p>
      </dsp:txBody>
      <dsp:txXfrm>
        <a:off x="3382148" y="2805869"/>
        <a:ext cx="856073" cy="531534"/>
      </dsp:txXfrm>
    </dsp:sp>
    <dsp:sp modelId="{E0A97020-E38A-4FF1-97EB-247C8A5E81D2}">
      <dsp:nvSpPr>
        <dsp:cNvPr id="0" name=""/>
        <dsp:cNvSpPr/>
      </dsp:nvSpPr>
      <dsp:spPr>
        <a:xfrm>
          <a:off x="4353552" y="2695477"/>
          <a:ext cx="889147" cy="56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1"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8A9B2E-D4B9-40D4-809B-E03D60748F20}">
      <dsp:nvSpPr>
        <dsp:cNvPr id="0" name=""/>
        <dsp:cNvSpPr/>
      </dsp:nvSpPr>
      <dsp:spPr>
        <a:xfrm>
          <a:off x="4452346" y="2789332"/>
          <a:ext cx="889147" cy="56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密碼修改</a:t>
          </a:r>
          <a:endParaRPr lang="zh-TW" altLang="en-US" sz="1400" kern="1200" dirty="0"/>
        </a:p>
      </dsp:txBody>
      <dsp:txXfrm>
        <a:off x="4468883" y="2805869"/>
        <a:ext cx="856073" cy="531534"/>
      </dsp:txXfrm>
    </dsp:sp>
    <dsp:sp modelId="{8AFAA294-AB5A-43E1-9351-C0D3A1CF88DE}">
      <dsp:nvSpPr>
        <dsp:cNvPr id="0" name=""/>
        <dsp:cNvSpPr/>
      </dsp:nvSpPr>
      <dsp:spPr>
        <a:xfrm>
          <a:off x="5440287" y="2695477"/>
          <a:ext cx="889147" cy="56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1"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399962-2712-4C97-93E8-4A4BED332FD8}">
      <dsp:nvSpPr>
        <dsp:cNvPr id="0" name=""/>
        <dsp:cNvSpPr/>
      </dsp:nvSpPr>
      <dsp:spPr>
        <a:xfrm>
          <a:off x="5539081" y="2789332"/>
          <a:ext cx="889147" cy="56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購買課程</a:t>
          </a:r>
          <a:endParaRPr lang="zh-TW" altLang="en-US" sz="1400" kern="1200" dirty="0"/>
        </a:p>
      </dsp:txBody>
      <dsp:txXfrm>
        <a:off x="5555618" y="2805869"/>
        <a:ext cx="856073" cy="531534"/>
      </dsp:txXfrm>
    </dsp:sp>
    <dsp:sp modelId="{E15FAA5A-3D31-4A2E-9401-3C2B28AEE830}">
      <dsp:nvSpPr>
        <dsp:cNvPr id="0" name=""/>
        <dsp:cNvSpPr/>
      </dsp:nvSpPr>
      <dsp:spPr>
        <a:xfrm>
          <a:off x="6527022" y="2695477"/>
          <a:ext cx="889147" cy="5646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20400000"/>
          </a:lightRig>
        </a:scene3d>
        <a:sp3d contourW="6350">
          <a:bevelT w="41275" h="19050" prst="angle"/>
          <a:contourClr>
            <a:schemeClr val="accent1">
              <a:hueOff val="0"/>
              <a:satOff val="0"/>
              <a:lumOff val="0"/>
              <a:alphaOff val="0"/>
              <a:shade val="2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A2ED84-F51D-40E3-9764-9A7D54BD3130}">
      <dsp:nvSpPr>
        <dsp:cNvPr id="0" name=""/>
        <dsp:cNvSpPr/>
      </dsp:nvSpPr>
      <dsp:spPr>
        <a:xfrm>
          <a:off x="6625817" y="2789332"/>
          <a:ext cx="889147" cy="56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加值系統</a:t>
          </a:r>
          <a:endParaRPr lang="zh-TW" altLang="en-US" sz="1400" kern="1200" dirty="0"/>
        </a:p>
      </dsp:txBody>
      <dsp:txXfrm>
        <a:off x="6642354" y="2805869"/>
        <a:ext cx="856073" cy="5315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85961-F3E7-4A35-BFB2-34AC667575E2}">
      <dsp:nvSpPr>
        <dsp:cNvPr id="0" name=""/>
        <dsp:cNvSpPr/>
      </dsp:nvSpPr>
      <dsp:spPr>
        <a:xfrm>
          <a:off x="36" y="115290"/>
          <a:ext cx="3514720" cy="4344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+mj-ea"/>
              <a:ea typeface="+mj-ea"/>
            </a:rPr>
            <a:t>前台功能</a:t>
          </a:r>
          <a:endParaRPr lang="zh-TW" altLang="en-US" sz="3200" kern="1200" dirty="0">
            <a:latin typeface="+mj-ea"/>
            <a:ea typeface="+mj-ea"/>
          </a:endParaRPr>
        </a:p>
      </dsp:txBody>
      <dsp:txXfrm>
        <a:off x="36" y="115290"/>
        <a:ext cx="3514720" cy="434428"/>
      </dsp:txXfrm>
    </dsp:sp>
    <dsp:sp modelId="{1CF64F1E-3809-44BD-B96F-349ED590A476}">
      <dsp:nvSpPr>
        <dsp:cNvPr id="0" name=""/>
        <dsp:cNvSpPr/>
      </dsp:nvSpPr>
      <dsp:spPr>
        <a:xfrm>
          <a:off x="0" y="557161"/>
          <a:ext cx="3514720" cy="347928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+mj-ea"/>
              <a:ea typeface="+mj-ea"/>
            </a:rPr>
            <a:t>會員登入</a:t>
          </a:r>
          <a:endParaRPr lang="zh-TW" altLang="en-US" sz="2000" kern="1200" dirty="0">
            <a:latin typeface="+mj-ea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+mj-ea"/>
              <a:ea typeface="+mj-ea"/>
            </a:rPr>
            <a:t>註冊</a:t>
          </a:r>
          <a:endParaRPr lang="zh-TW" altLang="en-US" sz="2000" kern="1200" dirty="0">
            <a:latin typeface="+mj-ea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+mj-ea"/>
              <a:ea typeface="+mj-ea"/>
            </a:rPr>
            <a:t>課程學習</a:t>
          </a:r>
          <a:endParaRPr lang="zh-TW" altLang="en-US" sz="2000" kern="1200" dirty="0">
            <a:latin typeface="+mj-ea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+mj-ea"/>
              <a:ea typeface="+mj-ea"/>
            </a:rPr>
            <a:t>筆記使用</a:t>
          </a:r>
          <a:endParaRPr lang="zh-TW" altLang="en-US" sz="2000" kern="1200" dirty="0">
            <a:latin typeface="+mj-ea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+mj-ea"/>
              <a:ea typeface="+mj-ea"/>
            </a:rPr>
            <a:t>留言板</a:t>
          </a:r>
          <a:endParaRPr lang="zh-TW" altLang="en-US" sz="2000" kern="1200" dirty="0">
            <a:latin typeface="+mj-ea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+mj-ea"/>
              <a:ea typeface="+mj-ea"/>
            </a:rPr>
            <a:t>牛刀小試</a:t>
          </a:r>
          <a:endParaRPr lang="zh-TW" altLang="en-US" sz="2000" kern="1200" dirty="0">
            <a:latin typeface="+mj-ea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+mj-ea"/>
              <a:ea typeface="+mj-ea"/>
            </a:rPr>
            <a:t>會員中心管理</a:t>
          </a:r>
          <a:endParaRPr lang="zh-TW" altLang="en-US" sz="2000" kern="1200" dirty="0">
            <a:latin typeface="+mj-ea"/>
            <a:ea typeface="+mj-ea"/>
          </a:endParaRPr>
        </a:p>
      </dsp:txBody>
      <dsp:txXfrm>
        <a:off x="0" y="557161"/>
        <a:ext cx="3514720" cy="3479287"/>
      </dsp:txXfrm>
    </dsp:sp>
    <dsp:sp modelId="{9AAC8EF1-3A7C-40B3-9221-7C50D585CE6E}">
      <dsp:nvSpPr>
        <dsp:cNvPr id="0" name=""/>
        <dsp:cNvSpPr/>
      </dsp:nvSpPr>
      <dsp:spPr>
        <a:xfrm>
          <a:off x="4006817" y="115290"/>
          <a:ext cx="3514720" cy="434428"/>
        </a:xfrm>
        <a:prstGeom prst="rect">
          <a:avLst/>
        </a:prstGeom>
        <a:solidFill>
          <a:schemeClr val="accent5">
            <a:hueOff val="8171956"/>
            <a:satOff val="5577"/>
            <a:lumOff val="-15685"/>
            <a:alphaOff val="0"/>
          </a:schemeClr>
        </a:solidFill>
        <a:ln w="25400" cap="flat" cmpd="sng" algn="ctr">
          <a:solidFill>
            <a:schemeClr val="accent5">
              <a:hueOff val="8171956"/>
              <a:satOff val="5577"/>
              <a:lumOff val="-156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+mj-ea"/>
              <a:ea typeface="+mj-ea"/>
            </a:rPr>
            <a:t>後台功能</a:t>
          </a:r>
          <a:endParaRPr lang="zh-TW" altLang="en-US" sz="3200" kern="1200" dirty="0">
            <a:latin typeface="+mj-ea"/>
            <a:ea typeface="+mj-ea"/>
          </a:endParaRPr>
        </a:p>
      </dsp:txBody>
      <dsp:txXfrm>
        <a:off x="4006817" y="115290"/>
        <a:ext cx="3514720" cy="434428"/>
      </dsp:txXfrm>
    </dsp:sp>
    <dsp:sp modelId="{71209E3E-0814-49D3-9F09-8F78A7761FEB}">
      <dsp:nvSpPr>
        <dsp:cNvPr id="0" name=""/>
        <dsp:cNvSpPr/>
      </dsp:nvSpPr>
      <dsp:spPr>
        <a:xfrm>
          <a:off x="4006817" y="509877"/>
          <a:ext cx="3514720" cy="3479287"/>
        </a:xfrm>
        <a:prstGeom prst="rect">
          <a:avLst/>
        </a:prstGeom>
        <a:solidFill>
          <a:schemeClr val="accent5">
            <a:tint val="40000"/>
            <a:alpha val="90000"/>
            <a:hueOff val="8538722"/>
            <a:satOff val="-22214"/>
            <a:lumOff val="-212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8538722"/>
              <a:satOff val="-22214"/>
              <a:lumOff val="-21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+mj-ea"/>
              <a:ea typeface="+mj-ea"/>
            </a:rPr>
            <a:t>會員資料修改</a:t>
          </a:r>
          <a:endParaRPr lang="zh-TW" altLang="en-US" sz="2000" kern="1200" dirty="0">
            <a:latin typeface="+mj-ea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+mj-ea"/>
              <a:ea typeface="+mj-ea"/>
            </a:rPr>
            <a:t>留言板修改</a:t>
          </a:r>
          <a:endParaRPr lang="zh-TW" altLang="en-US" sz="2000" kern="1200" dirty="0">
            <a:latin typeface="+mj-ea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+mj-ea"/>
              <a:ea typeface="+mj-ea"/>
            </a:rPr>
            <a:t>題庫修改</a:t>
          </a:r>
          <a:endParaRPr lang="zh-TW" altLang="en-US" sz="2000" kern="1200" dirty="0">
            <a:latin typeface="+mj-ea"/>
            <a:ea typeface="+mj-ea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+mj-ea"/>
              <a:ea typeface="+mj-ea"/>
            </a:rPr>
            <a:t>課程修改</a:t>
          </a:r>
          <a:endParaRPr lang="zh-TW" altLang="en-US" sz="2000" kern="1200" dirty="0">
            <a:latin typeface="+mj-ea"/>
            <a:ea typeface="+mj-ea"/>
          </a:endParaRPr>
        </a:p>
      </dsp:txBody>
      <dsp:txXfrm>
        <a:off x="4006817" y="509877"/>
        <a:ext cx="3514720" cy="34792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29416-6C9C-4FC3-9F6B-43DBEB41BF88}">
      <dsp:nvSpPr>
        <dsp:cNvPr id="0" name=""/>
        <dsp:cNvSpPr/>
      </dsp:nvSpPr>
      <dsp:spPr>
        <a:xfrm>
          <a:off x="276" y="464650"/>
          <a:ext cx="2198556" cy="258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D6765-0187-4D10-B99C-D1EB7185B5E1}">
      <dsp:nvSpPr>
        <dsp:cNvPr id="0" name=""/>
        <dsp:cNvSpPr/>
      </dsp:nvSpPr>
      <dsp:spPr>
        <a:xfrm>
          <a:off x="276" y="561790"/>
          <a:ext cx="161513" cy="1615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EA3CF-6635-4CA3-9C76-2667AF779387}">
      <dsp:nvSpPr>
        <dsp:cNvPr id="0" name=""/>
        <dsp:cNvSpPr/>
      </dsp:nvSpPr>
      <dsp:spPr>
        <a:xfrm>
          <a:off x="276" y="0"/>
          <a:ext cx="2198556" cy="46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kern="1200" dirty="0" smtClean="0">
              <a:latin typeface="+mj-ea"/>
              <a:ea typeface="+mj-ea"/>
            </a:rPr>
            <a:t>一般的遊客介面</a:t>
          </a:r>
          <a:endParaRPr lang="zh-TW" altLang="en-US" sz="2000" kern="1200" dirty="0">
            <a:latin typeface="+mj-ea"/>
            <a:ea typeface="+mj-ea"/>
          </a:endParaRPr>
        </a:p>
      </dsp:txBody>
      <dsp:txXfrm>
        <a:off x="276" y="0"/>
        <a:ext cx="2198556" cy="464650"/>
      </dsp:txXfrm>
    </dsp:sp>
    <dsp:sp modelId="{F3984818-68EF-4780-AC8A-35EEEF011C53}">
      <dsp:nvSpPr>
        <dsp:cNvPr id="0" name=""/>
        <dsp:cNvSpPr/>
      </dsp:nvSpPr>
      <dsp:spPr>
        <a:xfrm>
          <a:off x="276" y="938274"/>
          <a:ext cx="161509" cy="161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E4047-F806-4B5B-8475-0FD31E47A483}">
      <dsp:nvSpPr>
        <dsp:cNvPr id="0" name=""/>
        <dsp:cNvSpPr/>
      </dsp:nvSpPr>
      <dsp:spPr>
        <a:xfrm>
          <a:off x="154175" y="830789"/>
          <a:ext cx="2044657" cy="37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+mj-ea"/>
              <a:ea typeface="+mj-ea"/>
            </a:rPr>
            <a:t>關於我們</a:t>
          </a:r>
          <a:endParaRPr lang="zh-TW" altLang="en-US" sz="1800" kern="1200" dirty="0">
            <a:latin typeface="+mj-ea"/>
            <a:ea typeface="+mj-ea"/>
          </a:endParaRPr>
        </a:p>
      </dsp:txBody>
      <dsp:txXfrm>
        <a:off x="154175" y="830789"/>
        <a:ext cx="2044657" cy="376480"/>
      </dsp:txXfrm>
    </dsp:sp>
    <dsp:sp modelId="{C9E9E29C-119F-4830-8E38-D7E47CA59B4D}">
      <dsp:nvSpPr>
        <dsp:cNvPr id="0" name=""/>
        <dsp:cNvSpPr/>
      </dsp:nvSpPr>
      <dsp:spPr>
        <a:xfrm>
          <a:off x="276" y="1314754"/>
          <a:ext cx="161509" cy="161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E5299-0740-45B3-BD0B-0873043E891D}">
      <dsp:nvSpPr>
        <dsp:cNvPr id="0" name=""/>
        <dsp:cNvSpPr/>
      </dsp:nvSpPr>
      <dsp:spPr>
        <a:xfrm>
          <a:off x="154175" y="1207269"/>
          <a:ext cx="2044657" cy="37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+mj-ea"/>
              <a:ea typeface="+mj-ea"/>
            </a:rPr>
            <a:t>選擇登入</a:t>
          </a:r>
          <a:endParaRPr lang="zh-TW" altLang="en-US" sz="1800" kern="1200" dirty="0">
            <a:latin typeface="+mj-ea"/>
            <a:ea typeface="+mj-ea"/>
          </a:endParaRPr>
        </a:p>
      </dsp:txBody>
      <dsp:txXfrm>
        <a:off x="154175" y="1207269"/>
        <a:ext cx="2044657" cy="376480"/>
      </dsp:txXfrm>
    </dsp:sp>
    <dsp:sp modelId="{B61664AD-21EB-4886-8D22-41A00BFEF708}">
      <dsp:nvSpPr>
        <dsp:cNvPr id="0" name=""/>
        <dsp:cNvSpPr/>
      </dsp:nvSpPr>
      <dsp:spPr>
        <a:xfrm>
          <a:off x="2308761" y="464650"/>
          <a:ext cx="2198556" cy="258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5A740-B6D7-4287-8524-21541589FE9E}">
      <dsp:nvSpPr>
        <dsp:cNvPr id="0" name=""/>
        <dsp:cNvSpPr/>
      </dsp:nvSpPr>
      <dsp:spPr>
        <a:xfrm>
          <a:off x="2308761" y="561790"/>
          <a:ext cx="161513" cy="1615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49B7C-8C00-4616-A391-65B840DEECCA}">
      <dsp:nvSpPr>
        <dsp:cNvPr id="0" name=""/>
        <dsp:cNvSpPr/>
      </dsp:nvSpPr>
      <dsp:spPr>
        <a:xfrm>
          <a:off x="2308761" y="0"/>
          <a:ext cx="2198556" cy="46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kern="1200" dirty="0" smtClean="0">
              <a:latin typeface="+mj-ea"/>
              <a:ea typeface="+mj-ea"/>
            </a:rPr>
            <a:t>會員的登入功能</a:t>
          </a:r>
          <a:endParaRPr lang="zh-TW" altLang="en-US" sz="2000" kern="1200" dirty="0">
            <a:latin typeface="+mj-ea"/>
            <a:ea typeface="+mj-ea"/>
          </a:endParaRPr>
        </a:p>
      </dsp:txBody>
      <dsp:txXfrm>
        <a:off x="2308761" y="0"/>
        <a:ext cx="2198556" cy="464650"/>
      </dsp:txXfrm>
    </dsp:sp>
    <dsp:sp modelId="{8881BF44-68BB-4822-A2E6-57DAA3B97399}">
      <dsp:nvSpPr>
        <dsp:cNvPr id="0" name=""/>
        <dsp:cNvSpPr/>
      </dsp:nvSpPr>
      <dsp:spPr>
        <a:xfrm>
          <a:off x="2308761" y="938274"/>
          <a:ext cx="161509" cy="161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2AF63-D152-4EA7-8042-28A2E4A78FDF}">
      <dsp:nvSpPr>
        <dsp:cNvPr id="0" name=""/>
        <dsp:cNvSpPr/>
      </dsp:nvSpPr>
      <dsp:spPr>
        <a:xfrm>
          <a:off x="2462660" y="830789"/>
          <a:ext cx="2044657" cy="37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+mj-ea"/>
              <a:ea typeface="+mj-ea"/>
            </a:rPr>
            <a:t>關於我們</a:t>
          </a:r>
          <a:endParaRPr lang="zh-TW" altLang="en-US" sz="1800" kern="1200" dirty="0">
            <a:latin typeface="+mj-ea"/>
            <a:ea typeface="+mj-ea"/>
          </a:endParaRPr>
        </a:p>
      </dsp:txBody>
      <dsp:txXfrm>
        <a:off x="2462660" y="830789"/>
        <a:ext cx="2044657" cy="376480"/>
      </dsp:txXfrm>
    </dsp:sp>
    <dsp:sp modelId="{14ACE719-1B6E-427F-AB14-2F8BAD03A4AE}">
      <dsp:nvSpPr>
        <dsp:cNvPr id="0" name=""/>
        <dsp:cNvSpPr/>
      </dsp:nvSpPr>
      <dsp:spPr>
        <a:xfrm>
          <a:off x="2308761" y="1314754"/>
          <a:ext cx="161509" cy="161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259D8-EAD5-43EB-923B-4B077671D396}">
      <dsp:nvSpPr>
        <dsp:cNvPr id="0" name=""/>
        <dsp:cNvSpPr/>
      </dsp:nvSpPr>
      <dsp:spPr>
        <a:xfrm>
          <a:off x="2462660" y="1207269"/>
          <a:ext cx="2044657" cy="37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+mj-ea"/>
              <a:ea typeface="+mj-ea"/>
            </a:rPr>
            <a:t>登入</a:t>
          </a:r>
          <a:endParaRPr lang="zh-TW" altLang="en-US" sz="1800" kern="1200" dirty="0">
            <a:latin typeface="+mj-ea"/>
            <a:ea typeface="+mj-ea"/>
          </a:endParaRPr>
        </a:p>
      </dsp:txBody>
      <dsp:txXfrm>
        <a:off x="2462660" y="1207269"/>
        <a:ext cx="2044657" cy="376480"/>
      </dsp:txXfrm>
    </dsp:sp>
    <dsp:sp modelId="{721F0848-A163-4FEF-9808-C809C8E2288E}">
      <dsp:nvSpPr>
        <dsp:cNvPr id="0" name=""/>
        <dsp:cNvSpPr/>
      </dsp:nvSpPr>
      <dsp:spPr>
        <a:xfrm>
          <a:off x="2308761" y="1691234"/>
          <a:ext cx="161509" cy="161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B5ECA-5745-4FE9-8B85-067B1FC7C652}">
      <dsp:nvSpPr>
        <dsp:cNvPr id="0" name=""/>
        <dsp:cNvSpPr/>
      </dsp:nvSpPr>
      <dsp:spPr>
        <a:xfrm>
          <a:off x="2462660" y="1583749"/>
          <a:ext cx="2044657" cy="37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+mj-ea"/>
              <a:ea typeface="+mj-ea"/>
            </a:rPr>
            <a:t>課程使用</a:t>
          </a:r>
          <a:endParaRPr lang="zh-TW" altLang="en-US" sz="1800" kern="1200" dirty="0">
            <a:latin typeface="+mj-ea"/>
            <a:ea typeface="+mj-ea"/>
          </a:endParaRPr>
        </a:p>
      </dsp:txBody>
      <dsp:txXfrm>
        <a:off x="2462660" y="1583749"/>
        <a:ext cx="2044657" cy="376480"/>
      </dsp:txXfrm>
    </dsp:sp>
    <dsp:sp modelId="{40BA8D77-509B-440E-ABDC-FA9BF187E000}">
      <dsp:nvSpPr>
        <dsp:cNvPr id="0" name=""/>
        <dsp:cNvSpPr/>
      </dsp:nvSpPr>
      <dsp:spPr>
        <a:xfrm>
          <a:off x="2308761" y="2067715"/>
          <a:ext cx="161509" cy="161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E45B0-04A7-4E0D-B650-4B8E22D77873}">
      <dsp:nvSpPr>
        <dsp:cNvPr id="0" name=""/>
        <dsp:cNvSpPr/>
      </dsp:nvSpPr>
      <dsp:spPr>
        <a:xfrm>
          <a:off x="2462660" y="1960230"/>
          <a:ext cx="2044657" cy="37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+mj-ea"/>
              <a:ea typeface="+mj-ea"/>
            </a:rPr>
            <a:t>會員中心</a:t>
          </a:r>
          <a:endParaRPr lang="zh-TW" altLang="en-US" sz="1800" kern="1200" dirty="0">
            <a:latin typeface="+mj-ea"/>
            <a:ea typeface="+mj-ea"/>
          </a:endParaRPr>
        </a:p>
      </dsp:txBody>
      <dsp:txXfrm>
        <a:off x="2462660" y="1960230"/>
        <a:ext cx="2044657" cy="376480"/>
      </dsp:txXfrm>
    </dsp:sp>
    <dsp:sp modelId="{221BBCFB-DB3B-4133-B0C9-2FC7F53EE55F}">
      <dsp:nvSpPr>
        <dsp:cNvPr id="0" name=""/>
        <dsp:cNvSpPr/>
      </dsp:nvSpPr>
      <dsp:spPr>
        <a:xfrm>
          <a:off x="4617246" y="464650"/>
          <a:ext cx="2198556" cy="258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7D32F-67D1-40D1-ABEE-39F161211A8C}">
      <dsp:nvSpPr>
        <dsp:cNvPr id="0" name=""/>
        <dsp:cNvSpPr/>
      </dsp:nvSpPr>
      <dsp:spPr>
        <a:xfrm>
          <a:off x="4617246" y="561790"/>
          <a:ext cx="161513" cy="1615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9E994-6AC0-4D81-90A3-B42A4BCD6F15}">
      <dsp:nvSpPr>
        <dsp:cNvPr id="0" name=""/>
        <dsp:cNvSpPr/>
      </dsp:nvSpPr>
      <dsp:spPr>
        <a:xfrm>
          <a:off x="4617246" y="0"/>
          <a:ext cx="2198556" cy="46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kern="1200" dirty="0" smtClean="0">
              <a:latin typeface="+mj-ea"/>
              <a:ea typeface="+mj-ea"/>
            </a:rPr>
            <a:t>管理者的登入功能</a:t>
          </a:r>
          <a:endParaRPr lang="zh-TW" altLang="en-US" sz="2000" kern="1200" dirty="0">
            <a:latin typeface="+mj-ea"/>
            <a:ea typeface="+mj-ea"/>
          </a:endParaRPr>
        </a:p>
      </dsp:txBody>
      <dsp:txXfrm>
        <a:off x="4617246" y="0"/>
        <a:ext cx="2198556" cy="464650"/>
      </dsp:txXfrm>
    </dsp:sp>
    <dsp:sp modelId="{C2E9680A-18A4-4DDD-BC7E-FDA739A5BA85}">
      <dsp:nvSpPr>
        <dsp:cNvPr id="0" name=""/>
        <dsp:cNvSpPr/>
      </dsp:nvSpPr>
      <dsp:spPr>
        <a:xfrm>
          <a:off x="4617246" y="938274"/>
          <a:ext cx="161509" cy="161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9AD03-3390-4A32-92D0-67556C13F0BB}">
      <dsp:nvSpPr>
        <dsp:cNvPr id="0" name=""/>
        <dsp:cNvSpPr/>
      </dsp:nvSpPr>
      <dsp:spPr>
        <a:xfrm>
          <a:off x="4771145" y="830789"/>
          <a:ext cx="2044657" cy="37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+mj-ea"/>
              <a:ea typeface="+mj-ea"/>
            </a:rPr>
            <a:t>關於我們</a:t>
          </a:r>
          <a:endParaRPr lang="zh-TW" altLang="en-US" sz="1800" kern="1200" dirty="0">
            <a:latin typeface="+mj-ea"/>
            <a:ea typeface="+mj-ea"/>
          </a:endParaRPr>
        </a:p>
      </dsp:txBody>
      <dsp:txXfrm>
        <a:off x="4771145" y="830789"/>
        <a:ext cx="2044657" cy="376480"/>
      </dsp:txXfrm>
    </dsp:sp>
    <dsp:sp modelId="{170AD040-F898-4B6D-AB27-3F531E4AD3D0}">
      <dsp:nvSpPr>
        <dsp:cNvPr id="0" name=""/>
        <dsp:cNvSpPr/>
      </dsp:nvSpPr>
      <dsp:spPr>
        <a:xfrm>
          <a:off x="4617246" y="1314754"/>
          <a:ext cx="161509" cy="161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1D2DE-EE1E-4B23-AFB7-E0AC0F4A52EE}">
      <dsp:nvSpPr>
        <dsp:cNvPr id="0" name=""/>
        <dsp:cNvSpPr/>
      </dsp:nvSpPr>
      <dsp:spPr>
        <a:xfrm>
          <a:off x="4771145" y="1207269"/>
          <a:ext cx="2044657" cy="37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+mj-ea"/>
              <a:ea typeface="+mj-ea"/>
            </a:rPr>
            <a:t>登入</a:t>
          </a:r>
          <a:endParaRPr lang="zh-TW" altLang="en-US" sz="1800" kern="1200" dirty="0">
            <a:latin typeface="+mj-ea"/>
            <a:ea typeface="+mj-ea"/>
          </a:endParaRPr>
        </a:p>
      </dsp:txBody>
      <dsp:txXfrm>
        <a:off x="4771145" y="1207269"/>
        <a:ext cx="2044657" cy="376480"/>
      </dsp:txXfrm>
    </dsp:sp>
    <dsp:sp modelId="{2581D567-378A-4FF1-AC98-D539E89225B6}">
      <dsp:nvSpPr>
        <dsp:cNvPr id="0" name=""/>
        <dsp:cNvSpPr/>
      </dsp:nvSpPr>
      <dsp:spPr>
        <a:xfrm>
          <a:off x="4617246" y="1691234"/>
          <a:ext cx="161509" cy="161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27009-280E-43CB-99D2-C9A667892F14}">
      <dsp:nvSpPr>
        <dsp:cNvPr id="0" name=""/>
        <dsp:cNvSpPr/>
      </dsp:nvSpPr>
      <dsp:spPr>
        <a:xfrm>
          <a:off x="4771145" y="1583749"/>
          <a:ext cx="2044657" cy="37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+mj-ea"/>
              <a:ea typeface="+mj-ea"/>
            </a:rPr>
            <a:t>課程使用</a:t>
          </a:r>
          <a:endParaRPr lang="zh-TW" altLang="en-US" sz="1800" kern="1200" dirty="0">
            <a:latin typeface="+mj-ea"/>
            <a:ea typeface="+mj-ea"/>
          </a:endParaRPr>
        </a:p>
      </dsp:txBody>
      <dsp:txXfrm>
        <a:off x="4771145" y="1583749"/>
        <a:ext cx="2044657" cy="376480"/>
      </dsp:txXfrm>
    </dsp:sp>
    <dsp:sp modelId="{6433D5E5-C447-4B1E-BA4D-1CE63BDB7A2A}">
      <dsp:nvSpPr>
        <dsp:cNvPr id="0" name=""/>
        <dsp:cNvSpPr/>
      </dsp:nvSpPr>
      <dsp:spPr>
        <a:xfrm>
          <a:off x="4617246" y="2067715"/>
          <a:ext cx="161509" cy="1615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E36D6-A4E0-4860-AD59-979FF41CFA46}">
      <dsp:nvSpPr>
        <dsp:cNvPr id="0" name=""/>
        <dsp:cNvSpPr/>
      </dsp:nvSpPr>
      <dsp:spPr>
        <a:xfrm>
          <a:off x="4771145" y="1960230"/>
          <a:ext cx="2044657" cy="37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+mj-ea"/>
              <a:ea typeface="+mj-ea"/>
            </a:rPr>
            <a:t>管理者平台</a:t>
          </a:r>
          <a:endParaRPr lang="zh-TW" altLang="en-US" sz="1800" kern="1200" dirty="0">
            <a:latin typeface="+mj-ea"/>
            <a:ea typeface="+mj-ea"/>
          </a:endParaRPr>
        </a:p>
      </dsp:txBody>
      <dsp:txXfrm>
        <a:off x="4771145" y="1960230"/>
        <a:ext cx="2044657" cy="3764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BD1AC-E381-4EC3-B3DE-63EB82499ECF}">
      <dsp:nvSpPr>
        <dsp:cNvPr id="0" name=""/>
        <dsp:cNvSpPr/>
      </dsp:nvSpPr>
      <dsp:spPr>
        <a:xfrm rot="5400000">
          <a:off x="-325912" y="328357"/>
          <a:ext cx="2172751" cy="1520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+mj-ea"/>
              <a:ea typeface="+mj-ea"/>
            </a:rPr>
            <a:t>會員註冊</a:t>
          </a:r>
          <a:endParaRPr lang="zh-TW" altLang="en-US" sz="2400" kern="1200" dirty="0">
            <a:latin typeface="+mj-ea"/>
            <a:ea typeface="+mj-ea"/>
          </a:endParaRPr>
        </a:p>
      </dsp:txBody>
      <dsp:txXfrm rot="-5400000">
        <a:off x="2" y="762907"/>
        <a:ext cx="1520925" cy="651826"/>
      </dsp:txXfrm>
    </dsp:sp>
    <dsp:sp modelId="{AE910C1A-F5B0-45B8-9864-3D220C5073A1}">
      <dsp:nvSpPr>
        <dsp:cNvPr id="0" name=""/>
        <dsp:cNvSpPr/>
      </dsp:nvSpPr>
      <dsp:spPr>
        <a:xfrm rot="5400000">
          <a:off x="3738558" y="-2215187"/>
          <a:ext cx="1412288" cy="58475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b="0" kern="1200" dirty="0" smtClean="0">
              <a:latin typeface="+mj-ea"/>
              <a:ea typeface="+mj-ea"/>
            </a:rPr>
            <a:t>名稱不可重複</a:t>
          </a:r>
          <a:endParaRPr lang="zh-TW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b="0" kern="1200" dirty="0" smtClean="0">
              <a:latin typeface="+mj-ea"/>
              <a:ea typeface="+mj-ea"/>
            </a:rPr>
            <a:t>密碼確認</a:t>
          </a:r>
          <a:endParaRPr lang="zh-TW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b="0" kern="1200" dirty="0" smtClean="0">
              <a:latin typeface="+mj-ea"/>
              <a:ea typeface="+mj-ea"/>
            </a:rPr>
            <a:t>格子不可空白</a:t>
          </a:r>
          <a:endParaRPr lang="zh-TW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b="0" kern="1200" dirty="0" smtClean="0">
              <a:latin typeface="+mj-ea"/>
              <a:ea typeface="+mj-ea"/>
            </a:rPr>
            <a:t>E-mail</a:t>
          </a:r>
          <a:r>
            <a:rPr lang="zh-TW" altLang="en-US" sz="1600" b="0" kern="1200" dirty="0" smtClean="0">
              <a:latin typeface="+mj-ea"/>
              <a:ea typeface="+mj-ea"/>
            </a:rPr>
            <a:t>格式確認</a:t>
          </a:r>
          <a:endParaRPr lang="zh-TW" altLang="en-US" sz="1600" kern="1200" dirty="0">
            <a:latin typeface="+mj-ea"/>
            <a:ea typeface="+mj-ea"/>
          </a:endParaRPr>
        </a:p>
      </dsp:txBody>
      <dsp:txXfrm rot="-5400000">
        <a:off x="1520925" y="71388"/>
        <a:ext cx="5778612" cy="1274404"/>
      </dsp:txXfrm>
    </dsp:sp>
    <dsp:sp modelId="{9678AB04-1DA2-4B1C-877D-51FA4CD14809}">
      <dsp:nvSpPr>
        <dsp:cNvPr id="0" name=""/>
        <dsp:cNvSpPr/>
      </dsp:nvSpPr>
      <dsp:spPr>
        <a:xfrm rot="5400000">
          <a:off x="-325912" y="2214716"/>
          <a:ext cx="2172751" cy="1520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+mj-ea"/>
              <a:ea typeface="+mj-ea"/>
            </a:rPr>
            <a:t>會員登入</a:t>
          </a:r>
          <a:endParaRPr lang="zh-TW" altLang="en-US" sz="2400" kern="1200" dirty="0">
            <a:latin typeface="+mj-ea"/>
            <a:ea typeface="+mj-ea"/>
          </a:endParaRPr>
        </a:p>
      </dsp:txBody>
      <dsp:txXfrm rot="-5400000">
        <a:off x="2" y="2649266"/>
        <a:ext cx="1520925" cy="651826"/>
      </dsp:txXfrm>
    </dsp:sp>
    <dsp:sp modelId="{92D4DC3A-427B-4A34-8061-6B134984949D}">
      <dsp:nvSpPr>
        <dsp:cNvPr id="0" name=""/>
        <dsp:cNvSpPr/>
      </dsp:nvSpPr>
      <dsp:spPr>
        <a:xfrm rot="5400000">
          <a:off x="3738558" y="-328829"/>
          <a:ext cx="1412288" cy="58475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b="0" kern="1200" dirty="0" smtClean="0">
              <a:latin typeface="+mj-ea"/>
              <a:ea typeface="+mj-ea"/>
            </a:rPr>
            <a:t>帳號密碼認證</a:t>
          </a:r>
          <a:endParaRPr lang="zh-TW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b="0" kern="1200" dirty="0" smtClean="0">
              <a:latin typeface="+mj-ea"/>
              <a:ea typeface="+mj-ea"/>
            </a:rPr>
            <a:t>記住帳號密碼</a:t>
          </a:r>
          <a:endParaRPr lang="zh-TW" altLang="en-US" sz="1600" kern="1200" dirty="0">
            <a:latin typeface="+mj-ea"/>
            <a:ea typeface="+mj-ea"/>
          </a:endParaRPr>
        </a:p>
      </dsp:txBody>
      <dsp:txXfrm rot="-5400000">
        <a:off x="1520925" y="1957746"/>
        <a:ext cx="5778612" cy="1274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322E6-7C96-4177-ADC1-90C28DECEDC2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8AF7C-9944-442B-9DE2-6659DD5FBE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02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8AF7C-9944-442B-9DE2-6659DD5FBE5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19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8AF7C-9944-442B-9DE2-6659DD5FBE5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53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8AF7C-9944-442B-9DE2-6659DD5FBE5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53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8AF7C-9944-442B-9DE2-6659DD5FBE5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53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8AF7C-9944-442B-9DE2-6659DD5FBE5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53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8AF7C-9944-442B-9DE2-6659DD5FBE5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53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8AF7C-9944-442B-9DE2-6659DD5FBE5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5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8AF7C-9944-442B-9DE2-6659DD5FBE5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5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8AF7C-9944-442B-9DE2-6659DD5FBE5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53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8AF7C-9944-442B-9DE2-6659DD5FBE5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53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8AF7C-9944-442B-9DE2-6659DD5FBE5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53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8AF7C-9944-442B-9DE2-6659DD5FBE5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53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8AF7C-9944-442B-9DE2-6659DD5FBE5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53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8AF7C-9944-442B-9DE2-6659DD5FBE5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53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8AF7C-9944-442B-9DE2-6659DD5FBE5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45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A695-FF62-4CFB-B728-D9E0C1DEFDD6}" type="datetime1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B1DD-127B-429A-9C87-7D62ED1B17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6A0C-DEB2-43C1-AEF8-15F731C565B2}" type="datetime1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B1DD-127B-429A-9C87-7D62ED1B17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5090-8BA7-474B-B88C-865C511D8E0D}" type="datetime1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B1DD-127B-429A-9C87-7D62ED1B17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2475-8F7F-4F5F-870A-6B9E96ADE058}" type="datetime1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B1DD-127B-429A-9C87-7D62ED1B17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A5CE-461C-497E-9548-D02232CBEF69}" type="datetime1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B1DD-127B-429A-9C87-7D62ED1B17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823C-5853-4480-870A-A36DCAADE518}" type="datetime1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B1DD-127B-429A-9C87-7D62ED1B171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6FFB-B0FF-40D7-9B68-E0370D692591}" type="datetime1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B1DD-127B-429A-9C87-7D62ED1B17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6B5-E535-4EB9-8672-8FEA93E24B40}" type="datetime1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B1DD-127B-429A-9C87-7D62ED1B17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C1F9-4DEE-41FA-9723-1891E60292D5}" type="datetime1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B1DD-127B-429A-9C87-7D62ED1B17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319F-C07E-4B75-8CCB-8EF847BF5C4F}" type="datetime1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7FB1DD-127B-429A-9C87-7D62ED1B17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4958-429D-4B19-ADED-4A3404C13A59}" type="datetime1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B1DD-127B-429A-9C87-7D62ED1B17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16B13A4-EA9A-4F62-BAC3-977A3B8A6321}" type="datetime1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D7FB1DD-127B-429A-9C87-7D62ED1B17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 rot="19140000">
            <a:off x="446329" y="738700"/>
            <a:ext cx="5648623" cy="2334639"/>
          </a:xfrm>
        </p:spPr>
        <p:txBody>
          <a:bodyPr/>
          <a:lstStyle/>
          <a:p>
            <a:r>
              <a:rPr lang="zh-TW" altLang="en-US" sz="4000" dirty="0" smtClean="0">
                <a:latin typeface="+mj-ea"/>
                <a:ea typeface="+mj-ea"/>
              </a:rPr>
              <a:t>學習網站 </a:t>
            </a:r>
            <a:r>
              <a:rPr lang="en-US" altLang="zh-TW" sz="4000" dirty="0" smtClean="0">
                <a:latin typeface="+mj-ea"/>
                <a:ea typeface="+mj-ea"/>
              </a:rPr>
              <a:t/>
            </a:r>
            <a:br>
              <a:rPr lang="en-US" altLang="zh-TW" sz="4000" dirty="0" smtClean="0">
                <a:latin typeface="+mj-ea"/>
                <a:ea typeface="+mj-ea"/>
              </a:rPr>
            </a:br>
            <a:r>
              <a:rPr lang="en-US" altLang="zh-TW" sz="4000" dirty="0" smtClean="0">
                <a:latin typeface="+mj-ea"/>
                <a:ea typeface="+mj-ea"/>
              </a:rPr>
              <a:t>I code together</a:t>
            </a:r>
            <a:endParaRPr lang="zh-TW" altLang="en-US" sz="4000" dirty="0">
              <a:latin typeface="+mj-ea"/>
              <a:ea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148064" y="3717032"/>
            <a:ext cx="7303219" cy="316008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1800" dirty="0" smtClean="0">
                <a:latin typeface="+mj-ea"/>
                <a:ea typeface="+mj-ea"/>
              </a:rPr>
              <a:t>第三組</a:t>
            </a:r>
            <a:r>
              <a:rPr lang="en-US" altLang="zh-TW" sz="1800" dirty="0" smtClean="0">
                <a:latin typeface="+mj-ea"/>
                <a:ea typeface="+mj-ea"/>
              </a:rPr>
              <a:t>:</a:t>
            </a:r>
          </a:p>
          <a:p>
            <a:r>
              <a:rPr lang="zh-TW" altLang="en-US" sz="1800" dirty="0" smtClean="0">
                <a:latin typeface="+mj-ea"/>
                <a:ea typeface="+mj-ea"/>
              </a:rPr>
              <a:t>徐靖堯</a:t>
            </a:r>
            <a:r>
              <a:rPr lang="en-US" altLang="zh-TW" sz="1800" dirty="0">
                <a:latin typeface="+mj-ea"/>
                <a:ea typeface="+mj-ea"/>
              </a:rPr>
              <a:t>,</a:t>
            </a:r>
            <a:r>
              <a:rPr lang="zh-TW" altLang="en-US" sz="1800" dirty="0" smtClean="0">
                <a:latin typeface="+mj-ea"/>
                <a:ea typeface="+mj-ea"/>
              </a:rPr>
              <a:t>葉書宜</a:t>
            </a:r>
            <a:r>
              <a:rPr lang="en-US" altLang="zh-TW" sz="1800" dirty="0" smtClean="0">
                <a:latin typeface="+mj-ea"/>
                <a:ea typeface="+mj-ea"/>
              </a:rPr>
              <a:t>,</a:t>
            </a:r>
            <a:r>
              <a:rPr lang="zh-TW" altLang="en-US" sz="1800" dirty="0" smtClean="0">
                <a:latin typeface="+mj-ea"/>
                <a:ea typeface="+mj-ea"/>
              </a:rPr>
              <a:t>張雅嵐</a:t>
            </a:r>
            <a:endParaRPr lang="en-US" altLang="zh-TW" sz="1800" dirty="0" smtClean="0">
              <a:latin typeface="+mj-ea"/>
              <a:ea typeface="+mj-ea"/>
            </a:endParaRPr>
          </a:p>
          <a:p>
            <a:endParaRPr lang="en-US" altLang="zh-TW" sz="1800" dirty="0">
              <a:latin typeface="+mj-ea"/>
              <a:ea typeface="+mj-ea"/>
            </a:endParaRPr>
          </a:p>
          <a:p>
            <a:r>
              <a:rPr lang="zh-TW" altLang="zh-TW" sz="1800" dirty="0">
                <a:latin typeface="+mj-ea"/>
                <a:ea typeface="+mj-ea"/>
              </a:rPr>
              <a:t>指導老師</a:t>
            </a:r>
            <a:r>
              <a:rPr lang="zh-TW" altLang="zh-TW" sz="1800" dirty="0" smtClean="0">
                <a:latin typeface="+mj-ea"/>
                <a:ea typeface="+mj-ea"/>
              </a:rPr>
              <a:t>：</a:t>
            </a:r>
            <a:endParaRPr lang="en-US" altLang="zh-TW" sz="1800" dirty="0" smtClean="0">
              <a:latin typeface="+mj-ea"/>
              <a:ea typeface="+mj-ea"/>
            </a:endParaRPr>
          </a:p>
          <a:p>
            <a:r>
              <a:rPr lang="zh-TW" altLang="zh-TW" sz="1800" dirty="0" smtClean="0">
                <a:latin typeface="+mj-ea"/>
                <a:ea typeface="+mj-ea"/>
              </a:rPr>
              <a:t>戴德仁 </a:t>
            </a:r>
            <a:r>
              <a:rPr lang="zh-TW" altLang="zh-TW" sz="1800" dirty="0">
                <a:latin typeface="+mj-ea"/>
                <a:ea typeface="+mj-ea"/>
              </a:rPr>
              <a:t>老師</a:t>
            </a:r>
          </a:p>
          <a:p>
            <a:r>
              <a:rPr lang="zh-TW" altLang="zh-TW" sz="1800" dirty="0" smtClean="0">
                <a:latin typeface="+mj-ea"/>
                <a:ea typeface="+mj-ea"/>
              </a:rPr>
              <a:t>葉呈祥 </a:t>
            </a:r>
            <a:r>
              <a:rPr lang="zh-TW" altLang="zh-TW" sz="1800" dirty="0">
                <a:latin typeface="+mj-ea"/>
                <a:ea typeface="+mj-ea"/>
              </a:rPr>
              <a:t>老師</a:t>
            </a:r>
          </a:p>
          <a:p>
            <a:r>
              <a:rPr lang="zh-TW" altLang="zh-TW" sz="1800" dirty="0" smtClean="0">
                <a:latin typeface="+mj-ea"/>
                <a:ea typeface="+mj-ea"/>
              </a:rPr>
              <a:t>洪福成 </a:t>
            </a:r>
            <a:r>
              <a:rPr lang="zh-TW" altLang="zh-TW" sz="1800" dirty="0">
                <a:latin typeface="+mj-ea"/>
                <a:ea typeface="+mj-ea"/>
              </a:rPr>
              <a:t>老師</a:t>
            </a:r>
          </a:p>
          <a:p>
            <a:r>
              <a:rPr lang="zh-TW" altLang="zh-TW" sz="1800" dirty="0" smtClean="0">
                <a:latin typeface="+mj-ea"/>
                <a:ea typeface="+mj-ea"/>
              </a:rPr>
              <a:t>許志強 </a:t>
            </a:r>
            <a:r>
              <a:rPr lang="zh-TW" altLang="zh-TW" sz="1800" dirty="0">
                <a:latin typeface="+mj-ea"/>
                <a:ea typeface="+mj-ea"/>
              </a:rPr>
              <a:t>老師</a:t>
            </a:r>
          </a:p>
          <a:p>
            <a:r>
              <a:rPr lang="zh-TW" altLang="zh-TW" sz="1800" dirty="0" smtClean="0">
                <a:latin typeface="+mj-ea"/>
                <a:ea typeface="+mj-ea"/>
              </a:rPr>
              <a:t>李仲傑 </a:t>
            </a:r>
            <a:r>
              <a:rPr lang="zh-TW" altLang="zh-TW" sz="1800" dirty="0">
                <a:latin typeface="+mj-ea"/>
                <a:ea typeface="+mj-ea"/>
              </a:rPr>
              <a:t>老師</a:t>
            </a:r>
          </a:p>
          <a:p>
            <a:r>
              <a:rPr lang="en-US" altLang="zh-TW" sz="1800" dirty="0">
                <a:latin typeface="+mj-ea"/>
                <a:ea typeface="+mj-ea"/>
              </a:rPr>
              <a:t> </a:t>
            </a:r>
            <a:endParaRPr lang="zh-TW" altLang="zh-TW" sz="1800" dirty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384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565464" cy="548640"/>
          </a:xfrm>
        </p:spPr>
        <p:txBody>
          <a:bodyPr/>
          <a:lstStyle/>
          <a:p>
            <a:pPr lvl="0" algn="ctr"/>
            <a:r>
              <a:rPr lang="zh-TW" altLang="en-US" sz="3200" b="1" i="0" dirty="0" smtClean="0">
                <a:latin typeface="+mj-ea"/>
                <a:ea typeface="+mj-ea"/>
              </a:rPr>
              <a:t>前台管理</a:t>
            </a:r>
            <a:r>
              <a:rPr lang="en-US" altLang="zh-TW" sz="3200" b="1" i="0" dirty="0" smtClean="0">
                <a:latin typeface="+mj-ea"/>
                <a:ea typeface="+mj-ea"/>
              </a:rPr>
              <a:t> (</a:t>
            </a:r>
            <a:r>
              <a:rPr lang="zh-TW" altLang="en-US" sz="3200" b="1" i="0" dirty="0" smtClean="0">
                <a:latin typeface="+mj-ea"/>
                <a:ea typeface="+mj-ea"/>
              </a:rPr>
              <a:t>會員</a:t>
            </a:r>
            <a:r>
              <a:rPr lang="zh-TW" altLang="en-US" sz="3200" b="1" dirty="0" smtClean="0">
                <a:latin typeface="+mj-ea"/>
                <a:ea typeface="+mj-ea"/>
              </a:rPr>
              <a:t>註冊</a:t>
            </a:r>
            <a:r>
              <a:rPr lang="en-US" altLang="zh-TW" sz="3200" b="1" dirty="0" smtClean="0">
                <a:latin typeface="+mj-ea"/>
                <a:ea typeface="+mj-ea"/>
              </a:rPr>
              <a:t>+</a:t>
            </a:r>
            <a:r>
              <a:rPr lang="zh-TW" altLang="en-US" sz="3200" b="1" dirty="0" smtClean="0">
                <a:latin typeface="+mj-ea"/>
                <a:ea typeface="+mj-ea"/>
              </a:rPr>
              <a:t>登入</a:t>
            </a:r>
            <a:r>
              <a:rPr lang="en-US" altLang="zh-TW" sz="3200" b="1" i="0" dirty="0" smtClean="0">
                <a:latin typeface="+mj-ea"/>
                <a:ea typeface="+mj-ea"/>
              </a:rPr>
              <a:t>) 1/6</a:t>
            </a:r>
            <a:endParaRPr lang="zh-TW" altLang="en-US" sz="3200" b="1" i="0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7" t="26286"/>
          <a:stretch/>
        </p:blipFill>
        <p:spPr>
          <a:xfrm>
            <a:off x="7668344" y="5373216"/>
            <a:ext cx="1279074" cy="1320107"/>
          </a:xfrm>
          <a:prstGeom prst="rect">
            <a:avLst/>
          </a:prstGeom>
        </p:spPr>
      </p:pic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3415143049"/>
              </p:ext>
            </p:extLst>
          </p:nvPr>
        </p:nvGraphicFramePr>
        <p:xfrm>
          <a:off x="924506" y="1052736"/>
          <a:ext cx="73684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699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7667" y="332656"/>
            <a:ext cx="7520940" cy="548640"/>
          </a:xfrm>
        </p:spPr>
        <p:txBody>
          <a:bodyPr/>
          <a:lstStyle/>
          <a:p>
            <a:pPr lvl="0" algn="ctr"/>
            <a:r>
              <a:rPr lang="zh-TW" altLang="en-US" sz="3200" b="1" i="0" dirty="0">
                <a:latin typeface="+mj-ea"/>
                <a:ea typeface="+mj-ea"/>
              </a:rPr>
              <a:t>前台管理</a:t>
            </a:r>
            <a:r>
              <a:rPr lang="en-US" altLang="zh-TW" sz="3200" b="1" i="0" dirty="0">
                <a:latin typeface="+mj-ea"/>
                <a:ea typeface="+mj-ea"/>
              </a:rPr>
              <a:t> </a:t>
            </a:r>
            <a:r>
              <a:rPr lang="en-US" altLang="zh-TW" sz="3200" b="1" i="0" dirty="0" smtClean="0">
                <a:latin typeface="+mj-ea"/>
                <a:ea typeface="+mj-ea"/>
              </a:rPr>
              <a:t>(</a:t>
            </a:r>
            <a:r>
              <a:rPr lang="zh-TW" altLang="en-US" sz="3200" b="1" i="0" dirty="0">
                <a:latin typeface="+mj-ea"/>
                <a:ea typeface="+mj-ea"/>
              </a:rPr>
              <a:t>課程</a:t>
            </a:r>
            <a:r>
              <a:rPr lang="zh-TW" altLang="en-US" sz="3200" b="1" i="0" dirty="0" smtClean="0">
                <a:latin typeface="+mj-ea"/>
                <a:ea typeface="+mj-ea"/>
              </a:rPr>
              <a:t>學習</a:t>
            </a:r>
            <a:r>
              <a:rPr lang="en-US" altLang="zh-TW" sz="3200" b="1" i="0" dirty="0" smtClean="0">
                <a:latin typeface="+mj-ea"/>
                <a:ea typeface="+mj-ea"/>
              </a:rPr>
              <a:t>) 2/6</a:t>
            </a:r>
            <a:endParaRPr lang="zh-TW" altLang="en-US" sz="3200" b="1" i="0" dirty="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latin typeface="+mj-ea"/>
                <a:ea typeface="+mj-ea"/>
              </a:rPr>
              <a:t>會員購買特定課程才能進入畫面</a:t>
            </a:r>
            <a:endParaRPr lang="en-US" altLang="zh-TW" sz="2400" b="0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7" t="26286"/>
          <a:stretch/>
        </p:blipFill>
        <p:spPr>
          <a:xfrm>
            <a:off x="7668344" y="5373216"/>
            <a:ext cx="1279074" cy="1320107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241666" y="1667617"/>
            <a:ext cx="8705752" cy="3960440"/>
            <a:chOff x="107504" y="1700808"/>
            <a:chExt cx="8705752" cy="39604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18" r="1345" b="10295"/>
            <a:stretch/>
          </p:blipFill>
          <p:spPr bwMode="auto">
            <a:xfrm>
              <a:off x="107504" y="1700808"/>
              <a:ext cx="8705752" cy="396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直線圖說文字 1 4"/>
            <p:cNvSpPr/>
            <p:nvPr/>
          </p:nvSpPr>
          <p:spPr>
            <a:xfrm>
              <a:off x="3059832" y="2204864"/>
              <a:ext cx="1760588" cy="432048"/>
            </a:xfrm>
            <a:prstGeom prst="borderCallout1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有購買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直線圖說文字 1 6"/>
            <p:cNvSpPr/>
            <p:nvPr/>
          </p:nvSpPr>
          <p:spPr>
            <a:xfrm>
              <a:off x="3212232" y="3248980"/>
              <a:ext cx="1760588" cy="432048"/>
            </a:xfrm>
            <a:prstGeom prst="borderCallout1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購買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9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7667" y="332656"/>
            <a:ext cx="7520940" cy="548640"/>
          </a:xfrm>
        </p:spPr>
        <p:txBody>
          <a:bodyPr/>
          <a:lstStyle/>
          <a:p>
            <a:pPr algn="ctr"/>
            <a:r>
              <a:rPr lang="zh-TW" altLang="en-US" sz="3200" b="1" i="0" dirty="0">
                <a:latin typeface="+mj-ea"/>
                <a:ea typeface="+mj-ea"/>
              </a:rPr>
              <a:t>前台管理</a:t>
            </a:r>
            <a:r>
              <a:rPr lang="en-US" altLang="zh-TW" sz="3200" b="1" i="0" dirty="0">
                <a:latin typeface="+mj-ea"/>
                <a:ea typeface="+mj-ea"/>
              </a:rPr>
              <a:t> </a:t>
            </a:r>
            <a:r>
              <a:rPr lang="en-US" altLang="zh-TW" sz="3200" b="1" i="0" dirty="0" smtClean="0">
                <a:latin typeface="+mj-ea"/>
                <a:ea typeface="+mj-ea"/>
              </a:rPr>
              <a:t>(</a:t>
            </a:r>
            <a:r>
              <a:rPr lang="zh-TW" altLang="en-US" sz="3200" b="1" i="0" dirty="0" smtClean="0">
                <a:latin typeface="+mj-ea"/>
                <a:ea typeface="+mj-ea"/>
              </a:rPr>
              <a:t>課程筆記使用</a:t>
            </a:r>
            <a:r>
              <a:rPr lang="en-US" altLang="zh-TW" sz="3200" b="1" i="0" dirty="0" smtClean="0">
                <a:latin typeface="+mj-ea"/>
                <a:ea typeface="+mj-ea"/>
              </a:rPr>
              <a:t>) 3/6</a:t>
            </a:r>
            <a:endParaRPr lang="zh-TW" altLang="en-US" sz="3200" b="1" i="0" dirty="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 err="1" smtClean="0">
                <a:latin typeface="+mj-ea"/>
                <a:ea typeface="+mj-ea"/>
              </a:rPr>
              <a:t>CKEditor</a:t>
            </a:r>
            <a:r>
              <a:rPr lang="zh-TW" altLang="en-US" sz="2000" dirty="0" smtClean="0">
                <a:latin typeface="+mj-ea"/>
                <a:ea typeface="+mj-ea"/>
              </a:rPr>
              <a:t>筆記本</a:t>
            </a:r>
            <a:endParaRPr lang="en-US" altLang="zh-TW" sz="2000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j-ea"/>
                <a:ea typeface="+mj-ea"/>
              </a:rPr>
              <a:t>可新增、查詢以及刪除</a:t>
            </a:r>
            <a:endParaRPr lang="en-US" altLang="zh-TW" sz="2000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+mj-ea"/>
              <a:ea typeface="+mj-ea"/>
            </a:endParaRPr>
          </a:p>
          <a:p>
            <a:pPr marL="0" indent="0"/>
            <a:endParaRPr lang="en-US" altLang="zh-TW" sz="2000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7" t="26286"/>
          <a:stretch/>
        </p:blipFill>
        <p:spPr>
          <a:xfrm>
            <a:off x="7668344" y="5373216"/>
            <a:ext cx="1279074" cy="1320107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2" y="1943483"/>
            <a:ext cx="5979297" cy="3091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967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7667" y="332656"/>
            <a:ext cx="7520940" cy="548640"/>
          </a:xfrm>
        </p:spPr>
        <p:txBody>
          <a:bodyPr/>
          <a:lstStyle/>
          <a:p>
            <a:pPr lvl="0" algn="ctr"/>
            <a:r>
              <a:rPr lang="zh-TW" altLang="en-US" sz="3200" b="1" i="0" dirty="0">
                <a:latin typeface="+mj-ea"/>
                <a:ea typeface="+mj-ea"/>
              </a:rPr>
              <a:t>前台管理</a:t>
            </a:r>
            <a:r>
              <a:rPr lang="en-US" altLang="zh-TW" sz="3200" b="1" i="0" dirty="0">
                <a:latin typeface="+mj-ea"/>
                <a:ea typeface="+mj-ea"/>
              </a:rPr>
              <a:t> </a:t>
            </a:r>
            <a:r>
              <a:rPr lang="en-US" altLang="zh-TW" sz="3200" b="1" i="0" dirty="0" smtClean="0">
                <a:latin typeface="+mj-ea"/>
                <a:ea typeface="+mj-ea"/>
              </a:rPr>
              <a:t>(</a:t>
            </a:r>
            <a:r>
              <a:rPr lang="zh-TW" altLang="en-US" sz="3200" b="1" i="0" dirty="0" smtClean="0">
                <a:latin typeface="+mj-ea"/>
                <a:ea typeface="+mj-ea"/>
              </a:rPr>
              <a:t>課程留言板</a:t>
            </a:r>
            <a:r>
              <a:rPr lang="en-US" altLang="zh-TW" sz="3200" b="1" i="0" dirty="0" smtClean="0">
                <a:latin typeface="+mj-ea"/>
                <a:ea typeface="+mj-ea"/>
              </a:rPr>
              <a:t>) 4/6</a:t>
            </a:r>
            <a:endParaRPr lang="zh-TW" altLang="en-US" sz="3200" b="1" i="0" dirty="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dirty="0" smtClean="0">
                <a:latin typeface="+mj-ea"/>
                <a:ea typeface="+mj-ea"/>
              </a:rPr>
              <a:t>每單元下方皆有留言板可供使用者交流</a:t>
            </a:r>
            <a:endParaRPr lang="en-US" altLang="zh-TW" sz="2000" dirty="0" smtClean="0">
              <a:latin typeface="+mj-ea"/>
              <a:ea typeface="+mj-ea"/>
            </a:endParaRPr>
          </a:p>
          <a:p>
            <a:pPr>
              <a:buFont typeface="Arial" pitchFamily="34" charset="0"/>
              <a:buChar char="•"/>
            </a:pPr>
            <a:endParaRPr lang="en-US" altLang="zh-TW" sz="2000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7" t="26286"/>
          <a:stretch/>
        </p:blipFill>
        <p:spPr>
          <a:xfrm>
            <a:off x="7668344" y="5373216"/>
            <a:ext cx="1279074" cy="1320107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55" y="1628800"/>
            <a:ext cx="3486069" cy="33642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1702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7667" y="332656"/>
            <a:ext cx="7520940" cy="548640"/>
          </a:xfrm>
        </p:spPr>
        <p:txBody>
          <a:bodyPr/>
          <a:lstStyle/>
          <a:p>
            <a:pPr lvl="0" algn="ctr"/>
            <a:r>
              <a:rPr lang="zh-TW" altLang="en-US" sz="3200" b="1" i="0" dirty="0">
                <a:latin typeface="+mj-ea"/>
                <a:ea typeface="+mj-ea"/>
              </a:rPr>
              <a:t>前台管理</a:t>
            </a:r>
            <a:r>
              <a:rPr lang="en-US" altLang="zh-TW" sz="3200" b="1" i="0" dirty="0">
                <a:latin typeface="+mj-ea"/>
                <a:ea typeface="+mj-ea"/>
              </a:rPr>
              <a:t> </a:t>
            </a:r>
            <a:r>
              <a:rPr lang="en-US" altLang="zh-TW" sz="3200" b="1" i="0" dirty="0" smtClean="0">
                <a:latin typeface="+mj-ea"/>
                <a:ea typeface="+mj-ea"/>
              </a:rPr>
              <a:t>(</a:t>
            </a:r>
            <a:r>
              <a:rPr lang="zh-TW" altLang="en-US" sz="3200" b="1" i="0" dirty="0" smtClean="0">
                <a:latin typeface="+mj-ea"/>
                <a:ea typeface="+mj-ea"/>
              </a:rPr>
              <a:t>牛刀小試</a:t>
            </a:r>
            <a:r>
              <a:rPr lang="en-US" altLang="zh-TW" sz="3200" b="1" i="0" dirty="0" smtClean="0">
                <a:latin typeface="+mj-ea"/>
                <a:ea typeface="+mj-ea"/>
              </a:rPr>
              <a:t>) 5/6</a:t>
            </a:r>
            <a:endParaRPr lang="zh-TW" altLang="en-US" sz="3200" b="1" i="0" dirty="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b="0" dirty="0">
                <a:latin typeface="+mj-ea"/>
                <a:ea typeface="+mj-ea"/>
              </a:rPr>
              <a:t>可隨機</a:t>
            </a:r>
            <a:r>
              <a:rPr lang="zh-TW" altLang="en-US" sz="2400" b="0" dirty="0" smtClean="0">
                <a:latin typeface="+mj-ea"/>
                <a:ea typeface="+mj-ea"/>
              </a:rPr>
              <a:t>出題目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latin typeface="+mj-ea"/>
                <a:ea typeface="+mj-ea"/>
              </a:rPr>
              <a:t>可動態新增資料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b="0" dirty="0">
                <a:latin typeface="+mj-ea"/>
                <a:ea typeface="+mj-ea"/>
              </a:rPr>
              <a:t>會告知</a:t>
            </a:r>
            <a:r>
              <a:rPr lang="zh-TW" altLang="en-US" sz="2400" b="0" dirty="0" smtClean="0">
                <a:latin typeface="+mj-ea"/>
                <a:ea typeface="+mj-ea"/>
              </a:rPr>
              <a:t>正確答案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000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7" t="26286"/>
          <a:stretch/>
        </p:blipFill>
        <p:spPr>
          <a:xfrm>
            <a:off x="7668344" y="5373216"/>
            <a:ext cx="1279074" cy="1320107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80728"/>
            <a:ext cx="3477194" cy="32840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2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7667" y="332656"/>
            <a:ext cx="7520940" cy="548640"/>
          </a:xfrm>
        </p:spPr>
        <p:txBody>
          <a:bodyPr/>
          <a:lstStyle/>
          <a:p>
            <a:pPr lvl="0" algn="ctr"/>
            <a:r>
              <a:rPr lang="zh-TW" altLang="en-US" sz="3200" b="1" i="0" dirty="0">
                <a:latin typeface="+mj-ea"/>
                <a:ea typeface="+mj-ea"/>
              </a:rPr>
              <a:t>前台管理</a:t>
            </a:r>
            <a:r>
              <a:rPr lang="en-US" altLang="zh-TW" sz="3200" b="1" i="0" dirty="0">
                <a:latin typeface="+mj-ea"/>
                <a:ea typeface="+mj-ea"/>
              </a:rPr>
              <a:t> </a:t>
            </a:r>
            <a:r>
              <a:rPr lang="en-US" altLang="zh-TW" sz="3200" b="1" i="0" dirty="0" smtClean="0">
                <a:latin typeface="+mj-ea"/>
                <a:ea typeface="+mj-ea"/>
              </a:rPr>
              <a:t>(</a:t>
            </a:r>
            <a:r>
              <a:rPr lang="zh-TW" altLang="en-US" sz="3200" b="1" i="0" dirty="0">
                <a:latin typeface="+mj-ea"/>
                <a:ea typeface="+mj-ea"/>
              </a:rPr>
              <a:t>會員中心</a:t>
            </a:r>
            <a:r>
              <a:rPr lang="en-US" altLang="zh-TW" sz="3200" b="1" i="0" dirty="0" smtClean="0">
                <a:latin typeface="+mj-ea"/>
                <a:ea typeface="+mj-ea"/>
              </a:rPr>
              <a:t>) 6/6</a:t>
            </a:r>
            <a:endParaRPr lang="zh-TW" altLang="en-US" sz="3200" b="1" i="0" dirty="0">
              <a:latin typeface="+mj-ea"/>
              <a:ea typeface="+mj-ea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885609"/>
              </p:ext>
            </p:extLst>
          </p:nvPr>
        </p:nvGraphicFramePr>
        <p:xfrm>
          <a:off x="179511" y="1100138"/>
          <a:ext cx="8568952" cy="33320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42238"/>
                <a:gridCol w="2142238"/>
                <a:gridCol w="2142238"/>
                <a:gridCol w="2142238"/>
              </a:tblGrid>
              <a:tr h="52866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會員中心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課程管理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筆記管理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加值系統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89364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資料修改</a:t>
                      </a:r>
                      <a:endParaRPr lang="en-US" altLang="zh-TW" b="1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dirty="0" smtClean="0"/>
                        <a:t>我的課程</a:t>
                      </a:r>
                      <a:endParaRPr lang="en-US" altLang="zh-TW" dirty="0" smtClean="0"/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800" kern="1200" dirty="0" smtClean="0"/>
                        <a:t>已購買課程明細</a:t>
                      </a:r>
                      <a:endParaRPr lang="en-US" altLang="zh-TW" sz="1800" kern="1200" dirty="0" smtClean="0"/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800" kern="1200" dirty="0" smtClean="0"/>
                        <a:t>加購課程</a:t>
                      </a:r>
                      <a:endParaRPr lang="en-US" altLang="zh-TW" sz="1800" kern="1200" dirty="0" smtClean="0"/>
                    </a:p>
                    <a:p>
                      <a:pPr marL="285750" indent="-285750" algn="l" defTabSz="914400" rtl="0" eaLnBrk="1" latinLnBrk="0" hangingPunct="1">
                        <a:buFont typeface="Franklin Gothic Book" panose="020B0503020102020204" pitchFamily="34" charset="0"/>
                        <a:buChar char="─"/>
                      </a:pPr>
                      <a:r>
                        <a:rPr lang="zh-TW" altLang="en-US" sz="1600" kern="1200" dirty="0" smtClean="0"/>
                        <a:t>確認是否已購買</a:t>
                      </a:r>
                      <a:endParaRPr lang="en-US" altLang="zh-TW" sz="1600" kern="1200" dirty="0" smtClean="0"/>
                    </a:p>
                    <a:p>
                      <a:pPr marL="285750" indent="-285750" algn="l" defTabSz="914400" rtl="0" eaLnBrk="1" latinLnBrk="0" hangingPunct="1">
                        <a:buFont typeface="Franklin Gothic Book" panose="020B0503020102020204" pitchFamily="34" charset="0"/>
                        <a:buChar char="─"/>
                      </a:pPr>
                      <a:r>
                        <a:rPr lang="zh-TW" altLang="en-US" sz="1600" kern="1200" dirty="0" smtClean="0"/>
                        <a:t>判斷餘額是否不足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dirty="0" smtClean="0"/>
                        <a:t>我的筆記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dirty="0" smtClean="0"/>
                        <a:t>編輯修改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dirty="0" smtClean="0"/>
                        <a:t>批次刪除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TW" altLang="en-US" dirty="0" smtClean="0"/>
                        <a:t>加值中心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dirty="0" smtClean="0"/>
                        <a:t>我要加值</a:t>
                      </a:r>
                      <a:endParaRPr lang="en-US" altLang="zh-TW" dirty="0" smtClean="0"/>
                    </a:p>
                    <a:p>
                      <a:pPr marL="285750" indent="-285750" algn="l" defTabSz="914400" rtl="0" eaLnBrk="1" latinLnBrk="0" hangingPunct="1">
                        <a:buFont typeface="Franklin Gothic Book" panose="020B0503020102020204" pitchFamily="34" charset="0"/>
                        <a:buChar char="─"/>
                      </a:pPr>
                      <a:r>
                        <a:rPr lang="zh-TW" altLang="en-US" sz="1600" kern="1200" dirty="0" smtClean="0"/>
                        <a:t>顯示餘額</a:t>
                      </a:r>
                      <a:endParaRPr lang="en-US" altLang="zh-TW" sz="1600" kern="1200" dirty="0" smtClean="0"/>
                    </a:p>
                    <a:p>
                      <a:pPr marL="285750" indent="-285750" algn="l" defTabSz="914400" rtl="0" eaLnBrk="1" latinLnBrk="0" hangingPunct="1">
                        <a:buFont typeface="Franklin Gothic Book" panose="020B0503020102020204" pitchFamily="34" charset="0"/>
                        <a:buChar char="─"/>
                      </a:pPr>
                      <a:r>
                        <a:rPr lang="zh-TW" altLang="en-US" sz="1600" kern="1200" dirty="0" smtClean="0"/>
                        <a:t>選擇加值方式、</a:t>
                      </a:r>
                      <a:endParaRPr lang="en-US" altLang="zh-TW" sz="1600" kern="1200" dirty="0" smtClean="0"/>
                    </a:p>
                    <a:p>
                      <a:pPr marL="0" indent="0" algn="l" defTabSz="914400" rtl="0" eaLnBrk="1" latinLnBrk="0" hangingPunct="1">
                        <a:buFont typeface="Franklin Gothic Book" panose="020B0503020102020204" pitchFamily="34" charset="0"/>
                        <a:buNone/>
                      </a:pPr>
                      <a:r>
                        <a:rPr lang="zh-TW" altLang="en-US" sz="1600" kern="1200" dirty="0" smtClean="0"/>
                        <a:t>      金額</a:t>
                      </a:r>
                      <a:endParaRPr lang="en-US" altLang="zh-TW" sz="1600" kern="1200" dirty="0" smtClean="0"/>
                    </a:p>
                    <a:p>
                      <a:pPr marL="0" indent="0" algn="l" defTabSz="914400" rtl="0" eaLnBrk="1" latinLnBrk="0" hangingPunct="1">
                        <a:buFont typeface="Franklin Gothic Book" panose="020B0503020102020204" pitchFamily="34" charset="0"/>
                        <a:buNone/>
                      </a:pPr>
                      <a:endParaRPr lang="en-US" altLang="zh-TW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dirty="0" smtClean="0"/>
                        <a:t>交易明細</a:t>
                      </a:r>
                      <a:endParaRPr lang="en-US" altLang="zh-TW" dirty="0" smtClean="0"/>
                    </a:p>
                    <a:p>
                      <a:pPr marL="285750" indent="-285750" algn="l" defTabSz="914400" rtl="0" eaLnBrk="1" latinLnBrk="0" hangingPunct="1">
                        <a:buFont typeface="Franklin Gothic Book" panose="020B0503020102020204" pitchFamily="34" charset="0"/>
                        <a:buChar char="─"/>
                      </a:pPr>
                      <a:r>
                        <a:rPr lang="zh-TW" altLang="en-US" sz="1600" kern="1200" dirty="0" smtClean="0"/>
                        <a:t>列出使用者加值與購買紀錄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</a:tr>
              <a:tr h="190971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密碼修改</a:t>
                      </a:r>
                      <a:endParaRPr lang="en-US" altLang="zh-TW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800" dirty="0" smtClean="0"/>
                        <a:t>驗證舊密碼</a:t>
                      </a:r>
                      <a:endParaRPr lang="en-US" altLang="zh-TW" sz="18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800" dirty="0" smtClean="0"/>
                        <a:t>新密碼二次確認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7" t="26286"/>
          <a:stretch/>
        </p:blipFill>
        <p:spPr>
          <a:xfrm>
            <a:off x="7668344" y="5373216"/>
            <a:ext cx="1279074" cy="13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7667" y="332656"/>
            <a:ext cx="7520940" cy="548640"/>
          </a:xfrm>
        </p:spPr>
        <p:txBody>
          <a:bodyPr/>
          <a:lstStyle/>
          <a:p>
            <a:pPr lvl="0" algn="ctr"/>
            <a:r>
              <a:rPr lang="zh-TW" altLang="en-US" sz="3200" b="1" i="0" dirty="0">
                <a:latin typeface="+mj-ea"/>
                <a:ea typeface="+mj-ea"/>
              </a:rPr>
              <a:t>後台管理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800" b="0" dirty="0">
                <a:latin typeface="+mj-ea"/>
                <a:ea typeface="+mj-ea"/>
              </a:rPr>
              <a:t>管理者透過後臺平台管控資料庫</a:t>
            </a:r>
            <a:endParaRPr lang="en-US" altLang="zh-TW" sz="2800" b="0" dirty="0">
              <a:latin typeface="+mj-ea"/>
              <a:ea typeface="+mj-ea"/>
            </a:endParaRPr>
          </a:p>
          <a:p>
            <a:pPr lvl="1">
              <a:buFontTx/>
              <a:buChar char="─"/>
            </a:pPr>
            <a:r>
              <a:rPr lang="zh-TW" altLang="en-US" sz="2400" b="0" dirty="0" smtClean="0">
                <a:latin typeface="+mj-ea"/>
                <a:ea typeface="+mj-ea"/>
              </a:rPr>
              <a:t>會員資料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 lvl="1">
              <a:buFontTx/>
              <a:buChar char="─"/>
            </a:pPr>
            <a:r>
              <a:rPr lang="zh-TW" altLang="en-US" sz="2400" b="0" dirty="0">
                <a:latin typeface="+mj-ea"/>
                <a:ea typeface="+mj-ea"/>
              </a:rPr>
              <a:t>網站</a:t>
            </a:r>
            <a:r>
              <a:rPr lang="zh-TW" altLang="en-US" sz="2400" b="0" dirty="0" smtClean="0">
                <a:latin typeface="+mj-ea"/>
                <a:ea typeface="+mj-ea"/>
              </a:rPr>
              <a:t>課程</a:t>
            </a:r>
            <a:endParaRPr lang="en-US" altLang="zh-TW" sz="2400" b="0" dirty="0" smtClean="0">
              <a:latin typeface="+mj-ea"/>
              <a:ea typeface="+mj-ea"/>
            </a:endParaRPr>
          </a:p>
          <a:p>
            <a:pPr marL="0" lvl="1" indent="0">
              <a:buNone/>
            </a:pP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800" b="0" dirty="0" smtClean="0">
                <a:latin typeface="+mj-ea"/>
                <a:ea typeface="+mj-ea"/>
              </a:rPr>
              <a:t>透過</a:t>
            </a:r>
            <a:r>
              <a:rPr lang="zh-TW" altLang="en-US" sz="2800" b="0" dirty="0">
                <a:latin typeface="+mj-ea"/>
                <a:ea typeface="+mj-ea"/>
              </a:rPr>
              <a:t>主明細表單可簡單的修改</a:t>
            </a:r>
            <a:r>
              <a:rPr lang="zh-TW" altLang="en-US" sz="2800" b="0" dirty="0" smtClean="0">
                <a:latin typeface="+mj-ea"/>
                <a:ea typeface="+mj-ea"/>
              </a:rPr>
              <a:t>資料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pPr lvl="1">
              <a:buFontTx/>
              <a:buChar char="─"/>
            </a:pPr>
            <a:r>
              <a:rPr lang="zh-TW" altLang="en-US" sz="2400" dirty="0">
                <a:latin typeface="+mj-ea"/>
                <a:ea typeface="+mj-ea"/>
              </a:rPr>
              <a:t>選取、編輯、刪除</a:t>
            </a:r>
            <a:endParaRPr lang="en-US" altLang="zh-TW" sz="2400" dirty="0">
              <a:latin typeface="+mj-ea"/>
              <a:ea typeface="+mj-ea"/>
            </a:endParaRPr>
          </a:p>
          <a:p>
            <a:pPr marL="0" indent="0"/>
            <a:endParaRPr lang="en-US" altLang="zh-TW" sz="2800" b="0" dirty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b="0" dirty="0" smtClean="0">
              <a:latin typeface="+mj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b="0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000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7" t="26286"/>
          <a:stretch/>
        </p:blipFill>
        <p:spPr>
          <a:xfrm>
            <a:off x="7668344" y="5373216"/>
            <a:ext cx="1279074" cy="13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7" t="26286"/>
          <a:stretch/>
        </p:blipFill>
        <p:spPr>
          <a:xfrm>
            <a:off x="6876256" y="1412776"/>
            <a:ext cx="2395390" cy="24722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520" y="1916832"/>
            <a:ext cx="6755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905"/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 for listening</a:t>
            </a:r>
            <a:endParaRPr lang="zh-TW" altLang="en-US" sz="5400" b="1" cap="none" spc="0" dirty="0">
              <a:ln w="1905"/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心形 4"/>
          <p:cNvSpPr/>
          <p:nvPr/>
        </p:nvSpPr>
        <p:spPr>
          <a:xfrm rot="992329">
            <a:off x="6356558" y="3140968"/>
            <a:ext cx="648072" cy="86409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心形 6"/>
          <p:cNvSpPr/>
          <p:nvPr/>
        </p:nvSpPr>
        <p:spPr>
          <a:xfrm rot="20062665">
            <a:off x="395536" y="957928"/>
            <a:ext cx="648072" cy="86409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63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i="0" dirty="0" smtClean="0">
                <a:latin typeface="+mj-ea"/>
                <a:ea typeface="+mj-ea"/>
              </a:rPr>
              <a:t>目錄</a:t>
            </a:r>
            <a:endParaRPr lang="zh-TW" altLang="en-US" sz="3200" b="1" i="0" dirty="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800" b="0" dirty="0" smtClean="0">
                <a:latin typeface="+mj-ea"/>
                <a:ea typeface="+mj-ea"/>
              </a:rPr>
              <a:t>網站名稱及</a:t>
            </a:r>
            <a:r>
              <a:rPr lang="en-US" altLang="zh-TW" sz="2800" b="0" dirty="0" smtClean="0">
                <a:latin typeface="+mj-ea"/>
                <a:ea typeface="+mj-ea"/>
              </a:rPr>
              <a:t>logo</a:t>
            </a:r>
            <a:r>
              <a:rPr lang="zh-TW" altLang="en-US" sz="2800" b="0" dirty="0" smtClean="0">
                <a:latin typeface="+mj-ea"/>
                <a:ea typeface="+mj-ea"/>
              </a:rPr>
              <a:t>介紹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800" b="0" dirty="0">
                <a:latin typeface="+mj-ea"/>
                <a:ea typeface="+mj-ea"/>
              </a:rPr>
              <a:t>經營</a:t>
            </a:r>
            <a:r>
              <a:rPr lang="zh-TW" altLang="en-US" sz="2800" b="0" dirty="0" smtClean="0">
                <a:latin typeface="+mj-ea"/>
                <a:ea typeface="+mj-ea"/>
              </a:rPr>
              <a:t>理念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800" b="0" dirty="0">
                <a:latin typeface="+mj-ea"/>
                <a:ea typeface="+mj-ea"/>
              </a:rPr>
              <a:t>市場</a:t>
            </a:r>
            <a:r>
              <a:rPr lang="zh-TW" altLang="en-US" sz="2800" b="0" dirty="0" smtClean="0">
                <a:latin typeface="+mj-ea"/>
                <a:ea typeface="+mj-ea"/>
              </a:rPr>
              <a:t>分析</a:t>
            </a:r>
            <a:endParaRPr lang="en-US" altLang="zh-TW" sz="2800" b="0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800" b="0" dirty="0">
                <a:latin typeface="+mj-ea"/>
                <a:ea typeface="+mj-ea"/>
              </a:rPr>
              <a:t>產品功能</a:t>
            </a:r>
            <a:r>
              <a:rPr lang="zh-TW" altLang="en-US" sz="2800" b="0" dirty="0" smtClean="0">
                <a:latin typeface="+mj-ea"/>
                <a:ea typeface="+mj-ea"/>
              </a:rPr>
              <a:t>介紹</a:t>
            </a:r>
            <a:endParaRPr lang="en-US" altLang="zh-TW" sz="2800" b="0" dirty="0" smtClean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7" t="26286"/>
          <a:stretch/>
        </p:blipFill>
        <p:spPr>
          <a:xfrm>
            <a:off x="7668344" y="5373216"/>
            <a:ext cx="1279074" cy="13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i="0" dirty="0">
                <a:latin typeface="+mj-ea"/>
                <a:ea typeface="+mj-ea"/>
              </a:rPr>
              <a:t>網站名稱及</a:t>
            </a:r>
            <a:r>
              <a:rPr lang="en-US" altLang="zh-TW" sz="3200" b="1" i="0" dirty="0">
                <a:latin typeface="+mj-ea"/>
                <a:ea typeface="+mj-ea"/>
              </a:rPr>
              <a:t>logo</a:t>
            </a:r>
            <a:r>
              <a:rPr lang="zh-TW" altLang="en-US" sz="3200" b="1" i="0" dirty="0">
                <a:latin typeface="+mj-ea"/>
                <a:ea typeface="+mj-ea"/>
              </a:rPr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+mj-ea"/>
                <a:ea typeface="+mj-ea"/>
              </a:rPr>
              <a:t>網站名稱</a:t>
            </a:r>
            <a:r>
              <a:rPr lang="en-US" altLang="zh-TW" sz="3000" dirty="0" smtClean="0">
                <a:latin typeface="+mj-ea"/>
                <a:ea typeface="+mj-ea"/>
              </a:rPr>
              <a:t>:I Code Together</a:t>
            </a:r>
          </a:p>
          <a:p>
            <a:pPr>
              <a:buFont typeface="Franklin Gothic Book" panose="020B0503020102020204" pitchFamily="34" charset="0"/>
              <a:buChar char="−"/>
            </a:pPr>
            <a:r>
              <a:rPr lang="zh-TW" altLang="en-US" sz="1900" b="0" dirty="0" smtClean="0">
                <a:latin typeface="+mj-ea"/>
                <a:ea typeface="+mj-ea"/>
              </a:rPr>
              <a:t>取自諧音</a:t>
            </a:r>
            <a:r>
              <a:rPr lang="en-US" altLang="zh-TW" sz="1900" b="0" dirty="0" smtClean="0">
                <a:latin typeface="+mj-ea"/>
                <a:ea typeface="+mj-ea"/>
              </a:rPr>
              <a:t>”</a:t>
            </a:r>
            <a:r>
              <a:rPr lang="zh-TW" altLang="en-US" sz="1900" b="0" dirty="0" smtClean="0">
                <a:latin typeface="+mj-ea"/>
                <a:ea typeface="+mj-ea"/>
              </a:rPr>
              <a:t>愛</a:t>
            </a:r>
            <a:r>
              <a:rPr lang="en-US" altLang="zh-TW" sz="1900" b="0" dirty="0" smtClean="0">
                <a:latin typeface="+mj-ea"/>
                <a:ea typeface="+mj-ea"/>
              </a:rPr>
              <a:t>”Code</a:t>
            </a:r>
            <a:r>
              <a:rPr lang="zh-TW" altLang="en-US" sz="1900" b="0" dirty="0" smtClean="0">
                <a:latin typeface="+mj-ea"/>
                <a:ea typeface="+mj-ea"/>
              </a:rPr>
              <a:t>，期許更多喜歡程式的人，有志一同一起努力</a:t>
            </a:r>
            <a:endParaRPr lang="en-US" altLang="zh-TW" sz="1900" b="0" dirty="0" smtClean="0">
              <a:latin typeface="+mj-ea"/>
              <a:ea typeface="+mj-ea"/>
            </a:endParaRPr>
          </a:p>
          <a:p>
            <a:pPr marL="0" indent="0"/>
            <a:endParaRPr lang="en-US" altLang="zh-TW" sz="2000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+mj-ea"/>
                <a:ea typeface="+mj-ea"/>
              </a:rPr>
              <a:t>Logo:</a:t>
            </a:r>
          </a:p>
          <a:p>
            <a:pPr>
              <a:buFont typeface="Franklin Gothic Book" panose="020B0503020102020204" pitchFamily="34" charset="0"/>
              <a:buChar char="−"/>
            </a:pPr>
            <a:r>
              <a:rPr lang="zh-TW" altLang="en-US" sz="1900" b="0" dirty="0">
                <a:latin typeface="+mj-ea"/>
                <a:ea typeface="+mj-ea"/>
              </a:rPr>
              <a:t>堅定的眼神有</a:t>
            </a:r>
            <a:r>
              <a:rPr lang="zh-TW" altLang="en-US" sz="1900" b="0" dirty="0" smtClean="0">
                <a:latin typeface="+mj-ea"/>
                <a:ea typeface="+mj-ea"/>
              </a:rPr>
              <a:t>顆愛程式</a:t>
            </a:r>
            <a:r>
              <a:rPr lang="zh-TW" altLang="en-US" sz="1900" b="0" dirty="0">
                <a:latin typeface="+mj-ea"/>
                <a:ea typeface="+mj-ea"/>
              </a:rPr>
              <a:t>的心</a:t>
            </a:r>
            <a:endParaRPr lang="en-US" altLang="zh-TW" sz="1900" b="0" dirty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3200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+mj-ea"/>
                <a:ea typeface="+mj-ea"/>
              </a:rPr>
              <a:t>網站</a:t>
            </a:r>
            <a:r>
              <a:rPr lang="zh-TW" altLang="en-US" sz="3000" dirty="0">
                <a:latin typeface="+mj-ea"/>
                <a:ea typeface="+mj-ea"/>
              </a:rPr>
              <a:t>吉祥物</a:t>
            </a:r>
            <a:r>
              <a:rPr lang="en-US" altLang="zh-TW" sz="3000" dirty="0" smtClean="0">
                <a:latin typeface="+mj-ea"/>
                <a:ea typeface="+mj-ea"/>
              </a:rPr>
              <a:t>:</a:t>
            </a:r>
            <a:r>
              <a:rPr lang="zh-TW" altLang="en-US" sz="3000" dirty="0" smtClean="0">
                <a:latin typeface="+mj-ea"/>
                <a:ea typeface="+mj-ea"/>
              </a:rPr>
              <a:t>灰鸚</a:t>
            </a:r>
            <a:endParaRPr lang="en-US" altLang="zh-TW" sz="3000" dirty="0" smtClean="0">
              <a:latin typeface="+mj-ea"/>
              <a:ea typeface="+mj-ea"/>
            </a:endParaRPr>
          </a:p>
          <a:p>
            <a:pPr>
              <a:buFont typeface="Franklin Gothic Book" panose="020B0503020102020204" pitchFamily="34" charset="0"/>
              <a:buChar char="−"/>
            </a:pPr>
            <a:r>
              <a:rPr lang="zh-TW" altLang="en-US" sz="1900" b="0" dirty="0">
                <a:latin typeface="+mj-ea"/>
                <a:ea typeface="+mj-ea"/>
              </a:rPr>
              <a:t>期許網站使用者能有灰鸚般高學習力</a:t>
            </a:r>
            <a:endParaRPr lang="en-US" altLang="zh-TW" sz="1900" b="0" dirty="0">
              <a:latin typeface="+mj-ea"/>
              <a:ea typeface="+mj-ea"/>
            </a:endParaRPr>
          </a:p>
          <a:p>
            <a:pPr>
              <a:buFont typeface="Franklin Gothic Book" panose="020B0503020102020204" pitchFamily="34" charset="0"/>
              <a:buChar char="−"/>
            </a:pPr>
            <a:endParaRPr lang="en-US" altLang="zh-TW" sz="2000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7" t="26286"/>
          <a:stretch/>
        </p:blipFill>
        <p:spPr>
          <a:xfrm>
            <a:off x="7668344" y="5373216"/>
            <a:ext cx="1279074" cy="13201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1714077" cy="1558251"/>
          </a:xfrm>
          <a:prstGeom prst="rect">
            <a:avLst/>
          </a:prstGeom>
        </p:spPr>
      </p:pic>
      <p:sp>
        <p:nvSpPr>
          <p:cNvPr id="6" name="圓角矩形圖說文字 5"/>
          <p:cNvSpPr/>
          <p:nvPr/>
        </p:nvSpPr>
        <p:spPr>
          <a:xfrm>
            <a:off x="4499992" y="5208904"/>
            <a:ext cx="2108891" cy="792088"/>
          </a:xfrm>
          <a:prstGeom prst="wedgeRoundRectCallout">
            <a:avLst>
              <a:gd name="adj1" fmla="val 93658"/>
              <a:gd name="adj2" fmla="val 4184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跟著我一起學習吧</a:t>
            </a:r>
            <a:r>
              <a:rPr lang="en-US" altLang="zh-TW" dirty="0" smtClean="0">
                <a:solidFill>
                  <a:schemeClr val="tx1"/>
                </a:solidFill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70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i="0" dirty="0" smtClean="0">
                <a:latin typeface="+mj-ea"/>
                <a:ea typeface="+mj-ea"/>
              </a:rPr>
              <a:t>經營理念</a:t>
            </a:r>
            <a:endParaRPr lang="zh-TW" altLang="en-US" sz="3200" b="1" i="0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7" t="26286"/>
          <a:stretch/>
        </p:blipFill>
        <p:spPr>
          <a:xfrm>
            <a:off x="7668344" y="5373216"/>
            <a:ext cx="1279074" cy="1320107"/>
          </a:xfrm>
          <a:prstGeom prst="rect">
            <a:avLst/>
          </a:prstGeom>
        </p:spPr>
      </p:pic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637067255"/>
              </p:ext>
            </p:extLst>
          </p:nvPr>
        </p:nvGraphicFramePr>
        <p:xfrm>
          <a:off x="107504" y="1052736"/>
          <a:ext cx="85689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6558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i="0" dirty="0">
                <a:latin typeface="+mj-ea"/>
                <a:ea typeface="+mj-ea"/>
              </a:rPr>
              <a:t>產品介紹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endParaRPr lang="en-US" altLang="zh-TW" sz="2000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000" dirty="0">
              <a:latin typeface="+mj-ea"/>
              <a:ea typeface="+mj-ea"/>
            </a:endParaRPr>
          </a:p>
          <a:p>
            <a:pPr marL="0" indent="0"/>
            <a:endParaRPr lang="en-US" altLang="zh-TW" sz="2000" dirty="0" smtClean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000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7" t="26286"/>
          <a:stretch/>
        </p:blipFill>
        <p:spPr>
          <a:xfrm>
            <a:off x="7668344" y="5373216"/>
            <a:ext cx="1279074" cy="1320107"/>
          </a:xfrm>
          <a:prstGeom prst="rect">
            <a:avLst/>
          </a:prstGeom>
        </p:spPr>
      </p:pic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260607145"/>
              </p:ext>
            </p:extLst>
          </p:nvPr>
        </p:nvGraphicFramePr>
        <p:xfrm>
          <a:off x="467544" y="1268760"/>
          <a:ext cx="8479874" cy="368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668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i="0" dirty="0">
                <a:latin typeface="+mj-ea"/>
                <a:ea typeface="+mj-ea"/>
              </a:rPr>
              <a:t>市場</a:t>
            </a:r>
            <a:r>
              <a:rPr lang="zh-TW" altLang="en-US" sz="3200" b="1" i="0" dirty="0" smtClean="0">
                <a:latin typeface="+mj-ea"/>
                <a:ea typeface="+mj-ea"/>
              </a:rPr>
              <a:t>分析</a:t>
            </a:r>
            <a:r>
              <a:rPr lang="en-US" altLang="zh-TW" sz="3200" b="1" i="0" dirty="0" smtClean="0">
                <a:latin typeface="+mj-ea"/>
                <a:ea typeface="+mj-ea"/>
              </a:rPr>
              <a:t>:SWOT</a:t>
            </a:r>
            <a:r>
              <a:rPr lang="zh-TW" altLang="en-US" sz="3200" b="1" i="0" dirty="0" smtClean="0">
                <a:latin typeface="+mj-ea"/>
                <a:ea typeface="+mj-ea"/>
              </a:rPr>
              <a:t>分析</a:t>
            </a:r>
            <a:endParaRPr lang="zh-TW" altLang="en-US" sz="3200" b="1" i="0" dirty="0">
              <a:latin typeface="+mj-ea"/>
              <a:ea typeface="+mj-ea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238407"/>
              </p:ext>
            </p:extLst>
          </p:nvPr>
        </p:nvGraphicFramePr>
        <p:xfrm>
          <a:off x="822323" y="1100138"/>
          <a:ext cx="7782124" cy="374974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891062"/>
                <a:gridCol w="3891062"/>
              </a:tblGrid>
              <a:tr h="528662"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Strengths</a:t>
                      </a:r>
                      <a:r>
                        <a:rPr lang="zh-TW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優勢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Weaknesses</a:t>
                      </a:r>
                      <a:r>
                        <a:rPr lang="zh-TW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劣勢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pPr marL="285750" indent="-285750">
                        <a:buFont typeface="Franklin Gothic Book" panose="020B0503020102020204" pitchFamily="34" charset="0"/>
                        <a:buChar char="─"/>
                      </a:pP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課程簡單易學</a:t>
                      </a:r>
                      <a:endParaRPr lang="en-US" altLang="zh-TW" dirty="0" smtClean="0">
                        <a:latin typeface="+mj-ea"/>
                        <a:ea typeface="+mj-ea"/>
                      </a:endParaRPr>
                    </a:p>
                    <a:p>
                      <a:pPr marL="285750" indent="-285750">
                        <a:buFont typeface="Franklin Gothic Book" panose="020B0503020102020204" pitchFamily="34" charset="0"/>
                        <a:buChar char="─"/>
                      </a:pP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提供討論互動功能</a:t>
                      </a:r>
                      <a:endParaRPr lang="en-US" altLang="zh-TW" dirty="0" smtClean="0">
                        <a:latin typeface="+mj-ea"/>
                        <a:ea typeface="+mj-ea"/>
                      </a:endParaRPr>
                    </a:p>
                    <a:p>
                      <a:pPr marL="285750" indent="-285750">
                        <a:buFont typeface="Franklin Gothic Book" panose="020B0503020102020204" pitchFamily="34" charset="0"/>
                        <a:buChar char="─"/>
                      </a:pP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價格便宜</a:t>
                      </a:r>
                      <a:endParaRPr lang="en-US" altLang="zh-TW" dirty="0" smtClean="0">
                        <a:latin typeface="+mj-ea"/>
                        <a:ea typeface="+mj-ea"/>
                      </a:endParaRPr>
                    </a:p>
                    <a:p>
                      <a:pPr marL="0" indent="0">
                        <a:buFont typeface="Franklin Gothic Book" panose="020B0503020102020204" pitchFamily="34" charset="0"/>
                        <a:buNone/>
                      </a:pP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Franklin Gothic Book" panose="020B0503020102020204" pitchFamily="34" charset="0"/>
                        <a:buChar char="─"/>
                      </a:pP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課程缺乏挑戰性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3390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Opportunities</a:t>
                      </a:r>
                      <a:r>
                        <a:rPr lang="zh-TW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機會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Threats</a:t>
                      </a:r>
                      <a:r>
                        <a:rPr lang="zh-TW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威脅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410308">
                <a:tc>
                  <a:txBody>
                    <a:bodyPr/>
                    <a:lstStyle/>
                    <a:p>
                      <a:pPr marL="285750" indent="-285750">
                        <a:buFont typeface="Franklin Gothic Book" panose="020B0503020102020204" pitchFamily="34" charset="0"/>
                        <a:buChar char="─"/>
                      </a:pP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程式語言日趨重視</a:t>
                      </a:r>
                      <a:endParaRPr lang="en-US" altLang="zh-TW" dirty="0" smtClean="0">
                        <a:latin typeface="+mj-ea"/>
                        <a:ea typeface="+mj-ea"/>
                      </a:endParaRPr>
                    </a:p>
                    <a:p>
                      <a:pPr marL="285750" indent="-285750">
                        <a:buFont typeface="Franklin Gothic Book" panose="020B0503020102020204" pitchFamily="34" charset="0"/>
                        <a:buChar char="─"/>
                      </a:pP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政府擬將程式語言納入課綱</a:t>
                      </a:r>
                      <a:endParaRPr lang="en-US" altLang="zh-TW" dirty="0" smtClean="0">
                        <a:latin typeface="+mj-ea"/>
                        <a:ea typeface="+mj-ea"/>
                      </a:endParaRPr>
                    </a:p>
                    <a:p>
                      <a:pPr marL="285750" indent="-285750">
                        <a:buFont typeface="Franklin Gothic Book" panose="020B0503020102020204" pitchFamily="34" charset="0"/>
                        <a:buChar char="─"/>
                      </a:pP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使用網路資源學習越來越普及</a:t>
                      </a:r>
                      <a:endParaRPr lang="en-US" altLang="zh-TW" dirty="0" smtClean="0">
                        <a:latin typeface="+mj-ea"/>
                        <a:ea typeface="+mj-ea"/>
                      </a:endParaRPr>
                    </a:p>
                    <a:p>
                      <a:pPr marL="285750" indent="-285750">
                        <a:buFont typeface="Franklin Gothic Book" panose="020B0503020102020204" pitchFamily="34" charset="0"/>
                        <a:buChar char="─"/>
                      </a:pPr>
                      <a:endParaRPr lang="en-US" altLang="zh-TW" dirty="0" smtClean="0">
                        <a:latin typeface="+mj-ea"/>
                        <a:ea typeface="+mj-ea"/>
                      </a:endParaRPr>
                    </a:p>
                    <a:p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Franklin Gothic Book" panose="020B0503020102020204" pitchFamily="34" charset="0"/>
                        <a:buChar char="─"/>
                      </a:pP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類似學習網站越來越多</a:t>
                      </a:r>
                      <a:endParaRPr lang="en-US" altLang="zh-TW" dirty="0" smtClean="0">
                        <a:latin typeface="+mj-ea"/>
                        <a:ea typeface="+mj-ea"/>
                      </a:endParaRPr>
                    </a:p>
                    <a:p>
                      <a:pPr marL="285750" indent="-285750">
                        <a:buFont typeface="Franklin Gothic Book" panose="020B0503020102020204" pitchFamily="34" charset="0"/>
                        <a:buChar char="─"/>
                      </a:pPr>
                      <a:r>
                        <a:rPr lang="zh-TW" altLang="en-US" dirty="0" smtClean="0">
                          <a:latin typeface="+mj-ea"/>
                          <a:ea typeface="+mj-ea"/>
                        </a:rPr>
                        <a:t>程式語言變化大</a:t>
                      </a:r>
                      <a:endParaRPr lang="en-US" altLang="zh-TW" dirty="0" smtClean="0">
                        <a:latin typeface="+mj-ea"/>
                        <a:ea typeface="+mj-ea"/>
                      </a:endParaRPr>
                    </a:p>
                    <a:p>
                      <a:pPr marL="285750" indent="-285750">
                        <a:buFont typeface="Franklin Gothic Book" panose="020B0503020102020204" pitchFamily="34" charset="0"/>
                        <a:buChar char="─"/>
                      </a:pPr>
                      <a:endParaRPr lang="zh-TW" altLang="en-US" dirty="0" smtClean="0">
                        <a:latin typeface="+mj-ea"/>
                        <a:ea typeface="+mj-ea"/>
                      </a:endParaRPr>
                    </a:p>
                    <a:p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7" t="26286"/>
          <a:stretch/>
        </p:blipFill>
        <p:spPr>
          <a:xfrm>
            <a:off x="7668344" y="5373216"/>
            <a:ext cx="1279074" cy="13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dirty="0">
                <a:latin typeface="+mj-ea"/>
                <a:ea typeface="+mj-ea"/>
              </a:rPr>
              <a:t>產品使用流程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931923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7" t="26286"/>
          <a:stretch/>
        </p:blipFill>
        <p:spPr>
          <a:xfrm>
            <a:off x="7668344" y="5373216"/>
            <a:ext cx="1279074" cy="13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200" b="1" i="0" dirty="0">
                <a:latin typeface="+mj-ea"/>
                <a:ea typeface="+mj-ea"/>
              </a:rPr>
              <a:t>產品功能介紹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7" t="26286"/>
          <a:stretch/>
        </p:blipFill>
        <p:spPr>
          <a:xfrm>
            <a:off x="7668344" y="5373216"/>
            <a:ext cx="1279074" cy="1320107"/>
          </a:xfrm>
          <a:prstGeom prst="rect">
            <a:avLst/>
          </a:prstGeom>
        </p:spPr>
      </p:pic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401326"/>
              </p:ext>
            </p:extLst>
          </p:nvPr>
        </p:nvGraphicFramePr>
        <p:xfrm>
          <a:off x="819450" y="908720"/>
          <a:ext cx="7521575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699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頁面綁定登入角色</a:t>
            </a:r>
            <a:endParaRPr lang="zh-TW" altLang="en-US" b="1" dirty="0">
              <a:latin typeface="+mj-ea"/>
              <a:ea typeface="+mj-ea"/>
            </a:endParaRP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487212311"/>
              </p:ext>
            </p:extLst>
          </p:nvPr>
        </p:nvGraphicFramePr>
        <p:xfrm>
          <a:off x="1259632" y="1124744"/>
          <a:ext cx="68160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4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573</TotalTime>
  <Words>552</Words>
  <Application>Microsoft Office PowerPoint</Application>
  <PresentationFormat>如螢幕大小 (4:3)</PresentationFormat>
  <Paragraphs>175</Paragraphs>
  <Slides>17</Slides>
  <Notes>15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角度</vt:lpstr>
      <vt:lpstr>學習網站  I code together</vt:lpstr>
      <vt:lpstr>目錄</vt:lpstr>
      <vt:lpstr>網站名稱及logo介紹</vt:lpstr>
      <vt:lpstr>經營理念</vt:lpstr>
      <vt:lpstr>產品介紹</vt:lpstr>
      <vt:lpstr>市場分析:SWOT分析</vt:lpstr>
      <vt:lpstr>產品使用流程</vt:lpstr>
      <vt:lpstr>產品功能介紹</vt:lpstr>
      <vt:lpstr>頁面綁定登入角色</vt:lpstr>
      <vt:lpstr>前台管理 (會員註冊+登入) 1/6</vt:lpstr>
      <vt:lpstr>前台管理 (課程學習) 2/6</vt:lpstr>
      <vt:lpstr>前台管理 (課程筆記使用) 3/6</vt:lpstr>
      <vt:lpstr>前台管理 (課程留言板) 4/6</vt:lpstr>
      <vt:lpstr>前台管理 (牛刀小試) 5/6</vt:lpstr>
      <vt:lpstr>前台管理 (會員中心) 6/6</vt:lpstr>
      <vt:lpstr>後台管理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學習網站 I code together</dc:title>
  <dc:creator>yalan</dc:creator>
  <cp:lastModifiedBy>Windows 使用者</cp:lastModifiedBy>
  <cp:revision>55</cp:revision>
  <dcterms:created xsi:type="dcterms:W3CDTF">2017-04-29T07:59:59Z</dcterms:created>
  <dcterms:modified xsi:type="dcterms:W3CDTF">2017-05-02T02:10:25Z</dcterms:modified>
</cp:coreProperties>
</file>