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5120000" cy="2138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ong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120000" cy="2138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0000" y="2138400"/>
            <a:ext cx="15120000" cy="178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9637" b="1">
                <a:solidFill>
                  <a:srgbClr val="0066CC"/>
                </a:solidFill>
                <a:latin typeface="微軟正黑體"/>
              </a:defRPr>
            </a:pPr>
            <a:r>
              <a:t>Congratulations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4000" y="4276800"/>
            <a:ext cx="12096000" cy="178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9637" b="1">
                <a:solidFill>
                  <a:srgbClr val="0066CC"/>
                </a:solidFill>
                <a:latin typeface="微軟正黑體"/>
              </a:defRPr>
            </a:pPr>
            <a:r>
              <a:t>賀！資工系師生團隊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8000" y="6058800"/>
            <a:ext cx="9072000" cy="178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9637" b="1">
                <a:solidFill>
                  <a:srgbClr val="0066CC"/>
                </a:solidFill>
                <a:latin typeface="微軟正黑體"/>
              </a:defRPr>
            </a:pPr>
            <a:r>
              <a:t>榮獲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800" y="7840800"/>
            <a:ext cx="14515200" cy="106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5782" b="1">
                <a:solidFill>
                  <a:srgbClr val="0066CC"/>
                </a:solidFill>
                <a:latin typeface="微軟正黑體"/>
              </a:defRPr>
            </a:pPr>
            <a:r>
              <a:t>天氣好差獎項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800" y="8910000"/>
            <a:ext cx="14515200" cy="106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6462" b="1">
                <a:solidFill>
                  <a:srgbClr val="0066CC"/>
                </a:solidFill>
                <a:latin typeface="標楷體"/>
              </a:defRPr>
            </a:pPr>
            <a:r>
              <a:t>獲獎隊伍：黃敬堯的隊伍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800" y="9979200"/>
            <a:ext cx="14515200" cy="106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5782" b="1">
                <a:solidFill>
                  <a:srgbClr val="0066CC"/>
                </a:solidFill>
                <a:latin typeface="微軟正黑體"/>
              </a:defRPr>
            </a:pPr>
            <a:r>
              <a:t>獲獎學生：黃敬堯、黃敬堯、黃敬堯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800" y="11048400"/>
            <a:ext cx="14515200" cy="106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5782" b="1">
                <a:solidFill>
                  <a:srgbClr val="0066CC"/>
                </a:solidFill>
                <a:latin typeface="微軟正黑體"/>
              </a:defRPr>
            </a:pPr>
            <a:r>
              <a:t>指導教授：濮譓蓉</a:t>
            </a:r>
          </a:p>
        </p:txBody>
      </p:sp>
      <p:pic>
        <p:nvPicPr>
          <p:cNvPr id="10" name="Picture 9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00" y="13186800"/>
            <a:ext cx="7560000" cy="395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60000" y="17143200"/>
            <a:ext cx="7560000" cy="89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818" b="1">
                <a:solidFill>
                  <a:srgbClr val="0066CC"/>
                </a:solidFill>
                <a:latin typeface="微軟正黑體"/>
              </a:defRPr>
            </a:pPr>
            <a:r>
              <a:t>資工系全體師生祝賀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lower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120000" cy="2138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0000" y="2138400"/>
            <a:ext cx="15120000" cy="178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173" b="1">
                <a:solidFill>
                  <a:srgbClr val="0066CC"/>
                </a:solidFill>
                <a:latin typeface="Brush Script MT"/>
              </a:defRPr>
            </a:pPr>
            <a:r>
              <a:t>Congratulations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4000" y="4276800"/>
            <a:ext cx="12096000" cy="178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0771" b="1">
                <a:solidFill>
                  <a:srgbClr val="0066CC"/>
                </a:solidFill>
                <a:latin typeface="標楷體"/>
              </a:defRPr>
            </a:pPr>
            <a:r>
              <a:t>賀！資工系師生團隊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8000" y="6058800"/>
            <a:ext cx="9072000" cy="178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0771" b="1">
                <a:solidFill>
                  <a:srgbClr val="0066CC"/>
                </a:solidFill>
                <a:latin typeface="標楷體"/>
              </a:defRPr>
            </a:pPr>
            <a:r>
              <a:t>榮獲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800" y="7840800"/>
            <a:ext cx="14515200" cy="2138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6462" b="1">
                <a:solidFill>
                  <a:srgbClr val="0066CC"/>
                </a:solidFill>
                <a:latin typeface="標楷體"/>
              </a:defRPr>
            </a:pPr>
            <a:r>
              <a:t>甚麼甚麼甚麼甚麼比賽獎項獎項獎項獎項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800" y="9979200"/>
            <a:ext cx="14515200" cy="106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5782" b="1">
                <a:solidFill>
                  <a:srgbClr val="0066CC"/>
                </a:solidFill>
                <a:latin typeface="微軟正黑體"/>
              </a:defRPr>
            </a:pPr>
            <a:r>
              <a:t>獲獎隊伍：黃敬堯的隊伍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800" y="11048400"/>
            <a:ext cx="14515200" cy="2138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5782" b="1">
                <a:solidFill>
                  <a:srgbClr val="0066CC"/>
                </a:solidFill>
                <a:latin typeface="微軟正黑體"/>
              </a:defRPr>
            </a:pPr>
            <a:r>
              <a:t>獲獎學生：黃敬A、黃敬B、黃敬C、黃敬D、黃敬E、黃敬F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800" y="13186800"/>
            <a:ext cx="14515200" cy="106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5782" b="1">
                <a:solidFill>
                  <a:srgbClr val="0066CC"/>
                </a:solidFill>
                <a:latin typeface="微軟正黑體"/>
              </a:defRPr>
            </a:pPr>
            <a:r>
              <a:t>指導教授：濮譓蓉</a:t>
            </a:r>
          </a:p>
        </p:txBody>
      </p:sp>
      <p:pic>
        <p:nvPicPr>
          <p:cNvPr id="10" name="Picture 9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00" y="15325200"/>
            <a:ext cx="7560000" cy="4252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60000" y="19577700"/>
            <a:ext cx="7560000" cy="89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5385" b="1">
                <a:solidFill>
                  <a:srgbClr val="0066CC"/>
                </a:solidFill>
                <a:latin typeface="標楷體"/>
              </a:defRPr>
            </a:pPr>
            <a:r>
              <a:t>資工系全體師生祝賀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on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120000" cy="2138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237000"/>
            <a:ext cx="15120000" cy="178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9637" b="1">
                <a:solidFill>
                  <a:srgbClr val="0066CC"/>
                </a:solidFill>
                <a:latin typeface="微軟正黑體"/>
              </a:defRPr>
            </a:pPr>
            <a:r>
              <a:t>Congratulations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800" y="10692000"/>
            <a:ext cx="6955200" cy="178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9637" b="1">
                <a:solidFill>
                  <a:srgbClr val="0066CC"/>
                </a:solidFill>
                <a:latin typeface="微軟正黑體"/>
              </a:defRPr>
            </a:pPr>
            <a:r>
              <a:t>賀！小麥哥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800" y="12474000"/>
            <a:ext cx="6955200" cy="178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9637" b="1">
                <a:solidFill>
                  <a:srgbClr val="0066CC"/>
                </a:solidFill>
                <a:latin typeface="微軟正黑體"/>
              </a:defRPr>
            </a:pPr>
            <a:r>
              <a:t>榮獲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800" y="14256000"/>
            <a:ext cx="6955200" cy="356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9637" b="1">
                <a:solidFill>
                  <a:srgbClr val="0066CC"/>
                </a:solidFill>
                <a:latin typeface="微軟正黑體"/>
              </a:defRPr>
            </a:pPr>
            <a:r>
              <a:t>比賽比賽比賽獎項</a:t>
            </a:r>
          </a:p>
        </p:txBody>
      </p:sp>
      <p:pic>
        <p:nvPicPr>
          <p:cNvPr id="7" name="Picture 6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0" y="10692000"/>
            <a:ext cx="7560000" cy="75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0279160"/>
            <a:ext cx="15120000" cy="89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818" b="1">
                <a:solidFill>
                  <a:srgbClr val="0066CC"/>
                </a:solidFill>
                <a:latin typeface="微軟正黑體"/>
              </a:defRPr>
            </a:pPr>
            <a:r>
              <a:t>資工系全體師生祝賀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lower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120000" cy="2138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0000" y="2138400"/>
            <a:ext cx="15120000" cy="178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9637" b="1">
                <a:solidFill>
                  <a:srgbClr val="0066CC"/>
                </a:solidFill>
                <a:latin typeface="微軟正黑體"/>
              </a:defRPr>
            </a:pPr>
            <a:r>
              <a:t>Congratulations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4000" y="4276800"/>
            <a:ext cx="12096000" cy="178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9637" b="1">
                <a:solidFill>
                  <a:srgbClr val="0066CC"/>
                </a:solidFill>
                <a:latin typeface="微軟正黑體"/>
              </a:defRPr>
            </a:pPr>
            <a:r>
              <a:t>賀！測試用的團隊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8000" y="6058800"/>
            <a:ext cx="9072000" cy="178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9637" b="1">
                <a:solidFill>
                  <a:srgbClr val="0066CC"/>
                </a:solidFill>
                <a:latin typeface="微軟正黑體"/>
              </a:defRPr>
            </a:pPr>
            <a:r>
              <a:t>榮獲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800" y="7840800"/>
            <a:ext cx="14515200" cy="106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5782" b="1">
                <a:solidFill>
                  <a:srgbClr val="0066CC"/>
                </a:solidFill>
                <a:latin typeface="微軟正黑體"/>
              </a:defRPr>
            </a:pPr>
            <a:r>
              <a:t>測試用的獎項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800" y="8910000"/>
            <a:ext cx="14515200" cy="106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5782" b="1">
                <a:solidFill>
                  <a:srgbClr val="0066CC"/>
                </a:solidFill>
                <a:latin typeface="微軟正黑體"/>
              </a:defRPr>
            </a:pPr>
            <a:r>
              <a:t>獲獎隊伍：你的隊伍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800" y="9979200"/>
            <a:ext cx="14515200" cy="2138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6462" b="1">
                <a:solidFill>
                  <a:srgbClr val="0066CC"/>
                </a:solidFill>
                <a:latin typeface="標楷體"/>
              </a:defRPr>
            </a:pPr>
            <a:r>
              <a:t>獲獎學生：濮譓蓉、濮譓蓉、黃敬堯、黃敬堯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800" y="12117600"/>
            <a:ext cx="14515200" cy="106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6462" b="1">
                <a:solidFill>
                  <a:srgbClr val="0066CC"/>
                </a:solidFill>
                <a:latin typeface="標楷體"/>
              </a:defRPr>
            </a:pPr>
            <a:r>
              <a:t>指導教授：濮譓蓉</a:t>
            </a:r>
          </a:p>
        </p:txBody>
      </p:sp>
      <p:pic>
        <p:nvPicPr>
          <p:cNvPr id="10" name="Picture 9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00" y="14256000"/>
            <a:ext cx="7560000" cy="395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60000" y="18212400"/>
            <a:ext cx="7560000" cy="89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5385" b="1">
                <a:solidFill>
                  <a:srgbClr val="0066CC"/>
                </a:solidFill>
                <a:latin typeface="標楷體"/>
              </a:defRPr>
            </a:pPr>
            <a:r>
              <a:t>資工系全體師生祝賀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lower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120000" cy="2138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237000"/>
            <a:ext cx="15120000" cy="178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9637" b="1">
                <a:solidFill>
                  <a:srgbClr val="0066CC"/>
                </a:solidFill>
                <a:latin typeface="微軟正黑體"/>
              </a:defRPr>
            </a:pPr>
            <a:r>
              <a:t>Congratulations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800" y="10692000"/>
            <a:ext cx="6955200" cy="178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9637" b="1">
                <a:solidFill>
                  <a:srgbClr val="0066CC"/>
                </a:solidFill>
                <a:latin typeface="微軟正黑體"/>
              </a:defRPr>
            </a:pPr>
            <a:r>
              <a:t>賀！小麥哥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800" y="12474000"/>
            <a:ext cx="6955200" cy="178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9637" b="1">
                <a:solidFill>
                  <a:srgbClr val="0066CC"/>
                </a:solidFill>
                <a:latin typeface="微軟正黑體"/>
              </a:defRPr>
            </a:pPr>
            <a:r>
              <a:t>榮獲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800" y="14256000"/>
            <a:ext cx="6955200" cy="178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9637" b="1">
                <a:solidFill>
                  <a:srgbClr val="0066CC"/>
                </a:solidFill>
                <a:latin typeface="微軟正黑體"/>
              </a:defRPr>
            </a:pPr>
            <a:r>
              <a:t>測試用的獎項</a:t>
            </a:r>
          </a:p>
        </p:txBody>
      </p:sp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0" y="10692000"/>
            <a:ext cx="7560000" cy="42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0279160"/>
            <a:ext cx="15120000" cy="89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5385" b="1">
                <a:solidFill>
                  <a:srgbClr val="0066CC"/>
                </a:solidFill>
                <a:latin typeface="標楷體"/>
              </a:defRPr>
            </a:pPr>
            <a:r>
              <a:t>資工系全體師生祝賀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