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0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1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0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3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89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4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7AFC-EA83-414B-B5A3-86756089B680}" type="datetimeFigureOut">
              <a:rPr lang="zh-TW" altLang="en-US" smtClean="0"/>
              <a:t>2012/3/3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6D79-6E50-4B69-BD9C-7FF78A115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8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zh-TW" altLang="en-US" dirty="0"/>
              <a:t>快速</a:t>
            </a:r>
            <a:r>
              <a:rPr lang="zh-TW" altLang="en-US" dirty="0" smtClean="0"/>
              <a:t>安裝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ZigBee</a:t>
            </a:r>
            <a:r>
              <a:rPr lang="en-US" altLang="zh-TW" b="1" dirty="0"/>
              <a:t> PRO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56" y="2924944"/>
            <a:ext cx="3991250" cy="299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b="1" dirty="0" smtClean="0"/>
              <a:t>IAR EW8051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以系統管理員執行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keygen_750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85594"/>
            <a:ext cx="3744416" cy="451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3851920" y="522920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851920" y="609329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600598" y="5044534"/>
            <a:ext cx="22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複製 </a:t>
            </a:r>
            <a:r>
              <a:rPr lang="en-US" altLang="zh-TW" dirty="0" smtClean="0">
                <a:solidFill>
                  <a:srgbClr val="FF0000"/>
                </a:solidFill>
              </a:rPr>
              <a:t>license number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56140" y="5901652"/>
            <a:ext cx="22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複製 </a:t>
            </a:r>
            <a:r>
              <a:rPr lang="en-US" altLang="zh-TW" dirty="0" smtClean="0">
                <a:solidFill>
                  <a:srgbClr val="FF0000"/>
                </a:solidFill>
              </a:rPr>
              <a:t>license key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b="1" dirty="0" smtClean="0"/>
              <a:t>IAR EW8051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4" y="1700808"/>
            <a:ext cx="3456384" cy="261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09734"/>
            <a:ext cx="4061470" cy="308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572000" y="3379803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輸入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license number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3275856" y="3573016"/>
            <a:ext cx="129614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724128" y="4354571"/>
            <a:ext cx="1713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輸入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license key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427984" y="4550988"/>
            <a:ext cx="129614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b="1" dirty="0" smtClean="0"/>
              <a:t>IAR EW8051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安裝</a:t>
            </a:r>
            <a:r>
              <a:rPr lang="zh-TW" altLang="en-US" dirty="0" smtClean="0">
                <a:solidFill>
                  <a:srgbClr val="FF0000"/>
                </a:solidFill>
              </a:rPr>
              <a:t>路徑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C:\Program Files\IAR Systems\Embedded Workbench 5.3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94" y="3284984"/>
            <a:ext cx="4459612" cy="335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8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b="1" dirty="0" smtClean="0"/>
              <a:t>IAR EW8051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完整安裝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19"/>
            <a:ext cx="4344313" cy="330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4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b="1" dirty="0" smtClean="0"/>
              <a:t>IAR EW8051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4800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b="1" dirty="0" smtClean="0"/>
              <a:t>IAR EW8051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204864"/>
            <a:ext cx="47815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5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844824"/>
            <a:ext cx="6186761" cy="475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配備需求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18063"/>
              </p:ext>
            </p:extLst>
          </p:nvPr>
        </p:nvGraphicFramePr>
        <p:xfrm>
          <a:off x="2350008" y="2205831"/>
          <a:ext cx="4443984" cy="272279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0996"/>
                <a:gridCol w="33329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配備項目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基本配備</a:t>
                      </a:r>
                    </a:p>
                  </a:txBody>
                  <a:tcPr marL="47625" marR="47625" marT="47625" marB="47625" anchor="ctr"/>
                </a:tc>
              </a:tr>
              <a:tr h="421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CPU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r>
                        <a:rPr lang="en-US" dirty="0" smtClean="0"/>
                        <a:t>.0 </a:t>
                      </a:r>
                      <a:r>
                        <a:rPr lang="en-US" dirty="0"/>
                        <a:t>GHz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主記憶體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512MB</a:t>
                      </a:r>
                      <a:r>
                        <a:rPr lang="en-US" dirty="0" smtClean="0"/>
                        <a:t> 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作業系統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Windows XP</a:t>
                      </a:r>
                      <a:br>
                        <a:rPr lang="en-US" b="1" dirty="0"/>
                      </a:br>
                      <a:r>
                        <a:rPr lang="en-US" b="1" dirty="0"/>
                        <a:t>Windows Vista</a:t>
                      </a:r>
                      <a:br>
                        <a:rPr lang="en-US" b="1" dirty="0"/>
                      </a:br>
                      <a:r>
                        <a:rPr lang="en-US" b="1" dirty="0"/>
                        <a:t>Windows 7</a:t>
                      </a:r>
                      <a:br>
                        <a:rPr lang="en-US" b="1" dirty="0"/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僅支援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位元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effectLst/>
                        </a:rPr>
                        <a:t>燒錄介面</a:t>
                      </a:r>
                      <a:endParaRPr lang="zh-TW" alt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USB2.0</a:t>
                      </a:r>
                      <a:endParaRPr lang="en-US" dirty="0"/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安裝燒錄韌體工具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STEP1 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EW8051-751A  </a:t>
            </a:r>
            <a:r>
              <a:rPr lang="zh-TW" altLang="en-US" dirty="0" smtClean="0"/>
              <a:t>安裝包</a:t>
            </a:r>
            <a:endParaRPr lang="en-US" altLang="zh-TW" dirty="0" smtClean="0"/>
          </a:p>
          <a:p>
            <a:r>
              <a:rPr lang="en-US" altLang="zh-TW" dirty="0" smtClean="0"/>
              <a:t>STEP2 </a:t>
            </a:r>
            <a:r>
              <a:rPr lang="zh-TW" altLang="en-US" dirty="0" smtClean="0"/>
              <a:t>啟動 </a:t>
            </a:r>
            <a:r>
              <a:rPr lang="en-US" altLang="zh-TW" dirty="0" smtClean="0"/>
              <a:t>Setup_SmartRFProgr_1.6.2</a:t>
            </a:r>
          </a:p>
          <a:p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79305"/>
            <a:ext cx="4738116" cy="362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788024" y="55172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 smtClean="0">
                <a:solidFill>
                  <a:srgbClr val="FF0000"/>
                </a:solidFill>
              </a:rPr>
              <a:t>擊進行下一步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580112" y="5886564"/>
            <a:ext cx="180020" cy="278740"/>
          </a:xfrm>
          <a:prstGeom prst="straightConnector1">
            <a:avLst/>
          </a:prstGeom>
          <a:ln w="15875" cmpd="dbl"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安裝燒錄韌體工具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STEP3</a:t>
            </a:r>
            <a:r>
              <a:rPr lang="zh-TW" altLang="en-US" dirty="0" smtClean="0"/>
              <a:t> 設定安裝路徑</a:t>
            </a:r>
            <a:endParaRPr lang="en-US" altLang="zh-TW" dirty="0" smtClean="0"/>
          </a:p>
          <a:p>
            <a:r>
              <a:rPr lang="zh-TW" altLang="en-US" dirty="0"/>
              <a:t>預設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r>
              <a:rPr lang="en-US" altLang="zh-TW" dirty="0" smtClean="0"/>
              <a:t>C:\Program Files\</a:t>
            </a:r>
            <a:r>
              <a:rPr lang="en-US" altLang="zh-TW" dirty="0" err="1" smtClean="0"/>
              <a:t>TexasInstruments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SmartRF</a:t>
            </a:r>
            <a:r>
              <a:rPr lang="en-US" altLang="zh-TW" dirty="0" smtClean="0"/>
              <a:t> Flash Programmer\</a:t>
            </a:r>
          </a:p>
          <a:p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30" y="3542136"/>
            <a:ext cx="4143003" cy="3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4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安裝燒錄韌體工具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zh-TW" altLang="en-US" dirty="0"/>
              <a:t>完整安裝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47815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3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安裝燒錄韌體工具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安裝開始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10" y="2204864"/>
            <a:ext cx="48291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2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安裝燒錄韌體工具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47910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3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b="1" dirty="0"/>
              <a:t>IAR EW8051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執行安裝</a:t>
            </a:r>
            <a:r>
              <a:rPr lang="zh-TW" altLang="en-US" dirty="0"/>
              <a:t>包中</a:t>
            </a:r>
            <a:r>
              <a:rPr lang="en-US" altLang="zh-TW" dirty="0" smtClean="0"/>
              <a:t>IAR EW8051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3707"/>
            <a:ext cx="4819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0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b="1" dirty="0" smtClean="0"/>
              <a:t>IAR EW8051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接受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2276872"/>
            <a:ext cx="47910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0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147</Words>
  <Application>Microsoft Office PowerPoint</Application>
  <PresentationFormat>如螢幕大小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快速安裝 ZigBee PRO環境</vt:lpstr>
      <vt:lpstr>配備需求</vt:lpstr>
      <vt:lpstr>安裝燒錄韌體工具</vt:lpstr>
      <vt:lpstr>安裝燒錄韌體工具</vt:lpstr>
      <vt:lpstr>安裝燒錄韌體工具</vt:lpstr>
      <vt:lpstr>安裝燒錄韌體工具</vt:lpstr>
      <vt:lpstr>安裝燒錄韌體工具</vt:lpstr>
      <vt:lpstr>安裝IAR EW8051</vt:lpstr>
      <vt:lpstr>安裝IAR EW8051</vt:lpstr>
      <vt:lpstr>安裝IAR EW8051</vt:lpstr>
      <vt:lpstr>安裝IAR EW8051</vt:lpstr>
      <vt:lpstr>安裝IAR EW8051</vt:lpstr>
      <vt:lpstr>安裝IAR EW8051</vt:lpstr>
      <vt:lpstr>安裝IAR EW8051</vt:lpstr>
      <vt:lpstr>安裝IAR EW8051</vt:lpstr>
      <vt:lpstr>安裝完成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快速安裝 ZigBee PRO環境</dc:title>
  <dc:creator>deazz</dc:creator>
  <cp:lastModifiedBy>deazz</cp:lastModifiedBy>
  <cp:revision>11</cp:revision>
  <dcterms:created xsi:type="dcterms:W3CDTF">2012-03-03T10:14:34Z</dcterms:created>
  <dcterms:modified xsi:type="dcterms:W3CDTF">2012-03-03T16:10:15Z</dcterms:modified>
</cp:coreProperties>
</file>