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94660"/>
  </p:normalViewPr>
  <p:slideViewPr>
    <p:cSldViewPr>
      <p:cViewPr>
        <p:scale>
          <a:sx n="98" d="100"/>
          <a:sy n="98" d="100"/>
        </p:scale>
        <p:origin x="132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0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28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78" y="488951"/>
            <a:ext cx="3357563" cy="10401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31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2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20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0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2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4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9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2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5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9B21-9645-44D6-8EF5-F984A2463276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8DD1-D4EC-4C67-9FA1-D9E54A2ACE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8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199185" y="330387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摘要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5126" y="3752927"/>
            <a:ext cx="62458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我們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微控制器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結合感測元件，及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的設計，製作一個能夠協助提醒病患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尤其是年老者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服用藥物的智慧裝置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當病患吃藥時間到時，藥盒會發出警告聲，並閃爍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燈，當藥盒開啟時，才會停止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燈與警告聲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，另外家人也會收到病患吃藥時間到了的訊息，在病患拿完藥時，藥盒會自動旋轉，轉至下一格。</a:t>
            </a:r>
          </a:p>
        </p:txBody>
      </p:sp>
      <p:sp>
        <p:nvSpPr>
          <p:cNvPr id="2" name="矩形 1"/>
          <p:cNvSpPr/>
          <p:nvPr/>
        </p:nvSpPr>
        <p:spPr>
          <a:xfrm>
            <a:off x="1853879" y="87663"/>
            <a:ext cx="333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樹德科技</a:t>
            </a:r>
            <a:r>
              <a:rPr lang="zh-TW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學資訊學院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7" y="121652"/>
            <a:ext cx="1250092" cy="1250092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7" name="矩形 6"/>
          <p:cNvSpPr/>
          <p:nvPr/>
        </p:nvSpPr>
        <p:spPr>
          <a:xfrm>
            <a:off x="1880942" y="590818"/>
            <a:ext cx="3309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  <a:r>
              <a:rPr lang="zh-TW" altLang="zh-TW" sz="2000" b="1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專題成果</a:t>
            </a:r>
            <a:r>
              <a:rPr lang="zh-TW" altLang="en-US" sz="2000" b="1" kern="1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展暨專題競賽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247002" y="1416543"/>
            <a:ext cx="25506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lnSpc>
                <a:spcPct val="150000"/>
              </a:lnSpc>
              <a:spcAft>
                <a:spcPts val="0"/>
              </a:spcAf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指導教授：施順鵬 教授</a:t>
            </a:r>
            <a:endParaRPr lang="zh-TW" altLang="zh-TW" sz="14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744" y="937785"/>
            <a:ext cx="5093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>
              <a:lnSpc>
                <a:spcPct val="150000"/>
              </a:lnSpc>
              <a:spcAft>
                <a:spcPts val="0"/>
              </a:spcAft>
            </a:pPr>
            <a:r>
              <a:rPr lang="zh-TW" altLang="zh-TW" sz="20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具有定時提醒與自動供藥功能之智慧藥盒</a:t>
            </a:r>
            <a:endParaRPr lang="zh-TW" altLang="zh-TW" sz="2000" kern="100" dirty="0">
              <a:latin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82442" y="1836508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製作學生：陳億昇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王昱翔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洪培真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邱昭源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1" y="5002199"/>
            <a:ext cx="5648818" cy="370145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14" y="1515257"/>
            <a:ext cx="1568569" cy="21559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6" y="2534489"/>
            <a:ext cx="1098399" cy="10983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6672" y="16438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電腦與通訊系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8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140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Times New Roman</vt:lpstr>
      <vt:lpstr>Office 佈景主題</vt:lpstr>
      <vt:lpstr>PowerPoint 簡報</vt:lpstr>
    </vt:vector>
  </TitlesOfParts>
  <Company>PCmajin.com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STU10017</cp:lastModifiedBy>
  <cp:revision>83</cp:revision>
  <dcterms:created xsi:type="dcterms:W3CDTF">2015-02-10T11:31:42Z</dcterms:created>
  <dcterms:modified xsi:type="dcterms:W3CDTF">2016-05-03T07:56:11Z</dcterms:modified>
</cp:coreProperties>
</file>