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e9a04e76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9e9a04e76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9e9a04e76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9e9a04e76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9e9a04e76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9e9a04e76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9e9a04e76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9e9a04e76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4ddfc82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4ddfc82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4ddfc82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4ddfc82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9e9a04e76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9e9a04e76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e9a04e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e9a04e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9e9a04e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9e9a04e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e9a04e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e9a04e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9e9a04e7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9e9a04e7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9e9a04e7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9e9a04e7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9e9a04e7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9e9a04e7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9e9a04e76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9e9a04e76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9e9a04e76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9e9a04e7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Boolean Matching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07625"/>
            <a:ext cx="21999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R12921038 </a:t>
            </a:r>
            <a:r>
              <a:rPr lang="zh-TW" sz="1800"/>
              <a:t>王瀞桓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B08901192 楊登堡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Constraint - mapping SAT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11" name="Google Shape;211;p22"/>
          <p:cNvSpPr txBox="1"/>
          <p:nvPr/>
        </p:nvSpPr>
        <p:spPr>
          <a:xfrm>
            <a:off x="0" y="4738450"/>
            <a:ext cx="6611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A Two-Step Search Engine For Large Scale Boolean Matching Under NP3 Equivalence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977"/>
            <a:ext cx="9143999" cy="285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450" y="0"/>
            <a:ext cx="3554549" cy="1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Constraint - miter SAT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5" y="1307850"/>
            <a:ext cx="2702090" cy="31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0" y="4545375"/>
            <a:ext cx="661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Boolean Matching of Function Vectors with Strengthened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A Two-Step Search Engine For Large Scale Boolean Matching Under NP3 Equivalence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450" y="0"/>
            <a:ext cx="3554549" cy="1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Constraint - learned clauses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0" y="4821100"/>
            <a:ext cx="6611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Boolean Matching of Function Vectors with Strengthened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50" y="1567550"/>
            <a:ext cx="56673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 - cases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694400"/>
            <a:ext cx="51911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 - constraints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227800"/>
            <a:ext cx="51816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 - other potential signatures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680125"/>
            <a:ext cx="3924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Expermental Result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For the current model, it only can solve smaller cases.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Simplifing AIG only have little improvement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sweep, strash, fraig, rewrite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 Performance overhead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how to find better candidate matching pair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25" y="1909900"/>
            <a:ext cx="3087964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0" y="4821100"/>
            <a:ext cx="914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[4] </a:t>
            </a: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Invited Paper: 2023 ICCAD CAD Contest Problem A: Multi-bit Large-scale Boolean Matching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Outline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b</a:t>
            </a:r>
            <a:r>
              <a:rPr lang="zh-TW" sz="2400"/>
              <a:t>oolean matching intro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algorithm flow diagram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data 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constraint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solved case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problem and discussion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boolean matching intro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61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input matching pair : {(a0, a1), (x0, x1)},  {(b0, b1), (y0, y1)},  {(c), (z)}}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output matching pair: {(h0, h1), (u0, u1)},  {(m0, m1), (w0, w1)}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25" y="1307847"/>
            <a:ext cx="63879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algorithm flow diagram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456350" y="1766525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.v  to .aag by ABC &amp; yosys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128413" y="1877225"/>
            <a:ext cx="7995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018475" y="1766525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read .aag  by our cirMgr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748363" y="1877225"/>
            <a:ext cx="7995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456350" y="2631700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define I/O solver class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128413" y="2742400"/>
            <a:ext cx="7995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018500" y="2631700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add aig cnf and constraints for I/O solver to solve sat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7748363" y="2742400"/>
            <a:ext cx="7995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456350" y="3496875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O solver finds potential matching pair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018500" y="3496875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I solver finds learned clause for outputsolver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748363" y="3607575"/>
            <a:ext cx="7995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456350" y="4294625"/>
            <a:ext cx="2581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If I solver unsat, case solved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094675" y="3590025"/>
            <a:ext cx="867000" cy="27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iterate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data structure </a:t>
            </a:r>
            <a:endParaRPr sz="300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 sz="2400"/>
              <a:t>define our aig data structure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 sz="2400"/>
              <a:t>aig member and method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pi, po, and, inv gate 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topological order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dfs traversal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func/struc supp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unateness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2400"/>
              <a:t>symmetry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data structure</a:t>
            </a:r>
            <a:endParaRPr sz="3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BDD (ABC package)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 sz="2400"/>
              <a:t>not </a:t>
            </a:r>
            <a:r>
              <a:rPr lang="zh-TW" sz="2400"/>
              <a:t>suitable</a:t>
            </a:r>
            <a:r>
              <a:rPr lang="zh-TW" sz="2400"/>
              <a:t> for large case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 sz="2400"/>
              <a:t>time and memory consuming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 sz="2400"/>
              <a:t>hard to encode into CNF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Constraint</a:t>
            </a:r>
            <a:endParaRPr sz="3000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0" y="4584325"/>
            <a:ext cx="6611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Boolean Matching of Function Vectors with Strengthened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A Two-Step Search Engine For Large Scale Boolean Matching Under NP3 Equivalence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88" y="1307850"/>
            <a:ext cx="2839012" cy="317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Constraint - mapping SAT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Basic constraints to require PI/PO mapping matrix: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450" y="0"/>
            <a:ext cx="3554549" cy="16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0" y="4738450"/>
            <a:ext cx="6611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A Two-Step Search Engine For Large Scale Boolean Matching Under NP3 Equivalence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25" y="2094722"/>
            <a:ext cx="4248150" cy="23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Constraint - mapping SAT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From Lemma 2 in [3], two </a:t>
            </a:r>
            <a:r>
              <a:rPr b="1" lang="zh-TW"/>
              <a:t>inputs(outputs) can match only if they have the same degree.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Under the given problem, there is a weaker lemma: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Let FuncSupp(f) be the functional support of a Boolean function 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|FuncSupp(fi)| &gt; |FuncSupp(gj)|, then gj cannot map to fi.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Let FuncSupp(x) be the set of Boolean functions where x is one of their functional supports.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If |FuncSupp(xi)| &gt; |FuncSupp(yj)|, then xi cannot map to yj.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450" y="0"/>
            <a:ext cx="3554549" cy="16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0" y="4567675"/>
            <a:ext cx="661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A Two-Step Search Engine For Large Scale Boolean Matching Under NP3 Equivalence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zh-T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Large-scale Boolean Matching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