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5"/>
  </p:notesMasterIdLst>
  <p:sldIdLst>
    <p:sldId id="286" r:id="rId2"/>
    <p:sldId id="262" r:id="rId3"/>
    <p:sldId id="261" r:id="rId4"/>
    <p:sldId id="280" r:id="rId5"/>
    <p:sldId id="288" r:id="rId6"/>
    <p:sldId id="284" r:id="rId7"/>
    <p:sldId id="287" r:id="rId8"/>
    <p:sldId id="264" r:id="rId9"/>
    <p:sldId id="283" r:id="rId10"/>
    <p:sldId id="276" r:id="rId11"/>
    <p:sldId id="282" r:id="rId12"/>
    <p:sldId id="279" r:id="rId13"/>
    <p:sldId id="285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4" autoAdjust="0"/>
    <p:restoredTop sz="94660"/>
  </p:normalViewPr>
  <p:slideViewPr>
    <p:cSldViewPr snapToGrid="0">
      <p:cViewPr>
        <p:scale>
          <a:sx n="68" d="100"/>
          <a:sy n="68" d="100"/>
        </p:scale>
        <p:origin x="-763" y="-4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523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EE4EF-81E7-4427-995F-AB0B97F614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602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90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26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31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55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0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68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683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414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EE4EF-81E7-4427-995F-AB0B97F614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60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28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8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>
            <a:spLocks noGrp="1"/>
          </p:cNvSpPr>
          <p:nvPr>
            <p:ph type="pic" sz="quarter" idx="10"/>
          </p:nvPr>
        </p:nvSpPr>
        <p:spPr>
          <a:xfrm>
            <a:off x="1348928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7" name="任意多边形: 形状 16"/>
          <p:cNvSpPr>
            <a:spLocks noGrp="1"/>
          </p:cNvSpPr>
          <p:nvPr>
            <p:ph type="pic" sz="quarter" idx="11"/>
          </p:nvPr>
        </p:nvSpPr>
        <p:spPr>
          <a:xfrm>
            <a:off x="3300561" y="3854550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2"/>
          </p:nvPr>
        </p:nvSpPr>
        <p:spPr>
          <a:xfrm>
            <a:off x="5252194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8" name="任意多边形: 形状 17"/>
          <p:cNvSpPr>
            <a:spLocks noGrp="1"/>
          </p:cNvSpPr>
          <p:nvPr>
            <p:ph type="pic" sz="quarter" idx="13"/>
          </p:nvPr>
        </p:nvSpPr>
        <p:spPr>
          <a:xfrm>
            <a:off x="7203827" y="3854550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任意多边形: 形状 15"/>
          <p:cNvSpPr>
            <a:spLocks noGrp="1"/>
          </p:cNvSpPr>
          <p:nvPr>
            <p:ph type="pic" sz="quarter" idx="14"/>
          </p:nvPr>
        </p:nvSpPr>
        <p:spPr>
          <a:xfrm>
            <a:off x="9155460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28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22" y="2138763"/>
            <a:ext cx="2128676" cy="2128676"/>
          </a:xfrm>
          <a:custGeom>
            <a:avLst/>
            <a:gdLst>
              <a:gd name="connsiteX0" fmla="*/ 1064506 w 2128676"/>
              <a:gd name="connsiteY0" fmla="*/ 0 h 2128676"/>
              <a:gd name="connsiteX1" fmla="*/ 1261062 w 2128676"/>
              <a:gd name="connsiteY1" fmla="*/ 81417 h 2128676"/>
              <a:gd name="connsiteX2" fmla="*/ 2047260 w 2128676"/>
              <a:gd name="connsiteY2" fmla="*/ 867615 h 2128676"/>
              <a:gd name="connsiteX3" fmla="*/ 2047260 w 2128676"/>
              <a:gd name="connsiteY3" fmla="*/ 1260726 h 2128676"/>
              <a:gd name="connsiteX4" fmla="*/ 1260726 w 2128676"/>
              <a:gd name="connsiteY4" fmla="*/ 2047260 h 2128676"/>
              <a:gd name="connsiteX5" fmla="*/ 867615 w 2128676"/>
              <a:gd name="connsiteY5" fmla="*/ 2047260 h 2128676"/>
              <a:gd name="connsiteX6" fmla="*/ 81417 w 2128676"/>
              <a:gd name="connsiteY6" fmla="*/ 1261062 h 2128676"/>
              <a:gd name="connsiteX7" fmla="*/ 81417 w 2128676"/>
              <a:gd name="connsiteY7" fmla="*/ 867950 h 2128676"/>
              <a:gd name="connsiteX8" fmla="*/ 867950 w 2128676"/>
              <a:gd name="connsiteY8" fmla="*/ 81417 h 2128676"/>
              <a:gd name="connsiteX9" fmla="*/ 1064506 w 2128676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6" h="2128676">
                <a:moveTo>
                  <a:pt x="1064506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0" y="867615"/>
                </a:lnTo>
                <a:cubicBezTo>
                  <a:pt x="2155815" y="976170"/>
                  <a:pt x="2155815" y="1152171"/>
                  <a:pt x="2047260" y="1260726"/>
                </a:cubicBezTo>
                <a:lnTo>
                  <a:pt x="1260726" y="2047260"/>
                </a:lnTo>
                <a:cubicBezTo>
                  <a:pt x="1152171" y="2155815"/>
                  <a:pt x="976170" y="2155815"/>
                  <a:pt x="867615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0" y="81417"/>
                </a:lnTo>
                <a:cubicBezTo>
                  <a:pt x="922227" y="27139"/>
                  <a:pt x="993367" y="0"/>
                  <a:pt x="1064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67815" y="2138763"/>
            <a:ext cx="2128676" cy="2128676"/>
          </a:xfrm>
          <a:custGeom>
            <a:avLst/>
            <a:gdLst>
              <a:gd name="connsiteX0" fmla="*/ 1064506 w 2128676"/>
              <a:gd name="connsiteY0" fmla="*/ 0 h 2128676"/>
              <a:gd name="connsiteX1" fmla="*/ 1261062 w 2128676"/>
              <a:gd name="connsiteY1" fmla="*/ 81417 h 2128676"/>
              <a:gd name="connsiteX2" fmla="*/ 2047260 w 2128676"/>
              <a:gd name="connsiteY2" fmla="*/ 867615 h 2128676"/>
              <a:gd name="connsiteX3" fmla="*/ 2047260 w 2128676"/>
              <a:gd name="connsiteY3" fmla="*/ 1260726 h 2128676"/>
              <a:gd name="connsiteX4" fmla="*/ 1260727 w 2128676"/>
              <a:gd name="connsiteY4" fmla="*/ 2047260 h 2128676"/>
              <a:gd name="connsiteX5" fmla="*/ 867615 w 2128676"/>
              <a:gd name="connsiteY5" fmla="*/ 2047260 h 2128676"/>
              <a:gd name="connsiteX6" fmla="*/ 81417 w 2128676"/>
              <a:gd name="connsiteY6" fmla="*/ 1261062 h 2128676"/>
              <a:gd name="connsiteX7" fmla="*/ 81417 w 2128676"/>
              <a:gd name="connsiteY7" fmla="*/ 867950 h 2128676"/>
              <a:gd name="connsiteX8" fmla="*/ 867950 w 2128676"/>
              <a:gd name="connsiteY8" fmla="*/ 81417 h 2128676"/>
              <a:gd name="connsiteX9" fmla="*/ 1064506 w 2128676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6" h="2128676">
                <a:moveTo>
                  <a:pt x="1064506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0" y="867615"/>
                </a:lnTo>
                <a:cubicBezTo>
                  <a:pt x="2155815" y="976170"/>
                  <a:pt x="2155815" y="1152171"/>
                  <a:pt x="2047260" y="1260726"/>
                </a:cubicBezTo>
                <a:lnTo>
                  <a:pt x="1260727" y="2047260"/>
                </a:lnTo>
                <a:cubicBezTo>
                  <a:pt x="1152172" y="2155815"/>
                  <a:pt x="976170" y="2155815"/>
                  <a:pt x="867615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0" y="81417"/>
                </a:lnTo>
                <a:cubicBezTo>
                  <a:pt x="922227" y="27139"/>
                  <a:pt x="993366" y="0"/>
                  <a:pt x="1064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195509" y="2138763"/>
            <a:ext cx="2128676" cy="2128676"/>
          </a:xfrm>
          <a:custGeom>
            <a:avLst/>
            <a:gdLst>
              <a:gd name="connsiteX0" fmla="*/ 1064506 w 2128676"/>
              <a:gd name="connsiteY0" fmla="*/ 0 h 2128676"/>
              <a:gd name="connsiteX1" fmla="*/ 1261062 w 2128676"/>
              <a:gd name="connsiteY1" fmla="*/ 81417 h 2128676"/>
              <a:gd name="connsiteX2" fmla="*/ 2047260 w 2128676"/>
              <a:gd name="connsiteY2" fmla="*/ 867615 h 2128676"/>
              <a:gd name="connsiteX3" fmla="*/ 2047260 w 2128676"/>
              <a:gd name="connsiteY3" fmla="*/ 1260726 h 2128676"/>
              <a:gd name="connsiteX4" fmla="*/ 1260727 w 2128676"/>
              <a:gd name="connsiteY4" fmla="*/ 2047260 h 2128676"/>
              <a:gd name="connsiteX5" fmla="*/ 867615 w 2128676"/>
              <a:gd name="connsiteY5" fmla="*/ 2047260 h 2128676"/>
              <a:gd name="connsiteX6" fmla="*/ 81417 w 2128676"/>
              <a:gd name="connsiteY6" fmla="*/ 1261062 h 2128676"/>
              <a:gd name="connsiteX7" fmla="*/ 81417 w 2128676"/>
              <a:gd name="connsiteY7" fmla="*/ 867950 h 2128676"/>
              <a:gd name="connsiteX8" fmla="*/ 867950 w 2128676"/>
              <a:gd name="connsiteY8" fmla="*/ 81417 h 2128676"/>
              <a:gd name="connsiteX9" fmla="*/ 1064506 w 2128676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6" h="2128676">
                <a:moveTo>
                  <a:pt x="1064506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0" y="867615"/>
                </a:lnTo>
                <a:cubicBezTo>
                  <a:pt x="2155815" y="976170"/>
                  <a:pt x="2155815" y="1152171"/>
                  <a:pt x="2047260" y="1260726"/>
                </a:cubicBezTo>
                <a:lnTo>
                  <a:pt x="1260727" y="2047260"/>
                </a:lnTo>
                <a:cubicBezTo>
                  <a:pt x="1152172" y="2155815"/>
                  <a:pt x="976170" y="2155815"/>
                  <a:pt x="867615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0" y="81417"/>
                </a:lnTo>
                <a:cubicBezTo>
                  <a:pt x="922227" y="27139"/>
                  <a:pt x="993367" y="0"/>
                  <a:pt x="1064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23201" y="2138763"/>
            <a:ext cx="2128677" cy="2128676"/>
          </a:xfrm>
          <a:custGeom>
            <a:avLst/>
            <a:gdLst>
              <a:gd name="connsiteX0" fmla="*/ 1064507 w 2128677"/>
              <a:gd name="connsiteY0" fmla="*/ 0 h 2128676"/>
              <a:gd name="connsiteX1" fmla="*/ 1261062 w 2128677"/>
              <a:gd name="connsiteY1" fmla="*/ 81417 h 2128676"/>
              <a:gd name="connsiteX2" fmla="*/ 2047261 w 2128677"/>
              <a:gd name="connsiteY2" fmla="*/ 867615 h 2128676"/>
              <a:gd name="connsiteX3" fmla="*/ 2047261 w 2128677"/>
              <a:gd name="connsiteY3" fmla="*/ 1260726 h 2128676"/>
              <a:gd name="connsiteX4" fmla="*/ 1260727 w 2128677"/>
              <a:gd name="connsiteY4" fmla="*/ 2047260 h 2128676"/>
              <a:gd name="connsiteX5" fmla="*/ 867616 w 2128677"/>
              <a:gd name="connsiteY5" fmla="*/ 2047260 h 2128676"/>
              <a:gd name="connsiteX6" fmla="*/ 81417 w 2128677"/>
              <a:gd name="connsiteY6" fmla="*/ 1261062 h 2128676"/>
              <a:gd name="connsiteX7" fmla="*/ 81417 w 2128677"/>
              <a:gd name="connsiteY7" fmla="*/ 867950 h 2128676"/>
              <a:gd name="connsiteX8" fmla="*/ 867951 w 2128677"/>
              <a:gd name="connsiteY8" fmla="*/ 81417 h 2128676"/>
              <a:gd name="connsiteX9" fmla="*/ 1064507 w 2128677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7" h="2128676">
                <a:moveTo>
                  <a:pt x="1064507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1" y="867615"/>
                </a:lnTo>
                <a:cubicBezTo>
                  <a:pt x="2155816" y="976170"/>
                  <a:pt x="2155816" y="1152171"/>
                  <a:pt x="2047261" y="1260726"/>
                </a:cubicBezTo>
                <a:lnTo>
                  <a:pt x="1260727" y="2047260"/>
                </a:lnTo>
                <a:cubicBezTo>
                  <a:pt x="1152172" y="2155815"/>
                  <a:pt x="976171" y="2155815"/>
                  <a:pt x="867616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1" y="81417"/>
                </a:lnTo>
                <a:cubicBezTo>
                  <a:pt x="922229" y="27139"/>
                  <a:pt x="993368" y="0"/>
                  <a:pt x="106450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53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49834" y="2010341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609874" y="2010345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869910" y="2010345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37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60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518115" y="752528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11485" y="1061270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096000" y="1370012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874713" y="1920551"/>
            <a:ext cx="3058658" cy="39940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9362328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9784960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0207593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0630227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9208610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90970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89854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88738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87622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6506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5391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84275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3159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82043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809276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798117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786959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775800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764642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753483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742325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31166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720008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708849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697691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8653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67537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66421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65305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64189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63074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61958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60842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59726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-176691" y="1758480"/>
            <a:ext cx="1106331" cy="254302"/>
            <a:chOff x="-115731" y="1766100"/>
            <a:chExt cx="1106331" cy="254302"/>
          </a:xfrm>
          <a:solidFill>
            <a:schemeClr val="accent1"/>
          </a:solidFill>
        </p:grpSpPr>
        <p:sp>
          <p:nvSpPr>
            <p:cNvPr id="54" name="任意多边形 53"/>
            <p:cNvSpPr/>
            <p:nvPr/>
          </p:nvSpPr>
          <p:spPr>
            <a:xfrm>
              <a:off x="35922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29985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24048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8111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12174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6237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300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-5636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-11573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89353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83417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77480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71543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65606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59669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53732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477959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418590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799154" y="2685545"/>
            <a:ext cx="8779581" cy="1106457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TW" sz="6000" b="1" dirty="0" smtClean="0">
                <a:solidFill>
                  <a:schemeClr val="bg1"/>
                </a:solidFill>
                <a:latin typeface="+mn-ea"/>
              </a:rPr>
              <a:t>WWW server</a:t>
            </a:r>
            <a:endParaRPr lang="zh-CN" altLang="en-US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99154" y="3889669"/>
            <a:ext cx="6697556" cy="1082669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thaiDist">
              <a:lnSpc>
                <a:spcPct val="120000"/>
              </a:lnSpc>
            </a:pPr>
            <a:r>
              <a:rPr lang="zh-TW" altLang="en-US" sz="2800" dirty="0" smtClean="0">
                <a:solidFill>
                  <a:schemeClr val="accent1"/>
                </a:solidFill>
                <a:latin typeface="+mn-ea"/>
              </a:rPr>
              <a:t>組員 </a:t>
            </a:r>
            <a:r>
              <a:rPr lang="zh-TW" altLang="en-US" sz="2800" dirty="0" smtClean="0">
                <a:solidFill>
                  <a:schemeClr val="accent1"/>
                </a:solidFill>
                <a:latin typeface="+mn-ea"/>
              </a:rPr>
              <a:t>：</a:t>
            </a:r>
            <a:endParaRPr lang="en-US" altLang="zh-TW" sz="2800" dirty="0" smtClean="0">
              <a:solidFill>
                <a:schemeClr val="accent1"/>
              </a:solidFill>
              <a:latin typeface="+mn-ea"/>
            </a:endParaRPr>
          </a:p>
          <a:p>
            <a:pPr algn="thaiDist">
              <a:lnSpc>
                <a:spcPct val="120000"/>
              </a:lnSpc>
            </a:pPr>
            <a:r>
              <a:rPr lang="zh-TW" altLang="en-US" sz="2800" dirty="0" smtClean="0">
                <a:solidFill>
                  <a:schemeClr val="accent1"/>
                </a:solidFill>
                <a:latin typeface="+mn-ea"/>
              </a:rPr>
              <a:t>方書誠   張哲銘   許靖慧 </a:t>
            </a:r>
            <a:endParaRPr lang="zh-CN" altLang="en-US" sz="28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8" name="Freeform: Shape 60"/>
          <p:cNvSpPr>
            <a:spLocks/>
          </p:cNvSpPr>
          <p:nvPr/>
        </p:nvSpPr>
        <p:spPr bwMode="auto">
          <a:xfrm>
            <a:off x="9453698" y="5970946"/>
            <a:ext cx="387076" cy="387077"/>
          </a:xfrm>
          <a:custGeom>
            <a:avLst/>
            <a:gdLst>
              <a:gd name="T0" fmla="*/ 118 w 236"/>
              <a:gd name="T1" fmla="*/ 142 h 236"/>
              <a:gd name="T2" fmla="*/ 142 w 236"/>
              <a:gd name="T3" fmla="*/ 118 h 236"/>
              <a:gd name="T4" fmla="*/ 137 w 236"/>
              <a:gd name="T5" fmla="*/ 105 h 236"/>
              <a:gd name="T6" fmla="*/ 118 w 236"/>
              <a:gd name="T7" fmla="*/ 95 h 236"/>
              <a:gd name="T8" fmla="*/ 99 w 236"/>
              <a:gd name="T9" fmla="*/ 105 h 236"/>
              <a:gd name="T10" fmla="*/ 94 w 236"/>
              <a:gd name="T11" fmla="*/ 118 h 236"/>
              <a:gd name="T12" fmla="*/ 118 w 236"/>
              <a:gd name="T13" fmla="*/ 142 h 236"/>
              <a:gd name="T14" fmla="*/ 170 w 236"/>
              <a:gd name="T15" fmla="*/ 89 h 236"/>
              <a:gd name="T16" fmla="*/ 170 w 236"/>
              <a:gd name="T17" fmla="*/ 70 h 236"/>
              <a:gd name="T18" fmla="*/ 170 w 236"/>
              <a:gd name="T19" fmla="*/ 67 h 236"/>
              <a:gd name="T20" fmla="*/ 167 w 236"/>
              <a:gd name="T21" fmla="*/ 67 h 236"/>
              <a:gd name="T22" fmla="*/ 147 w 236"/>
              <a:gd name="T23" fmla="*/ 67 h 236"/>
              <a:gd name="T24" fmla="*/ 147 w 236"/>
              <a:gd name="T25" fmla="*/ 90 h 236"/>
              <a:gd name="T26" fmla="*/ 170 w 236"/>
              <a:gd name="T27" fmla="*/ 89 h 236"/>
              <a:gd name="T28" fmla="*/ 118 w 236"/>
              <a:gd name="T29" fmla="*/ 0 h 236"/>
              <a:gd name="T30" fmla="*/ 0 w 236"/>
              <a:gd name="T31" fmla="*/ 118 h 236"/>
              <a:gd name="T32" fmla="*/ 118 w 236"/>
              <a:gd name="T33" fmla="*/ 236 h 236"/>
              <a:gd name="T34" fmla="*/ 236 w 236"/>
              <a:gd name="T35" fmla="*/ 118 h 236"/>
              <a:gd name="T36" fmla="*/ 118 w 236"/>
              <a:gd name="T37" fmla="*/ 0 h 236"/>
              <a:gd name="T38" fmla="*/ 185 w 236"/>
              <a:gd name="T39" fmla="*/ 105 h 236"/>
              <a:gd name="T40" fmla="*/ 185 w 236"/>
              <a:gd name="T41" fmla="*/ 160 h 236"/>
              <a:gd name="T42" fmla="*/ 159 w 236"/>
              <a:gd name="T43" fmla="*/ 186 h 236"/>
              <a:gd name="T44" fmla="*/ 77 w 236"/>
              <a:gd name="T45" fmla="*/ 186 h 236"/>
              <a:gd name="T46" fmla="*/ 51 w 236"/>
              <a:gd name="T47" fmla="*/ 160 h 236"/>
              <a:gd name="T48" fmla="*/ 51 w 236"/>
              <a:gd name="T49" fmla="*/ 105 h 236"/>
              <a:gd name="T50" fmla="*/ 51 w 236"/>
              <a:gd name="T51" fmla="*/ 77 h 236"/>
              <a:gd name="T52" fmla="*/ 77 w 236"/>
              <a:gd name="T53" fmla="*/ 51 h 236"/>
              <a:gd name="T54" fmla="*/ 159 w 236"/>
              <a:gd name="T55" fmla="*/ 51 h 236"/>
              <a:gd name="T56" fmla="*/ 185 w 236"/>
              <a:gd name="T57" fmla="*/ 77 h 236"/>
              <a:gd name="T58" fmla="*/ 185 w 236"/>
              <a:gd name="T59" fmla="*/ 105 h 236"/>
              <a:gd name="T60" fmla="*/ 155 w 236"/>
              <a:gd name="T61" fmla="*/ 118 h 236"/>
              <a:gd name="T62" fmla="*/ 118 w 236"/>
              <a:gd name="T63" fmla="*/ 155 h 236"/>
              <a:gd name="T64" fmla="*/ 81 w 236"/>
              <a:gd name="T65" fmla="*/ 118 h 236"/>
              <a:gd name="T66" fmla="*/ 84 w 236"/>
              <a:gd name="T67" fmla="*/ 105 h 236"/>
              <a:gd name="T68" fmla="*/ 64 w 236"/>
              <a:gd name="T69" fmla="*/ 105 h 236"/>
              <a:gd name="T70" fmla="*/ 64 w 236"/>
              <a:gd name="T71" fmla="*/ 160 h 236"/>
              <a:gd name="T72" fmla="*/ 77 w 236"/>
              <a:gd name="T73" fmla="*/ 172 h 236"/>
              <a:gd name="T74" fmla="*/ 159 w 236"/>
              <a:gd name="T75" fmla="*/ 172 h 236"/>
              <a:gd name="T76" fmla="*/ 172 w 236"/>
              <a:gd name="T77" fmla="*/ 160 h 236"/>
              <a:gd name="T78" fmla="*/ 172 w 236"/>
              <a:gd name="T79" fmla="*/ 105 h 236"/>
              <a:gd name="T80" fmla="*/ 152 w 236"/>
              <a:gd name="T81" fmla="*/ 105 h 236"/>
              <a:gd name="T82" fmla="*/ 155 w 236"/>
              <a:gd name="T83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Freeform: Shape 61"/>
          <p:cNvSpPr>
            <a:spLocks/>
          </p:cNvSpPr>
          <p:nvPr/>
        </p:nvSpPr>
        <p:spPr bwMode="auto">
          <a:xfrm>
            <a:off x="10746340" y="5964287"/>
            <a:ext cx="400395" cy="400395"/>
          </a:xfrm>
          <a:custGeom>
            <a:avLst/>
            <a:gdLst>
              <a:gd name="T0" fmla="*/ 119 w 236"/>
              <a:gd name="T1" fmla="*/ 123 h 236"/>
              <a:gd name="T2" fmla="*/ 111 w 236"/>
              <a:gd name="T3" fmla="*/ 131 h 236"/>
              <a:gd name="T4" fmla="*/ 115 w 236"/>
              <a:gd name="T5" fmla="*/ 138 h 236"/>
              <a:gd name="T6" fmla="*/ 115 w 236"/>
              <a:gd name="T7" fmla="*/ 150 h 236"/>
              <a:gd name="T8" fmla="*/ 118 w 236"/>
              <a:gd name="T9" fmla="*/ 154 h 236"/>
              <a:gd name="T10" fmla="*/ 119 w 236"/>
              <a:gd name="T11" fmla="*/ 154 h 236"/>
              <a:gd name="T12" fmla="*/ 122 w 236"/>
              <a:gd name="T13" fmla="*/ 150 h 236"/>
              <a:gd name="T14" fmla="*/ 122 w 236"/>
              <a:gd name="T15" fmla="*/ 138 h 236"/>
              <a:gd name="T16" fmla="*/ 126 w 236"/>
              <a:gd name="T17" fmla="*/ 131 h 236"/>
              <a:gd name="T18" fmla="*/ 119 w 236"/>
              <a:gd name="T19" fmla="*/ 123 h 236"/>
              <a:gd name="T20" fmla="*/ 119 w 236"/>
              <a:gd name="T21" fmla="*/ 66 h 236"/>
              <a:gd name="T22" fmla="*/ 100 w 236"/>
              <a:gd name="T23" fmla="*/ 84 h 236"/>
              <a:gd name="T24" fmla="*/ 100 w 236"/>
              <a:gd name="T25" fmla="*/ 102 h 236"/>
              <a:gd name="T26" fmla="*/ 137 w 236"/>
              <a:gd name="T27" fmla="*/ 102 h 236"/>
              <a:gd name="T28" fmla="*/ 137 w 236"/>
              <a:gd name="T29" fmla="*/ 84 h 236"/>
              <a:gd name="T30" fmla="*/ 119 w 236"/>
              <a:gd name="T31" fmla="*/ 66 h 236"/>
              <a:gd name="T32" fmla="*/ 118 w 236"/>
              <a:gd name="T33" fmla="*/ 0 h 236"/>
              <a:gd name="T34" fmla="*/ 0 w 236"/>
              <a:gd name="T35" fmla="*/ 118 h 236"/>
              <a:gd name="T36" fmla="*/ 118 w 236"/>
              <a:gd name="T37" fmla="*/ 236 h 236"/>
              <a:gd name="T38" fmla="*/ 236 w 236"/>
              <a:gd name="T39" fmla="*/ 118 h 236"/>
              <a:gd name="T40" fmla="*/ 118 w 236"/>
              <a:gd name="T41" fmla="*/ 0 h 236"/>
              <a:gd name="T42" fmla="*/ 164 w 236"/>
              <a:gd name="T43" fmla="*/ 161 h 236"/>
              <a:gd name="T44" fmla="*/ 149 w 236"/>
              <a:gd name="T45" fmla="*/ 176 h 236"/>
              <a:gd name="T46" fmla="*/ 88 w 236"/>
              <a:gd name="T47" fmla="*/ 176 h 236"/>
              <a:gd name="T48" fmla="*/ 73 w 236"/>
              <a:gd name="T49" fmla="*/ 161 h 236"/>
              <a:gd name="T50" fmla="*/ 73 w 236"/>
              <a:gd name="T51" fmla="*/ 105 h 236"/>
              <a:gd name="T52" fmla="*/ 76 w 236"/>
              <a:gd name="T53" fmla="*/ 102 h 236"/>
              <a:gd name="T54" fmla="*/ 86 w 236"/>
              <a:gd name="T55" fmla="*/ 102 h 236"/>
              <a:gd name="T56" fmla="*/ 86 w 236"/>
              <a:gd name="T57" fmla="*/ 84 h 236"/>
              <a:gd name="T58" fmla="*/ 118 w 236"/>
              <a:gd name="T59" fmla="*/ 51 h 236"/>
              <a:gd name="T60" fmla="*/ 119 w 236"/>
              <a:gd name="T61" fmla="*/ 51 h 236"/>
              <a:gd name="T62" fmla="*/ 152 w 236"/>
              <a:gd name="T63" fmla="*/ 84 h 236"/>
              <a:gd name="T64" fmla="*/ 152 w 236"/>
              <a:gd name="T65" fmla="*/ 102 h 236"/>
              <a:gd name="T66" fmla="*/ 161 w 236"/>
              <a:gd name="T67" fmla="*/ 102 h 236"/>
              <a:gd name="T68" fmla="*/ 164 w 236"/>
              <a:gd name="T69" fmla="*/ 105 h 236"/>
              <a:gd name="T70" fmla="*/ 164 w 236"/>
              <a:gd name="T71" fmla="*/ 16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" h="236">
                <a:moveTo>
                  <a:pt x="119" y="123"/>
                </a:moveTo>
                <a:cubicBezTo>
                  <a:pt x="114" y="123"/>
                  <a:pt x="111" y="127"/>
                  <a:pt x="111" y="131"/>
                </a:cubicBezTo>
                <a:cubicBezTo>
                  <a:pt x="111" y="134"/>
                  <a:pt x="112" y="136"/>
                  <a:pt x="115" y="13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5" y="152"/>
                  <a:pt x="116" y="154"/>
                  <a:pt x="118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1" y="154"/>
                  <a:pt x="122" y="152"/>
                  <a:pt x="122" y="150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5" y="136"/>
                  <a:pt x="126" y="134"/>
                  <a:pt x="126" y="131"/>
                </a:cubicBezTo>
                <a:cubicBezTo>
                  <a:pt x="126" y="126"/>
                  <a:pt x="123" y="123"/>
                  <a:pt x="119" y="123"/>
                </a:cubicBezTo>
                <a:close/>
                <a:moveTo>
                  <a:pt x="119" y="66"/>
                </a:moveTo>
                <a:cubicBezTo>
                  <a:pt x="108" y="66"/>
                  <a:pt x="100" y="74"/>
                  <a:pt x="100" y="84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37" y="102"/>
                  <a:pt x="137" y="102"/>
                  <a:pt x="137" y="102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7" y="74"/>
                  <a:pt x="129" y="66"/>
                  <a:pt x="119" y="66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64" y="161"/>
                </a:moveTo>
                <a:cubicBezTo>
                  <a:pt x="164" y="169"/>
                  <a:pt x="157" y="176"/>
                  <a:pt x="149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0" y="176"/>
                  <a:pt x="73" y="169"/>
                  <a:pt x="73" y="161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3" y="103"/>
                  <a:pt x="74" y="102"/>
                  <a:pt x="76" y="102"/>
                </a:cubicBezTo>
                <a:cubicBezTo>
                  <a:pt x="86" y="102"/>
                  <a:pt x="86" y="102"/>
                  <a:pt x="86" y="102"/>
                </a:cubicBezTo>
                <a:cubicBezTo>
                  <a:pt x="86" y="84"/>
                  <a:pt x="86" y="84"/>
                  <a:pt x="86" y="84"/>
                </a:cubicBezTo>
                <a:cubicBezTo>
                  <a:pt x="86" y="66"/>
                  <a:pt x="100" y="52"/>
                  <a:pt x="118" y="5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137" y="52"/>
                  <a:pt x="152" y="66"/>
                  <a:pt x="152" y="84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3" y="102"/>
                  <a:pt x="164" y="103"/>
                  <a:pt x="164" y="105"/>
                </a:cubicBezTo>
                <a:lnTo>
                  <a:pt x="164" y="1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Freeform: Shape 62"/>
          <p:cNvSpPr>
            <a:spLocks/>
          </p:cNvSpPr>
          <p:nvPr/>
        </p:nvSpPr>
        <p:spPr bwMode="auto">
          <a:xfrm>
            <a:off x="10093360" y="5964287"/>
            <a:ext cx="400395" cy="400395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844080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75" grpId="0"/>
      <p:bldP spid="76" grpId="0"/>
      <p:bldP spid="78" grpId="0" animBg="1"/>
      <p:bldP spid="79" grpId="0" animBg="1"/>
      <p:bldP spid="8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28" name="任意多边形 27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41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58659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35701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12743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48978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6682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-1032523" y="1739505"/>
            <a:ext cx="2194349" cy="3582188"/>
          </a:xfrm>
          <a:custGeom>
            <a:avLst/>
            <a:gdLst>
              <a:gd name="connsiteX0" fmla="*/ 895550 w 2194349"/>
              <a:gd name="connsiteY0" fmla="*/ 0 h 3582188"/>
              <a:gd name="connsiteX1" fmla="*/ 1288446 w 2194349"/>
              <a:gd name="connsiteY1" fmla="*/ 0 h 3582188"/>
              <a:gd name="connsiteX2" fmla="*/ 1380209 w 2194349"/>
              <a:gd name="connsiteY2" fmla="*/ 0 h 3582188"/>
              <a:gd name="connsiteX3" fmla="*/ 1709690 w 2194349"/>
              <a:gd name="connsiteY3" fmla="*/ 0 h 3582188"/>
              <a:gd name="connsiteX4" fmla="*/ 1773105 w 2194349"/>
              <a:gd name="connsiteY4" fmla="*/ 0 h 3582188"/>
              <a:gd name="connsiteX5" fmla="*/ 2194349 w 2194349"/>
              <a:gd name="connsiteY5" fmla="*/ 0 h 3582188"/>
              <a:gd name="connsiteX6" fmla="*/ 1298799 w 2194349"/>
              <a:gd name="connsiteY6" fmla="*/ 3582188 h 3582188"/>
              <a:gd name="connsiteX7" fmla="*/ 877555 w 2194349"/>
              <a:gd name="connsiteY7" fmla="*/ 3582188 h 3582188"/>
              <a:gd name="connsiteX8" fmla="*/ 814140 w 2194349"/>
              <a:gd name="connsiteY8" fmla="*/ 3582188 h 3582188"/>
              <a:gd name="connsiteX9" fmla="*/ 484659 w 2194349"/>
              <a:gd name="connsiteY9" fmla="*/ 3582188 h 3582188"/>
              <a:gd name="connsiteX10" fmla="*/ 392896 w 2194349"/>
              <a:gd name="connsiteY10" fmla="*/ 3582188 h 3582188"/>
              <a:gd name="connsiteX11" fmla="*/ 0 w 2194349"/>
              <a:gd name="connsiteY11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4349" h="3582188">
                <a:moveTo>
                  <a:pt x="895550" y="0"/>
                </a:moveTo>
                <a:lnTo>
                  <a:pt x="1288446" y="0"/>
                </a:lnTo>
                <a:lnTo>
                  <a:pt x="1380209" y="0"/>
                </a:lnTo>
                <a:lnTo>
                  <a:pt x="1709690" y="0"/>
                </a:lnTo>
                <a:lnTo>
                  <a:pt x="1773105" y="0"/>
                </a:lnTo>
                <a:lnTo>
                  <a:pt x="2194349" y="0"/>
                </a:lnTo>
                <a:lnTo>
                  <a:pt x="1298799" y="3582188"/>
                </a:lnTo>
                <a:lnTo>
                  <a:pt x="877555" y="3582188"/>
                </a:lnTo>
                <a:lnTo>
                  <a:pt x="814140" y="3582188"/>
                </a:lnTo>
                <a:lnTo>
                  <a:pt x="484659" y="3582188"/>
                </a:lnTo>
                <a:lnTo>
                  <a:pt x="392896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5759957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6068699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0" y="6377441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1549555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4379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263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12148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11032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09916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08800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7684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06568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5452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043370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032212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021053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009895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998736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87578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76419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965261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954102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942944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31785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2062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90946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89831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8715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87599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483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5367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4251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83135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6355834" y="2765942"/>
            <a:ext cx="0" cy="14303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929506" y="2718991"/>
            <a:ext cx="115448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</a:t>
            </a:r>
          </a:p>
          <a:p>
            <a:pPr algn="ctr"/>
            <a:r>
              <a:rPr lang="en-US" altLang="zh-CN" sz="66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04</a:t>
            </a:r>
            <a:endParaRPr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653080" y="268480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TW" altLang="en-US" sz="4000" b="1" dirty="0" smtClean="0">
                <a:solidFill>
                  <a:schemeClr val="bg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參考資料</a:t>
            </a:r>
            <a:endParaRPr lang="en-US" altLang="zh-TW" sz="4000" b="1" dirty="0" smtClean="0">
              <a:solidFill>
                <a:schemeClr val="bg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529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82411" y="1645480"/>
            <a:ext cx="8307277" cy="3139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https://www.ibm.com/developerworks/systems/library/es-nweb/index.html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82411" y="2113832"/>
            <a:ext cx="8050799" cy="3139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https://github.com/linyacool/WebServer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82411" y="2592485"/>
            <a:ext cx="7928135" cy="3139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https://github.com/LambdaSchool/C-Web-Server/blob/master/src/server.c 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22" name="任意多边形 21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82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518115" y="752528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11485" y="1061270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096000" y="1370012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874713" y="1920551"/>
            <a:ext cx="3058658" cy="39940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9362328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9784960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0207593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0630227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9208610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90970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89854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88738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87622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6506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5391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84275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3159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82043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809276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798117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786959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775800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764642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753483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742325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31166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720008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708849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697691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8653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67537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66421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65305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64189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63074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61958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60842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59726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-176691" y="1758480"/>
            <a:ext cx="1106331" cy="254302"/>
            <a:chOff x="-115731" y="1766100"/>
            <a:chExt cx="1106331" cy="254302"/>
          </a:xfrm>
          <a:solidFill>
            <a:schemeClr val="accent1"/>
          </a:solidFill>
        </p:grpSpPr>
        <p:sp>
          <p:nvSpPr>
            <p:cNvPr id="54" name="任意多边形 53"/>
            <p:cNvSpPr/>
            <p:nvPr/>
          </p:nvSpPr>
          <p:spPr>
            <a:xfrm>
              <a:off x="35922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29985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24048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8111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12174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6237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300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-5636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-11573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89353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83417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77480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71543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65606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59669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53732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477959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418590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799154" y="2685545"/>
            <a:ext cx="8779581" cy="1106457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6000" b="1" dirty="0" smtClean="0">
                <a:solidFill>
                  <a:schemeClr val="bg1"/>
                </a:solidFill>
                <a:latin typeface="+mn-ea"/>
              </a:rPr>
              <a:t>報告完畢感謝觀看</a:t>
            </a:r>
            <a:endParaRPr lang="zh-CN" altLang="en-US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Freeform: Shape 60"/>
          <p:cNvSpPr>
            <a:spLocks/>
          </p:cNvSpPr>
          <p:nvPr/>
        </p:nvSpPr>
        <p:spPr bwMode="auto">
          <a:xfrm>
            <a:off x="9453698" y="5970946"/>
            <a:ext cx="387076" cy="387077"/>
          </a:xfrm>
          <a:custGeom>
            <a:avLst/>
            <a:gdLst>
              <a:gd name="T0" fmla="*/ 118 w 236"/>
              <a:gd name="T1" fmla="*/ 142 h 236"/>
              <a:gd name="T2" fmla="*/ 142 w 236"/>
              <a:gd name="T3" fmla="*/ 118 h 236"/>
              <a:gd name="T4" fmla="*/ 137 w 236"/>
              <a:gd name="T5" fmla="*/ 105 h 236"/>
              <a:gd name="T6" fmla="*/ 118 w 236"/>
              <a:gd name="T7" fmla="*/ 95 h 236"/>
              <a:gd name="T8" fmla="*/ 99 w 236"/>
              <a:gd name="T9" fmla="*/ 105 h 236"/>
              <a:gd name="T10" fmla="*/ 94 w 236"/>
              <a:gd name="T11" fmla="*/ 118 h 236"/>
              <a:gd name="T12" fmla="*/ 118 w 236"/>
              <a:gd name="T13" fmla="*/ 142 h 236"/>
              <a:gd name="T14" fmla="*/ 170 w 236"/>
              <a:gd name="T15" fmla="*/ 89 h 236"/>
              <a:gd name="T16" fmla="*/ 170 w 236"/>
              <a:gd name="T17" fmla="*/ 70 h 236"/>
              <a:gd name="T18" fmla="*/ 170 w 236"/>
              <a:gd name="T19" fmla="*/ 67 h 236"/>
              <a:gd name="T20" fmla="*/ 167 w 236"/>
              <a:gd name="T21" fmla="*/ 67 h 236"/>
              <a:gd name="T22" fmla="*/ 147 w 236"/>
              <a:gd name="T23" fmla="*/ 67 h 236"/>
              <a:gd name="T24" fmla="*/ 147 w 236"/>
              <a:gd name="T25" fmla="*/ 90 h 236"/>
              <a:gd name="T26" fmla="*/ 170 w 236"/>
              <a:gd name="T27" fmla="*/ 89 h 236"/>
              <a:gd name="T28" fmla="*/ 118 w 236"/>
              <a:gd name="T29" fmla="*/ 0 h 236"/>
              <a:gd name="T30" fmla="*/ 0 w 236"/>
              <a:gd name="T31" fmla="*/ 118 h 236"/>
              <a:gd name="T32" fmla="*/ 118 w 236"/>
              <a:gd name="T33" fmla="*/ 236 h 236"/>
              <a:gd name="T34" fmla="*/ 236 w 236"/>
              <a:gd name="T35" fmla="*/ 118 h 236"/>
              <a:gd name="T36" fmla="*/ 118 w 236"/>
              <a:gd name="T37" fmla="*/ 0 h 236"/>
              <a:gd name="T38" fmla="*/ 185 w 236"/>
              <a:gd name="T39" fmla="*/ 105 h 236"/>
              <a:gd name="T40" fmla="*/ 185 w 236"/>
              <a:gd name="T41" fmla="*/ 160 h 236"/>
              <a:gd name="T42" fmla="*/ 159 w 236"/>
              <a:gd name="T43" fmla="*/ 186 h 236"/>
              <a:gd name="T44" fmla="*/ 77 w 236"/>
              <a:gd name="T45" fmla="*/ 186 h 236"/>
              <a:gd name="T46" fmla="*/ 51 w 236"/>
              <a:gd name="T47" fmla="*/ 160 h 236"/>
              <a:gd name="T48" fmla="*/ 51 w 236"/>
              <a:gd name="T49" fmla="*/ 105 h 236"/>
              <a:gd name="T50" fmla="*/ 51 w 236"/>
              <a:gd name="T51" fmla="*/ 77 h 236"/>
              <a:gd name="T52" fmla="*/ 77 w 236"/>
              <a:gd name="T53" fmla="*/ 51 h 236"/>
              <a:gd name="T54" fmla="*/ 159 w 236"/>
              <a:gd name="T55" fmla="*/ 51 h 236"/>
              <a:gd name="T56" fmla="*/ 185 w 236"/>
              <a:gd name="T57" fmla="*/ 77 h 236"/>
              <a:gd name="T58" fmla="*/ 185 w 236"/>
              <a:gd name="T59" fmla="*/ 105 h 236"/>
              <a:gd name="T60" fmla="*/ 155 w 236"/>
              <a:gd name="T61" fmla="*/ 118 h 236"/>
              <a:gd name="T62" fmla="*/ 118 w 236"/>
              <a:gd name="T63" fmla="*/ 155 h 236"/>
              <a:gd name="T64" fmla="*/ 81 w 236"/>
              <a:gd name="T65" fmla="*/ 118 h 236"/>
              <a:gd name="T66" fmla="*/ 84 w 236"/>
              <a:gd name="T67" fmla="*/ 105 h 236"/>
              <a:gd name="T68" fmla="*/ 64 w 236"/>
              <a:gd name="T69" fmla="*/ 105 h 236"/>
              <a:gd name="T70" fmla="*/ 64 w 236"/>
              <a:gd name="T71" fmla="*/ 160 h 236"/>
              <a:gd name="T72" fmla="*/ 77 w 236"/>
              <a:gd name="T73" fmla="*/ 172 h 236"/>
              <a:gd name="T74" fmla="*/ 159 w 236"/>
              <a:gd name="T75" fmla="*/ 172 h 236"/>
              <a:gd name="T76" fmla="*/ 172 w 236"/>
              <a:gd name="T77" fmla="*/ 160 h 236"/>
              <a:gd name="T78" fmla="*/ 172 w 236"/>
              <a:gd name="T79" fmla="*/ 105 h 236"/>
              <a:gd name="T80" fmla="*/ 152 w 236"/>
              <a:gd name="T81" fmla="*/ 105 h 236"/>
              <a:gd name="T82" fmla="*/ 155 w 236"/>
              <a:gd name="T83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Freeform: Shape 61"/>
          <p:cNvSpPr>
            <a:spLocks/>
          </p:cNvSpPr>
          <p:nvPr/>
        </p:nvSpPr>
        <p:spPr bwMode="auto">
          <a:xfrm>
            <a:off x="10746340" y="5964287"/>
            <a:ext cx="400395" cy="400395"/>
          </a:xfrm>
          <a:custGeom>
            <a:avLst/>
            <a:gdLst>
              <a:gd name="T0" fmla="*/ 119 w 236"/>
              <a:gd name="T1" fmla="*/ 123 h 236"/>
              <a:gd name="T2" fmla="*/ 111 w 236"/>
              <a:gd name="T3" fmla="*/ 131 h 236"/>
              <a:gd name="T4" fmla="*/ 115 w 236"/>
              <a:gd name="T5" fmla="*/ 138 h 236"/>
              <a:gd name="T6" fmla="*/ 115 w 236"/>
              <a:gd name="T7" fmla="*/ 150 h 236"/>
              <a:gd name="T8" fmla="*/ 118 w 236"/>
              <a:gd name="T9" fmla="*/ 154 h 236"/>
              <a:gd name="T10" fmla="*/ 119 w 236"/>
              <a:gd name="T11" fmla="*/ 154 h 236"/>
              <a:gd name="T12" fmla="*/ 122 w 236"/>
              <a:gd name="T13" fmla="*/ 150 h 236"/>
              <a:gd name="T14" fmla="*/ 122 w 236"/>
              <a:gd name="T15" fmla="*/ 138 h 236"/>
              <a:gd name="T16" fmla="*/ 126 w 236"/>
              <a:gd name="T17" fmla="*/ 131 h 236"/>
              <a:gd name="T18" fmla="*/ 119 w 236"/>
              <a:gd name="T19" fmla="*/ 123 h 236"/>
              <a:gd name="T20" fmla="*/ 119 w 236"/>
              <a:gd name="T21" fmla="*/ 66 h 236"/>
              <a:gd name="T22" fmla="*/ 100 w 236"/>
              <a:gd name="T23" fmla="*/ 84 h 236"/>
              <a:gd name="T24" fmla="*/ 100 w 236"/>
              <a:gd name="T25" fmla="*/ 102 h 236"/>
              <a:gd name="T26" fmla="*/ 137 w 236"/>
              <a:gd name="T27" fmla="*/ 102 h 236"/>
              <a:gd name="T28" fmla="*/ 137 w 236"/>
              <a:gd name="T29" fmla="*/ 84 h 236"/>
              <a:gd name="T30" fmla="*/ 119 w 236"/>
              <a:gd name="T31" fmla="*/ 66 h 236"/>
              <a:gd name="T32" fmla="*/ 118 w 236"/>
              <a:gd name="T33" fmla="*/ 0 h 236"/>
              <a:gd name="T34" fmla="*/ 0 w 236"/>
              <a:gd name="T35" fmla="*/ 118 h 236"/>
              <a:gd name="T36" fmla="*/ 118 w 236"/>
              <a:gd name="T37" fmla="*/ 236 h 236"/>
              <a:gd name="T38" fmla="*/ 236 w 236"/>
              <a:gd name="T39" fmla="*/ 118 h 236"/>
              <a:gd name="T40" fmla="*/ 118 w 236"/>
              <a:gd name="T41" fmla="*/ 0 h 236"/>
              <a:gd name="T42" fmla="*/ 164 w 236"/>
              <a:gd name="T43" fmla="*/ 161 h 236"/>
              <a:gd name="T44" fmla="*/ 149 w 236"/>
              <a:gd name="T45" fmla="*/ 176 h 236"/>
              <a:gd name="T46" fmla="*/ 88 w 236"/>
              <a:gd name="T47" fmla="*/ 176 h 236"/>
              <a:gd name="T48" fmla="*/ 73 w 236"/>
              <a:gd name="T49" fmla="*/ 161 h 236"/>
              <a:gd name="T50" fmla="*/ 73 w 236"/>
              <a:gd name="T51" fmla="*/ 105 h 236"/>
              <a:gd name="T52" fmla="*/ 76 w 236"/>
              <a:gd name="T53" fmla="*/ 102 h 236"/>
              <a:gd name="T54" fmla="*/ 86 w 236"/>
              <a:gd name="T55" fmla="*/ 102 h 236"/>
              <a:gd name="T56" fmla="*/ 86 w 236"/>
              <a:gd name="T57" fmla="*/ 84 h 236"/>
              <a:gd name="T58" fmla="*/ 118 w 236"/>
              <a:gd name="T59" fmla="*/ 51 h 236"/>
              <a:gd name="T60" fmla="*/ 119 w 236"/>
              <a:gd name="T61" fmla="*/ 51 h 236"/>
              <a:gd name="T62" fmla="*/ 152 w 236"/>
              <a:gd name="T63" fmla="*/ 84 h 236"/>
              <a:gd name="T64" fmla="*/ 152 w 236"/>
              <a:gd name="T65" fmla="*/ 102 h 236"/>
              <a:gd name="T66" fmla="*/ 161 w 236"/>
              <a:gd name="T67" fmla="*/ 102 h 236"/>
              <a:gd name="T68" fmla="*/ 164 w 236"/>
              <a:gd name="T69" fmla="*/ 105 h 236"/>
              <a:gd name="T70" fmla="*/ 164 w 236"/>
              <a:gd name="T71" fmla="*/ 16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" h="236">
                <a:moveTo>
                  <a:pt x="119" y="123"/>
                </a:moveTo>
                <a:cubicBezTo>
                  <a:pt x="114" y="123"/>
                  <a:pt x="111" y="127"/>
                  <a:pt x="111" y="131"/>
                </a:cubicBezTo>
                <a:cubicBezTo>
                  <a:pt x="111" y="134"/>
                  <a:pt x="112" y="136"/>
                  <a:pt x="115" y="13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5" y="152"/>
                  <a:pt x="116" y="154"/>
                  <a:pt x="118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1" y="154"/>
                  <a:pt x="122" y="152"/>
                  <a:pt x="122" y="150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5" y="136"/>
                  <a:pt x="126" y="134"/>
                  <a:pt x="126" y="131"/>
                </a:cubicBezTo>
                <a:cubicBezTo>
                  <a:pt x="126" y="126"/>
                  <a:pt x="123" y="123"/>
                  <a:pt x="119" y="123"/>
                </a:cubicBezTo>
                <a:close/>
                <a:moveTo>
                  <a:pt x="119" y="66"/>
                </a:moveTo>
                <a:cubicBezTo>
                  <a:pt x="108" y="66"/>
                  <a:pt x="100" y="74"/>
                  <a:pt x="100" y="84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37" y="102"/>
                  <a:pt x="137" y="102"/>
                  <a:pt x="137" y="102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7" y="74"/>
                  <a:pt x="129" y="66"/>
                  <a:pt x="119" y="66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64" y="161"/>
                </a:moveTo>
                <a:cubicBezTo>
                  <a:pt x="164" y="169"/>
                  <a:pt x="157" y="176"/>
                  <a:pt x="149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0" y="176"/>
                  <a:pt x="73" y="169"/>
                  <a:pt x="73" y="161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3" y="103"/>
                  <a:pt x="74" y="102"/>
                  <a:pt x="76" y="102"/>
                </a:cubicBezTo>
                <a:cubicBezTo>
                  <a:pt x="86" y="102"/>
                  <a:pt x="86" y="102"/>
                  <a:pt x="86" y="102"/>
                </a:cubicBezTo>
                <a:cubicBezTo>
                  <a:pt x="86" y="84"/>
                  <a:pt x="86" y="84"/>
                  <a:pt x="86" y="84"/>
                </a:cubicBezTo>
                <a:cubicBezTo>
                  <a:pt x="86" y="66"/>
                  <a:pt x="100" y="52"/>
                  <a:pt x="118" y="5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137" y="52"/>
                  <a:pt x="152" y="66"/>
                  <a:pt x="152" y="84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3" y="102"/>
                  <a:pt x="164" y="103"/>
                  <a:pt x="164" y="105"/>
                </a:cubicBezTo>
                <a:lnTo>
                  <a:pt x="164" y="1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Freeform: Shape 62"/>
          <p:cNvSpPr>
            <a:spLocks/>
          </p:cNvSpPr>
          <p:nvPr/>
        </p:nvSpPr>
        <p:spPr bwMode="auto">
          <a:xfrm>
            <a:off x="10093360" y="5964287"/>
            <a:ext cx="400395" cy="400395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81587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75" grpId="0"/>
      <p:bldP spid="78" grpId="0" animBg="1"/>
      <p:bldP spid="79" grpId="0" animBg="1"/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112363" y="2353355"/>
            <a:ext cx="4709474" cy="868137"/>
            <a:chOff x="1112363" y="2469469"/>
            <a:chExt cx="4709474" cy="868137"/>
          </a:xfrm>
        </p:grpSpPr>
        <p:grpSp>
          <p:nvGrpSpPr>
            <p:cNvPr id="36" name="组合 35"/>
            <p:cNvGrpSpPr/>
            <p:nvPr/>
          </p:nvGrpSpPr>
          <p:grpSpPr>
            <a:xfrm>
              <a:off x="1112363" y="2469469"/>
              <a:ext cx="4709474" cy="868137"/>
              <a:chOff x="806160" y="2046513"/>
              <a:chExt cx="3927022" cy="723901"/>
            </a:xfrm>
          </p:grpSpPr>
          <p:sp>
            <p:nvSpPr>
              <p:cNvPr id="35" name="任意多边形 34"/>
              <p:cNvSpPr/>
              <p:nvPr/>
            </p:nvSpPr>
            <p:spPr>
              <a:xfrm>
                <a:off x="844261" y="2117271"/>
                <a:ext cx="3888921" cy="582384"/>
              </a:xfrm>
              <a:custGeom>
                <a:avLst/>
                <a:gdLst>
                  <a:gd name="connsiteX0" fmla="*/ 145596 w 3888921"/>
                  <a:gd name="connsiteY0" fmla="*/ 0 h 582384"/>
                  <a:gd name="connsiteX1" fmla="*/ 209472 w 3888921"/>
                  <a:gd name="connsiteY1" fmla="*/ 0 h 582384"/>
                  <a:gd name="connsiteX2" fmla="*/ 224391 w 3888921"/>
                  <a:gd name="connsiteY2" fmla="*/ 0 h 582384"/>
                  <a:gd name="connsiteX3" fmla="*/ 277956 w 3888921"/>
                  <a:gd name="connsiteY3" fmla="*/ 0 h 582384"/>
                  <a:gd name="connsiteX4" fmla="*/ 288267 w 3888921"/>
                  <a:gd name="connsiteY4" fmla="*/ 0 h 582384"/>
                  <a:gd name="connsiteX5" fmla="*/ 312846 w 3888921"/>
                  <a:gd name="connsiteY5" fmla="*/ 0 h 582384"/>
                  <a:gd name="connsiteX6" fmla="*/ 356751 w 3888921"/>
                  <a:gd name="connsiteY6" fmla="*/ 0 h 582384"/>
                  <a:gd name="connsiteX7" fmla="*/ 376723 w 3888921"/>
                  <a:gd name="connsiteY7" fmla="*/ 0 h 582384"/>
                  <a:gd name="connsiteX8" fmla="*/ 391641 w 3888921"/>
                  <a:gd name="connsiteY8" fmla="*/ 0 h 582384"/>
                  <a:gd name="connsiteX9" fmla="*/ 436790 w 3888921"/>
                  <a:gd name="connsiteY9" fmla="*/ 0 h 582384"/>
                  <a:gd name="connsiteX10" fmla="*/ 445206 w 3888921"/>
                  <a:gd name="connsiteY10" fmla="*/ 0 h 582384"/>
                  <a:gd name="connsiteX11" fmla="*/ 455517 w 3888921"/>
                  <a:gd name="connsiteY11" fmla="*/ 0 h 582384"/>
                  <a:gd name="connsiteX12" fmla="*/ 500666 w 3888921"/>
                  <a:gd name="connsiteY12" fmla="*/ 0 h 582384"/>
                  <a:gd name="connsiteX13" fmla="*/ 515584 w 3888921"/>
                  <a:gd name="connsiteY13" fmla="*/ 0 h 582384"/>
                  <a:gd name="connsiteX14" fmla="*/ 524001 w 3888921"/>
                  <a:gd name="connsiteY14" fmla="*/ 0 h 582384"/>
                  <a:gd name="connsiteX15" fmla="*/ 569150 w 3888921"/>
                  <a:gd name="connsiteY15" fmla="*/ 0 h 582384"/>
                  <a:gd name="connsiteX16" fmla="*/ 579460 w 3888921"/>
                  <a:gd name="connsiteY16" fmla="*/ 0 h 582384"/>
                  <a:gd name="connsiteX17" fmla="*/ 604040 w 3888921"/>
                  <a:gd name="connsiteY17" fmla="*/ 0 h 582384"/>
                  <a:gd name="connsiteX18" fmla="*/ 647944 w 3888921"/>
                  <a:gd name="connsiteY18" fmla="*/ 0 h 582384"/>
                  <a:gd name="connsiteX19" fmla="*/ 667916 w 3888921"/>
                  <a:gd name="connsiteY19" fmla="*/ 0 h 582384"/>
                  <a:gd name="connsiteX20" fmla="*/ 682835 w 3888921"/>
                  <a:gd name="connsiteY20" fmla="*/ 0 h 582384"/>
                  <a:gd name="connsiteX21" fmla="*/ 736400 w 3888921"/>
                  <a:gd name="connsiteY21" fmla="*/ 0 h 582384"/>
                  <a:gd name="connsiteX22" fmla="*/ 746711 w 3888921"/>
                  <a:gd name="connsiteY22" fmla="*/ 0 h 582384"/>
                  <a:gd name="connsiteX23" fmla="*/ 780924 w 3888921"/>
                  <a:gd name="connsiteY23" fmla="*/ 0 h 582384"/>
                  <a:gd name="connsiteX24" fmla="*/ 815195 w 3888921"/>
                  <a:gd name="connsiteY24" fmla="*/ 0 h 582384"/>
                  <a:gd name="connsiteX25" fmla="*/ 844800 w 3888921"/>
                  <a:gd name="connsiteY25" fmla="*/ 0 h 582384"/>
                  <a:gd name="connsiteX26" fmla="*/ 859719 w 3888921"/>
                  <a:gd name="connsiteY26" fmla="*/ 0 h 582384"/>
                  <a:gd name="connsiteX27" fmla="*/ 913284 w 3888921"/>
                  <a:gd name="connsiteY27" fmla="*/ 0 h 582384"/>
                  <a:gd name="connsiteX28" fmla="*/ 923595 w 3888921"/>
                  <a:gd name="connsiteY28" fmla="*/ 0 h 582384"/>
                  <a:gd name="connsiteX29" fmla="*/ 948174 w 3888921"/>
                  <a:gd name="connsiteY29" fmla="*/ 0 h 582384"/>
                  <a:gd name="connsiteX30" fmla="*/ 992079 w 3888921"/>
                  <a:gd name="connsiteY30" fmla="*/ 0 h 582384"/>
                  <a:gd name="connsiteX31" fmla="*/ 1012050 w 3888921"/>
                  <a:gd name="connsiteY31" fmla="*/ 0 h 582384"/>
                  <a:gd name="connsiteX32" fmla="*/ 1026969 w 3888921"/>
                  <a:gd name="connsiteY32" fmla="*/ 0 h 582384"/>
                  <a:gd name="connsiteX33" fmla="*/ 1042662 w 3888921"/>
                  <a:gd name="connsiteY33" fmla="*/ 0 h 582384"/>
                  <a:gd name="connsiteX34" fmla="*/ 1072118 w 3888921"/>
                  <a:gd name="connsiteY34" fmla="*/ 0 h 582384"/>
                  <a:gd name="connsiteX35" fmla="*/ 1080534 w 3888921"/>
                  <a:gd name="connsiteY35" fmla="*/ 0 h 582384"/>
                  <a:gd name="connsiteX36" fmla="*/ 1090845 w 3888921"/>
                  <a:gd name="connsiteY36" fmla="*/ 0 h 582384"/>
                  <a:gd name="connsiteX37" fmla="*/ 1106538 w 3888921"/>
                  <a:gd name="connsiteY37" fmla="*/ 0 h 582384"/>
                  <a:gd name="connsiteX38" fmla="*/ 1121457 w 3888921"/>
                  <a:gd name="connsiteY38" fmla="*/ 0 h 582384"/>
                  <a:gd name="connsiteX39" fmla="*/ 1135994 w 3888921"/>
                  <a:gd name="connsiteY39" fmla="*/ 0 h 582384"/>
                  <a:gd name="connsiteX40" fmla="*/ 1150912 w 3888921"/>
                  <a:gd name="connsiteY40" fmla="*/ 0 h 582384"/>
                  <a:gd name="connsiteX41" fmla="*/ 1159329 w 3888921"/>
                  <a:gd name="connsiteY41" fmla="*/ 0 h 582384"/>
                  <a:gd name="connsiteX42" fmla="*/ 1175022 w 3888921"/>
                  <a:gd name="connsiteY42" fmla="*/ 0 h 582384"/>
                  <a:gd name="connsiteX43" fmla="*/ 1185333 w 3888921"/>
                  <a:gd name="connsiteY43" fmla="*/ 0 h 582384"/>
                  <a:gd name="connsiteX44" fmla="*/ 1204478 w 3888921"/>
                  <a:gd name="connsiteY44" fmla="*/ 0 h 582384"/>
                  <a:gd name="connsiteX45" fmla="*/ 1209912 w 3888921"/>
                  <a:gd name="connsiteY45" fmla="*/ 0 h 582384"/>
                  <a:gd name="connsiteX46" fmla="*/ 1214789 w 3888921"/>
                  <a:gd name="connsiteY46" fmla="*/ 0 h 582384"/>
                  <a:gd name="connsiteX47" fmla="*/ 1239368 w 3888921"/>
                  <a:gd name="connsiteY47" fmla="*/ 0 h 582384"/>
                  <a:gd name="connsiteX48" fmla="*/ 1253817 w 3888921"/>
                  <a:gd name="connsiteY48" fmla="*/ 0 h 582384"/>
                  <a:gd name="connsiteX49" fmla="*/ 1273788 w 3888921"/>
                  <a:gd name="connsiteY49" fmla="*/ 0 h 582384"/>
                  <a:gd name="connsiteX50" fmla="*/ 1283272 w 3888921"/>
                  <a:gd name="connsiteY50" fmla="*/ 0 h 582384"/>
                  <a:gd name="connsiteX51" fmla="*/ 1288707 w 3888921"/>
                  <a:gd name="connsiteY51" fmla="*/ 0 h 582384"/>
                  <a:gd name="connsiteX52" fmla="*/ 1303244 w 3888921"/>
                  <a:gd name="connsiteY52" fmla="*/ 0 h 582384"/>
                  <a:gd name="connsiteX53" fmla="*/ 1318163 w 3888921"/>
                  <a:gd name="connsiteY53" fmla="*/ 0 h 582384"/>
                  <a:gd name="connsiteX54" fmla="*/ 1333856 w 3888921"/>
                  <a:gd name="connsiteY54" fmla="*/ 0 h 582384"/>
                  <a:gd name="connsiteX55" fmla="*/ 1342272 w 3888921"/>
                  <a:gd name="connsiteY55" fmla="*/ 0 h 582384"/>
                  <a:gd name="connsiteX56" fmla="*/ 1352583 w 3888921"/>
                  <a:gd name="connsiteY56" fmla="*/ 0 h 582384"/>
                  <a:gd name="connsiteX57" fmla="*/ 1371728 w 3888921"/>
                  <a:gd name="connsiteY57" fmla="*/ 0 h 582384"/>
                  <a:gd name="connsiteX58" fmla="*/ 1382039 w 3888921"/>
                  <a:gd name="connsiteY58" fmla="*/ 0 h 582384"/>
                  <a:gd name="connsiteX59" fmla="*/ 1397732 w 3888921"/>
                  <a:gd name="connsiteY59" fmla="*/ 0 h 582384"/>
                  <a:gd name="connsiteX60" fmla="*/ 1412650 w 3888921"/>
                  <a:gd name="connsiteY60" fmla="*/ 0 h 582384"/>
                  <a:gd name="connsiteX61" fmla="*/ 1421067 w 3888921"/>
                  <a:gd name="connsiteY61" fmla="*/ 0 h 582384"/>
                  <a:gd name="connsiteX62" fmla="*/ 1450523 w 3888921"/>
                  <a:gd name="connsiteY62" fmla="*/ 0 h 582384"/>
                  <a:gd name="connsiteX63" fmla="*/ 1466215 w 3888921"/>
                  <a:gd name="connsiteY63" fmla="*/ 0 h 582384"/>
                  <a:gd name="connsiteX64" fmla="*/ 1476526 w 3888921"/>
                  <a:gd name="connsiteY64" fmla="*/ 0 h 582384"/>
                  <a:gd name="connsiteX65" fmla="*/ 1501106 w 3888921"/>
                  <a:gd name="connsiteY65" fmla="*/ 0 h 582384"/>
                  <a:gd name="connsiteX66" fmla="*/ 1545010 w 3888921"/>
                  <a:gd name="connsiteY66" fmla="*/ 0 h 582384"/>
                  <a:gd name="connsiteX67" fmla="*/ 1564982 w 3888921"/>
                  <a:gd name="connsiteY67" fmla="*/ 0 h 582384"/>
                  <a:gd name="connsiteX68" fmla="*/ 1579901 w 3888921"/>
                  <a:gd name="connsiteY68" fmla="*/ 0 h 582384"/>
                  <a:gd name="connsiteX69" fmla="*/ 1633466 w 3888921"/>
                  <a:gd name="connsiteY69" fmla="*/ 0 h 582384"/>
                  <a:gd name="connsiteX70" fmla="*/ 1643777 w 3888921"/>
                  <a:gd name="connsiteY70" fmla="*/ 0 h 582384"/>
                  <a:gd name="connsiteX71" fmla="*/ 1677990 w 3888921"/>
                  <a:gd name="connsiteY71" fmla="*/ 0 h 582384"/>
                  <a:gd name="connsiteX72" fmla="*/ 1712261 w 3888921"/>
                  <a:gd name="connsiteY72" fmla="*/ 0 h 582384"/>
                  <a:gd name="connsiteX73" fmla="*/ 1741866 w 3888921"/>
                  <a:gd name="connsiteY73" fmla="*/ 0 h 582384"/>
                  <a:gd name="connsiteX74" fmla="*/ 1756785 w 3888921"/>
                  <a:gd name="connsiteY74" fmla="*/ 0 h 582384"/>
                  <a:gd name="connsiteX75" fmla="*/ 1810350 w 3888921"/>
                  <a:gd name="connsiteY75" fmla="*/ 0 h 582384"/>
                  <a:gd name="connsiteX76" fmla="*/ 1820661 w 3888921"/>
                  <a:gd name="connsiteY76" fmla="*/ 0 h 582384"/>
                  <a:gd name="connsiteX77" fmla="*/ 1845240 w 3888921"/>
                  <a:gd name="connsiteY77" fmla="*/ 0 h 582384"/>
                  <a:gd name="connsiteX78" fmla="*/ 1889145 w 3888921"/>
                  <a:gd name="connsiteY78" fmla="*/ 0 h 582384"/>
                  <a:gd name="connsiteX79" fmla="*/ 1909116 w 3888921"/>
                  <a:gd name="connsiteY79" fmla="*/ 0 h 582384"/>
                  <a:gd name="connsiteX80" fmla="*/ 1924035 w 3888921"/>
                  <a:gd name="connsiteY80" fmla="*/ 0 h 582384"/>
                  <a:gd name="connsiteX81" fmla="*/ 1969183 w 3888921"/>
                  <a:gd name="connsiteY81" fmla="*/ 0 h 582384"/>
                  <a:gd name="connsiteX82" fmla="*/ 1977600 w 3888921"/>
                  <a:gd name="connsiteY82" fmla="*/ 0 h 582384"/>
                  <a:gd name="connsiteX83" fmla="*/ 1987911 w 3888921"/>
                  <a:gd name="connsiteY83" fmla="*/ 0 h 582384"/>
                  <a:gd name="connsiteX84" fmla="*/ 2033059 w 3888921"/>
                  <a:gd name="connsiteY84" fmla="*/ 0 h 582384"/>
                  <a:gd name="connsiteX85" fmla="*/ 2047978 w 3888921"/>
                  <a:gd name="connsiteY85" fmla="*/ 0 h 582384"/>
                  <a:gd name="connsiteX86" fmla="*/ 2056395 w 3888921"/>
                  <a:gd name="connsiteY86" fmla="*/ 0 h 582384"/>
                  <a:gd name="connsiteX87" fmla="*/ 2078052 w 3888921"/>
                  <a:gd name="connsiteY87" fmla="*/ 0 h 582384"/>
                  <a:gd name="connsiteX88" fmla="*/ 2101544 w 3888921"/>
                  <a:gd name="connsiteY88" fmla="*/ 0 h 582384"/>
                  <a:gd name="connsiteX89" fmla="*/ 2111854 w 3888921"/>
                  <a:gd name="connsiteY89" fmla="*/ 0 h 582384"/>
                  <a:gd name="connsiteX90" fmla="*/ 2136434 w 3888921"/>
                  <a:gd name="connsiteY90" fmla="*/ 0 h 582384"/>
                  <a:gd name="connsiteX91" fmla="*/ 2141928 w 3888921"/>
                  <a:gd name="connsiteY91" fmla="*/ 0 h 582384"/>
                  <a:gd name="connsiteX92" fmla="*/ 2156847 w 3888921"/>
                  <a:gd name="connsiteY92" fmla="*/ 0 h 582384"/>
                  <a:gd name="connsiteX93" fmla="*/ 2180338 w 3888921"/>
                  <a:gd name="connsiteY93" fmla="*/ 0 h 582384"/>
                  <a:gd name="connsiteX94" fmla="*/ 2200310 w 3888921"/>
                  <a:gd name="connsiteY94" fmla="*/ 0 h 582384"/>
                  <a:gd name="connsiteX95" fmla="*/ 2210412 w 3888921"/>
                  <a:gd name="connsiteY95" fmla="*/ 0 h 582384"/>
                  <a:gd name="connsiteX96" fmla="*/ 2215228 w 3888921"/>
                  <a:gd name="connsiteY96" fmla="*/ 0 h 582384"/>
                  <a:gd name="connsiteX97" fmla="*/ 2220723 w 3888921"/>
                  <a:gd name="connsiteY97" fmla="*/ 0 h 582384"/>
                  <a:gd name="connsiteX98" fmla="*/ 2245302 w 3888921"/>
                  <a:gd name="connsiteY98" fmla="*/ 0 h 582384"/>
                  <a:gd name="connsiteX99" fmla="*/ 2268794 w 3888921"/>
                  <a:gd name="connsiteY99" fmla="*/ 0 h 582384"/>
                  <a:gd name="connsiteX100" fmla="*/ 2279104 w 3888921"/>
                  <a:gd name="connsiteY100" fmla="*/ 0 h 582384"/>
                  <a:gd name="connsiteX101" fmla="*/ 2289207 w 3888921"/>
                  <a:gd name="connsiteY101" fmla="*/ 0 h 582384"/>
                  <a:gd name="connsiteX102" fmla="*/ 2309179 w 3888921"/>
                  <a:gd name="connsiteY102" fmla="*/ 0 h 582384"/>
                  <a:gd name="connsiteX103" fmla="*/ 2324097 w 3888921"/>
                  <a:gd name="connsiteY103" fmla="*/ 0 h 582384"/>
                  <a:gd name="connsiteX104" fmla="*/ 2347589 w 3888921"/>
                  <a:gd name="connsiteY104" fmla="*/ 0 h 582384"/>
                  <a:gd name="connsiteX105" fmla="*/ 2369246 w 3888921"/>
                  <a:gd name="connsiteY105" fmla="*/ 0 h 582384"/>
                  <a:gd name="connsiteX106" fmla="*/ 2377662 w 3888921"/>
                  <a:gd name="connsiteY106" fmla="*/ 0 h 582384"/>
                  <a:gd name="connsiteX107" fmla="*/ 2387973 w 3888921"/>
                  <a:gd name="connsiteY107" fmla="*/ 0 h 582384"/>
                  <a:gd name="connsiteX108" fmla="*/ 2433122 w 3888921"/>
                  <a:gd name="connsiteY108" fmla="*/ 0 h 582384"/>
                  <a:gd name="connsiteX109" fmla="*/ 2448040 w 3888921"/>
                  <a:gd name="connsiteY109" fmla="*/ 0 h 582384"/>
                  <a:gd name="connsiteX110" fmla="*/ 2456457 w 3888921"/>
                  <a:gd name="connsiteY110" fmla="*/ 0 h 582384"/>
                  <a:gd name="connsiteX111" fmla="*/ 2501605 w 3888921"/>
                  <a:gd name="connsiteY111" fmla="*/ 0 h 582384"/>
                  <a:gd name="connsiteX112" fmla="*/ 2511917 w 3888921"/>
                  <a:gd name="connsiteY112" fmla="*/ 0 h 582384"/>
                  <a:gd name="connsiteX113" fmla="*/ 2536496 w 3888921"/>
                  <a:gd name="connsiteY113" fmla="*/ 0 h 582384"/>
                  <a:gd name="connsiteX114" fmla="*/ 2580400 w 3888921"/>
                  <a:gd name="connsiteY114" fmla="*/ 0 h 582384"/>
                  <a:gd name="connsiteX115" fmla="*/ 2600372 w 3888921"/>
                  <a:gd name="connsiteY115" fmla="*/ 0 h 582384"/>
                  <a:gd name="connsiteX116" fmla="*/ 2615291 w 3888921"/>
                  <a:gd name="connsiteY116" fmla="*/ 0 h 582384"/>
                  <a:gd name="connsiteX117" fmla="*/ 2668856 w 3888921"/>
                  <a:gd name="connsiteY117" fmla="*/ 0 h 582384"/>
                  <a:gd name="connsiteX118" fmla="*/ 2679167 w 3888921"/>
                  <a:gd name="connsiteY118" fmla="*/ 0 h 582384"/>
                  <a:gd name="connsiteX119" fmla="*/ 2713380 w 3888921"/>
                  <a:gd name="connsiteY119" fmla="*/ 0 h 582384"/>
                  <a:gd name="connsiteX120" fmla="*/ 2747650 w 3888921"/>
                  <a:gd name="connsiteY120" fmla="*/ 0 h 582384"/>
                  <a:gd name="connsiteX121" fmla="*/ 2777256 w 3888921"/>
                  <a:gd name="connsiteY121" fmla="*/ 0 h 582384"/>
                  <a:gd name="connsiteX122" fmla="*/ 2792175 w 3888921"/>
                  <a:gd name="connsiteY122" fmla="*/ 0 h 582384"/>
                  <a:gd name="connsiteX123" fmla="*/ 2845740 w 3888921"/>
                  <a:gd name="connsiteY123" fmla="*/ 0 h 582384"/>
                  <a:gd name="connsiteX124" fmla="*/ 2856051 w 3888921"/>
                  <a:gd name="connsiteY124" fmla="*/ 0 h 582384"/>
                  <a:gd name="connsiteX125" fmla="*/ 2858976 w 3888921"/>
                  <a:gd name="connsiteY125" fmla="*/ 0 h 582384"/>
                  <a:gd name="connsiteX126" fmla="*/ 2880630 w 3888921"/>
                  <a:gd name="connsiteY126" fmla="*/ 0 h 582384"/>
                  <a:gd name="connsiteX127" fmla="*/ 2922852 w 3888921"/>
                  <a:gd name="connsiteY127" fmla="*/ 0 h 582384"/>
                  <a:gd name="connsiteX128" fmla="*/ 2924535 w 3888921"/>
                  <a:gd name="connsiteY128" fmla="*/ 0 h 582384"/>
                  <a:gd name="connsiteX129" fmla="*/ 2937771 w 3888921"/>
                  <a:gd name="connsiteY129" fmla="*/ 0 h 582384"/>
                  <a:gd name="connsiteX130" fmla="*/ 2944506 w 3888921"/>
                  <a:gd name="connsiteY130" fmla="*/ 0 h 582384"/>
                  <a:gd name="connsiteX131" fmla="*/ 2959425 w 3888921"/>
                  <a:gd name="connsiteY131" fmla="*/ 0 h 582384"/>
                  <a:gd name="connsiteX132" fmla="*/ 2975118 w 3888921"/>
                  <a:gd name="connsiteY132" fmla="*/ 0 h 582384"/>
                  <a:gd name="connsiteX133" fmla="*/ 2991336 w 3888921"/>
                  <a:gd name="connsiteY133" fmla="*/ 0 h 582384"/>
                  <a:gd name="connsiteX134" fmla="*/ 3001647 w 3888921"/>
                  <a:gd name="connsiteY134" fmla="*/ 0 h 582384"/>
                  <a:gd name="connsiteX135" fmla="*/ 3004574 w 3888921"/>
                  <a:gd name="connsiteY135" fmla="*/ 0 h 582384"/>
                  <a:gd name="connsiteX136" fmla="*/ 3012990 w 3888921"/>
                  <a:gd name="connsiteY136" fmla="*/ 0 h 582384"/>
                  <a:gd name="connsiteX137" fmla="*/ 3023301 w 3888921"/>
                  <a:gd name="connsiteY137" fmla="*/ 0 h 582384"/>
                  <a:gd name="connsiteX138" fmla="*/ 3026226 w 3888921"/>
                  <a:gd name="connsiteY138" fmla="*/ 0 h 582384"/>
                  <a:gd name="connsiteX139" fmla="*/ 3038994 w 3888921"/>
                  <a:gd name="connsiteY139" fmla="*/ 0 h 582384"/>
                  <a:gd name="connsiteX140" fmla="*/ 3053913 w 3888921"/>
                  <a:gd name="connsiteY140" fmla="*/ 0 h 582384"/>
                  <a:gd name="connsiteX141" fmla="*/ 3068450 w 3888921"/>
                  <a:gd name="connsiteY141" fmla="*/ 0 h 582384"/>
                  <a:gd name="connsiteX142" fmla="*/ 3070131 w 3888921"/>
                  <a:gd name="connsiteY142" fmla="*/ 0 h 582384"/>
                  <a:gd name="connsiteX143" fmla="*/ 3083368 w 3888921"/>
                  <a:gd name="connsiteY143" fmla="*/ 0 h 582384"/>
                  <a:gd name="connsiteX144" fmla="*/ 3090102 w 3888921"/>
                  <a:gd name="connsiteY144" fmla="*/ 0 h 582384"/>
                  <a:gd name="connsiteX145" fmla="*/ 3091785 w 3888921"/>
                  <a:gd name="connsiteY145" fmla="*/ 0 h 582384"/>
                  <a:gd name="connsiteX146" fmla="*/ 3105021 w 3888921"/>
                  <a:gd name="connsiteY146" fmla="*/ 0 h 582384"/>
                  <a:gd name="connsiteX147" fmla="*/ 3107478 w 3888921"/>
                  <a:gd name="connsiteY147" fmla="*/ 0 h 582384"/>
                  <a:gd name="connsiteX148" fmla="*/ 3117789 w 3888921"/>
                  <a:gd name="connsiteY148" fmla="*/ 0 h 582384"/>
                  <a:gd name="connsiteX149" fmla="*/ 3136934 w 3888921"/>
                  <a:gd name="connsiteY149" fmla="*/ 0 h 582384"/>
                  <a:gd name="connsiteX150" fmla="*/ 3142368 w 3888921"/>
                  <a:gd name="connsiteY150" fmla="*/ 0 h 582384"/>
                  <a:gd name="connsiteX151" fmla="*/ 3147244 w 3888921"/>
                  <a:gd name="connsiteY151" fmla="*/ 0 h 582384"/>
                  <a:gd name="connsiteX152" fmla="*/ 3150170 w 3888921"/>
                  <a:gd name="connsiteY152" fmla="*/ 0 h 582384"/>
                  <a:gd name="connsiteX153" fmla="*/ 3158586 w 3888921"/>
                  <a:gd name="connsiteY153" fmla="*/ 0 h 582384"/>
                  <a:gd name="connsiteX154" fmla="*/ 3168897 w 3888921"/>
                  <a:gd name="connsiteY154" fmla="*/ 0 h 582384"/>
                  <a:gd name="connsiteX155" fmla="*/ 3171824 w 3888921"/>
                  <a:gd name="connsiteY155" fmla="*/ 0 h 582384"/>
                  <a:gd name="connsiteX156" fmla="*/ 3186273 w 3888921"/>
                  <a:gd name="connsiteY156" fmla="*/ 0 h 582384"/>
                  <a:gd name="connsiteX157" fmla="*/ 3206244 w 3888921"/>
                  <a:gd name="connsiteY157" fmla="*/ 0 h 582384"/>
                  <a:gd name="connsiteX158" fmla="*/ 3214046 w 3888921"/>
                  <a:gd name="connsiteY158" fmla="*/ 0 h 582384"/>
                  <a:gd name="connsiteX159" fmla="*/ 3215728 w 3888921"/>
                  <a:gd name="connsiteY159" fmla="*/ 0 h 582384"/>
                  <a:gd name="connsiteX160" fmla="*/ 3221163 w 3888921"/>
                  <a:gd name="connsiteY160" fmla="*/ 0 h 582384"/>
                  <a:gd name="connsiteX161" fmla="*/ 3228964 w 3888921"/>
                  <a:gd name="connsiteY161" fmla="*/ 0 h 582384"/>
                  <a:gd name="connsiteX162" fmla="*/ 3235700 w 3888921"/>
                  <a:gd name="connsiteY162" fmla="*/ 0 h 582384"/>
                  <a:gd name="connsiteX163" fmla="*/ 3237381 w 3888921"/>
                  <a:gd name="connsiteY163" fmla="*/ 0 h 582384"/>
                  <a:gd name="connsiteX164" fmla="*/ 3250618 w 3888921"/>
                  <a:gd name="connsiteY164" fmla="*/ 0 h 582384"/>
                  <a:gd name="connsiteX165" fmla="*/ 3266311 w 3888921"/>
                  <a:gd name="connsiteY165" fmla="*/ 0 h 582384"/>
                  <a:gd name="connsiteX166" fmla="*/ 3274728 w 3888921"/>
                  <a:gd name="connsiteY166" fmla="*/ 0 h 582384"/>
                  <a:gd name="connsiteX167" fmla="*/ 3282529 w 3888921"/>
                  <a:gd name="connsiteY167" fmla="*/ 0 h 582384"/>
                  <a:gd name="connsiteX168" fmla="*/ 3285039 w 3888921"/>
                  <a:gd name="connsiteY168" fmla="*/ 0 h 582384"/>
                  <a:gd name="connsiteX169" fmla="*/ 3292840 w 3888921"/>
                  <a:gd name="connsiteY169" fmla="*/ 0 h 582384"/>
                  <a:gd name="connsiteX170" fmla="*/ 3304184 w 3888921"/>
                  <a:gd name="connsiteY170" fmla="*/ 0 h 582384"/>
                  <a:gd name="connsiteX171" fmla="*/ 3314495 w 3888921"/>
                  <a:gd name="connsiteY171" fmla="*/ 0 h 582384"/>
                  <a:gd name="connsiteX172" fmla="*/ 3317420 w 3888921"/>
                  <a:gd name="connsiteY172" fmla="*/ 0 h 582384"/>
                  <a:gd name="connsiteX173" fmla="*/ 3330188 w 3888921"/>
                  <a:gd name="connsiteY173" fmla="*/ 0 h 582384"/>
                  <a:gd name="connsiteX174" fmla="*/ 3345106 w 3888921"/>
                  <a:gd name="connsiteY174" fmla="*/ 0 h 582384"/>
                  <a:gd name="connsiteX175" fmla="*/ 3353523 w 3888921"/>
                  <a:gd name="connsiteY175" fmla="*/ 0 h 582384"/>
                  <a:gd name="connsiteX176" fmla="*/ 3361324 w 3888921"/>
                  <a:gd name="connsiteY176" fmla="*/ 0 h 582384"/>
                  <a:gd name="connsiteX177" fmla="*/ 3381296 w 3888921"/>
                  <a:gd name="connsiteY177" fmla="*/ 0 h 582384"/>
                  <a:gd name="connsiteX178" fmla="*/ 3382978 w 3888921"/>
                  <a:gd name="connsiteY178" fmla="*/ 0 h 582384"/>
                  <a:gd name="connsiteX179" fmla="*/ 3396214 w 3888921"/>
                  <a:gd name="connsiteY179" fmla="*/ 0 h 582384"/>
                  <a:gd name="connsiteX180" fmla="*/ 3398671 w 3888921"/>
                  <a:gd name="connsiteY180" fmla="*/ 0 h 582384"/>
                  <a:gd name="connsiteX181" fmla="*/ 3408982 w 3888921"/>
                  <a:gd name="connsiteY181" fmla="*/ 0 h 582384"/>
                  <a:gd name="connsiteX182" fmla="*/ 3433561 w 3888921"/>
                  <a:gd name="connsiteY182" fmla="*/ 0 h 582384"/>
                  <a:gd name="connsiteX183" fmla="*/ 3449780 w 3888921"/>
                  <a:gd name="connsiteY183" fmla="*/ 0 h 582384"/>
                  <a:gd name="connsiteX184" fmla="*/ 3460090 w 3888921"/>
                  <a:gd name="connsiteY184" fmla="*/ 0 h 582384"/>
                  <a:gd name="connsiteX185" fmla="*/ 3477466 w 3888921"/>
                  <a:gd name="connsiteY185" fmla="*/ 0 h 582384"/>
                  <a:gd name="connsiteX186" fmla="*/ 3494304 w 3888921"/>
                  <a:gd name="connsiteY186" fmla="*/ 0 h 582384"/>
                  <a:gd name="connsiteX187" fmla="*/ 3497437 w 3888921"/>
                  <a:gd name="connsiteY187" fmla="*/ 0 h 582384"/>
                  <a:gd name="connsiteX188" fmla="*/ 3512356 w 3888921"/>
                  <a:gd name="connsiteY188" fmla="*/ 0 h 582384"/>
                  <a:gd name="connsiteX189" fmla="*/ 3528574 w 3888921"/>
                  <a:gd name="connsiteY189" fmla="*/ 0 h 582384"/>
                  <a:gd name="connsiteX190" fmla="*/ 3558180 w 3888921"/>
                  <a:gd name="connsiteY190" fmla="*/ 0 h 582384"/>
                  <a:gd name="connsiteX191" fmla="*/ 3565921 w 3888921"/>
                  <a:gd name="connsiteY191" fmla="*/ 0 h 582384"/>
                  <a:gd name="connsiteX192" fmla="*/ 3573099 w 3888921"/>
                  <a:gd name="connsiteY192" fmla="*/ 0 h 582384"/>
                  <a:gd name="connsiteX193" fmla="*/ 3576232 w 3888921"/>
                  <a:gd name="connsiteY193" fmla="*/ 0 h 582384"/>
                  <a:gd name="connsiteX194" fmla="*/ 3610446 w 3888921"/>
                  <a:gd name="connsiteY194" fmla="*/ 0 h 582384"/>
                  <a:gd name="connsiteX195" fmla="*/ 3626664 w 3888921"/>
                  <a:gd name="connsiteY195" fmla="*/ 0 h 582384"/>
                  <a:gd name="connsiteX196" fmla="*/ 3636975 w 3888921"/>
                  <a:gd name="connsiteY196" fmla="*/ 0 h 582384"/>
                  <a:gd name="connsiteX197" fmla="*/ 3644716 w 3888921"/>
                  <a:gd name="connsiteY197" fmla="*/ 0 h 582384"/>
                  <a:gd name="connsiteX198" fmla="*/ 3661554 w 3888921"/>
                  <a:gd name="connsiteY198" fmla="*/ 0 h 582384"/>
                  <a:gd name="connsiteX199" fmla="*/ 3674322 w 3888921"/>
                  <a:gd name="connsiteY199" fmla="*/ 0 h 582384"/>
                  <a:gd name="connsiteX200" fmla="*/ 3689241 w 3888921"/>
                  <a:gd name="connsiteY200" fmla="*/ 0 h 582384"/>
                  <a:gd name="connsiteX201" fmla="*/ 3705459 w 3888921"/>
                  <a:gd name="connsiteY201" fmla="*/ 0 h 582384"/>
                  <a:gd name="connsiteX202" fmla="*/ 3725430 w 3888921"/>
                  <a:gd name="connsiteY202" fmla="*/ 0 h 582384"/>
                  <a:gd name="connsiteX203" fmla="*/ 3740349 w 3888921"/>
                  <a:gd name="connsiteY203" fmla="*/ 0 h 582384"/>
                  <a:gd name="connsiteX204" fmla="*/ 3742806 w 3888921"/>
                  <a:gd name="connsiteY204" fmla="*/ 0 h 582384"/>
                  <a:gd name="connsiteX205" fmla="*/ 3753117 w 3888921"/>
                  <a:gd name="connsiteY205" fmla="*/ 0 h 582384"/>
                  <a:gd name="connsiteX206" fmla="*/ 3756042 w 3888921"/>
                  <a:gd name="connsiteY206" fmla="*/ 0 h 582384"/>
                  <a:gd name="connsiteX207" fmla="*/ 3777696 w 3888921"/>
                  <a:gd name="connsiteY207" fmla="*/ 0 h 582384"/>
                  <a:gd name="connsiteX208" fmla="*/ 3785497 w 3888921"/>
                  <a:gd name="connsiteY208" fmla="*/ 0 h 582384"/>
                  <a:gd name="connsiteX209" fmla="*/ 3793914 w 3888921"/>
                  <a:gd name="connsiteY209" fmla="*/ 0 h 582384"/>
                  <a:gd name="connsiteX210" fmla="*/ 3804225 w 3888921"/>
                  <a:gd name="connsiteY210" fmla="*/ 0 h 582384"/>
                  <a:gd name="connsiteX211" fmla="*/ 3819918 w 3888921"/>
                  <a:gd name="connsiteY211" fmla="*/ 0 h 582384"/>
                  <a:gd name="connsiteX212" fmla="*/ 3821601 w 3888921"/>
                  <a:gd name="connsiteY212" fmla="*/ 0 h 582384"/>
                  <a:gd name="connsiteX213" fmla="*/ 3834837 w 3888921"/>
                  <a:gd name="connsiteY213" fmla="*/ 0 h 582384"/>
                  <a:gd name="connsiteX214" fmla="*/ 3841572 w 3888921"/>
                  <a:gd name="connsiteY214" fmla="*/ 0 h 582384"/>
                  <a:gd name="connsiteX215" fmla="*/ 3849373 w 3888921"/>
                  <a:gd name="connsiteY215" fmla="*/ 0 h 582384"/>
                  <a:gd name="connsiteX216" fmla="*/ 3856491 w 3888921"/>
                  <a:gd name="connsiteY216" fmla="*/ 0 h 582384"/>
                  <a:gd name="connsiteX217" fmla="*/ 3864292 w 3888921"/>
                  <a:gd name="connsiteY217" fmla="*/ 0 h 582384"/>
                  <a:gd name="connsiteX218" fmla="*/ 3872709 w 3888921"/>
                  <a:gd name="connsiteY218" fmla="*/ 0 h 582384"/>
                  <a:gd name="connsiteX219" fmla="*/ 3888402 w 3888921"/>
                  <a:gd name="connsiteY219" fmla="*/ 0 h 582384"/>
                  <a:gd name="connsiteX220" fmla="*/ 3888921 w 3888921"/>
                  <a:gd name="connsiteY220" fmla="*/ 0 h 582384"/>
                  <a:gd name="connsiteX221" fmla="*/ 3743325 w 3888921"/>
                  <a:gd name="connsiteY221" fmla="*/ 582384 h 582384"/>
                  <a:gd name="connsiteX222" fmla="*/ 3742806 w 3888921"/>
                  <a:gd name="connsiteY222" fmla="*/ 582384 h 582384"/>
                  <a:gd name="connsiteX223" fmla="*/ 3727113 w 3888921"/>
                  <a:gd name="connsiteY223" fmla="*/ 582384 h 582384"/>
                  <a:gd name="connsiteX224" fmla="*/ 3718696 w 3888921"/>
                  <a:gd name="connsiteY224" fmla="*/ 582384 h 582384"/>
                  <a:gd name="connsiteX225" fmla="*/ 3710895 w 3888921"/>
                  <a:gd name="connsiteY225" fmla="*/ 582384 h 582384"/>
                  <a:gd name="connsiteX226" fmla="*/ 3703777 w 3888921"/>
                  <a:gd name="connsiteY226" fmla="*/ 582384 h 582384"/>
                  <a:gd name="connsiteX227" fmla="*/ 3695976 w 3888921"/>
                  <a:gd name="connsiteY227" fmla="*/ 582384 h 582384"/>
                  <a:gd name="connsiteX228" fmla="*/ 3689241 w 3888921"/>
                  <a:gd name="connsiteY228" fmla="*/ 582384 h 582384"/>
                  <a:gd name="connsiteX229" fmla="*/ 3676005 w 3888921"/>
                  <a:gd name="connsiteY229" fmla="*/ 582384 h 582384"/>
                  <a:gd name="connsiteX230" fmla="*/ 3674322 w 3888921"/>
                  <a:gd name="connsiteY230" fmla="*/ 582384 h 582384"/>
                  <a:gd name="connsiteX231" fmla="*/ 3658629 w 3888921"/>
                  <a:gd name="connsiteY231" fmla="*/ 582384 h 582384"/>
                  <a:gd name="connsiteX232" fmla="*/ 3648318 w 3888921"/>
                  <a:gd name="connsiteY232" fmla="*/ 582384 h 582384"/>
                  <a:gd name="connsiteX233" fmla="*/ 3639901 w 3888921"/>
                  <a:gd name="connsiteY233" fmla="*/ 582384 h 582384"/>
                  <a:gd name="connsiteX234" fmla="*/ 3632100 w 3888921"/>
                  <a:gd name="connsiteY234" fmla="*/ 582384 h 582384"/>
                  <a:gd name="connsiteX235" fmla="*/ 3610446 w 3888921"/>
                  <a:gd name="connsiteY235" fmla="*/ 582384 h 582384"/>
                  <a:gd name="connsiteX236" fmla="*/ 3607521 w 3888921"/>
                  <a:gd name="connsiteY236" fmla="*/ 582384 h 582384"/>
                  <a:gd name="connsiteX237" fmla="*/ 3597210 w 3888921"/>
                  <a:gd name="connsiteY237" fmla="*/ 582384 h 582384"/>
                  <a:gd name="connsiteX238" fmla="*/ 3594753 w 3888921"/>
                  <a:gd name="connsiteY238" fmla="*/ 582384 h 582384"/>
                  <a:gd name="connsiteX239" fmla="*/ 3579834 w 3888921"/>
                  <a:gd name="connsiteY239" fmla="*/ 582384 h 582384"/>
                  <a:gd name="connsiteX240" fmla="*/ 3559863 w 3888921"/>
                  <a:gd name="connsiteY240" fmla="*/ 582384 h 582384"/>
                  <a:gd name="connsiteX241" fmla="*/ 3543645 w 3888921"/>
                  <a:gd name="connsiteY241" fmla="*/ 582384 h 582384"/>
                  <a:gd name="connsiteX242" fmla="*/ 3528726 w 3888921"/>
                  <a:gd name="connsiteY242" fmla="*/ 582384 h 582384"/>
                  <a:gd name="connsiteX243" fmla="*/ 3515958 w 3888921"/>
                  <a:gd name="connsiteY243" fmla="*/ 582384 h 582384"/>
                  <a:gd name="connsiteX244" fmla="*/ 3499120 w 3888921"/>
                  <a:gd name="connsiteY244" fmla="*/ 582384 h 582384"/>
                  <a:gd name="connsiteX245" fmla="*/ 3491379 w 3888921"/>
                  <a:gd name="connsiteY245" fmla="*/ 582384 h 582384"/>
                  <a:gd name="connsiteX246" fmla="*/ 3481068 w 3888921"/>
                  <a:gd name="connsiteY246" fmla="*/ 582384 h 582384"/>
                  <a:gd name="connsiteX247" fmla="*/ 3464850 w 3888921"/>
                  <a:gd name="connsiteY247" fmla="*/ 582384 h 582384"/>
                  <a:gd name="connsiteX248" fmla="*/ 3430636 w 3888921"/>
                  <a:gd name="connsiteY248" fmla="*/ 582384 h 582384"/>
                  <a:gd name="connsiteX249" fmla="*/ 3427503 w 3888921"/>
                  <a:gd name="connsiteY249" fmla="*/ 582384 h 582384"/>
                  <a:gd name="connsiteX250" fmla="*/ 3420325 w 3888921"/>
                  <a:gd name="connsiteY250" fmla="*/ 582384 h 582384"/>
                  <a:gd name="connsiteX251" fmla="*/ 3412584 w 3888921"/>
                  <a:gd name="connsiteY251" fmla="*/ 582384 h 582384"/>
                  <a:gd name="connsiteX252" fmla="*/ 3382978 w 3888921"/>
                  <a:gd name="connsiteY252" fmla="*/ 582384 h 582384"/>
                  <a:gd name="connsiteX253" fmla="*/ 3366760 w 3888921"/>
                  <a:gd name="connsiteY253" fmla="*/ 582384 h 582384"/>
                  <a:gd name="connsiteX254" fmla="*/ 3351842 w 3888921"/>
                  <a:gd name="connsiteY254" fmla="*/ 582384 h 582384"/>
                  <a:gd name="connsiteX255" fmla="*/ 3348708 w 3888921"/>
                  <a:gd name="connsiteY255" fmla="*/ 582384 h 582384"/>
                  <a:gd name="connsiteX256" fmla="*/ 3331870 w 3888921"/>
                  <a:gd name="connsiteY256" fmla="*/ 582384 h 582384"/>
                  <a:gd name="connsiteX257" fmla="*/ 3314495 w 3888921"/>
                  <a:gd name="connsiteY257" fmla="*/ 582384 h 582384"/>
                  <a:gd name="connsiteX258" fmla="*/ 3304184 w 3888921"/>
                  <a:gd name="connsiteY258" fmla="*/ 582384 h 582384"/>
                  <a:gd name="connsiteX259" fmla="*/ 3287966 w 3888921"/>
                  <a:gd name="connsiteY259" fmla="*/ 582384 h 582384"/>
                  <a:gd name="connsiteX260" fmla="*/ 3263386 w 3888921"/>
                  <a:gd name="connsiteY260" fmla="*/ 582384 h 582384"/>
                  <a:gd name="connsiteX261" fmla="*/ 3253075 w 3888921"/>
                  <a:gd name="connsiteY261" fmla="*/ 582384 h 582384"/>
                  <a:gd name="connsiteX262" fmla="*/ 3250618 w 3888921"/>
                  <a:gd name="connsiteY262" fmla="*/ 582384 h 582384"/>
                  <a:gd name="connsiteX263" fmla="*/ 3237383 w 3888921"/>
                  <a:gd name="connsiteY263" fmla="*/ 582384 h 582384"/>
                  <a:gd name="connsiteX264" fmla="*/ 3235700 w 3888921"/>
                  <a:gd name="connsiteY264" fmla="*/ 582384 h 582384"/>
                  <a:gd name="connsiteX265" fmla="*/ 3215728 w 3888921"/>
                  <a:gd name="connsiteY265" fmla="*/ 582384 h 582384"/>
                  <a:gd name="connsiteX266" fmla="*/ 3207927 w 3888921"/>
                  <a:gd name="connsiteY266" fmla="*/ 582384 h 582384"/>
                  <a:gd name="connsiteX267" fmla="*/ 3199510 w 3888921"/>
                  <a:gd name="connsiteY267" fmla="*/ 582384 h 582384"/>
                  <a:gd name="connsiteX268" fmla="*/ 3184592 w 3888921"/>
                  <a:gd name="connsiteY268" fmla="*/ 582384 h 582384"/>
                  <a:gd name="connsiteX269" fmla="*/ 3171824 w 3888921"/>
                  <a:gd name="connsiteY269" fmla="*/ 582384 h 582384"/>
                  <a:gd name="connsiteX270" fmla="*/ 3168898 w 3888921"/>
                  <a:gd name="connsiteY270" fmla="*/ 582384 h 582384"/>
                  <a:gd name="connsiteX271" fmla="*/ 3158588 w 3888921"/>
                  <a:gd name="connsiteY271" fmla="*/ 582384 h 582384"/>
                  <a:gd name="connsiteX272" fmla="*/ 3147244 w 3888921"/>
                  <a:gd name="connsiteY272" fmla="*/ 582384 h 582384"/>
                  <a:gd name="connsiteX273" fmla="*/ 3139443 w 3888921"/>
                  <a:gd name="connsiteY273" fmla="*/ 582384 h 582384"/>
                  <a:gd name="connsiteX274" fmla="*/ 3136934 w 3888921"/>
                  <a:gd name="connsiteY274" fmla="*/ 582384 h 582384"/>
                  <a:gd name="connsiteX275" fmla="*/ 3129132 w 3888921"/>
                  <a:gd name="connsiteY275" fmla="*/ 582384 h 582384"/>
                  <a:gd name="connsiteX276" fmla="*/ 3120716 w 3888921"/>
                  <a:gd name="connsiteY276" fmla="*/ 582384 h 582384"/>
                  <a:gd name="connsiteX277" fmla="*/ 3105023 w 3888921"/>
                  <a:gd name="connsiteY277" fmla="*/ 582384 h 582384"/>
                  <a:gd name="connsiteX278" fmla="*/ 3091785 w 3888921"/>
                  <a:gd name="connsiteY278" fmla="*/ 582384 h 582384"/>
                  <a:gd name="connsiteX279" fmla="*/ 3090104 w 3888921"/>
                  <a:gd name="connsiteY279" fmla="*/ 582384 h 582384"/>
                  <a:gd name="connsiteX280" fmla="*/ 3083368 w 3888921"/>
                  <a:gd name="connsiteY280" fmla="*/ 582384 h 582384"/>
                  <a:gd name="connsiteX281" fmla="*/ 3075567 w 3888921"/>
                  <a:gd name="connsiteY281" fmla="*/ 582384 h 582384"/>
                  <a:gd name="connsiteX282" fmla="*/ 3070132 w 3888921"/>
                  <a:gd name="connsiteY282" fmla="*/ 582384 h 582384"/>
                  <a:gd name="connsiteX283" fmla="*/ 3068450 w 3888921"/>
                  <a:gd name="connsiteY283" fmla="*/ 582384 h 582384"/>
                  <a:gd name="connsiteX284" fmla="*/ 3060648 w 3888921"/>
                  <a:gd name="connsiteY284" fmla="*/ 582384 h 582384"/>
                  <a:gd name="connsiteX285" fmla="*/ 3040677 w 3888921"/>
                  <a:gd name="connsiteY285" fmla="*/ 582384 h 582384"/>
                  <a:gd name="connsiteX286" fmla="*/ 3026228 w 3888921"/>
                  <a:gd name="connsiteY286" fmla="*/ 582384 h 582384"/>
                  <a:gd name="connsiteX287" fmla="*/ 3023301 w 3888921"/>
                  <a:gd name="connsiteY287" fmla="*/ 582384 h 582384"/>
                  <a:gd name="connsiteX288" fmla="*/ 3012990 w 3888921"/>
                  <a:gd name="connsiteY288" fmla="*/ 582384 h 582384"/>
                  <a:gd name="connsiteX289" fmla="*/ 3004574 w 3888921"/>
                  <a:gd name="connsiteY289" fmla="*/ 582384 h 582384"/>
                  <a:gd name="connsiteX290" fmla="*/ 3001648 w 3888921"/>
                  <a:gd name="connsiteY290" fmla="*/ 582384 h 582384"/>
                  <a:gd name="connsiteX291" fmla="*/ 2996772 w 3888921"/>
                  <a:gd name="connsiteY291" fmla="*/ 582384 h 582384"/>
                  <a:gd name="connsiteX292" fmla="*/ 2991338 w 3888921"/>
                  <a:gd name="connsiteY292" fmla="*/ 582384 h 582384"/>
                  <a:gd name="connsiteX293" fmla="*/ 2972193 w 3888921"/>
                  <a:gd name="connsiteY293" fmla="*/ 582384 h 582384"/>
                  <a:gd name="connsiteX294" fmla="*/ 2961882 w 3888921"/>
                  <a:gd name="connsiteY294" fmla="*/ 582384 h 582384"/>
                  <a:gd name="connsiteX295" fmla="*/ 2959425 w 3888921"/>
                  <a:gd name="connsiteY295" fmla="*/ 582384 h 582384"/>
                  <a:gd name="connsiteX296" fmla="*/ 2946189 w 3888921"/>
                  <a:gd name="connsiteY296" fmla="*/ 582384 h 582384"/>
                  <a:gd name="connsiteX297" fmla="*/ 2944506 w 3888921"/>
                  <a:gd name="connsiteY297" fmla="*/ 582384 h 582384"/>
                  <a:gd name="connsiteX298" fmla="*/ 2937772 w 3888921"/>
                  <a:gd name="connsiteY298" fmla="*/ 582384 h 582384"/>
                  <a:gd name="connsiteX299" fmla="*/ 2924535 w 3888921"/>
                  <a:gd name="connsiteY299" fmla="*/ 582384 h 582384"/>
                  <a:gd name="connsiteX300" fmla="*/ 2922853 w 3888921"/>
                  <a:gd name="connsiteY300" fmla="*/ 582384 h 582384"/>
                  <a:gd name="connsiteX301" fmla="*/ 2908317 w 3888921"/>
                  <a:gd name="connsiteY301" fmla="*/ 582384 h 582384"/>
                  <a:gd name="connsiteX302" fmla="*/ 2893398 w 3888921"/>
                  <a:gd name="connsiteY302" fmla="*/ 582384 h 582384"/>
                  <a:gd name="connsiteX303" fmla="*/ 2880630 w 3888921"/>
                  <a:gd name="connsiteY303" fmla="*/ 582384 h 582384"/>
                  <a:gd name="connsiteX304" fmla="*/ 2877705 w 3888921"/>
                  <a:gd name="connsiteY304" fmla="*/ 582384 h 582384"/>
                  <a:gd name="connsiteX305" fmla="*/ 2867394 w 3888921"/>
                  <a:gd name="connsiteY305" fmla="*/ 582384 h 582384"/>
                  <a:gd name="connsiteX306" fmla="*/ 2858977 w 3888921"/>
                  <a:gd name="connsiteY306" fmla="*/ 582384 h 582384"/>
                  <a:gd name="connsiteX307" fmla="*/ 2856051 w 3888921"/>
                  <a:gd name="connsiteY307" fmla="*/ 582384 h 582384"/>
                  <a:gd name="connsiteX308" fmla="*/ 2845740 w 3888921"/>
                  <a:gd name="connsiteY308" fmla="*/ 582384 h 582384"/>
                  <a:gd name="connsiteX309" fmla="*/ 2829522 w 3888921"/>
                  <a:gd name="connsiteY309" fmla="*/ 582384 h 582384"/>
                  <a:gd name="connsiteX310" fmla="*/ 2813829 w 3888921"/>
                  <a:gd name="connsiteY310" fmla="*/ 582384 h 582384"/>
                  <a:gd name="connsiteX311" fmla="*/ 2798910 w 3888921"/>
                  <a:gd name="connsiteY311" fmla="*/ 582384 h 582384"/>
                  <a:gd name="connsiteX312" fmla="*/ 2792175 w 3888921"/>
                  <a:gd name="connsiteY312" fmla="*/ 582384 h 582384"/>
                  <a:gd name="connsiteX313" fmla="*/ 2778939 w 3888921"/>
                  <a:gd name="connsiteY313" fmla="*/ 582384 h 582384"/>
                  <a:gd name="connsiteX314" fmla="*/ 2777256 w 3888921"/>
                  <a:gd name="connsiteY314" fmla="*/ 582384 h 582384"/>
                  <a:gd name="connsiteX315" fmla="*/ 2735034 w 3888921"/>
                  <a:gd name="connsiteY315" fmla="*/ 582384 h 582384"/>
                  <a:gd name="connsiteX316" fmla="*/ 2713380 w 3888921"/>
                  <a:gd name="connsiteY316" fmla="*/ 582384 h 582384"/>
                  <a:gd name="connsiteX317" fmla="*/ 2710455 w 3888921"/>
                  <a:gd name="connsiteY317" fmla="*/ 582384 h 582384"/>
                  <a:gd name="connsiteX318" fmla="*/ 2700144 w 3888921"/>
                  <a:gd name="connsiteY318" fmla="*/ 582384 h 582384"/>
                  <a:gd name="connsiteX319" fmla="*/ 2646579 w 3888921"/>
                  <a:gd name="connsiteY319" fmla="*/ 582384 h 582384"/>
                  <a:gd name="connsiteX320" fmla="*/ 2631660 w 3888921"/>
                  <a:gd name="connsiteY320" fmla="*/ 582384 h 582384"/>
                  <a:gd name="connsiteX321" fmla="*/ 2602055 w 3888921"/>
                  <a:gd name="connsiteY321" fmla="*/ 582384 h 582384"/>
                  <a:gd name="connsiteX322" fmla="*/ 2567784 w 3888921"/>
                  <a:gd name="connsiteY322" fmla="*/ 582384 h 582384"/>
                  <a:gd name="connsiteX323" fmla="*/ 2533571 w 3888921"/>
                  <a:gd name="connsiteY323" fmla="*/ 582384 h 582384"/>
                  <a:gd name="connsiteX324" fmla="*/ 2523260 w 3888921"/>
                  <a:gd name="connsiteY324" fmla="*/ 582384 h 582384"/>
                  <a:gd name="connsiteX325" fmla="*/ 2469695 w 3888921"/>
                  <a:gd name="connsiteY325" fmla="*/ 582384 h 582384"/>
                  <a:gd name="connsiteX326" fmla="*/ 2454776 w 3888921"/>
                  <a:gd name="connsiteY326" fmla="*/ 582384 h 582384"/>
                  <a:gd name="connsiteX327" fmla="*/ 2434804 w 3888921"/>
                  <a:gd name="connsiteY327" fmla="*/ 582384 h 582384"/>
                  <a:gd name="connsiteX328" fmla="*/ 2390900 w 3888921"/>
                  <a:gd name="connsiteY328" fmla="*/ 582384 h 582384"/>
                  <a:gd name="connsiteX329" fmla="*/ 2366320 w 3888921"/>
                  <a:gd name="connsiteY329" fmla="*/ 582384 h 582384"/>
                  <a:gd name="connsiteX330" fmla="*/ 2356010 w 3888921"/>
                  <a:gd name="connsiteY330" fmla="*/ 582384 h 582384"/>
                  <a:gd name="connsiteX331" fmla="*/ 2310861 w 3888921"/>
                  <a:gd name="connsiteY331" fmla="*/ 582384 h 582384"/>
                  <a:gd name="connsiteX332" fmla="*/ 2302444 w 3888921"/>
                  <a:gd name="connsiteY332" fmla="*/ 582384 h 582384"/>
                  <a:gd name="connsiteX333" fmla="*/ 2287526 w 3888921"/>
                  <a:gd name="connsiteY333" fmla="*/ 582384 h 582384"/>
                  <a:gd name="connsiteX334" fmla="*/ 2242377 w 3888921"/>
                  <a:gd name="connsiteY334" fmla="*/ 582384 h 582384"/>
                  <a:gd name="connsiteX335" fmla="*/ 2232066 w 3888921"/>
                  <a:gd name="connsiteY335" fmla="*/ 582384 h 582384"/>
                  <a:gd name="connsiteX336" fmla="*/ 2223650 w 3888921"/>
                  <a:gd name="connsiteY336" fmla="*/ 582384 h 582384"/>
                  <a:gd name="connsiteX337" fmla="*/ 2201992 w 3888921"/>
                  <a:gd name="connsiteY337" fmla="*/ 582384 h 582384"/>
                  <a:gd name="connsiteX338" fmla="*/ 2178501 w 3888921"/>
                  <a:gd name="connsiteY338" fmla="*/ 582384 h 582384"/>
                  <a:gd name="connsiteX339" fmla="*/ 2163583 w 3888921"/>
                  <a:gd name="connsiteY339" fmla="*/ 582384 h 582384"/>
                  <a:gd name="connsiteX340" fmla="*/ 2143611 w 3888921"/>
                  <a:gd name="connsiteY340" fmla="*/ 582384 h 582384"/>
                  <a:gd name="connsiteX341" fmla="*/ 2133509 w 3888921"/>
                  <a:gd name="connsiteY341" fmla="*/ 582384 h 582384"/>
                  <a:gd name="connsiteX342" fmla="*/ 2123198 w 3888921"/>
                  <a:gd name="connsiteY342" fmla="*/ 582384 h 582384"/>
                  <a:gd name="connsiteX343" fmla="*/ 2099706 w 3888921"/>
                  <a:gd name="connsiteY343" fmla="*/ 582384 h 582384"/>
                  <a:gd name="connsiteX344" fmla="*/ 2075127 w 3888921"/>
                  <a:gd name="connsiteY344" fmla="*/ 582384 h 582384"/>
                  <a:gd name="connsiteX345" fmla="*/ 2069633 w 3888921"/>
                  <a:gd name="connsiteY345" fmla="*/ 582384 h 582384"/>
                  <a:gd name="connsiteX346" fmla="*/ 2064816 w 3888921"/>
                  <a:gd name="connsiteY346" fmla="*/ 582384 h 582384"/>
                  <a:gd name="connsiteX347" fmla="*/ 2054714 w 3888921"/>
                  <a:gd name="connsiteY347" fmla="*/ 582384 h 582384"/>
                  <a:gd name="connsiteX348" fmla="*/ 2034742 w 3888921"/>
                  <a:gd name="connsiteY348" fmla="*/ 582384 h 582384"/>
                  <a:gd name="connsiteX349" fmla="*/ 2011251 w 3888921"/>
                  <a:gd name="connsiteY349" fmla="*/ 582384 h 582384"/>
                  <a:gd name="connsiteX350" fmla="*/ 1996332 w 3888921"/>
                  <a:gd name="connsiteY350" fmla="*/ 582384 h 582384"/>
                  <a:gd name="connsiteX351" fmla="*/ 1990838 w 3888921"/>
                  <a:gd name="connsiteY351" fmla="*/ 582384 h 582384"/>
                  <a:gd name="connsiteX352" fmla="*/ 1966258 w 3888921"/>
                  <a:gd name="connsiteY352" fmla="*/ 582384 h 582384"/>
                  <a:gd name="connsiteX353" fmla="*/ 1955948 w 3888921"/>
                  <a:gd name="connsiteY353" fmla="*/ 582384 h 582384"/>
                  <a:gd name="connsiteX354" fmla="*/ 1932456 w 3888921"/>
                  <a:gd name="connsiteY354" fmla="*/ 582384 h 582384"/>
                  <a:gd name="connsiteX355" fmla="*/ 1910799 w 3888921"/>
                  <a:gd name="connsiteY355" fmla="*/ 582384 h 582384"/>
                  <a:gd name="connsiteX356" fmla="*/ 1902382 w 3888921"/>
                  <a:gd name="connsiteY356" fmla="*/ 582384 h 582384"/>
                  <a:gd name="connsiteX357" fmla="*/ 1887464 w 3888921"/>
                  <a:gd name="connsiteY357" fmla="*/ 582384 h 582384"/>
                  <a:gd name="connsiteX358" fmla="*/ 1842315 w 3888921"/>
                  <a:gd name="connsiteY358" fmla="*/ 582384 h 582384"/>
                  <a:gd name="connsiteX359" fmla="*/ 1832004 w 3888921"/>
                  <a:gd name="connsiteY359" fmla="*/ 582384 h 582384"/>
                  <a:gd name="connsiteX360" fmla="*/ 1823588 w 3888921"/>
                  <a:gd name="connsiteY360" fmla="*/ 582384 h 582384"/>
                  <a:gd name="connsiteX361" fmla="*/ 1778439 w 3888921"/>
                  <a:gd name="connsiteY361" fmla="*/ 582384 h 582384"/>
                  <a:gd name="connsiteX362" fmla="*/ 1763520 w 3888921"/>
                  <a:gd name="connsiteY362" fmla="*/ 582384 h 582384"/>
                  <a:gd name="connsiteX363" fmla="*/ 1743549 w 3888921"/>
                  <a:gd name="connsiteY363" fmla="*/ 582384 h 582384"/>
                  <a:gd name="connsiteX364" fmla="*/ 1699644 w 3888921"/>
                  <a:gd name="connsiteY364" fmla="*/ 582384 h 582384"/>
                  <a:gd name="connsiteX365" fmla="*/ 1675065 w 3888921"/>
                  <a:gd name="connsiteY365" fmla="*/ 582384 h 582384"/>
                  <a:gd name="connsiteX366" fmla="*/ 1664754 w 3888921"/>
                  <a:gd name="connsiteY366" fmla="*/ 582384 h 582384"/>
                  <a:gd name="connsiteX367" fmla="*/ 1611189 w 3888921"/>
                  <a:gd name="connsiteY367" fmla="*/ 582384 h 582384"/>
                  <a:gd name="connsiteX368" fmla="*/ 1596270 w 3888921"/>
                  <a:gd name="connsiteY368" fmla="*/ 582384 h 582384"/>
                  <a:gd name="connsiteX369" fmla="*/ 1566665 w 3888921"/>
                  <a:gd name="connsiteY369" fmla="*/ 582384 h 582384"/>
                  <a:gd name="connsiteX370" fmla="*/ 1532394 w 3888921"/>
                  <a:gd name="connsiteY370" fmla="*/ 582384 h 582384"/>
                  <a:gd name="connsiteX371" fmla="*/ 1498181 w 3888921"/>
                  <a:gd name="connsiteY371" fmla="*/ 582384 h 582384"/>
                  <a:gd name="connsiteX372" fmla="*/ 1487870 w 3888921"/>
                  <a:gd name="connsiteY372" fmla="*/ 582384 h 582384"/>
                  <a:gd name="connsiteX373" fmla="*/ 1434304 w 3888921"/>
                  <a:gd name="connsiteY373" fmla="*/ 582384 h 582384"/>
                  <a:gd name="connsiteX374" fmla="*/ 1419386 w 3888921"/>
                  <a:gd name="connsiteY374" fmla="*/ 582384 h 582384"/>
                  <a:gd name="connsiteX375" fmla="*/ 1399414 w 3888921"/>
                  <a:gd name="connsiteY375" fmla="*/ 582384 h 582384"/>
                  <a:gd name="connsiteX376" fmla="*/ 1355510 w 3888921"/>
                  <a:gd name="connsiteY376" fmla="*/ 582384 h 582384"/>
                  <a:gd name="connsiteX377" fmla="*/ 1330930 w 3888921"/>
                  <a:gd name="connsiteY377" fmla="*/ 582384 h 582384"/>
                  <a:gd name="connsiteX378" fmla="*/ 1320620 w 3888921"/>
                  <a:gd name="connsiteY378" fmla="*/ 582384 h 582384"/>
                  <a:gd name="connsiteX379" fmla="*/ 1304927 w 3888921"/>
                  <a:gd name="connsiteY379" fmla="*/ 582384 h 582384"/>
                  <a:gd name="connsiteX380" fmla="*/ 1275471 w 3888921"/>
                  <a:gd name="connsiteY380" fmla="*/ 582384 h 582384"/>
                  <a:gd name="connsiteX381" fmla="*/ 1267054 w 3888921"/>
                  <a:gd name="connsiteY381" fmla="*/ 582384 h 582384"/>
                  <a:gd name="connsiteX382" fmla="*/ 1252135 w 3888921"/>
                  <a:gd name="connsiteY382" fmla="*/ 582384 h 582384"/>
                  <a:gd name="connsiteX383" fmla="*/ 1236443 w 3888921"/>
                  <a:gd name="connsiteY383" fmla="*/ 582384 h 582384"/>
                  <a:gd name="connsiteX384" fmla="*/ 1226132 w 3888921"/>
                  <a:gd name="connsiteY384" fmla="*/ 582384 h 582384"/>
                  <a:gd name="connsiteX385" fmla="*/ 1206987 w 3888921"/>
                  <a:gd name="connsiteY385" fmla="*/ 582384 h 582384"/>
                  <a:gd name="connsiteX386" fmla="*/ 1196676 w 3888921"/>
                  <a:gd name="connsiteY386" fmla="*/ 582384 h 582384"/>
                  <a:gd name="connsiteX387" fmla="*/ 1188259 w 3888921"/>
                  <a:gd name="connsiteY387" fmla="*/ 582384 h 582384"/>
                  <a:gd name="connsiteX388" fmla="*/ 1172567 w 3888921"/>
                  <a:gd name="connsiteY388" fmla="*/ 582384 h 582384"/>
                  <a:gd name="connsiteX389" fmla="*/ 1157648 w 3888921"/>
                  <a:gd name="connsiteY389" fmla="*/ 582384 h 582384"/>
                  <a:gd name="connsiteX390" fmla="*/ 1143111 w 3888921"/>
                  <a:gd name="connsiteY390" fmla="*/ 582384 h 582384"/>
                  <a:gd name="connsiteX391" fmla="*/ 1137676 w 3888921"/>
                  <a:gd name="connsiteY391" fmla="*/ 582384 h 582384"/>
                  <a:gd name="connsiteX392" fmla="*/ 1128192 w 3888921"/>
                  <a:gd name="connsiteY392" fmla="*/ 582384 h 582384"/>
                  <a:gd name="connsiteX393" fmla="*/ 1108221 w 3888921"/>
                  <a:gd name="connsiteY393" fmla="*/ 582384 h 582384"/>
                  <a:gd name="connsiteX394" fmla="*/ 1093772 w 3888921"/>
                  <a:gd name="connsiteY394" fmla="*/ 582384 h 582384"/>
                  <a:gd name="connsiteX395" fmla="*/ 1069192 w 3888921"/>
                  <a:gd name="connsiteY395" fmla="*/ 582384 h 582384"/>
                  <a:gd name="connsiteX396" fmla="*/ 1064316 w 3888921"/>
                  <a:gd name="connsiteY396" fmla="*/ 582384 h 582384"/>
                  <a:gd name="connsiteX397" fmla="*/ 1058882 w 3888921"/>
                  <a:gd name="connsiteY397" fmla="*/ 582384 h 582384"/>
                  <a:gd name="connsiteX398" fmla="*/ 1039737 w 3888921"/>
                  <a:gd name="connsiteY398" fmla="*/ 582384 h 582384"/>
                  <a:gd name="connsiteX399" fmla="*/ 1029426 w 3888921"/>
                  <a:gd name="connsiteY399" fmla="*/ 582384 h 582384"/>
                  <a:gd name="connsiteX400" fmla="*/ 1013733 w 3888921"/>
                  <a:gd name="connsiteY400" fmla="*/ 582384 h 582384"/>
                  <a:gd name="connsiteX401" fmla="*/ 1005316 w 3888921"/>
                  <a:gd name="connsiteY401" fmla="*/ 582384 h 582384"/>
                  <a:gd name="connsiteX402" fmla="*/ 990398 w 3888921"/>
                  <a:gd name="connsiteY402" fmla="*/ 582384 h 582384"/>
                  <a:gd name="connsiteX403" fmla="*/ 975861 w 3888921"/>
                  <a:gd name="connsiteY403" fmla="*/ 582384 h 582384"/>
                  <a:gd name="connsiteX404" fmla="*/ 960942 w 3888921"/>
                  <a:gd name="connsiteY404" fmla="*/ 582384 h 582384"/>
                  <a:gd name="connsiteX405" fmla="*/ 945249 w 3888921"/>
                  <a:gd name="connsiteY405" fmla="*/ 582384 h 582384"/>
                  <a:gd name="connsiteX406" fmla="*/ 934938 w 3888921"/>
                  <a:gd name="connsiteY406" fmla="*/ 582384 h 582384"/>
                  <a:gd name="connsiteX407" fmla="*/ 926522 w 3888921"/>
                  <a:gd name="connsiteY407" fmla="*/ 582384 h 582384"/>
                  <a:gd name="connsiteX408" fmla="*/ 897066 w 3888921"/>
                  <a:gd name="connsiteY408" fmla="*/ 582384 h 582384"/>
                  <a:gd name="connsiteX409" fmla="*/ 881373 w 3888921"/>
                  <a:gd name="connsiteY409" fmla="*/ 582384 h 582384"/>
                  <a:gd name="connsiteX410" fmla="*/ 866455 w 3888921"/>
                  <a:gd name="connsiteY410" fmla="*/ 582384 h 582384"/>
                  <a:gd name="connsiteX411" fmla="*/ 846483 w 3888921"/>
                  <a:gd name="connsiteY411" fmla="*/ 582384 h 582384"/>
                  <a:gd name="connsiteX412" fmla="*/ 802579 w 3888921"/>
                  <a:gd name="connsiteY412" fmla="*/ 582384 h 582384"/>
                  <a:gd name="connsiteX413" fmla="*/ 777999 w 3888921"/>
                  <a:gd name="connsiteY413" fmla="*/ 582384 h 582384"/>
                  <a:gd name="connsiteX414" fmla="*/ 767688 w 3888921"/>
                  <a:gd name="connsiteY414" fmla="*/ 582384 h 582384"/>
                  <a:gd name="connsiteX415" fmla="*/ 714123 w 3888921"/>
                  <a:gd name="connsiteY415" fmla="*/ 582384 h 582384"/>
                  <a:gd name="connsiteX416" fmla="*/ 699204 w 3888921"/>
                  <a:gd name="connsiteY416" fmla="*/ 582384 h 582384"/>
                  <a:gd name="connsiteX417" fmla="*/ 669599 w 3888921"/>
                  <a:gd name="connsiteY417" fmla="*/ 582384 h 582384"/>
                  <a:gd name="connsiteX418" fmla="*/ 635328 w 3888921"/>
                  <a:gd name="connsiteY418" fmla="*/ 582384 h 582384"/>
                  <a:gd name="connsiteX419" fmla="*/ 601115 w 3888921"/>
                  <a:gd name="connsiteY419" fmla="*/ 582384 h 582384"/>
                  <a:gd name="connsiteX420" fmla="*/ 590804 w 3888921"/>
                  <a:gd name="connsiteY420" fmla="*/ 582384 h 582384"/>
                  <a:gd name="connsiteX421" fmla="*/ 537239 w 3888921"/>
                  <a:gd name="connsiteY421" fmla="*/ 582384 h 582384"/>
                  <a:gd name="connsiteX422" fmla="*/ 522320 w 3888921"/>
                  <a:gd name="connsiteY422" fmla="*/ 582384 h 582384"/>
                  <a:gd name="connsiteX423" fmla="*/ 502348 w 3888921"/>
                  <a:gd name="connsiteY423" fmla="*/ 582384 h 582384"/>
                  <a:gd name="connsiteX424" fmla="*/ 458444 w 3888921"/>
                  <a:gd name="connsiteY424" fmla="*/ 582384 h 582384"/>
                  <a:gd name="connsiteX425" fmla="*/ 433864 w 3888921"/>
                  <a:gd name="connsiteY425" fmla="*/ 582384 h 582384"/>
                  <a:gd name="connsiteX426" fmla="*/ 423554 w 3888921"/>
                  <a:gd name="connsiteY426" fmla="*/ 582384 h 582384"/>
                  <a:gd name="connsiteX427" fmla="*/ 378405 w 3888921"/>
                  <a:gd name="connsiteY427" fmla="*/ 582384 h 582384"/>
                  <a:gd name="connsiteX428" fmla="*/ 369989 w 3888921"/>
                  <a:gd name="connsiteY428" fmla="*/ 582384 h 582384"/>
                  <a:gd name="connsiteX429" fmla="*/ 355070 w 3888921"/>
                  <a:gd name="connsiteY429" fmla="*/ 582384 h 582384"/>
                  <a:gd name="connsiteX430" fmla="*/ 309921 w 3888921"/>
                  <a:gd name="connsiteY430" fmla="*/ 582384 h 582384"/>
                  <a:gd name="connsiteX431" fmla="*/ 299611 w 3888921"/>
                  <a:gd name="connsiteY431" fmla="*/ 582384 h 582384"/>
                  <a:gd name="connsiteX432" fmla="*/ 291194 w 3888921"/>
                  <a:gd name="connsiteY432" fmla="*/ 582384 h 582384"/>
                  <a:gd name="connsiteX433" fmla="*/ 246045 w 3888921"/>
                  <a:gd name="connsiteY433" fmla="*/ 582384 h 582384"/>
                  <a:gd name="connsiteX434" fmla="*/ 231126 w 3888921"/>
                  <a:gd name="connsiteY434" fmla="*/ 582384 h 582384"/>
                  <a:gd name="connsiteX435" fmla="*/ 211155 w 3888921"/>
                  <a:gd name="connsiteY435" fmla="*/ 582384 h 582384"/>
                  <a:gd name="connsiteX436" fmla="*/ 167250 w 3888921"/>
                  <a:gd name="connsiteY436" fmla="*/ 582384 h 582384"/>
                  <a:gd name="connsiteX437" fmla="*/ 142671 w 3888921"/>
                  <a:gd name="connsiteY437" fmla="*/ 582384 h 582384"/>
                  <a:gd name="connsiteX438" fmla="*/ 132360 w 3888921"/>
                  <a:gd name="connsiteY438" fmla="*/ 582384 h 582384"/>
                  <a:gd name="connsiteX439" fmla="*/ 78795 w 3888921"/>
                  <a:gd name="connsiteY439" fmla="*/ 582384 h 582384"/>
                  <a:gd name="connsiteX440" fmla="*/ 63876 w 3888921"/>
                  <a:gd name="connsiteY440" fmla="*/ 582384 h 582384"/>
                  <a:gd name="connsiteX441" fmla="*/ 0 w 3888921"/>
                  <a:gd name="connsiteY441" fmla="*/ 582384 h 58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</a:cxnLst>
                <a:rect l="l" t="t" r="r" b="b"/>
                <a:pathLst>
                  <a:path w="3888921" h="582384">
                    <a:moveTo>
                      <a:pt x="145596" y="0"/>
                    </a:moveTo>
                    <a:lnTo>
                      <a:pt x="209472" y="0"/>
                    </a:lnTo>
                    <a:lnTo>
                      <a:pt x="224391" y="0"/>
                    </a:lnTo>
                    <a:lnTo>
                      <a:pt x="277956" y="0"/>
                    </a:lnTo>
                    <a:lnTo>
                      <a:pt x="288267" y="0"/>
                    </a:lnTo>
                    <a:lnTo>
                      <a:pt x="312846" y="0"/>
                    </a:lnTo>
                    <a:lnTo>
                      <a:pt x="356751" y="0"/>
                    </a:lnTo>
                    <a:lnTo>
                      <a:pt x="376723" y="0"/>
                    </a:lnTo>
                    <a:lnTo>
                      <a:pt x="391641" y="0"/>
                    </a:lnTo>
                    <a:lnTo>
                      <a:pt x="436790" y="0"/>
                    </a:lnTo>
                    <a:lnTo>
                      <a:pt x="445206" y="0"/>
                    </a:lnTo>
                    <a:lnTo>
                      <a:pt x="455517" y="0"/>
                    </a:lnTo>
                    <a:lnTo>
                      <a:pt x="500666" y="0"/>
                    </a:lnTo>
                    <a:lnTo>
                      <a:pt x="515584" y="0"/>
                    </a:lnTo>
                    <a:lnTo>
                      <a:pt x="524001" y="0"/>
                    </a:lnTo>
                    <a:lnTo>
                      <a:pt x="569150" y="0"/>
                    </a:lnTo>
                    <a:lnTo>
                      <a:pt x="579460" y="0"/>
                    </a:lnTo>
                    <a:lnTo>
                      <a:pt x="604040" y="0"/>
                    </a:lnTo>
                    <a:lnTo>
                      <a:pt x="647944" y="0"/>
                    </a:lnTo>
                    <a:lnTo>
                      <a:pt x="667916" y="0"/>
                    </a:lnTo>
                    <a:lnTo>
                      <a:pt x="682835" y="0"/>
                    </a:lnTo>
                    <a:lnTo>
                      <a:pt x="736400" y="0"/>
                    </a:lnTo>
                    <a:lnTo>
                      <a:pt x="746711" y="0"/>
                    </a:lnTo>
                    <a:lnTo>
                      <a:pt x="780924" y="0"/>
                    </a:lnTo>
                    <a:lnTo>
                      <a:pt x="815195" y="0"/>
                    </a:lnTo>
                    <a:lnTo>
                      <a:pt x="844800" y="0"/>
                    </a:lnTo>
                    <a:lnTo>
                      <a:pt x="859719" y="0"/>
                    </a:lnTo>
                    <a:lnTo>
                      <a:pt x="913284" y="0"/>
                    </a:lnTo>
                    <a:lnTo>
                      <a:pt x="923595" y="0"/>
                    </a:lnTo>
                    <a:lnTo>
                      <a:pt x="948174" y="0"/>
                    </a:lnTo>
                    <a:lnTo>
                      <a:pt x="992079" y="0"/>
                    </a:lnTo>
                    <a:lnTo>
                      <a:pt x="1012050" y="0"/>
                    </a:lnTo>
                    <a:lnTo>
                      <a:pt x="1026969" y="0"/>
                    </a:lnTo>
                    <a:lnTo>
                      <a:pt x="1042662" y="0"/>
                    </a:lnTo>
                    <a:lnTo>
                      <a:pt x="1072118" y="0"/>
                    </a:lnTo>
                    <a:lnTo>
                      <a:pt x="1080534" y="0"/>
                    </a:lnTo>
                    <a:lnTo>
                      <a:pt x="1090845" y="0"/>
                    </a:lnTo>
                    <a:lnTo>
                      <a:pt x="1106538" y="0"/>
                    </a:lnTo>
                    <a:lnTo>
                      <a:pt x="1121457" y="0"/>
                    </a:lnTo>
                    <a:lnTo>
                      <a:pt x="1135994" y="0"/>
                    </a:lnTo>
                    <a:lnTo>
                      <a:pt x="1150912" y="0"/>
                    </a:lnTo>
                    <a:lnTo>
                      <a:pt x="1159329" y="0"/>
                    </a:lnTo>
                    <a:lnTo>
                      <a:pt x="1175022" y="0"/>
                    </a:lnTo>
                    <a:lnTo>
                      <a:pt x="1185333" y="0"/>
                    </a:lnTo>
                    <a:lnTo>
                      <a:pt x="1204478" y="0"/>
                    </a:lnTo>
                    <a:lnTo>
                      <a:pt x="1209912" y="0"/>
                    </a:lnTo>
                    <a:lnTo>
                      <a:pt x="1214789" y="0"/>
                    </a:lnTo>
                    <a:lnTo>
                      <a:pt x="1239368" y="0"/>
                    </a:lnTo>
                    <a:lnTo>
                      <a:pt x="1253817" y="0"/>
                    </a:lnTo>
                    <a:lnTo>
                      <a:pt x="1273788" y="0"/>
                    </a:lnTo>
                    <a:lnTo>
                      <a:pt x="1283272" y="0"/>
                    </a:lnTo>
                    <a:lnTo>
                      <a:pt x="1288707" y="0"/>
                    </a:lnTo>
                    <a:lnTo>
                      <a:pt x="1303244" y="0"/>
                    </a:lnTo>
                    <a:lnTo>
                      <a:pt x="1318163" y="0"/>
                    </a:lnTo>
                    <a:lnTo>
                      <a:pt x="1333856" y="0"/>
                    </a:lnTo>
                    <a:lnTo>
                      <a:pt x="1342272" y="0"/>
                    </a:lnTo>
                    <a:lnTo>
                      <a:pt x="1352583" y="0"/>
                    </a:lnTo>
                    <a:lnTo>
                      <a:pt x="1371728" y="0"/>
                    </a:lnTo>
                    <a:lnTo>
                      <a:pt x="1382039" y="0"/>
                    </a:lnTo>
                    <a:lnTo>
                      <a:pt x="1397732" y="0"/>
                    </a:lnTo>
                    <a:lnTo>
                      <a:pt x="1412650" y="0"/>
                    </a:lnTo>
                    <a:lnTo>
                      <a:pt x="1421067" y="0"/>
                    </a:lnTo>
                    <a:lnTo>
                      <a:pt x="1450523" y="0"/>
                    </a:lnTo>
                    <a:lnTo>
                      <a:pt x="1466215" y="0"/>
                    </a:lnTo>
                    <a:lnTo>
                      <a:pt x="1476526" y="0"/>
                    </a:lnTo>
                    <a:lnTo>
                      <a:pt x="1501106" y="0"/>
                    </a:lnTo>
                    <a:lnTo>
                      <a:pt x="1545010" y="0"/>
                    </a:lnTo>
                    <a:lnTo>
                      <a:pt x="1564982" y="0"/>
                    </a:lnTo>
                    <a:lnTo>
                      <a:pt x="1579901" y="0"/>
                    </a:lnTo>
                    <a:lnTo>
                      <a:pt x="1633466" y="0"/>
                    </a:lnTo>
                    <a:lnTo>
                      <a:pt x="1643777" y="0"/>
                    </a:lnTo>
                    <a:lnTo>
                      <a:pt x="1677990" y="0"/>
                    </a:lnTo>
                    <a:lnTo>
                      <a:pt x="1712261" y="0"/>
                    </a:lnTo>
                    <a:lnTo>
                      <a:pt x="1741866" y="0"/>
                    </a:lnTo>
                    <a:lnTo>
                      <a:pt x="1756785" y="0"/>
                    </a:lnTo>
                    <a:lnTo>
                      <a:pt x="1810350" y="0"/>
                    </a:lnTo>
                    <a:lnTo>
                      <a:pt x="1820661" y="0"/>
                    </a:lnTo>
                    <a:lnTo>
                      <a:pt x="1845240" y="0"/>
                    </a:lnTo>
                    <a:lnTo>
                      <a:pt x="1889145" y="0"/>
                    </a:lnTo>
                    <a:lnTo>
                      <a:pt x="1909116" y="0"/>
                    </a:lnTo>
                    <a:lnTo>
                      <a:pt x="1924035" y="0"/>
                    </a:lnTo>
                    <a:lnTo>
                      <a:pt x="1969183" y="0"/>
                    </a:lnTo>
                    <a:lnTo>
                      <a:pt x="1977600" y="0"/>
                    </a:lnTo>
                    <a:lnTo>
                      <a:pt x="1987911" y="0"/>
                    </a:lnTo>
                    <a:lnTo>
                      <a:pt x="2033059" y="0"/>
                    </a:lnTo>
                    <a:lnTo>
                      <a:pt x="2047978" y="0"/>
                    </a:lnTo>
                    <a:lnTo>
                      <a:pt x="2056395" y="0"/>
                    </a:lnTo>
                    <a:lnTo>
                      <a:pt x="2078052" y="0"/>
                    </a:lnTo>
                    <a:lnTo>
                      <a:pt x="2101544" y="0"/>
                    </a:lnTo>
                    <a:lnTo>
                      <a:pt x="2111854" y="0"/>
                    </a:lnTo>
                    <a:lnTo>
                      <a:pt x="2136434" y="0"/>
                    </a:lnTo>
                    <a:lnTo>
                      <a:pt x="2141928" y="0"/>
                    </a:lnTo>
                    <a:lnTo>
                      <a:pt x="2156847" y="0"/>
                    </a:lnTo>
                    <a:lnTo>
                      <a:pt x="2180338" y="0"/>
                    </a:lnTo>
                    <a:lnTo>
                      <a:pt x="2200310" y="0"/>
                    </a:lnTo>
                    <a:lnTo>
                      <a:pt x="2210412" y="0"/>
                    </a:lnTo>
                    <a:lnTo>
                      <a:pt x="2215228" y="0"/>
                    </a:lnTo>
                    <a:lnTo>
                      <a:pt x="2220723" y="0"/>
                    </a:lnTo>
                    <a:lnTo>
                      <a:pt x="2245302" y="0"/>
                    </a:lnTo>
                    <a:lnTo>
                      <a:pt x="2268794" y="0"/>
                    </a:lnTo>
                    <a:lnTo>
                      <a:pt x="2279104" y="0"/>
                    </a:lnTo>
                    <a:lnTo>
                      <a:pt x="2289207" y="0"/>
                    </a:lnTo>
                    <a:lnTo>
                      <a:pt x="2309179" y="0"/>
                    </a:lnTo>
                    <a:lnTo>
                      <a:pt x="2324097" y="0"/>
                    </a:lnTo>
                    <a:lnTo>
                      <a:pt x="2347589" y="0"/>
                    </a:lnTo>
                    <a:lnTo>
                      <a:pt x="2369246" y="0"/>
                    </a:lnTo>
                    <a:lnTo>
                      <a:pt x="2377662" y="0"/>
                    </a:lnTo>
                    <a:lnTo>
                      <a:pt x="2387973" y="0"/>
                    </a:lnTo>
                    <a:lnTo>
                      <a:pt x="2433122" y="0"/>
                    </a:lnTo>
                    <a:lnTo>
                      <a:pt x="2448040" y="0"/>
                    </a:lnTo>
                    <a:lnTo>
                      <a:pt x="2456457" y="0"/>
                    </a:lnTo>
                    <a:lnTo>
                      <a:pt x="2501605" y="0"/>
                    </a:lnTo>
                    <a:lnTo>
                      <a:pt x="2511917" y="0"/>
                    </a:lnTo>
                    <a:lnTo>
                      <a:pt x="2536496" y="0"/>
                    </a:lnTo>
                    <a:lnTo>
                      <a:pt x="2580400" y="0"/>
                    </a:lnTo>
                    <a:lnTo>
                      <a:pt x="2600372" y="0"/>
                    </a:lnTo>
                    <a:lnTo>
                      <a:pt x="2615291" y="0"/>
                    </a:lnTo>
                    <a:lnTo>
                      <a:pt x="2668856" y="0"/>
                    </a:lnTo>
                    <a:lnTo>
                      <a:pt x="2679167" y="0"/>
                    </a:lnTo>
                    <a:lnTo>
                      <a:pt x="2713380" y="0"/>
                    </a:lnTo>
                    <a:lnTo>
                      <a:pt x="2747650" y="0"/>
                    </a:lnTo>
                    <a:lnTo>
                      <a:pt x="2777256" y="0"/>
                    </a:lnTo>
                    <a:lnTo>
                      <a:pt x="2792175" y="0"/>
                    </a:lnTo>
                    <a:lnTo>
                      <a:pt x="2845740" y="0"/>
                    </a:lnTo>
                    <a:lnTo>
                      <a:pt x="2856051" y="0"/>
                    </a:lnTo>
                    <a:lnTo>
                      <a:pt x="2858976" y="0"/>
                    </a:lnTo>
                    <a:lnTo>
                      <a:pt x="2880630" y="0"/>
                    </a:lnTo>
                    <a:lnTo>
                      <a:pt x="2922852" y="0"/>
                    </a:lnTo>
                    <a:lnTo>
                      <a:pt x="2924535" y="0"/>
                    </a:lnTo>
                    <a:lnTo>
                      <a:pt x="2937771" y="0"/>
                    </a:lnTo>
                    <a:lnTo>
                      <a:pt x="2944506" y="0"/>
                    </a:lnTo>
                    <a:lnTo>
                      <a:pt x="2959425" y="0"/>
                    </a:lnTo>
                    <a:lnTo>
                      <a:pt x="2975118" y="0"/>
                    </a:lnTo>
                    <a:lnTo>
                      <a:pt x="2991336" y="0"/>
                    </a:lnTo>
                    <a:lnTo>
                      <a:pt x="3001647" y="0"/>
                    </a:lnTo>
                    <a:lnTo>
                      <a:pt x="3004574" y="0"/>
                    </a:lnTo>
                    <a:lnTo>
                      <a:pt x="3012990" y="0"/>
                    </a:lnTo>
                    <a:lnTo>
                      <a:pt x="3023301" y="0"/>
                    </a:lnTo>
                    <a:lnTo>
                      <a:pt x="3026226" y="0"/>
                    </a:lnTo>
                    <a:lnTo>
                      <a:pt x="3038994" y="0"/>
                    </a:lnTo>
                    <a:lnTo>
                      <a:pt x="3053913" y="0"/>
                    </a:lnTo>
                    <a:lnTo>
                      <a:pt x="3068450" y="0"/>
                    </a:lnTo>
                    <a:lnTo>
                      <a:pt x="3070131" y="0"/>
                    </a:lnTo>
                    <a:lnTo>
                      <a:pt x="3083368" y="0"/>
                    </a:lnTo>
                    <a:lnTo>
                      <a:pt x="3090102" y="0"/>
                    </a:lnTo>
                    <a:lnTo>
                      <a:pt x="3091785" y="0"/>
                    </a:lnTo>
                    <a:lnTo>
                      <a:pt x="3105021" y="0"/>
                    </a:lnTo>
                    <a:lnTo>
                      <a:pt x="3107478" y="0"/>
                    </a:lnTo>
                    <a:lnTo>
                      <a:pt x="3117789" y="0"/>
                    </a:lnTo>
                    <a:lnTo>
                      <a:pt x="3136934" y="0"/>
                    </a:lnTo>
                    <a:lnTo>
                      <a:pt x="3142368" y="0"/>
                    </a:lnTo>
                    <a:lnTo>
                      <a:pt x="3147244" y="0"/>
                    </a:lnTo>
                    <a:lnTo>
                      <a:pt x="3150170" y="0"/>
                    </a:lnTo>
                    <a:lnTo>
                      <a:pt x="3158586" y="0"/>
                    </a:lnTo>
                    <a:lnTo>
                      <a:pt x="3168897" y="0"/>
                    </a:lnTo>
                    <a:lnTo>
                      <a:pt x="3171824" y="0"/>
                    </a:lnTo>
                    <a:lnTo>
                      <a:pt x="3186273" y="0"/>
                    </a:lnTo>
                    <a:lnTo>
                      <a:pt x="3206244" y="0"/>
                    </a:lnTo>
                    <a:lnTo>
                      <a:pt x="3214046" y="0"/>
                    </a:lnTo>
                    <a:lnTo>
                      <a:pt x="3215728" y="0"/>
                    </a:lnTo>
                    <a:lnTo>
                      <a:pt x="3221163" y="0"/>
                    </a:lnTo>
                    <a:lnTo>
                      <a:pt x="3228964" y="0"/>
                    </a:lnTo>
                    <a:lnTo>
                      <a:pt x="3235700" y="0"/>
                    </a:lnTo>
                    <a:lnTo>
                      <a:pt x="3237381" y="0"/>
                    </a:lnTo>
                    <a:lnTo>
                      <a:pt x="3250618" y="0"/>
                    </a:lnTo>
                    <a:lnTo>
                      <a:pt x="3266311" y="0"/>
                    </a:lnTo>
                    <a:lnTo>
                      <a:pt x="3274728" y="0"/>
                    </a:lnTo>
                    <a:lnTo>
                      <a:pt x="3282529" y="0"/>
                    </a:lnTo>
                    <a:lnTo>
                      <a:pt x="3285039" y="0"/>
                    </a:lnTo>
                    <a:lnTo>
                      <a:pt x="3292840" y="0"/>
                    </a:lnTo>
                    <a:lnTo>
                      <a:pt x="3304184" y="0"/>
                    </a:lnTo>
                    <a:lnTo>
                      <a:pt x="3314495" y="0"/>
                    </a:lnTo>
                    <a:lnTo>
                      <a:pt x="3317420" y="0"/>
                    </a:lnTo>
                    <a:lnTo>
                      <a:pt x="3330188" y="0"/>
                    </a:lnTo>
                    <a:lnTo>
                      <a:pt x="3345106" y="0"/>
                    </a:lnTo>
                    <a:lnTo>
                      <a:pt x="3353523" y="0"/>
                    </a:lnTo>
                    <a:lnTo>
                      <a:pt x="3361324" y="0"/>
                    </a:lnTo>
                    <a:lnTo>
                      <a:pt x="3381296" y="0"/>
                    </a:lnTo>
                    <a:lnTo>
                      <a:pt x="3382978" y="0"/>
                    </a:lnTo>
                    <a:lnTo>
                      <a:pt x="3396214" y="0"/>
                    </a:lnTo>
                    <a:lnTo>
                      <a:pt x="3398671" y="0"/>
                    </a:lnTo>
                    <a:lnTo>
                      <a:pt x="3408982" y="0"/>
                    </a:lnTo>
                    <a:lnTo>
                      <a:pt x="3433561" y="0"/>
                    </a:lnTo>
                    <a:lnTo>
                      <a:pt x="3449780" y="0"/>
                    </a:lnTo>
                    <a:lnTo>
                      <a:pt x="3460090" y="0"/>
                    </a:lnTo>
                    <a:lnTo>
                      <a:pt x="3477466" y="0"/>
                    </a:lnTo>
                    <a:lnTo>
                      <a:pt x="3494304" y="0"/>
                    </a:lnTo>
                    <a:lnTo>
                      <a:pt x="3497437" y="0"/>
                    </a:lnTo>
                    <a:lnTo>
                      <a:pt x="3512356" y="0"/>
                    </a:lnTo>
                    <a:lnTo>
                      <a:pt x="3528574" y="0"/>
                    </a:lnTo>
                    <a:lnTo>
                      <a:pt x="3558180" y="0"/>
                    </a:lnTo>
                    <a:lnTo>
                      <a:pt x="3565921" y="0"/>
                    </a:lnTo>
                    <a:lnTo>
                      <a:pt x="3573099" y="0"/>
                    </a:lnTo>
                    <a:lnTo>
                      <a:pt x="3576232" y="0"/>
                    </a:lnTo>
                    <a:lnTo>
                      <a:pt x="3610446" y="0"/>
                    </a:lnTo>
                    <a:lnTo>
                      <a:pt x="3626664" y="0"/>
                    </a:lnTo>
                    <a:lnTo>
                      <a:pt x="3636975" y="0"/>
                    </a:lnTo>
                    <a:lnTo>
                      <a:pt x="3644716" y="0"/>
                    </a:lnTo>
                    <a:lnTo>
                      <a:pt x="3661554" y="0"/>
                    </a:lnTo>
                    <a:lnTo>
                      <a:pt x="3674322" y="0"/>
                    </a:lnTo>
                    <a:lnTo>
                      <a:pt x="3689241" y="0"/>
                    </a:lnTo>
                    <a:lnTo>
                      <a:pt x="3705459" y="0"/>
                    </a:lnTo>
                    <a:lnTo>
                      <a:pt x="3725430" y="0"/>
                    </a:lnTo>
                    <a:lnTo>
                      <a:pt x="3740349" y="0"/>
                    </a:lnTo>
                    <a:lnTo>
                      <a:pt x="3742806" y="0"/>
                    </a:lnTo>
                    <a:lnTo>
                      <a:pt x="3753117" y="0"/>
                    </a:lnTo>
                    <a:lnTo>
                      <a:pt x="3756042" y="0"/>
                    </a:lnTo>
                    <a:lnTo>
                      <a:pt x="3777696" y="0"/>
                    </a:lnTo>
                    <a:lnTo>
                      <a:pt x="3785497" y="0"/>
                    </a:lnTo>
                    <a:lnTo>
                      <a:pt x="3793914" y="0"/>
                    </a:lnTo>
                    <a:lnTo>
                      <a:pt x="3804225" y="0"/>
                    </a:lnTo>
                    <a:lnTo>
                      <a:pt x="3819918" y="0"/>
                    </a:lnTo>
                    <a:lnTo>
                      <a:pt x="3821601" y="0"/>
                    </a:lnTo>
                    <a:lnTo>
                      <a:pt x="3834837" y="0"/>
                    </a:lnTo>
                    <a:lnTo>
                      <a:pt x="3841572" y="0"/>
                    </a:lnTo>
                    <a:lnTo>
                      <a:pt x="3849373" y="0"/>
                    </a:lnTo>
                    <a:lnTo>
                      <a:pt x="3856491" y="0"/>
                    </a:lnTo>
                    <a:lnTo>
                      <a:pt x="3864292" y="0"/>
                    </a:lnTo>
                    <a:lnTo>
                      <a:pt x="3872709" y="0"/>
                    </a:lnTo>
                    <a:lnTo>
                      <a:pt x="3888402" y="0"/>
                    </a:lnTo>
                    <a:lnTo>
                      <a:pt x="3888921" y="0"/>
                    </a:lnTo>
                    <a:lnTo>
                      <a:pt x="3743325" y="582384"/>
                    </a:lnTo>
                    <a:lnTo>
                      <a:pt x="3742806" y="582384"/>
                    </a:lnTo>
                    <a:lnTo>
                      <a:pt x="3727113" y="582384"/>
                    </a:lnTo>
                    <a:lnTo>
                      <a:pt x="3718696" y="582384"/>
                    </a:lnTo>
                    <a:lnTo>
                      <a:pt x="3710895" y="582384"/>
                    </a:lnTo>
                    <a:lnTo>
                      <a:pt x="3703777" y="582384"/>
                    </a:lnTo>
                    <a:lnTo>
                      <a:pt x="3695976" y="582384"/>
                    </a:lnTo>
                    <a:lnTo>
                      <a:pt x="3689241" y="582384"/>
                    </a:lnTo>
                    <a:lnTo>
                      <a:pt x="3676005" y="582384"/>
                    </a:lnTo>
                    <a:lnTo>
                      <a:pt x="3674322" y="582384"/>
                    </a:lnTo>
                    <a:lnTo>
                      <a:pt x="3658629" y="582384"/>
                    </a:lnTo>
                    <a:lnTo>
                      <a:pt x="3648318" y="582384"/>
                    </a:lnTo>
                    <a:lnTo>
                      <a:pt x="3639901" y="582384"/>
                    </a:lnTo>
                    <a:lnTo>
                      <a:pt x="3632100" y="582384"/>
                    </a:lnTo>
                    <a:lnTo>
                      <a:pt x="3610446" y="582384"/>
                    </a:lnTo>
                    <a:lnTo>
                      <a:pt x="3607521" y="582384"/>
                    </a:lnTo>
                    <a:lnTo>
                      <a:pt x="3597210" y="582384"/>
                    </a:lnTo>
                    <a:lnTo>
                      <a:pt x="3594753" y="582384"/>
                    </a:lnTo>
                    <a:lnTo>
                      <a:pt x="3579834" y="582384"/>
                    </a:lnTo>
                    <a:lnTo>
                      <a:pt x="3559863" y="582384"/>
                    </a:lnTo>
                    <a:lnTo>
                      <a:pt x="3543645" y="582384"/>
                    </a:lnTo>
                    <a:lnTo>
                      <a:pt x="3528726" y="582384"/>
                    </a:lnTo>
                    <a:lnTo>
                      <a:pt x="3515958" y="582384"/>
                    </a:lnTo>
                    <a:lnTo>
                      <a:pt x="3499120" y="582384"/>
                    </a:lnTo>
                    <a:lnTo>
                      <a:pt x="3491379" y="582384"/>
                    </a:lnTo>
                    <a:lnTo>
                      <a:pt x="3481068" y="582384"/>
                    </a:lnTo>
                    <a:lnTo>
                      <a:pt x="3464850" y="582384"/>
                    </a:lnTo>
                    <a:lnTo>
                      <a:pt x="3430636" y="582384"/>
                    </a:lnTo>
                    <a:lnTo>
                      <a:pt x="3427503" y="582384"/>
                    </a:lnTo>
                    <a:lnTo>
                      <a:pt x="3420325" y="582384"/>
                    </a:lnTo>
                    <a:lnTo>
                      <a:pt x="3412584" y="582384"/>
                    </a:lnTo>
                    <a:lnTo>
                      <a:pt x="3382978" y="582384"/>
                    </a:lnTo>
                    <a:lnTo>
                      <a:pt x="3366760" y="582384"/>
                    </a:lnTo>
                    <a:lnTo>
                      <a:pt x="3351842" y="582384"/>
                    </a:lnTo>
                    <a:lnTo>
                      <a:pt x="3348708" y="582384"/>
                    </a:lnTo>
                    <a:lnTo>
                      <a:pt x="3331870" y="582384"/>
                    </a:lnTo>
                    <a:lnTo>
                      <a:pt x="3314495" y="582384"/>
                    </a:lnTo>
                    <a:lnTo>
                      <a:pt x="3304184" y="582384"/>
                    </a:lnTo>
                    <a:lnTo>
                      <a:pt x="3287966" y="582384"/>
                    </a:lnTo>
                    <a:lnTo>
                      <a:pt x="3263386" y="582384"/>
                    </a:lnTo>
                    <a:lnTo>
                      <a:pt x="3253075" y="582384"/>
                    </a:lnTo>
                    <a:lnTo>
                      <a:pt x="3250618" y="582384"/>
                    </a:lnTo>
                    <a:lnTo>
                      <a:pt x="3237383" y="582384"/>
                    </a:lnTo>
                    <a:lnTo>
                      <a:pt x="3235700" y="582384"/>
                    </a:lnTo>
                    <a:lnTo>
                      <a:pt x="3215728" y="582384"/>
                    </a:lnTo>
                    <a:lnTo>
                      <a:pt x="3207927" y="582384"/>
                    </a:lnTo>
                    <a:lnTo>
                      <a:pt x="3199510" y="582384"/>
                    </a:lnTo>
                    <a:lnTo>
                      <a:pt x="3184592" y="582384"/>
                    </a:lnTo>
                    <a:lnTo>
                      <a:pt x="3171824" y="582384"/>
                    </a:lnTo>
                    <a:lnTo>
                      <a:pt x="3168898" y="582384"/>
                    </a:lnTo>
                    <a:lnTo>
                      <a:pt x="3158588" y="582384"/>
                    </a:lnTo>
                    <a:lnTo>
                      <a:pt x="3147244" y="582384"/>
                    </a:lnTo>
                    <a:lnTo>
                      <a:pt x="3139443" y="582384"/>
                    </a:lnTo>
                    <a:lnTo>
                      <a:pt x="3136934" y="582384"/>
                    </a:lnTo>
                    <a:lnTo>
                      <a:pt x="3129132" y="582384"/>
                    </a:lnTo>
                    <a:lnTo>
                      <a:pt x="3120716" y="582384"/>
                    </a:lnTo>
                    <a:lnTo>
                      <a:pt x="3105023" y="582384"/>
                    </a:lnTo>
                    <a:lnTo>
                      <a:pt x="3091785" y="582384"/>
                    </a:lnTo>
                    <a:lnTo>
                      <a:pt x="3090104" y="582384"/>
                    </a:lnTo>
                    <a:lnTo>
                      <a:pt x="3083368" y="582384"/>
                    </a:lnTo>
                    <a:lnTo>
                      <a:pt x="3075567" y="582384"/>
                    </a:lnTo>
                    <a:lnTo>
                      <a:pt x="3070132" y="582384"/>
                    </a:lnTo>
                    <a:lnTo>
                      <a:pt x="3068450" y="582384"/>
                    </a:lnTo>
                    <a:lnTo>
                      <a:pt x="3060648" y="582384"/>
                    </a:lnTo>
                    <a:lnTo>
                      <a:pt x="3040677" y="582384"/>
                    </a:lnTo>
                    <a:lnTo>
                      <a:pt x="3026228" y="582384"/>
                    </a:lnTo>
                    <a:lnTo>
                      <a:pt x="3023301" y="582384"/>
                    </a:lnTo>
                    <a:lnTo>
                      <a:pt x="3012990" y="582384"/>
                    </a:lnTo>
                    <a:lnTo>
                      <a:pt x="3004574" y="582384"/>
                    </a:lnTo>
                    <a:lnTo>
                      <a:pt x="3001648" y="582384"/>
                    </a:lnTo>
                    <a:lnTo>
                      <a:pt x="2996772" y="582384"/>
                    </a:lnTo>
                    <a:lnTo>
                      <a:pt x="2991338" y="582384"/>
                    </a:lnTo>
                    <a:lnTo>
                      <a:pt x="2972193" y="582384"/>
                    </a:lnTo>
                    <a:lnTo>
                      <a:pt x="2961882" y="582384"/>
                    </a:lnTo>
                    <a:lnTo>
                      <a:pt x="2959425" y="582384"/>
                    </a:lnTo>
                    <a:lnTo>
                      <a:pt x="2946189" y="582384"/>
                    </a:lnTo>
                    <a:lnTo>
                      <a:pt x="2944506" y="582384"/>
                    </a:lnTo>
                    <a:lnTo>
                      <a:pt x="2937772" y="582384"/>
                    </a:lnTo>
                    <a:lnTo>
                      <a:pt x="2924535" y="582384"/>
                    </a:lnTo>
                    <a:lnTo>
                      <a:pt x="2922853" y="582384"/>
                    </a:lnTo>
                    <a:lnTo>
                      <a:pt x="2908317" y="582384"/>
                    </a:lnTo>
                    <a:lnTo>
                      <a:pt x="2893398" y="582384"/>
                    </a:lnTo>
                    <a:lnTo>
                      <a:pt x="2880630" y="582384"/>
                    </a:lnTo>
                    <a:lnTo>
                      <a:pt x="2877705" y="582384"/>
                    </a:lnTo>
                    <a:lnTo>
                      <a:pt x="2867394" y="582384"/>
                    </a:lnTo>
                    <a:lnTo>
                      <a:pt x="2858977" y="582384"/>
                    </a:lnTo>
                    <a:lnTo>
                      <a:pt x="2856051" y="582384"/>
                    </a:lnTo>
                    <a:lnTo>
                      <a:pt x="2845740" y="582384"/>
                    </a:lnTo>
                    <a:lnTo>
                      <a:pt x="2829522" y="582384"/>
                    </a:lnTo>
                    <a:lnTo>
                      <a:pt x="2813829" y="582384"/>
                    </a:lnTo>
                    <a:lnTo>
                      <a:pt x="2798910" y="582384"/>
                    </a:lnTo>
                    <a:lnTo>
                      <a:pt x="2792175" y="582384"/>
                    </a:lnTo>
                    <a:lnTo>
                      <a:pt x="2778939" y="582384"/>
                    </a:lnTo>
                    <a:lnTo>
                      <a:pt x="2777256" y="582384"/>
                    </a:lnTo>
                    <a:lnTo>
                      <a:pt x="2735034" y="582384"/>
                    </a:lnTo>
                    <a:lnTo>
                      <a:pt x="2713380" y="582384"/>
                    </a:lnTo>
                    <a:lnTo>
                      <a:pt x="2710455" y="582384"/>
                    </a:lnTo>
                    <a:lnTo>
                      <a:pt x="2700144" y="582384"/>
                    </a:lnTo>
                    <a:lnTo>
                      <a:pt x="2646579" y="582384"/>
                    </a:lnTo>
                    <a:lnTo>
                      <a:pt x="2631660" y="582384"/>
                    </a:lnTo>
                    <a:lnTo>
                      <a:pt x="2602055" y="582384"/>
                    </a:lnTo>
                    <a:lnTo>
                      <a:pt x="2567784" y="582384"/>
                    </a:lnTo>
                    <a:lnTo>
                      <a:pt x="2533571" y="582384"/>
                    </a:lnTo>
                    <a:lnTo>
                      <a:pt x="2523260" y="582384"/>
                    </a:lnTo>
                    <a:lnTo>
                      <a:pt x="2469695" y="582384"/>
                    </a:lnTo>
                    <a:lnTo>
                      <a:pt x="2454776" y="582384"/>
                    </a:lnTo>
                    <a:lnTo>
                      <a:pt x="2434804" y="582384"/>
                    </a:lnTo>
                    <a:lnTo>
                      <a:pt x="2390900" y="582384"/>
                    </a:lnTo>
                    <a:lnTo>
                      <a:pt x="2366320" y="582384"/>
                    </a:lnTo>
                    <a:lnTo>
                      <a:pt x="2356010" y="582384"/>
                    </a:lnTo>
                    <a:lnTo>
                      <a:pt x="2310861" y="582384"/>
                    </a:lnTo>
                    <a:lnTo>
                      <a:pt x="2302444" y="582384"/>
                    </a:lnTo>
                    <a:lnTo>
                      <a:pt x="2287526" y="582384"/>
                    </a:lnTo>
                    <a:lnTo>
                      <a:pt x="2242377" y="582384"/>
                    </a:lnTo>
                    <a:lnTo>
                      <a:pt x="2232066" y="582384"/>
                    </a:lnTo>
                    <a:lnTo>
                      <a:pt x="2223650" y="582384"/>
                    </a:lnTo>
                    <a:lnTo>
                      <a:pt x="2201992" y="582384"/>
                    </a:lnTo>
                    <a:lnTo>
                      <a:pt x="2178501" y="582384"/>
                    </a:lnTo>
                    <a:lnTo>
                      <a:pt x="2163583" y="582384"/>
                    </a:lnTo>
                    <a:lnTo>
                      <a:pt x="2143611" y="582384"/>
                    </a:lnTo>
                    <a:lnTo>
                      <a:pt x="2133509" y="582384"/>
                    </a:lnTo>
                    <a:lnTo>
                      <a:pt x="2123198" y="582384"/>
                    </a:lnTo>
                    <a:lnTo>
                      <a:pt x="2099706" y="582384"/>
                    </a:lnTo>
                    <a:lnTo>
                      <a:pt x="2075127" y="582384"/>
                    </a:lnTo>
                    <a:lnTo>
                      <a:pt x="2069633" y="582384"/>
                    </a:lnTo>
                    <a:lnTo>
                      <a:pt x="2064816" y="582384"/>
                    </a:lnTo>
                    <a:lnTo>
                      <a:pt x="2054714" y="582384"/>
                    </a:lnTo>
                    <a:lnTo>
                      <a:pt x="2034742" y="582384"/>
                    </a:lnTo>
                    <a:lnTo>
                      <a:pt x="2011251" y="582384"/>
                    </a:lnTo>
                    <a:lnTo>
                      <a:pt x="1996332" y="582384"/>
                    </a:lnTo>
                    <a:lnTo>
                      <a:pt x="1990838" y="582384"/>
                    </a:lnTo>
                    <a:lnTo>
                      <a:pt x="1966258" y="582384"/>
                    </a:lnTo>
                    <a:lnTo>
                      <a:pt x="1955948" y="582384"/>
                    </a:lnTo>
                    <a:lnTo>
                      <a:pt x="1932456" y="582384"/>
                    </a:lnTo>
                    <a:lnTo>
                      <a:pt x="1910799" y="582384"/>
                    </a:lnTo>
                    <a:lnTo>
                      <a:pt x="1902382" y="582384"/>
                    </a:lnTo>
                    <a:lnTo>
                      <a:pt x="1887464" y="582384"/>
                    </a:lnTo>
                    <a:lnTo>
                      <a:pt x="1842315" y="582384"/>
                    </a:lnTo>
                    <a:lnTo>
                      <a:pt x="1832004" y="582384"/>
                    </a:lnTo>
                    <a:lnTo>
                      <a:pt x="1823588" y="582384"/>
                    </a:lnTo>
                    <a:lnTo>
                      <a:pt x="1778439" y="582384"/>
                    </a:lnTo>
                    <a:lnTo>
                      <a:pt x="1763520" y="582384"/>
                    </a:lnTo>
                    <a:lnTo>
                      <a:pt x="1743549" y="582384"/>
                    </a:lnTo>
                    <a:lnTo>
                      <a:pt x="1699644" y="582384"/>
                    </a:lnTo>
                    <a:lnTo>
                      <a:pt x="1675065" y="582384"/>
                    </a:lnTo>
                    <a:lnTo>
                      <a:pt x="1664754" y="582384"/>
                    </a:lnTo>
                    <a:lnTo>
                      <a:pt x="1611189" y="582384"/>
                    </a:lnTo>
                    <a:lnTo>
                      <a:pt x="1596270" y="582384"/>
                    </a:lnTo>
                    <a:lnTo>
                      <a:pt x="1566665" y="582384"/>
                    </a:lnTo>
                    <a:lnTo>
                      <a:pt x="1532394" y="582384"/>
                    </a:lnTo>
                    <a:lnTo>
                      <a:pt x="1498181" y="582384"/>
                    </a:lnTo>
                    <a:lnTo>
                      <a:pt x="1487870" y="582384"/>
                    </a:lnTo>
                    <a:lnTo>
                      <a:pt x="1434304" y="582384"/>
                    </a:lnTo>
                    <a:lnTo>
                      <a:pt x="1419386" y="582384"/>
                    </a:lnTo>
                    <a:lnTo>
                      <a:pt x="1399414" y="582384"/>
                    </a:lnTo>
                    <a:lnTo>
                      <a:pt x="1355510" y="582384"/>
                    </a:lnTo>
                    <a:lnTo>
                      <a:pt x="1330930" y="582384"/>
                    </a:lnTo>
                    <a:lnTo>
                      <a:pt x="1320620" y="582384"/>
                    </a:lnTo>
                    <a:lnTo>
                      <a:pt x="1304927" y="582384"/>
                    </a:lnTo>
                    <a:lnTo>
                      <a:pt x="1275471" y="582384"/>
                    </a:lnTo>
                    <a:lnTo>
                      <a:pt x="1267054" y="582384"/>
                    </a:lnTo>
                    <a:lnTo>
                      <a:pt x="1252135" y="582384"/>
                    </a:lnTo>
                    <a:lnTo>
                      <a:pt x="1236443" y="582384"/>
                    </a:lnTo>
                    <a:lnTo>
                      <a:pt x="1226132" y="582384"/>
                    </a:lnTo>
                    <a:lnTo>
                      <a:pt x="1206987" y="582384"/>
                    </a:lnTo>
                    <a:lnTo>
                      <a:pt x="1196676" y="582384"/>
                    </a:lnTo>
                    <a:lnTo>
                      <a:pt x="1188259" y="582384"/>
                    </a:lnTo>
                    <a:lnTo>
                      <a:pt x="1172567" y="582384"/>
                    </a:lnTo>
                    <a:lnTo>
                      <a:pt x="1157648" y="582384"/>
                    </a:lnTo>
                    <a:lnTo>
                      <a:pt x="1143111" y="582384"/>
                    </a:lnTo>
                    <a:lnTo>
                      <a:pt x="1137676" y="582384"/>
                    </a:lnTo>
                    <a:lnTo>
                      <a:pt x="1128192" y="582384"/>
                    </a:lnTo>
                    <a:lnTo>
                      <a:pt x="1108221" y="582384"/>
                    </a:lnTo>
                    <a:lnTo>
                      <a:pt x="1093772" y="582384"/>
                    </a:lnTo>
                    <a:lnTo>
                      <a:pt x="1069192" y="582384"/>
                    </a:lnTo>
                    <a:lnTo>
                      <a:pt x="1064316" y="582384"/>
                    </a:lnTo>
                    <a:lnTo>
                      <a:pt x="1058882" y="582384"/>
                    </a:lnTo>
                    <a:lnTo>
                      <a:pt x="1039737" y="582384"/>
                    </a:lnTo>
                    <a:lnTo>
                      <a:pt x="1029426" y="582384"/>
                    </a:lnTo>
                    <a:lnTo>
                      <a:pt x="1013733" y="582384"/>
                    </a:lnTo>
                    <a:lnTo>
                      <a:pt x="1005316" y="582384"/>
                    </a:lnTo>
                    <a:lnTo>
                      <a:pt x="990398" y="582384"/>
                    </a:lnTo>
                    <a:lnTo>
                      <a:pt x="975861" y="582384"/>
                    </a:lnTo>
                    <a:lnTo>
                      <a:pt x="960942" y="582384"/>
                    </a:lnTo>
                    <a:lnTo>
                      <a:pt x="945249" y="582384"/>
                    </a:lnTo>
                    <a:lnTo>
                      <a:pt x="934938" y="582384"/>
                    </a:lnTo>
                    <a:lnTo>
                      <a:pt x="926522" y="582384"/>
                    </a:lnTo>
                    <a:lnTo>
                      <a:pt x="897066" y="582384"/>
                    </a:lnTo>
                    <a:lnTo>
                      <a:pt x="881373" y="582384"/>
                    </a:lnTo>
                    <a:lnTo>
                      <a:pt x="866455" y="582384"/>
                    </a:lnTo>
                    <a:lnTo>
                      <a:pt x="846483" y="582384"/>
                    </a:lnTo>
                    <a:lnTo>
                      <a:pt x="802579" y="582384"/>
                    </a:lnTo>
                    <a:lnTo>
                      <a:pt x="777999" y="582384"/>
                    </a:lnTo>
                    <a:lnTo>
                      <a:pt x="767688" y="582384"/>
                    </a:lnTo>
                    <a:lnTo>
                      <a:pt x="714123" y="582384"/>
                    </a:lnTo>
                    <a:lnTo>
                      <a:pt x="699204" y="582384"/>
                    </a:lnTo>
                    <a:lnTo>
                      <a:pt x="669599" y="582384"/>
                    </a:lnTo>
                    <a:lnTo>
                      <a:pt x="635328" y="582384"/>
                    </a:lnTo>
                    <a:lnTo>
                      <a:pt x="601115" y="582384"/>
                    </a:lnTo>
                    <a:lnTo>
                      <a:pt x="590804" y="582384"/>
                    </a:lnTo>
                    <a:lnTo>
                      <a:pt x="537239" y="582384"/>
                    </a:lnTo>
                    <a:lnTo>
                      <a:pt x="522320" y="582384"/>
                    </a:lnTo>
                    <a:lnTo>
                      <a:pt x="502348" y="582384"/>
                    </a:lnTo>
                    <a:lnTo>
                      <a:pt x="458444" y="582384"/>
                    </a:lnTo>
                    <a:lnTo>
                      <a:pt x="433864" y="582384"/>
                    </a:lnTo>
                    <a:lnTo>
                      <a:pt x="423554" y="582384"/>
                    </a:lnTo>
                    <a:lnTo>
                      <a:pt x="378405" y="582384"/>
                    </a:lnTo>
                    <a:lnTo>
                      <a:pt x="369989" y="582384"/>
                    </a:lnTo>
                    <a:lnTo>
                      <a:pt x="355070" y="582384"/>
                    </a:lnTo>
                    <a:lnTo>
                      <a:pt x="309921" y="582384"/>
                    </a:lnTo>
                    <a:lnTo>
                      <a:pt x="299611" y="582384"/>
                    </a:lnTo>
                    <a:lnTo>
                      <a:pt x="291194" y="582384"/>
                    </a:lnTo>
                    <a:lnTo>
                      <a:pt x="246045" y="582384"/>
                    </a:lnTo>
                    <a:lnTo>
                      <a:pt x="231126" y="582384"/>
                    </a:lnTo>
                    <a:lnTo>
                      <a:pt x="211155" y="582384"/>
                    </a:lnTo>
                    <a:lnTo>
                      <a:pt x="167250" y="582384"/>
                    </a:lnTo>
                    <a:lnTo>
                      <a:pt x="142671" y="582384"/>
                    </a:lnTo>
                    <a:lnTo>
                      <a:pt x="132360" y="582384"/>
                    </a:lnTo>
                    <a:lnTo>
                      <a:pt x="78795" y="582384"/>
                    </a:lnTo>
                    <a:lnTo>
                      <a:pt x="63876" y="582384"/>
                    </a:lnTo>
                    <a:lnTo>
                      <a:pt x="0" y="5823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806160" y="2046513"/>
                <a:ext cx="1417774" cy="723901"/>
                <a:chOff x="-391195" y="-1"/>
                <a:chExt cx="1697596" cy="866775"/>
              </a:xfrm>
            </p:grpSpPr>
            <p:sp>
              <p:nvSpPr>
                <p:cNvPr id="28" name="任意多边形 27"/>
                <p:cNvSpPr/>
                <p:nvPr/>
              </p:nvSpPr>
              <p:spPr>
                <a:xfrm>
                  <a:off x="238265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任意多边形 28"/>
                <p:cNvSpPr/>
                <p:nvPr/>
              </p:nvSpPr>
              <p:spPr>
                <a:xfrm>
                  <a:off x="421807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>
                  <a:off x="605349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任意多边形 30"/>
                <p:cNvSpPr/>
                <p:nvPr/>
              </p:nvSpPr>
              <p:spPr>
                <a:xfrm>
                  <a:off x="788891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任意多边形 31"/>
                <p:cNvSpPr/>
                <p:nvPr/>
              </p:nvSpPr>
              <p:spPr>
                <a:xfrm>
                  <a:off x="972434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-391195" y="-1"/>
                  <a:ext cx="779885" cy="866775"/>
                </a:xfrm>
                <a:custGeom>
                  <a:avLst/>
                  <a:gdLst>
                    <a:gd name="connsiteX0" fmla="*/ 167467 w 602715"/>
                    <a:gd name="connsiteY0" fmla="*/ 0 h 669866"/>
                    <a:gd name="connsiteX1" fmla="*/ 240938 w 602715"/>
                    <a:gd name="connsiteY1" fmla="*/ 0 h 669866"/>
                    <a:gd name="connsiteX2" fmla="*/ 258098 w 602715"/>
                    <a:gd name="connsiteY2" fmla="*/ 0 h 669866"/>
                    <a:gd name="connsiteX3" fmla="*/ 319710 w 602715"/>
                    <a:gd name="connsiteY3" fmla="*/ 0 h 669866"/>
                    <a:gd name="connsiteX4" fmla="*/ 331569 w 602715"/>
                    <a:gd name="connsiteY4" fmla="*/ 0 h 669866"/>
                    <a:gd name="connsiteX5" fmla="*/ 359841 w 602715"/>
                    <a:gd name="connsiteY5" fmla="*/ 0 h 669866"/>
                    <a:gd name="connsiteX6" fmla="*/ 410341 w 602715"/>
                    <a:gd name="connsiteY6" fmla="*/ 0 h 669866"/>
                    <a:gd name="connsiteX7" fmla="*/ 433312 w 602715"/>
                    <a:gd name="connsiteY7" fmla="*/ 0 h 669866"/>
                    <a:gd name="connsiteX8" fmla="*/ 450472 w 602715"/>
                    <a:gd name="connsiteY8" fmla="*/ 0 h 669866"/>
                    <a:gd name="connsiteX9" fmla="*/ 512084 w 602715"/>
                    <a:gd name="connsiteY9" fmla="*/ 0 h 669866"/>
                    <a:gd name="connsiteX10" fmla="*/ 523943 w 602715"/>
                    <a:gd name="connsiteY10" fmla="*/ 0 h 669866"/>
                    <a:gd name="connsiteX11" fmla="*/ 602715 w 602715"/>
                    <a:gd name="connsiteY11" fmla="*/ 0 h 669866"/>
                    <a:gd name="connsiteX12" fmla="*/ 435248 w 602715"/>
                    <a:gd name="connsiteY12" fmla="*/ 669866 h 669866"/>
                    <a:gd name="connsiteX13" fmla="*/ 356476 w 602715"/>
                    <a:gd name="connsiteY13" fmla="*/ 669866 h 669866"/>
                    <a:gd name="connsiteX14" fmla="*/ 344617 w 602715"/>
                    <a:gd name="connsiteY14" fmla="*/ 669866 h 669866"/>
                    <a:gd name="connsiteX15" fmla="*/ 283005 w 602715"/>
                    <a:gd name="connsiteY15" fmla="*/ 669866 h 669866"/>
                    <a:gd name="connsiteX16" fmla="*/ 265845 w 602715"/>
                    <a:gd name="connsiteY16" fmla="*/ 669866 h 669866"/>
                    <a:gd name="connsiteX17" fmla="*/ 242874 w 602715"/>
                    <a:gd name="connsiteY17" fmla="*/ 669866 h 669866"/>
                    <a:gd name="connsiteX18" fmla="*/ 192374 w 602715"/>
                    <a:gd name="connsiteY18" fmla="*/ 669866 h 669866"/>
                    <a:gd name="connsiteX19" fmla="*/ 164102 w 602715"/>
                    <a:gd name="connsiteY19" fmla="*/ 669866 h 669866"/>
                    <a:gd name="connsiteX20" fmla="*/ 152243 w 602715"/>
                    <a:gd name="connsiteY20" fmla="*/ 669866 h 669866"/>
                    <a:gd name="connsiteX21" fmla="*/ 90631 w 602715"/>
                    <a:gd name="connsiteY21" fmla="*/ 669866 h 669866"/>
                    <a:gd name="connsiteX22" fmla="*/ 73471 w 602715"/>
                    <a:gd name="connsiteY22" fmla="*/ 669866 h 669866"/>
                    <a:gd name="connsiteX23" fmla="*/ 0 w 602715"/>
                    <a:gd name="connsiteY23" fmla="*/ 669866 h 66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02715" h="669866">
                      <a:moveTo>
                        <a:pt x="167467" y="0"/>
                      </a:moveTo>
                      <a:lnTo>
                        <a:pt x="240938" y="0"/>
                      </a:lnTo>
                      <a:lnTo>
                        <a:pt x="258098" y="0"/>
                      </a:lnTo>
                      <a:lnTo>
                        <a:pt x="319710" y="0"/>
                      </a:lnTo>
                      <a:lnTo>
                        <a:pt x="331569" y="0"/>
                      </a:lnTo>
                      <a:lnTo>
                        <a:pt x="359841" y="0"/>
                      </a:lnTo>
                      <a:lnTo>
                        <a:pt x="410341" y="0"/>
                      </a:lnTo>
                      <a:lnTo>
                        <a:pt x="433312" y="0"/>
                      </a:lnTo>
                      <a:lnTo>
                        <a:pt x="450472" y="0"/>
                      </a:lnTo>
                      <a:lnTo>
                        <a:pt x="512084" y="0"/>
                      </a:lnTo>
                      <a:lnTo>
                        <a:pt x="523943" y="0"/>
                      </a:lnTo>
                      <a:lnTo>
                        <a:pt x="602715" y="0"/>
                      </a:lnTo>
                      <a:lnTo>
                        <a:pt x="435248" y="669866"/>
                      </a:lnTo>
                      <a:lnTo>
                        <a:pt x="356476" y="669866"/>
                      </a:lnTo>
                      <a:lnTo>
                        <a:pt x="344617" y="669866"/>
                      </a:lnTo>
                      <a:lnTo>
                        <a:pt x="283005" y="669866"/>
                      </a:lnTo>
                      <a:lnTo>
                        <a:pt x="265845" y="669866"/>
                      </a:lnTo>
                      <a:lnTo>
                        <a:pt x="242874" y="669866"/>
                      </a:lnTo>
                      <a:lnTo>
                        <a:pt x="192374" y="669866"/>
                      </a:lnTo>
                      <a:lnTo>
                        <a:pt x="164102" y="669866"/>
                      </a:lnTo>
                      <a:lnTo>
                        <a:pt x="152243" y="669866"/>
                      </a:lnTo>
                      <a:lnTo>
                        <a:pt x="90631" y="669866"/>
                      </a:lnTo>
                      <a:lnTo>
                        <a:pt x="73471" y="669866"/>
                      </a:lnTo>
                      <a:lnTo>
                        <a:pt x="0" y="669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5" name="文本框 64"/>
            <p:cNvSpPr txBox="1"/>
            <p:nvPr/>
          </p:nvSpPr>
          <p:spPr>
            <a:xfrm>
              <a:off x="2833568" y="264423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defTabSz="914400">
                <a:defRPr/>
              </a:pPr>
              <a:r>
                <a:rPr kumimoji="0" lang="zh-TW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经典综艺体简" panose="02010609000101010101" pitchFamily="49" charset="-122"/>
                </a:rPr>
                <a:t>流程圖</a:t>
              </a:r>
              <a:endPara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308583" y="2586176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1</a:t>
              </a:r>
              <a:endParaRPr kumimoji="0" lang="zh-CN" alt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410077" y="2353355"/>
            <a:ext cx="4709474" cy="868137"/>
            <a:chOff x="1112363" y="2469469"/>
            <a:chExt cx="4709474" cy="868137"/>
          </a:xfrm>
        </p:grpSpPr>
        <p:grpSp>
          <p:nvGrpSpPr>
            <p:cNvPr id="70" name="组合 69"/>
            <p:cNvGrpSpPr/>
            <p:nvPr/>
          </p:nvGrpSpPr>
          <p:grpSpPr>
            <a:xfrm>
              <a:off x="1112363" y="2469469"/>
              <a:ext cx="4709474" cy="868137"/>
              <a:chOff x="806160" y="2046513"/>
              <a:chExt cx="3927022" cy="723901"/>
            </a:xfrm>
          </p:grpSpPr>
          <p:sp>
            <p:nvSpPr>
              <p:cNvPr id="74" name="任意多边形 73"/>
              <p:cNvSpPr/>
              <p:nvPr/>
            </p:nvSpPr>
            <p:spPr>
              <a:xfrm>
                <a:off x="844261" y="2117271"/>
                <a:ext cx="3888921" cy="582384"/>
              </a:xfrm>
              <a:custGeom>
                <a:avLst/>
                <a:gdLst>
                  <a:gd name="connsiteX0" fmla="*/ 145596 w 3888921"/>
                  <a:gd name="connsiteY0" fmla="*/ 0 h 582384"/>
                  <a:gd name="connsiteX1" fmla="*/ 209472 w 3888921"/>
                  <a:gd name="connsiteY1" fmla="*/ 0 h 582384"/>
                  <a:gd name="connsiteX2" fmla="*/ 224391 w 3888921"/>
                  <a:gd name="connsiteY2" fmla="*/ 0 h 582384"/>
                  <a:gd name="connsiteX3" fmla="*/ 277956 w 3888921"/>
                  <a:gd name="connsiteY3" fmla="*/ 0 h 582384"/>
                  <a:gd name="connsiteX4" fmla="*/ 288267 w 3888921"/>
                  <a:gd name="connsiteY4" fmla="*/ 0 h 582384"/>
                  <a:gd name="connsiteX5" fmla="*/ 312846 w 3888921"/>
                  <a:gd name="connsiteY5" fmla="*/ 0 h 582384"/>
                  <a:gd name="connsiteX6" fmla="*/ 356751 w 3888921"/>
                  <a:gd name="connsiteY6" fmla="*/ 0 h 582384"/>
                  <a:gd name="connsiteX7" fmla="*/ 376723 w 3888921"/>
                  <a:gd name="connsiteY7" fmla="*/ 0 h 582384"/>
                  <a:gd name="connsiteX8" fmla="*/ 391641 w 3888921"/>
                  <a:gd name="connsiteY8" fmla="*/ 0 h 582384"/>
                  <a:gd name="connsiteX9" fmla="*/ 436790 w 3888921"/>
                  <a:gd name="connsiteY9" fmla="*/ 0 h 582384"/>
                  <a:gd name="connsiteX10" fmla="*/ 445206 w 3888921"/>
                  <a:gd name="connsiteY10" fmla="*/ 0 h 582384"/>
                  <a:gd name="connsiteX11" fmla="*/ 455517 w 3888921"/>
                  <a:gd name="connsiteY11" fmla="*/ 0 h 582384"/>
                  <a:gd name="connsiteX12" fmla="*/ 500666 w 3888921"/>
                  <a:gd name="connsiteY12" fmla="*/ 0 h 582384"/>
                  <a:gd name="connsiteX13" fmla="*/ 515584 w 3888921"/>
                  <a:gd name="connsiteY13" fmla="*/ 0 h 582384"/>
                  <a:gd name="connsiteX14" fmla="*/ 524001 w 3888921"/>
                  <a:gd name="connsiteY14" fmla="*/ 0 h 582384"/>
                  <a:gd name="connsiteX15" fmla="*/ 569150 w 3888921"/>
                  <a:gd name="connsiteY15" fmla="*/ 0 h 582384"/>
                  <a:gd name="connsiteX16" fmla="*/ 579460 w 3888921"/>
                  <a:gd name="connsiteY16" fmla="*/ 0 h 582384"/>
                  <a:gd name="connsiteX17" fmla="*/ 604040 w 3888921"/>
                  <a:gd name="connsiteY17" fmla="*/ 0 h 582384"/>
                  <a:gd name="connsiteX18" fmla="*/ 647944 w 3888921"/>
                  <a:gd name="connsiteY18" fmla="*/ 0 h 582384"/>
                  <a:gd name="connsiteX19" fmla="*/ 667916 w 3888921"/>
                  <a:gd name="connsiteY19" fmla="*/ 0 h 582384"/>
                  <a:gd name="connsiteX20" fmla="*/ 682835 w 3888921"/>
                  <a:gd name="connsiteY20" fmla="*/ 0 h 582384"/>
                  <a:gd name="connsiteX21" fmla="*/ 736400 w 3888921"/>
                  <a:gd name="connsiteY21" fmla="*/ 0 h 582384"/>
                  <a:gd name="connsiteX22" fmla="*/ 746711 w 3888921"/>
                  <a:gd name="connsiteY22" fmla="*/ 0 h 582384"/>
                  <a:gd name="connsiteX23" fmla="*/ 780924 w 3888921"/>
                  <a:gd name="connsiteY23" fmla="*/ 0 h 582384"/>
                  <a:gd name="connsiteX24" fmla="*/ 815195 w 3888921"/>
                  <a:gd name="connsiteY24" fmla="*/ 0 h 582384"/>
                  <a:gd name="connsiteX25" fmla="*/ 844800 w 3888921"/>
                  <a:gd name="connsiteY25" fmla="*/ 0 h 582384"/>
                  <a:gd name="connsiteX26" fmla="*/ 859719 w 3888921"/>
                  <a:gd name="connsiteY26" fmla="*/ 0 h 582384"/>
                  <a:gd name="connsiteX27" fmla="*/ 913284 w 3888921"/>
                  <a:gd name="connsiteY27" fmla="*/ 0 h 582384"/>
                  <a:gd name="connsiteX28" fmla="*/ 923595 w 3888921"/>
                  <a:gd name="connsiteY28" fmla="*/ 0 h 582384"/>
                  <a:gd name="connsiteX29" fmla="*/ 948174 w 3888921"/>
                  <a:gd name="connsiteY29" fmla="*/ 0 h 582384"/>
                  <a:gd name="connsiteX30" fmla="*/ 992079 w 3888921"/>
                  <a:gd name="connsiteY30" fmla="*/ 0 h 582384"/>
                  <a:gd name="connsiteX31" fmla="*/ 1012050 w 3888921"/>
                  <a:gd name="connsiteY31" fmla="*/ 0 h 582384"/>
                  <a:gd name="connsiteX32" fmla="*/ 1026969 w 3888921"/>
                  <a:gd name="connsiteY32" fmla="*/ 0 h 582384"/>
                  <a:gd name="connsiteX33" fmla="*/ 1042662 w 3888921"/>
                  <a:gd name="connsiteY33" fmla="*/ 0 h 582384"/>
                  <a:gd name="connsiteX34" fmla="*/ 1072118 w 3888921"/>
                  <a:gd name="connsiteY34" fmla="*/ 0 h 582384"/>
                  <a:gd name="connsiteX35" fmla="*/ 1080534 w 3888921"/>
                  <a:gd name="connsiteY35" fmla="*/ 0 h 582384"/>
                  <a:gd name="connsiteX36" fmla="*/ 1090845 w 3888921"/>
                  <a:gd name="connsiteY36" fmla="*/ 0 h 582384"/>
                  <a:gd name="connsiteX37" fmla="*/ 1106538 w 3888921"/>
                  <a:gd name="connsiteY37" fmla="*/ 0 h 582384"/>
                  <a:gd name="connsiteX38" fmla="*/ 1121457 w 3888921"/>
                  <a:gd name="connsiteY38" fmla="*/ 0 h 582384"/>
                  <a:gd name="connsiteX39" fmla="*/ 1135994 w 3888921"/>
                  <a:gd name="connsiteY39" fmla="*/ 0 h 582384"/>
                  <a:gd name="connsiteX40" fmla="*/ 1150912 w 3888921"/>
                  <a:gd name="connsiteY40" fmla="*/ 0 h 582384"/>
                  <a:gd name="connsiteX41" fmla="*/ 1159329 w 3888921"/>
                  <a:gd name="connsiteY41" fmla="*/ 0 h 582384"/>
                  <a:gd name="connsiteX42" fmla="*/ 1175022 w 3888921"/>
                  <a:gd name="connsiteY42" fmla="*/ 0 h 582384"/>
                  <a:gd name="connsiteX43" fmla="*/ 1185333 w 3888921"/>
                  <a:gd name="connsiteY43" fmla="*/ 0 h 582384"/>
                  <a:gd name="connsiteX44" fmla="*/ 1204478 w 3888921"/>
                  <a:gd name="connsiteY44" fmla="*/ 0 h 582384"/>
                  <a:gd name="connsiteX45" fmla="*/ 1209912 w 3888921"/>
                  <a:gd name="connsiteY45" fmla="*/ 0 h 582384"/>
                  <a:gd name="connsiteX46" fmla="*/ 1214789 w 3888921"/>
                  <a:gd name="connsiteY46" fmla="*/ 0 h 582384"/>
                  <a:gd name="connsiteX47" fmla="*/ 1239368 w 3888921"/>
                  <a:gd name="connsiteY47" fmla="*/ 0 h 582384"/>
                  <a:gd name="connsiteX48" fmla="*/ 1253817 w 3888921"/>
                  <a:gd name="connsiteY48" fmla="*/ 0 h 582384"/>
                  <a:gd name="connsiteX49" fmla="*/ 1273788 w 3888921"/>
                  <a:gd name="connsiteY49" fmla="*/ 0 h 582384"/>
                  <a:gd name="connsiteX50" fmla="*/ 1283272 w 3888921"/>
                  <a:gd name="connsiteY50" fmla="*/ 0 h 582384"/>
                  <a:gd name="connsiteX51" fmla="*/ 1288707 w 3888921"/>
                  <a:gd name="connsiteY51" fmla="*/ 0 h 582384"/>
                  <a:gd name="connsiteX52" fmla="*/ 1303244 w 3888921"/>
                  <a:gd name="connsiteY52" fmla="*/ 0 h 582384"/>
                  <a:gd name="connsiteX53" fmla="*/ 1318163 w 3888921"/>
                  <a:gd name="connsiteY53" fmla="*/ 0 h 582384"/>
                  <a:gd name="connsiteX54" fmla="*/ 1333856 w 3888921"/>
                  <a:gd name="connsiteY54" fmla="*/ 0 h 582384"/>
                  <a:gd name="connsiteX55" fmla="*/ 1342272 w 3888921"/>
                  <a:gd name="connsiteY55" fmla="*/ 0 h 582384"/>
                  <a:gd name="connsiteX56" fmla="*/ 1352583 w 3888921"/>
                  <a:gd name="connsiteY56" fmla="*/ 0 h 582384"/>
                  <a:gd name="connsiteX57" fmla="*/ 1371728 w 3888921"/>
                  <a:gd name="connsiteY57" fmla="*/ 0 h 582384"/>
                  <a:gd name="connsiteX58" fmla="*/ 1382039 w 3888921"/>
                  <a:gd name="connsiteY58" fmla="*/ 0 h 582384"/>
                  <a:gd name="connsiteX59" fmla="*/ 1397732 w 3888921"/>
                  <a:gd name="connsiteY59" fmla="*/ 0 h 582384"/>
                  <a:gd name="connsiteX60" fmla="*/ 1412650 w 3888921"/>
                  <a:gd name="connsiteY60" fmla="*/ 0 h 582384"/>
                  <a:gd name="connsiteX61" fmla="*/ 1421067 w 3888921"/>
                  <a:gd name="connsiteY61" fmla="*/ 0 h 582384"/>
                  <a:gd name="connsiteX62" fmla="*/ 1450523 w 3888921"/>
                  <a:gd name="connsiteY62" fmla="*/ 0 h 582384"/>
                  <a:gd name="connsiteX63" fmla="*/ 1466215 w 3888921"/>
                  <a:gd name="connsiteY63" fmla="*/ 0 h 582384"/>
                  <a:gd name="connsiteX64" fmla="*/ 1476526 w 3888921"/>
                  <a:gd name="connsiteY64" fmla="*/ 0 h 582384"/>
                  <a:gd name="connsiteX65" fmla="*/ 1501106 w 3888921"/>
                  <a:gd name="connsiteY65" fmla="*/ 0 h 582384"/>
                  <a:gd name="connsiteX66" fmla="*/ 1545010 w 3888921"/>
                  <a:gd name="connsiteY66" fmla="*/ 0 h 582384"/>
                  <a:gd name="connsiteX67" fmla="*/ 1564982 w 3888921"/>
                  <a:gd name="connsiteY67" fmla="*/ 0 h 582384"/>
                  <a:gd name="connsiteX68" fmla="*/ 1579901 w 3888921"/>
                  <a:gd name="connsiteY68" fmla="*/ 0 h 582384"/>
                  <a:gd name="connsiteX69" fmla="*/ 1633466 w 3888921"/>
                  <a:gd name="connsiteY69" fmla="*/ 0 h 582384"/>
                  <a:gd name="connsiteX70" fmla="*/ 1643777 w 3888921"/>
                  <a:gd name="connsiteY70" fmla="*/ 0 h 582384"/>
                  <a:gd name="connsiteX71" fmla="*/ 1677990 w 3888921"/>
                  <a:gd name="connsiteY71" fmla="*/ 0 h 582384"/>
                  <a:gd name="connsiteX72" fmla="*/ 1712261 w 3888921"/>
                  <a:gd name="connsiteY72" fmla="*/ 0 h 582384"/>
                  <a:gd name="connsiteX73" fmla="*/ 1741866 w 3888921"/>
                  <a:gd name="connsiteY73" fmla="*/ 0 h 582384"/>
                  <a:gd name="connsiteX74" fmla="*/ 1756785 w 3888921"/>
                  <a:gd name="connsiteY74" fmla="*/ 0 h 582384"/>
                  <a:gd name="connsiteX75" fmla="*/ 1810350 w 3888921"/>
                  <a:gd name="connsiteY75" fmla="*/ 0 h 582384"/>
                  <a:gd name="connsiteX76" fmla="*/ 1820661 w 3888921"/>
                  <a:gd name="connsiteY76" fmla="*/ 0 h 582384"/>
                  <a:gd name="connsiteX77" fmla="*/ 1845240 w 3888921"/>
                  <a:gd name="connsiteY77" fmla="*/ 0 h 582384"/>
                  <a:gd name="connsiteX78" fmla="*/ 1889145 w 3888921"/>
                  <a:gd name="connsiteY78" fmla="*/ 0 h 582384"/>
                  <a:gd name="connsiteX79" fmla="*/ 1909116 w 3888921"/>
                  <a:gd name="connsiteY79" fmla="*/ 0 h 582384"/>
                  <a:gd name="connsiteX80" fmla="*/ 1924035 w 3888921"/>
                  <a:gd name="connsiteY80" fmla="*/ 0 h 582384"/>
                  <a:gd name="connsiteX81" fmla="*/ 1969183 w 3888921"/>
                  <a:gd name="connsiteY81" fmla="*/ 0 h 582384"/>
                  <a:gd name="connsiteX82" fmla="*/ 1977600 w 3888921"/>
                  <a:gd name="connsiteY82" fmla="*/ 0 h 582384"/>
                  <a:gd name="connsiteX83" fmla="*/ 1987911 w 3888921"/>
                  <a:gd name="connsiteY83" fmla="*/ 0 h 582384"/>
                  <a:gd name="connsiteX84" fmla="*/ 2033059 w 3888921"/>
                  <a:gd name="connsiteY84" fmla="*/ 0 h 582384"/>
                  <a:gd name="connsiteX85" fmla="*/ 2047978 w 3888921"/>
                  <a:gd name="connsiteY85" fmla="*/ 0 h 582384"/>
                  <a:gd name="connsiteX86" fmla="*/ 2056395 w 3888921"/>
                  <a:gd name="connsiteY86" fmla="*/ 0 h 582384"/>
                  <a:gd name="connsiteX87" fmla="*/ 2078052 w 3888921"/>
                  <a:gd name="connsiteY87" fmla="*/ 0 h 582384"/>
                  <a:gd name="connsiteX88" fmla="*/ 2101544 w 3888921"/>
                  <a:gd name="connsiteY88" fmla="*/ 0 h 582384"/>
                  <a:gd name="connsiteX89" fmla="*/ 2111854 w 3888921"/>
                  <a:gd name="connsiteY89" fmla="*/ 0 h 582384"/>
                  <a:gd name="connsiteX90" fmla="*/ 2136434 w 3888921"/>
                  <a:gd name="connsiteY90" fmla="*/ 0 h 582384"/>
                  <a:gd name="connsiteX91" fmla="*/ 2141928 w 3888921"/>
                  <a:gd name="connsiteY91" fmla="*/ 0 h 582384"/>
                  <a:gd name="connsiteX92" fmla="*/ 2156847 w 3888921"/>
                  <a:gd name="connsiteY92" fmla="*/ 0 h 582384"/>
                  <a:gd name="connsiteX93" fmla="*/ 2180338 w 3888921"/>
                  <a:gd name="connsiteY93" fmla="*/ 0 h 582384"/>
                  <a:gd name="connsiteX94" fmla="*/ 2200310 w 3888921"/>
                  <a:gd name="connsiteY94" fmla="*/ 0 h 582384"/>
                  <a:gd name="connsiteX95" fmla="*/ 2210412 w 3888921"/>
                  <a:gd name="connsiteY95" fmla="*/ 0 h 582384"/>
                  <a:gd name="connsiteX96" fmla="*/ 2215228 w 3888921"/>
                  <a:gd name="connsiteY96" fmla="*/ 0 h 582384"/>
                  <a:gd name="connsiteX97" fmla="*/ 2220723 w 3888921"/>
                  <a:gd name="connsiteY97" fmla="*/ 0 h 582384"/>
                  <a:gd name="connsiteX98" fmla="*/ 2245302 w 3888921"/>
                  <a:gd name="connsiteY98" fmla="*/ 0 h 582384"/>
                  <a:gd name="connsiteX99" fmla="*/ 2268794 w 3888921"/>
                  <a:gd name="connsiteY99" fmla="*/ 0 h 582384"/>
                  <a:gd name="connsiteX100" fmla="*/ 2279104 w 3888921"/>
                  <a:gd name="connsiteY100" fmla="*/ 0 h 582384"/>
                  <a:gd name="connsiteX101" fmla="*/ 2289207 w 3888921"/>
                  <a:gd name="connsiteY101" fmla="*/ 0 h 582384"/>
                  <a:gd name="connsiteX102" fmla="*/ 2309179 w 3888921"/>
                  <a:gd name="connsiteY102" fmla="*/ 0 h 582384"/>
                  <a:gd name="connsiteX103" fmla="*/ 2324097 w 3888921"/>
                  <a:gd name="connsiteY103" fmla="*/ 0 h 582384"/>
                  <a:gd name="connsiteX104" fmla="*/ 2347589 w 3888921"/>
                  <a:gd name="connsiteY104" fmla="*/ 0 h 582384"/>
                  <a:gd name="connsiteX105" fmla="*/ 2369246 w 3888921"/>
                  <a:gd name="connsiteY105" fmla="*/ 0 h 582384"/>
                  <a:gd name="connsiteX106" fmla="*/ 2377662 w 3888921"/>
                  <a:gd name="connsiteY106" fmla="*/ 0 h 582384"/>
                  <a:gd name="connsiteX107" fmla="*/ 2387973 w 3888921"/>
                  <a:gd name="connsiteY107" fmla="*/ 0 h 582384"/>
                  <a:gd name="connsiteX108" fmla="*/ 2433122 w 3888921"/>
                  <a:gd name="connsiteY108" fmla="*/ 0 h 582384"/>
                  <a:gd name="connsiteX109" fmla="*/ 2448040 w 3888921"/>
                  <a:gd name="connsiteY109" fmla="*/ 0 h 582384"/>
                  <a:gd name="connsiteX110" fmla="*/ 2456457 w 3888921"/>
                  <a:gd name="connsiteY110" fmla="*/ 0 h 582384"/>
                  <a:gd name="connsiteX111" fmla="*/ 2501605 w 3888921"/>
                  <a:gd name="connsiteY111" fmla="*/ 0 h 582384"/>
                  <a:gd name="connsiteX112" fmla="*/ 2511917 w 3888921"/>
                  <a:gd name="connsiteY112" fmla="*/ 0 h 582384"/>
                  <a:gd name="connsiteX113" fmla="*/ 2536496 w 3888921"/>
                  <a:gd name="connsiteY113" fmla="*/ 0 h 582384"/>
                  <a:gd name="connsiteX114" fmla="*/ 2580400 w 3888921"/>
                  <a:gd name="connsiteY114" fmla="*/ 0 h 582384"/>
                  <a:gd name="connsiteX115" fmla="*/ 2600372 w 3888921"/>
                  <a:gd name="connsiteY115" fmla="*/ 0 h 582384"/>
                  <a:gd name="connsiteX116" fmla="*/ 2615291 w 3888921"/>
                  <a:gd name="connsiteY116" fmla="*/ 0 h 582384"/>
                  <a:gd name="connsiteX117" fmla="*/ 2668856 w 3888921"/>
                  <a:gd name="connsiteY117" fmla="*/ 0 h 582384"/>
                  <a:gd name="connsiteX118" fmla="*/ 2679167 w 3888921"/>
                  <a:gd name="connsiteY118" fmla="*/ 0 h 582384"/>
                  <a:gd name="connsiteX119" fmla="*/ 2713380 w 3888921"/>
                  <a:gd name="connsiteY119" fmla="*/ 0 h 582384"/>
                  <a:gd name="connsiteX120" fmla="*/ 2747650 w 3888921"/>
                  <a:gd name="connsiteY120" fmla="*/ 0 h 582384"/>
                  <a:gd name="connsiteX121" fmla="*/ 2777256 w 3888921"/>
                  <a:gd name="connsiteY121" fmla="*/ 0 h 582384"/>
                  <a:gd name="connsiteX122" fmla="*/ 2792175 w 3888921"/>
                  <a:gd name="connsiteY122" fmla="*/ 0 h 582384"/>
                  <a:gd name="connsiteX123" fmla="*/ 2845740 w 3888921"/>
                  <a:gd name="connsiteY123" fmla="*/ 0 h 582384"/>
                  <a:gd name="connsiteX124" fmla="*/ 2856051 w 3888921"/>
                  <a:gd name="connsiteY124" fmla="*/ 0 h 582384"/>
                  <a:gd name="connsiteX125" fmla="*/ 2858976 w 3888921"/>
                  <a:gd name="connsiteY125" fmla="*/ 0 h 582384"/>
                  <a:gd name="connsiteX126" fmla="*/ 2880630 w 3888921"/>
                  <a:gd name="connsiteY126" fmla="*/ 0 h 582384"/>
                  <a:gd name="connsiteX127" fmla="*/ 2922852 w 3888921"/>
                  <a:gd name="connsiteY127" fmla="*/ 0 h 582384"/>
                  <a:gd name="connsiteX128" fmla="*/ 2924535 w 3888921"/>
                  <a:gd name="connsiteY128" fmla="*/ 0 h 582384"/>
                  <a:gd name="connsiteX129" fmla="*/ 2937771 w 3888921"/>
                  <a:gd name="connsiteY129" fmla="*/ 0 h 582384"/>
                  <a:gd name="connsiteX130" fmla="*/ 2944506 w 3888921"/>
                  <a:gd name="connsiteY130" fmla="*/ 0 h 582384"/>
                  <a:gd name="connsiteX131" fmla="*/ 2959425 w 3888921"/>
                  <a:gd name="connsiteY131" fmla="*/ 0 h 582384"/>
                  <a:gd name="connsiteX132" fmla="*/ 2975118 w 3888921"/>
                  <a:gd name="connsiteY132" fmla="*/ 0 h 582384"/>
                  <a:gd name="connsiteX133" fmla="*/ 2991336 w 3888921"/>
                  <a:gd name="connsiteY133" fmla="*/ 0 h 582384"/>
                  <a:gd name="connsiteX134" fmla="*/ 3001647 w 3888921"/>
                  <a:gd name="connsiteY134" fmla="*/ 0 h 582384"/>
                  <a:gd name="connsiteX135" fmla="*/ 3004574 w 3888921"/>
                  <a:gd name="connsiteY135" fmla="*/ 0 h 582384"/>
                  <a:gd name="connsiteX136" fmla="*/ 3012990 w 3888921"/>
                  <a:gd name="connsiteY136" fmla="*/ 0 h 582384"/>
                  <a:gd name="connsiteX137" fmla="*/ 3023301 w 3888921"/>
                  <a:gd name="connsiteY137" fmla="*/ 0 h 582384"/>
                  <a:gd name="connsiteX138" fmla="*/ 3026226 w 3888921"/>
                  <a:gd name="connsiteY138" fmla="*/ 0 h 582384"/>
                  <a:gd name="connsiteX139" fmla="*/ 3038994 w 3888921"/>
                  <a:gd name="connsiteY139" fmla="*/ 0 h 582384"/>
                  <a:gd name="connsiteX140" fmla="*/ 3053913 w 3888921"/>
                  <a:gd name="connsiteY140" fmla="*/ 0 h 582384"/>
                  <a:gd name="connsiteX141" fmla="*/ 3068450 w 3888921"/>
                  <a:gd name="connsiteY141" fmla="*/ 0 h 582384"/>
                  <a:gd name="connsiteX142" fmla="*/ 3070131 w 3888921"/>
                  <a:gd name="connsiteY142" fmla="*/ 0 h 582384"/>
                  <a:gd name="connsiteX143" fmla="*/ 3083368 w 3888921"/>
                  <a:gd name="connsiteY143" fmla="*/ 0 h 582384"/>
                  <a:gd name="connsiteX144" fmla="*/ 3090102 w 3888921"/>
                  <a:gd name="connsiteY144" fmla="*/ 0 h 582384"/>
                  <a:gd name="connsiteX145" fmla="*/ 3091785 w 3888921"/>
                  <a:gd name="connsiteY145" fmla="*/ 0 h 582384"/>
                  <a:gd name="connsiteX146" fmla="*/ 3105021 w 3888921"/>
                  <a:gd name="connsiteY146" fmla="*/ 0 h 582384"/>
                  <a:gd name="connsiteX147" fmla="*/ 3107478 w 3888921"/>
                  <a:gd name="connsiteY147" fmla="*/ 0 h 582384"/>
                  <a:gd name="connsiteX148" fmla="*/ 3117789 w 3888921"/>
                  <a:gd name="connsiteY148" fmla="*/ 0 h 582384"/>
                  <a:gd name="connsiteX149" fmla="*/ 3136934 w 3888921"/>
                  <a:gd name="connsiteY149" fmla="*/ 0 h 582384"/>
                  <a:gd name="connsiteX150" fmla="*/ 3142368 w 3888921"/>
                  <a:gd name="connsiteY150" fmla="*/ 0 h 582384"/>
                  <a:gd name="connsiteX151" fmla="*/ 3147244 w 3888921"/>
                  <a:gd name="connsiteY151" fmla="*/ 0 h 582384"/>
                  <a:gd name="connsiteX152" fmla="*/ 3150170 w 3888921"/>
                  <a:gd name="connsiteY152" fmla="*/ 0 h 582384"/>
                  <a:gd name="connsiteX153" fmla="*/ 3158586 w 3888921"/>
                  <a:gd name="connsiteY153" fmla="*/ 0 h 582384"/>
                  <a:gd name="connsiteX154" fmla="*/ 3168897 w 3888921"/>
                  <a:gd name="connsiteY154" fmla="*/ 0 h 582384"/>
                  <a:gd name="connsiteX155" fmla="*/ 3171824 w 3888921"/>
                  <a:gd name="connsiteY155" fmla="*/ 0 h 582384"/>
                  <a:gd name="connsiteX156" fmla="*/ 3186273 w 3888921"/>
                  <a:gd name="connsiteY156" fmla="*/ 0 h 582384"/>
                  <a:gd name="connsiteX157" fmla="*/ 3206244 w 3888921"/>
                  <a:gd name="connsiteY157" fmla="*/ 0 h 582384"/>
                  <a:gd name="connsiteX158" fmla="*/ 3214046 w 3888921"/>
                  <a:gd name="connsiteY158" fmla="*/ 0 h 582384"/>
                  <a:gd name="connsiteX159" fmla="*/ 3215728 w 3888921"/>
                  <a:gd name="connsiteY159" fmla="*/ 0 h 582384"/>
                  <a:gd name="connsiteX160" fmla="*/ 3221163 w 3888921"/>
                  <a:gd name="connsiteY160" fmla="*/ 0 h 582384"/>
                  <a:gd name="connsiteX161" fmla="*/ 3228964 w 3888921"/>
                  <a:gd name="connsiteY161" fmla="*/ 0 h 582384"/>
                  <a:gd name="connsiteX162" fmla="*/ 3235700 w 3888921"/>
                  <a:gd name="connsiteY162" fmla="*/ 0 h 582384"/>
                  <a:gd name="connsiteX163" fmla="*/ 3237381 w 3888921"/>
                  <a:gd name="connsiteY163" fmla="*/ 0 h 582384"/>
                  <a:gd name="connsiteX164" fmla="*/ 3250618 w 3888921"/>
                  <a:gd name="connsiteY164" fmla="*/ 0 h 582384"/>
                  <a:gd name="connsiteX165" fmla="*/ 3266311 w 3888921"/>
                  <a:gd name="connsiteY165" fmla="*/ 0 h 582384"/>
                  <a:gd name="connsiteX166" fmla="*/ 3274728 w 3888921"/>
                  <a:gd name="connsiteY166" fmla="*/ 0 h 582384"/>
                  <a:gd name="connsiteX167" fmla="*/ 3282529 w 3888921"/>
                  <a:gd name="connsiteY167" fmla="*/ 0 h 582384"/>
                  <a:gd name="connsiteX168" fmla="*/ 3285039 w 3888921"/>
                  <a:gd name="connsiteY168" fmla="*/ 0 h 582384"/>
                  <a:gd name="connsiteX169" fmla="*/ 3292840 w 3888921"/>
                  <a:gd name="connsiteY169" fmla="*/ 0 h 582384"/>
                  <a:gd name="connsiteX170" fmla="*/ 3304184 w 3888921"/>
                  <a:gd name="connsiteY170" fmla="*/ 0 h 582384"/>
                  <a:gd name="connsiteX171" fmla="*/ 3314495 w 3888921"/>
                  <a:gd name="connsiteY171" fmla="*/ 0 h 582384"/>
                  <a:gd name="connsiteX172" fmla="*/ 3317420 w 3888921"/>
                  <a:gd name="connsiteY172" fmla="*/ 0 h 582384"/>
                  <a:gd name="connsiteX173" fmla="*/ 3330188 w 3888921"/>
                  <a:gd name="connsiteY173" fmla="*/ 0 h 582384"/>
                  <a:gd name="connsiteX174" fmla="*/ 3345106 w 3888921"/>
                  <a:gd name="connsiteY174" fmla="*/ 0 h 582384"/>
                  <a:gd name="connsiteX175" fmla="*/ 3353523 w 3888921"/>
                  <a:gd name="connsiteY175" fmla="*/ 0 h 582384"/>
                  <a:gd name="connsiteX176" fmla="*/ 3361324 w 3888921"/>
                  <a:gd name="connsiteY176" fmla="*/ 0 h 582384"/>
                  <a:gd name="connsiteX177" fmla="*/ 3381296 w 3888921"/>
                  <a:gd name="connsiteY177" fmla="*/ 0 h 582384"/>
                  <a:gd name="connsiteX178" fmla="*/ 3382978 w 3888921"/>
                  <a:gd name="connsiteY178" fmla="*/ 0 h 582384"/>
                  <a:gd name="connsiteX179" fmla="*/ 3396214 w 3888921"/>
                  <a:gd name="connsiteY179" fmla="*/ 0 h 582384"/>
                  <a:gd name="connsiteX180" fmla="*/ 3398671 w 3888921"/>
                  <a:gd name="connsiteY180" fmla="*/ 0 h 582384"/>
                  <a:gd name="connsiteX181" fmla="*/ 3408982 w 3888921"/>
                  <a:gd name="connsiteY181" fmla="*/ 0 h 582384"/>
                  <a:gd name="connsiteX182" fmla="*/ 3433561 w 3888921"/>
                  <a:gd name="connsiteY182" fmla="*/ 0 h 582384"/>
                  <a:gd name="connsiteX183" fmla="*/ 3449780 w 3888921"/>
                  <a:gd name="connsiteY183" fmla="*/ 0 h 582384"/>
                  <a:gd name="connsiteX184" fmla="*/ 3460090 w 3888921"/>
                  <a:gd name="connsiteY184" fmla="*/ 0 h 582384"/>
                  <a:gd name="connsiteX185" fmla="*/ 3477466 w 3888921"/>
                  <a:gd name="connsiteY185" fmla="*/ 0 h 582384"/>
                  <a:gd name="connsiteX186" fmla="*/ 3494304 w 3888921"/>
                  <a:gd name="connsiteY186" fmla="*/ 0 h 582384"/>
                  <a:gd name="connsiteX187" fmla="*/ 3497437 w 3888921"/>
                  <a:gd name="connsiteY187" fmla="*/ 0 h 582384"/>
                  <a:gd name="connsiteX188" fmla="*/ 3512356 w 3888921"/>
                  <a:gd name="connsiteY188" fmla="*/ 0 h 582384"/>
                  <a:gd name="connsiteX189" fmla="*/ 3528574 w 3888921"/>
                  <a:gd name="connsiteY189" fmla="*/ 0 h 582384"/>
                  <a:gd name="connsiteX190" fmla="*/ 3558180 w 3888921"/>
                  <a:gd name="connsiteY190" fmla="*/ 0 h 582384"/>
                  <a:gd name="connsiteX191" fmla="*/ 3565921 w 3888921"/>
                  <a:gd name="connsiteY191" fmla="*/ 0 h 582384"/>
                  <a:gd name="connsiteX192" fmla="*/ 3573099 w 3888921"/>
                  <a:gd name="connsiteY192" fmla="*/ 0 h 582384"/>
                  <a:gd name="connsiteX193" fmla="*/ 3576232 w 3888921"/>
                  <a:gd name="connsiteY193" fmla="*/ 0 h 582384"/>
                  <a:gd name="connsiteX194" fmla="*/ 3610446 w 3888921"/>
                  <a:gd name="connsiteY194" fmla="*/ 0 h 582384"/>
                  <a:gd name="connsiteX195" fmla="*/ 3626664 w 3888921"/>
                  <a:gd name="connsiteY195" fmla="*/ 0 h 582384"/>
                  <a:gd name="connsiteX196" fmla="*/ 3636975 w 3888921"/>
                  <a:gd name="connsiteY196" fmla="*/ 0 h 582384"/>
                  <a:gd name="connsiteX197" fmla="*/ 3644716 w 3888921"/>
                  <a:gd name="connsiteY197" fmla="*/ 0 h 582384"/>
                  <a:gd name="connsiteX198" fmla="*/ 3661554 w 3888921"/>
                  <a:gd name="connsiteY198" fmla="*/ 0 h 582384"/>
                  <a:gd name="connsiteX199" fmla="*/ 3674322 w 3888921"/>
                  <a:gd name="connsiteY199" fmla="*/ 0 h 582384"/>
                  <a:gd name="connsiteX200" fmla="*/ 3689241 w 3888921"/>
                  <a:gd name="connsiteY200" fmla="*/ 0 h 582384"/>
                  <a:gd name="connsiteX201" fmla="*/ 3705459 w 3888921"/>
                  <a:gd name="connsiteY201" fmla="*/ 0 h 582384"/>
                  <a:gd name="connsiteX202" fmla="*/ 3725430 w 3888921"/>
                  <a:gd name="connsiteY202" fmla="*/ 0 h 582384"/>
                  <a:gd name="connsiteX203" fmla="*/ 3740349 w 3888921"/>
                  <a:gd name="connsiteY203" fmla="*/ 0 h 582384"/>
                  <a:gd name="connsiteX204" fmla="*/ 3742806 w 3888921"/>
                  <a:gd name="connsiteY204" fmla="*/ 0 h 582384"/>
                  <a:gd name="connsiteX205" fmla="*/ 3753117 w 3888921"/>
                  <a:gd name="connsiteY205" fmla="*/ 0 h 582384"/>
                  <a:gd name="connsiteX206" fmla="*/ 3756042 w 3888921"/>
                  <a:gd name="connsiteY206" fmla="*/ 0 h 582384"/>
                  <a:gd name="connsiteX207" fmla="*/ 3777696 w 3888921"/>
                  <a:gd name="connsiteY207" fmla="*/ 0 h 582384"/>
                  <a:gd name="connsiteX208" fmla="*/ 3785497 w 3888921"/>
                  <a:gd name="connsiteY208" fmla="*/ 0 h 582384"/>
                  <a:gd name="connsiteX209" fmla="*/ 3793914 w 3888921"/>
                  <a:gd name="connsiteY209" fmla="*/ 0 h 582384"/>
                  <a:gd name="connsiteX210" fmla="*/ 3804225 w 3888921"/>
                  <a:gd name="connsiteY210" fmla="*/ 0 h 582384"/>
                  <a:gd name="connsiteX211" fmla="*/ 3819918 w 3888921"/>
                  <a:gd name="connsiteY211" fmla="*/ 0 h 582384"/>
                  <a:gd name="connsiteX212" fmla="*/ 3821601 w 3888921"/>
                  <a:gd name="connsiteY212" fmla="*/ 0 h 582384"/>
                  <a:gd name="connsiteX213" fmla="*/ 3834837 w 3888921"/>
                  <a:gd name="connsiteY213" fmla="*/ 0 h 582384"/>
                  <a:gd name="connsiteX214" fmla="*/ 3841572 w 3888921"/>
                  <a:gd name="connsiteY214" fmla="*/ 0 h 582384"/>
                  <a:gd name="connsiteX215" fmla="*/ 3849373 w 3888921"/>
                  <a:gd name="connsiteY215" fmla="*/ 0 h 582384"/>
                  <a:gd name="connsiteX216" fmla="*/ 3856491 w 3888921"/>
                  <a:gd name="connsiteY216" fmla="*/ 0 h 582384"/>
                  <a:gd name="connsiteX217" fmla="*/ 3864292 w 3888921"/>
                  <a:gd name="connsiteY217" fmla="*/ 0 h 582384"/>
                  <a:gd name="connsiteX218" fmla="*/ 3872709 w 3888921"/>
                  <a:gd name="connsiteY218" fmla="*/ 0 h 582384"/>
                  <a:gd name="connsiteX219" fmla="*/ 3888402 w 3888921"/>
                  <a:gd name="connsiteY219" fmla="*/ 0 h 582384"/>
                  <a:gd name="connsiteX220" fmla="*/ 3888921 w 3888921"/>
                  <a:gd name="connsiteY220" fmla="*/ 0 h 582384"/>
                  <a:gd name="connsiteX221" fmla="*/ 3743325 w 3888921"/>
                  <a:gd name="connsiteY221" fmla="*/ 582384 h 582384"/>
                  <a:gd name="connsiteX222" fmla="*/ 3742806 w 3888921"/>
                  <a:gd name="connsiteY222" fmla="*/ 582384 h 582384"/>
                  <a:gd name="connsiteX223" fmla="*/ 3727113 w 3888921"/>
                  <a:gd name="connsiteY223" fmla="*/ 582384 h 582384"/>
                  <a:gd name="connsiteX224" fmla="*/ 3718696 w 3888921"/>
                  <a:gd name="connsiteY224" fmla="*/ 582384 h 582384"/>
                  <a:gd name="connsiteX225" fmla="*/ 3710895 w 3888921"/>
                  <a:gd name="connsiteY225" fmla="*/ 582384 h 582384"/>
                  <a:gd name="connsiteX226" fmla="*/ 3703777 w 3888921"/>
                  <a:gd name="connsiteY226" fmla="*/ 582384 h 582384"/>
                  <a:gd name="connsiteX227" fmla="*/ 3695976 w 3888921"/>
                  <a:gd name="connsiteY227" fmla="*/ 582384 h 582384"/>
                  <a:gd name="connsiteX228" fmla="*/ 3689241 w 3888921"/>
                  <a:gd name="connsiteY228" fmla="*/ 582384 h 582384"/>
                  <a:gd name="connsiteX229" fmla="*/ 3676005 w 3888921"/>
                  <a:gd name="connsiteY229" fmla="*/ 582384 h 582384"/>
                  <a:gd name="connsiteX230" fmla="*/ 3674322 w 3888921"/>
                  <a:gd name="connsiteY230" fmla="*/ 582384 h 582384"/>
                  <a:gd name="connsiteX231" fmla="*/ 3658629 w 3888921"/>
                  <a:gd name="connsiteY231" fmla="*/ 582384 h 582384"/>
                  <a:gd name="connsiteX232" fmla="*/ 3648318 w 3888921"/>
                  <a:gd name="connsiteY232" fmla="*/ 582384 h 582384"/>
                  <a:gd name="connsiteX233" fmla="*/ 3639901 w 3888921"/>
                  <a:gd name="connsiteY233" fmla="*/ 582384 h 582384"/>
                  <a:gd name="connsiteX234" fmla="*/ 3632100 w 3888921"/>
                  <a:gd name="connsiteY234" fmla="*/ 582384 h 582384"/>
                  <a:gd name="connsiteX235" fmla="*/ 3610446 w 3888921"/>
                  <a:gd name="connsiteY235" fmla="*/ 582384 h 582384"/>
                  <a:gd name="connsiteX236" fmla="*/ 3607521 w 3888921"/>
                  <a:gd name="connsiteY236" fmla="*/ 582384 h 582384"/>
                  <a:gd name="connsiteX237" fmla="*/ 3597210 w 3888921"/>
                  <a:gd name="connsiteY237" fmla="*/ 582384 h 582384"/>
                  <a:gd name="connsiteX238" fmla="*/ 3594753 w 3888921"/>
                  <a:gd name="connsiteY238" fmla="*/ 582384 h 582384"/>
                  <a:gd name="connsiteX239" fmla="*/ 3579834 w 3888921"/>
                  <a:gd name="connsiteY239" fmla="*/ 582384 h 582384"/>
                  <a:gd name="connsiteX240" fmla="*/ 3559863 w 3888921"/>
                  <a:gd name="connsiteY240" fmla="*/ 582384 h 582384"/>
                  <a:gd name="connsiteX241" fmla="*/ 3543645 w 3888921"/>
                  <a:gd name="connsiteY241" fmla="*/ 582384 h 582384"/>
                  <a:gd name="connsiteX242" fmla="*/ 3528726 w 3888921"/>
                  <a:gd name="connsiteY242" fmla="*/ 582384 h 582384"/>
                  <a:gd name="connsiteX243" fmla="*/ 3515958 w 3888921"/>
                  <a:gd name="connsiteY243" fmla="*/ 582384 h 582384"/>
                  <a:gd name="connsiteX244" fmla="*/ 3499120 w 3888921"/>
                  <a:gd name="connsiteY244" fmla="*/ 582384 h 582384"/>
                  <a:gd name="connsiteX245" fmla="*/ 3491379 w 3888921"/>
                  <a:gd name="connsiteY245" fmla="*/ 582384 h 582384"/>
                  <a:gd name="connsiteX246" fmla="*/ 3481068 w 3888921"/>
                  <a:gd name="connsiteY246" fmla="*/ 582384 h 582384"/>
                  <a:gd name="connsiteX247" fmla="*/ 3464850 w 3888921"/>
                  <a:gd name="connsiteY247" fmla="*/ 582384 h 582384"/>
                  <a:gd name="connsiteX248" fmla="*/ 3430636 w 3888921"/>
                  <a:gd name="connsiteY248" fmla="*/ 582384 h 582384"/>
                  <a:gd name="connsiteX249" fmla="*/ 3427503 w 3888921"/>
                  <a:gd name="connsiteY249" fmla="*/ 582384 h 582384"/>
                  <a:gd name="connsiteX250" fmla="*/ 3420325 w 3888921"/>
                  <a:gd name="connsiteY250" fmla="*/ 582384 h 582384"/>
                  <a:gd name="connsiteX251" fmla="*/ 3412584 w 3888921"/>
                  <a:gd name="connsiteY251" fmla="*/ 582384 h 582384"/>
                  <a:gd name="connsiteX252" fmla="*/ 3382978 w 3888921"/>
                  <a:gd name="connsiteY252" fmla="*/ 582384 h 582384"/>
                  <a:gd name="connsiteX253" fmla="*/ 3366760 w 3888921"/>
                  <a:gd name="connsiteY253" fmla="*/ 582384 h 582384"/>
                  <a:gd name="connsiteX254" fmla="*/ 3351842 w 3888921"/>
                  <a:gd name="connsiteY254" fmla="*/ 582384 h 582384"/>
                  <a:gd name="connsiteX255" fmla="*/ 3348708 w 3888921"/>
                  <a:gd name="connsiteY255" fmla="*/ 582384 h 582384"/>
                  <a:gd name="connsiteX256" fmla="*/ 3331870 w 3888921"/>
                  <a:gd name="connsiteY256" fmla="*/ 582384 h 582384"/>
                  <a:gd name="connsiteX257" fmla="*/ 3314495 w 3888921"/>
                  <a:gd name="connsiteY257" fmla="*/ 582384 h 582384"/>
                  <a:gd name="connsiteX258" fmla="*/ 3304184 w 3888921"/>
                  <a:gd name="connsiteY258" fmla="*/ 582384 h 582384"/>
                  <a:gd name="connsiteX259" fmla="*/ 3287966 w 3888921"/>
                  <a:gd name="connsiteY259" fmla="*/ 582384 h 582384"/>
                  <a:gd name="connsiteX260" fmla="*/ 3263386 w 3888921"/>
                  <a:gd name="connsiteY260" fmla="*/ 582384 h 582384"/>
                  <a:gd name="connsiteX261" fmla="*/ 3253075 w 3888921"/>
                  <a:gd name="connsiteY261" fmla="*/ 582384 h 582384"/>
                  <a:gd name="connsiteX262" fmla="*/ 3250618 w 3888921"/>
                  <a:gd name="connsiteY262" fmla="*/ 582384 h 582384"/>
                  <a:gd name="connsiteX263" fmla="*/ 3237383 w 3888921"/>
                  <a:gd name="connsiteY263" fmla="*/ 582384 h 582384"/>
                  <a:gd name="connsiteX264" fmla="*/ 3235700 w 3888921"/>
                  <a:gd name="connsiteY264" fmla="*/ 582384 h 582384"/>
                  <a:gd name="connsiteX265" fmla="*/ 3215728 w 3888921"/>
                  <a:gd name="connsiteY265" fmla="*/ 582384 h 582384"/>
                  <a:gd name="connsiteX266" fmla="*/ 3207927 w 3888921"/>
                  <a:gd name="connsiteY266" fmla="*/ 582384 h 582384"/>
                  <a:gd name="connsiteX267" fmla="*/ 3199510 w 3888921"/>
                  <a:gd name="connsiteY267" fmla="*/ 582384 h 582384"/>
                  <a:gd name="connsiteX268" fmla="*/ 3184592 w 3888921"/>
                  <a:gd name="connsiteY268" fmla="*/ 582384 h 582384"/>
                  <a:gd name="connsiteX269" fmla="*/ 3171824 w 3888921"/>
                  <a:gd name="connsiteY269" fmla="*/ 582384 h 582384"/>
                  <a:gd name="connsiteX270" fmla="*/ 3168898 w 3888921"/>
                  <a:gd name="connsiteY270" fmla="*/ 582384 h 582384"/>
                  <a:gd name="connsiteX271" fmla="*/ 3158588 w 3888921"/>
                  <a:gd name="connsiteY271" fmla="*/ 582384 h 582384"/>
                  <a:gd name="connsiteX272" fmla="*/ 3147244 w 3888921"/>
                  <a:gd name="connsiteY272" fmla="*/ 582384 h 582384"/>
                  <a:gd name="connsiteX273" fmla="*/ 3139443 w 3888921"/>
                  <a:gd name="connsiteY273" fmla="*/ 582384 h 582384"/>
                  <a:gd name="connsiteX274" fmla="*/ 3136934 w 3888921"/>
                  <a:gd name="connsiteY274" fmla="*/ 582384 h 582384"/>
                  <a:gd name="connsiteX275" fmla="*/ 3129132 w 3888921"/>
                  <a:gd name="connsiteY275" fmla="*/ 582384 h 582384"/>
                  <a:gd name="connsiteX276" fmla="*/ 3120716 w 3888921"/>
                  <a:gd name="connsiteY276" fmla="*/ 582384 h 582384"/>
                  <a:gd name="connsiteX277" fmla="*/ 3105023 w 3888921"/>
                  <a:gd name="connsiteY277" fmla="*/ 582384 h 582384"/>
                  <a:gd name="connsiteX278" fmla="*/ 3091785 w 3888921"/>
                  <a:gd name="connsiteY278" fmla="*/ 582384 h 582384"/>
                  <a:gd name="connsiteX279" fmla="*/ 3090104 w 3888921"/>
                  <a:gd name="connsiteY279" fmla="*/ 582384 h 582384"/>
                  <a:gd name="connsiteX280" fmla="*/ 3083368 w 3888921"/>
                  <a:gd name="connsiteY280" fmla="*/ 582384 h 582384"/>
                  <a:gd name="connsiteX281" fmla="*/ 3075567 w 3888921"/>
                  <a:gd name="connsiteY281" fmla="*/ 582384 h 582384"/>
                  <a:gd name="connsiteX282" fmla="*/ 3070132 w 3888921"/>
                  <a:gd name="connsiteY282" fmla="*/ 582384 h 582384"/>
                  <a:gd name="connsiteX283" fmla="*/ 3068450 w 3888921"/>
                  <a:gd name="connsiteY283" fmla="*/ 582384 h 582384"/>
                  <a:gd name="connsiteX284" fmla="*/ 3060648 w 3888921"/>
                  <a:gd name="connsiteY284" fmla="*/ 582384 h 582384"/>
                  <a:gd name="connsiteX285" fmla="*/ 3040677 w 3888921"/>
                  <a:gd name="connsiteY285" fmla="*/ 582384 h 582384"/>
                  <a:gd name="connsiteX286" fmla="*/ 3026228 w 3888921"/>
                  <a:gd name="connsiteY286" fmla="*/ 582384 h 582384"/>
                  <a:gd name="connsiteX287" fmla="*/ 3023301 w 3888921"/>
                  <a:gd name="connsiteY287" fmla="*/ 582384 h 582384"/>
                  <a:gd name="connsiteX288" fmla="*/ 3012990 w 3888921"/>
                  <a:gd name="connsiteY288" fmla="*/ 582384 h 582384"/>
                  <a:gd name="connsiteX289" fmla="*/ 3004574 w 3888921"/>
                  <a:gd name="connsiteY289" fmla="*/ 582384 h 582384"/>
                  <a:gd name="connsiteX290" fmla="*/ 3001648 w 3888921"/>
                  <a:gd name="connsiteY290" fmla="*/ 582384 h 582384"/>
                  <a:gd name="connsiteX291" fmla="*/ 2996772 w 3888921"/>
                  <a:gd name="connsiteY291" fmla="*/ 582384 h 582384"/>
                  <a:gd name="connsiteX292" fmla="*/ 2991338 w 3888921"/>
                  <a:gd name="connsiteY292" fmla="*/ 582384 h 582384"/>
                  <a:gd name="connsiteX293" fmla="*/ 2972193 w 3888921"/>
                  <a:gd name="connsiteY293" fmla="*/ 582384 h 582384"/>
                  <a:gd name="connsiteX294" fmla="*/ 2961882 w 3888921"/>
                  <a:gd name="connsiteY294" fmla="*/ 582384 h 582384"/>
                  <a:gd name="connsiteX295" fmla="*/ 2959425 w 3888921"/>
                  <a:gd name="connsiteY295" fmla="*/ 582384 h 582384"/>
                  <a:gd name="connsiteX296" fmla="*/ 2946189 w 3888921"/>
                  <a:gd name="connsiteY296" fmla="*/ 582384 h 582384"/>
                  <a:gd name="connsiteX297" fmla="*/ 2944506 w 3888921"/>
                  <a:gd name="connsiteY297" fmla="*/ 582384 h 582384"/>
                  <a:gd name="connsiteX298" fmla="*/ 2937772 w 3888921"/>
                  <a:gd name="connsiteY298" fmla="*/ 582384 h 582384"/>
                  <a:gd name="connsiteX299" fmla="*/ 2924535 w 3888921"/>
                  <a:gd name="connsiteY299" fmla="*/ 582384 h 582384"/>
                  <a:gd name="connsiteX300" fmla="*/ 2922853 w 3888921"/>
                  <a:gd name="connsiteY300" fmla="*/ 582384 h 582384"/>
                  <a:gd name="connsiteX301" fmla="*/ 2908317 w 3888921"/>
                  <a:gd name="connsiteY301" fmla="*/ 582384 h 582384"/>
                  <a:gd name="connsiteX302" fmla="*/ 2893398 w 3888921"/>
                  <a:gd name="connsiteY302" fmla="*/ 582384 h 582384"/>
                  <a:gd name="connsiteX303" fmla="*/ 2880630 w 3888921"/>
                  <a:gd name="connsiteY303" fmla="*/ 582384 h 582384"/>
                  <a:gd name="connsiteX304" fmla="*/ 2877705 w 3888921"/>
                  <a:gd name="connsiteY304" fmla="*/ 582384 h 582384"/>
                  <a:gd name="connsiteX305" fmla="*/ 2867394 w 3888921"/>
                  <a:gd name="connsiteY305" fmla="*/ 582384 h 582384"/>
                  <a:gd name="connsiteX306" fmla="*/ 2858977 w 3888921"/>
                  <a:gd name="connsiteY306" fmla="*/ 582384 h 582384"/>
                  <a:gd name="connsiteX307" fmla="*/ 2856051 w 3888921"/>
                  <a:gd name="connsiteY307" fmla="*/ 582384 h 582384"/>
                  <a:gd name="connsiteX308" fmla="*/ 2845740 w 3888921"/>
                  <a:gd name="connsiteY308" fmla="*/ 582384 h 582384"/>
                  <a:gd name="connsiteX309" fmla="*/ 2829522 w 3888921"/>
                  <a:gd name="connsiteY309" fmla="*/ 582384 h 582384"/>
                  <a:gd name="connsiteX310" fmla="*/ 2813829 w 3888921"/>
                  <a:gd name="connsiteY310" fmla="*/ 582384 h 582384"/>
                  <a:gd name="connsiteX311" fmla="*/ 2798910 w 3888921"/>
                  <a:gd name="connsiteY311" fmla="*/ 582384 h 582384"/>
                  <a:gd name="connsiteX312" fmla="*/ 2792175 w 3888921"/>
                  <a:gd name="connsiteY312" fmla="*/ 582384 h 582384"/>
                  <a:gd name="connsiteX313" fmla="*/ 2778939 w 3888921"/>
                  <a:gd name="connsiteY313" fmla="*/ 582384 h 582384"/>
                  <a:gd name="connsiteX314" fmla="*/ 2777256 w 3888921"/>
                  <a:gd name="connsiteY314" fmla="*/ 582384 h 582384"/>
                  <a:gd name="connsiteX315" fmla="*/ 2735034 w 3888921"/>
                  <a:gd name="connsiteY315" fmla="*/ 582384 h 582384"/>
                  <a:gd name="connsiteX316" fmla="*/ 2713380 w 3888921"/>
                  <a:gd name="connsiteY316" fmla="*/ 582384 h 582384"/>
                  <a:gd name="connsiteX317" fmla="*/ 2710455 w 3888921"/>
                  <a:gd name="connsiteY317" fmla="*/ 582384 h 582384"/>
                  <a:gd name="connsiteX318" fmla="*/ 2700144 w 3888921"/>
                  <a:gd name="connsiteY318" fmla="*/ 582384 h 582384"/>
                  <a:gd name="connsiteX319" fmla="*/ 2646579 w 3888921"/>
                  <a:gd name="connsiteY319" fmla="*/ 582384 h 582384"/>
                  <a:gd name="connsiteX320" fmla="*/ 2631660 w 3888921"/>
                  <a:gd name="connsiteY320" fmla="*/ 582384 h 582384"/>
                  <a:gd name="connsiteX321" fmla="*/ 2602055 w 3888921"/>
                  <a:gd name="connsiteY321" fmla="*/ 582384 h 582384"/>
                  <a:gd name="connsiteX322" fmla="*/ 2567784 w 3888921"/>
                  <a:gd name="connsiteY322" fmla="*/ 582384 h 582384"/>
                  <a:gd name="connsiteX323" fmla="*/ 2533571 w 3888921"/>
                  <a:gd name="connsiteY323" fmla="*/ 582384 h 582384"/>
                  <a:gd name="connsiteX324" fmla="*/ 2523260 w 3888921"/>
                  <a:gd name="connsiteY324" fmla="*/ 582384 h 582384"/>
                  <a:gd name="connsiteX325" fmla="*/ 2469695 w 3888921"/>
                  <a:gd name="connsiteY325" fmla="*/ 582384 h 582384"/>
                  <a:gd name="connsiteX326" fmla="*/ 2454776 w 3888921"/>
                  <a:gd name="connsiteY326" fmla="*/ 582384 h 582384"/>
                  <a:gd name="connsiteX327" fmla="*/ 2434804 w 3888921"/>
                  <a:gd name="connsiteY327" fmla="*/ 582384 h 582384"/>
                  <a:gd name="connsiteX328" fmla="*/ 2390900 w 3888921"/>
                  <a:gd name="connsiteY328" fmla="*/ 582384 h 582384"/>
                  <a:gd name="connsiteX329" fmla="*/ 2366320 w 3888921"/>
                  <a:gd name="connsiteY329" fmla="*/ 582384 h 582384"/>
                  <a:gd name="connsiteX330" fmla="*/ 2356010 w 3888921"/>
                  <a:gd name="connsiteY330" fmla="*/ 582384 h 582384"/>
                  <a:gd name="connsiteX331" fmla="*/ 2310861 w 3888921"/>
                  <a:gd name="connsiteY331" fmla="*/ 582384 h 582384"/>
                  <a:gd name="connsiteX332" fmla="*/ 2302444 w 3888921"/>
                  <a:gd name="connsiteY332" fmla="*/ 582384 h 582384"/>
                  <a:gd name="connsiteX333" fmla="*/ 2287526 w 3888921"/>
                  <a:gd name="connsiteY333" fmla="*/ 582384 h 582384"/>
                  <a:gd name="connsiteX334" fmla="*/ 2242377 w 3888921"/>
                  <a:gd name="connsiteY334" fmla="*/ 582384 h 582384"/>
                  <a:gd name="connsiteX335" fmla="*/ 2232066 w 3888921"/>
                  <a:gd name="connsiteY335" fmla="*/ 582384 h 582384"/>
                  <a:gd name="connsiteX336" fmla="*/ 2223650 w 3888921"/>
                  <a:gd name="connsiteY336" fmla="*/ 582384 h 582384"/>
                  <a:gd name="connsiteX337" fmla="*/ 2201992 w 3888921"/>
                  <a:gd name="connsiteY337" fmla="*/ 582384 h 582384"/>
                  <a:gd name="connsiteX338" fmla="*/ 2178501 w 3888921"/>
                  <a:gd name="connsiteY338" fmla="*/ 582384 h 582384"/>
                  <a:gd name="connsiteX339" fmla="*/ 2163583 w 3888921"/>
                  <a:gd name="connsiteY339" fmla="*/ 582384 h 582384"/>
                  <a:gd name="connsiteX340" fmla="*/ 2143611 w 3888921"/>
                  <a:gd name="connsiteY340" fmla="*/ 582384 h 582384"/>
                  <a:gd name="connsiteX341" fmla="*/ 2133509 w 3888921"/>
                  <a:gd name="connsiteY341" fmla="*/ 582384 h 582384"/>
                  <a:gd name="connsiteX342" fmla="*/ 2123198 w 3888921"/>
                  <a:gd name="connsiteY342" fmla="*/ 582384 h 582384"/>
                  <a:gd name="connsiteX343" fmla="*/ 2099706 w 3888921"/>
                  <a:gd name="connsiteY343" fmla="*/ 582384 h 582384"/>
                  <a:gd name="connsiteX344" fmla="*/ 2075127 w 3888921"/>
                  <a:gd name="connsiteY344" fmla="*/ 582384 h 582384"/>
                  <a:gd name="connsiteX345" fmla="*/ 2069633 w 3888921"/>
                  <a:gd name="connsiteY345" fmla="*/ 582384 h 582384"/>
                  <a:gd name="connsiteX346" fmla="*/ 2064816 w 3888921"/>
                  <a:gd name="connsiteY346" fmla="*/ 582384 h 582384"/>
                  <a:gd name="connsiteX347" fmla="*/ 2054714 w 3888921"/>
                  <a:gd name="connsiteY347" fmla="*/ 582384 h 582384"/>
                  <a:gd name="connsiteX348" fmla="*/ 2034742 w 3888921"/>
                  <a:gd name="connsiteY348" fmla="*/ 582384 h 582384"/>
                  <a:gd name="connsiteX349" fmla="*/ 2011251 w 3888921"/>
                  <a:gd name="connsiteY349" fmla="*/ 582384 h 582384"/>
                  <a:gd name="connsiteX350" fmla="*/ 1996332 w 3888921"/>
                  <a:gd name="connsiteY350" fmla="*/ 582384 h 582384"/>
                  <a:gd name="connsiteX351" fmla="*/ 1990838 w 3888921"/>
                  <a:gd name="connsiteY351" fmla="*/ 582384 h 582384"/>
                  <a:gd name="connsiteX352" fmla="*/ 1966258 w 3888921"/>
                  <a:gd name="connsiteY352" fmla="*/ 582384 h 582384"/>
                  <a:gd name="connsiteX353" fmla="*/ 1955948 w 3888921"/>
                  <a:gd name="connsiteY353" fmla="*/ 582384 h 582384"/>
                  <a:gd name="connsiteX354" fmla="*/ 1932456 w 3888921"/>
                  <a:gd name="connsiteY354" fmla="*/ 582384 h 582384"/>
                  <a:gd name="connsiteX355" fmla="*/ 1910799 w 3888921"/>
                  <a:gd name="connsiteY355" fmla="*/ 582384 h 582384"/>
                  <a:gd name="connsiteX356" fmla="*/ 1902382 w 3888921"/>
                  <a:gd name="connsiteY356" fmla="*/ 582384 h 582384"/>
                  <a:gd name="connsiteX357" fmla="*/ 1887464 w 3888921"/>
                  <a:gd name="connsiteY357" fmla="*/ 582384 h 582384"/>
                  <a:gd name="connsiteX358" fmla="*/ 1842315 w 3888921"/>
                  <a:gd name="connsiteY358" fmla="*/ 582384 h 582384"/>
                  <a:gd name="connsiteX359" fmla="*/ 1832004 w 3888921"/>
                  <a:gd name="connsiteY359" fmla="*/ 582384 h 582384"/>
                  <a:gd name="connsiteX360" fmla="*/ 1823588 w 3888921"/>
                  <a:gd name="connsiteY360" fmla="*/ 582384 h 582384"/>
                  <a:gd name="connsiteX361" fmla="*/ 1778439 w 3888921"/>
                  <a:gd name="connsiteY361" fmla="*/ 582384 h 582384"/>
                  <a:gd name="connsiteX362" fmla="*/ 1763520 w 3888921"/>
                  <a:gd name="connsiteY362" fmla="*/ 582384 h 582384"/>
                  <a:gd name="connsiteX363" fmla="*/ 1743549 w 3888921"/>
                  <a:gd name="connsiteY363" fmla="*/ 582384 h 582384"/>
                  <a:gd name="connsiteX364" fmla="*/ 1699644 w 3888921"/>
                  <a:gd name="connsiteY364" fmla="*/ 582384 h 582384"/>
                  <a:gd name="connsiteX365" fmla="*/ 1675065 w 3888921"/>
                  <a:gd name="connsiteY365" fmla="*/ 582384 h 582384"/>
                  <a:gd name="connsiteX366" fmla="*/ 1664754 w 3888921"/>
                  <a:gd name="connsiteY366" fmla="*/ 582384 h 582384"/>
                  <a:gd name="connsiteX367" fmla="*/ 1611189 w 3888921"/>
                  <a:gd name="connsiteY367" fmla="*/ 582384 h 582384"/>
                  <a:gd name="connsiteX368" fmla="*/ 1596270 w 3888921"/>
                  <a:gd name="connsiteY368" fmla="*/ 582384 h 582384"/>
                  <a:gd name="connsiteX369" fmla="*/ 1566665 w 3888921"/>
                  <a:gd name="connsiteY369" fmla="*/ 582384 h 582384"/>
                  <a:gd name="connsiteX370" fmla="*/ 1532394 w 3888921"/>
                  <a:gd name="connsiteY370" fmla="*/ 582384 h 582384"/>
                  <a:gd name="connsiteX371" fmla="*/ 1498181 w 3888921"/>
                  <a:gd name="connsiteY371" fmla="*/ 582384 h 582384"/>
                  <a:gd name="connsiteX372" fmla="*/ 1487870 w 3888921"/>
                  <a:gd name="connsiteY372" fmla="*/ 582384 h 582384"/>
                  <a:gd name="connsiteX373" fmla="*/ 1434304 w 3888921"/>
                  <a:gd name="connsiteY373" fmla="*/ 582384 h 582384"/>
                  <a:gd name="connsiteX374" fmla="*/ 1419386 w 3888921"/>
                  <a:gd name="connsiteY374" fmla="*/ 582384 h 582384"/>
                  <a:gd name="connsiteX375" fmla="*/ 1399414 w 3888921"/>
                  <a:gd name="connsiteY375" fmla="*/ 582384 h 582384"/>
                  <a:gd name="connsiteX376" fmla="*/ 1355510 w 3888921"/>
                  <a:gd name="connsiteY376" fmla="*/ 582384 h 582384"/>
                  <a:gd name="connsiteX377" fmla="*/ 1330930 w 3888921"/>
                  <a:gd name="connsiteY377" fmla="*/ 582384 h 582384"/>
                  <a:gd name="connsiteX378" fmla="*/ 1320620 w 3888921"/>
                  <a:gd name="connsiteY378" fmla="*/ 582384 h 582384"/>
                  <a:gd name="connsiteX379" fmla="*/ 1304927 w 3888921"/>
                  <a:gd name="connsiteY379" fmla="*/ 582384 h 582384"/>
                  <a:gd name="connsiteX380" fmla="*/ 1275471 w 3888921"/>
                  <a:gd name="connsiteY380" fmla="*/ 582384 h 582384"/>
                  <a:gd name="connsiteX381" fmla="*/ 1267054 w 3888921"/>
                  <a:gd name="connsiteY381" fmla="*/ 582384 h 582384"/>
                  <a:gd name="connsiteX382" fmla="*/ 1252135 w 3888921"/>
                  <a:gd name="connsiteY382" fmla="*/ 582384 h 582384"/>
                  <a:gd name="connsiteX383" fmla="*/ 1236443 w 3888921"/>
                  <a:gd name="connsiteY383" fmla="*/ 582384 h 582384"/>
                  <a:gd name="connsiteX384" fmla="*/ 1226132 w 3888921"/>
                  <a:gd name="connsiteY384" fmla="*/ 582384 h 582384"/>
                  <a:gd name="connsiteX385" fmla="*/ 1206987 w 3888921"/>
                  <a:gd name="connsiteY385" fmla="*/ 582384 h 582384"/>
                  <a:gd name="connsiteX386" fmla="*/ 1196676 w 3888921"/>
                  <a:gd name="connsiteY386" fmla="*/ 582384 h 582384"/>
                  <a:gd name="connsiteX387" fmla="*/ 1188259 w 3888921"/>
                  <a:gd name="connsiteY387" fmla="*/ 582384 h 582384"/>
                  <a:gd name="connsiteX388" fmla="*/ 1172567 w 3888921"/>
                  <a:gd name="connsiteY388" fmla="*/ 582384 h 582384"/>
                  <a:gd name="connsiteX389" fmla="*/ 1157648 w 3888921"/>
                  <a:gd name="connsiteY389" fmla="*/ 582384 h 582384"/>
                  <a:gd name="connsiteX390" fmla="*/ 1143111 w 3888921"/>
                  <a:gd name="connsiteY390" fmla="*/ 582384 h 582384"/>
                  <a:gd name="connsiteX391" fmla="*/ 1137676 w 3888921"/>
                  <a:gd name="connsiteY391" fmla="*/ 582384 h 582384"/>
                  <a:gd name="connsiteX392" fmla="*/ 1128192 w 3888921"/>
                  <a:gd name="connsiteY392" fmla="*/ 582384 h 582384"/>
                  <a:gd name="connsiteX393" fmla="*/ 1108221 w 3888921"/>
                  <a:gd name="connsiteY393" fmla="*/ 582384 h 582384"/>
                  <a:gd name="connsiteX394" fmla="*/ 1093772 w 3888921"/>
                  <a:gd name="connsiteY394" fmla="*/ 582384 h 582384"/>
                  <a:gd name="connsiteX395" fmla="*/ 1069192 w 3888921"/>
                  <a:gd name="connsiteY395" fmla="*/ 582384 h 582384"/>
                  <a:gd name="connsiteX396" fmla="*/ 1064316 w 3888921"/>
                  <a:gd name="connsiteY396" fmla="*/ 582384 h 582384"/>
                  <a:gd name="connsiteX397" fmla="*/ 1058882 w 3888921"/>
                  <a:gd name="connsiteY397" fmla="*/ 582384 h 582384"/>
                  <a:gd name="connsiteX398" fmla="*/ 1039737 w 3888921"/>
                  <a:gd name="connsiteY398" fmla="*/ 582384 h 582384"/>
                  <a:gd name="connsiteX399" fmla="*/ 1029426 w 3888921"/>
                  <a:gd name="connsiteY399" fmla="*/ 582384 h 582384"/>
                  <a:gd name="connsiteX400" fmla="*/ 1013733 w 3888921"/>
                  <a:gd name="connsiteY400" fmla="*/ 582384 h 582384"/>
                  <a:gd name="connsiteX401" fmla="*/ 1005316 w 3888921"/>
                  <a:gd name="connsiteY401" fmla="*/ 582384 h 582384"/>
                  <a:gd name="connsiteX402" fmla="*/ 990398 w 3888921"/>
                  <a:gd name="connsiteY402" fmla="*/ 582384 h 582384"/>
                  <a:gd name="connsiteX403" fmla="*/ 975861 w 3888921"/>
                  <a:gd name="connsiteY403" fmla="*/ 582384 h 582384"/>
                  <a:gd name="connsiteX404" fmla="*/ 960942 w 3888921"/>
                  <a:gd name="connsiteY404" fmla="*/ 582384 h 582384"/>
                  <a:gd name="connsiteX405" fmla="*/ 945249 w 3888921"/>
                  <a:gd name="connsiteY405" fmla="*/ 582384 h 582384"/>
                  <a:gd name="connsiteX406" fmla="*/ 934938 w 3888921"/>
                  <a:gd name="connsiteY406" fmla="*/ 582384 h 582384"/>
                  <a:gd name="connsiteX407" fmla="*/ 926522 w 3888921"/>
                  <a:gd name="connsiteY407" fmla="*/ 582384 h 582384"/>
                  <a:gd name="connsiteX408" fmla="*/ 897066 w 3888921"/>
                  <a:gd name="connsiteY408" fmla="*/ 582384 h 582384"/>
                  <a:gd name="connsiteX409" fmla="*/ 881373 w 3888921"/>
                  <a:gd name="connsiteY409" fmla="*/ 582384 h 582384"/>
                  <a:gd name="connsiteX410" fmla="*/ 866455 w 3888921"/>
                  <a:gd name="connsiteY410" fmla="*/ 582384 h 582384"/>
                  <a:gd name="connsiteX411" fmla="*/ 846483 w 3888921"/>
                  <a:gd name="connsiteY411" fmla="*/ 582384 h 582384"/>
                  <a:gd name="connsiteX412" fmla="*/ 802579 w 3888921"/>
                  <a:gd name="connsiteY412" fmla="*/ 582384 h 582384"/>
                  <a:gd name="connsiteX413" fmla="*/ 777999 w 3888921"/>
                  <a:gd name="connsiteY413" fmla="*/ 582384 h 582384"/>
                  <a:gd name="connsiteX414" fmla="*/ 767688 w 3888921"/>
                  <a:gd name="connsiteY414" fmla="*/ 582384 h 582384"/>
                  <a:gd name="connsiteX415" fmla="*/ 714123 w 3888921"/>
                  <a:gd name="connsiteY415" fmla="*/ 582384 h 582384"/>
                  <a:gd name="connsiteX416" fmla="*/ 699204 w 3888921"/>
                  <a:gd name="connsiteY416" fmla="*/ 582384 h 582384"/>
                  <a:gd name="connsiteX417" fmla="*/ 669599 w 3888921"/>
                  <a:gd name="connsiteY417" fmla="*/ 582384 h 582384"/>
                  <a:gd name="connsiteX418" fmla="*/ 635328 w 3888921"/>
                  <a:gd name="connsiteY418" fmla="*/ 582384 h 582384"/>
                  <a:gd name="connsiteX419" fmla="*/ 601115 w 3888921"/>
                  <a:gd name="connsiteY419" fmla="*/ 582384 h 582384"/>
                  <a:gd name="connsiteX420" fmla="*/ 590804 w 3888921"/>
                  <a:gd name="connsiteY420" fmla="*/ 582384 h 582384"/>
                  <a:gd name="connsiteX421" fmla="*/ 537239 w 3888921"/>
                  <a:gd name="connsiteY421" fmla="*/ 582384 h 582384"/>
                  <a:gd name="connsiteX422" fmla="*/ 522320 w 3888921"/>
                  <a:gd name="connsiteY422" fmla="*/ 582384 h 582384"/>
                  <a:gd name="connsiteX423" fmla="*/ 502348 w 3888921"/>
                  <a:gd name="connsiteY423" fmla="*/ 582384 h 582384"/>
                  <a:gd name="connsiteX424" fmla="*/ 458444 w 3888921"/>
                  <a:gd name="connsiteY424" fmla="*/ 582384 h 582384"/>
                  <a:gd name="connsiteX425" fmla="*/ 433864 w 3888921"/>
                  <a:gd name="connsiteY425" fmla="*/ 582384 h 582384"/>
                  <a:gd name="connsiteX426" fmla="*/ 423554 w 3888921"/>
                  <a:gd name="connsiteY426" fmla="*/ 582384 h 582384"/>
                  <a:gd name="connsiteX427" fmla="*/ 378405 w 3888921"/>
                  <a:gd name="connsiteY427" fmla="*/ 582384 h 582384"/>
                  <a:gd name="connsiteX428" fmla="*/ 369989 w 3888921"/>
                  <a:gd name="connsiteY428" fmla="*/ 582384 h 582384"/>
                  <a:gd name="connsiteX429" fmla="*/ 355070 w 3888921"/>
                  <a:gd name="connsiteY429" fmla="*/ 582384 h 582384"/>
                  <a:gd name="connsiteX430" fmla="*/ 309921 w 3888921"/>
                  <a:gd name="connsiteY430" fmla="*/ 582384 h 582384"/>
                  <a:gd name="connsiteX431" fmla="*/ 299611 w 3888921"/>
                  <a:gd name="connsiteY431" fmla="*/ 582384 h 582384"/>
                  <a:gd name="connsiteX432" fmla="*/ 291194 w 3888921"/>
                  <a:gd name="connsiteY432" fmla="*/ 582384 h 582384"/>
                  <a:gd name="connsiteX433" fmla="*/ 246045 w 3888921"/>
                  <a:gd name="connsiteY433" fmla="*/ 582384 h 582384"/>
                  <a:gd name="connsiteX434" fmla="*/ 231126 w 3888921"/>
                  <a:gd name="connsiteY434" fmla="*/ 582384 h 582384"/>
                  <a:gd name="connsiteX435" fmla="*/ 211155 w 3888921"/>
                  <a:gd name="connsiteY435" fmla="*/ 582384 h 582384"/>
                  <a:gd name="connsiteX436" fmla="*/ 167250 w 3888921"/>
                  <a:gd name="connsiteY436" fmla="*/ 582384 h 582384"/>
                  <a:gd name="connsiteX437" fmla="*/ 142671 w 3888921"/>
                  <a:gd name="connsiteY437" fmla="*/ 582384 h 582384"/>
                  <a:gd name="connsiteX438" fmla="*/ 132360 w 3888921"/>
                  <a:gd name="connsiteY438" fmla="*/ 582384 h 582384"/>
                  <a:gd name="connsiteX439" fmla="*/ 78795 w 3888921"/>
                  <a:gd name="connsiteY439" fmla="*/ 582384 h 582384"/>
                  <a:gd name="connsiteX440" fmla="*/ 63876 w 3888921"/>
                  <a:gd name="connsiteY440" fmla="*/ 582384 h 582384"/>
                  <a:gd name="connsiteX441" fmla="*/ 0 w 3888921"/>
                  <a:gd name="connsiteY441" fmla="*/ 582384 h 58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</a:cxnLst>
                <a:rect l="l" t="t" r="r" b="b"/>
                <a:pathLst>
                  <a:path w="3888921" h="582384">
                    <a:moveTo>
                      <a:pt x="145596" y="0"/>
                    </a:moveTo>
                    <a:lnTo>
                      <a:pt x="209472" y="0"/>
                    </a:lnTo>
                    <a:lnTo>
                      <a:pt x="224391" y="0"/>
                    </a:lnTo>
                    <a:lnTo>
                      <a:pt x="277956" y="0"/>
                    </a:lnTo>
                    <a:lnTo>
                      <a:pt x="288267" y="0"/>
                    </a:lnTo>
                    <a:lnTo>
                      <a:pt x="312846" y="0"/>
                    </a:lnTo>
                    <a:lnTo>
                      <a:pt x="356751" y="0"/>
                    </a:lnTo>
                    <a:lnTo>
                      <a:pt x="376723" y="0"/>
                    </a:lnTo>
                    <a:lnTo>
                      <a:pt x="391641" y="0"/>
                    </a:lnTo>
                    <a:lnTo>
                      <a:pt x="436790" y="0"/>
                    </a:lnTo>
                    <a:lnTo>
                      <a:pt x="445206" y="0"/>
                    </a:lnTo>
                    <a:lnTo>
                      <a:pt x="455517" y="0"/>
                    </a:lnTo>
                    <a:lnTo>
                      <a:pt x="500666" y="0"/>
                    </a:lnTo>
                    <a:lnTo>
                      <a:pt x="515584" y="0"/>
                    </a:lnTo>
                    <a:lnTo>
                      <a:pt x="524001" y="0"/>
                    </a:lnTo>
                    <a:lnTo>
                      <a:pt x="569150" y="0"/>
                    </a:lnTo>
                    <a:lnTo>
                      <a:pt x="579460" y="0"/>
                    </a:lnTo>
                    <a:lnTo>
                      <a:pt x="604040" y="0"/>
                    </a:lnTo>
                    <a:lnTo>
                      <a:pt x="647944" y="0"/>
                    </a:lnTo>
                    <a:lnTo>
                      <a:pt x="667916" y="0"/>
                    </a:lnTo>
                    <a:lnTo>
                      <a:pt x="682835" y="0"/>
                    </a:lnTo>
                    <a:lnTo>
                      <a:pt x="736400" y="0"/>
                    </a:lnTo>
                    <a:lnTo>
                      <a:pt x="746711" y="0"/>
                    </a:lnTo>
                    <a:lnTo>
                      <a:pt x="780924" y="0"/>
                    </a:lnTo>
                    <a:lnTo>
                      <a:pt x="815195" y="0"/>
                    </a:lnTo>
                    <a:lnTo>
                      <a:pt x="844800" y="0"/>
                    </a:lnTo>
                    <a:lnTo>
                      <a:pt x="859719" y="0"/>
                    </a:lnTo>
                    <a:lnTo>
                      <a:pt x="913284" y="0"/>
                    </a:lnTo>
                    <a:lnTo>
                      <a:pt x="923595" y="0"/>
                    </a:lnTo>
                    <a:lnTo>
                      <a:pt x="948174" y="0"/>
                    </a:lnTo>
                    <a:lnTo>
                      <a:pt x="992079" y="0"/>
                    </a:lnTo>
                    <a:lnTo>
                      <a:pt x="1012050" y="0"/>
                    </a:lnTo>
                    <a:lnTo>
                      <a:pt x="1026969" y="0"/>
                    </a:lnTo>
                    <a:lnTo>
                      <a:pt x="1042662" y="0"/>
                    </a:lnTo>
                    <a:lnTo>
                      <a:pt x="1072118" y="0"/>
                    </a:lnTo>
                    <a:lnTo>
                      <a:pt x="1080534" y="0"/>
                    </a:lnTo>
                    <a:lnTo>
                      <a:pt x="1090845" y="0"/>
                    </a:lnTo>
                    <a:lnTo>
                      <a:pt x="1106538" y="0"/>
                    </a:lnTo>
                    <a:lnTo>
                      <a:pt x="1121457" y="0"/>
                    </a:lnTo>
                    <a:lnTo>
                      <a:pt x="1135994" y="0"/>
                    </a:lnTo>
                    <a:lnTo>
                      <a:pt x="1150912" y="0"/>
                    </a:lnTo>
                    <a:lnTo>
                      <a:pt x="1159329" y="0"/>
                    </a:lnTo>
                    <a:lnTo>
                      <a:pt x="1175022" y="0"/>
                    </a:lnTo>
                    <a:lnTo>
                      <a:pt x="1185333" y="0"/>
                    </a:lnTo>
                    <a:lnTo>
                      <a:pt x="1204478" y="0"/>
                    </a:lnTo>
                    <a:lnTo>
                      <a:pt x="1209912" y="0"/>
                    </a:lnTo>
                    <a:lnTo>
                      <a:pt x="1214789" y="0"/>
                    </a:lnTo>
                    <a:lnTo>
                      <a:pt x="1239368" y="0"/>
                    </a:lnTo>
                    <a:lnTo>
                      <a:pt x="1253817" y="0"/>
                    </a:lnTo>
                    <a:lnTo>
                      <a:pt x="1273788" y="0"/>
                    </a:lnTo>
                    <a:lnTo>
                      <a:pt x="1283272" y="0"/>
                    </a:lnTo>
                    <a:lnTo>
                      <a:pt x="1288707" y="0"/>
                    </a:lnTo>
                    <a:lnTo>
                      <a:pt x="1303244" y="0"/>
                    </a:lnTo>
                    <a:lnTo>
                      <a:pt x="1318163" y="0"/>
                    </a:lnTo>
                    <a:lnTo>
                      <a:pt x="1333856" y="0"/>
                    </a:lnTo>
                    <a:lnTo>
                      <a:pt x="1342272" y="0"/>
                    </a:lnTo>
                    <a:lnTo>
                      <a:pt x="1352583" y="0"/>
                    </a:lnTo>
                    <a:lnTo>
                      <a:pt x="1371728" y="0"/>
                    </a:lnTo>
                    <a:lnTo>
                      <a:pt x="1382039" y="0"/>
                    </a:lnTo>
                    <a:lnTo>
                      <a:pt x="1397732" y="0"/>
                    </a:lnTo>
                    <a:lnTo>
                      <a:pt x="1412650" y="0"/>
                    </a:lnTo>
                    <a:lnTo>
                      <a:pt x="1421067" y="0"/>
                    </a:lnTo>
                    <a:lnTo>
                      <a:pt x="1450523" y="0"/>
                    </a:lnTo>
                    <a:lnTo>
                      <a:pt x="1466215" y="0"/>
                    </a:lnTo>
                    <a:lnTo>
                      <a:pt x="1476526" y="0"/>
                    </a:lnTo>
                    <a:lnTo>
                      <a:pt x="1501106" y="0"/>
                    </a:lnTo>
                    <a:lnTo>
                      <a:pt x="1545010" y="0"/>
                    </a:lnTo>
                    <a:lnTo>
                      <a:pt x="1564982" y="0"/>
                    </a:lnTo>
                    <a:lnTo>
                      <a:pt x="1579901" y="0"/>
                    </a:lnTo>
                    <a:lnTo>
                      <a:pt x="1633466" y="0"/>
                    </a:lnTo>
                    <a:lnTo>
                      <a:pt x="1643777" y="0"/>
                    </a:lnTo>
                    <a:lnTo>
                      <a:pt x="1677990" y="0"/>
                    </a:lnTo>
                    <a:lnTo>
                      <a:pt x="1712261" y="0"/>
                    </a:lnTo>
                    <a:lnTo>
                      <a:pt x="1741866" y="0"/>
                    </a:lnTo>
                    <a:lnTo>
                      <a:pt x="1756785" y="0"/>
                    </a:lnTo>
                    <a:lnTo>
                      <a:pt x="1810350" y="0"/>
                    </a:lnTo>
                    <a:lnTo>
                      <a:pt x="1820661" y="0"/>
                    </a:lnTo>
                    <a:lnTo>
                      <a:pt x="1845240" y="0"/>
                    </a:lnTo>
                    <a:lnTo>
                      <a:pt x="1889145" y="0"/>
                    </a:lnTo>
                    <a:lnTo>
                      <a:pt x="1909116" y="0"/>
                    </a:lnTo>
                    <a:lnTo>
                      <a:pt x="1924035" y="0"/>
                    </a:lnTo>
                    <a:lnTo>
                      <a:pt x="1969183" y="0"/>
                    </a:lnTo>
                    <a:lnTo>
                      <a:pt x="1977600" y="0"/>
                    </a:lnTo>
                    <a:lnTo>
                      <a:pt x="1987911" y="0"/>
                    </a:lnTo>
                    <a:lnTo>
                      <a:pt x="2033059" y="0"/>
                    </a:lnTo>
                    <a:lnTo>
                      <a:pt x="2047978" y="0"/>
                    </a:lnTo>
                    <a:lnTo>
                      <a:pt x="2056395" y="0"/>
                    </a:lnTo>
                    <a:lnTo>
                      <a:pt x="2078052" y="0"/>
                    </a:lnTo>
                    <a:lnTo>
                      <a:pt x="2101544" y="0"/>
                    </a:lnTo>
                    <a:lnTo>
                      <a:pt x="2111854" y="0"/>
                    </a:lnTo>
                    <a:lnTo>
                      <a:pt x="2136434" y="0"/>
                    </a:lnTo>
                    <a:lnTo>
                      <a:pt x="2141928" y="0"/>
                    </a:lnTo>
                    <a:lnTo>
                      <a:pt x="2156847" y="0"/>
                    </a:lnTo>
                    <a:lnTo>
                      <a:pt x="2180338" y="0"/>
                    </a:lnTo>
                    <a:lnTo>
                      <a:pt x="2200310" y="0"/>
                    </a:lnTo>
                    <a:lnTo>
                      <a:pt x="2210412" y="0"/>
                    </a:lnTo>
                    <a:lnTo>
                      <a:pt x="2215228" y="0"/>
                    </a:lnTo>
                    <a:lnTo>
                      <a:pt x="2220723" y="0"/>
                    </a:lnTo>
                    <a:lnTo>
                      <a:pt x="2245302" y="0"/>
                    </a:lnTo>
                    <a:lnTo>
                      <a:pt x="2268794" y="0"/>
                    </a:lnTo>
                    <a:lnTo>
                      <a:pt x="2279104" y="0"/>
                    </a:lnTo>
                    <a:lnTo>
                      <a:pt x="2289207" y="0"/>
                    </a:lnTo>
                    <a:lnTo>
                      <a:pt x="2309179" y="0"/>
                    </a:lnTo>
                    <a:lnTo>
                      <a:pt x="2324097" y="0"/>
                    </a:lnTo>
                    <a:lnTo>
                      <a:pt x="2347589" y="0"/>
                    </a:lnTo>
                    <a:lnTo>
                      <a:pt x="2369246" y="0"/>
                    </a:lnTo>
                    <a:lnTo>
                      <a:pt x="2377662" y="0"/>
                    </a:lnTo>
                    <a:lnTo>
                      <a:pt x="2387973" y="0"/>
                    </a:lnTo>
                    <a:lnTo>
                      <a:pt x="2433122" y="0"/>
                    </a:lnTo>
                    <a:lnTo>
                      <a:pt x="2448040" y="0"/>
                    </a:lnTo>
                    <a:lnTo>
                      <a:pt x="2456457" y="0"/>
                    </a:lnTo>
                    <a:lnTo>
                      <a:pt x="2501605" y="0"/>
                    </a:lnTo>
                    <a:lnTo>
                      <a:pt x="2511917" y="0"/>
                    </a:lnTo>
                    <a:lnTo>
                      <a:pt x="2536496" y="0"/>
                    </a:lnTo>
                    <a:lnTo>
                      <a:pt x="2580400" y="0"/>
                    </a:lnTo>
                    <a:lnTo>
                      <a:pt x="2600372" y="0"/>
                    </a:lnTo>
                    <a:lnTo>
                      <a:pt x="2615291" y="0"/>
                    </a:lnTo>
                    <a:lnTo>
                      <a:pt x="2668856" y="0"/>
                    </a:lnTo>
                    <a:lnTo>
                      <a:pt x="2679167" y="0"/>
                    </a:lnTo>
                    <a:lnTo>
                      <a:pt x="2713380" y="0"/>
                    </a:lnTo>
                    <a:lnTo>
                      <a:pt x="2747650" y="0"/>
                    </a:lnTo>
                    <a:lnTo>
                      <a:pt x="2777256" y="0"/>
                    </a:lnTo>
                    <a:lnTo>
                      <a:pt x="2792175" y="0"/>
                    </a:lnTo>
                    <a:lnTo>
                      <a:pt x="2845740" y="0"/>
                    </a:lnTo>
                    <a:lnTo>
                      <a:pt x="2856051" y="0"/>
                    </a:lnTo>
                    <a:lnTo>
                      <a:pt x="2858976" y="0"/>
                    </a:lnTo>
                    <a:lnTo>
                      <a:pt x="2880630" y="0"/>
                    </a:lnTo>
                    <a:lnTo>
                      <a:pt x="2922852" y="0"/>
                    </a:lnTo>
                    <a:lnTo>
                      <a:pt x="2924535" y="0"/>
                    </a:lnTo>
                    <a:lnTo>
                      <a:pt x="2937771" y="0"/>
                    </a:lnTo>
                    <a:lnTo>
                      <a:pt x="2944506" y="0"/>
                    </a:lnTo>
                    <a:lnTo>
                      <a:pt x="2959425" y="0"/>
                    </a:lnTo>
                    <a:lnTo>
                      <a:pt x="2975118" y="0"/>
                    </a:lnTo>
                    <a:lnTo>
                      <a:pt x="2991336" y="0"/>
                    </a:lnTo>
                    <a:lnTo>
                      <a:pt x="3001647" y="0"/>
                    </a:lnTo>
                    <a:lnTo>
                      <a:pt x="3004574" y="0"/>
                    </a:lnTo>
                    <a:lnTo>
                      <a:pt x="3012990" y="0"/>
                    </a:lnTo>
                    <a:lnTo>
                      <a:pt x="3023301" y="0"/>
                    </a:lnTo>
                    <a:lnTo>
                      <a:pt x="3026226" y="0"/>
                    </a:lnTo>
                    <a:lnTo>
                      <a:pt x="3038994" y="0"/>
                    </a:lnTo>
                    <a:lnTo>
                      <a:pt x="3053913" y="0"/>
                    </a:lnTo>
                    <a:lnTo>
                      <a:pt x="3068450" y="0"/>
                    </a:lnTo>
                    <a:lnTo>
                      <a:pt x="3070131" y="0"/>
                    </a:lnTo>
                    <a:lnTo>
                      <a:pt x="3083368" y="0"/>
                    </a:lnTo>
                    <a:lnTo>
                      <a:pt x="3090102" y="0"/>
                    </a:lnTo>
                    <a:lnTo>
                      <a:pt x="3091785" y="0"/>
                    </a:lnTo>
                    <a:lnTo>
                      <a:pt x="3105021" y="0"/>
                    </a:lnTo>
                    <a:lnTo>
                      <a:pt x="3107478" y="0"/>
                    </a:lnTo>
                    <a:lnTo>
                      <a:pt x="3117789" y="0"/>
                    </a:lnTo>
                    <a:lnTo>
                      <a:pt x="3136934" y="0"/>
                    </a:lnTo>
                    <a:lnTo>
                      <a:pt x="3142368" y="0"/>
                    </a:lnTo>
                    <a:lnTo>
                      <a:pt x="3147244" y="0"/>
                    </a:lnTo>
                    <a:lnTo>
                      <a:pt x="3150170" y="0"/>
                    </a:lnTo>
                    <a:lnTo>
                      <a:pt x="3158586" y="0"/>
                    </a:lnTo>
                    <a:lnTo>
                      <a:pt x="3168897" y="0"/>
                    </a:lnTo>
                    <a:lnTo>
                      <a:pt x="3171824" y="0"/>
                    </a:lnTo>
                    <a:lnTo>
                      <a:pt x="3186273" y="0"/>
                    </a:lnTo>
                    <a:lnTo>
                      <a:pt x="3206244" y="0"/>
                    </a:lnTo>
                    <a:lnTo>
                      <a:pt x="3214046" y="0"/>
                    </a:lnTo>
                    <a:lnTo>
                      <a:pt x="3215728" y="0"/>
                    </a:lnTo>
                    <a:lnTo>
                      <a:pt x="3221163" y="0"/>
                    </a:lnTo>
                    <a:lnTo>
                      <a:pt x="3228964" y="0"/>
                    </a:lnTo>
                    <a:lnTo>
                      <a:pt x="3235700" y="0"/>
                    </a:lnTo>
                    <a:lnTo>
                      <a:pt x="3237381" y="0"/>
                    </a:lnTo>
                    <a:lnTo>
                      <a:pt x="3250618" y="0"/>
                    </a:lnTo>
                    <a:lnTo>
                      <a:pt x="3266311" y="0"/>
                    </a:lnTo>
                    <a:lnTo>
                      <a:pt x="3274728" y="0"/>
                    </a:lnTo>
                    <a:lnTo>
                      <a:pt x="3282529" y="0"/>
                    </a:lnTo>
                    <a:lnTo>
                      <a:pt x="3285039" y="0"/>
                    </a:lnTo>
                    <a:lnTo>
                      <a:pt x="3292840" y="0"/>
                    </a:lnTo>
                    <a:lnTo>
                      <a:pt x="3304184" y="0"/>
                    </a:lnTo>
                    <a:lnTo>
                      <a:pt x="3314495" y="0"/>
                    </a:lnTo>
                    <a:lnTo>
                      <a:pt x="3317420" y="0"/>
                    </a:lnTo>
                    <a:lnTo>
                      <a:pt x="3330188" y="0"/>
                    </a:lnTo>
                    <a:lnTo>
                      <a:pt x="3345106" y="0"/>
                    </a:lnTo>
                    <a:lnTo>
                      <a:pt x="3353523" y="0"/>
                    </a:lnTo>
                    <a:lnTo>
                      <a:pt x="3361324" y="0"/>
                    </a:lnTo>
                    <a:lnTo>
                      <a:pt x="3381296" y="0"/>
                    </a:lnTo>
                    <a:lnTo>
                      <a:pt x="3382978" y="0"/>
                    </a:lnTo>
                    <a:lnTo>
                      <a:pt x="3396214" y="0"/>
                    </a:lnTo>
                    <a:lnTo>
                      <a:pt x="3398671" y="0"/>
                    </a:lnTo>
                    <a:lnTo>
                      <a:pt x="3408982" y="0"/>
                    </a:lnTo>
                    <a:lnTo>
                      <a:pt x="3433561" y="0"/>
                    </a:lnTo>
                    <a:lnTo>
                      <a:pt x="3449780" y="0"/>
                    </a:lnTo>
                    <a:lnTo>
                      <a:pt x="3460090" y="0"/>
                    </a:lnTo>
                    <a:lnTo>
                      <a:pt x="3477466" y="0"/>
                    </a:lnTo>
                    <a:lnTo>
                      <a:pt x="3494304" y="0"/>
                    </a:lnTo>
                    <a:lnTo>
                      <a:pt x="3497437" y="0"/>
                    </a:lnTo>
                    <a:lnTo>
                      <a:pt x="3512356" y="0"/>
                    </a:lnTo>
                    <a:lnTo>
                      <a:pt x="3528574" y="0"/>
                    </a:lnTo>
                    <a:lnTo>
                      <a:pt x="3558180" y="0"/>
                    </a:lnTo>
                    <a:lnTo>
                      <a:pt x="3565921" y="0"/>
                    </a:lnTo>
                    <a:lnTo>
                      <a:pt x="3573099" y="0"/>
                    </a:lnTo>
                    <a:lnTo>
                      <a:pt x="3576232" y="0"/>
                    </a:lnTo>
                    <a:lnTo>
                      <a:pt x="3610446" y="0"/>
                    </a:lnTo>
                    <a:lnTo>
                      <a:pt x="3626664" y="0"/>
                    </a:lnTo>
                    <a:lnTo>
                      <a:pt x="3636975" y="0"/>
                    </a:lnTo>
                    <a:lnTo>
                      <a:pt x="3644716" y="0"/>
                    </a:lnTo>
                    <a:lnTo>
                      <a:pt x="3661554" y="0"/>
                    </a:lnTo>
                    <a:lnTo>
                      <a:pt x="3674322" y="0"/>
                    </a:lnTo>
                    <a:lnTo>
                      <a:pt x="3689241" y="0"/>
                    </a:lnTo>
                    <a:lnTo>
                      <a:pt x="3705459" y="0"/>
                    </a:lnTo>
                    <a:lnTo>
                      <a:pt x="3725430" y="0"/>
                    </a:lnTo>
                    <a:lnTo>
                      <a:pt x="3740349" y="0"/>
                    </a:lnTo>
                    <a:lnTo>
                      <a:pt x="3742806" y="0"/>
                    </a:lnTo>
                    <a:lnTo>
                      <a:pt x="3753117" y="0"/>
                    </a:lnTo>
                    <a:lnTo>
                      <a:pt x="3756042" y="0"/>
                    </a:lnTo>
                    <a:lnTo>
                      <a:pt x="3777696" y="0"/>
                    </a:lnTo>
                    <a:lnTo>
                      <a:pt x="3785497" y="0"/>
                    </a:lnTo>
                    <a:lnTo>
                      <a:pt x="3793914" y="0"/>
                    </a:lnTo>
                    <a:lnTo>
                      <a:pt x="3804225" y="0"/>
                    </a:lnTo>
                    <a:lnTo>
                      <a:pt x="3819918" y="0"/>
                    </a:lnTo>
                    <a:lnTo>
                      <a:pt x="3821601" y="0"/>
                    </a:lnTo>
                    <a:lnTo>
                      <a:pt x="3834837" y="0"/>
                    </a:lnTo>
                    <a:lnTo>
                      <a:pt x="3841572" y="0"/>
                    </a:lnTo>
                    <a:lnTo>
                      <a:pt x="3849373" y="0"/>
                    </a:lnTo>
                    <a:lnTo>
                      <a:pt x="3856491" y="0"/>
                    </a:lnTo>
                    <a:lnTo>
                      <a:pt x="3864292" y="0"/>
                    </a:lnTo>
                    <a:lnTo>
                      <a:pt x="3872709" y="0"/>
                    </a:lnTo>
                    <a:lnTo>
                      <a:pt x="3888402" y="0"/>
                    </a:lnTo>
                    <a:lnTo>
                      <a:pt x="3888921" y="0"/>
                    </a:lnTo>
                    <a:lnTo>
                      <a:pt x="3743325" y="582384"/>
                    </a:lnTo>
                    <a:lnTo>
                      <a:pt x="3742806" y="582384"/>
                    </a:lnTo>
                    <a:lnTo>
                      <a:pt x="3727113" y="582384"/>
                    </a:lnTo>
                    <a:lnTo>
                      <a:pt x="3718696" y="582384"/>
                    </a:lnTo>
                    <a:lnTo>
                      <a:pt x="3710895" y="582384"/>
                    </a:lnTo>
                    <a:lnTo>
                      <a:pt x="3703777" y="582384"/>
                    </a:lnTo>
                    <a:lnTo>
                      <a:pt x="3695976" y="582384"/>
                    </a:lnTo>
                    <a:lnTo>
                      <a:pt x="3689241" y="582384"/>
                    </a:lnTo>
                    <a:lnTo>
                      <a:pt x="3676005" y="582384"/>
                    </a:lnTo>
                    <a:lnTo>
                      <a:pt x="3674322" y="582384"/>
                    </a:lnTo>
                    <a:lnTo>
                      <a:pt x="3658629" y="582384"/>
                    </a:lnTo>
                    <a:lnTo>
                      <a:pt x="3648318" y="582384"/>
                    </a:lnTo>
                    <a:lnTo>
                      <a:pt x="3639901" y="582384"/>
                    </a:lnTo>
                    <a:lnTo>
                      <a:pt x="3632100" y="582384"/>
                    </a:lnTo>
                    <a:lnTo>
                      <a:pt x="3610446" y="582384"/>
                    </a:lnTo>
                    <a:lnTo>
                      <a:pt x="3607521" y="582384"/>
                    </a:lnTo>
                    <a:lnTo>
                      <a:pt x="3597210" y="582384"/>
                    </a:lnTo>
                    <a:lnTo>
                      <a:pt x="3594753" y="582384"/>
                    </a:lnTo>
                    <a:lnTo>
                      <a:pt x="3579834" y="582384"/>
                    </a:lnTo>
                    <a:lnTo>
                      <a:pt x="3559863" y="582384"/>
                    </a:lnTo>
                    <a:lnTo>
                      <a:pt x="3543645" y="582384"/>
                    </a:lnTo>
                    <a:lnTo>
                      <a:pt x="3528726" y="582384"/>
                    </a:lnTo>
                    <a:lnTo>
                      <a:pt x="3515958" y="582384"/>
                    </a:lnTo>
                    <a:lnTo>
                      <a:pt x="3499120" y="582384"/>
                    </a:lnTo>
                    <a:lnTo>
                      <a:pt x="3491379" y="582384"/>
                    </a:lnTo>
                    <a:lnTo>
                      <a:pt x="3481068" y="582384"/>
                    </a:lnTo>
                    <a:lnTo>
                      <a:pt x="3464850" y="582384"/>
                    </a:lnTo>
                    <a:lnTo>
                      <a:pt x="3430636" y="582384"/>
                    </a:lnTo>
                    <a:lnTo>
                      <a:pt x="3427503" y="582384"/>
                    </a:lnTo>
                    <a:lnTo>
                      <a:pt x="3420325" y="582384"/>
                    </a:lnTo>
                    <a:lnTo>
                      <a:pt x="3412584" y="582384"/>
                    </a:lnTo>
                    <a:lnTo>
                      <a:pt x="3382978" y="582384"/>
                    </a:lnTo>
                    <a:lnTo>
                      <a:pt x="3366760" y="582384"/>
                    </a:lnTo>
                    <a:lnTo>
                      <a:pt x="3351842" y="582384"/>
                    </a:lnTo>
                    <a:lnTo>
                      <a:pt x="3348708" y="582384"/>
                    </a:lnTo>
                    <a:lnTo>
                      <a:pt x="3331870" y="582384"/>
                    </a:lnTo>
                    <a:lnTo>
                      <a:pt x="3314495" y="582384"/>
                    </a:lnTo>
                    <a:lnTo>
                      <a:pt x="3304184" y="582384"/>
                    </a:lnTo>
                    <a:lnTo>
                      <a:pt x="3287966" y="582384"/>
                    </a:lnTo>
                    <a:lnTo>
                      <a:pt x="3263386" y="582384"/>
                    </a:lnTo>
                    <a:lnTo>
                      <a:pt x="3253075" y="582384"/>
                    </a:lnTo>
                    <a:lnTo>
                      <a:pt x="3250618" y="582384"/>
                    </a:lnTo>
                    <a:lnTo>
                      <a:pt x="3237383" y="582384"/>
                    </a:lnTo>
                    <a:lnTo>
                      <a:pt x="3235700" y="582384"/>
                    </a:lnTo>
                    <a:lnTo>
                      <a:pt x="3215728" y="582384"/>
                    </a:lnTo>
                    <a:lnTo>
                      <a:pt x="3207927" y="582384"/>
                    </a:lnTo>
                    <a:lnTo>
                      <a:pt x="3199510" y="582384"/>
                    </a:lnTo>
                    <a:lnTo>
                      <a:pt x="3184592" y="582384"/>
                    </a:lnTo>
                    <a:lnTo>
                      <a:pt x="3171824" y="582384"/>
                    </a:lnTo>
                    <a:lnTo>
                      <a:pt x="3168898" y="582384"/>
                    </a:lnTo>
                    <a:lnTo>
                      <a:pt x="3158588" y="582384"/>
                    </a:lnTo>
                    <a:lnTo>
                      <a:pt x="3147244" y="582384"/>
                    </a:lnTo>
                    <a:lnTo>
                      <a:pt x="3139443" y="582384"/>
                    </a:lnTo>
                    <a:lnTo>
                      <a:pt x="3136934" y="582384"/>
                    </a:lnTo>
                    <a:lnTo>
                      <a:pt x="3129132" y="582384"/>
                    </a:lnTo>
                    <a:lnTo>
                      <a:pt x="3120716" y="582384"/>
                    </a:lnTo>
                    <a:lnTo>
                      <a:pt x="3105023" y="582384"/>
                    </a:lnTo>
                    <a:lnTo>
                      <a:pt x="3091785" y="582384"/>
                    </a:lnTo>
                    <a:lnTo>
                      <a:pt x="3090104" y="582384"/>
                    </a:lnTo>
                    <a:lnTo>
                      <a:pt x="3083368" y="582384"/>
                    </a:lnTo>
                    <a:lnTo>
                      <a:pt x="3075567" y="582384"/>
                    </a:lnTo>
                    <a:lnTo>
                      <a:pt x="3070132" y="582384"/>
                    </a:lnTo>
                    <a:lnTo>
                      <a:pt x="3068450" y="582384"/>
                    </a:lnTo>
                    <a:lnTo>
                      <a:pt x="3060648" y="582384"/>
                    </a:lnTo>
                    <a:lnTo>
                      <a:pt x="3040677" y="582384"/>
                    </a:lnTo>
                    <a:lnTo>
                      <a:pt x="3026228" y="582384"/>
                    </a:lnTo>
                    <a:lnTo>
                      <a:pt x="3023301" y="582384"/>
                    </a:lnTo>
                    <a:lnTo>
                      <a:pt x="3012990" y="582384"/>
                    </a:lnTo>
                    <a:lnTo>
                      <a:pt x="3004574" y="582384"/>
                    </a:lnTo>
                    <a:lnTo>
                      <a:pt x="3001648" y="582384"/>
                    </a:lnTo>
                    <a:lnTo>
                      <a:pt x="2996772" y="582384"/>
                    </a:lnTo>
                    <a:lnTo>
                      <a:pt x="2991338" y="582384"/>
                    </a:lnTo>
                    <a:lnTo>
                      <a:pt x="2972193" y="582384"/>
                    </a:lnTo>
                    <a:lnTo>
                      <a:pt x="2961882" y="582384"/>
                    </a:lnTo>
                    <a:lnTo>
                      <a:pt x="2959425" y="582384"/>
                    </a:lnTo>
                    <a:lnTo>
                      <a:pt x="2946189" y="582384"/>
                    </a:lnTo>
                    <a:lnTo>
                      <a:pt x="2944506" y="582384"/>
                    </a:lnTo>
                    <a:lnTo>
                      <a:pt x="2937772" y="582384"/>
                    </a:lnTo>
                    <a:lnTo>
                      <a:pt x="2924535" y="582384"/>
                    </a:lnTo>
                    <a:lnTo>
                      <a:pt x="2922853" y="582384"/>
                    </a:lnTo>
                    <a:lnTo>
                      <a:pt x="2908317" y="582384"/>
                    </a:lnTo>
                    <a:lnTo>
                      <a:pt x="2893398" y="582384"/>
                    </a:lnTo>
                    <a:lnTo>
                      <a:pt x="2880630" y="582384"/>
                    </a:lnTo>
                    <a:lnTo>
                      <a:pt x="2877705" y="582384"/>
                    </a:lnTo>
                    <a:lnTo>
                      <a:pt x="2867394" y="582384"/>
                    </a:lnTo>
                    <a:lnTo>
                      <a:pt x="2858977" y="582384"/>
                    </a:lnTo>
                    <a:lnTo>
                      <a:pt x="2856051" y="582384"/>
                    </a:lnTo>
                    <a:lnTo>
                      <a:pt x="2845740" y="582384"/>
                    </a:lnTo>
                    <a:lnTo>
                      <a:pt x="2829522" y="582384"/>
                    </a:lnTo>
                    <a:lnTo>
                      <a:pt x="2813829" y="582384"/>
                    </a:lnTo>
                    <a:lnTo>
                      <a:pt x="2798910" y="582384"/>
                    </a:lnTo>
                    <a:lnTo>
                      <a:pt x="2792175" y="582384"/>
                    </a:lnTo>
                    <a:lnTo>
                      <a:pt x="2778939" y="582384"/>
                    </a:lnTo>
                    <a:lnTo>
                      <a:pt x="2777256" y="582384"/>
                    </a:lnTo>
                    <a:lnTo>
                      <a:pt x="2735034" y="582384"/>
                    </a:lnTo>
                    <a:lnTo>
                      <a:pt x="2713380" y="582384"/>
                    </a:lnTo>
                    <a:lnTo>
                      <a:pt x="2710455" y="582384"/>
                    </a:lnTo>
                    <a:lnTo>
                      <a:pt x="2700144" y="582384"/>
                    </a:lnTo>
                    <a:lnTo>
                      <a:pt x="2646579" y="582384"/>
                    </a:lnTo>
                    <a:lnTo>
                      <a:pt x="2631660" y="582384"/>
                    </a:lnTo>
                    <a:lnTo>
                      <a:pt x="2602055" y="582384"/>
                    </a:lnTo>
                    <a:lnTo>
                      <a:pt x="2567784" y="582384"/>
                    </a:lnTo>
                    <a:lnTo>
                      <a:pt x="2533571" y="582384"/>
                    </a:lnTo>
                    <a:lnTo>
                      <a:pt x="2523260" y="582384"/>
                    </a:lnTo>
                    <a:lnTo>
                      <a:pt x="2469695" y="582384"/>
                    </a:lnTo>
                    <a:lnTo>
                      <a:pt x="2454776" y="582384"/>
                    </a:lnTo>
                    <a:lnTo>
                      <a:pt x="2434804" y="582384"/>
                    </a:lnTo>
                    <a:lnTo>
                      <a:pt x="2390900" y="582384"/>
                    </a:lnTo>
                    <a:lnTo>
                      <a:pt x="2366320" y="582384"/>
                    </a:lnTo>
                    <a:lnTo>
                      <a:pt x="2356010" y="582384"/>
                    </a:lnTo>
                    <a:lnTo>
                      <a:pt x="2310861" y="582384"/>
                    </a:lnTo>
                    <a:lnTo>
                      <a:pt x="2302444" y="582384"/>
                    </a:lnTo>
                    <a:lnTo>
                      <a:pt x="2287526" y="582384"/>
                    </a:lnTo>
                    <a:lnTo>
                      <a:pt x="2242377" y="582384"/>
                    </a:lnTo>
                    <a:lnTo>
                      <a:pt x="2232066" y="582384"/>
                    </a:lnTo>
                    <a:lnTo>
                      <a:pt x="2223650" y="582384"/>
                    </a:lnTo>
                    <a:lnTo>
                      <a:pt x="2201992" y="582384"/>
                    </a:lnTo>
                    <a:lnTo>
                      <a:pt x="2178501" y="582384"/>
                    </a:lnTo>
                    <a:lnTo>
                      <a:pt x="2163583" y="582384"/>
                    </a:lnTo>
                    <a:lnTo>
                      <a:pt x="2143611" y="582384"/>
                    </a:lnTo>
                    <a:lnTo>
                      <a:pt x="2133509" y="582384"/>
                    </a:lnTo>
                    <a:lnTo>
                      <a:pt x="2123198" y="582384"/>
                    </a:lnTo>
                    <a:lnTo>
                      <a:pt x="2099706" y="582384"/>
                    </a:lnTo>
                    <a:lnTo>
                      <a:pt x="2075127" y="582384"/>
                    </a:lnTo>
                    <a:lnTo>
                      <a:pt x="2069633" y="582384"/>
                    </a:lnTo>
                    <a:lnTo>
                      <a:pt x="2064816" y="582384"/>
                    </a:lnTo>
                    <a:lnTo>
                      <a:pt x="2054714" y="582384"/>
                    </a:lnTo>
                    <a:lnTo>
                      <a:pt x="2034742" y="582384"/>
                    </a:lnTo>
                    <a:lnTo>
                      <a:pt x="2011251" y="582384"/>
                    </a:lnTo>
                    <a:lnTo>
                      <a:pt x="1996332" y="582384"/>
                    </a:lnTo>
                    <a:lnTo>
                      <a:pt x="1990838" y="582384"/>
                    </a:lnTo>
                    <a:lnTo>
                      <a:pt x="1966258" y="582384"/>
                    </a:lnTo>
                    <a:lnTo>
                      <a:pt x="1955948" y="582384"/>
                    </a:lnTo>
                    <a:lnTo>
                      <a:pt x="1932456" y="582384"/>
                    </a:lnTo>
                    <a:lnTo>
                      <a:pt x="1910799" y="582384"/>
                    </a:lnTo>
                    <a:lnTo>
                      <a:pt x="1902382" y="582384"/>
                    </a:lnTo>
                    <a:lnTo>
                      <a:pt x="1887464" y="582384"/>
                    </a:lnTo>
                    <a:lnTo>
                      <a:pt x="1842315" y="582384"/>
                    </a:lnTo>
                    <a:lnTo>
                      <a:pt x="1832004" y="582384"/>
                    </a:lnTo>
                    <a:lnTo>
                      <a:pt x="1823588" y="582384"/>
                    </a:lnTo>
                    <a:lnTo>
                      <a:pt x="1778439" y="582384"/>
                    </a:lnTo>
                    <a:lnTo>
                      <a:pt x="1763520" y="582384"/>
                    </a:lnTo>
                    <a:lnTo>
                      <a:pt x="1743549" y="582384"/>
                    </a:lnTo>
                    <a:lnTo>
                      <a:pt x="1699644" y="582384"/>
                    </a:lnTo>
                    <a:lnTo>
                      <a:pt x="1675065" y="582384"/>
                    </a:lnTo>
                    <a:lnTo>
                      <a:pt x="1664754" y="582384"/>
                    </a:lnTo>
                    <a:lnTo>
                      <a:pt x="1611189" y="582384"/>
                    </a:lnTo>
                    <a:lnTo>
                      <a:pt x="1596270" y="582384"/>
                    </a:lnTo>
                    <a:lnTo>
                      <a:pt x="1566665" y="582384"/>
                    </a:lnTo>
                    <a:lnTo>
                      <a:pt x="1532394" y="582384"/>
                    </a:lnTo>
                    <a:lnTo>
                      <a:pt x="1498181" y="582384"/>
                    </a:lnTo>
                    <a:lnTo>
                      <a:pt x="1487870" y="582384"/>
                    </a:lnTo>
                    <a:lnTo>
                      <a:pt x="1434304" y="582384"/>
                    </a:lnTo>
                    <a:lnTo>
                      <a:pt x="1419386" y="582384"/>
                    </a:lnTo>
                    <a:lnTo>
                      <a:pt x="1399414" y="582384"/>
                    </a:lnTo>
                    <a:lnTo>
                      <a:pt x="1355510" y="582384"/>
                    </a:lnTo>
                    <a:lnTo>
                      <a:pt x="1330930" y="582384"/>
                    </a:lnTo>
                    <a:lnTo>
                      <a:pt x="1320620" y="582384"/>
                    </a:lnTo>
                    <a:lnTo>
                      <a:pt x="1304927" y="582384"/>
                    </a:lnTo>
                    <a:lnTo>
                      <a:pt x="1275471" y="582384"/>
                    </a:lnTo>
                    <a:lnTo>
                      <a:pt x="1267054" y="582384"/>
                    </a:lnTo>
                    <a:lnTo>
                      <a:pt x="1252135" y="582384"/>
                    </a:lnTo>
                    <a:lnTo>
                      <a:pt x="1236443" y="582384"/>
                    </a:lnTo>
                    <a:lnTo>
                      <a:pt x="1226132" y="582384"/>
                    </a:lnTo>
                    <a:lnTo>
                      <a:pt x="1206987" y="582384"/>
                    </a:lnTo>
                    <a:lnTo>
                      <a:pt x="1196676" y="582384"/>
                    </a:lnTo>
                    <a:lnTo>
                      <a:pt x="1188259" y="582384"/>
                    </a:lnTo>
                    <a:lnTo>
                      <a:pt x="1172567" y="582384"/>
                    </a:lnTo>
                    <a:lnTo>
                      <a:pt x="1157648" y="582384"/>
                    </a:lnTo>
                    <a:lnTo>
                      <a:pt x="1143111" y="582384"/>
                    </a:lnTo>
                    <a:lnTo>
                      <a:pt x="1137676" y="582384"/>
                    </a:lnTo>
                    <a:lnTo>
                      <a:pt x="1128192" y="582384"/>
                    </a:lnTo>
                    <a:lnTo>
                      <a:pt x="1108221" y="582384"/>
                    </a:lnTo>
                    <a:lnTo>
                      <a:pt x="1093772" y="582384"/>
                    </a:lnTo>
                    <a:lnTo>
                      <a:pt x="1069192" y="582384"/>
                    </a:lnTo>
                    <a:lnTo>
                      <a:pt x="1064316" y="582384"/>
                    </a:lnTo>
                    <a:lnTo>
                      <a:pt x="1058882" y="582384"/>
                    </a:lnTo>
                    <a:lnTo>
                      <a:pt x="1039737" y="582384"/>
                    </a:lnTo>
                    <a:lnTo>
                      <a:pt x="1029426" y="582384"/>
                    </a:lnTo>
                    <a:lnTo>
                      <a:pt x="1013733" y="582384"/>
                    </a:lnTo>
                    <a:lnTo>
                      <a:pt x="1005316" y="582384"/>
                    </a:lnTo>
                    <a:lnTo>
                      <a:pt x="990398" y="582384"/>
                    </a:lnTo>
                    <a:lnTo>
                      <a:pt x="975861" y="582384"/>
                    </a:lnTo>
                    <a:lnTo>
                      <a:pt x="960942" y="582384"/>
                    </a:lnTo>
                    <a:lnTo>
                      <a:pt x="945249" y="582384"/>
                    </a:lnTo>
                    <a:lnTo>
                      <a:pt x="934938" y="582384"/>
                    </a:lnTo>
                    <a:lnTo>
                      <a:pt x="926522" y="582384"/>
                    </a:lnTo>
                    <a:lnTo>
                      <a:pt x="897066" y="582384"/>
                    </a:lnTo>
                    <a:lnTo>
                      <a:pt x="881373" y="582384"/>
                    </a:lnTo>
                    <a:lnTo>
                      <a:pt x="866455" y="582384"/>
                    </a:lnTo>
                    <a:lnTo>
                      <a:pt x="846483" y="582384"/>
                    </a:lnTo>
                    <a:lnTo>
                      <a:pt x="802579" y="582384"/>
                    </a:lnTo>
                    <a:lnTo>
                      <a:pt x="777999" y="582384"/>
                    </a:lnTo>
                    <a:lnTo>
                      <a:pt x="767688" y="582384"/>
                    </a:lnTo>
                    <a:lnTo>
                      <a:pt x="714123" y="582384"/>
                    </a:lnTo>
                    <a:lnTo>
                      <a:pt x="699204" y="582384"/>
                    </a:lnTo>
                    <a:lnTo>
                      <a:pt x="669599" y="582384"/>
                    </a:lnTo>
                    <a:lnTo>
                      <a:pt x="635328" y="582384"/>
                    </a:lnTo>
                    <a:lnTo>
                      <a:pt x="601115" y="582384"/>
                    </a:lnTo>
                    <a:lnTo>
                      <a:pt x="590804" y="582384"/>
                    </a:lnTo>
                    <a:lnTo>
                      <a:pt x="537239" y="582384"/>
                    </a:lnTo>
                    <a:lnTo>
                      <a:pt x="522320" y="582384"/>
                    </a:lnTo>
                    <a:lnTo>
                      <a:pt x="502348" y="582384"/>
                    </a:lnTo>
                    <a:lnTo>
                      <a:pt x="458444" y="582384"/>
                    </a:lnTo>
                    <a:lnTo>
                      <a:pt x="433864" y="582384"/>
                    </a:lnTo>
                    <a:lnTo>
                      <a:pt x="423554" y="582384"/>
                    </a:lnTo>
                    <a:lnTo>
                      <a:pt x="378405" y="582384"/>
                    </a:lnTo>
                    <a:lnTo>
                      <a:pt x="369989" y="582384"/>
                    </a:lnTo>
                    <a:lnTo>
                      <a:pt x="355070" y="582384"/>
                    </a:lnTo>
                    <a:lnTo>
                      <a:pt x="309921" y="582384"/>
                    </a:lnTo>
                    <a:lnTo>
                      <a:pt x="299611" y="582384"/>
                    </a:lnTo>
                    <a:lnTo>
                      <a:pt x="291194" y="582384"/>
                    </a:lnTo>
                    <a:lnTo>
                      <a:pt x="246045" y="582384"/>
                    </a:lnTo>
                    <a:lnTo>
                      <a:pt x="231126" y="582384"/>
                    </a:lnTo>
                    <a:lnTo>
                      <a:pt x="211155" y="582384"/>
                    </a:lnTo>
                    <a:lnTo>
                      <a:pt x="167250" y="582384"/>
                    </a:lnTo>
                    <a:lnTo>
                      <a:pt x="142671" y="582384"/>
                    </a:lnTo>
                    <a:lnTo>
                      <a:pt x="132360" y="582384"/>
                    </a:lnTo>
                    <a:lnTo>
                      <a:pt x="78795" y="582384"/>
                    </a:lnTo>
                    <a:lnTo>
                      <a:pt x="63876" y="582384"/>
                    </a:lnTo>
                    <a:lnTo>
                      <a:pt x="0" y="5823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5" name="组合 74"/>
              <p:cNvGrpSpPr/>
              <p:nvPr/>
            </p:nvGrpSpPr>
            <p:grpSpPr>
              <a:xfrm>
                <a:off x="806160" y="2046513"/>
                <a:ext cx="1417774" cy="723901"/>
                <a:chOff x="-391195" y="-1"/>
                <a:chExt cx="1697596" cy="866775"/>
              </a:xfrm>
            </p:grpSpPr>
            <p:sp>
              <p:nvSpPr>
                <p:cNvPr id="76" name="任意多边形 75"/>
                <p:cNvSpPr/>
                <p:nvPr/>
              </p:nvSpPr>
              <p:spPr>
                <a:xfrm>
                  <a:off x="238265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任意多边形 76"/>
                <p:cNvSpPr/>
                <p:nvPr/>
              </p:nvSpPr>
              <p:spPr>
                <a:xfrm>
                  <a:off x="421807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任意多边形 77"/>
                <p:cNvSpPr/>
                <p:nvPr/>
              </p:nvSpPr>
              <p:spPr>
                <a:xfrm>
                  <a:off x="605349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任意多边形 78"/>
                <p:cNvSpPr/>
                <p:nvPr/>
              </p:nvSpPr>
              <p:spPr>
                <a:xfrm>
                  <a:off x="788891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任意多边形 79"/>
                <p:cNvSpPr/>
                <p:nvPr/>
              </p:nvSpPr>
              <p:spPr>
                <a:xfrm>
                  <a:off x="972434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任意多边形 80"/>
                <p:cNvSpPr/>
                <p:nvPr/>
              </p:nvSpPr>
              <p:spPr>
                <a:xfrm>
                  <a:off x="-391195" y="-1"/>
                  <a:ext cx="779885" cy="866775"/>
                </a:xfrm>
                <a:custGeom>
                  <a:avLst/>
                  <a:gdLst>
                    <a:gd name="connsiteX0" fmla="*/ 167467 w 602715"/>
                    <a:gd name="connsiteY0" fmla="*/ 0 h 669866"/>
                    <a:gd name="connsiteX1" fmla="*/ 240938 w 602715"/>
                    <a:gd name="connsiteY1" fmla="*/ 0 h 669866"/>
                    <a:gd name="connsiteX2" fmla="*/ 258098 w 602715"/>
                    <a:gd name="connsiteY2" fmla="*/ 0 h 669866"/>
                    <a:gd name="connsiteX3" fmla="*/ 319710 w 602715"/>
                    <a:gd name="connsiteY3" fmla="*/ 0 h 669866"/>
                    <a:gd name="connsiteX4" fmla="*/ 331569 w 602715"/>
                    <a:gd name="connsiteY4" fmla="*/ 0 h 669866"/>
                    <a:gd name="connsiteX5" fmla="*/ 359841 w 602715"/>
                    <a:gd name="connsiteY5" fmla="*/ 0 h 669866"/>
                    <a:gd name="connsiteX6" fmla="*/ 410341 w 602715"/>
                    <a:gd name="connsiteY6" fmla="*/ 0 h 669866"/>
                    <a:gd name="connsiteX7" fmla="*/ 433312 w 602715"/>
                    <a:gd name="connsiteY7" fmla="*/ 0 h 669866"/>
                    <a:gd name="connsiteX8" fmla="*/ 450472 w 602715"/>
                    <a:gd name="connsiteY8" fmla="*/ 0 h 669866"/>
                    <a:gd name="connsiteX9" fmla="*/ 512084 w 602715"/>
                    <a:gd name="connsiteY9" fmla="*/ 0 h 669866"/>
                    <a:gd name="connsiteX10" fmla="*/ 523943 w 602715"/>
                    <a:gd name="connsiteY10" fmla="*/ 0 h 669866"/>
                    <a:gd name="connsiteX11" fmla="*/ 602715 w 602715"/>
                    <a:gd name="connsiteY11" fmla="*/ 0 h 669866"/>
                    <a:gd name="connsiteX12" fmla="*/ 435248 w 602715"/>
                    <a:gd name="connsiteY12" fmla="*/ 669866 h 669866"/>
                    <a:gd name="connsiteX13" fmla="*/ 356476 w 602715"/>
                    <a:gd name="connsiteY13" fmla="*/ 669866 h 669866"/>
                    <a:gd name="connsiteX14" fmla="*/ 344617 w 602715"/>
                    <a:gd name="connsiteY14" fmla="*/ 669866 h 669866"/>
                    <a:gd name="connsiteX15" fmla="*/ 283005 w 602715"/>
                    <a:gd name="connsiteY15" fmla="*/ 669866 h 669866"/>
                    <a:gd name="connsiteX16" fmla="*/ 265845 w 602715"/>
                    <a:gd name="connsiteY16" fmla="*/ 669866 h 669866"/>
                    <a:gd name="connsiteX17" fmla="*/ 242874 w 602715"/>
                    <a:gd name="connsiteY17" fmla="*/ 669866 h 669866"/>
                    <a:gd name="connsiteX18" fmla="*/ 192374 w 602715"/>
                    <a:gd name="connsiteY18" fmla="*/ 669866 h 669866"/>
                    <a:gd name="connsiteX19" fmla="*/ 164102 w 602715"/>
                    <a:gd name="connsiteY19" fmla="*/ 669866 h 669866"/>
                    <a:gd name="connsiteX20" fmla="*/ 152243 w 602715"/>
                    <a:gd name="connsiteY20" fmla="*/ 669866 h 669866"/>
                    <a:gd name="connsiteX21" fmla="*/ 90631 w 602715"/>
                    <a:gd name="connsiteY21" fmla="*/ 669866 h 669866"/>
                    <a:gd name="connsiteX22" fmla="*/ 73471 w 602715"/>
                    <a:gd name="connsiteY22" fmla="*/ 669866 h 669866"/>
                    <a:gd name="connsiteX23" fmla="*/ 0 w 602715"/>
                    <a:gd name="connsiteY23" fmla="*/ 669866 h 66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02715" h="669866">
                      <a:moveTo>
                        <a:pt x="167467" y="0"/>
                      </a:moveTo>
                      <a:lnTo>
                        <a:pt x="240938" y="0"/>
                      </a:lnTo>
                      <a:lnTo>
                        <a:pt x="258098" y="0"/>
                      </a:lnTo>
                      <a:lnTo>
                        <a:pt x="319710" y="0"/>
                      </a:lnTo>
                      <a:lnTo>
                        <a:pt x="331569" y="0"/>
                      </a:lnTo>
                      <a:lnTo>
                        <a:pt x="359841" y="0"/>
                      </a:lnTo>
                      <a:lnTo>
                        <a:pt x="410341" y="0"/>
                      </a:lnTo>
                      <a:lnTo>
                        <a:pt x="433312" y="0"/>
                      </a:lnTo>
                      <a:lnTo>
                        <a:pt x="450472" y="0"/>
                      </a:lnTo>
                      <a:lnTo>
                        <a:pt x="512084" y="0"/>
                      </a:lnTo>
                      <a:lnTo>
                        <a:pt x="523943" y="0"/>
                      </a:lnTo>
                      <a:lnTo>
                        <a:pt x="602715" y="0"/>
                      </a:lnTo>
                      <a:lnTo>
                        <a:pt x="435248" y="669866"/>
                      </a:lnTo>
                      <a:lnTo>
                        <a:pt x="356476" y="669866"/>
                      </a:lnTo>
                      <a:lnTo>
                        <a:pt x="344617" y="669866"/>
                      </a:lnTo>
                      <a:lnTo>
                        <a:pt x="283005" y="669866"/>
                      </a:lnTo>
                      <a:lnTo>
                        <a:pt x="265845" y="669866"/>
                      </a:lnTo>
                      <a:lnTo>
                        <a:pt x="242874" y="669866"/>
                      </a:lnTo>
                      <a:lnTo>
                        <a:pt x="192374" y="669866"/>
                      </a:lnTo>
                      <a:lnTo>
                        <a:pt x="164102" y="669866"/>
                      </a:lnTo>
                      <a:lnTo>
                        <a:pt x="152243" y="669866"/>
                      </a:lnTo>
                      <a:lnTo>
                        <a:pt x="90631" y="669866"/>
                      </a:lnTo>
                      <a:lnTo>
                        <a:pt x="73471" y="669866"/>
                      </a:lnTo>
                      <a:lnTo>
                        <a:pt x="0" y="669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1" name="文本框 70"/>
            <p:cNvSpPr txBox="1"/>
            <p:nvPr/>
          </p:nvSpPr>
          <p:spPr>
            <a:xfrm>
              <a:off x="2833568" y="264423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defTabSz="914400">
                <a:defRPr/>
              </a:pPr>
              <a:r>
                <a:rPr kumimoji="0" lang="zh-TW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经典综艺体简" panose="02010609000101010101" pitchFamily="49" charset="-122"/>
                </a:rPr>
                <a:t>程式說明</a:t>
              </a:r>
              <a:endPara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308583" y="2586176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2</a:t>
              </a:r>
              <a:endParaRPr kumimoji="0" lang="zh-CN" alt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112363" y="4124097"/>
            <a:ext cx="4709474" cy="868137"/>
            <a:chOff x="1112363" y="2469469"/>
            <a:chExt cx="4709474" cy="868137"/>
          </a:xfrm>
        </p:grpSpPr>
        <p:grpSp>
          <p:nvGrpSpPr>
            <p:cNvPr id="83" name="组合 82"/>
            <p:cNvGrpSpPr/>
            <p:nvPr/>
          </p:nvGrpSpPr>
          <p:grpSpPr>
            <a:xfrm>
              <a:off x="1112363" y="2469469"/>
              <a:ext cx="4709474" cy="868137"/>
              <a:chOff x="806160" y="2046513"/>
              <a:chExt cx="3927022" cy="723901"/>
            </a:xfrm>
          </p:grpSpPr>
          <p:sp>
            <p:nvSpPr>
              <p:cNvPr id="87" name="任意多边形 86"/>
              <p:cNvSpPr/>
              <p:nvPr/>
            </p:nvSpPr>
            <p:spPr>
              <a:xfrm>
                <a:off x="844261" y="2117271"/>
                <a:ext cx="3888921" cy="582384"/>
              </a:xfrm>
              <a:custGeom>
                <a:avLst/>
                <a:gdLst>
                  <a:gd name="connsiteX0" fmla="*/ 145596 w 3888921"/>
                  <a:gd name="connsiteY0" fmla="*/ 0 h 582384"/>
                  <a:gd name="connsiteX1" fmla="*/ 209472 w 3888921"/>
                  <a:gd name="connsiteY1" fmla="*/ 0 h 582384"/>
                  <a:gd name="connsiteX2" fmla="*/ 224391 w 3888921"/>
                  <a:gd name="connsiteY2" fmla="*/ 0 h 582384"/>
                  <a:gd name="connsiteX3" fmla="*/ 277956 w 3888921"/>
                  <a:gd name="connsiteY3" fmla="*/ 0 h 582384"/>
                  <a:gd name="connsiteX4" fmla="*/ 288267 w 3888921"/>
                  <a:gd name="connsiteY4" fmla="*/ 0 h 582384"/>
                  <a:gd name="connsiteX5" fmla="*/ 312846 w 3888921"/>
                  <a:gd name="connsiteY5" fmla="*/ 0 h 582384"/>
                  <a:gd name="connsiteX6" fmla="*/ 356751 w 3888921"/>
                  <a:gd name="connsiteY6" fmla="*/ 0 h 582384"/>
                  <a:gd name="connsiteX7" fmla="*/ 376723 w 3888921"/>
                  <a:gd name="connsiteY7" fmla="*/ 0 h 582384"/>
                  <a:gd name="connsiteX8" fmla="*/ 391641 w 3888921"/>
                  <a:gd name="connsiteY8" fmla="*/ 0 h 582384"/>
                  <a:gd name="connsiteX9" fmla="*/ 436790 w 3888921"/>
                  <a:gd name="connsiteY9" fmla="*/ 0 h 582384"/>
                  <a:gd name="connsiteX10" fmla="*/ 445206 w 3888921"/>
                  <a:gd name="connsiteY10" fmla="*/ 0 h 582384"/>
                  <a:gd name="connsiteX11" fmla="*/ 455517 w 3888921"/>
                  <a:gd name="connsiteY11" fmla="*/ 0 h 582384"/>
                  <a:gd name="connsiteX12" fmla="*/ 500666 w 3888921"/>
                  <a:gd name="connsiteY12" fmla="*/ 0 h 582384"/>
                  <a:gd name="connsiteX13" fmla="*/ 515584 w 3888921"/>
                  <a:gd name="connsiteY13" fmla="*/ 0 h 582384"/>
                  <a:gd name="connsiteX14" fmla="*/ 524001 w 3888921"/>
                  <a:gd name="connsiteY14" fmla="*/ 0 h 582384"/>
                  <a:gd name="connsiteX15" fmla="*/ 569150 w 3888921"/>
                  <a:gd name="connsiteY15" fmla="*/ 0 h 582384"/>
                  <a:gd name="connsiteX16" fmla="*/ 579460 w 3888921"/>
                  <a:gd name="connsiteY16" fmla="*/ 0 h 582384"/>
                  <a:gd name="connsiteX17" fmla="*/ 604040 w 3888921"/>
                  <a:gd name="connsiteY17" fmla="*/ 0 h 582384"/>
                  <a:gd name="connsiteX18" fmla="*/ 647944 w 3888921"/>
                  <a:gd name="connsiteY18" fmla="*/ 0 h 582384"/>
                  <a:gd name="connsiteX19" fmla="*/ 667916 w 3888921"/>
                  <a:gd name="connsiteY19" fmla="*/ 0 h 582384"/>
                  <a:gd name="connsiteX20" fmla="*/ 682835 w 3888921"/>
                  <a:gd name="connsiteY20" fmla="*/ 0 h 582384"/>
                  <a:gd name="connsiteX21" fmla="*/ 736400 w 3888921"/>
                  <a:gd name="connsiteY21" fmla="*/ 0 h 582384"/>
                  <a:gd name="connsiteX22" fmla="*/ 746711 w 3888921"/>
                  <a:gd name="connsiteY22" fmla="*/ 0 h 582384"/>
                  <a:gd name="connsiteX23" fmla="*/ 780924 w 3888921"/>
                  <a:gd name="connsiteY23" fmla="*/ 0 h 582384"/>
                  <a:gd name="connsiteX24" fmla="*/ 815195 w 3888921"/>
                  <a:gd name="connsiteY24" fmla="*/ 0 h 582384"/>
                  <a:gd name="connsiteX25" fmla="*/ 844800 w 3888921"/>
                  <a:gd name="connsiteY25" fmla="*/ 0 h 582384"/>
                  <a:gd name="connsiteX26" fmla="*/ 859719 w 3888921"/>
                  <a:gd name="connsiteY26" fmla="*/ 0 h 582384"/>
                  <a:gd name="connsiteX27" fmla="*/ 913284 w 3888921"/>
                  <a:gd name="connsiteY27" fmla="*/ 0 h 582384"/>
                  <a:gd name="connsiteX28" fmla="*/ 923595 w 3888921"/>
                  <a:gd name="connsiteY28" fmla="*/ 0 h 582384"/>
                  <a:gd name="connsiteX29" fmla="*/ 948174 w 3888921"/>
                  <a:gd name="connsiteY29" fmla="*/ 0 h 582384"/>
                  <a:gd name="connsiteX30" fmla="*/ 992079 w 3888921"/>
                  <a:gd name="connsiteY30" fmla="*/ 0 h 582384"/>
                  <a:gd name="connsiteX31" fmla="*/ 1012050 w 3888921"/>
                  <a:gd name="connsiteY31" fmla="*/ 0 h 582384"/>
                  <a:gd name="connsiteX32" fmla="*/ 1026969 w 3888921"/>
                  <a:gd name="connsiteY32" fmla="*/ 0 h 582384"/>
                  <a:gd name="connsiteX33" fmla="*/ 1042662 w 3888921"/>
                  <a:gd name="connsiteY33" fmla="*/ 0 h 582384"/>
                  <a:gd name="connsiteX34" fmla="*/ 1072118 w 3888921"/>
                  <a:gd name="connsiteY34" fmla="*/ 0 h 582384"/>
                  <a:gd name="connsiteX35" fmla="*/ 1080534 w 3888921"/>
                  <a:gd name="connsiteY35" fmla="*/ 0 h 582384"/>
                  <a:gd name="connsiteX36" fmla="*/ 1090845 w 3888921"/>
                  <a:gd name="connsiteY36" fmla="*/ 0 h 582384"/>
                  <a:gd name="connsiteX37" fmla="*/ 1106538 w 3888921"/>
                  <a:gd name="connsiteY37" fmla="*/ 0 h 582384"/>
                  <a:gd name="connsiteX38" fmla="*/ 1121457 w 3888921"/>
                  <a:gd name="connsiteY38" fmla="*/ 0 h 582384"/>
                  <a:gd name="connsiteX39" fmla="*/ 1135994 w 3888921"/>
                  <a:gd name="connsiteY39" fmla="*/ 0 h 582384"/>
                  <a:gd name="connsiteX40" fmla="*/ 1150912 w 3888921"/>
                  <a:gd name="connsiteY40" fmla="*/ 0 h 582384"/>
                  <a:gd name="connsiteX41" fmla="*/ 1159329 w 3888921"/>
                  <a:gd name="connsiteY41" fmla="*/ 0 h 582384"/>
                  <a:gd name="connsiteX42" fmla="*/ 1175022 w 3888921"/>
                  <a:gd name="connsiteY42" fmla="*/ 0 h 582384"/>
                  <a:gd name="connsiteX43" fmla="*/ 1185333 w 3888921"/>
                  <a:gd name="connsiteY43" fmla="*/ 0 h 582384"/>
                  <a:gd name="connsiteX44" fmla="*/ 1204478 w 3888921"/>
                  <a:gd name="connsiteY44" fmla="*/ 0 h 582384"/>
                  <a:gd name="connsiteX45" fmla="*/ 1209912 w 3888921"/>
                  <a:gd name="connsiteY45" fmla="*/ 0 h 582384"/>
                  <a:gd name="connsiteX46" fmla="*/ 1214789 w 3888921"/>
                  <a:gd name="connsiteY46" fmla="*/ 0 h 582384"/>
                  <a:gd name="connsiteX47" fmla="*/ 1239368 w 3888921"/>
                  <a:gd name="connsiteY47" fmla="*/ 0 h 582384"/>
                  <a:gd name="connsiteX48" fmla="*/ 1253817 w 3888921"/>
                  <a:gd name="connsiteY48" fmla="*/ 0 h 582384"/>
                  <a:gd name="connsiteX49" fmla="*/ 1273788 w 3888921"/>
                  <a:gd name="connsiteY49" fmla="*/ 0 h 582384"/>
                  <a:gd name="connsiteX50" fmla="*/ 1283272 w 3888921"/>
                  <a:gd name="connsiteY50" fmla="*/ 0 h 582384"/>
                  <a:gd name="connsiteX51" fmla="*/ 1288707 w 3888921"/>
                  <a:gd name="connsiteY51" fmla="*/ 0 h 582384"/>
                  <a:gd name="connsiteX52" fmla="*/ 1303244 w 3888921"/>
                  <a:gd name="connsiteY52" fmla="*/ 0 h 582384"/>
                  <a:gd name="connsiteX53" fmla="*/ 1318163 w 3888921"/>
                  <a:gd name="connsiteY53" fmla="*/ 0 h 582384"/>
                  <a:gd name="connsiteX54" fmla="*/ 1333856 w 3888921"/>
                  <a:gd name="connsiteY54" fmla="*/ 0 h 582384"/>
                  <a:gd name="connsiteX55" fmla="*/ 1342272 w 3888921"/>
                  <a:gd name="connsiteY55" fmla="*/ 0 h 582384"/>
                  <a:gd name="connsiteX56" fmla="*/ 1352583 w 3888921"/>
                  <a:gd name="connsiteY56" fmla="*/ 0 h 582384"/>
                  <a:gd name="connsiteX57" fmla="*/ 1371728 w 3888921"/>
                  <a:gd name="connsiteY57" fmla="*/ 0 h 582384"/>
                  <a:gd name="connsiteX58" fmla="*/ 1382039 w 3888921"/>
                  <a:gd name="connsiteY58" fmla="*/ 0 h 582384"/>
                  <a:gd name="connsiteX59" fmla="*/ 1397732 w 3888921"/>
                  <a:gd name="connsiteY59" fmla="*/ 0 h 582384"/>
                  <a:gd name="connsiteX60" fmla="*/ 1412650 w 3888921"/>
                  <a:gd name="connsiteY60" fmla="*/ 0 h 582384"/>
                  <a:gd name="connsiteX61" fmla="*/ 1421067 w 3888921"/>
                  <a:gd name="connsiteY61" fmla="*/ 0 h 582384"/>
                  <a:gd name="connsiteX62" fmla="*/ 1450523 w 3888921"/>
                  <a:gd name="connsiteY62" fmla="*/ 0 h 582384"/>
                  <a:gd name="connsiteX63" fmla="*/ 1466215 w 3888921"/>
                  <a:gd name="connsiteY63" fmla="*/ 0 h 582384"/>
                  <a:gd name="connsiteX64" fmla="*/ 1476526 w 3888921"/>
                  <a:gd name="connsiteY64" fmla="*/ 0 h 582384"/>
                  <a:gd name="connsiteX65" fmla="*/ 1501106 w 3888921"/>
                  <a:gd name="connsiteY65" fmla="*/ 0 h 582384"/>
                  <a:gd name="connsiteX66" fmla="*/ 1545010 w 3888921"/>
                  <a:gd name="connsiteY66" fmla="*/ 0 h 582384"/>
                  <a:gd name="connsiteX67" fmla="*/ 1564982 w 3888921"/>
                  <a:gd name="connsiteY67" fmla="*/ 0 h 582384"/>
                  <a:gd name="connsiteX68" fmla="*/ 1579901 w 3888921"/>
                  <a:gd name="connsiteY68" fmla="*/ 0 h 582384"/>
                  <a:gd name="connsiteX69" fmla="*/ 1633466 w 3888921"/>
                  <a:gd name="connsiteY69" fmla="*/ 0 h 582384"/>
                  <a:gd name="connsiteX70" fmla="*/ 1643777 w 3888921"/>
                  <a:gd name="connsiteY70" fmla="*/ 0 h 582384"/>
                  <a:gd name="connsiteX71" fmla="*/ 1677990 w 3888921"/>
                  <a:gd name="connsiteY71" fmla="*/ 0 h 582384"/>
                  <a:gd name="connsiteX72" fmla="*/ 1712261 w 3888921"/>
                  <a:gd name="connsiteY72" fmla="*/ 0 h 582384"/>
                  <a:gd name="connsiteX73" fmla="*/ 1741866 w 3888921"/>
                  <a:gd name="connsiteY73" fmla="*/ 0 h 582384"/>
                  <a:gd name="connsiteX74" fmla="*/ 1756785 w 3888921"/>
                  <a:gd name="connsiteY74" fmla="*/ 0 h 582384"/>
                  <a:gd name="connsiteX75" fmla="*/ 1810350 w 3888921"/>
                  <a:gd name="connsiteY75" fmla="*/ 0 h 582384"/>
                  <a:gd name="connsiteX76" fmla="*/ 1820661 w 3888921"/>
                  <a:gd name="connsiteY76" fmla="*/ 0 h 582384"/>
                  <a:gd name="connsiteX77" fmla="*/ 1845240 w 3888921"/>
                  <a:gd name="connsiteY77" fmla="*/ 0 h 582384"/>
                  <a:gd name="connsiteX78" fmla="*/ 1889145 w 3888921"/>
                  <a:gd name="connsiteY78" fmla="*/ 0 h 582384"/>
                  <a:gd name="connsiteX79" fmla="*/ 1909116 w 3888921"/>
                  <a:gd name="connsiteY79" fmla="*/ 0 h 582384"/>
                  <a:gd name="connsiteX80" fmla="*/ 1924035 w 3888921"/>
                  <a:gd name="connsiteY80" fmla="*/ 0 h 582384"/>
                  <a:gd name="connsiteX81" fmla="*/ 1969183 w 3888921"/>
                  <a:gd name="connsiteY81" fmla="*/ 0 h 582384"/>
                  <a:gd name="connsiteX82" fmla="*/ 1977600 w 3888921"/>
                  <a:gd name="connsiteY82" fmla="*/ 0 h 582384"/>
                  <a:gd name="connsiteX83" fmla="*/ 1987911 w 3888921"/>
                  <a:gd name="connsiteY83" fmla="*/ 0 h 582384"/>
                  <a:gd name="connsiteX84" fmla="*/ 2033059 w 3888921"/>
                  <a:gd name="connsiteY84" fmla="*/ 0 h 582384"/>
                  <a:gd name="connsiteX85" fmla="*/ 2047978 w 3888921"/>
                  <a:gd name="connsiteY85" fmla="*/ 0 h 582384"/>
                  <a:gd name="connsiteX86" fmla="*/ 2056395 w 3888921"/>
                  <a:gd name="connsiteY86" fmla="*/ 0 h 582384"/>
                  <a:gd name="connsiteX87" fmla="*/ 2078052 w 3888921"/>
                  <a:gd name="connsiteY87" fmla="*/ 0 h 582384"/>
                  <a:gd name="connsiteX88" fmla="*/ 2101544 w 3888921"/>
                  <a:gd name="connsiteY88" fmla="*/ 0 h 582384"/>
                  <a:gd name="connsiteX89" fmla="*/ 2111854 w 3888921"/>
                  <a:gd name="connsiteY89" fmla="*/ 0 h 582384"/>
                  <a:gd name="connsiteX90" fmla="*/ 2136434 w 3888921"/>
                  <a:gd name="connsiteY90" fmla="*/ 0 h 582384"/>
                  <a:gd name="connsiteX91" fmla="*/ 2141928 w 3888921"/>
                  <a:gd name="connsiteY91" fmla="*/ 0 h 582384"/>
                  <a:gd name="connsiteX92" fmla="*/ 2156847 w 3888921"/>
                  <a:gd name="connsiteY92" fmla="*/ 0 h 582384"/>
                  <a:gd name="connsiteX93" fmla="*/ 2180338 w 3888921"/>
                  <a:gd name="connsiteY93" fmla="*/ 0 h 582384"/>
                  <a:gd name="connsiteX94" fmla="*/ 2200310 w 3888921"/>
                  <a:gd name="connsiteY94" fmla="*/ 0 h 582384"/>
                  <a:gd name="connsiteX95" fmla="*/ 2210412 w 3888921"/>
                  <a:gd name="connsiteY95" fmla="*/ 0 h 582384"/>
                  <a:gd name="connsiteX96" fmla="*/ 2215228 w 3888921"/>
                  <a:gd name="connsiteY96" fmla="*/ 0 h 582384"/>
                  <a:gd name="connsiteX97" fmla="*/ 2220723 w 3888921"/>
                  <a:gd name="connsiteY97" fmla="*/ 0 h 582384"/>
                  <a:gd name="connsiteX98" fmla="*/ 2245302 w 3888921"/>
                  <a:gd name="connsiteY98" fmla="*/ 0 h 582384"/>
                  <a:gd name="connsiteX99" fmla="*/ 2268794 w 3888921"/>
                  <a:gd name="connsiteY99" fmla="*/ 0 h 582384"/>
                  <a:gd name="connsiteX100" fmla="*/ 2279104 w 3888921"/>
                  <a:gd name="connsiteY100" fmla="*/ 0 h 582384"/>
                  <a:gd name="connsiteX101" fmla="*/ 2289207 w 3888921"/>
                  <a:gd name="connsiteY101" fmla="*/ 0 h 582384"/>
                  <a:gd name="connsiteX102" fmla="*/ 2309179 w 3888921"/>
                  <a:gd name="connsiteY102" fmla="*/ 0 h 582384"/>
                  <a:gd name="connsiteX103" fmla="*/ 2324097 w 3888921"/>
                  <a:gd name="connsiteY103" fmla="*/ 0 h 582384"/>
                  <a:gd name="connsiteX104" fmla="*/ 2347589 w 3888921"/>
                  <a:gd name="connsiteY104" fmla="*/ 0 h 582384"/>
                  <a:gd name="connsiteX105" fmla="*/ 2369246 w 3888921"/>
                  <a:gd name="connsiteY105" fmla="*/ 0 h 582384"/>
                  <a:gd name="connsiteX106" fmla="*/ 2377662 w 3888921"/>
                  <a:gd name="connsiteY106" fmla="*/ 0 h 582384"/>
                  <a:gd name="connsiteX107" fmla="*/ 2387973 w 3888921"/>
                  <a:gd name="connsiteY107" fmla="*/ 0 h 582384"/>
                  <a:gd name="connsiteX108" fmla="*/ 2433122 w 3888921"/>
                  <a:gd name="connsiteY108" fmla="*/ 0 h 582384"/>
                  <a:gd name="connsiteX109" fmla="*/ 2448040 w 3888921"/>
                  <a:gd name="connsiteY109" fmla="*/ 0 h 582384"/>
                  <a:gd name="connsiteX110" fmla="*/ 2456457 w 3888921"/>
                  <a:gd name="connsiteY110" fmla="*/ 0 h 582384"/>
                  <a:gd name="connsiteX111" fmla="*/ 2501605 w 3888921"/>
                  <a:gd name="connsiteY111" fmla="*/ 0 h 582384"/>
                  <a:gd name="connsiteX112" fmla="*/ 2511917 w 3888921"/>
                  <a:gd name="connsiteY112" fmla="*/ 0 h 582384"/>
                  <a:gd name="connsiteX113" fmla="*/ 2536496 w 3888921"/>
                  <a:gd name="connsiteY113" fmla="*/ 0 h 582384"/>
                  <a:gd name="connsiteX114" fmla="*/ 2580400 w 3888921"/>
                  <a:gd name="connsiteY114" fmla="*/ 0 h 582384"/>
                  <a:gd name="connsiteX115" fmla="*/ 2600372 w 3888921"/>
                  <a:gd name="connsiteY115" fmla="*/ 0 h 582384"/>
                  <a:gd name="connsiteX116" fmla="*/ 2615291 w 3888921"/>
                  <a:gd name="connsiteY116" fmla="*/ 0 h 582384"/>
                  <a:gd name="connsiteX117" fmla="*/ 2668856 w 3888921"/>
                  <a:gd name="connsiteY117" fmla="*/ 0 h 582384"/>
                  <a:gd name="connsiteX118" fmla="*/ 2679167 w 3888921"/>
                  <a:gd name="connsiteY118" fmla="*/ 0 h 582384"/>
                  <a:gd name="connsiteX119" fmla="*/ 2713380 w 3888921"/>
                  <a:gd name="connsiteY119" fmla="*/ 0 h 582384"/>
                  <a:gd name="connsiteX120" fmla="*/ 2747650 w 3888921"/>
                  <a:gd name="connsiteY120" fmla="*/ 0 h 582384"/>
                  <a:gd name="connsiteX121" fmla="*/ 2777256 w 3888921"/>
                  <a:gd name="connsiteY121" fmla="*/ 0 h 582384"/>
                  <a:gd name="connsiteX122" fmla="*/ 2792175 w 3888921"/>
                  <a:gd name="connsiteY122" fmla="*/ 0 h 582384"/>
                  <a:gd name="connsiteX123" fmla="*/ 2845740 w 3888921"/>
                  <a:gd name="connsiteY123" fmla="*/ 0 h 582384"/>
                  <a:gd name="connsiteX124" fmla="*/ 2856051 w 3888921"/>
                  <a:gd name="connsiteY124" fmla="*/ 0 h 582384"/>
                  <a:gd name="connsiteX125" fmla="*/ 2858976 w 3888921"/>
                  <a:gd name="connsiteY125" fmla="*/ 0 h 582384"/>
                  <a:gd name="connsiteX126" fmla="*/ 2880630 w 3888921"/>
                  <a:gd name="connsiteY126" fmla="*/ 0 h 582384"/>
                  <a:gd name="connsiteX127" fmla="*/ 2922852 w 3888921"/>
                  <a:gd name="connsiteY127" fmla="*/ 0 h 582384"/>
                  <a:gd name="connsiteX128" fmla="*/ 2924535 w 3888921"/>
                  <a:gd name="connsiteY128" fmla="*/ 0 h 582384"/>
                  <a:gd name="connsiteX129" fmla="*/ 2937771 w 3888921"/>
                  <a:gd name="connsiteY129" fmla="*/ 0 h 582384"/>
                  <a:gd name="connsiteX130" fmla="*/ 2944506 w 3888921"/>
                  <a:gd name="connsiteY130" fmla="*/ 0 h 582384"/>
                  <a:gd name="connsiteX131" fmla="*/ 2959425 w 3888921"/>
                  <a:gd name="connsiteY131" fmla="*/ 0 h 582384"/>
                  <a:gd name="connsiteX132" fmla="*/ 2975118 w 3888921"/>
                  <a:gd name="connsiteY132" fmla="*/ 0 h 582384"/>
                  <a:gd name="connsiteX133" fmla="*/ 2991336 w 3888921"/>
                  <a:gd name="connsiteY133" fmla="*/ 0 h 582384"/>
                  <a:gd name="connsiteX134" fmla="*/ 3001647 w 3888921"/>
                  <a:gd name="connsiteY134" fmla="*/ 0 h 582384"/>
                  <a:gd name="connsiteX135" fmla="*/ 3004574 w 3888921"/>
                  <a:gd name="connsiteY135" fmla="*/ 0 h 582384"/>
                  <a:gd name="connsiteX136" fmla="*/ 3012990 w 3888921"/>
                  <a:gd name="connsiteY136" fmla="*/ 0 h 582384"/>
                  <a:gd name="connsiteX137" fmla="*/ 3023301 w 3888921"/>
                  <a:gd name="connsiteY137" fmla="*/ 0 h 582384"/>
                  <a:gd name="connsiteX138" fmla="*/ 3026226 w 3888921"/>
                  <a:gd name="connsiteY138" fmla="*/ 0 h 582384"/>
                  <a:gd name="connsiteX139" fmla="*/ 3038994 w 3888921"/>
                  <a:gd name="connsiteY139" fmla="*/ 0 h 582384"/>
                  <a:gd name="connsiteX140" fmla="*/ 3053913 w 3888921"/>
                  <a:gd name="connsiteY140" fmla="*/ 0 h 582384"/>
                  <a:gd name="connsiteX141" fmla="*/ 3068450 w 3888921"/>
                  <a:gd name="connsiteY141" fmla="*/ 0 h 582384"/>
                  <a:gd name="connsiteX142" fmla="*/ 3070131 w 3888921"/>
                  <a:gd name="connsiteY142" fmla="*/ 0 h 582384"/>
                  <a:gd name="connsiteX143" fmla="*/ 3083368 w 3888921"/>
                  <a:gd name="connsiteY143" fmla="*/ 0 h 582384"/>
                  <a:gd name="connsiteX144" fmla="*/ 3090102 w 3888921"/>
                  <a:gd name="connsiteY144" fmla="*/ 0 h 582384"/>
                  <a:gd name="connsiteX145" fmla="*/ 3091785 w 3888921"/>
                  <a:gd name="connsiteY145" fmla="*/ 0 h 582384"/>
                  <a:gd name="connsiteX146" fmla="*/ 3105021 w 3888921"/>
                  <a:gd name="connsiteY146" fmla="*/ 0 h 582384"/>
                  <a:gd name="connsiteX147" fmla="*/ 3107478 w 3888921"/>
                  <a:gd name="connsiteY147" fmla="*/ 0 h 582384"/>
                  <a:gd name="connsiteX148" fmla="*/ 3117789 w 3888921"/>
                  <a:gd name="connsiteY148" fmla="*/ 0 h 582384"/>
                  <a:gd name="connsiteX149" fmla="*/ 3136934 w 3888921"/>
                  <a:gd name="connsiteY149" fmla="*/ 0 h 582384"/>
                  <a:gd name="connsiteX150" fmla="*/ 3142368 w 3888921"/>
                  <a:gd name="connsiteY150" fmla="*/ 0 h 582384"/>
                  <a:gd name="connsiteX151" fmla="*/ 3147244 w 3888921"/>
                  <a:gd name="connsiteY151" fmla="*/ 0 h 582384"/>
                  <a:gd name="connsiteX152" fmla="*/ 3150170 w 3888921"/>
                  <a:gd name="connsiteY152" fmla="*/ 0 h 582384"/>
                  <a:gd name="connsiteX153" fmla="*/ 3158586 w 3888921"/>
                  <a:gd name="connsiteY153" fmla="*/ 0 h 582384"/>
                  <a:gd name="connsiteX154" fmla="*/ 3168897 w 3888921"/>
                  <a:gd name="connsiteY154" fmla="*/ 0 h 582384"/>
                  <a:gd name="connsiteX155" fmla="*/ 3171824 w 3888921"/>
                  <a:gd name="connsiteY155" fmla="*/ 0 h 582384"/>
                  <a:gd name="connsiteX156" fmla="*/ 3186273 w 3888921"/>
                  <a:gd name="connsiteY156" fmla="*/ 0 h 582384"/>
                  <a:gd name="connsiteX157" fmla="*/ 3206244 w 3888921"/>
                  <a:gd name="connsiteY157" fmla="*/ 0 h 582384"/>
                  <a:gd name="connsiteX158" fmla="*/ 3214046 w 3888921"/>
                  <a:gd name="connsiteY158" fmla="*/ 0 h 582384"/>
                  <a:gd name="connsiteX159" fmla="*/ 3215728 w 3888921"/>
                  <a:gd name="connsiteY159" fmla="*/ 0 h 582384"/>
                  <a:gd name="connsiteX160" fmla="*/ 3221163 w 3888921"/>
                  <a:gd name="connsiteY160" fmla="*/ 0 h 582384"/>
                  <a:gd name="connsiteX161" fmla="*/ 3228964 w 3888921"/>
                  <a:gd name="connsiteY161" fmla="*/ 0 h 582384"/>
                  <a:gd name="connsiteX162" fmla="*/ 3235700 w 3888921"/>
                  <a:gd name="connsiteY162" fmla="*/ 0 h 582384"/>
                  <a:gd name="connsiteX163" fmla="*/ 3237381 w 3888921"/>
                  <a:gd name="connsiteY163" fmla="*/ 0 h 582384"/>
                  <a:gd name="connsiteX164" fmla="*/ 3250618 w 3888921"/>
                  <a:gd name="connsiteY164" fmla="*/ 0 h 582384"/>
                  <a:gd name="connsiteX165" fmla="*/ 3266311 w 3888921"/>
                  <a:gd name="connsiteY165" fmla="*/ 0 h 582384"/>
                  <a:gd name="connsiteX166" fmla="*/ 3274728 w 3888921"/>
                  <a:gd name="connsiteY166" fmla="*/ 0 h 582384"/>
                  <a:gd name="connsiteX167" fmla="*/ 3282529 w 3888921"/>
                  <a:gd name="connsiteY167" fmla="*/ 0 h 582384"/>
                  <a:gd name="connsiteX168" fmla="*/ 3285039 w 3888921"/>
                  <a:gd name="connsiteY168" fmla="*/ 0 h 582384"/>
                  <a:gd name="connsiteX169" fmla="*/ 3292840 w 3888921"/>
                  <a:gd name="connsiteY169" fmla="*/ 0 h 582384"/>
                  <a:gd name="connsiteX170" fmla="*/ 3304184 w 3888921"/>
                  <a:gd name="connsiteY170" fmla="*/ 0 h 582384"/>
                  <a:gd name="connsiteX171" fmla="*/ 3314495 w 3888921"/>
                  <a:gd name="connsiteY171" fmla="*/ 0 h 582384"/>
                  <a:gd name="connsiteX172" fmla="*/ 3317420 w 3888921"/>
                  <a:gd name="connsiteY172" fmla="*/ 0 h 582384"/>
                  <a:gd name="connsiteX173" fmla="*/ 3330188 w 3888921"/>
                  <a:gd name="connsiteY173" fmla="*/ 0 h 582384"/>
                  <a:gd name="connsiteX174" fmla="*/ 3345106 w 3888921"/>
                  <a:gd name="connsiteY174" fmla="*/ 0 h 582384"/>
                  <a:gd name="connsiteX175" fmla="*/ 3353523 w 3888921"/>
                  <a:gd name="connsiteY175" fmla="*/ 0 h 582384"/>
                  <a:gd name="connsiteX176" fmla="*/ 3361324 w 3888921"/>
                  <a:gd name="connsiteY176" fmla="*/ 0 h 582384"/>
                  <a:gd name="connsiteX177" fmla="*/ 3381296 w 3888921"/>
                  <a:gd name="connsiteY177" fmla="*/ 0 h 582384"/>
                  <a:gd name="connsiteX178" fmla="*/ 3382978 w 3888921"/>
                  <a:gd name="connsiteY178" fmla="*/ 0 h 582384"/>
                  <a:gd name="connsiteX179" fmla="*/ 3396214 w 3888921"/>
                  <a:gd name="connsiteY179" fmla="*/ 0 h 582384"/>
                  <a:gd name="connsiteX180" fmla="*/ 3398671 w 3888921"/>
                  <a:gd name="connsiteY180" fmla="*/ 0 h 582384"/>
                  <a:gd name="connsiteX181" fmla="*/ 3408982 w 3888921"/>
                  <a:gd name="connsiteY181" fmla="*/ 0 h 582384"/>
                  <a:gd name="connsiteX182" fmla="*/ 3433561 w 3888921"/>
                  <a:gd name="connsiteY182" fmla="*/ 0 h 582384"/>
                  <a:gd name="connsiteX183" fmla="*/ 3449780 w 3888921"/>
                  <a:gd name="connsiteY183" fmla="*/ 0 h 582384"/>
                  <a:gd name="connsiteX184" fmla="*/ 3460090 w 3888921"/>
                  <a:gd name="connsiteY184" fmla="*/ 0 h 582384"/>
                  <a:gd name="connsiteX185" fmla="*/ 3477466 w 3888921"/>
                  <a:gd name="connsiteY185" fmla="*/ 0 h 582384"/>
                  <a:gd name="connsiteX186" fmla="*/ 3494304 w 3888921"/>
                  <a:gd name="connsiteY186" fmla="*/ 0 h 582384"/>
                  <a:gd name="connsiteX187" fmla="*/ 3497437 w 3888921"/>
                  <a:gd name="connsiteY187" fmla="*/ 0 h 582384"/>
                  <a:gd name="connsiteX188" fmla="*/ 3512356 w 3888921"/>
                  <a:gd name="connsiteY188" fmla="*/ 0 h 582384"/>
                  <a:gd name="connsiteX189" fmla="*/ 3528574 w 3888921"/>
                  <a:gd name="connsiteY189" fmla="*/ 0 h 582384"/>
                  <a:gd name="connsiteX190" fmla="*/ 3558180 w 3888921"/>
                  <a:gd name="connsiteY190" fmla="*/ 0 h 582384"/>
                  <a:gd name="connsiteX191" fmla="*/ 3565921 w 3888921"/>
                  <a:gd name="connsiteY191" fmla="*/ 0 h 582384"/>
                  <a:gd name="connsiteX192" fmla="*/ 3573099 w 3888921"/>
                  <a:gd name="connsiteY192" fmla="*/ 0 h 582384"/>
                  <a:gd name="connsiteX193" fmla="*/ 3576232 w 3888921"/>
                  <a:gd name="connsiteY193" fmla="*/ 0 h 582384"/>
                  <a:gd name="connsiteX194" fmla="*/ 3610446 w 3888921"/>
                  <a:gd name="connsiteY194" fmla="*/ 0 h 582384"/>
                  <a:gd name="connsiteX195" fmla="*/ 3626664 w 3888921"/>
                  <a:gd name="connsiteY195" fmla="*/ 0 h 582384"/>
                  <a:gd name="connsiteX196" fmla="*/ 3636975 w 3888921"/>
                  <a:gd name="connsiteY196" fmla="*/ 0 h 582384"/>
                  <a:gd name="connsiteX197" fmla="*/ 3644716 w 3888921"/>
                  <a:gd name="connsiteY197" fmla="*/ 0 h 582384"/>
                  <a:gd name="connsiteX198" fmla="*/ 3661554 w 3888921"/>
                  <a:gd name="connsiteY198" fmla="*/ 0 h 582384"/>
                  <a:gd name="connsiteX199" fmla="*/ 3674322 w 3888921"/>
                  <a:gd name="connsiteY199" fmla="*/ 0 h 582384"/>
                  <a:gd name="connsiteX200" fmla="*/ 3689241 w 3888921"/>
                  <a:gd name="connsiteY200" fmla="*/ 0 h 582384"/>
                  <a:gd name="connsiteX201" fmla="*/ 3705459 w 3888921"/>
                  <a:gd name="connsiteY201" fmla="*/ 0 h 582384"/>
                  <a:gd name="connsiteX202" fmla="*/ 3725430 w 3888921"/>
                  <a:gd name="connsiteY202" fmla="*/ 0 h 582384"/>
                  <a:gd name="connsiteX203" fmla="*/ 3740349 w 3888921"/>
                  <a:gd name="connsiteY203" fmla="*/ 0 h 582384"/>
                  <a:gd name="connsiteX204" fmla="*/ 3742806 w 3888921"/>
                  <a:gd name="connsiteY204" fmla="*/ 0 h 582384"/>
                  <a:gd name="connsiteX205" fmla="*/ 3753117 w 3888921"/>
                  <a:gd name="connsiteY205" fmla="*/ 0 h 582384"/>
                  <a:gd name="connsiteX206" fmla="*/ 3756042 w 3888921"/>
                  <a:gd name="connsiteY206" fmla="*/ 0 h 582384"/>
                  <a:gd name="connsiteX207" fmla="*/ 3777696 w 3888921"/>
                  <a:gd name="connsiteY207" fmla="*/ 0 h 582384"/>
                  <a:gd name="connsiteX208" fmla="*/ 3785497 w 3888921"/>
                  <a:gd name="connsiteY208" fmla="*/ 0 h 582384"/>
                  <a:gd name="connsiteX209" fmla="*/ 3793914 w 3888921"/>
                  <a:gd name="connsiteY209" fmla="*/ 0 h 582384"/>
                  <a:gd name="connsiteX210" fmla="*/ 3804225 w 3888921"/>
                  <a:gd name="connsiteY210" fmla="*/ 0 h 582384"/>
                  <a:gd name="connsiteX211" fmla="*/ 3819918 w 3888921"/>
                  <a:gd name="connsiteY211" fmla="*/ 0 h 582384"/>
                  <a:gd name="connsiteX212" fmla="*/ 3821601 w 3888921"/>
                  <a:gd name="connsiteY212" fmla="*/ 0 h 582384"/>
                  <a:gd name="connsiteX213" fmla="*/ 3834837 w 3888921"/>
                  <a:gd name="connsiteY213" fmla="*/ 0 h 582384"/>
                  <a:gd name="connsiteX214" fmla="*/ 3841572 w 3888921"/>
                  <a:gd name="connsiteY214" fmla="*/ 0 h 582384"/>
                  <a:gd name="connsiteX215" fmla="*/ 3849373 w 3888921"/>
                  <a:gd name="connsiteY215" fmla="*/ 0 h 582384"/>
                  <a:gd name="connsiteX216" fmla="*/ 3856491 w 3888921"/>
                  <a:gd name="connsiteY216" fmla="*/ 0 h 582384"/>
                  <a:gd name="connsiteX217" fmla="*/ 3864292 w 3888921"/>
                  <a:gd name="connsiteY217" fmla="*/ 0 h 582384"/>
                  <a:gd name="connsiteX218" fmla="*/ 3872709 w 3888921"/>
                  <a:gd name="connsiteY218" fmla="*/ 0 h 582384"/>
                  <a:gd name="connsiteX219" fmla="*/ 3888402 w 3888921"/>
                  <a:gd name="connsiteY219" fmla="*/ 0 h 582384"/>
                  <a:gd name="connsiteX220" fmla="*/ 3888921 w 3888921"/>
                  <a:gd name="connsiteY220" fmla="*/ 0 h 582384"/>
                  <a:gd name="connsiteX221" fmla="*/ 3743325 w 3888921"/>
                  <a:gd name="connsiteY221" fmla="*/ 582384 h 582384"/>
                  <a:gd name="connsiteX222" fmla="*/ 3742806 w 3888921"/>
                  <a:gd name="connsiteY222" fmla="*/ 582384 h 582384"/>
                  <a:gd name="connsiteX223" fmla="*/ 3727113 w 3888921"/>
                  <a:gd name="connsiteY223" fmla="*/ 582384 h 582384"/>
                  <a:gd name="connsiteX224" fmla="*/ 3718696 w 3888921"/>
                  <a:gd name="connsiteY224" fmla="*/ 582384 h 582384"/>
                  <a:gd name="connsiteX225" fmla="*/ 3710895 w 3888921"/>
                  <a:gd name="connsiteY225" fmla="*/ 582384 h 582384"/>
                  <a:gd name="connsiteX226" fmla="*/ 3703777 w 3888921"/>
                  <a:gd name="connsiteY226" fmla="*/ 582384 h 582384"/>
                  <a:gd name="connsiteX227" fmla="*/ 3695976 w 3888921"/>
                  <a:gd name="connsiteY227" fmla="*/ 582384 h 582384"/>
                  <a:gd name="connsiteX228" fmla="*/ 3689241 w 3888921"/>
                  <a:gd name="connsiteY228" fmla="*/ 582384 h 582384"/>
                  <a:gd name="connsiteX229" fmla="*/ 3676005 w 3888921"/>
                  <a:gd name="connsiteY229" fmla="*/ 582384 h 582384"/>
                  <a:gd name="connsiteX230" fmla="*/ 3674322 w 3888921"/>
                  <a:gd name="connsiteY230" fmla="*/ 582384 h 582384"/>
                  <a:gd name="connsiteX231" fmla="*/ 3658629 w 3888921"/>
                  <a:gd name="connsiteY231" fmla="*/ 582384 h 582384"/>
                  <a:gd name="connsiteX232" fmla="*/ 3648318 w 3888921"/>
                  <a:gd name="connsiteY232" fmla="*/ 582384 h 582384"/>
                  <a:gd name="connsiteX233" fmla="*/ 3639901 w 3888921"/>
                  <a:gd name="connsiteY233" fmla="*/ 582384 h 582384"/>
                  <a:gd name="connsiteX234" fmla="*/ 3632100 w 3888921"/>
                  <a:gd name="connsiteY234" fmla="*/ 582384 h 582384"/>
                  <a:gd name="connsiteX235" fmla="*/ 3610446 w 3888921"/>
                  <a:gd name="connsiteY235" fmla="*/ 582384 h 582384"/>
                  <a:gd name="connsiteX236" fmla="*/ 3607521 w 3888921"/>
                  <a:gd name="connsiteY236" fmla="*/ 582384 h 582384"/>
                  <a:gd name="connsiteX237" fmla="*/ 3597210 w 3888921"/>
                  <a:gd name="connsiteY237" fmla="*/ 582384 h 582384"/>
                  <a:gd name="connsiteX238" fmla="*/ 3594753 w 3888921"/>
                  <a:gd name="connsiteY238" fmla="*/ 582384 h 582384"/>
                  <a:gd name="connsiteX239" fmla="*/ 3579834 w 3888921"/>
                  <a:gd name="connsiteY239" fmla="*/ 582384 h 582384"/>
                  <a:gd name="connsiteX240" fmla="*/ 3559863 w 3888921"/>
                  <a:gd name="connsiteY240" fmla="*/ 582384 h 582384"/>
                  <a:gd name="connsiteX241" fmla="*/ 3543645 w 3888921"/>
                  <a:gd name="connsiteY241" fmla="*/ 582384 h 582384"/>
                  <a:gd name="connsiteX242" fmla="*/ 3528726 w 3888921"/>
                  <a:gd name="connsiteY242" fmla="*/ 582384 h 582384"/>
                  <a:gd name="connsiteX243" fmla="*/ 3515958 w 3888921"/>
                  <a:gd name="connsiteY243" fmla="*/ 582384 h 582384"/>
                  <a:gd name="connsiteX244" fmla="*/ 3499120 w 3888921"/>
                  <a:gd name="connsiteY244" fmla="*/ 582384 h 582384"/>
                  <a:gd name="connsiteX245" fmla="*/ 3491379 w 3888921"/>
                  <a:gd name="connsiteY245" fmla="*/ 582384 h 582384"/>
                  <a:gd name="connsiteX246" fmla="*/ 3481068 w 3888921"/>
                  <a:gd name="connsiteY246" fmla="*/ 582384 h 582384"/>
                  <a:gd name="connsiteX247" fmla="*/ 3464850 w 3888921"/>
                  <a:gd name="connsiteY247" fmla="*/ 582384 h 582384"/>
                  <a:gd name="connsiteX248" fmla="*/ 3430636 w 3888921"/>
                  <a:gd name="connsiteY248" fmla="*/ 582384 h 582384"/>
                  <a:gd name="connsiteX249" fmla="*/ 3427503 w 3888921"/>
                  <a:gd name="connsiteY249" fmla="*/ 582384 h 582384"/>
                  <a:gd name="connsiteX250" fmla="*/ 3420325 w 3888921"/>
                  <a:gd name="connsiteY250" fmla="*/ 582384 h 582384"/>
                  <a:gd name="connsiteX251" fmla="*/ 3412584 w 3888921"/>
                  <a:gd name="connsiteY251" fmla="*/ 582384 h 582384"/>
                  <a:gd name="connsiteX252" fmla="*/ 3382978 w 3888921"/>
                  <a:gd name="connsiteY252" fmla="*/ 582384 h 582384"/>
                  <a:gd name="connsiteX253" fmla="*/ 3366760 w 3888921"/>
                  <a:gd name="connsiteY253" fmla="*/ 582384 h 582384"/>
                  <a:gd name="connsiteX254" fmla="*/ 3351842 w 3888921"/>
                  <a:gd name="connsiteY254" fmla="*/ 582384 h 582384"/>
                  <a:gd name="connsiteX255" fmla="*/ 3348708 w 3888921"/>
                  <a:gd name="connsiteY255" fmla="*/ 582384 h 582384"/>
                  <a:gd name="connsiteX256" fmla="*/ 3331870 w 3888921"/>
                  <a:gd name="connsiteY256" fmla="*/ 582384 h 582384"/>
                  <a:gd name="connsiteX257" fmla="*/ 3314495 w 3888921"/>
                  <a:gd name="connsiteY257" fmla="*/ 582384 h 582384"/>
                  <a:gd name="connsiteX258" fmla="*/ 3304184 w 3888921"/>
                  <a:gd name="connsiteY258" fmla="*/ 582384 h 582384"/>
                  <a:gd name="connsiteX259" fmla="*/ 3287966 w 3888921"/>
                  <a:gd name="connsiteY259" fmla="*/ 582384 h 582384"/>
                  <a:gd name="connsiteX260" fmla="*/ 3263386 w 3888921"/>
                  <a:gd name="connsiteY260" fmla="*/ 582384 h 582384"/>
                  <a:gd name="connsiteX261" fmla="*/ 3253075 w 3888921"/>
                  <a:gd name="connsiteY261" fmla="*/ 582384 h 582384"/>
                  <a:gd name="connsiteX262" fmla="*/ 3250618 w 3888921"/>
                  <a:gd name="connsiteY262" fmla="*/ 582384 h 582384"/>
                  <a:gd name="connsiteX263" fmla="*/ 3237383 w 3888921"/>
                  <a:gd name="connsiteY263" fmla="*/ 582384 h 582384"/>
                  <a:gd name="connsiteX264" fmla="*/ 3235700 w 3888921"/>
                  <a:gd name="connsiteY264" fmla="*/ 582384 h 582384"/>
                  <a:gd name="connsiteX265" fmla="*/ 3215728 w 3888921"/>
                  <a:gd name="connsiteY265" fmla="*/ 582384 h 582384"/>
                  <a:gd name="connsiteX266" fmla="*/ 3207927 w 3888921"/>
                  <a:gd name="connsiteY266" fmla="*/ 582384 h 582384"/>
                  <a:gd name="connsiteX267" fmla="*/ 3199510 w 3888921"/>
                  <a:gd name="connsiteY267" fmla="*/ 582384 h 582384"/>
                  <a:gd name="connsiteX268" fmla="*/ 3184592 w 3888921"/>
                  <a:gd name="connsiteY268" fmla="*/ 582384 h 582384"/>
                  <a:gd name="connsiteX269" fmla="*/ 3171824 w 3888921"/>
                  <a:gd name="connsiteY269" fmla="*/ 582384 h 582384"/>
                  <a:gd name="connsiteX270" fmla="*/ 3168898 w 3888921"/>
                  <a:gd name="connsiteY270" fmla="*/ 582384 h 582384"/>
                  <a:gd name="connsiteX271" fmla="*/ 3158588 w 3888921"/>
                  <a:gd name="connsiteY271" fmla="*/ 582384 h 582384"/>
                  <a:gd name="connsiteX272" fmla="*/ 3147244 w 3888921"/>
                  <a:gd name="connsiteY272" fmla="*/ 582384 h 582384"/>
                  <a:gd name="connsiteX273" fmla="*/ 3139443 w 3888921"/>
                  <a:gd name="connsiteY273" fmla="*/ 582384 h 582384"/>
                  <a:gd name="connsiteX274" fmla="*/ 3136934 w 3888921"/>
                  <a:gd name="connsiteY274" fmla="*/ 582384 h 582384"/>
                  <a:gd name="connsiteX275" fmla="*/ 3129132 w 3888921"/>
                  <a:gd name="connsiteY275" fmla="*/ 582384 h 582384"/>
                  <a:gd name="connsiteX276" fmla="*/ 3120716 w 3888921"/>
                  <a:gd name="connsiteY276" fmla="*/ 582384 h 582384"/>
                  <a:gd name="connsiteX277" fmla="*/ 3105023 w 3888921"/>
                  <a:gd name="connsiteY277" fmla="*/ 582384 h 582384"/>
                  <a:gd name="connsiteX278" fmla="*/ 3091785 w 3888921"/>
                  <a:gd name="connsiteY278" fmla="*/ 582384 h 582384"/>
                  <a:gd name="connsiteX279" fmla="*/ 3090104 w 3888921"/>
                  <a:gd name="connsiteY279" fmla="*/ 582384 h 582384"/>
                  <a:gd name="connsiteX280" fmla="*/ 3083368 w 3888921"/>
                  <a:gd name="connsiteY280" fmla="*/ 582384 h 582384"/>
                  <a:gd name="connsiteX281" fmla="*/ 3075567 w 3888921"/>
                  <a:gd name="connsiteY281" fmla="*/ 582384 h 582384"/>
                  <a:gd name="connsiteX282" fmla="*/ 3070132 w 3888921"/>
                  <a:gd name="connsiteY282" fmla="*/ 582384 h 582384"/>
                  <a:gd name="connsiteX283" fmla="*/ 3068450 w 3888921"/>
                  <a:gd name="connsiteY283" fmla="*/ 582384 h 582384"/>
                  <a:gd name="connsiteX284" fmla="*/ 3060648 w 3888921"/>
                  <a:gd name="connsiteY284" fmla="*/ 582384 h 582384"/>
                  <a:gd name="connsiteX285" fmla="*/ 3040677 w 3888921"/>
                  <a:gd name="connsiteY285" fmla="*/ 582384 h 582384"/>
                  <a:gd name="connsiteX286" fmla="*/ 3026228 w 3888921"/>
                  <a:gd name="connsiteY286" fmla="*/ 582384 h 582384"/>
                  <a:gd name="connsiteX287" fmla="*/ 3023301 w 3888921"/>
                  <a:gd name="connsiteY287" fmla="*/ 582384 h 582384"/>
                  <a:gd name="connsiteX288" fmla="*/ 3012990 w 3888921"/>
                  <a:gd name="connsiteY288" fmla="*/ 582384 h 582384"/>
                  <a:gd name="connsiteX289" fmla="*/ 3004574 w 3888921"/>
                  <a:gd name="connsiteY289" fmla="*/ 582384 h 582384"/>
                  <a:gd name="connsiteX290" fmla="*/ 3001648 w 3888921"/>
                  <a:gd name="connsiteY290" fmla="*/ 582384 h 582384"/>
                  <a:gd name="connsiteX291" fmla="*/ 2996772 w 3888921"/>
                  <a:gd name="connsiteY291" fmla="*/ 582384 h 582384"/>
                  <a:gd name="connsiteX292" fmla="*/ 2991338 w 3888921"/>
                  <a:gd name="connsiteY292" fmla="*/ 582384 h 582384"/>
                  <a:gd name="connsiteX293" fmla="*/ 2972193 w 3888921"/>
                  <a:gd name="connsiteY293" fmla="*/ 582384 h 582384"/>
                  <a:gd name="connsiteX294" fmla="*/ 2961882 w 3888921"/>
                  <a:gd name="connsiteY294" fmla="*/ 582384 h 582384"/>
                  <a:gd name="connsiteX295" fmla="*/ 2959425 w 3888921"/>
                  <a:gd name="connsiteY295" fmla="*/ 582384 h 582384"/>
                  <a:gd name="connsiteX296" fmla="*/ 2946189 w 3888921"/>
                  <a:gd name="connsiteY296" fmla="*/ 582384 h 582384"/>
                  <a:gd name="connsiteX297" fmla="*/ 2944506 w 3888921"/>
                  <a:gd name="connsiteY297" fmla="*/ 582384 h 582384"/>
                  <a:gd name="connsiteX298" fmla="*/ 2937772 w 3888921"/>
                  <a:gd name="connsiteY298" fmla="*/ 582384 h 582384"/>
                  <a:gd name="connsiteX299" fmla="*/ 2924535 w 3888921"/>
                  <a:gd name="connsiteY299" fmla="*/ 582384 h 582384"/>
                  <a:gd name="connsiteX300" fmla="*/ 2922853 w 3888921"/>
                  <a:gd name="connsiteY300" fmla="*/ 582384 h 582384"/>
                  <a:gd name="connsiteX301" fmla="*/ 2908317 w 3888921"/>
                  <a:gd name="connsiteY301" fmla="*/ 582384 h 582384"/>
                  <a:gd name="connsiteX302" fmla="*/ 2893398 w 3888921"/>
                  <a:gd name="connsiteY302" fmla="*/ 582384 h 582384"/>
                  <a:gd name="connsiteX303" fmla="*/ 2880630 w 3888921"/>
                  <a:gd name="connsiteY303" fmla="*/ 582384 h 582384"/>
                  <a:gd name="connsiteX304" fmla="*/ 2877705 w 3888921"/>
                  <a:gd name="connsiteY304" fmla="*/ 582384 h 582384"/>
                  <a:gd name="connsiteX305" fmla="*/ 2867394 w 3888921"/>
                  <a:gd name="connsiteY305" fmla="*/ 582384 h 582384"/>
                  <a:gd name="connsiteX306" fmla="*/ 2858977 w 3888921"/>
                  <a:gd name="connsiteY306" fmla="*/ 582384 h 582384"/>
                  <a:gd name="connsiteX307" fmla="*/ 2856051 w 3888921"/>
                  <a:gd name="connsiteY307" fmla="*/ 582384 h 582384"/>
                  <a:gd name="connsiteX308" fmla="*/ 2845740 w 3888921"/>
                  <a:gd name="connsiteY308" fmla="*/ 582384 h 582384"/>
                  <a:gd name="connsiteX309" fmla="*/ 2829522 w 3888921"/>
                  <a:gd name="connsiteY309" fmla="*/ 582384 h 582384"/>
                  <a:gd name="connsiteX310" fmla="*/ 2813829 w 3888921"/>
                  <a:gd name="connsiteY310" fmla="*/ 582384 h 582384"/>
                  <a:gd name="connsiteX311" fmla="*/ 2798910 w 3888921"/>
                  <a:gd name="connsiteY311" fmla="*/ 582384 h 582384"/>
                  <a:gd name="connsiteX312" fmla="*/ 2792175 w 3888921"/>
                  <a:gd name="connsiteY312" fmla="*/ 582384 h 582384"/>
                  <a:gd name="connsiteX313" fmla="*/ 2778939 w 3888921"/>
                  <a:gd name="connsiteY313" fmla="*/ 582384 h 582384"/>
                  <a:gd name="connsiteX314" fmla="*/ 2777256 w 3888921"/>
                  <a:gd name="connsiteY314" fmla="*/ 582384 h 582384"/>
                  <a:gd name="connsiteX315" fmla="*/ 2735034 w 3888921"/>
                  <a:gd name="connsiteY315" fmla="*/ 582384 h 582384"/>
                  <a:gd name="connsiteX316" fmla="*/ 2713380 w 3888921"/>
                  <a:gd name="connsiteY316" fmla="*/ 582384 h 582384"/>
                  <a:gd name="connsiteX317" fmla="*/ 2710455 w 3888921"/>
                  <a:gd name="connsiteY317" fmla="*/ 582384 h 582384"/>
                  <a:gd name="connsiteX318" fmla="*/ 2700144 w 3888921"/>
                  <a:gd name="connsiteY318" fmla="*/ 582384 h 582384"/>
                  <a:gd name="connsiteX319" fmla="*/ 2646579 w 3888921"/>
                  <a:gd name="connsiteY319" fmla="*/ 582384 h 582384"/>
                  <a:gd name="connsiteX320" fmla="*/ 2631660 w 3888921"/>
                  <a:gd name="connsiteY320" fmla="*/ 582384 h 582384"/>
                  <a:gd name="connsiteX321" fmla="*/ 2602055 w 3888921"/>
                  <a:gd name="connsiteY321" fmla="*/ 582384 h 582384"/>
                  <a:gd name="connsiteX322" fmla="*/ 2567784 w 3888921"/>
                  <a:gd name="connsiteY322" fmla="*/ 582384 h 582384"/>
                  <a:gd name="connsiteX323" fmla="*/ 2533571 w 3888921"/>
                  <a:gd name="connsiteY323" fmla="*/ 582384 h 582384"/>
                  <a:gd name="connsiteX324" fmla="*/ 2523260 w 3888921"/>
                  <a:gd name="connsiteY324" fmla="*/ 582384 h 582384"/>
                  <a:gd name="connsiteX325" fmla="*/ 2469695 w 3888921"/>
                  <a:gd name="connsiteY325" fmla="*/ 582384 h 582384"/>
                  <a:gd name="connsiteX326" fmla="*/ 2454776 w 3888921"/>
                  <a:gd name="connsiteY326" fmla="*/ 582384 h 582384"/>
                  <a:gd name="connsiteX327" fmla="*/ 2434804 w 3888921"/>
                  <a:gd name="connsiteY327" fmla="*/ 582384 h 582384"/>
                  <a:gd name="connsiteX328" fmla="*/ 2390900 w 3888921"/>
                  <a:gd name="connsiteY328" fmla="*/ 582384 h 582384"/>
                  <a:gd name="connsiteX329" fmla="*/ 2366320 w 3888921"/>
                  <a:gd name="connsiteY329" fmla="*/ 582384 h 582384"/>
                  <a:gd name="connsiteX330" fmla="*/ 2356010 w 3888921"/>
                  <a:gd name="connsiteY330" fmla="*/ 582384 h 582384"/>
                  <a:gd name="connsiteX331" fmla="*/ 2310861 w 3888921"/>
                  <a:gd name="connsiteY331" fmla="*/ 582384 h 582384"/>
                  <a:gd name="connsiteX332" fmla="*/ 2302444 w 3888921"/>
                  <a:gd name="connsiteY332" fmla="*/ 582384 h 582384"/>
                  <a:gd name="connsiteX333" fmla="*/ 2287526 w 3888921"/>
                  <a:gd name="connsiteY333" fmla="*/ 582384 h 582384"/>
                  <a:gd name="connsiteX334" fmla="*/ 2242377 w 3888921"/>
                  <a:gd name="connsiteY334" fmla="*/ 582384 h 582384"/>
                  <a:gd name="connsiteX335" fmla="*/ 2232066 w 3888921"/>
                  <a:gd name="connsiteY335" fmla="*/ 582384 h 582384"/>
                  <a:gd name="connsiteX336" fmla="*/ 2223650 w 3888921"/>
                  <a:gd name="connsiteY336" fmla="*/ 582384 h 582384"/>
                  <a:gd name="connsiteX337" fmla="*/ 2201992 w 3888921"/>
                  <a:gd name="connsiteY337" fmla="*/ 582384 h 582384"/>
                  <a:gd name="connsiteX338" fmla="*/ 2178501 w 3888921"/>
                  <a:gd name="connsiteY338" fmla="*/ 582384 h 582384"/>
                  <a:gd name="connsiteX339" fmla="*/ 2163583 w 3888921"/>
                  <a:gd name="connsiteY339" fmla="*/ 582384 h 582384"/>
                  <a:gd name="connsiteX340" fmla="*/ 2143611 w 3888921"/>
                  <a:gd name="connsiteY340" fmla="*/ 582384 h 582384"/>
                  <a:gd name="connsiteX341" fmla="*/ 2133509 w 3888921"/>
                  <a:gd name="connsiteY341" fmla="*/ 582384 h 582384"/>
                  <a:gd name="connsiteX342" fmla="*/ 2123198 w 3888921"/>
                  <a:gd name="connsiteY342" fmla="*/ 582384 h 582384"/>
                  <a:gd name="connsiteX343" fmla="*/ 2099706 w 3888921"/>
                  <a:gd name="connsiteY343" fmla="*/ 582384 h 582384"/>
                  <a:gd name="connsiteX344" fmla="*/ 2075127 w 3888921"/>
                  <a:gd name="connsiteY344" fmla="*/ 582384 h 582384"/>
                  <a:gd name="connsiteX345" fmla="*/ 2069633 w 3888921"/>
                  <a:gd name="connsiteY345" fmla="*/ 582384 h 582384"/>
                  <a:gd name="connsiteX346" fmla="*/ 2064816 w 3888921"/>
                  <a:gd name="connsiteY346" fmla="*/ 582384 h 582384"/>
                  <a:gd name="connsiteX347" fmla="*/ 2054714 w 3888921"/>
                  <a:gd name="connsiteY347" fmla="*/ 582384 h 582384"/>
                  <a:gd name="connsiteX348" fmla="*/ 2034742 w 3888921"/>
                  <a:gd name="connsiteY348" fmla="*/ 582384 h 582384"/>
                  <a:gd name="connsiteX349" fmla="*/ 2011251 w 3888921"/>
                  <a:gd name="connsiteY349" fmla="*/ 582384 h 582384"/>
                  <a:gd name="connsiteX350" fmla="*/ 1996332 w 3888921"/>
                  <a:gd name="connsiteY350" fmla="*/ 582384 h 582384"/>
                  <a:gd name="connsiteX351" fmla="*/ 1990838 w 3888921"/>
                  <a:gd name="connsiteY351" fmla="*/ 582384 h 582384"/>
                  <a:gd name="connsiteX352" fmla="*/ 1966258 w 3888921"/>
                  <a:gd name="connsiteY352" fmla="*/ 582384 h 582384"/>
                  <a:gd name="connsiteX353" fmla="*/ 1955948 w 3888921"/>
                  <a:gd name="connsiteY353" fmla="*/ 582384 h 582384"/>
                  <a:gd name="connsiteX354" fmla="*/ 1932456 w 3888921"/>
                  <a:gd name="connsiteY354" fmla="*/ 582384 h 582384"/>
                  <a:gd name="connsiteX355" fmla="*/ 1910799 w 3888921"/>
                  <a:gd name="connsiteY355" fmla="*/ 582384 h 582384"/>
                  <a:gd name="connsiteX356" fmla="*/ 1902382 w 3888921"/>
                  <a:gd name="connsiteY356" fmla="*/ 582384 h 582384"/>
                  <a:gd name="connsiteX357" fmla="*/ 1887464 w 3888921"/>
                  <a:gd name="connsiteY357" fmla="*/ 582384 h 582384"/>
                  <a:gd name="connsiteX358" fmla="*/ 1842315 w 3888921"/>
                  <a:gd name="connsiteY358" fmla="*/ 582384 h 582384"/>
                  <a:gd name="connsiteX359" fmla="*/ 1832004 w 3888921"/>
                  <a:gd name="connsiteY359" fmla="*/ 582384 h 582384"/>
                  <a:gd name="connsiteX360" fmla="*/ 1823588 w 3888921"/>
                  <a:gd name="connsiteY360" fmla="*/ 582384 h 582384"/>
                  <a:gd name="connsiteX361" fmla="*/ 1778439 w 3888921"/>
                  <a:gd name="connsiteY361" fmla="*/ 582384 h 582384"/>
                  <a:gd name="connsiteX362" fmla="*/ 1763520 w 3888921"/>
                  <a:gd name="connsiteY362" fmla="*/ 582384 h 582384"/>
                  <a:gd name="connsiteX363" fmla="*/ 1743549 w 3888921"/>
                  <a:gd name="connsiteY363" fmla="*/ 582384 h 582384"/>
                  <a:gd name="connsiteX364" fmla="*/ 1699644 w 3888921"/>
                  <a:gd name="connsiteY364" fmla="*/ 582384 h 582384"/>
                  <a:gd name="connsiteX365" fmla="*/ 1675065 w 3888921"/>
                  <a:gd name="connsiteY365" fmla="*/ 582384 h 582384"/>
                  <a:gd name="connsiteX366" fmla="*/ 1664754 w 3888921"/>
                  <a:gd name="connsiteY366" fmla="*/ 582384 h 582384"/>
                  <a:gd name="connsiteX367" fmla="*/ 1611189 w 3888921"/>
                  <a:gd name="connsiteY367" fmla="*/ 582384 h 582384"/>
                  <a:gd name="connsiteX368" fmla="*/ 1596270 w 3888921"/>
                  <a:gd name="connsiteY368" fmla="*/ 582384 h 582384"/>
                  <a:gd name="connsiteX369" fmla="*/ 1566665 w 3888921"/>
                  <a:gd name="connsiteY369" fmla="*/ 582384 h 582384"/>
                  <a:gd name="connsiteX370" fmla="*/ 1532394 w 3888921"/>
                  <a:gd name="connsiteY370" fmla="*/ 582384 h 582384"/>
                  <a:gd name="connsiteX371" fmla="*/ 1498181 w 3888921"/>
                  <a:gd name="connsiteY371" fmla="*/ 582384 h 582384"/>
                  <a:gd name="connsiteX372" fmla="*/ 1487870 w 3888921"/>
                  <a:gd name="connsiteY372" fmla="*/ 582384 h 582384"/>
                  <a:gd name="connsiteX373" fmla="*/ 1434304 w 3888921"/>
                  <a:gd name="connsiteY373" fmla="*/ 582384 h 582384"/>
                  <a:gd name="connsiteX374" fmla="*/ 1419386 w 3888921"/>
                  <a:gd name="connsiteY374" fmla="*/ 582384 h 582384"/>
                  <a:gd name="connsiteX375" fmla="*/ 1399414 w 3888921"/>
                  <a:gd name="connsiteY375" fmla="*/ 582384 h 582384"/>
                  <a:gd name="connsiteX376" fmla="*/ 1355510 w 3888921"/>
                  <a:gd name="connsiteY376" fmla="*/ 582384 h 582384"/>
                  <a:gd name="connsiteX377" fmla="*/ 1330930 w 3888921"/>
                  <a:gd name="connsiteY377" fmla="*/ 582384 h 582384"/>
                  <a:gd name="connsiteX378" fmla="*/ 1320620 w 3888921"/>
                  <a:gd name="connsiteY378" fmla="*/ 582384 h 582384"/>
                  <a:gd name="connsiteX379" fmla="*/ 1304927 w 3888921"/>
                  <a:gd name="connsiteY379" fmla="*/ 582384 h 582384"/>
                  <a:gd name="connsiteX380" fmla="*/ 1275471 w 3888921"/>
                  <a:gd name="connsiteY380" fmla="*/ 582384 h 582384"/>
                  <a:gd name="connsiteX381" fmla="*/ 1267054 w 3888921"/>
                  <a:gd name="connsiteY381" fmla="*/ 582384 h 582384"/>
                  <a:gd name="connsiteX382" fmla="*/ 1252135 w 3888921"/>
                  <a:gd name="connsiteY382" fmla="*/ 582384 h 582384"/>
                  <a:gd name="connsiteX383" fmla="*/ 1236443 w 3888921"/>
                  <a:gd name="connsiteY383" fmla="*/ 582384 h 582384"/>
                  <a:gd name="connsiteX384" fmla="*/ 1226132 w 3888921"/>
                  <a:gd name="connsiteY384" fmla="*/ 582384 h 582384"/>
                  <a:gd name="connsiteX385" fmla="*/ 1206987 w 3888921"/>
                  <a:gd name="connsiteY385" fmla="*/ 582384 h 582384"/>
                  <a:gd name="connsiteX386" fmla="*/ 1196676 w 3888921"/>
                  <a:gd name="connsiteY386" fmla="*/ 582384 h 582384"/>
                  <a:gd name="connsiteX387" fmla="*/ 1188259 w 3888921"/>
                  <a:gd name="connsiteY387" fmla="*/ 582384 h 582384"/>
                  <a:gd name="connsiteX388" fmla="*/ 1172567 w 3888921"/>
                  <a:gd name="connsiteY388" fmla="*/ 582384 h 582384"/>
                  <a:gd name="connsiteX389" fmla="*/ 1157648 w 3888921"/>
                  <a:gd name="connsiteY389" fmla="*/ 582384 h 582384"/>
                  <a:gd name="connsiteX390" fmla="*/ 1143111 w 3888921"/>
                  <a:gd name="connsiteY390" fmla="*/ 582384 h 582384"/>
                  <a:gd name="connsiteX391" fmla="*/ 1137676 w 3888921"/>
                  <a:gd name="connsiteY391" fmla="*/ 582384 h 582384"/>
                  <a:gd name="connsiteX392" fmla="*/ 1128192 w 3888921"/>
                  <a:gd name="connsiteY392" fmla="*/ 582384 h 582384"/>
                  <a:gd name="connsiteX393" fmla="*/ 1108221 w 3888921"/>
                  <a:gd name="connsiteY393" fmla="*/ 582384 h 582384"/>
                  <a:gd name="connsiteX394" fmla="*/ 1093772 w 3888921"/>
                  <a:gd name="connsiteY394" fmla="*/ 582384 h 582384"/>
                  <a:gd name="connsiteX395" fmla="*/ 1069192 w 3888921"/>
                  <a:gd name="connsiteY395" fmla="*/ 582384 h 582384"/>
                  <a:gd name="connsiteX396" fmla="*/ 1064316 w 3888921"/>
                  <a:gd name="connsiteY396" fmla="*/ 582384 h 582384"/>
                  <a:gd name="connsiteX397" fmla="*/ 1058882 w 3888921"/>
                  <a:gd name="connsiteY397" fmla="*/ 582384 h 582384"/>
                  <a:gd name="connsiteX398" fmla="*/ 1039737 w 3888921"/>
                  <a:gd name="connsiteY398" fmla="*/ 582384 h 582384"/>
                  <a:gd name="connsiteX399" fmla="*/ 1029426 w 3888921"/>
                  <a:gd name="connsiteY399" fmla="*/ 582384 h 582384"/>
                  <a:gd name="connsiteX400" fmla="*/ 1013733 w 3888921"/>
                  <a:gd name="connsiteY400" fmla="*/ 582384 h 582384"/>
                  <a:gd name="connsiteX401" fmla="*/ 1005316 w 3888921"/>
                  <a:gd name="connsiteY401" fmla="*/ 582384 h 582384"/>
                  <a:gd name="connsiteX402" fmla="*/ 990398 w 3888921"/>
                  <a:gd name="connsiteY402" fmla="*/ 582384 h 582384"/>
                  <a:gd name="connsiteX403" fmla="*/ 975861 w 3888921"/>
                  <a:gd name="connsiteY403" fmla="*/ 582384 h 582384"/>
                  <a:gd name="connsiteX404" fmla="*/ 960942 w 3888921"/>
                  <a:gd name="connsiteY404" fmla="*/ 582384 h 582384"/>
                  <a:gd name="connsiteX405" fmla="*/ 945249 w 3888921"/>
                  <a:gd name="connsiteY405" fmla="*/ 582384 h 582384"/>
                  <a:gd name="connsiteX406" fmla="*/ 934938 w 3888921"/>
                  <a:gd name="connsiteY406" fmla="*/ 582384 h 582384"/>
                  <a:gd name="connsiteX407" fmla="*/ 926522 w 3888921"/>
                  <a:gd name="connsiteY407" fmla="*/ 582384 h 582384"/>
                  <a:gd name="connsiteX408" fmla="*/ 897066 w 3888921"/>
                  <a:gd name="connsiteY408" fmla="*/ 582384 h 582384"/>
                  <a:gd name="connsiteX409" fmla="*/ 881373 w 3888921"/>
                  <a:gd name="connsiteY409" fmla="*/ 582384 h 582384"/>
                  <a:gd name="connsiteX410" fmla="*/ 866455 w 3888921"/>
                  <a:gd name="connsiteY410" fmla="*/ 582384 h 582384"/>
                  <a:gd name="connsiteX411" fmla="*/ 846483 w 3888921"/>
                  <a:gd name="connsiteY411" fmla="*/ 582384 h 582384"/>
                  <a:gd name="connsiteX412" fmla="*/ 802579 w 3888921"/>
                  <a:gd name="connsiteY412" fmla="*/ 582384 h 582384"/>
                  <a:gd name="connsiteX413" fmla="*/ 777999 w 3888921"/>
                  <a:gd name="connsiteY413" fmla="*/ 582384 h 582384"/>
                  <a:gd name="connsiteX414" fmla="*/ 767688 w 3888921"/>
                  <a:gd name="connsiteY414" fmla="*/ 582384 h 582384"/>
                  <a:gd name="connsiteX415" fmla="*/ 714123 w 3888921"/>
                  <a:gd name="connsiteY415" fmla="*/ 582384 h 582384"/>
                  <a:gd name="connsiteX416" fmla="*/ 699204 w 3888921"/>
                  <a:gd name="connsiteY416" fmla="*/ 582384 h 582384"/>
                  <a:gd name="connsiteX417" fmla="*/ 669599 w 3888921"/>
                  <a:gd name="connsiteY417" fmla="*/ 582384 h 582384"/>
                  <a:gd name="connsiteX418" fmla="*/ 635328 w 3888921"/>
                  <a:gd name="connsiteY418" fmla="*/ 582384 h 582384"/>
                  <a:gd name="connsiteX419" fmla="*/ 601115 w 3888921"/>
                  <a:gd name="connsiteY419" fmla="*/ 582384 h 582384"/>
                  <a:gd name="connsiteX420" fmla="*/ 590804 w 3888921"/>
                  <a:gd name="connsiteY420" fmla="*/ 582384 h 582384"/>
                  <a:gd name="connsiteX421" fmla="*/ 537239 w 3888921"/>
                  <a:gd name="connsiteY421" fmla="*/ 582384 h 582384"/>
                  <a:gd name="connsiteX422" fmla="*/ 522320 w 3888921"/>
                  <a:gd name="connsiteY422" fmla="*/ 582384 h 582384"/>
                  <a:gd name="connsiteX423" fmla="*/ 502348 w 3888921"/>
                  <a:gd name="connsiteY423" fmla="*/ 582384 h 582384"/>
                  <a:gd name="connsiteX424" fmla="*/ 458444 w 3888921"/>
                  <a:gd name="connsiteY424" fmla="*/ 582384 h 582384"/>
                  <a:gd name="connsiteX425" fmla="*/ 433864 w 3888921"/>
                  <a:gd name="connsiteY425" fmla="*/ 582384 h 582384"/>
                  <a:gd name="connsiteX426" fmla="*/ 423554 w 3888921"/>
                  <a:gd name="connsiteY426" fmla="*/ 582384 h 582384"/>
                  <a:gd name="connsiteX427" fmla="*/ 378405 w 3888921"/>
                  <a:gd name="connsiteY427" fmla="*/ 582384 h 582384"/>
                  <a:gd name="connsiteX428" fmla="*/ 369989 w 3888921"/>
                  <a:gd name="connsiteY428" fmla="*/ 582384 h 582384"/>
                  <a:gd name="connsiteX429" fmla="*/ 355070 w 3888921"/>
                  <a:gd name="connsiteY429" fmla="*/ 582384 h 582384"/>
                  <a:gd name="connsiteX430" fmla="*/ 309921 w 3888921"/>
                  <a:gd name="connsiteY430" fmla="*/ 582384 h 582384"/>
                  <a:gd name="connsiteX431" fmla="*/ 299611 w 3888921"/>
                  <a:gd name="connsiteY431" fmla="*/ 582384 h 582384"/>
                  <a:gd name="connsiteX432" fmla="*/ 291194 w 3888921"/>
                  <a:gd name="connsiteY432" fmla="*/ 582384 h 582384"/>
                  <a:gd name="connsiteX433" fmla="*/ 246045 w 3888921"/>
                  <a:gd name="connsiteY433" fmla="*/ 582384 h 582384"/>
                  <a:gd name="connsiteX434" fmla="*/ 231126 w 3888921"/>
                  <a:gd name="connsiteY434" fmla="*/ 582384 h 582384"/>
                  <a:gd name="connsiteX435" fmla="*/ 211155 w 3888921"/>
                  <a:gd name="connsiteY435" fmla="*/ 582384 h 582384"/>
                  <a:gd name="connsiteX436" fmla="*/ 167250 w 3888921"/>
                  <a:gd name="connsiteY436" fmla="*/ 582384 h 582384"/>
                  <a:gd name="connsiteX437" fmla="*/ 142671 w 3888921"/>
                  <a:gd name="connsiteY437" fmla="*/ 582384 h 582384"/>
                  <a:gd name="connsiteX438" fmla="*/ 132360 w 3888921"/>
                  <a:gd name="connsiteY438" fmla="*/ 582384 h 582384"/>
                  <a:gd name="connsiteX439" fmla="*/ 78795 w 3888921"/>
                  <a:gd name="connsiteY439" fmla="*/ 582384 h 582384"/>
                  <a:gd name="connsiteX440" fmla="*/ 63876 w 3888921"/>
                  <a:gd name="connsiteY440" fmla="*/ 582384 h 582384"/>
                  <a:gd name="connsiteX441" fmla="*/ 0 w 3888921"/>
                  <a:gd name="connsiteY441" fmla="*/ 582384 h 58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</a:cxnLst>
                <a:rect l="l" t="t" r="r" b="b"/>
                <a:pathLst>
                  <a:path w="3888921" h="582384">
                    <a:moveTo>
                      <a:pt x="145596" y="0"/>
                    </a:moveTo>
                    <a:lnTo>
                      <a:pt x="209472" y="0"/>
                    </a:lnTo>
                    <a:lnTo>
                      <a:pt x="224391" y="0"/>
                    </a:lnTo>
                    <a:lnTo>
                      <a:pt x="277956" y="0"/>
                    </a:lnTo>
                    <a:lnTo>
                      <a:pt x="288267" y="0"/>
                    </a:lnTo>
                    <a:lnTo>
                      <a:pt x="312846" y="0"/>
                    </a:lnTo>
                    <a:lnTo>
                      <a:pt x="356751" y="0"/>
                    </a:lnTo>
                    <a:lnTo>
                      <a:pt x="376723" y="0"/>
                    </a:lnTo>
                    <a:lnTo>
                      <a:pt x="391641" y="0"/>
                    </a:lnTo>
                    <a:lnTo>
                      <a:pt x="436790" y="0"/>
                    </a:lnTo>
                    <a:lnTo>
                      <a:pt x="445206" y="0"/>
                    </a:lnTo>
                    <a:lnTo>
                      <a:pt x="455517" y="0"/>
                    </a:lnTo>
                    <a:lnTo>
                      <a:pt x="500666" y="0"/>
                    </a:lnTo>
                    <a:lnTo>
                      <a:pt x="515584" y="0"/>
                    </a:lnTo>
                    <a:lnTo>
                      <a:pt x="524001" y="0"/>
                    </a:lnTo>
                    <a:lnTo>
                      <a:pt x="569150" y="0"/>
                    </a:lnTo>
                    <a:lnTo>
                      <a:pt x="579460" y="0"/>
                    </a:lnTo>
                    <a:lnTo>
                      <a:pt x="604040" y="0"/>
                    </a:lnTo>
                    <a:lnTo>
                      <a:pt x="647944" y="0"/>
                    </a:lnTo>
                    <a:lnTo>
                      <a:pt x="667916" y="0"/>
                    </a:lnTo>
                    <a:lnTo>
                      <a:pt x="682835" y="0"/>
                    </a:lnTo>
                    <a:lnTo>
                      <a:pt x="736400" y="0"/>
                    </a:lnTo>
                    <a:lnTo>
                      <a:pt x="746711" y="0"/>
                    </a:lnTo>
                    <a:lnTo>
                      <a:pt x="780924" y="0"/>
                    </a:lnTo>
                    <a:lnTo>
                      <a:pt x="815195" y="0"/>
                    </a:lnTo>
                    <a:lnTo>
                      <a:pt x="844800" y="0"/>
                    </a:lnTo>
                    <a:lnTo>
                      <a:pt x="859719" y="0"/>
                    </a:lnTo>
                    <a:lnTo>
                      <a:pt x="913284" y="0"/>
                    </a:lnTo>
                    <a:lnTo>
                      <a:pt x="923595" y="0"/>
                    </a:lnTo>
                    <a:lnTo>
                      <a:pt x="948174" y="0"/>
                    </a:lnTo>
                    <a:lnTo>
                      <a:pt x="992079" y="0"/>
                    </a:lnTo>
                    <a:lnTo>
                      <a:pt x="1012050" y="0"/>
                    </a:lnTo>
                    <a:lnTo>
                      <a:pt x="1026969" y="0"/>
                    </a:lnTo>
                    <a:lnTo>
                      <a:pt x="1042662" y="0"/>
                    </a:lnTo>
                    <a:lnTo>
                      <a:pt x="1072118" y="0"/>
                    </a:lnTo>
                    <a:lnTo>
                      <a:pt x="1080534" y="0"/>
                    </a:lnTo>
                    <a:lnTo>
                      <a:pt x="1090845" y="0"/>
                    </a:lnTo>
                    <a:lnTo>
                      <a:pt x="1106538" y="0"/>
                    </a:lnTo>
                    <a:lnTo>
                      <a:pt x="1121457" y="0"/>
                    </a:lnTo>
                    <a:lnTo>
                      <a:pt x="1135994" y="0"/>
                    </a:lnTo>
                    <a:lnTo>
                      <a:pt x="1150912" y="0"/>
                    </a:lnTo>
                    <a:lnTo>
                      <a:pt x="1159329" y="0"/>
                    </a:lnTo>
                    <a:lnTo>
                      <a:pt x="1175022" y="0"/>
                    </a:lnTo>
                    <a:lnTo>
                      <a:pt x="1185333" y="0"/>
                    </a:lnTo>
                    <a:lnTo>
                      <a:pt x="1204478" y="0"/>
                    </a:lnTo>
                    <a:lnTo>
                      <a:pt x="1209912" y="0"/>
                    </a:lnTo>
                    <a:lnTo>
                      <a:pt x="1214789" y="0"/>
                    </a:lnTo>
                    <a:lnTo>
                      <a:pt x="1239368" y="0"/>
                    </a:lnTo>
                    <a:lnTo>
                      <a:pt x="1253817" y="0"/>
                    </a:lnTo>
                    <a:lnTo>
                      <a:pt x="1273788" y="0"/>
                    </a:lnTo>
                    <a:lnTo>
                      <a:pt x="1283272" y="0"/>
                    </a:lnTo>
                    <a:lnTo>
                      <a:pt x="1288707" y="0"/>
                    </a:lnTo>
                    <a:lnTo>
                      <a:pt x="1303244" y="0"/>
                    </a:lnTo>
                    <a:lnTo>
                      <a:pt x="1318163" y="0"/>
                    </a:lnTo>
                    <a:lnTo>
                      <a:pt x="1333856" y="0"/>
                    </a:lnTo>
                    <a:lnTo>
                      <a:pt x="1342272" y="0"/>
                    </a:lnTo>
                    <a:lnTo>
                      <a:pt x="1352583" y="0"/>
                    </a:lnTo>
                    <a:lnTo>
                      <a:pt x="1371728" y="0"/>
                    </a:lnTo>
                    <a:lnTo>
                      <a:pt x="1382039" y="0"/>
                    </a:lnTo>
                    <a:lnTo>
                      <a:pt x="1397732" y="0"/>
                    </a:lnTo>
                    <a:lnTo>
                      <a:pt x="1412650" y="0"/>
                    </a:lnTo>
                    <a:lnTo>
                      <a:pt x="1421067" y="0"/>
                    </a:lnTo>
                    <a:lnTo>
                      <a:pt x="1450523" y="0"/>
                    </a:lnTo>
                    <a:lnTo>
                      <a:pt x="1466215" y="0"/>
                    </a:lnTo>
                    <a:lnTo>
                      <a:pt x="1476526" y="0"/>
                    </a:lnTo>
                    <a:lnTo>
                      <a:pt x="1501106" y="0"/>
                    </a:lnTo>
                    <a:lnTo>
                      <a:pt x="1545010" y="0"/>
                    </a:lnTo>
                    <a:lnTo>
                      <a:pt x="1564982" y="0"/>
                    </a:lnTo>
                    <a:lnTo>
                      <a:pt x="1579901" y="0"/>
                    </a:lnTo>
                    <a:lnTo>
                      <a:pt x="1633466" y="0"/>
                    </a:lnTo>
                    <a:lnTo>
                      <a:pt x="1643777" y="0"/>
                    </a:lnTo>
                    <a:lnTo>
                      <a:pt x="1677990" y="0"/>
                    </a:lnTo>
                    <a:lnTo>
                      <a:pt x="1712261" y="0"/>
                    </a:lnTo>
                    <a:lnTo>
                      <a:pt x="1741866" y="0"/>
                    </a:lnTo>
                    <a:lnTo>
                      <a:pt x="1756785" y="0"/>
                    </a:lnTo>
                    <a:lnTo>
                      <a:pt x="1810350" y="0"/>
                    </a:lnTo>
                    <a:lnTo>
                      <a:pt x="1820661" y="0"/>
                    </a:lnTo>
                    <a:lnTo>
                      <a:pt x="1845240" y="0"/>
                    </a:lnTo>
                    <a:lnTo>
                      <a:pt x="1889145" y="0"/>
                    </a:lnTo>
                    <a:lnTo>
                      <a:pt x="1909116" y="0"/>
                    </a:lnTo>
                    <a:lnTo>
                      <a:pt x="1924035" y="0"/>
                    </a:lnTo>
                    <a:lnTo>
                      <a:pt x="1969183" y="0"/>
                    </a:lnTo>
                    <a:lnTo>
                      <a:pt x="1977600" y="0"/>
                    </a:lnTo>
                    <a:lnTo>
                      <a:pt x="1987911" y="0"/>
                    </a:lnTo>
                    <a:lnTo>
                      <a:pt x="2033059" y="0"/>
                    </a:lnTo>
                    <a:lnTo>
                      <a:pt x="2047978" y="0"/>
                    </a:lnTo>
                    <a:lnTo>
                      <a:pt x="2056395" y="0"/>
                    </a:lnTo>
                    <a:lnTo>
                      <a:pt x="2078052" y="0"/>
                    </a:lnTo>
                    <a:lnTo>
                      <a:pt x="2101544" y="0"/>
                    </a:lnTo>
                    <a:lnTo>
                      <a:pt x="2111854" y="0"/>
                    </a:lnTo>
                    <a:lnTo>
                      <a:pt x="2136434" y="0"/>
                    </a:lnTo>
                    <a:lnTo>
                      <a:pt x="2141928" y="0"/>
                    </a:lnTo>
                    <a:lnTo>
                      <a:pt x="2156847" y="0"/>
                    </a:lnTo>
                    <a:lnTo>
                      <a:pt x="2180338" y="0"/>
                    </a:lnTo>
                    <a:lnTo>
                      <a:pt x="2200310" y="0"/>
                    </a:lnTo>
                    <a:lnTo>
                      <a:pt x="2210412" y="0"/>
                    </a:lnTo>
                    <a:lnTo>
                      <a:pt x="2215228" y="0"/>
                    </a:lnTo>
                    <a:lnTo>
                      <a:pt x="2220723" y="0"/>
                    </a:lnTo>
                    <a:lnTo>
                      <a:pt x="2245302" y="0"/>
                    </a:lnTo>
                    <a:lnTo>
                      <a:pt x="2268794" y="0"/>
                    </a:lnTo>
                    <a:lnTo>
                      <a:pt x="2279104" y="0"/>
                    </a:lnTo>
                    <a:lnTo>
                      <a:pt x="2289207" y="0"/>
                    </a:lnTo>
                    <a:lnTo>
                      <a:pt x="2309179" y="0"/>
                    </a:lnTo>
                    <a:lnTo>
                      <a:pt x="2324097" y="0"/>
                    </a:lnTo>
                    <a:lnTo>
                      <a:pt x="2347589" y="0"/>
                    </a:lnTo>
                    <a:lnTo>
                      <a:pt x="2369246" y="0"/>
                    </a:lnTo>
                    <a:lnTo>
                      <a:pt x="2377662" y="0"/>
                    </a:lnTo>
                    <a:lnTo>
                      <a:pt x="2387973" y="0"/>
                    </a:lnTo>
                    <a:lnTo>
                      <a:pt x="2433122" y="0"/>
                    </a:lnTo>
                    <a:lnTo>
                      <a:pt x="2448040" y="0"/>
                    </a:lnTo>
                    <a:lnTo>
                      <a:pt x="2456457" y="0"/>
                    </a:lnTo>
                    <a:lnTo>
                      <a:pt x="2501605" y="0"/>
                    </a:lnTo>
                    <a:lnTo>
                      <a:pt x="2511917" y="0"/>
                    </a:lnTo>
                    <a:lnTo>
                      <a:pt x="2536496" y="0"/>
                    </a:lnTo>
                    <a:lnTo>
                      <a:pt x="2580400" y="0"/>
                    </a:lnTo>
                    <a:lnTo>
                      <a:pt x="2600372" y="0"/>
                    </a:lnTo>
                    <a:lnTo>
                      <a:pt x="2615291" y="0"/>
                    </a:lnTo>
                    <a:lnTo>
                      <a:pt x="2668856" y="0"/>
                    </a:lnTo>
                    <a:lnTo>
                      <a:pt x="2679167" y="0"/>
                    </a:lnTo>
                    <a:lnTo>
                      <a:pt x="2713380" y="0"/>
                    </a:lnTo>
                    <a:lnTo>
                      <a:pt x="2747650" y="0"/>
                    </a:lnTo>
                    <a:lnTo>
                      <a:pt x="2777256" y="0"/>
                    </a:lnTo>
                    <a:lnTo>
                      <a:pt x="2792175" y="0"/>
                    </a:lnTo>
                    <a:lnTo>
                      <a:pt x="2845740" y="0"/>
                    </a:lnTo>
                    <a:lnTo>
                      <a:pt x="2856051" y="0"/>
                    </a:lnTo>
                    <a:lnTo>
                      <a:pt x="2858976" y="0"/>
                    </a:lnTo>
                    <a:lnTo>
                      <a:pt x="2880630" y="0"/>
                    </a:lnTo>
                    <a:lnTo>
                      <a:pt x="2922852" y="0"/>
                    </a:lnTo>
                    <a:lnTo>
                      <a:pt x="2924535" y="0"/>
                    </a:lnTo>
                    <a:lnTo>
                      <a:pt x="2937771" y="0"/>
                    </a:lnTo>
                    <a:lnTo>
                      <a:pt x="2944506" y="0"/>
                    </a:lnTo>
                    <a:lnTo>
                      <a:pt x="2959425" y="0"/>
                    </a:lnTo>
                    <a:lnTo>
                      <a:pt x="2975118" y="0"/>
                    </a:lnTo>
                    <a:lnTo>
                      <a:pt x="2991336" y="0"/>
                    </a:lnTo>
                    <a:lnTo>
                      <a:pt x="3001647" y="0"/>
                    </a:lnTo>
                    <a:lnTo>
                      <a:pt x="3004574" y="0"/>
                    </a:lnTo>
                    <a:lnTo>
                      <a:pt x="3012990" y="0"/>
                    </a:lnTo>
                    <a:lnTo>
                      <a:pt x="3023301" y="0"/>
                    </a:lnTo>
                    <a:lnTo>
                      <a:pt x="3026226" y="0"/>
                    </a:lnTo>
                    <a:lnTo>
                      <a:pt x="3038994" y="0"/>
                    </a:lnTo>
                    <a:lnTo>
                      <a:pt x="3053913" y="0"/>
                    </a:lnTo>
                    <a:lnTo>
                      <a:pt x="3068450" y="0"/>
                    </a:lnTo>
                    <a:lnTo>
                      <a:pt x="3070131" y="0"/>
                    </a:lnTo>
                    <a:lnTo>
                      <a:pt x="3083368" y="0"/>
                    </a:lnTo>
                    <a:lnTo>
                      <a:pt x="3090102" y="0"/>
                    </a:lnTo>
                    <a:lnTo>
                      <a:pt x="3091785" y="0"/>
                    </a:lnTo>
                    <a:lnTo>
                      <a:pt x="3105021" y="0"/>
                    </a:lnTo>
                    <a:lnTo>
                      <a:pt x="3107478" y="0"/>
                    </a:lnTo>
                    <a:lnTo>
                      <a:pt x="3117789" y="0"/>
                    </a:lnTo>
                    <a:lnTo>
                      <a:pt x="3136934" y="0"/>
                    </a:lnTo>
                    <a:lnTo>
                      <a:pt x="3142368" y="0"/>
                    </a:lnTo>
                    <a:lnTo>
                      <a:pt x="3147244" y="0"/>
                    </a:lnTo>
                    <a:lnTo>
                      <a:pt x="3150170" y="0"/>
                    </a:lnTo>
                    <a:lnTo>
                      <a:pt x="3158586" y="0"/>
                    </a:lnTo>
                    <a:lnTo>
                      <a:pt x="3168897" y="0"/>
                    </a:lnTo>
                    <a:lnTo>
                      <a:pt x="3171824" y="0"/>
                    </a:lnTo>
                    <a:lnTo>
                      <a:pt x="3186273" y="0"/>
                    </a:lnTo>
                    <a:lnTo>
                      <a:pt x="3206244" y="0"/>
                    </a:lnTo>
                    <a:lnTo>
                      <a:pt x="3214046" y="0"/>
                    </a:lnTo>
                    <a:lnTo>
                      <a:pt x="3215728" y="0"/>
                    </a:lnTo>
                    <a:lnTo>
                      <a:pt x="3221163" y="0"/>
                    </a:lnTo>
                    <a:lnTo>
                      <a:pt x="3228964" y="0"/>
                    </a:lnTo>
                    <a:lnTo>
                      <a:pt x="3235700" y="0"/>
                    </a:lnTo>
                    <a:lnTo>
                      <a:pt x="3237381" y="0"/>
                    </a:lnTo>
                    <a:lnTo>
                      <a:pt x="3250618" y="0"/>
                    </a:lnTo>
                    <a:lnTo>
                      <a:pt x="3266311" y="0"/>
                    </a:lnTo>
                    <a:lnTo>
                      <a:pt x="3274728" y="0"/>
                    </a:lnTo>
                    <a:lnTo>
                      <a:pt x="3282529" y="0"/>
                    </a:lnTo>
                    <a:lnTo>
                      <a:pt x="3285039" y="0"/>
                    </a:lnTo>
                    <a:lnTo>
                      <a:pt x="3292840" y="0"/>
                    </a:lnTo>
                    <a:lnTo>
                      <a:pt x="3304184" y="0"/>
                    </a:lnTo>
                    <a:lnTo>
                      <a:pt x="3314495" y="0"/>
                    </a:lnTo>
                    <a:lnTo>
                      <a:pt x="3317420" y="0"/>
                    </a:lnTo>
                    <a:lnTo>
                      <a:pt x="3330188" y="0"/>
                    </a:lnTo>
                    <a:lnTo>
                      <a:pt x="3345106" y="0"/>
                    </a:lnTo>
                    <a:lnTo>
                      <a:pt x="3353523" y="0"/>
                    </a:lnTo>
                    <a:lnTo>
                      <a:pt x="3361324" y="0"/>
                    </a:lnTo>
                    <a:lnTo>
                      <a:pt x="3381296" y="0"/>
                    </a:lnTo>
                    <a:lnTo>
                      <a:pt x="3382978" y="0"/>
                    </a:lnTo>
                    <a:lnTo>
                      <a:pt x="3396214" y="0"/>
                    </a:lnTo>
                    <a:lnTo>
                      <a:pt x="3398671" y="0"/>
                    </a:lnTo>
                    <a:lnTo>
                      <a:pt x="3408982" y="0"/>
                    </a:lnTo>
                    <a:lnTo>
                      <a:pt x="3433561" y="0"/>
                    </a:lnTo>
                    <a:lnTo>
                      <a:pt x="3449780" y="0"/>
                    </a:lnTo>
                    <a:lnTo>
                      <a:pt x="3460090" y="0"/>
                    </a:lnTo>
                    <a:lnTo>
                      <a:pt x="3477466" y="0"/>
                    </a:lnTo>
                    <a:lnTo>
                      <a:pt x="3494304" y="0"/>
                    </a:lnTo>
                    <a:lnTo>
                      <a:pt x="3497437" y="0"/>
                    </a:lnTo>
                    <a:lnTo>
                      <a:pt x="3512356" y="0"/>
                    </a:lnTo>
                    <a:lnTo>
                      <a:pt x="3528574" y="0"/>
                    </a:lnTo>
                    <a:lnTo>
                      <a:pt x="3558180" y="0"/>
                    </a:lnTo>
                    <a:lnTo>
                      <a:pt x="3565921" y="0"/>
                    </a:lnTo>
                    <a:lnTo>
                      <a:pt x="3573099" y="0"/>
                    </a:lnTo>
                    <a:lnTo>
                      <a:pt x="3576232" y="0"/>
                    </a:lnTo>
                    <a:lnTo>
                      <a:pt x="3610446" y="0"/>
                    </a:lnTo>
                    <a:lnTo>
                      <a:pt x="3626664" y="0"/>
                    </a:lnTo>
                    <a:lnTo>
                      <a:pt x="3636975" y="0"/>
                    </a:lnTo>
                    <a:lnTo>
                      <a:pt x="3644716" y="0"/>
                    </a:lnTo>
                    <a:lnTo>
                      <a:pt x="3661554" y="0"/>
                    </a:lnTo>
                    <a:lnTo>
                      <a:pt x="3674322" y="0"/>
                    </a:lnTo>
                    <a:lnTo>
                      <a:pt x="3689241" y="0"/>
                    </a:lnTo>
                    <a:lnTo>
                      <a:pt x="3705459" y="0"/>
                    </a:lnTo>
                    <a:lnTo>
                      <a:pt x="3725430" y="0"/>
                    </a:lnTo>
                    <a:lnTo>
                      <a:pt x="3740349" y="0"/>
                    </a:lnTo>
                    <a:lnTo>
                      <a:pt x="3742806" y="0"/>
                    </a:lnTo>
                    <a:lnTo>
                      <a:pt x="3753117" y="0"/>
                    </a:lnTo>
                    <a:lnTo>
                      <a:pt x="3756042" y="0"/>
                    </a:lnTo>
                    <a:lnTo>
                      <a:pt x="3777696" y="0"/>
                    </a:lnTo>
                    <a:lnTo>
                      <a:pt x="3785497" y="0"/>
                    </a:lnTo>
                    <a:lnTo>
                      <a:pt x="3793914" y="0"/>
                    </a:lnTo>
                    <a:lnTo>
                      <a:pt x="3804225" y="0"/>
                    </a:lnTo>
                    <a:lnTo>
                      <a:pt x="3819918" y="0"/>
                    </a:lnTo>
                    <a:lnTo>
                      <a:pt x="3821601" y="0"/>
                    </a:lnTo>
                    <a:lnTo>
                      <a:pt x="3834837" y="0"/>
                    </a:lnTo>
                    <a:lnTo>
                      <a:pt x="3841572" y="0"/>
                    </a:lnTo>
                    <a:lnTo>
                      <a:pt x="3849373" y="0"/>
                    </a:lnTo>
                    <a:lnTo>
                      <a:pt x="3856491" y="0"/>
                    </a:lnTo>
                    <a:lnTo>
                      <a:pt x="3864292" y="0"/>
                    </a:lnTo>
                    <a:lnTo>
                      <a:pt x="3872709" y="0"/>
                    </a:lnTo>
                    <a:lnTo>
                      <a:pt x="3888402" y="0"/>
                    </a:lnTo>
                    <a:lnTo>
                      <a:pt x="3888921" y="0"/>
                    </a:lnTo>
                    <a:lnTo>
                      <a:pt x="3743325" y="582384"/>
                    </a:lnTo>
                    <a:lnTo>
                      <a:pt x="3742806" y="582384"/>
                    </a:lnTo>
                    <a:lnTo>
                      <a:pt x="3727113" y="582384"/>
                    </a:lnTo>
                    <a:lnTo>
                      <a:pt x="3718696" y="582384"/>
                    </a:lnTo>
                    <a:lnTo>
                      <a:pt x="3710895" y="582384"/>
                    </a:lnTo>
                    <a:lnTo>
                      <a:pt x="3703777" y="582384"/>
                    </a:lnTo>
                    <a:lnTo>
                      <a:pt x="3695976" y="582384"/>
                    </a:lnTo>
                    <a:lnTo>
                      <a:pt x="3689241" y="582384"/>
                    </a:lnTo>
                    <a:lnTo>
                      <a:pt x="3676005" y="582384"/>
                    </a:lnTo>
                    <a:lnTo>
                      <a:pt x="3674322" y="582384"/>
                    </a:lnTo>
                    <a:lnTo>
                      <a:pt x="3658629" y="582384"/>
                    </a:lnTo>
                    <a:lnTo>
                      <a:pt x="3648318" y="582384"/>
                    </a:lnTo>
                    <a:lnTo>
                      <a:pt x="3639901" y="582384"/>
                    </a:lnTo>
                    <a:lnTo>
                      <a:pt x="3632100" y="582384"/>
                    </a:lnTo>
                    <a:lnTo>
                      <a:pt x="3610446" y="582384"/>
                    </a:lnTo>
                    <a:lnTo>
                      <a:pt x="3607521" y="582384"/>
                    </a:lnTo>
                    <a:lnTo>
                      <a:pt x="3597210" y="582384"/>
                    </a:lnTo>
                    <a:lnTo>
                      <a:pt x="3594753" y="582384"/>
                    </a:lnTo>
                    <a:lnTo>
                      <a:pt x="3579834" y="582384"/>
                    </a:lnTo>
                    <a:lnTo>
                      <a:pt x="3559863" y="582384"/>
                    </a:lnTo>
                    <a:lnTo>
                      <a:pt x="3543645" y="582384"/>
                    </a:lnTo>
                    <a:lnTo>
                      <a:pt x="3528726" y="582384"/>
                    </a:lnTo>
                    <a:lnTo>
                      <a:pt x="3515958" y="582384"/>
                    </a:lnTo>
                    <a:lnTo>
                      <a:pt x="3499120" y="582384"/>
                    </a:lnTo>
                    <a:lnTo>
                      <a:pt x="3491379" y="582384"/>
                    </a:lnTo>
                    <a:lnTo>
                      <a:pt x="3481068" y="582384"/>
                    </a:lnTo>
                    <a:lnTo>
                      <a:pt x="3464850" y="582384"/>
                    </a:lnTo>
                    <a:lnTo>
                      <a:pt x="3430636" y="582384"/>
                    </a:lnTo>
                    <a:lnTo>
                      <a:pt x="3427503" y="582384"/>
                    </a:lnTo>
                    <a:lnTo>
                      <a:pt x="3420325" y="582384"/>
                    </a:lnTo>
                    <a:lnTo>
                      <a:pt x="3412584" y="582384"/>
                    </a:lnTo>
                    <a:lnTo>
                      <a:pt x="3382978" y="582384"/>
                    </a:lnTo>
                    <a:lnTo>
                      <a:pt x="3366760" y="582384"/>
                    </a:lnTo>
                    <a:lnTo>
                      <a:pt x="3351842" y="582384"/>
                    </a:lnTo>
                    <a:lnTo>
                      <a:pt x="3348708" y="582384"/>
                    </a:lnTo>
                    <a:lnTo>
                      <a:pt x="3331870" y="582384"/>
                    </a:lnTo>
                    <a:lnTo>
                      <a:pt x="3314495" y="582384"/>
                    </a:lnTo>
                    <a:lnTo>
                      <a:pt x="3304184" y="582384"/>
                    </a:lnTo>
                    <a:lnTo>
                      <a:pt x="3287966" y="582384"/>
                    </a:lnTo>
                    <a:lnTo>
                      <a:pt x="3263386" y="582384"/>
                    </a:lnTo>
                    <a:lnTo>
                      <a:pt x="3253075" y="582384"/>
                    </a:lnTo>
                    <a:lnTo>
                      <a:pt x="3250618" y="582384"/>
                    </a:lnTo>
                    <a:lnTo>
                      <a:pt x="3237383" y="582384"/>
                    </a:lnTo>
                    <a:lnTo>
                      <a:pt x="3235700" y="582384"/>
                    </a:lnTo>
                    <a:lnTo>
                      <a:pt x="3215728" y="582384"/>
                    </a:lnTo>
                    <a:lnTo>
                      <a:pt x="3207927" y="582384"/>
                    </a:lnTo>
                    <a:lnTo>
                      <a:pt x="3199510" y="582384"/>
                    </a:lnTo>
                    <a:lnTo>
                      <a:pt x="3184592" y="582384"/>
                    </a:lnTo>
                    <a:lnTo>
                      <a:pt x="3171824" y="582384"/>
                    </a:lnTo>
                    <a:lnTo>
                      <a:pt x="3168898" y="582384"/>
                    </a:lnTo>
                    <a:lnTo>
                      <a:pt x="3158588" y="582384"/>
                    </a:lnTo>
                    <a:lnTo>
                      <a:pt x="3147244" y="582384"/>
                    </a:lnTo>
                    <a:lnTo>
                      <a:pt x="3139443" y="582384"/>
                    </a:lnTo>
                    <a:lnTo>
                      <a:pt x="3136934" y="582384"/>
                    </a:lnTo>
                    <a:lnTo>
                      <a:pt x="3129132" y="582384"/>
                    </a:lnTo>
                    <a:lnTo>
                      <a:pt x="3120716" y="582384"/>
                    </a:lnTo>
                    <a:lnTo>
                      <a:pt x="3105023" y="582384"/>
                    </a:lnTo>
                    <a:lnTo>
                      <a:pt x="3091785" y="582384"/>
                    </a:lnTo>
                    <a:lnTo>
                      <a:pt x="3090104" y="582384"/>
                    </a:lnTo>
                    <a:lnTo>
                      <a:pt x="3083368" y="582384"/>
                    </a:lnTo>
                    <a:lnTo>
                      <a:pt x="3075567" y="582384"/>
                    </a:lnTo>
                    <a:lnTo>
                      <a:pt x="3070132" y="582384"/>
                    </a:lnTo>
                    <a:lnTo>
                      <a:pt x="3068450" y="582384"/>
                    </a:lnTo>
                    <a:lnTo>
                      <a:pt x="3060648" y="582384"/>
                    </a:lnTo>
                    <a:lnTo>
                      <a:pt x="3040677" y="582384"/>
                    </a:lnTo>
                    <a:lnTo>
                      <a:pt x="3026228" y="582384"/>
                    </a:lnTo>
                    <a:lnTo>
                      <a:pt x="3023301" y="582384"/>
                    </a:lnTo>
                    <a:lnTo>
                      <a:pt x="3012990" y="582384"/>
                    </a:lnTo>
                    <a:lnTo>
                      <a:pt x="3004574" y="582384"/>
                    </a:lnTo>
                    <a:lnTo>
                      <a:pt x="3001648" y="582384"/>
                    </a:lnTo>
                    <a:lnTo>
                      <a:pt x="2996772" y="582384"/>
                    </a:lnTo>
                    <a:lnTo>
                      <a:pt x="2991338" y="582384"/>
                    </a:lnTo>
                    <a:lnTo>
                      <a:pt x="2972193" y="582384"/>
                    </a:lnTo>
                    <a:lnTo>
                      <a:pt x="2961882" y="582384"/>
                    </a:lnTo>
                    <a:lnTo>
                      <a:pt x="2959425" y="582384"/>
                    </a:lnTo>
                    <a:lnTo>
                      <a:pt x="2946189" y="582384"/>
                    </a:lnTo>
                    <a:lnTo>
                      <a:pt x="2944506" y="582384"/>
                    </a:lnTo>
                    <a:lnTo>
                      <a:pt x="2937772" y="582384"/>
                    </a:lnTo>
                    <a:lnTo>
                      <a:pt x="2924535" y="582384"/>
                    </a:lnTo>
                    <a:lnTo>
                      <a:pt x="2922853" y="582384"/>
                    </a:lnTo>
                    <a:lnTo>
                      <a:pt x="2908317" y="582384"/>
                    </a:lnTo>
                    <a:lnTo>
                      <a:pt x="2893398" y="582384"/>
                    </a:lnTo>
                    <a:lnTo>
                      <a:pt x="2880630" y="582384"/>
                    </a:lnTo>
                    <a:lnTo>
                      <a:pt x="2877705" y="582384"/>
                    </a:lnTo>
                    <a:lnTo>
                      <a:pt x="2867394" y="582384"/>
                    </a:lnTo>
                    <a:lnTo>
                      <a:pt x="2858977" y="582384"/>
                    </a:lnTo>
                    <a:lnTo>
                      <a:pt x="2856051" y="582384"/>
                    </a:lnTo>
                    <a:lnTo>
                      <a:pt x="2845740" y="582384"/>
                    </a:lnTo>
                    <a:lnTo>
                      <a:pt x="2829522" y="582384"/>
                    </a:lnTo>
                    <a:lnTo>
                      <a:pt x="2813829" y="582384"/>
                    </a:lnTo>
                    <a:lnTo>
                      <a:pt x="2798910" y="582384"/>
                    </a:lnTo>
                    <a:lnTo>
                      <a:pt x="2792175" y="582384"/>
                    </a:lnTo>
                    <a:lnTo>
                      <a:pt x="2778939" y="582384"/>
                    </a:lnTo>
                    <a:lnTo>
                      <a:pt x="2777256" y="582384"/>
                    </a:lnTo>
                    <a:lnTo>
                      <a:pt x="2735034" y="582384"/>
                    </a:lnTo>
                    <a:lnTo>
                      <a:pt x="2713380" y="582384"/>
                    </a:lnTo>
                    <a:lnTo>
                      <a:pt x="2710455" y="582384"/>
                    </a:lnTo>
                    <a:lnTo>
                      <a:pt x="2700144" y="582384"/>
                    </a:lnTo>
                    <a:lnTo>
                      <a:pt x="2646579" y="582384"/>
                    </a:lnTo>
                    <a:lnTo>
                      <a:pt x="2631660" y="582384"/>
                    </a:lnTo>
                    <a:lnTo>
                      <a:pt x="2602055" y="582384"/>
                    </a:lnTo>
                    <a:lnTo>
                      <a:pt x="2567784" y="582384"/>
                    </a:lnTo>
                    <a:lnTo>
                      <a:pt x="2533571" y="582384"/>
                    </a:lnTo>
                    <a:lnTo>
                      <a:pt x="2523260" y="582384"/>
                    </a:lnTo>
                    <a:lnTo>
                      <a:pt x="2469695" y="582384"/>
                    </a:lnTo>
                    <a:lnTo>
                      <a:pt x="2454776" y="582384"/>
                    </a:lnTo>
                    <a:lnTo>
                      <a:pt x="2434804" y="582384"/>
                    </a:lnTo>
                    <a:lnTo>
                      <a:pt x="2390900" y="582384"/>
                    </a:lnTo>
                    <a:lnTo>
                      <a:pt x="2366320" y="582384"/>
                    </a:lnTo>
                    <a:lnTo>
                      <a:pt x="2356010" y="582384"/>
                    </a:lnTo>
                    <a:lnTo>
                      <a:pt x="2310861" y="582384"/>
                    </a:lnTo>
                    <a:lnTo>
                      <a:pt x="2302444" y="582384"/>
                    </a:lnTo>
                    <a:lnTo>
                      <a:pt x="2287526" y="582384"/>
                    </a:lnTo>
                    <a:lnTo>
                      <a:pt x="2242377" y="582384"/>
                    </a:lnTo>
                    <a:lnTo>
                      <a:pt x="2232066" y="582384"/>
                    </a:lnTo>
                    <a:lnTo>
                      <a:pt x="2223650" y="582384"/>
                    </a:lnTo>
                    <a:lnTo>
                      <a:pt x="2201992" y="582384"/>
                    </a:lnTo>
                    <a:lnTo>
                      <a:pt x="2178501" y="582384"/>
                    </a:lnTo>
                    <a:lnTo>
                      <a:pt x="2163583" y="582384"/>
                    </a:lnTo>
                    <a:lnTo>
                      <a:pt x="2143611" y="582384"/>
                    </a:lnTo>
                    <a:lnTo>
                      <a:pt x="2133509" y="582384"/>
                    </a:lnTo>
                    <a:lnTo>
                      <a:pt x="2123198" y="582384"/>
                    </a:lnTo>
                    <a:lnTo>
                      <a:pt x="2099706" y="582384"/>
                    </a:lnTo>
                    <a:lnTo>
                      <a:pt x="2075127" y="582384"/>
                    </a:lnTo>
                    <a:lnTo>
                      <a:pt x="2069633" y="582384"/>
                    </a:lnTo>
                    <a:lnTo>
                      <a:pt x="2064816" y="582384"/>
                    </a:lnTo>
                    <a:lnTo>
                      <a:pt x="2054714" y="582384"/>
                    </a:lnTo>
                    <a:lnTo>
                      <a:pt x="2034742" y="582384"/>
                    </a:lnTo>
                    <a:lnTo>
                      <a:pt x="2011251" y="582384"/>
                    </a:lnTo>
                    <a:lnTo>
                      <a:pt x="1996332" y="582384"/>
                    </a:lnTo>
                    <a:lnTo>
                      <a:pt x="1990838" y="582384"/>
                    </a:lnTo>
                    <a:lnTo>
                      <a:pt x="1966258" y="582384"/>
                    </a:lnTo>
                    <a:lnTo>
                      <a:pt x="1955948" y="582384"/>
                    </a:lnTo>
                    <a:lnTo>
                      <a:pt x="1932456" y="582384"/>
                    </a:lnTo>
                    <a:lnTo>
                      <a:pt x="1910799" y="582384"/>
                    </a:lnTo>
                    <a:lnTo>
                      <a:pt x="1902382" y="582384"/>
                    </a:lnTo>
                    <a:lnTo>
                      <a:pt x="1887464" y="582384"/>
                    </a:lnTo>
                    <a:lnTo>
                      <a:pt x="1842315" y="582384"/>
                    </a:lnTo>
                    <a:lnTo>
                      <a:pt x="1832004" y="582384"/>
                    </a:lnTo>
                    <a:lnTo>
                      <a:pt x="1823588" y="582384"/>
                    </a:lnTo>
                    <a:lnTo>
                      <a:pt x="1778439" y="582384"/>
                    </a:lnTo>
                    <a:lnTo>
                      <a:pt x="1763520" y="582384"/>
                    </a:lnTo>
                    <a:lnTo>
                      <a:pt x="1743549" y="582384"/>
                    </a:lnTo>
                    <a:lnTo>
                      <a:pt x="1699644" y="582384"/>
                    </a:lnTo>
                    <a:lnTo>
                      <a:pt x="1675065" y="582384"/>
                    </a:lnTo>
                    <a:lnTo>
                      <a:pt x="1664754" y="582384"/>
                    </a:lnTo>
                    <a:lnTo>
                      <a:pt x="1611189" y="582384"/>
                    </a:lnTo>
                    <a:lnTo>
                      <a:pt x="1596270" y="582384"/>
                    </a:lnTo>
                    <a:lnTo>
                      <a:pt x="1566665" y="582384"/>
                    </a:lnTo>
                    <a:lnTo>
                      <a:pt x="1532394" y="582384"/>
                    </a:lnTo>
                    <a:lnTo>
                      <a:pt x="1498181" y="582384"/>
                    </a:lnTo>
                    <a:lnTo>
                      <a:pt x="1487870" y="582384"/>
                    </a:lnTo>
                    <a:lnTo>
                      <a:pt x="1434304" y="582384"/>
                    </a:lnTo>
                    <a:lnTo>
                      <a:pt x="1419386" y="582384"/>
                    </a:lnTo>
                    <a:lnTo>
                      <a:pt x="1399414" y="582384"/>
                    </a:lnTo>
                    <a:lnTo>
                      <a:pt x="1355510" y="582384"/>
                    </a:lnTo>
                    <a:lnTo>
                      <a:pt x="1330930" y="582384"/>
                    </a:lnTo>
                    <a:lnTo>
                      <a:pt x="1320620" y="582384"/>
                    </a:lnTo>
                    <a:lnTo>
                      <a:pt x="1304927" y="582384"/>
                    </a:lnTo>
                    <a:lnTo>
                      <a:pt x="1275471" y="582384"/>
                    </a:lnTo>
                    <a:lnTo>
                      <a:pt x="1267054" y="582384"/>
                    </a:lnTo>
                    <a:lnTo>
                      <a:pt x="1252135" y="582384"/>
                    </a:lnTo>
                    <a:lnTo>
                      <a:pt x="1236443" y="582384"/>
                    </a:lnTo>
                    <a:lnTo>
                      <a:pt x="1226132" y="582384"/>
                    </a:lnTo>
                    <a:lnTo>
                      <a:pt x="1206987" y="582384"/>
                    </a:lnTo>
                    <a:lnTo>
                      <a:pt x="1196676" y="582384"/>
                    </a:lnTo>
                    <a:lnTo>
                      <a:pt x="1188259" y="582384"/>
                    </a:lnTo>
                    <a:lnTo>
                      <a:pt x="1172567" y="582384"/>
                    </a:lnTo>
                    <a:lnTo>
                      <a:pt x="1157648" y="582384"/>
                    </a:lnTo>
                    <a:lnTo>
                      <a:pt x="1143111" y="582384"/>
                    </a:lnTo>
                    <a:lnTo>
                      <a:pt x="1137676" y="582384"/>
                    </a:lnTo>
                    <a:lnTo>
                      <a:pt x="1128192" y="582384"/>
                    </a:lnTo>
                    <a:lnTo>
                      <a:pt x="1108221" y="582384"/>
                    </a:lnTo>
                    <a:lnTo>
                      <a:pt x="1093772" y="582384"/>
                    </a:lnTo>
                    <a:lnTo>
                      <a:pt x="1069192" y="582384"/>
                    </a:lnTo>
                    <a:lnTo>
                      <a:pt x="1064316" y="582384"/>
                    </a:lnTo>
                    <a:lnTo>
                      <a:pt x="1058882" y="582384"/>
                    </a:lnTo>
                    <a:lnTo>
                      <a:pt x="1039737" y="582384"/>
                    </a:lnTo>
                    <a:lnTo>
                      <a:pt x="1029426" y="582384"/>
                    </a:lnTo>
                    <a:lnTo>
                      <a:pt x="1013733" y="582384"/>
                    </a:lnTo>
                    <a:lnTo>
                      <a:pt x="1005316" y="582384"/>
                    </a:lnTo>
                    <a:lnTo>
                      <a:pt x="990398" y="582384"/>
                    </a:lnTo>
                    <a:lnTo>
                      <a:pt x="975861" y="582384"/>
                    </a:lnTo>
                    <a:lnTo>
                      <a:pt x="960942" y="582384"/>
                    </a:lnTo>
                    <a:lnTo>
                      <a:pt x="945249" y="582384"/>
                    </a:lnTo>
                    <a:lnTo>
                      <a:pt x="934938" y="582384"/>
                    </a:lnTo>
                    <a:lnTo>
                      <a:pt x="926522" y="582384"/>
                    </a:lnTo>
                    <a:lnTo>
                      <a:pt x="897066" y="582384"/>
                    </a:lnTo>
                    <a:lnTo>
                      <a:pt x="881373" y="582384"/>
                    </a:lnTo>
                    <a:lnTo>
                      <a:pt x="866455" y="582384"/>
                    </a:lnTo>
                    <a:lnTo>
                      <a:pt x="846483" y="582384"/>
                    </a:lnTo>
                    <a:lnTo>
                      <a:pt x="802579" y="582384"/>
                    </a:lnTo>
                    <a:lnTo>
                      <a:pt x="777999" y="582384"/>
                    </a:lnTo>
                    <a:lnTo>
                      <a:pt x="767688" y="582384"/>
                    </a:lnTo>
                    <a:lnTo>
                      <a:pt x="714123" y="582384"/>
                    </a:lnTo>
                    <a:lnTo>
                      <a:pt x="699204" y="582384"/>
                    </a:lnTo>
                    <a:lnTo>
                      <a:pt x="669599" y="582384"/>
                    </a:lnTo>
                    <a:lnTo>
                      <a:pt x="635328" y="582384"/>
                    </a:lnTo>
                    <a:lnTo>
                      <a:pt x="601115" y="582384"/>
                    </a:lnTo>
                    <a:lnTo>
                      <a:pt x="590804" y="582384"/>
                    </a:lnTo>
                    <a:lnTo>
                      <a:pt x="537239" y="582384"/>
                    </a:lnTo>
                    <a:lnTo>
                      <a:pt x="522320" y="582384"/>
                    </a:lnTo>
                    <a:lnTo>
                      <a:pt x="502348" y="582384"/>
                    </a:lnTo>
                    <a:lnTo>
                      <a:pt x="458444" y="582384"/>
                    </a:lnTo>
                    <a:lnTo>
                      <a:pt x="433864" y="582384"/>
                    </a:lnTo>
                    <a:lnTo>
                      <a:pt x="423554" y="582384"/>
                    </a:lnTo>
                    <a:lnTo>
                      <a:pt x="378405" y="582384"/>
                    </a:lnTo>
                    <a:lnTo>
                      <a:pt x="369989" y="582384"/>
                    </a:lnTo>
                    <a:lnTo>
                      <a:pt x="355070" y="582384"/>
                    </a:lnTo>
                    <a:lnTo>
                      <a:pt x="309921" y="582384"/>
                    </a:lnTo>
                    <a:lnTo>
                      <a:pt x="299611" y="582384"/>
                    </a:lnTo>
                    <a:lnTo>
                      <a:pt x="291194" y="582384"/>
                    </a:lnTo>
                    <a:lnTo>
                      <a:pt x="246045" y="582384"/>
                    </a:lnTo>
                    <a:lnTo>
                      <a:pt x="231126" y="582384"/>
                    </a:lnTo>
                    <a:lnTo>
                      <a:pt x="211155" y="582384"/>
                    </a:lnTo>
                    <a:lnTo>
                      <a:pt x="167250" y="582384"/>
                    </a:lnTo>
                    <a:lnTo>
                      <a:pt x="142671" y="582384"/>
                    </a:lnTo>
                    <a:lnTo>
                      <a:pt x="132360" y="582384"/>
                    </a:lnTo>
                    <a:lnTo>
                      <a:pt x="78795" y="582384"/>
                    </a:lnTo>
                    <a:lnTo>
                      <a:pt x="63876" y="582384"/>
                    </a:lnTo>
                    <a:lnTo>
                      <a:pt x="0" y="5823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806160" y="2046513"/>
                <a:ext cx="1417774" cy="723901"/>
                <a:chOff x="-391195" y="-1"/>
                <a:chExt cx="1697596" cy="866775"/>
              </a:xfrm>
            </p:grpSpPr>
            <p:sp>
              <p:nvSpPr>
                <p:cNvPr id="89" name="任意多边形 88"/>
                <p:cNvSpPr/>
                <p:nvPr/>
              </p:nvSpPr>
              <p:spPr>
                <a:xfrm>
                  <a:off x="238265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任意多边形 89"/>
                <p:cNvSpPr/>
                <p:nvPr/>
              </p:nvSpPr>
              <p:spPr>
                <a:xfrm>
                  <a:off x="421807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任意多边形 90"/>
                <p:cNvSpPr/>
                <p:nvPr/>
              </p:nvSpPr>
              <p:spPr>
                <a:xfrm>
                  <a:off x="605349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任意多边形 91"/>
                <p:cNvSpPr/>
                <p:nvPr/>
              </p:nvSpPr>
              <p:spPr>
                <a:xfrm>
                  <a:off x="788891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任意多边形 92"/>
                <p:cNvSpPr/>
                <p:nvPr/>
              </p:nvSpPr>
              <p:spPr>
                <a:xfrm>
                  <a:off x="972434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任意多边形 93"/>
                <p:cNvSpPr/>
                <p:nvPr/>
              </p:nvSpPr>
              <p:spPr>
                <a:xfrm>
                  <a:off x="-391195" y="-1"/>
                  <a:ext cx="779885" cy="866775"/>
                </a:xfrm>
                <a:custGeom>
                  <a:avLst/>
                  <a:gdLst>
                    <a:gd name="connsiteX0" fmla="*/ 167467 w 602715"/>
                    <a:gd name="connsiteY0" fmla="*/ 0 h 669866"/>
                    <a:gd name="connsiteX1" fmla="*/ 240938 w 602715"/>
                    <a:gd name="connsiteY1" fmla="*/ 0 h 669866"/>
                    <a:gd name="connsiteX2" fmla="*/ 258098 w 602715"/>
                    <a:gd name="connsiteY2" fmla="*/ 0 h 669866"/>
                    <a:gd name="connsiteX3" fmla="*/ 319710 w 602715"/>
                    <a:gd name="connsiteY3" fmla="*/ 0 h 669866"/>
                    <a:gd name="connsiteX4" fmla="*/ 331569 w 602715"/>
                    <a:gd name="connsiteY4" fmla="*/ 0 h 669866"/>
                    <a:gd name="connsiteX5" fmla="*/ 359841 w 602715"/>
                    <a:gd name="connsiteY5" fmla="*/ 0 h 669866"/>
                    <a:gd name="connsiteX6" fmla="*/ 410341 w 602715"/>
                    <a:gd name="connsiteY6" fmla="*/ 0 h 669866"/>
                    <a:gd name="connsiteX7" fmla="*/ 433312 w 602715"/>
                    <a:gd name="connsiteY7" fmla="*/ 0 h 669866"/>
                    <a:gd name="connsiteX8" fmla="*/ 450472 w 602715"/>
                    <a:gd name="connsiteY8" fmla="*/ 0 h 669866"/>
                    <a:gd name="connsiteX9" fmla="*/ 512084 w 602715"/>
                    <a:gd name="connsiteY9" fmla="*/ 0 h 669866"/>
                    <a:gd name="connsiteX10" fmla="*/ 523943 w 602715"/>
                    <a:gd name="connsiteY10" fmla="*/ 0 h 669866"/>
                    <a:gd name="connsiteX11" fmla="*/ 602715 w 602715"/>
                    <a:gd name="connsiteY11" fmla="*/ 0 h 669866"/>
                    <a:gd name="connsiteX12" fmla="*/ 435248 w 602715"/>
                    <a:gd name="connsiteY12" fmla="*/ 669866 h 669866"/>
                    <a:gd name="connsiteX13" fmla="*/ 356476 w 602715"/>
                    <a:gd name="connsiteY13" fmla="*/ 669866 h 669866"/>
                    <a:gd name="connsiteX14" fmla="*/ 344617 w 602715"/>
                    <a:gd name="connsiteY14" fmla="*/ 669866 h 669866"/>
                    <a:gd name="connsiteX15" fmla="*/ 283005 w 602715"/>
                    <a:gd name="connsiteY15" fmla="*/ 669866 h 669866"/>
                    <a:gd name="connsiteX16" fmla="*/ 265845 w 602715"/>
                    <a:gd name="connsiteY16" fmla="*/ 669866 h 669866"/>
                    <a:gd name="connsiteX17" fmla="*/ 242874 w 602715"/>
                    <a:gd name="connsiteY17" fmla="*/ 669866 h 669866"/>
                    <a:gd name="connsiteX18" fmla="*/ 192374 w 602715"/>
                    <a:gd name="connsiteY18" fmla="*/ 669866 h 669866"/>
                    <a:gd name="connsiteX19" fmla="*/ 164102 w 602715"/>
                    <a:gd name="connsiteY19" fmla="*/ 669866 h 669866"/>
                    <a:gd name="connsiteX20" fmla="*/ 152243 w 602715"/>
                    <a:gd name="connsiteY20" fmla="*/ 669866 h 669866"/>
                    <a:gd name="connsiteX21" fmla="*/ 90631 w 602715"/>
                    <a:gd name="connsiteY21" fmla="*/ 669866 h 669866"/>
                    <a:gd name="connsiteX22" fmla="*/ 73471 w 602715"/>
                    <a:gd name="connsiteY22" fmla="*/ 669866 h 669866"/>
                    <a:gd name="connsiteX23" fmla="*/ 0 w 602715"/>
                    <a:gd name="connsiteY23" fmla="*/ 669866 h 66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02715" h="669866">
                      <a:moveTo>
                        <a:pt x="167467" y="0"/>
                      </a:moveTo>
                      <a:lnTo>
                        <a:pt x="240938" y="0"/>
                      </a:lnTo>
                      <a:lnTo>
                        <a:pt x="258098" y="0"/>
                      </a:lnTo>
                      <a:lnTo>
                        <a:pt x="319710" y="0"/>
                      </a:lnTo>
                      <a:lnTo>
                        <a:pt x="331569" y="0"/>
                      </a:lnTo>
                      <a:lnTo>
                        <a:pt x="359841" y="0"/>
                      </a:lnTo>
                      <a:lnTo>
                        <a:pt x="410341" y="0"/>
                      </a:lnTo>
                      <a:lnTo>
                        <a:pt x="433312" y="0"/>
                      </a:lnTo>
                      <a:lnTo>
                        <a:pt x="450472" y="0"/>
                      </a:lnTo>
                      <a:lnTo>
                        <a:pt x="512084" y="0"/>
                      </a:lnTo>
                      <a:lnTo>
                        <a:pt x="523943" y="0"/>
                      </a:lnTo>
                      <a:lnTo>
                        <a:pt x="602715" y="0"/>
                      </a:lnTo>
                      <a:lnTo>
                        <a:pt x="435248" y="669866"/>
                      </a:lnTo>
                      <a:lnTo>
                        <a:pt x="356476" y="669866"/>
                      </a:lnTo>
                      <a:lnTo>
                        <a:pt x="344617" y="669866"/>
                      </a:lnTo>
                      <a:lnTo>
                        <a:pt x="283005" y="669866"/>
                      </a:lnTo>
                      <a:lnTo>
                        <a:pt x="265845" y="669866"/>
                      </a:lnTo>
                      <a:lnTo>
                        <a:pt x="242874" y="669866"/>
                      </a:lnTo>
                      <a:lnTo>
                        <a:pt x="192374" y="669866"/>
                      </a:lnTo>
                      <a:lnTo>
                        <a:pt x="164102" y="669866"/>
                      </a:lnTo>
                      <a:lnTo>
                        <a:pt x="152243" y="669866"/>
                      </a:lnTo>
                      <a:lnTo>
                        <a:pt x="90631" y="669866"/>
                      </a:lnTo>
                      <a:lnTo>
                        <a:pt x="73471" y="669866"/>
                      </a:lnTo>
                      <a:lnTo>
                        <a:pt x="0" y="669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4" name="文本框 83"/>
            <p:cNvSpPr txBox="1"/>
            <p:nvPr/>
          </p:nvSpPr>
          <p:spPr>
            <a:xfrm>
              <a:off x="2833568" y="264423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defTabSz="914400">
                <a:defRPr/>
              </a:pPr>
              <a:r>
                <a:rPr kumimoji="0" lang="zh-TW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经典综艺体简" panose="02010609000101010101" pitchFamily="49" charset="-122"/>
                </a:rPr>
                <a:t>影片呈現</a:t>
              </a:r>
              <a:endPara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308583" y="2586176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3</a:t>
              </a:r>
              <a:endParaRPr kumimoji="0" lang="zh-CN" alt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410077" y="4124097"/>
            <a:ext cx="4709474" cy="868137"/>
            <a:chOff x="1112363" y="2469469"/>
            <a:chExt cx="4709474" cy="868137"/>
          </a:xfrm>
        </p:grpSpPr>
        <p:grpSp>
          <p:nvGrpSpPr>
            <p:cNvPr id="96" name="组合 95"/>
            <p:cNvGrpSpPr/>
            <p:nvPr/>
          </p:nvGrpSpPr>
          <p:grpSpPr>
            <a:xfrm>
              <a:off x="1112363" y="2469469"/>
              <a:ext cx="4709474" cy="868137"/>
              <a:chOff x="806160" y="2046513"/>
              <a:chExt cx="3927022" cy="723901"/>
            </a:xfrm>
          </p:grpSpPr>
          <p:sp>
            <p:nvSpPr>
              <p:cNvPr id="100" name="任意多边形 99"/>
              <p:cNvSpPr/>
              <p:nvPr/>
            </p:nvSpPr>
            <p:spPr>
              <a:xfrm>
                <a:off x="844261" y="2117271"/>
                <a:ext cx="3888921" cy="582384"/>
              </a:xfrm>
              <a:custGeom>
                <a:avLst/>
                <a:gdLst>
                  <a:gd name="connsiteX0" fmla="*/ 145596 w 3888921"/>
                  <a:gd name="connsiteY0" fmla="*/ 0 h 582384"/>
                  <a:gd name="connsiteX1" fmla="*/ 209472 w 3888921"/>
                  <a:gd name="connsiteY1" fmla="*/ 0 h 582384"/>
                  <a:gd name="connsiteX2" fmla="*/ 224391 w 3888921"/>
                  <a:gd name="connsiteY2" fmla="*/ 0 h 582384"/>
                  <a:gd name="connsiteX3" fmla="*/ 277956 w 3888921"/>
                  <a:gd name="connsiteY3" fmla="*/ 0 h 582384"/>
                  <a:gd name="connsiteX4" fmla="*/ 288267 w 3888921"/>
                  <a:gd name="connsiteY4" fmla="*/ 0 h 582384"/>
                  <a:gd name="connsiteX5" fmla="*/ 312846 w 3888921"/>
                  <a:gd name="connsiteY5" fmla="*/ 0 h 582384"/>
                  <a:gd name="connsiteX6" fmla="*/ 356751 w 3888921"/>
                  <a:gd name="connsiteY6" fmla="*/ 0 h 582384"/>
                  <a:gd name="connsiteX7" fmla="*/ 376723 w 3888921"/>
                  <a:gd name="connsiteY7" fmla="*/ 0 h 582384"/>
                  <a:gd name="connsiteX8" fmla="*/ 391641 w 3888921"/>
                  <a:gd name="connsiteY8" fmla="*/ 0 h 582384"/>
                  <a:gd name="connsiteX9" fmla="*/ 436790 w 3888921"/>
                  <a:gd name="connsiteY9" fmla="*/ 0 h 582384"/>
                  <a:gd name="connsiteX10" fmla="*/ 445206 w 3888921"/>
                  <a:gd name="connsiteY10" fmla="*/ 0 h 582384"/>
                  <a:gd name="connsiteX11" fmla="*/ 455517 w 3888921"/>
                  <a:gd name="connsiteY11" fmla="*/ 0 h 582384"/>
                  <a:gd name="connsiteX12" fmla="*/ 500666 w 3888921"/>
                  <a:gd name="connsiteY12" fmla="*/ 0 h 582384"/>
                  <a:gd name="connsiteX13" fmla="*/ 515584 w 3888921"/>
                  <a:gd name="connsiteY13" fmla="*/ 0 h 582384"/>
                  <a:gd name="connsiteX14" fmla="*/ 524001 w 3888921"/>
                  <a:gd name="connsiteY14" fmla="*/ 0 h 582384"/>
                  <a:gd name="connsiteX15" fmla="*/ 569150 w 3888921"/>
                  <a:gd name="connsiteY15" fmla="*/ 0 h 582384"/>
                  <a:gd name="connsiteX16" fmla="*/ 579460 w 3888921"/>
                  <a:gd name="connsiteY16" fmla="*/ 0 h 582384"/>
                  <a:gd name="connsiteX17" fmla="*/ 604040 w 3888921"/>
                  <a:gd name="connsiteY17" fmla="*/ 0 h 582384"/>
                  <a:gd name="connsiteX18" fmla="*/ 647944 w 3888921"/>
                  <a:gd name="connsiteY18" fmla="*/ 0 h 582384"/>
                  <a:gd name="connsiteX19" fmla="*/ 667916 w 3888921"/>
                  <a:gd name="connsiteY19" fmla="*/ 0 h 582384"/>
                  <a:gd name="connsiteX20" fmla="*/ 682835 w 3888921"/>
                  <a:gd name="connsiteY20" fmla="*/ 0 h 582384"/>
                  <a:gd name="connsiteX21" fmla="*/ 736400 w 3888921"/>
                  <a:gd name="connsiteY21" fmla="*/ 0 h 582384"/>
                  <a:gd name="connsiteX22" fmla="*/ 746711 w 3888921"/>
                  <a:gd name="connsiteY22" fmla="*/ 0 h 582384"/>
                  <a:gd name="connsiteX23" fmla="*/ 780924 w 3888921"/>
                  <a:gd name="connsiteY23" fmla="*/ 0 h 582384"/>
                  <a:gd name="connsiteX24" fmla="*/ 815195 w 3888921"/>
                  <a:gd name="connsiteY24" fmla="*/ 0 h 582384"/>
                  <a:gd name="connsiteX25" fmla="*/ 844800 w 3888921"/>
                  <a:gd name="connsiteY25" fmla="*/ 0 h 582384"/>
                  <a:gd name="connsiteX26" fmla="*/ 859719 w 3888921"/>
                  <a:gd name="connsiteY26" fmla="*/ 0 h 582384"/>
                  <a:gd name="connsiteX27" fmla="*/ 913284 w 3888921"/>
                  <a:gd name="connsiteY27" fmla="*/ 0 h 582384"/>
                  <a:gd name="connsiteX28" fmla="*/ 923595 w 3888921"/>
                  <a:gd name="connsiteY28" fmla="*/ 0 h 582384"/>
                  <a:gd name="connsiteX29" fmla="*/ 948174 w 3888921"/>
                  <a:gd name="connsiteY29" fmla="*/ 0 h 582384"/>
                  <a:gd name="connsiteX30" fmla="*/ 992079 w 3888921"/>
                  <a:gd name="connsiteY30" fmla="*/ 0 h 582384"/>
                  <a:gd name="connsiteX31" fmla="*/ 1012050 w 3888921"/>
                  <a:gd name="connsiteY31" fmla="*/ 0 h 582384"/>
                  <a:gd name="connsiteX32" fmla="*/ 1026969 w 3888921"/>
                  <a:gd name="connsiteY32" fmla="*/ 0 h 582384"/>
                  <a:gd name="connsiteX33" fmla="*/ 1042662 w 3888921"/>
                  <a:gd name="connsiteY33" fmla="*/ 0 h 582384"/>
                  <a:gd name="connsiteX34" fmla="*/ 1072118 w 3888921"/>
                  <a:gd name="connsiteY34" fmla="*/ 0 h 582384"/>
                  <a:gd name="connsiteX35" fmla="*/ 1080534 w 3888921"/>
                  <a:gd name="connsiteY35" fmla="*/ 0 h 582384"/>
                  <a:gd name="connsiteX36" fmla="*/ 1090845 w 3888921"/>
                  <a:gd name="connsiteY36" fmla="*/ 0 h 582384"/>
                  <a:gd name="connsiteX37" fmla="*/ 1106538 w 3888921"/>
                  <a:gd name="connsiteY37" fmla="*/ 0 h 582384"/>
                  <a:gd name="connsiteX38" fmla="*/ 1121457 w 3888921"/>
                  <a:gd name="connsiteY38" fmla="*/ 0 h 582384"/>
                  <a:gd name="connsiteX39" fmla="*/ 1135994 w 3888921"/>
                  <a:gd name="connsiteY39" fmla="*/ 0 h 582384"/>
                  <a:gd name="connsiteX40" fmla="*/ 1150912 w 3888921"/>
                  <a:gd name="connsiteY40" fmla="*/ 0 h 582384"/>
                  <a:gd name="connsiteX41" fmla="*/ 1159329 w 3888921"/>
                  <a:gd name="connsiteY41" fmla="*/ 0 h 582384"/>
                  <a:gd name="connsiteX42" fmla="*/ 1175022 w 3888921"/>
                  <a:gd name="connsiteY42" fmla="*/ 0 h 582384"/>
                  <a:gd name="connsiteX43" fmla="*/ 1185333 w 3888921"/>
                  <a:gd name="connsiteY43" fmla="*/ 0 h 582384"/>
                  <a:gd name="connsiteX44" fmla="*/ 1204478 w 3888921"/>
                  <a:gd name="connsiteY44" fmla="*/ 0 h 582384"/>
                  <a:gd name="connsiteX45" fmla="*/ 1209912 w 3888921"/>
                  <a:gd name="connsiteY45" fmla="*/ 0 h 582384"/>
                  <a:gd name="connsiteX46" fmla="*/ 1214789 w 3888921"/>
                  <a:gd name="connsiteY46" fmla="*/ 0 h 582384"/>
                  <a:gd name="connsiteX47" fmla="*/ 1239368 w 3888921"/>
                  <a:gd name="connsiteY47" fmla="*/ 0 h 582384"/>
                  <a:gd name="connsiteX48" fmla="*/ 1253817 w 3888921"/>
                  <a:gd name="connsiteY48" fmla="*/ 0 h 582384"/>
                  <a:gd name="connsiteX49" fmla="*/ 1273788 w 3888921"/>
                  <a:gd name="connsiteY49" fmla="*/ 0 h 582384"/>
                  <a:gd name="connsiteX50" fmla="*/ 1283272 w 3888921"/>
                  <a:gd name="connsiteY50" fmla="*/ 0 h 582384"/>
                  <a:gd name="connsiteX51" fmla="*/ 1288707 w 3888921"/>
                  <a:gd name="connsiteY51" fmla="*/ 0 h 582384"/>
                  <a:gd name="connsiteX52" fmla="*/ 1303244 w 3888921"/>
                  <a:gd name="connsiteY52" fmla="*/ 0 h 582384"/>
                  <a:gd name="connsiteX53" fmla="*/ 1318163 w 3888921"/>
                  <a:gd name="connsiteY53" fmla="*/ 0 h 582384"/>
                  <a:gd name="connsiteX54" fmla="*/ 1333856 w 3888921"/>
                  <a:gd name="connsiteY54" fmla="*/ 0 h 582384"/>
                  <a:gd name="connsiteX55" fmla="*/ 1342272 w 3888921"/>
                  <a:gd name="connsiteY55" fmla="*/ 0 h 582384"/>
                  <a:gd name="connsiteX56" fmla="*/ 1352583 w 3888921"/>
                  <a:gd name="connsiteY56" fmla="*/ 0 h 582384"/>
                  <a:gd name="connsiteX57" fmla="*/ 1371728 w 3888921"/>
                  <a:gd name="connsiteY57" fmla="*/ 0 h 582384"/>
                  <a:gd name="connsiteX58" fmla="*/ 1382039 w 3888921"/>
                  <a:gd name="connsiteY58" fmla="*/ 0 h 582384"/>
                  <a:gd name="connsiteX59" fmla="*/ 1397732 w 3888921"/>
                  <a:gd name="connsiteY59" fmla="*/ 0 h 582384"/>
                  <a:gd name="connsiteX60" fmla="*/ 1412650 w 3888921"/>
                  <a:gd name="connsiteY60" fmla="*/ 0 h 582384"/>
                  <a:gd name="connsiteX61" fmla="*/ 1421067 w 3888921"/>
                  <a:gd name="connsiteY61" fmla="*/ 0 h 582384"/>
                  <a:gd name="connsiteX62" fmla="*/ 1450523 w 3888921"/>
                  <a:gd name="connsiteY62" fmla="*/ 0 h 582384"/>
                  <a:gd name="connsiteX63" fmla="*/ 1466215 w 3888921"/>
                  <a:gd name="connsiteY63" fmla="*/ 0 h 582384"/>
                  <a:gd name="connsiteX64" fmla="*/ 1476526 w 3888921"/>
                  <a:gd name="connsiteY64" fmla="*/ 0 h 582384"/>
                  <a:gd name="connsiteX65" fmla="*/ 1501106 w 3888921"/>
                  <a:gd name="connsiteY65" fmla="*/ 0 h 582384"/>
                  <a:gd name="connsiteX66" fmla="*/ 1545010 w 3888921"/>
                  <a:gd name="connsiteY66" fmla="*/ 0 h 582384"/>
                  <a:gd name="connsiteX67" fmla="*/ 1564982 w 3888921"/>
                  <a:gd name="connsiteY67" fmla="*/ 0 h 582384"/>
                  <a:gd name="connsiteX68" fmla="*/ 1579901 w 3888921"/>
                  <a:gd name="connsiteY68" fmla="*/ 0 h 582384"/>
                  <a:gd name="connsiteX69" fmla="*/ 1633466 w 3888921"/>
                  <a:gd name="connsiteY69" fmla="*/ 0 h 582384"/>
                  <a:gd name="connsiteX70" fmla="*/ 1643777 w 3888921"/>
                  <a:gd name="connsiteY70" fmla="*/ 0 h 582384"/>
                  <a:gd name="connsiteX71" fmla="*/ 1677990 w 3888921"/>
                  <a:gd name="connsiteY71" fmla="*/ 0 h 582384"/>
                  <a:gd name="connsiteX72" fmla="*/ 1712261 w 3888921"/>
                  <a:gd name="connsiteY72" fmla="*/ 0 h 582384"/>
                  <a:gd name="connsiteX73" fmla="*/ 1741866 w 3888921"/>
                  <a:gd name="connsiteY73" fmla="*/ 0 h 582384"/>
                  <a:gd name="connsiteX74" fmla="*/ 1756785 w 3888921"/>
                  <a:gd name="connsiteY74" fmla="*/ 0 h 582384"/>
                  <a:gd name="connsiteX75" fmla="*/ 1810350 w 3888921"/>
                  <a:gd name="connsiteY75" fmla="*/ 0 h 582384"/>
                  <a:gd name="connsiteX76" fmla="*/ 1820661 w 3888921"/>
                  <a:gd name="connsiteY76" fmla="*/ 0 h 582384"/>
                  <a:gd name="connsiteX77" fmla="*/ 1845240 w 3888921"/>
                  <a:gd name="connsiteY77" fmla="*/ 0 h 582384"/>
                  <a:gd name="connsiteX78" fmla="*/ 1889145 w 3888921"/>
                  <a:gd name="connsiteY78" fmla="*/ 0 h 582384"/>
                  <a:gd name="connsiteX79" fmla="*/ 1909116 w 3888921"/>
                  <a:gd name="connsiteY79" fmla="*/ 0 h 582384"/>
                  <a:gd name="connsiteX80" fmla="*/ 1924035 w 3888921"/>
                  <a:gd name="connsiteY80" fmla="*/ 0 h 582384"/>
                  <a:gd name="connsiteX81" fmla="*/ 1969183 w 3888921"/>
                  <a:gd name="connsiteY81" fmla="*/ 0 h 582384"/>
                  <a:gd name="connsiteX82" fmla="*/ 1977600 w 3888921"/>
                  <a:gd name="connsiteY82" fmla="*/ 0 h 582384"/>
                  <a:gd name="connsiteX83" fmla="*/ 1987911 w 3888921"/>
                  <a:gd name="connsiteY83" fmla="*/ 0 h 582384"/>
                  <a:gd name="connsiteX84" fmla="*/ 2033059 w 3888921"/>
                  <a:gd name="connsiteY84" fmla="*/ 0 h 582384"/>
                  <a:gd name="connsiteX85" fmla="*/ 2047978 w 3888921"/>
                  <a:gd name="connsiteY85" fmla="*/ 0 h 582384"/>
                  <a:gd name="connsiteX86" fmla="*/ 2056395 w 3888921"/>
                  <a:gd name="connsiteY86" fmla="*/ 0 h 582384"/>
                  <a:gd name="connsiteX87" fmla="*/ 2078052 w 3888921"/>
                  <a:gd name="connsiteY87" fmla="*/ 0 h 582384"/>
                  <a:gd name="connsiteX88" fmla="*/ 2101544 w 3888921"/>
                  <a:gd name="connsiteY88" fmla="*/ 0 h 582384"/>
                  <a:gd name="connsiteX89" fmla="*/ 2111854 w 3888921"/>
                  <a:gd name="connsiteY89" fmla="*/ 0 h 582384"/>
                  <a:gd name="connsiteX90" fmla="*/ 2136434 w 3888921"/>
                  <a:gd name="connsiteY90" fmla="*/ 0 h 582384"/>
                  <a:gd name="connsiteX91" fmla="*/ 2141928 w 3888921"/>
                  <a:gd name="connsiteY91" fmla="*/ 0 h 582384"/>
                  <a:gd name="connsiteX92" fmla="*/ 2156847 w 3888921"/>
                  <a:gd name="connsiteY92" fmla="*/ 0 h 582384"/>
                  <a:gd name="connsiteX93" fmla="*/ 2180338 w 3888921"/>
                  <a:gd name="connsiteY93" fmla="*/ 0 h 582384"/>
                  <a:gd name="connsiteX94" fmla="*/ 2200310 w 3888921"/>
                  <a:gd name="connsiteY94" fmla="*/ 0 h 582384"/>
                  <a:gd name="connsiteX95" fmla="*/ 2210412 w 3888921"/>
                  <a:gd name="connsiteY95" fmla="*/ 0 h 582384"/>
                  <a:gd name="connsiteX96" fmla="*/ 2215228 w 3888921"/>
                  <a:gd name="connsiteY96" fmla="*/ 0 h 582384"/>
                  <a:gd name="connsiteX97" fmla="*/ 2220723 w 3888921"/>
                  <a:gd name="connsiteY97" fmla="*/ 0 h 582384"/>
                  <a:gd name="connsiteX98" fmla="*/ 2245302 w 3888921"/>
                  <a:gd name="connsiteY98" fmla="*/ 0 h 582384"/>
                  <a:gd name="connsiteX99" fmla="*/ 2268794 w 3888921"/>
                  <a:gd name="connsiteY99" fmla="*/ 0 h 582384"/>
                  <a:gd name="connsiteX100" fmla="*/ 2279104 w 3888921"/>
                  <a:gd name="connsiteY100" fmla="*/ 0 h 582384"/>
                  <a:gd name="connsiteX101" fmla="*/ 2289207 w 3888921"/>
                  <a:gd name="connsiteY101" fmla="*/ 0 h 582384"/>
                  <a:gd name="connsiteX102" fmla="*/ 2309179 w 3888921"/>
                  <a:gd name="connsiteY102" fmla="*/ 0 h 582384"/>
                  <a:gd name="connsiteX103" fmla="*/ 2324097 w 3888921"/>
                  <a:gd name="connsiteY103" fmla="*/ 0 h 582384"/>
                  <a:gd name="connsiteX104" fmla="*/ 2347589 w 3888921"/>
                  <a:gd name="connsiteY104" fmla="*/ 0 h 582384"/>
                  <a:gd name="connsiteX105" fmla="*/ 2369246 w 3888921"/>
                  <a:gd name="connsiteY105" fmla="*/ 0 h 582384"/>
                  <a:gd name="connsiteX106" fmla="*/ 2377662 w 3888921"/>
                  <a:gd name="connsiteY106" fmla="*/ 0 h 582384"/>
                  <a:gd name="connsiteX107" fmla="*/ 2387973 w 3888921"/>
                  <a:gd name="connsiteY107" fmla="*/ 0 h 582384"/>
                  <a:gd name="connsiteX108" fmla="*/ 2433122 w 3888921"/>
                  <a:gd name="connsiteY108" fmla="*/ 0 h 582384"/>
                  <a:gd name="connsiteX109" fmla="*/ 2448040 w 3888921"/>
                  <a:gd name="connsiteY109" fmla="*/ 0 h 582384"/>
                  <a:gd name="connsiteX110" fmla="*/ 2456457 w 3888921"/>
                  <a:gd name="connsiteY110" fmla="*/ 0 h 582384"/>
                  <a:gd name="connsiteX111" fmla="*/ 2501605 w 3888921"/>
                  <a:gd name="connsiteY111" fmla="*/ 0 h 582384"/>
                  <a:gd name="connsiteX112" fmla="*/ 2511917 w 3888921"/>
                  <a:gd name="connsiteY112" fmla="*/ 0 h 582384"/>
                  <a:gd name="connsiteX113" fmla="*/ 2536496 w 3888921"/>
                  <a:gd name="connsiteY113" fmla="*/ 0 h 582384"/>
                  <a:gd name="connsiteX114" fmla="*/ 2580400 w 3888921"/>
                  <a:gd name="connsiteY114" fmla="*/ 0 h 582384"/>
                  <a:gd name="connsiteX115" fmla="*/ 2600372 w 3888921"/>
                  <a:gd name="connsiteY115" fmla="*/ 0 h 582384"/>
                  <a:gd name="connsiteX116" fmla="*/ 2615291 w 3888921"/>
                  <a:gd name="connsiteY116" fmla="*/ 0 h 582384"/>
                  <a:gd name="connsiteX117" fmla="*/ 2668856 w 3888921"/>
                  <a:gd name="connsiteY117" fmla="*/ 0 h 582384"/>
                  <a:gd name="connsiteX118" fmla="*/ 2679167 w 3888921"/>
                  <a:gd name="connsiteY118" fmla="*/ 0 h 582384"/>
                  <a:gd name="connsiteX119" fmla="*/ 2713380 w 3888921"/>
                  <a:gd name="connsiteY119" fmla="*/ 0 h 582384"/>
                  <a:gd name="connsiteX120" fmla="*/ 2747650 w 3888921"/>
                  <a:gd name="connsiteY120" fmla="*/ 0 h 582384"/>
                  <a:gd name="connsiteX121" fmla="*/ 2777256 w 3888921"/>
                  <a:gd name="connsiteY121" fmla="*/ 0 h 582384"/>
                  <a:gd name="connsiteX122" fmla="*/ 2792175 w 3888921"/>
                  <a:gd name="connsiteY122" fmla="*/ 0 h 582384"/>
                  <a:gd name="connsiteX123" fmla="*/ 2845740 w 3888921"/>
                  <a:gd name="connsiteY123" fmla="*/ 0 h 582384"/>
                  <a:gd name="connsiteX124" fmla="*/ 2856051 w 3888921"/>
                  <a:gd name="connsiteY124" fmla="*/ 0 h 582384"/>
                  <a:gd name="connsiteX125" fmla="*/ 2858976 w 3888921"/>
                  <a:gd name="connsiteY125" fmla="*/ 0 h 582384"/>
                  <a:gd name="connsiteX126" fmla="*/ 2880630 w 3888921"/>
                  <a:gd name="connsiteY126" fmla="*/ 0 h 582384"/>
                  <a:gd name="connsiteX127" fmla="*/ 2922852 w 3888921"/>
                  <a:gd name="connsiteY127" fmla="*/ 0 h 582384"/>
                  <a:gd name="connsiteX128" fmla="*/ 2924535 w 3888921"/>
                  <a:gd name="connsiteY128" fmla="*/ 0 h 582384"/>
                  <a:gd name="connsiteX129" fmla="*/ 2937771 w 3888921"/>
                  <a:gd name="connsiteY129" fmla="*/ 0 h 582384"/>
                  <a:gd name="connsiteX130" fmla="*/ 2944506 w 3888921"/>
                  <a:gd name="connsiteY130" fmla="*/ 0 h 582384"/>
                  <a:gd name="connsiteX131" fmla="*/ 2959425 w 3888921"/>
                  <a:gd name="connsiteY131" fmla="*/ 0 h 582384"/>
                  <a:gd name="connsiteX132" fmla="*/ 2975118 w 3888921"/>
                  <a:gd name="connsiteY132" fmla="*/ 0 h 582384"/>
                  <a:gd name="connsiteX133" fmla="*/ 2991336 w 3888921"/>
                  <a:gd name="connsiteY133" fmla="*/ 0 h 582384"/>
                  <a:gd name="connsiteX134" fmla="*/ 3001647 w 3888921"/>
                  <a:gd name="connsiteY134" fmla="*/ 0 h 582384"/>
                  <a:gd name="connsiteX135" fmla="*/ 3004574 w 3888921"/>
                  <a:gd name="connsiteY135" fmla="*/ 0 h 582384"/>
                  <a:gd name="connsiteX136" fmla="*/ 3012990 w 3888921"/>
                  <a:gd name="connsiteY136" fmla="*/ 0 h 582384"/>
                  <a:gd name="connsiteX137" fmla="*/ 3023301 w 3888921"/>
                  <a:gd name="connsiteY137" fmla="*/ 0 h 582384"/>
                  <a:gd name="connsiteX138" fmla="*/ 3026226 w 3888921"/>
                  <a:gd name="connsiteY138" fmla="*/ 0 h 582384"/>
                  <a:gd name="connsiteX139" fmla="*/ 3038994 w 3888921"/>
                  <a:gd name="connsiteY139" fmla="*/ 0 h 582384"/>
                  <a:gd name="connsiteX140" fmla="*/ 3053913 w 3888921"/>
                  <a:gd name="connsiteY140" fmla="*/ 0 h 582384"/>
                  <a:gd name="connsiteX141" fmla="*/ 3068450 w 3888921"/>
                  <a:gd name="connsiteY141" fmla="*/ 0 h 582384"/>
                  <a:gd name="connsiteX142" fmla="*/ 3070131 w 3888921"/>
                  <a:gd name="connsiteY142" fmla="*/ 0 h 582384"/>
                  <a:gd name="connsiteX143" fmla="*/ 3083368 w 3888921"/>
                  <a:gd name="connsiteY143" fmla="*/ 0 h 582384"/>
                  <a:gd name="connsiteX144" fmla="*/ 3090102 w 3888921"/>
                  <a:gd name="connsiteY144" fmla="*/ 0 h 582384"/>
                  <a:gd name="connsiteX145" fmla="*/ 3091785 w 3888921"/>
                  <a:gd name="connsiteY145" fmla="*/ 0 h 582384"/>
                  <a:gd name="connsiteX146" fmla="*/ 3105021 w 3888921"/>
                  <a:gd name="connsiteY146" fmla="*/ 0 h 582384"/>
                  <a:gd name="connsiteX147" fmla="*/ 3107478 w 3888921"/>
                  <a:gd name="connsiteY147" fmla="*/ 0 h 582384"/>
                  <a:gd name="connsiteX148" fmla="*/ 3117789 w 3888921"/>
                  <a:gd name="connsiteY148" fmla="*/ 0 h 582384"/>
                  <a:gd name="connsiteX149" fmla="*/ 3136934 w 3888921"/>
                  <a:gd name="connsiteY149" fmla="*/ 0 h 582384"/>
                  <a:gd name="connsiteX150" fmla="*/ 3142368 w 3888921"/>
                  <a:gd name="connsiteY150" fmla="*/ 0 h 582384"/>
                  <a:gd name="connsiteX151" fmla="*/ 3147244 w 3888921"/>
                  <a:gd name="connsiteY151" fmla="*/ 0 h 582384"/>
                  <a:gd name="connsiteX152" fmla="*/ 3150170 w 3888921"/>
                  <a:gd name="connsiteY152" fmla="*/ 0 h 582384"/>
                  <a:gd name="connsiteX153" fmla="*/ 3158586 w 3888921"/>
                  <a:gd name="connsiteY153" fmla="*/ 0 h 582384"/>
                  <a:gd name="connsiteX154" fmla="*/ 3168897 w 3888921"/>
                  <a:gd name="connsiteY154" fmla="*/ 0 h 582384"/>
                  <a:gd name="connsiteX155" fmla="*/ 3171824 w 3888921"/>
                  <a:gd name="connsiteY155" fmla="*/ 0 h 582384"/>
                  <a:gd name="connsiteX156" fmla="*/ 3186273 w 3888921"/>
                  <a:gd name="connsiteY156" fmla="*/ 0 h 582384"/>
                  <a:gd name="connsiteX157" fmla="*/ 3206244 w 3888921"/>
                  <a:gd name="connsiteY157" fmla="*/ 0 h 582384"/>
                  <a:gd name="connsiteX158" fmla="*/ 3214046 w 3888921"/>
                  <a:gd name="connsiteY158" fmla="*/ 0 h 582384"/>
                  <a:gd name="connsiteX159" fmla="*/ 3215728 w 3888921"/>
                  <a:gd name="connsiteY159" fmla="*/ 0 h 582384"/>
                  <a:gd name="connsiteX160" fmla="*/ 3221163 w 3888921"/>
                  <a:gd name="connsiteY160" fmla="*/ 0 h 582384"/>
                  <a:gd name="connsiteX161" fmla="*/ 3228964 w 3888921"/>
                  <a:gd name="connsiteY161" fmla="*/ 0 h 582384"/>
                  <a:gd name="connsiteX162" fmla="*/ 3235700 w 3888921"/>
                  <a:gd name="connsiteY162" fmla="*/ 0 h 582384"/>
                  <a:gd name="connsiteX163" fmla="*/ 3237381 w 3888921"/>
                  <a:gd name="connsiteY163" fmla="*/ 0 h 582384"/>
                  <a:gd name="connsiteX164" fmla="*/ 3250618 w 3888921"/>
                  <a:gd name="connsiteY164" fmla="*/ 0 h 582384"/>
                  <a:gd name="connsiteX165" fmla="*/ 3266311 w 3888921"/>
                  <a:gd name="connsiteY165" fmla="*/ 0 h 582384"/>
                  <a:gd name="connsiteX166" fmla="*/ 3274728 w 3888921"/>
                  <a:gd name="connsiteY166" fmla="*/ 0 h 582384"/>
                  <a:gd name="connsiteX167" fmla="*/ 3282529 w 3888921"/>
                  <a:gd name="connsiteY167" fmla="*/ 0 h 582384"/>
                  <a:gd name="connsiteX168" fmla="*/ 3285039 w 3888921"/>
                  <a:gd name="connsiteY168" fmla="*/ 0 h 582384"/>
                  <a:gd name="connsiteX169" fmla="*/ 3292840 w 3888921"/>
                  <a:gd name="connsiteY169" fmla="*/ 0 h 582384"/>
                  <a:gd name="connsiteX170" fmla="*/ 3304184 w 3888921"/>
                  <a:gd name="connsiteY170" fmla="*/ 0 h 582384"/>
                  <a:gd name="connsiteX171" fmla="*/ 3314495 w 3888921"/>
                  <a:gd name="connsiteY171" fmla="*/ 0 h 582384"/>
                  <a:gd name="connsiteX172" fmla="*/ 3317420 w 3888921"/>
                  <a:gd name="connsiteY172" fmla="*/ 0 h 582384"/>
                  <a:gd name="connsiteX173" fmla="*/ 3330188 w 3888921"/>
                  <a:gd name="connsiteY173" fmla="*/ 0 h 582384"/>
                  <a:gd name="connsiteX174" fmla="*/ 3345106 w 3888921"/>
                  <a:gd name="connsiteY174" fmla="*/ 0 h 582384"/>
                  <a:gd name="connsiteX175" fmla="*/ 3353523 w 3888921"/>
                  <a:gd name="connsiteY175" fmla="*/ 0 h 582384"/>
                  <a:gd name="connsiteX176" fmla="*/ 3361324 w 3888921"/>
                  <a:gd name="connsiteY176" fmla="*/ 0 h 582384"/>
                  <a:gd name="connsiteX177" fmla="*/ 3381296 w 3888921"/>
                  <a:gd name="connsiteY177" fmla="*/ 0 h 582384"/>
                  <a:gd name="connsiteX178" fmla="*/ 3382978 w 3888921"/>
                  <a:gd name="connsiteY178" fmla="*/ 0 h 582384"/>
                  <a:gd name="connsiteX179" fmla="*/ 3396214 w 3888921"/>
                  <a:gd name="connsiteY179" fmla="*/ 0 h 582384"/>
                  <a:gd name="connsiteX180" fmla="*/ 3398671 w 3888921"/>
                  <a:gd name="connsiteY180" fmla="*/ 0 h 582384"/>
                  <a:gd name="connsiteX181" fmla="*/ 3408982 w 3888921"/>
                  <a:gd name="connsiteY181" fmla="*/ 0 h 582384"/>
                  <a:gd name="connsiteX182" fmla="*/ 3433561 w 3888921"/>
                  <a:gd name="connsiteY182" fmla="*/ 0 h 582384"/>
                  <a:gd name="connsiteX183" fmla="*/ 3449780 w 3888921"/>
                  <a:gd name="connsiteY183" fmla="*/ 0 h 582384"/>
                  <a:gd name="connsiteX184" fmla="*/ 3460090 w 3888921"/>
                  <a:gd name="connsiteY184" fmla="*/ 0 h 582384"/>
                  <a:gd name="connsiteX185" fmla="*/ 3477466 w 3888921"/>
                  <a:gd name="connsiteY185" fmla="*/ 0 h 582384"/>
                  <a:gd name="connsiteX186" fmla="*/ 3494304 w 3888921"/>
                  <a:gd name="connsiteY186" fmla="*/ 0 h 582384"/>
                  <a:gd name="connsiteX187" fmla="*/ 3497437 w 3888921"/>
                  <a:gd name="connsiteY187" fmla="*/ 0 h 582384"/>
                  <a:gd name="connsiteX188" fmla="*/ 3512356 w 3888921"/>
                  <a:gd name="connsiteY188" fmla="*/ 0 h 582384"/>
                  <a:gd name="connsiteX189" fmla="*/ 3528574 w 3888921"/>
                  <a:gd name="connsiteY189" fmla="*/ 0 h 582384"/>
                  <a:gd name="connsiteX190" fmla="*/ 3558180 w 3888921"/>
                  <a:gd name="connsiteY190" fmla="*/ 0 h 582384"/>
                  <a:gd name="connsiteX191" fmla="*/ 3565921 w 3888921"/>
                  <a:gd name="connsiteY191" fmla="*/ 0 h 582384"/>
                  <a:gd name="connsiteX192" fmla="*/ 3573099 w 3888921"/>
                  <a:gd name="connsiteY192" fmla="*/ 0 h 582384"/>
                  <a:gd name="connsiteX193" fmla="*/ 3576232 w 3888921"/>
                  <a:gd name="connsiteY193" fmla="*/ 0 h 582384"/>
                  <a:gd name="connsiteX194" fmla="*/ 3610446 w 3888921"/>
                  <a:gd name="connsiteY194" fmla="*/ 0 h 582384"/>
                  <a:gd name="connsiteX195" fmla="*/ 3626664 w 3888921"/>
                  <a:gd name="connsiteY195" fmla="*/ 0 h 582384"/>
                  <a:gd name="connsiteX196" fmla="*/ 3636975 w 3888921"/>
                  <a:gd name="connsiteY196" fmla="*/ 0 h 582384"/>
                  <a:gd name="connsiteX197" fmla="*/ 3644716 w 3888921"/>
                  <a:gd name="connsiteY197" fmla="*/ 0 h 582384"/>
                  <a:gd name="connsiteX198" fmla="*/ 3661554 w 3888921"/>
                  <a:gd name="connsiteY198" fmla="*/ 0 h 582384"/>
                  <a:gd name="connsiteX199" fmla="*/ 3674322 w 3888921"/>
                  <a:gd name="connsiteY199" fmla="*/ 0 h 582384"/>
                  <a:gd name="connsiteX200" fmla="*/ 3689241 w 3888921"/>
                  <a:gd name="connsiteY200" fmla="*/ 0 h 582384"/>
                  <a:gd name="connsiteX201" fmla="*/ 3705459 w 3888921"/>
                  <a:gd name="connsiteY201" fmla="*/ 0 h 582384"/>
                  <a:gd name="connsiteX202" fmla="*/ 3725430 w 3888921"/>
                  <a:gd name="connsiteY202" fmla="*/ 0 h 582384"/>
                  <a:gd name="connsiteX203" fmla="*/ 3740349 w 3888921"/>
                  <a:gd name="connsiteY203" fmla="*/ 0 h 582384"/>
                  <a:gd name="connsiteX204" fmla="*/ 3742806 w 3888921"/>
                  <a:gd name="connsiteY204" fmla="*/ 0 h 582384"/>
                  <a:gd name="connsiteX205" fmla="*/ 3753117 w 3888921"/>
                  <a:gd name="connsiteY205" fmla="*/ 0 h 582384"/>
                  <a:gd name="connsiteX206" fmla="*/ 3756042 w 3888921"/>
                  <a:gd name="connsiteY206" fmla="*/ 0 h 582384"/>
                  <a:gd name="connsiteX207" fmla="*/ 3777696 w 3888921"/>
                  <a:gd name="connsiteY207" fmla="*/ 0 h 582384"/>
                  <a:gd name="connsiteX208" fmla="*/ 3785497 w 3888921"/>
                  <a:gd name="connsiteY208" fmla="*/ 0 h 582384"/>
                  <a:gd name="connsiteX209" fmla="*/ 3793914 w 3888921"/>
                  <a:gd name="connsiteY209" fmla="*/ 0 h 582384"/>
                  <a:gd name="connsiteX210" fmla="*/ 3804225 w 3888921"/>
                  <a:gd name="connsiteY210" fmla="*/ 0 h 582384"/>
                  <a:gd name="connsiteX211" fmla="*/ 3819918 w 3888921"/>
                  <a:gd name="connsiteY211" fmla="*/ 0 h 582384"/>
                  <a:gd name="connsiteX212" fmla="*/ 3821601 w 3888921"/>
                  <a:gd name="connsiteY212" fmla="*/ 0 h 582384"/>
                  <a:gd name="connsiteX213" fmla="*/ 3834837 w 3888921"/>
                  <a:gd name="connsiteY213" fmla="*/ 0 h 582384"/>
                  <a:gd name="connsiteX214" fmla="*/ 3841572 w 3888921"/>
                  <a:gd name="connsiteY214" fmla="*/ 0 h 582384"/>
                  <a:gd name="connsiteX215" fmla="*/ 3849373 w 3888921"/>
                  <a:gd name="connsiteY215" fmla="*/ 0 h 582384"/>
                  <a:gd name="connsiteX216" fmla="*/ 3856491 w 3888921"/>
                  <a:gd name="connsiteY216" fmla="*/ 0 h 582384"/>
                  <a:gd name="connsiteX217" fmla="*/ 3864292 w 3888921"/>
                  <a:gd name="connsiteY217" fmla="*/ 0 h 582384"/>
                  <a:gd name="connsiteX218" fmla="*/ 3872709 w 3888921"/>
                  <a:gd name="connsiteY218" fmla="*/ 0 h 582384"/>
                  <a:gd name="connsiteX219" fmla="*/ 3888402 w 3888921"/>
                  <a:gd name="connsiteY219" fmla="*/ 0 h 582384"/>
                  <a:gd name="connsiteX220" fmla="*/ 3888921 w 3888921"/>
                  <a:gd name="connsiteY220" fmla="*/ 0 h 582384"/>
                  <a:gd name="connsiteX221" fmla="*/ 3743325 w 3888921"/>
                  <a:gd name="connsiteY221" fmla="*/ 582384 h 582384"/>
                  <a:gd name="connsiteX222" fmla="*/ 3742806 w 3888921"/>
                  <a:gd name="connsiteY222" fmla="*/ 582384 h 582384"/>
                  <a:gd name="connsiteX223" fmla="*/ 3727113 w 3888921"/>
                  <a:gd name="connsiteY223" fmla="*/ 582384 h 582384"/>
                  <a:gd name="connsiteX224" fmla="*/ 3718696 w 3888921"/>
                  <a:gd name="connsiteY224" fmla="*/ 582384 h 582384"/>
                  <a:gd name="connsiteX225" fmla="*/ 3710895 w 3888921"/>
                  <a:gd name="connsiteY225" fmla="*/ 582384 h 582384"/>
                  <a:gd name="connsiteX226" fmla="*/ 3703777 w 3888921"/>
                  <a:gd name="connsiteY226" fmla="*/ 582384 h 582384"/>
                  <a:gd name="connsiteX227" fmla="*/ 3695976 w 3888921"/>
                  <a:gd name="connsiteY227" fmla="*/ 582384 h 582384"/>
                  <a:gd name="connsiteX228" fmla="*/ 3689241 w 3888921"/>
                  <a:gd name="connsiteY228" fmla="*/ 582384 h 582384"/>
                  <a:gd name="connsiteX229" fmla="*/ 3676005 w 3888921"/>
                  <a:gd name="connsiteY229" fmla="*/ 582384 h 582384"/>
                  <a:gd name="connsiteX230" fmla="*/ 3674322 w 3888921"/>
                  <a:gd name="connsiteY230" fmla="*/ 582384 h 582384"/>
                  <a:gd name="connsiteX231" fmla="*/ 3658629 w 3888921"/>
                  <a:gd name="connsiteY231" fmla="*/ 582384 h 582384"/>
                  <a:gd name="connsiteX232" fmla="*/ 3648318 w 3888921"/>
                  <a:gd name="connsiteY232" fmla="*/ 582384 h 582384"/>
                  <a:gd name="connsiteX233" fmla="*/ 3639901 w 3888921"/>
                  <a:gd name="connsiteY233" fmla="*/ 582384 h 582384"/>
                  <a:gd name="connsiteX234" fmla="*/ 3632100 w 3888921"/>
                  <a:gd name="connsiteY234" fmla="*/ 582384 h 582384"/>
                  <a:gd name="connsiteX235" fmla="*/ 3610446 w 3888921"/>
                  <a:gd name="connsiteY235" fmla="*/ 582384 h 582384"/>
                  <a:gd name="connsiteX236" fmla="*/ 3607521 w 3888921"/>
                  <a:gd name="connsiteY236" fmla="*/ 582384 h 582384"/>
                  <a:gd name="connsiteX237" fmla="*/ 3597210 w 3888921"/>
                  <a:gd name="connsiteY237" fmla="*/ 582384 h 582384"/>
                  <a:gd name="connsiteX238" fmla="*/ 3594753 w 3888921"/>
                  <a:gd name="connsiteY238" fmla="*/ 582384 h 582384"/>
                  <a:gd name="connsiteX239" fmla="*/ 3579834 w 3888921"/>
                  <a:gd name="connsiteY239" fmla="*/ 582384 h 582384"/>
                  <a:gd name="connsiteX240" fmla="*/ 3559863 w 3888921"/>
                  <a:gd name="connsiteY240" fmla="*/ 582384 h 582384"/>
                  <a:gd name="connsiteX241" fmla="*/ 3543645 w 3888921"/>
                  <a:gd name="connsiteY241" fmla="*/ 582384 h 582384"/>
                  <a:gd name="connsiteX242" fmla="*/ 3528726 w 3888921"/>
                  <a:gd name="connsiteY242" fmla="*/ 582384 h 582384"/>
                  <a:gd name="connsiteX243" fmla="*/ 3515958 w 3888921"/>
                  <a:gd name="connsiteY243" fmla="*/ 582384 h 582384"/>
                  <a:gd name="connsiteX244" fmla="*/ 3499120 w 3888921"/>
                  <a:gd name="connsiteY244" fmla="*/ 582384 h 582384"/>
                  <a:gd name="connsiteX245" fmla="*/ 3491379 w 3888921"/>
                  <a:gd name="connsiteY245" fmla="*/ 582384 h 582384"/>
                  <a:gd name="connsiteX246" fmla="*/ 3481068 w 3888921"/>
                  <a:gd name="connsiteY246" fmla="*/ 582384 h 582384"/>
                  <a:gd name="connsiteX247" fmla="*/ 3464850 w 3888921"/>
                  <a:gd name="connsiteY247" fmla="*/ 582384 h 582384"/>
                  <a:gd name="connsiteX248" fmla="*/ 3430636 w 3888921"/>
                  <a:gd name="connsiteY248" fmla="*/ 582384 h 582384"/>
                  <a:gd name="connsiteX249" fmla="*/ 3427503 w 3888921"/>
                  <a:gd name="connsiteY249" fmla="*/ 582384 h 582384"/>
                  <a:gd name="connsiteX250" fmla="*/ 3420325 w 3888921"/>
                  <a:gd name="connsiteY250" fmla="*/ 582384 h 582384"/>
                  <a:gd name="connsiteX251" fmla="*/ 3412584 w 3888921"/>
                  <a:gd name="connsiteY251" fmla="*/ 582384 h 582384"/>
                  <a:gd name="connsiteX252" fmla="*/ 3382978 w 3888921"/>
                  <a:gd name="connsiteY252" fmla="*/ 582384 h 582384"/>
                  <a:gd name="connsiteX253" fmla="*/ 3366760 w 3888921"/>
                  <a:gd name="connsiteY253" fmla="*/ 582384 h 582384"/>
                  <a:gd name="connsiteX254" fmla="*/ 3351842 w 3888921"/>
                  <a:gd name="connsiteY254" fmla="*/ 582384 h 582384"/>
                  <a:gd name="connsiteX255" fmla="*/ 3348708 w 3888921"/>
                  <a:gd name="connsiteY255" fmla="*/ 582384 h 582384"/>
                  <a:gd name="connsiteX256" fmla="*/ 3331870 w 3888921"/>
                  <a:gd name="connsiteY256" fmla="*/ 582384 h 582384"/>
                  <a:gd name="connsiteX257" fmla="*/ 3314495 w 3888921"/>
                  <a:gd name="connsiteY257" fmla="*/ 582384 h 582384"/>
                  <a:gd name="connsiteX258" fmla="*/ 3304184 w 3888921"/>
                  <a:gd name="connsiteY258" fmla="*/ 582384 h 582384"/>
                  <a:gd name="connsiteX259" fmla="*/ 3287966 w 3888921"/>
                  <a:gd name="connsiteY259" fmla="*/ 582384 h 582384"/>
                  <a:gd name="connsiteX260" fmla="*/ 3263386 w 3888921"/>
                  <a:gd name="connsiteY260" fmla="*/ 582384 h 582384"/>
                  <a:gd name="connsiteX261" fmla="*/ 3253075 w 3888921"/>
                  <a:gd name="connsiteY261" fmla="*/ 582384 h 582384"/>
                  <a:gd name="connsiteX262" fmla="*/ 3250618 w 3888921"/>
                  <a:gd name="connsiteY262" fmla="*/ 582384 h 582384"/>
                  <a:gd name="connsiteX263" fmla="*/ 3237383 w 3888921"/>
                  <a:gd name="connsiteY263" fmla="*/ 582384 h 582384"/>
                  <a:gd name="connsiteX264" fmla="*/ 3235700 w 3888921"/>
                  <a:gd name="connsiteY264" fmla="*/ 582384 h 582384"/>
                  <a:gd name="connsiteX265" fmla="*/ 3215728 w 3888921"/>
                  <a:gd name="connsiteY265" fmla="*/ 582384 h 582384"/>
                  <a:gd name="connsiteX266" fmla="*/ 3207927 w 3888921"/>
                  <a:gd name="connsiteY266" fmla="*/ 582384 h 582384"/>
                  <a:gd name="connsiteX267" fmla="*/ 3199510 w 3888921"/>
                  <a:gd name="connsiteY267" fmla="*/ 582384 h 582384"/>
                  <a:gd name="connsiteX268" fmla="*/ 3184592 w 3888921"/>
                  <a:gd name="connsiteY268" fmla="*/ 582384 h 582384"/>
                  <a:gd name="connsiteX269" fmla="*/ 3171824 w 3888921"/>
                  <a:gd name="connsiteY269" fmla="*/ 582384 h 582384"/>
                  <a:gd name="connsiteX270" fmla="*/ 3168898 w 3888921"/>
                  <a:gd name="connsiteY270" fmla="*/ 582384 h 582384"/>
                  <a:gd name="connsiteX271" fmla="*/ 3158588 w 3888921"/>
                  <a:gd name="connsiteY271" fmla="*/ 582384 h 582384"/>
                  <a:gd name="connsiteX272" fmla="*/ 3147244 w 3888921"/>
                  <a:gd name="connsiteY272" fmla="*/ 582384 h 582384"/>
                  <a:gd name="connsiteX273" fmla="*/ 3139443 w 3888921"/>
                  <a:gd name="connsiteY273" fmla="*/ 582384 h 582384"/>
                  <a:gd name="connsiteX274" fmla="*/ 3136934 w 3888921"/>
                  <a:gd name="connsiteY274" fmla="*/ 582384 h 582384"/>
                  <a:gd name="connsiteX275" fmla="*/ 3129132 w 3888921"/>
                  <a:gd name="connsiteY275" fmla="*/ 582384 h 582384"/>
                  <a:gd name="connsiteX276" fmla="*/ 3120716 w 3888921"/>
                  <a:gd name="connsiteY276" fmla="*/ 582384 h 582384"/>
                  <a:gd name="connsiteX277" fmla="*/ 3105023 w 3888921"/>
                  <a:gd name="connsiteY277" fmla="*/ 582384 h 582384"/>
                  <a:gd name="connsiteX278" fmla="*/ 3091785 w 3888921"/>
                  <a:gd name="connsiteY278" fmla="*/ 582384 h 582384"/>
                  <a:gd name="connsiteX279" fmla="*/ 3090104 w 3888921"/>
                  <a:gd name="connsiteY279" fmla="*/ 582384 h 582384"/>
                  <a:gd name="connsiteX280" fmla="*/ 3083368 w 3888921"/>
                  <a:gd name="connsiteY280" fmla="*/ 582384 h 582384"/>
                  <a:gd name="connsiteX281" fmla="*/ 3075567 w 3888921"/>
                  <a:gd name="connsiteY281" fmla="*/ 582384 h 582384"/>
                  <a:gd name="connsiteX282" fmla="*/ 3070132 w 3888921"/>
                  <a:gd name="connsiteY282" fmla="*/ 582384 h 582384"/>
                  <a:gd name="connsiteX283" fmla="*/ 3068450 w 3888921"/>
                  <a:gd name="connsiteY283" fmla="*/ 582384 h 582384"/>
                  <a:gd name="connsiteX284" fmla="*/ 3060648 w 3888921"/>
                  <a:gd name="connsiteY284" fmla="*/ 582384 h 582384"/>
                  <a:gd name="connsiteX285" fmla="*/ 3040677 w 3888921"/>
                  <a:gd name="connsiteY285" fmla="*/ 582384 h 582384"/>
                  <a:gd name="connsiteX286" fmla="*/ 3026228 w 3888921"/>
                  <a:gd name="connsiteY286" fmla="*/ 582384 h 582384"/>
                  <a:gd name="connsiteX287" fmla="*/ 3023301 w 3888921"/>
                  <a:gd name="connsiteY287" fmla="*/ 582384 h 582384"/>
                  <a:gd name="connsiteX288" fmla="*/ 3012990 w 3888921"/>
                  <a:gd name="connsiteY288" fmla="*/ 582384 h 582384"/>
                  <a:gd name="connsiteX289" fmla="*/ 3004574 w 3888921"/>
                  <a:gd name="connsiteY289" fmla="*/ 582384 h 582384"/>
                  <a:gd name="connsiteX290" fmla="*/ 3001648 w 3888921"/>
                  <a:gd name="connsiteY290" fmla="*/ 582384 h 582384"/>
                  <a:gd name="connsiteX291" fmla="*/ 2996772 w 3888921"/>
                  <a:gd name="connsiteY291" fmla="*/ 582384 h 582384"/>
                  <a:gd name="connsiteX292" fmla="*/ 2991338 w 3888921"/>
                  <a:gd name="connsiteY292" fmla="*/ 582384 h 582384"/>
                  <a:gd name="connsiteX293" fmla="*/ 2972193 w 3888921"/>
                  <a:gd name="connsiteY293" fmla="*/ 582384 h 582384"/>
                  <a:gd name="connsiteX294" fmla="*/ 2961882 w 3888921"/>
                  <a:gd name="connsiteY294" fmla="*/ 582384 h 582384"/>
                  <a:gd name="connsiteX295" fmla="*/ 2959425 w 3888921"/>
                  <a:gd name="connsiteY295" fmla="*/ 582384 h 582384"/>
                  <a:gd name="connsiteX296" fmla="*/ 2946189 w 3888921"/>
                  <a:gd name="connsiteY296" fmla="*/ 582384 h 582384"/>
                  <a:gd name="connsiteX297" fmla="*/ 2944506 w 3888921"/>
                  <a:gd name="connsiteY297" fmla="*/ 582384 h 582384"/>
                  <a:gd name="connsiteX298" fmla="*/ 2937772 w 3888921"/>
                  <a:gd name="connsiteY298" fmla="*/ 582384 h 582384"/>
                  <a:gd name="connsiteX299" fmla="*/ 2924535 w 3888921"/>
                  <a:gd name="connsiteY299" fmla="*/ 582384 h 582384"/>
                  <a:gd name="connsiteX300" fmla="*/ 2922853 w 3888921"/>
                  <a:gd name="connsiteY300" fmla="*/ 582384 h 582384"/>
                  <a:gd name="connsiteX301" fmla="*/ 2908317 w 3888921"/>
                  <a:gd name="connsiteY301" fmla="*/ 582384 h 582384"/>
                  <a:gd name="connsiteX302" fmla="*/ 2893398 w 3888921"/>
                  <a:gd name="connsiteY302" fmla="*/ 582384 h 582384"/>
                  <a:gd name="connsiteX303" fmla="*/ 2880630 w 3888921"/>
                  <a:gd name="connsiteY303" fmla="*/ 582384 h 582384"/>
                  <a:gd name="connsiteX304" fmla="*/ 2877705 w 3888921"/>
                  <a:gd name="connsiteY304" fmla="*/ 582384 h 582384"/>
                  <a:gd name="connsiteX305" fmla="*/ 2867394 w 3888921"/>
                  <a:gd name="connsiteY305" fmla="*/ 582384 h 582384"/>
                  <a:gd name="connsiteX306" fmla="*/ 2858977 w 3888921"/>
                  <a:gd name="connsiteY306" fmla="*/ 582384 h 582384"/>
                  <a:gd name="connsiteX307" fmla="*/ 2856051 w 3888921"/>
                  <a:gd name="connsiteY307" fmla="*/ 582384 h 582384"/>
                  <a:gd name="connsiteX308" fmla="*/ 2845740 w 3888921"/>
                  <a:gd name="connsiteY308" fmla="*/ 582384 h 582384"/>
                  <a:gd name="connsiteX309" fmla="*/ 2829522 w 3888921"/>
                  <a:gd name="connsiteY309" fmla="*/ 582384 h 582384"/>
                  <a:gd name="connsiteX310" fmla="*/ 2813829 w 3888921"/>
                  <a:gd name="connsiteY310" fmla="*/ 582384 h 582384"/>
                  <a:gd name="connsiteX311" fmla="*/ 2798910 w 3888921"/>
                  <a:gd name="connsiteY311" fmla="*/ 582384 h 582384"/>
                  <a:gd name="connsiteX312" fmla="*/ 2792175 w 3888921"/>
                  <a:gd name="connsiteY312" fmla="*/ 582384 h 582384"/>
                  <a:gd name="connsiteX313" fmla="*/ 2778939 w 3888921"/>
                  <a:gd name="connsiteY313" fmla="*/ 582384 h 582384"/>
                  <a:gd name="connsiteX314" fmla="*/ 2777256 w 3888921"/>
                  <a:gd name="connsiteY314" fmla="*/ 582384 h 582384"/>
                  <a:gd name="connsiteX315" fmla="*/ 2735034 w 3888921"/>
                  <a:gd name="connsiteY315" fmla="*/ 582384 h 582384"/>
                  <a:gd name="connsiteX316" fmla="*/ 2713380 w 3888921"/>
                  <a:gd name="connsiteY316" fmla="*/ 582384 h 582384"/>
                  <a:gd name="connsiteX317" fmla="*/ 2710455 w 3888921"/>
                  <a:gd name="connsiteY317" fmla="*/ 582384 h 582384"/>
                  <a:gd name="connsiteX318" fmla="*/ 2700144 w 3888921"/>
                  <a:gd name="connsiteY318" fmla="*/ 582384 h 582384"/>
                  <a:gd name="connsiteX319" fmla="*/ 2646579 w 3888921"/>
                  <a:gd name="connsiteY319" fmla="*/ 582384 h 582384"/>
                  <a:gd name="connsiteX320" fmla="*/ 2631660 w 3888921"/>
                  <a:gd name="connsiteY320" fmla="*/ 582384 h 582384"/>
                  <a:gd name="connsiteX321" fmla="*/ 2602055 w 3888921"/>
                  <a:gd name="connsiteY321" fmla="*/ 582384 h 582384"/>
                  <a:gd name="connsiteX322" fmla="*/ 2567784 w 3888921"/>
                  <a:gd name="connsiteY322" fmla="*/ 582384 h 582384"/>
                  <a:gd name="connsiteX323" fmla="*/ 2533571 w 3888921"/>
                  <a:gd name="connsiteY323" fmla="*/ 582384 h 582384"/>
                  <a:gd name="connsiteX324" fmla="*/ 2523260 w 3888921"/>
                  <a:gd name="connsiteY324" fmla="*/ 582384 h 582384"/>
                  <a:gd name="connsiteX325" fmla="*/ 2469695 w 3888921"/>
                  <a:gd name="connsiteY325" fmla="*/ 582384 h 582384"/>
                  <a:gd name="connsiteX326" fmla="*/ 2454776 w 3888921"/>
                  <a:gd name="connsiteY326" fmla="*/ 582384 h 582384"/>
                  <a:gd name="connsiteX327" fmla="*/ 2434804 w 3888921"/>
                  <a:gd name="connsiteY327" fmla="*/ 582384 h 582384"/>
                  <a:gd name="connsiteX328" fmla="*/ 2390900 w 3888921"/>
                  <a:gd name="connsiteY328" fmla="*/ 582384 h 582384"/>
                  <a:gd name="connsiteX329" fmla="*/ 2366320 w 3888921"/>
                  <a:gd name="connsiteY329" fmla="*/ 582384 h 582384"/>
                  <a:gd name="connsiteX330" fmla="*/ 2356010 w 3888921"/>
                  <a:gd name="connsiteY330" fmla="*/ 582384 h 582384"/>
                  <a:gd name="connsiteX331" fmla="*/ 2310861 w 3888921"/>
                  <a:gd name="connsiteY331" fmla="*/ 582384 h 582384"/>
                  <a:gd name="connsiteX332" fmla="*/ 2302444 w 3888921"/>
                  <a:gd name="connsiteY332" fmla="*/ 582384 h 582384"/>
                  <a:gd name="connsiteX333" fmla="*/ 2287526 w 3888921"/>
                  <a:gd name="connsiteY333" fmla="*/ 582384 h 582384"/>
                  <a:gd name="connsiteX334" fmla="*/ 2242377 w 3888921"/>
                  <a:gd name="connsiteY334" fmla="*/ 582384 h 582384"/>
                  <a:gd name="connsiteX335" fmla="*/ 2232066 w 3888921"/>
                  <a:gd name="connsiteY335" fmla="*/ 582384 h 582384"/>
                  <a:gd name="connsiteX336" fmla="*/ 2223650 w 3888921"/>
                  <a:gd name="connsiteY336" fmla="*/ 582384 h 582384"/>
                  <a:gd name="connsiteX337" fmla="*/ 2201992 w 3888921"/>
                  <a:gd name="connsiteY337" fmla="*/ 582384 h 582384"/>
                  <a:gd name="connsiteX338" fmla="*/ 2178501 w 3888921"/>
                  <a:gd name="connsiteY338" fmla="*/ 582384 h 582384"/>
                  <a:gd name="connsiteX339" fmla="*/ 2163583 w 3888921"/>
                  <a:gd name="connsiteY339" fmla="*/ 582384 h 582384"/>
                  <a:gd name="connsiteX340" fmla="*/ 2143611 w 3888921"/>
                  <a:gd name="connsiteY340" fmla="*/ 582384 h 582384"/>
                  <a:gd name="connsiteX341" fmla="*/ 2133509 w 3888921"/>
                  <a:gd name="connsiteY341" fmla="*/ 582384 h 582384"/>
                  <a:gd name="connsiteX342" fmla="*/ 2123198 w 3888921"/>
                  <a:gd name="connsiteY342" fmla="*/ 582384 h 582384"/>
                  <a:gd name="connsiteX343" fmla="*/ 2099706 w 3888921"/>
                  <a:gd name="connsiteY343" fmla="*/ 582384 h 582384"/>
                  <a:gd name="connsiteX344" fmla="*/ 2075127 w 3888921"/>
                  <a:gd name="connsiteY344" fmla="*/ 582384 h 582384"/>
                  <a:gd name="connsiteX345" fmla="*/ 2069633 w 3888921"/>
                  <a:gd name="connsiteY345" fmla="*/ 582384 h 582384"/>
                  <a:gd name="connsiteX346" fmla="*/ 2064816 w 3888921"/>
                  <a:gd name="connsiteY346" fmla="*/ 582384 h 582384"/>
                  <a:gd name="connsiteX347" fmla="*/ 2054714 w 3888921"/>
                  <a:gd name="connsiteY347" fmla="*/ 582384 h 582384"/>
                  <a:gd name="connsiteX348" fmla="*/ 2034742 w 3888921"/>
                  <a:gd name="connsiteY348" fmla="*/ 582384 h 582384"/>
                  <a:gd name="connsiteX349" fmla="*/ 2011251 w 3888921"/>
                  <a:gd name="connsiteY349" fmla="*/ 582384 h 582384"/>
                  <a:gd name="connsiteX350" fmla="*/ 1996332 w 3888921"/>
                  <a:gd name="connsiteY350" fmla="*/ 582384 h 582384"/>
                  <a:gd name="connsiteX351" fmla="*/ 1990838 w 3888921"/>
                  <a:gd name="connsiteY351" fmla="*/ 582384 h 582384"/>
                  <a:gd name="connsiteX352" fmla="*/ 1966258 w 3888921"/>
                  <a:gd name="connsiteY352" fmla="*/ 582384 h 582384"/>
                  <a:gd name="connsiteX353" fmla="*/ 1955948 w 3888921"/>
                  <a:gd name="connsiteY353" fmla="*/ 582384 h 582384"/>
                  <a:gd name="connsiteX354" fmla="*/ 1932456 w 3888921"/>
                  <a:gd name="connsiteY354" fmla="*/ 582384 h 582384"/>
                  <a:gd name="connsiteX355" fmla="*/ 1910799 w 3888921"/>
                  <a:gd name="connsiteY355" fmla="*/ 582384 h 582384"/>
                  <a:gd name="connsiteX356" fmla="*/ 1902382 w 3888921"/>
                  <a:gd name="connsiteY356" fmla="*/ 582384 h 582384"/>
                  <a:gd name="connsiteX357" fmla="*/ 1887464 w 3888921"/>
                  <a:gd name="connsiteY357" fmla="*/ 582384 h 582384"/>
                  <a:gd name="connsiteX358" fmla="*/ 1842315 w 3888921"/>
                  <a:gd name="connsiteY358" fmla="*/ 582384 h 582384"/>
                  <a:gd name="connsiteX359" fmla="*/ 1832004 w 3888921"/>
                  <a:gd name="connsiteY359" fmla="*/ 582384 h 582384"/>
                  <a:gd name="connsiteX360" fmla="*/ 1823588 w 3888921"/>
                  <a:gd name="connsiteY360" fmla="*/ 582384 h 582384"/>
                  <a:gd name="connsiteX361" fmla="*/ 1778439 w 3888921"/>
                  <a:gd name="connsiteY361" fmla="*/ 582384 h 582384"/>
                  <a:gd name="connsiteX362" fmla="*/ 1763520 w 3888921"/>
                  <a:gd name="connsiteY362" fmla="*/ 582384 h 582384"/>
                  <a:gd name="connsiteX363" fmla="*/ 1743549 w 3888921"/>
                  <a:gd name="connsiteY363" fmla="*/ 582384 h 582384"/>
                  <a:gd name="connsiteX364" fmla="*/ 1699644 w 3888921"/>
                  <a:gd name="connsiteY364" fmla="*/ 582384 h 582384"/>
                  <a:gd name="connsiteX365" fmla="*/ 1675065 w 3888921"/>
                  <a:gd name="connsiteY365" fmla="*/ 582384 h 582384"/>
                  <a:gd name="connsiteX366" fmla="*/ 1664754 w 3888921"/>
                  <a:gd name="connsiteY366" fmla="*/ 582384 h 582384"/>
                  <a:gd name="connsiteX367" fmla="*/ 1611189 w 3888921"/>
                  <a:gd name="connsiteY367" fmla="*/ 582384 h 582384"/>
                  <a:gd name="connsiteX368" fmla="*/ 1596270 w 3888921"/>
                  <a:gd name="connsiteY368" fmla="*/ 582384 h 582384"/>
                  <a:gd name="connsiteX369" fmla="*/ 1566665 w 3888921"/>
                  <a:gd name="connsiteY369" fmla="*/ 582384 h 582384"/>
                  <a:gd name="connsiteX370" fmla="*/ 1532394 w 3888921"/>
                  <a:gd name="connsiteY370" fmla="*/ 582384 h 582384"/>
                  <a:gd name="connsiteX371" fmla="*/ 1498181 w 3888921"/>
                  <a:gd name="connsiteY371" fmla="*/ 582384 h 582384"/>
                  <a:gd name="connsiteX372" fmla="*/ 1487870 w 3888921"/>
                  <a:gd name="connsiteY372" fmla="*/ 582384 h 582384"/>
                  <a:gd name="connsiteX373" fmla="*/ 1434304 w 3888921"/>
                  <a:gd name="connsiteY373" fmla="*/ 582384 h 582384"/>
                  <a:gd name="connsiteX374" fmla="*/ 1419386 w 3888921"/>
                  <a:gd name="connsiteY374" fmla="*/ 582384 h 582384"/>
                  <a:gd name="connsiteX375" fmla="*/ 1399414 w 3888921"/>
                  <a:gd name="connsiteY375" fmla="*/ 582384 h 582384"/>
                  <a:gd name="connsiteX376" fmla="*/ 1355510 w 3888921"/>
                  <a:gd name="connsiteY376" fmla="*/ 582384 h 582384"/>
                  <a:gd name="connsiteX377" fmla="*/ 1330930 w 3888921"/>
                  <a:gd name="connsiteY377" fmla="*/ 582384 h 582384"/>
                  <a:gd name="connsiteX378" fmla="*/ 1320620 w 3888921"/>
                  <a:gd name="connsiteY378" fmla="*/ 582384 h 582384"/>
                  <a:gd name="connsiteX379" fmla="*/ 1304927 w 3888921"/>
                  <a:gd name="connsiteY379" fmla="*/ 582384 h 582384"/>
                  <a:gd name="connsiteX380" fmla="*/ 1275471 w 3888921"/>
                  <a:gd name="connsiteY380" fmla="*/ 582384 h 582384"/>
                  <a:gd name="connsiteX381" fmla="*/ 1267054 w 3888921"/>
                  <a:gd name="connsiteY381" fmla="*/ 582384 h 582384"/>
                  <a:gd name="connsiteX382" fmla="*/ 1252135 w 3888921"/>
                  <a:gd name="connsiteY382" fmla="*/ 582384 h 582384"/>
                  <a:gd name="connsiteX383" fmla="*/ 1236443 w 3888921"/>
                  <a:gd name="connsiteY383" fmla="*/ 582384 h 582384"/>
                  <a:gd name="connsiteX384" fmla="*/ 1226132 w 3888921"/>
                  <a:gd name="connsiteY384" fmla="*/ 582384 h 582384"/>
                  <a:gd name="connsiteX385" fmla="*/ 1206987 w 3888921"/>
                  <a:gd name="connsiteY385" fmla="*/ 582384 h 582384"/>
                  <a:gd name="connsiteX386" fmla="*/ 1196676 w 3888921"/>
                  <a:gd name="connsiteY386" fmla="*/ 582384 h 582384"/>
                  <a:gd name="connsiteX387" fmla="*/ 1188259 w 3888921"/>
                  <a:gd name="connsiteY387" fmla="*/ 582384 h 582384"/>
                  <a:gd name="connsiteX388" fmla="*/ 1172567 w 3888921"/>
                  <a:gd name="connsiteY388" fmla="*/ 582384 h 582384"/>
                  <a:gd name="connsiteX389" fmla="*/ 1157648 w 3888921"/>
                  <a:gd name="connsiteY389" fmla="*/ 582384 h 582384"/>
                  <a:gd name="connsiteX390" fmla="*/ 1143111 w 3888921"/>
                  <a:gd name="connsiteY390" fmla="*/ 582384 h 582384"/>
                  <a:gd name="connsiteX391" fmla="*/ 1137676 w 3888921"/>
                  <a:gd name="connsiteY391" fmla="*/ 582384 h 582384"/>
                  <a:gd name="connsiteX392" fmla="*/ 1128192 w 3888921"/>
                  <a:gd name="connsiteY392" fmla="*/ 582384 h 582384"/>
                  <a:gd name="connsiteX393" fmla="*/ 1108221 w 3888921"/>
                  <a:gd name="connsiteY393" fmla="*/ 582384 h 582384"/>
                  <a:gd name="connsiteX394" fmla="*/ 1093772 w 3888921"/>
                  <a:gd name="connsiteY394" fmla="*/ 582384 h 582384"/>
                  <a:gd name="connsiteX395" fmla="*/ 1069192 w 3888921"/>
                  <a:gd name="connsiteY395" fmla="*/ 582384 h 582384"/>
                  <a:gd name="connsiteX396" fmla="*/ 1064316 w 3888921"/>
                  <a:gd name="connsiteY396" fmla="*/ 582384 h 582384"/>
                  <a:gd name="connsiteX397" fmla="*/ 1058882 w 3888921"/>
                  <a:gd name="connsiteY397" fmla="*/ 582384 h 582384"/>
                  <a:gd name="connsiteX398" fmla="*/ 1039737 w 3888921"/>
                  <a:gd name="connsiteY398" fmla="*/ 582384 h 582384"/>
                  <a:gd name="connsiteX399" fmla="*/ 1029426 w 3888921"/>
                  <a:gd name="connsiteY399" fmla="*/ 582384 h 582384"/>
                  <a:gd name="connsiteX400" fmla="*/ 1013733 w 3888921"/>
                  <a:gd name="connsiteY400" fmla="*/ 582384 h 582384"/>
                  <a:gd name="connsiteX401" fmla="*/ 1005316 w 3888921"/>
                  <a:gd name="connsiteY401" fmla="*/ 582384 h 582384"/>
                  <a:gd name="connsiteX402" fmla="*/ 990398 w 3888921"/>
                  <a:gd name="connsiteY402" fmla="*/ 582384 h 582384"/>
                  <a:gd name="connsiteX403" fmla="*/ 975861 w 3888921"/>
                  <a:gd name="connsiteY403" fmla="*/ 582384 h 582384"/>
                  <a:gd name="connsiteX404" fmla="*/ 960942 w 3888921"/>
                  <a:gd name="connsiteY404" fmla="*/ 582384 h 582384"/>
                  <a:gd name="connsiteX405" fmla="*/ 945249 w 3888921"/>
                  <a:gd name="connsiteY405" fmla="*/ 582384 h 582384"/>
                  <a:gd name="connsiteX406" fmla="*/ 934938 w 3888921"/>
                  <a:gd name="connsiteY406" fmla="*/ 582384 h 582384"/>
                  <a:gd name="connsiteX407" fmla="*/ 926522 w 3888921"/>
                  <a:gd name="connsiteY407" fmla="*/ 582384 h 582384"/>
                  <a:gd name="connsiteX408" fmla="*/ 897066 w 3888921"/>
                  <a:gd name="connsiteY408" fmla="*/ 582384 h 582384"/>
                  <a:gd name="connsiteX409" fmla="*/ 881373 w 3888921"/>
                  <a:gd name="connsiteY409" fmla="*/ 582384 h 582384"/>
                  <a:gd name="connsiteX410" fmla="*/ 866455 w 3888921"/>
                  <a:gd name="connsiteY410" fmla="*/ 582384 h 582384"/>
                  <a:gd name="connsiteX411" fmla="*/ 846483 w 3888921"/>
                  <a:gd name="connsiteY411" fmla="*/ 582384 h 582384"/>
                  <a:gd name="connsiteX412" fmla="*/ 802579 w 3888921"/>
                  <a:gd name="connsiteY412" fmla="*/ 582384 h 582384"/>
                  <a:gd name="connsiteX413" fmla="*/ 777999 w 3888921"/>
                  <a:gd name="connsiteY413" fmla="*/ 582384 h 582384"/>
                  <a:gd name="connsiteX414" fmla="*/ 767688 w 3888921"/>
                  <a:gd name="connsiteY414" fmla="*/ 582384 h 582384"/>
                  <a:gd name="connsiteX415" fmla="*/ 714123 w 3888921"/>
                  <a:gd name="connsiteY415" fmla="*/ 582384 h 582384"/>
                  <a:gd name="connsiteX416" fmla="*/ 699204 w 3888921"/>
                  <a:gd name="connsiteY416" fmla="*/ 582384 h 582384"/>
                  <a:gd name="connsiteX417" fmla="*/ 669599 w 3888921"/>
                  <a:gd name="connsiteY417" fmla="*/ 582384 h 582384"/>
                  <a:gd name="connsiteX418" fmla="*/ 635328 w 3888921"/>
                  <a:gd name="connsiteY418" fmla="*/ 582384 h 582384"/>
                  <a:gd name="connsiteX419" fmla="*/ 601115 w 3888921"/>
                  <a:gd name="connsiteY419" fmla="*/ 582384 h 582384"/>
                  <a:gd name="connsiteX420" fmla="*/ 590804 w 3888921"/>
                  <a:gd name="connsiteY420" fmla="*/ 582384 h 582384"/>
                  <a:gd name="connsiteX421" fmla="*/ 537239 w 3888921"/>
                  <a:gd name="connsiteY421" fmla="*/ 582384 h 582384"/>
                  <a:gd name="connsiteX422" fmla="*/ 522320 w 3888921"/>
                  <a:gd name="connsiteY422" fmla="*/ 582384 h 582384"/>
                  <a:gd name="connsiteX423" fmla="*/ 502348 w 3888921"/>
                  <a:gd name="connsiteY423" fmla="*/ 582384 h 582384"/>
                  <a:gd name="connsiteX424" fmla="*/ 458444 w 3888921"/>
                  <a:gd name="connsiteY424" fmla="*/ 582384 h 582384"/>
                  <a:gd name="connsiteX425" fmla="*/ 433864 w 3888921"/>
                  <a:gd name="connsiteY425" fmla="*/ 582384 h 582384"/>
                  <a:gd name="connsiteX426" fmla="*/ 423554 w 3888921"/>
                  <a:gd name="connsiteY426" fmla="*/ 582384 h 582384"/>
                  <a:gd name="connsiteX427" fmla="*/ 378405 w 3888921"/>
                  <a:gd name="connsiteY427" fmla="*/ 582384 h 582384"/>
                  <a:gd name="connsiteX428" fmla="*/ 369989 w 3888921"/>
                  <a:gd name="connsiteY428" fmla="*/ 582384 h 582384"/>
                  <a:gd name="connsiteX429" fmla="*/ 355070 w 3888921"/>
                  <a:gd name="connsiteY429" fmla="*/ 582384 h 582384"/>
                  <a:gd name="connsiteX430" fmla="*/ 309921 w 3888921"/>
                  <a:gd name="connsiteY430" fmla="*/ 582384 h 582384"/>
                  <a:gd name="connsiteX431" fmla="*/ 299611 w 3888921"/>
                  <a:gd name="connsiteY431" fmla="*/ 582384 h 582384"/>
                  <a:gd name="connsiteX432" fmla="*/ 291194 w 3888921"/>
                  <a:gd name="connsiteY432" fmla="*/ 582384 h 582384"/>
                  <a:gd name="connsiteX433" fmla="*/ 246045 w 3888921"/>
                  <a:gd name="connsiteY433" fmla="*/ 582384 h 582384"/>
                  <a:gd name="connsiteX434" fmla="*/ 231126 w 3888921"/>
                  <a:gd name="connsiteY434" fmla="*/ 582384 h 582384"/>
                  <a:gd name="connsiteX435" fmla="*/ 211155 w 3888921"/>
                  <a:gd name="connsiteY435" fmla="*/ 582384 h 582384"/>
                  <a:gd name="connsiteX436" fmla="*/ 167250 w 3888921"/>
                  <a:gd name="connsiteY436" fmla="*/ 582384 h 582384"/>
                  <a:gd name="connsiteX437" fmla="*/ 142671 w 3888921"/>
                  <a:gd name="connsiteY437" fmla="*/ 582384 h 582384"/>
                  <a:gd name="connsiteX438" fmla="*/ 132360 w 3888921"/>
                  <a:gd name="connsiteY438" fmla="*/ 582384 h 582384"/>
                  <a:gd name="connsiteX439" fmla="*/ 78795 w 3888921"/>
                  <a:gd name="connsiteY439" fmla="*/ 582384 h 582384"/>
                  <a:gd name="connsiteX440" fmla="*/ 63876 w 3888921"/>
                  <a:gd name="connsiteY440" fmla="*/ 582384 h 582384"/>
                  <a:gd name="connsiteX441" fmla="*/ 0 w 3888921"/>
                  <a:gd name="connsiteY441" fmla="*/ 582384 h 58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</a:cxnLst>
                <a:rect l="l" t="t" r="r" b="b"/>
                <a:pathLst>
                  <a:path w="3888921" h="582384">
                    <a:moveTo>
                      <a:pt x="145596" y="0"/>
                    </a:moveTo>
                    <a:lnTo>
                      <a:pt x="209472" y="0"/>
                    </a:lnTo>
                    <a:lnTo>
                      <a:pt x="224391" y="0"/>
                    </a:lnTo>
                    <a:lnTo>
                      <a:pt x="277956" y="0"/>
                    </a:lnTo>
                    <a:lnTo>
                      <a:pt x="288267" y="0"/>
                    </a:lnTo>
                    <a:lnTo>
                      <a:pt x="312846" y="0"/>
                    </a:lnTo>
                    <a:lnTo>
                      <a:pt x="356751" y="0"/>
                    </a:lnTo>
                    <a:lnTo>
                      <a:pt x="376723" y="0"/>
                    </a:lnTo>
                    <a:lnTo>
                      <a:pt x="391641" y="0"/>
                    </a:lnTo>
                    <a:lnTo>
                      <a:pt x="436790" y="0"/>
                    </a:lnTo>
                    <a:lnTo>
                      <a:pt x="445206" y="0"/>
                    </a:lnTo>
                    <a:lnTo>
                      <a:pt x="455517" y="0"/>
                    </a:lnTo>
                    <a:lnTo>
                      <a:pt x="500666" y="0"/>
                    </a:lnTo>
                    <a:lnTo>
                      <a:pt x="515584" y="0"/>
                    </a:lnTo>
                    <a:lnTo>
                      <a:pt x="524001" y="0"/>
                    </a:lnTo>
                    <a:lnTo>
                      <a:pt x="569150" y="0"/>
                    </a:lnTo>
                    <a:lnTo>
                      <a:pt x="579460" y="0"/>
                    </a:lnTo>
                    <a:lnTo>
                      <a:pt x="604040" y="0"/>
                    </a:lnTo>
                    <a:lnTo>
                      <a:pt x="647944" y="0"/>
                    </a:lnTo>
                    <a:lnTo>
                      <a:pt x="667916" y="0"/>
                    </a:lnTo>
                    <a:lnTo>
                      <a:pt x="682835" y="0"/>
                    </a:lnTo>
                    <a:lnTo>
                      <a:pt x="736400" y="0"/>
                    </a:lnTo>
                    <a:lnTo>
                      <a:pt x="746711" y="0"/>
                    </a:lnTo>
                    <a:lnTo>
                      <a:pt x="780924" y="0"/>
                    </a:lnTo>
                    <a:lnTo>
                      <a:pt x="815195" y="0"/>
                    </a:lnTo>
                    <a:lnTo>
                      <a:pt x="844800" y="0"/>
                    </a:lnTo>
                    <a:lnTo>
                      <a:pt x="859719" y="0"/>
                    </a:lnTo>
                    <a:lnTo>
                      <a:pt x="913284" y="0"/>
                    </a:lnTo>
                    <a:lnTo>
                      <a:pt x="923595" y="0"/>
                    </a:lnTo>
                    <a:lnTo>
                      <a:pt x="948174" y="0"/>
                    </a:lnTo>
                    <a:lnTo>
                      <a:pt x="992079" y="0"/>
                    </a:lnTo>
                    <a:lnTo>
                      <a:pt x="1012050" y="0"/>
                    </a:lnTo>
                    <a:lnTo>
                      <a:pt x="1026969" y="0"/>
                    </a:lnTo>
                    <a:lnTo>
                      <a:pt x="1042662" y="0"/>
                    </a:lnTo>
                    <a:lnTo>
                      <a:pt x="1072118" y="0"/>
                    </a:lnTo>
                    <a:lnTo>
                      <a:pt x="1080534" y="0"/>
                    </a:lnTo>
                    <a:lnTo>
                      <a:pt x="1090845" y="0"/>
                    </a:lnTo>
                    <a:lnTo>
                      <a:pt x="1106538" y="0"/>
                    </a:lnTo>
                    <a:lnTo>
                      <a:pt x="1121457" y="0"/>
                    </a:lnTo>
                    <a:lnTo>
                      <a:pt x="1135994" y="0"/>
                    </a:lnTo>
                    <a:lnTo>
                      <a:pt x="1150912" y="0"/>
                    </a:lnTo>
                    <a:lnTo>
                      <a:pt x="1159329" y="0"/>
                    </a:lnTo>
                    <a:lnTo>
                      <a:pt x="1175022" y="0"/>
                    </a:lnTo>
                    <a:lnTo>
                      <a:pt x="1185333" y="0"/>
                    </a:lnTo>
                    <a:lnTo>
                      <a:pt x="1204478" y="0"/>
                    </a:lnTo>
                    <a:lnTo>
                      <a:pt x="1209912" y="0"/>
                    </a:lnTo>
                    <a:lnTo>
                      <a:pt x="1214789" y="0"/>
                    </a:lnTo>
                    <a:lnTo>
                      <a:pt x="1239368" y="0"/>
                    </a:lnTo>
                    <a:lnTo>
                      <a:pt x="1253817" y="0"/>
                    </a:lnTo>
                    <a:lnTo>
                      <a:pt x="1273788" y="0"/>
                    </a:lnTo>
                    <a:lnTo>
                      <a:pt x="1283272" y="0"/>
                    </a:lnTo>
                    <a:lnTo>
                      <a:pt x="1288707" y="0"/>
                    </a:lnTo>
                    <a:lnTo>
                      <a:pt x="1303244" y="0"/>
                    </a:lnTo>
                    <a:lnTo>
                      <a:pt x="1318163" y="0"/>
                    </a:lnTo>
                    <a:lnTo>
                      <a:pt x="1333856" y="0"/>
                    </a:lnTo>
                    <a:lnTo>
                      <a:pt x="1342272" y="0"/>
                    </a:lnTo>
                    <a:lnTo>
                      <a:pt x="1352583" y="0"/>
                    </a:lnTo>
                    <a:lnTo>
                      <a:pt x="1371728" y="0"/>
                    </a:lnTo>
                    <a:lnTo>
                      <a:pt x="1382039" y="0"/>
                    </a:lnTo>
                    <a:lnTo>
                      <a:pt x="1397732" y="0"/>
                    </a:lnTo>
                    <a:lnTo>
                      <a:pt x="1412650" y="0"/>
                    </a:lnTo>
                    <a:lnTo>
                      <a:pt x="1421067" y="0"/>
                    </a:lnTo>
                    <a:lnTo>
                      <a:pt x="1450523" y="0"/>
                    </a:lnTo>
                    <a:lnTo>
                      <a:pt x="1466215" y="0"/>
                    </a:lnTo>
                    <a:lnTo>
                      <a:pt x="1476526" y="0"/>
                    </a:lnTo>
                    <a:lnTo>
                      <a:pt x="1501106" y="0"/>
                    </a:lnTo>
                    <a:lnTo>
                      <a:pt x="1545010" y="0"/>
                    </a:lnTo>
                    <a:lnTo>
                      <a:pt x="1564982" y="0"/>
                    </a:lnTo>
                    <a:lnTo>
                      <a:pt x="1579901" y="0"/>
                    </a:lnTo>
                    <a:lnTo>
                      <a:pt x="1633466" y="0"/>
                    </a:lnTo>
                    <a:lnTo>
                      <a:pt x="1643777" y="0"/>
                    </a:lnTo>
                    <a:lnTo>
                      <a:pt x="1677990" y="0"/>
                    </a:lnTo>
                    <a:lnTo>
                      <a:pt x="1712261" y="0"/>
                    </a:lnTo>
                    <a:lnTo>
                      <a:pt x="1741866" y="0"/>
                    </a:lnTo>
                    <a:lnTo>
                      <a:pt x="1756785" y="0"/>
                    </a:lnTo>
                    <a:lnTo>
                      <a:pt x="1810350" y="0"/>
                    </a:lnTo>
                    <a:lnTo>
                      <a:pt x="1820661" y="0"/>
                    </a:lnTo>
                    <a:lnTo>
                      <a:pt x="1845240" y="0"/>
                    </a:lnTo>
                    <a:lnTo>
                      <a:pt x="1889145" y="0"/>
                    </a:lnTo>
                    <a:lnTo>
                      <a:pt x="1909116" y="0"/>
                    </a:lnTo>
                    <a:lnTo>
                      <a:pt x="1924035" y="0"/>
                    </a:lnTo>
                    <a:lnTo>
                      <a:pt x="1969183" y="0"/>
                    </a:lnTo>
                    <a:lnTo>
                      <a:pt x="1977600" y="0"/>
                    </a:lnTo>
                    <a:lnTo>
                      <a:pt x="1987911" y="0"/>
                    </a:lnTo>
                    <a:lnTo>
                      <a:pt x="2033059" y="0"/>
                    </a:lnTo>
                    <a:lnTo>
                      <a:pt x="2047978" y="0"/>
                    </a:lnTo>
                    <a:lnTo>
                      <a:pt x="2056395" y="0"/>
                    </a:lnTo>
                    <a:lnTo>
                      <a:pt x="2078052" y="0"/>
                    </a:lnTo>
                    <a:lnTo>
                      <a:pt x="2101544" y="0"/>
                    </a:lnTo>
                    <a:lnTo>
                      <a:pt x="2111854" y="0"/>
                    </a:lnTo>
                    <a:lnTo>
                      <a:pt x="2136434" y="0"/>
                    </a:lnTo>
                    <a:lnTo>
                      <a:pt x="2141928" y="0"/>
                    </a:lnTo>
                    <a:lnTo>
                      <a:pt x="2156847" y="0"/>
                    </a:lnTo>
                    <a:lnTo>
                      <a:pt x="2180338" y="0"/>
                    </a:lnTo>
                    <a:lnTo>
                      <a:pt x="2200310" y="0"/>
                    </a:lnTo>
                    <a:lnTo>
                      <a:pt x="2210412" y="0"/>
                    </a:lnTo>
                    <a:lnTo>
                      <a:pt x="2215228" y="0"/>
                    </a:lnTo>
                    <a:lnTo>
                      <a:pt x="2220723" y="0"/>
                    </a:lnTo>
                    <a:lnTo>
                      <a:pt x="2245302" y="0"/>
                    </a:lnTo>
                    <a:lnTo>
                      <a:pt x="2268794" y="0"/>
                    </a:lnTo>
                    <a:lnTo>
                      <a:pt x="2279104" y="0"/>
                    </a:lnTo>
                    <a:lnTo>
                      <a:pt x="2289207" y="0"/>
                    </a:lnTo>
                    <a:lnTo>
                      <a:pt x="2309179" y="0"/>
                    </a:lnTo>
                    <a:lnTo>
                      <a:pt x="2324097" y="0"/>
                    </a:lnTo>
                    <a:lnTo>
                      <a:pt x="2347589" y="0"/>
                    </a:lnTo>
                    <a:lnTo>
                      <a:pt x="2369246" y="0"/>
                    </a:lnTo>
                    <a:lnTo>
                      <a:pt x="2377662" y="0"/>
                    </a:lnTo>
                    <a:lnTo>
                      <a:pt x="2387973" y="0"/>
                    </a:lnTo>
                    <a:lnTo>
                      <a:pt x="2433122" y="0"/>
                    </a:lnTo>
                    <a:lnTo>
                      <a:pt x="2448040" y="0"/>
                    </a:lnTo>
                    <a:lnTo>
                      <a:pt x="2456457" y="0"/>
                    </a:lnTo>
                    <a:lnTo>
                      <a:pt x="2501605" y="0"/>
                    </a:lnTo>
                    <a:lnTo>
                      <a:pt x="2511917" y="0"/>
                    </a:lnTo>
                    <a:lnTo>
                      <a:pt x="2536496" y="0"/>
                    </a:lnTo>
                    <a:lnTo>
                      <a:pt x="2580400" y="0"/>
                    </a:lnTo>
                    <a:lnTo>
                      <a:pt x="2600372" y="0"/>
                    </a:lnTo>
                    <a:lnTo>
                      <a:pt x="2615291" y="0"/>
                    </a:lnTo>
                    <a:lnTo>
                      <a:pt x="2668856" y="0"/>
                    </a:lnTo>
                    <a:lnTo>
                      <a:pt x="2679167" y="0"/>
                    </a:lnTo>
                    <a:lnTo>
                      <a:pt x="2713380" y="0"/>
                    </a:lnTo>
                    <a:lnTo>
                      <a:pt x="2747650" y="0"/>
                    </a:lnTo>
                    <a:lnTo>
                      <a:pt x="2777256" y="0"/>
                    </a:lnTo>
                    <a:lnTo>
                      <a:pt x="2792175" y="0"/>
                    </a:lnTo>
                    <a:lnTo>
                      <a:pt x="2845740" y="0"/>
                    </a:lnTo>
                    <a:lnTo>
                      <a:pt x="2856051" y="0"/>
                    </a:lnTo>
                    <a:lnTo>
                      <a:pt x="2858976" y="0"/>
                    </a:lnTo>
                    <a:lnTo>
                      <a:pt x="2880630" y="0"/>
                    </a:lnTo>
                    <a:lnTo>
                      <a:pt x="2922852" y="0"/>
                    </a:lnTo>
                    <a:lnTo>
                      <a:pt x="2924535" y="0"/>
                    </a:lnTo>
                    <a:lnTo>
                      <a:pt x="2937771" y="0"/>
                    </a:lnTo>
                    <a:lnTo>
                      <a:pt x="2944506" y="0"/>
                    </a:lnTo>
                    <a:lnTo>
                      <a:pt x="2959425" y="0"/>
                    </a:lnTo>
                    <a:lnTo>
                      <a:pt x="2975118" y="0"/>
                    </a:lnTo>
                    <a:lnTo>
                      <a:pt x="2991336" y="0"/>
                    </a:lnTo>
                    <a:lnTo>
                      <a:pt x="3001647" y="0"/>
                    </a:lnTo>
                    <a:lnTo>
                      <a:pt x="3004574" y="0"/>
                    </a:lnTo>
                    <a:lnTo>
                      <a:pt x="3012990" y="0"/>
                    </a:lnTo>
                    <a:lnTo>
                      <a:pt x="3023301" y="0"/>
                    </a:lnTo>
                    <a:lnTo>
                      <a:pt x="3026226" y="0"/>
                    </a:lnTo>
                    <a:lnTo>
                      <a:pt x="3038994" y="0"/>
                    </a:lnTo>
                    <a:lnTo>
                      <a:pt x="3053913" y="0"/>
                    </a:lnTo>
                    <a:lnTo>
                      <a:pt x="3068450" y="0"/>
                    </a:lnTo>
                    <a:lnTo>
                      <a:pt x="3070131" y="0"/>
                    </a:lnTo>
                    <a:lnTo>
                      <a:pt x="3083368" y="0"/>
                    </a:lnTo>
                    <a:lnTo>
                      <a:pt x="3090102" y="0"/>
                    </a:lnTo>
                    <a:lnTo>
                      <a:pt x="3091785" y="0"/>
                    </a:lnTo>
                    <a:lnTo>
                      <a:pt x="3105021" y="0"/>
                    </a:lnTo>
                    <a:lnTo>
                      <a:pt x="3107478" y="0"/>
                    </a:lnTo>
                    <a:lnTo>
                      <a:pt x="3117789" y="0"/>
                    </a:lnTo>
                    <a:lnTo>
                      <a:pt x="3136934" y="0"/>
                    </a:lnTo>
                    <a:lnTo>
                      <a:pt x="3142368" y="0"/>
                    </a:lnTo>
                    <a:lnTo>
                      <a:pt x="3147244" y="0"/>
                    </a:lnTo>
                    <a:lnTo>
                      <a:pt x="3150170" y="0"/>
                    </a:lnTo>
                    <a:lnTo>
                      <a:pt x="3158586" y="0"/>
                    </a:lnTo>
                    <a:lnTo>
                      <a:pt x="3168897" y="0"/>
                    </a:lnTo>
                    <a:lnTo>
                      <a:pt x="3171824" y="0"/>
                    </a:lnTo>
                    <a:lnTo>
                      <a:pt x="3186273" y="0"/>
                    </a:lnTo>
                    <a:lnTo>
                      <a:pt x="3206244" y="0"/>
                    </a:lnTo>
                    <a:lnTo>
                      <a:pt x="3214046" y="0"/>
                    </a:lnTo>
                    <a:lnTo>
                      <a:pt x="3215728" y="0"/>
                    </a:lnTo>
                    <a:lnTo>
                      <a:pt x="3221163" y="0"/>
                    </a:lnTo>
                    <a:lnTo>
                      <a:pt x="3228964" y="0"/>
                    </a:lnTo>
                    <a:lnTo>
                      <a:pt x="3235700" y="0"/>
                    </a:lnTo>
                    <a:lnTo>
                      <a:pt x="3237381" y="0"/>
                    </a:lnTo>
                    <a:lnTo>
                      <a:pt x="3250618" y="0"/>
                    </a:lnTo>
                    <a:lnTo>
                      <a:pt x="3266311" y="0"/>
                    </a:lnTo>
                    <a:lnTo>
                      <a:pt x="3274728" y="0"/>
                    </a:lnTo>
                    <a:lnTo>
                      <a:pt x="3282529" y="0"/>
                    </a:lnTo>
                    <a:lnTo>
                      <a:pt x="3285039" y="0"/>
                    </a:lnTo>
                    <a:lnTo>
                      <a:pt x="3292840" y="0"/>
                    </a:lnTo>
                    <a:lnTo>
                      <a:pt x="3304184" y="0"/>
                    </a:lnTo>
                    <a:lnTo>
                      <a:pt x="3314495" y="0"/>
                    </a:lnTo>
                    <a:lnTo>
                      <a:pt x="3317420" y="0"/>
                    </a:lnTo>
                    <a:lnTo>
                      <a:pt x="3330188" y="0"/>
                    </a:lnTo>
                    <a:lnTo>
                      <a:pt x="3345106" y="0"/>
                    </a:lnTo>
                    <a:lnTo>
                      <a:pt x="3353523" y="0"/>
                    </a:lnTo>
                    <a:lnTo>
                      <a:pt x="3361324" y="0"/>
                    </a:lnTo>
                    <a:lnTo>
                      <a:pt x="3381296" y="0"/>
                    </a:lnTo>
                    <a:lnTo>
                      <a:pt x="3382978" y="0"/>
                    </a:lnTo>
                    <a:lnTo>
                      <a:pt x="3396214" y="0"/>
                    </a:lnTo>
                    <a:lnTo>
                      <a:pt x="3398671" y="0"/>
                    </a:lnTo>
                    <a:lnTo>
                      <a:pt x="3408982" y="0"/>
                    </a:lnTo>
                    <a:lnTo>
                      <a:pt x="3433561" y="0"/>
                    </a:lnTo>
                    <a:lnTo>
                      <a:pt x="3449780" y="0"/>
                    </a:lnTo>
                    <a:lnTo>
                      <a:pt x="3460090" y="0"/>
                    </a:lnTo>
                    <a:lnTo>
                      <a:pt x="3477466" y="0"/>
                    </a:lnTo>
                    <a:lnTo>
                      <a:pt x="3494304" y="0"/>
                    </a:lnTo>
                    <a:lnTo>
                      <a:pt x="3497437" y="0"/>
                    </a:lnTo>
                    <a:lnTo>
                      <a:pt x="3512356" y="0"/>
                    </a:lnTo>
                    <a:lnTo>
                      <a:pt x="3528574" y="0"/>
                    </a:lnTo>
                    <a:lnTo>
                      <a:pt x="3558180" y="0"/>
                    </a:lnTo>
                    <a:lnTo>
                      <a:pt x="3565921" y="0"/>
                    </a:lnTo>
                    <a:lnTo>
                      <a:pt x="3573099" y="0"/>
                    </a:lnTo>
                    <a:lnTo>
                      <a:pt x="3576232" y="0"/>
                    </a:lnTo>
                    <a:lnTo>
                      <a:pt x="3610446" y="0"/>
                    </a:lnTo>
                    <a:lnTo>
                      <a:pt x="3626664" y="0"/>
                    </a:lnTo>
                    <a:lnTo>
                      <a:pt x="3636975" y="0"/>
                    </a:lnTo>
                    <a:lnTo>
                      <a:pt x="3644716" y="0"/>
                    </a:lnTo>
                    <a:lnTo>
                      <a:pt x="3661554" y="0"/>
                    </a:lnTo>
                    <a:lnTo>
                      <a:pt x="3674322" y="0"/>
                    </a:lnTo>
                    <a:lnTo>
                      <a:pt x="3689241" y="0"/>
                    </a:lnTo>
                    <a:lnTo>
                      <a:pt x="3705459" y="0"/>
                    </a:lnTo>
                    <a:lnTo>
                      <a:pt x="3725430" y="0"/>
                    </a:lnTo>
                    <a:lnTo>
                      <a:pt x="3740349" y="0"/>
                    </a:lnTo>
                    <a:lnTo>
                      <a:pt x="3742806" y="0"/>
                    </a:lnTo>
                    <a:lnTo>
                      <a:pt x="3753117" y="0"/>
                    </a:lnTo>
                    <a:lnTo>
                      <a:pt x="3756042" y="0"/>
                    </a:lnTo>
                    <a:lnTo>
                      <a:pt x="3777696" y="0"/>
                    </a:lnTo>
                    <a:lnTo>
                      <a:pt x="3785497" y="0"/>
                    </a:lnTo>
                    <a:lnTo>
                      <a:pt x="3793914" y="0"/>
                    </a:lnTo>
                    <a:lnTo>
                      <a:pt x="3804225" y="0"/>
                    </a:lnTo>
                    <a:lnTo>
                      <a:pt x="3819918" y="0"/>
                    </a:lnTo>
                    <a:lnTo>
                      <a:pt x="3821601" y="0"/>
                    </a:lnTo>
                    <a:lnTo>
                      <a:pt x="3834837" y="0"/>
                    </a:lnTo>
                    <a:lnTo>
                      <a:pt x="3841572" y="0"/>
                    </a:lnTo>
                    <a:lnTo>
                      <a:pt x="3849373" y="0"/>
                    </a:lnTo>
                    <a:lnTo>
                      <a:pt x="3856491" y="0"/>
                    </a:lnTo>
                    <a:lnTo>
                      <a:pt x="3864292" y="0"/>
                    </a:lnTo>
                    <a:lnTo>
                      <a:pt x="3872709" y="0"/>
                    </a:lnTo>
                    <a:lnTo>
                      <a:pt x="3888402" y="0"/>
                    </a:lnTo>
                    <a:lnTo>
                      <a:pt x="3888921" y="0"/>
                    </a:lnTo>
                    <a:lnTo>
                      <a:pt x="3743325" y="582384"/>
                    </a:lnTo>
                    <a:lnTo>
                      <a:pt x="3742806" y="582384"/>
                    </a:lnTo>
                    <a:lnTo>
                      <a:pt x="3727113" y="582384"/>
                    </a:lnTo>
                    <a:lnTo>
                      <a:pt x="3718696" y="582384"/>
                    </a:lnTo>
                    <a:lnTo>
                      <a:pt x="3710895" y="582384"/>
                    </a:lnTo>
                    <a:lnTo>
                      <a:pt x="3703777" y="582384"/>
                    </a:lnTo>
                    <a:lnTo>
                      <a:pt x="3695976" y="582384"/>
                    </a:lnTo>
                    <a:lnTo>
                      <a:pt x="3689241" y="582384"/>
                    </a:lnTo>
                    <a:lnTo>
                      <a:pt x="3676005" y="582384"/>
                    </a:lnTo>
                    <a:lnTo>
                      <a:pt x="3674322" y="582384"/>
                    </a:lnTo>
                    <a:lnTo>
                      <a:pt x="3658629" y="582384"/>
                    </a:lnTo>
                    <a:lnTo>
                      <a:pt x="3648318" y="582384"/>
                    </a:lnTo>
                    <a:lnTo>
                      <a:pt x="3639901" y="582384"/>
                    </a:lnTo>
                    <a:lnTo>
                      <a:pt x="3632100" y="582384"/>
                    </a:lnTo>
                    <a:lnTo>
                      <a:pt x="3610446" y="582384"/>
                    </a:lnTo>
                    <a:lnTo>
                      <a:pt x="3607521" y="582384"/>
                    </a:lnTo>
                    <a:lnTo>
                      <a:pt x="3597210" y="582384"/>
                    </a:lnTo>
                    <a:lnTo>
                      <a:pt x="3594753" y="582384"/>
                    </a:lnTo>
                    <a:lnTo>
                      <a:pt x="3579834" y="582384"/>
                    </a:lnTo>
                    <a:lnTo>
                      <a:pt x="3559863" y="582384"/>
                    </a:lnTo>
                    <a:lnTo>
                      <a:pt x="3543645" y="582384"/>
                    </a:lnTo>
                    <a:lnTo>
                      <a:pt x="3528726" y="582384"/>
                    </a:lnTo>
                    <a:lnTo>
                      <a:pt x="3515958" y="582384"/>
                    </a:lnTo>
                    <a:lnTo>
                      <a:pt x="3499120" y="582384"/>
                    </a:lnTo>
                    <a:lnTo>
                      <a:pt x="3491379" y="582384"/>
                    </a:lnTo>
                    <a:lnTo>
                      <a:pt x="3481068" y="582384"/>
                    </a:lnTo>
                    <a:lnTo>
                      <a:pt x="3464850" y="582384"/>
                    </a:lnTo>
                    <a:lnTo>
                      <a:pt x="3430636" y="582384"/>
                    </a:lnTo>
                    <a:lnTo>
                      <a:pt x="3427503" y="582384"/>
                    </a:lnTo>
                    <a:lnTo>
                      <a:pt x="3420325" y="582384"/>
                    </a:lnTo>
                    <a:lnTo>
                      <a:pt x="3412584" y="582384"/>
                    </a:lnTo>
                    <a:lnTo>
                      <a:pt x="3382978" y="582384"/>
                    </a:lnTo>
                    <a:lnTo>
                      <a:pt x="3366760" y="582384"/>
                    </a:lnTo>
                    <a:lnTo>
                      <a:pt x="3351842" y="582384"/>
                    </a:lnTo>
                    <a:lnTo>
                      <a:pt x="3348708" y="582384"/>
                    </a:lnTo>
                    <a:lnTo>
                      <a:pt x="3331870" y="582384"/>
                    </a:lnTo>
                    <a:lnTo>
                      <a:pt x="3314495" y="582384"/>
                    </a:lnTo>
                    <a:lnTo>
                      <a:pt x="3304184" y="582384"/>
                    </a:lnTo>
                    <a:lnTo>
                      <a:pt x="3287966" y="582384"/>
                    </a:lnTo>
                    <a:lnTo>
                      <a:pt x="3263386" y="582384"/>
                    </a:lnTo>
                    <a:lnTo>
                      <a:pt x="3253075" y="582384"/>
                    </a:lnTo>
                    <a:lnTo>
                      <a:pt x="3250618" y="582384"/>
                    </a:lnTo>
                    <a:lnTo>
                      <a:pt x="3237383" y="582384"/>
                    </a:lnTo>
                    <a:lnTo>
                      <a:pt x="3235700" y="582384"/>
                    </a:lnTo>
                    <a:lnTo>
                      <a:pt x="3215728" y="582384"/>
                    </a:lnTo>
                    <a:lnTo>
                      <a:pt x="3207927" y="582384"/>
                    </a:lnTo>
                    <a:lnTo>
                      <a:pt x="3199510" y="582384"/>
                    </a:lnTo>
                    <a:lnTo>
                      <a:pt x="3184592" y="582384"/>
                    </a:lnTo>
                    <a:lnTo>
                      <a:pt x="3171824" y="582384"/>
                    </a:lnTo>
                    <a:lnTo>
                      <a:pt x="3168898" y="582384"/>
                    </a:lnTo>
                    <a:lnTo>
                      <a:pt x="3158588" y="582384"/>
                    </a:lnTo>
                    <a:lnTo>
                      <a:pt x="3147244" y="582384"/>
                    </a:lnTo>
                    <a:lnTo>
                      <a:pt x="3139443" y="582384"/>
                    </a:lnTo>
                    <a:lnTo>
                      <a:pt x="3136934" y="582384"/>
                    </a:lnTo>
                    <a:lnTo>
                      <a:pt x="3129132" y="582384"/>
                    </a:lnTo>
                    <a:lnTo>
                      <a:pt x="3120716" y="582384"/>
                    </a:lnTo>
                    <a:lnTo>
                      <a:pt x="3105023" y="582384"/>
                    </a:lnTo>
                    <a:lnTo>
                      <a:pt x="3091785" y="582384"/>
                    </a:lnTo>
                    <a:lnTo>
                      <a:pt x="3090104" y="582384"/>
                    </a:lnTo>
                    <a:lnTo>
                      <a:pt x="3083368" y="582384"/>
                    </a:lnTo>
                    <a:lnTo>
                      <a:pt x="3075567" y="582384"/>
                    </a:lnTo>
                    <a:lnTo>
                      <a:pt x="3070132" y="582384"/>
                    </a:lnTo>
                    <a:lnTo>
                      <a:pt x="3068450" y="582384"/>
                    </a:lnTo>
                    <a:lnTo>
                      <a:pt x="3060648" y="582384"/>
                    </a:lnTo>
                    <a:lnTo>
                      <a:pt x="3040677" y="582384"/>
                    </a:lnTo>
                    <a:lnTo>
                      <a:pt x="3026228" y="582384"/>
                    </a:lnTo>
                    <a:lnTo>
                      <a:pt x="3023301" y="582384"/>
                    </a:lnTo>
                    <a:lnTo>
                      <a:pt x="3012990" y="582384"/>
                    </a:lnTo>
                    <a:lnTo>
                      <a:pt x="3004574" y="582384"/>
                    </a:lnTo>
                    <a:lnTo>
                      <a:pt x="3001648" y="582384"/>
                    </a:lnTo>
                    <a:lnTo>
                      <a:pt x="2996772" y="582384"/>
                    </a:lnTo>
                    <a:lnTo>
                      <a:pt x="2991338" y="582384"/>
                    </a:lnTo>
                    <a:lnTo>
                      <a:pt x="2972193" y="582384"/>
                    </a:lnTo>
                    <a:lnTo>
                      <a:pt x="2961882" y="582384"/>
                    </a:lnTo>
                    <a:lnTo>
                      <a:pt x="2959425" y="582384"/>
                    </a:lnTo>
                    <a:lnTo>
                      <a:pt x="2946189" y="582384"/>
                    </a:lnTo>
                    <a:lnTo>
                      <a:pt x="2944506" y="582384"/>
                    </a:lnTo>
                    <a:lnTo>
                      <a:pt x="2937772" y="582384"/>
                    </a:lnTo>
                    <a:lnTo>
                      <a:pt x="2924535" y="582384"/>
                    </a:lnTo>
                    <a:lnTo>
                      <a:pt x="2922853" y="582384"/>
                    </a:lnTo>
                    <a:lnTo>
                      <a:pt x="2908317" y="582384"/>
                    </a:lnTo>
                    <a:lnTo>
                      <a:pt x="2893398" y="582384"/>
                    </a:lnTo>
                    <a:lnTo>
                      <a:pt x="2880630" y="582384"/>
                    </a:lnTo>
                    <a:lnTo>
                      <a:pt x="2877705" y="582384"/>
                    </a:lnTo>
                    <a:lnTo>
                      <a:pt x="2867394" y="582384"/>
                    </a:lnTo>
                    <a:lnTo>
                      <a:pt x="2858977" y="582384"/>
                    </a:lnTo>
                    <a:lnTo>
                      <a:pt x="2856051" y="582384"/>
                    </a:lnTo>
                    <a:lnTo>
                      <a:pt x="2845740" y="582384"/>
                    </a:lnTo>
                    <a:lnTo>
                      <a:pt x="2829522" y="582384"/>
                    </a:lnTo>
                    <a:lnTo>
                      <a:pt x="2813829" y="582384"/>
                    </a:lnTo>
                    <a:lnTo>
                      <a:pt x="2798910" y="582384"/>
                    </a:lnTo>
                    <a:lnTo>
                      <a:pt x="2792175" y="582384"/>
                    </a:lnTo>
                    <a:lnTo>
                      <a:pt x="2778939" y="582384"/>
                    </a:lnTo>
                    <a:lnTo>
                      <a:pt x="2777256" y="582384"/>
                    </a:lnTo>
                    <a:lnTo>
                      <a:pt x="2735034" y="582384"/>
                    </a:lnTo>
                    <a:lnTo>
                      <a:pt x="2713380" y="582384"/>
                    </a:lnTo>
                    <a:lnTo>
                      <a:pt x="2710455" y="582384"/>
                    </a:lnTo>
                    <a:lnTo>
                      <a:pt x="2700144" y="582384"/>
                    </a:lnTo>
                    <a:lnTo>
                      <a:pt x="2646579" y="582384"/>
                    </a:lnTo>
                    <a:lnTo>
                      <a:pt x="2631660" y="582384"/>
                    </a:lnTo>
                    <a:lnTo>
                      <a:pt x="2602055" y="582384"/>
                    </a:lnTo>
                    <a:lnTo>
                      <a:pt x="2567784" y="582384"/>
                    </a:lnTo>
                    <a:lnTo>
                      <a:pt x="2533571" y="582384"/>
                    </a:lnTo>
                    <a:lnTo>
                      <a:pt x="2523260" y="582384"/>
                    </a:lnTo>
                    <a:lnTo>
                      <a:pt x="2469695" y="582384"/>
                    </a:lnTo>
                    <a:lnTo>
                      <a:pt x="2454776" y="582384"/>
                    </a:lnTo>
                    <a:lnTo>
                      <a:pt x="2434804" y="582384"/>
                    </a:lnTo>
                    <a:lnTo>
                      <a:pt x="2390900" y="582384"/>
                    </a:lnTo>
                    <a:lnTo>
                      <a:pt x="2366320" y="582384"/>
                    </a:lnTo>
                    <a:lnTo>
                      <a:pt x="2356010" y="582384"/>
                    </a:lnTo>
                    <a:lnTo>
                      <a:pt x="2310861" y="582384"/>
                    </a:lnTo>
                    <a:lnTo>
                      <a:pt x="2302444" y="582384"/>
                    </a:lnTo>
                    <a:lnTo>
                      <a:pt x="2287526" y="582384"/>
                    </a:lnTo>
                    <a:lnTo>
                      <a:pt x="2242377" y="582384"/>
                    </a:lnTo>
                    <a:lnTo>
                      <a:pt x="2232066" y="582384"/>
                    </a:lnTo>
                    <a:lnTo>
                      <a:pt x="2223650" y="582384"/>
                    </a:lnTo>
                    <a:lnTo>
                      <a:pt x="2201992" y="582384"/>
                    </a:lnTo>
                    <a:lnTo>
                      <a:pt x="2178501" y="582384"/>
                    </a:lnTo>
                    <a:lnTo>
                      <a:pt x="2163583" y="582384"/>
                    </a:lnTo>
                    <a:lnTo>
                      <a:pt x="2143611" y="582384"/>
                    </a:lnTo>
                    <a:lnTo>
                      <a:pt x="2133509" y="582384"/>
                    </a:lnTo>
                    <a:lnTo>
                      <a:pt x="2123198" y="582384"/>
                    </a:lnTo>
                    <a:lnTo>
                      <a:pt x="2099706" y="582384"/>
                    </a:lnTo>
                    <a:lnTo>
                      <a:pt x="2075127" y="582384"/>
                    </a:lnTo>
                    <a:lnTo>
                      <a:pt x="2069633" y="582384"/>
                    </a:lnTo>
                    <a:lnTo>
                      <a:pt x="2064816" y="582384"/>
                    </a:lnTo>
                    <a:lnTo>
                      <a:pt x="2054714" y="582384"/>
                    </a:lnTo>
                    <a:lnTo>
                      <a:pt x="2034742" y="582384"/>
                    </a:lnTo>
                    <a:lnTo>
                      <a:pt x="2011251" y="582384"/>
                    </a:lnTo>
                    <a:lnTo>
                      <a:pt x="1996332" y="582384"/>
                    </a:lnTo>
                    <a:lnTo>
                      <a:pt x="1990838" y="582384"/>
                    </a:lnTo>
                    <a:lnTo>
                      <a:pt x="1966258" y="582384"/>
                    </a:lnTo>
                    <a:lnTo>
                      <a:pt x="1955948" y="582384"/>
                    </a:lnTo>
                    <a:lnTo>
                      <a:pt x="1932456" y="582384"/>
                    </a:lnTo>
                    <a:lnTo>
                      <a:pt x="1910799" y="582384"/>
                    </a:lnTo>
                    <a:lnTo>
                      <a:pt x="1902382" y="582384"/>
                    </a:lnTo>
                    <a:lnTo>
                      <a:pt x="1887464" y="582384"/>
                    </a:lnTo>
                    <a:lnTo>
                      <a:pt x="1842315" y="582384"/>
                    </a:lnTo>
                    <a:lnTo>
                      <a:pt x="1832004" y="582384"/>
                    </a:lnTo>
                    <a:lnTo>
                      <a:pt x="1823588" y="582384"/>
                    </a:lnTo>
                    <a:lnTo>
                      <a:pt x="1778439" y="582384"/>
                    </a:lnTo>
                    <a:lnTo>
                      <a:pt x="1763520" y="582384"/>
                    </a:lnTo>
                    <a:lnTo>
                      <a:pt x="1743549" y="582384"/>
                    </a:lnTo>
                    <a:lnTo>
                      <a:pt x="1699644" y="582384"/>
                    </a:lnTo>
                    <a:lnTo>
                      <a:pt x="1675065" y="582384"/>
                    </a:lnTo>
                    <a:lnTo>
                      <a:pt x="1664754" y="582384"/>
                    </a:lnTo>
                    <a:lnTo>
                      <a:pt x="1611189" y="582384"/>
                    </a:lnTo>
                    <a:lnTo>
                      <a:pt x="1596270" y="582384"/>
                    </a:lnTo>
                    <a:lnTo>
                      <a:pt x="1566665" y="582384"/>
                    </a:lnTo>
                    <a:lnTo>
                      <a:pt x="1532394" y="582384"/>
                    </a:lnTo>
                    <a:lnTo>
                      <a:pt x="1498181" y="582384"/>
                    </a:lnTo>
                    <a:lnTo>
                      <a:pt x="1487870" y="582384"/>
                    </a:lnTo>
                    <a:lnTo>
                      <a:pt x="1434304" y="582384"/>
                    </a:lnTo>
                    <a:lnTo>
                      <a:pt x="1419386" y="582384"/>
                    </a:lnTo>
                    <a:lnTo>
                      <a:pt x="1399414" y="582384"/>
                    </a:lnTo>
                    <a:lnTo>
                      <a:pt x="1355510" y="582384"/>
                    </a:lnTo>
                    <a:lnTo>
                      <a:pt x="1330930" y="582384"/>
                    </a:lnTo>
                    <a:lnTo>
                      <a:pt x="1320620" y="582384"/>
                    </a:lnTo>
                    <a:lnTo>
                      <a:pt x="1304927" y="582384"/>
                    </a:lnTo>
                    <a:lnTo>
                      <a:pt x="1275471" y="582384"/>
                    </a:lnTo>
                    <a:lnTo>
                      <a:pt x="1267054" y="582384"/>
                    </a:lnTo>
                    <a:lnTo>
                      <a:pt x="1252135" y="582384"/>
                    </a:lnTo>
                    <a:lnTo>
                      <a:pt x="1236443" y="582384"/>
                    </a:lnTo>
                    <a:lnTo>
                      <a:pt x="1226132" y="582384"/>
                    </a:lnTo>
                    <a:lnTo>
                      <a:pt x="1206987" y="582384"/>
                    </a:lnTo>
                    <a:lnTo>
                      <a:pt x="1196676" y="582384"/>
                    </a:lnTo>
                    <a:lnTo>
                      <a:pt x="1188259" y="582384"/>
                    </a:lnTo>
                    <a:lnTo>
                      <a:pt x="1172567" y="582384"/>
                    </a:lnTo>
                    <a:lnTo>
                      <a:pt x="1157648" y="582384"/>
                    </a:lnTo>
                    <a:lnTo>
                      <a:pt x="1143111" y="582384"/>
                    </a:lnTo>
                    <a:lnTo>
                      <a:pt x="1137676" y="582384"/>
                    </a:lnTo>
                    <a:lnTo>
                      <a:pt x="1128192" y="582384"/>
                    </a:lnTo>
                    <a:lnTo>
                      <a:pt x="1108221" y="582384"/>
                    </a:lnTo>
                    <a:lnTo>
                      <a:pt x="1093772" y="582384"/>
                    </a:lnTo>
                    <a:lnTo>
                      <a:pt x="1069192" y="582384"/>
                    </a:lnTo>
                    <a:lnTo>
                      <a:pt x="1064316" y="582384"/>
                    </a:lnTo>
                    <a:lnTo>
                      <a:pt x="1058882" y="582384"/>
                    </a:lnTo>
                    <a:lnTo>
                      <a:pt x="1039737" y="582384"/>
                    </a:lnTo>
                    <a:lnTo>
                      <a:pt x="1029426" y="582384"/>
                    </a:lnTo>
                    <a:lnTo>
                      <a:pt x="1013733" y="582384"/>
                    </a:lnTo>
                    <a:lnTo>
                      <a:pt x="1005316" y="582384"/>
                    </a:lnTo>
                    <a:lnTo>
                      <a:pt x="990398" y="582384"/>
                    </a:lnTo>
                    <a:lnTo>
                      <a:pt x="975861" y="582384"/>
                    </a:lnTo>
                    <a:lnTo>
                      <a:pt x="960942" y="582384"/>
                    </a:lnTo>
                    <a:lnTo>
                      <a:pt x="945249" y="582384"/>
                    </a:lnTo>
                    <a:lnTo>
                      <a:pt x="934938" y="582384"/>
                    </a:lnTo>
                    <a:lnTo>
                      <a:pt x="926522" y="582384"/>
                    </a:lnTo>
                    <a:lnTo>
                      <a:pt x="897066" y="582384"/>
                    </a:lnTo>
                    <a:lnTo>
                      <a:pt x="881373" y="582384"/>
                    </a:lnTo>
                    <a:lnTo>
                      <a:pt x="866455" y="582384"/>
                    </a:lnTo>
                    <a:lnTo>
                      <a:pt x="846483" y="582384"/>
                    </a:lnTo>
                    <a:lnTo>
                      <a:pt x="802579" y="582384"/>
                    </a:lnTo>
                    <a:lnTo>
                      <a:pt x="777999" y="582384"/>
                    </a:lnTo>
                    <a:lnTo>
                      <a:pt x="767688" y="582384"/>
                    </a:lnTo>
                    <a:lnTo>
                      <a:pt x="714123" y="582384"/>
                    </a:lnTo>
                    <a:lnTo>
                      <a:pt x="699204" y="582384"/>
                    </a:lnTo>
                    <a:lnTo>
                      <a:pt x="669599" y="582384"/>
                    </a:lnTo>
                    <a:lnTo>
                      <a:pt x="635328" y="582384"/>
                    </a:lnTo>
                    <a:lnTo>
                      <a:pt x="601115" y="582384"/>
                    </a:lnTo>
                    <a:lnTo>
                      <a:pt x="590804" y="582384"/>
                    </a:lnTo>
                    <a:lnTo>
                      <a:pt x="537239" y="582384"/>
                    </a:lnTo>
                    <a:lnTo>
                      <a:pt x="522320" y="582384"/>
                    </a:lnTo>
                    <a:lnTo>
                      <a:pt x="502348" y="582384"/>
                    </a:lnTo>
                    <a:lnTo>
                      <a:pt x="458444" y="582384"/>
                    </a:lnTo>
                    <a:lnTo>
                      <a:pt x="433864" y="582384"/>
                    </a:lnTo>
                    <a:lnTo>
                      <a:pt x="423554" y="582384"/>
                    </a:lnTo>
                    <a:lnTo>
                      <a:pt x="378405" y="582384"/>
                    </a:lnTo>
                    <a:lnTo>
                      <a:pt x="369989" y="582384"/>
                    </a:lnTo>
                    <a:lnTo>
                      <a:pt x="355070" y="582384"/>
                    </a:lnTo>
                    <a:lnTo>
                      <a:pt x="309921" y="582384"/>
                    </a:lnTo>
                    <a:lnTo>
                      <a:pt x="299611" y="582384"/>
                    </a:lnTo>
                    <a:lnTo>
                      <a:pt x="291194" y="582384"/>
                    </a:lnTo>
                    <a:lnTo>
                      <a:pt x="246045" y="582384"/>
                    </a:lnTo>
                    <a:lnTo>
                      <a:pt x="231126" y="582384"/>
                    </a:lnTo>
                    <a:lnTo>
                      <a:pt x="211155" y="582384"/>
                    </a:lnTo>
                    <a:lnTo>
                      <a:pt x="167250" y="582384"/>
                    </a:lnTo>
                    <a:lnTo>
                      <a:pt x="142671" y="582384"/>
                    </a:lnTo>
                    <a:lnTo>
                      <a:pt x="132360" y="582384"/>
                    </a:lnTo>
                    <a:lnTo>
                      <a:pt x="78795" y="582384"/>
                    </a:lnTo>
                    <a:lnTo>
                      <a:pt x="63876" y="582384"/>
                    </a:lnTo>
                    <a:lnTo>
                      <a:pt x="0" y="5823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1" name="组合 100"/>
              <p:cNvGrpSpPr/>
              <p:nvPr/>
            </p:nvGrpSpPr>
            <p:grpSpPr>
              <a:xfrm>
                <a:off x="806160" y="2046513"/>
                <a:ext cx="1417774" cy="723901"/>
                <a:chOff x="-391195" y="-1"/>
                <a:chExt cx="1697596" cy="866775"/>
              </a:xfrm>
            </p:grpSpPr>
            <p:sp>
              <p:nvSpPr>
                <p:cNvPr id="102" name="任意多边形 101"/>
                <p:cNvSpPr/>
                <p:nvPr/>
              </p:nvSpPr>
              <p:spPr>
                <a:xfrm>
                  <a:off x="238265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任意多边形 102"/>
                <p:cNvSpPr/>
                <p:nvPr/>
              </p:nvSpPr>
              <p:spPr>
                <a:xfrm>
                  <a:off x="421807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任意多边形 103"/>
                <p:cNvSpPr/>
                <p:nvPr/>
              </p:nvSpPr>
              <p:spPr>
                <a:xfrm>
                  <a:off x="605349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任意多边形 104"/>
                <p:cNvSpPr/>
                <p:nvPr/>
              </p:nvSpPr>
              <p:spPr>
                <a:xfrm>
                  <a:off x="788891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任意多边形 105"/>
                <p:cNvSpPr/>
                <p:nvPr/>
              </p:nvSpPr>
              <p:spPr>
                <a:xfrm>
                  <a:off x="972434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任意多边形 106"/>
                <p:cNvSpPr/>
                <p:nvPr/>
              </p:nvSpPr>
              <p:spPr>
                <a:xfrm>
                  <a:off x="-391195" y="-1"/>
                  <a:ext cx="779885" cy="866775"/>
                </a:xfrm>
                <a:custGeom>
                  <a:avLst/>
                  <a:gdLst>
                    <a:gd name="connsiteX0" fmla="*/ 167467 w 602715"/>
                    <a:gd name="connsiteY0" fmla="*/ 0 h 669866"/>
                    <a:gd name="connsiteX1" fmla="*/ 240938 w 602715"/>
                    <a:gd name="connsiteY1" fmla="*/ 0 h 669866"/>
                    <a:gd name="connsiteX2" fmla="*/ 258098 w 602715"/>
                    <a:gd name="connsiteY2" fmla="*/ 0 h 669866"/>
                    <a:gd name="connsiteX3" fmla="*/ 319710 w 602715"/>
                    <a:gd name="connsiteY3" fmla="*/ 0 h 669866"/>
                    <a:gd name="connsiteX4" fmla="*/ 331569 w 602715"/>
                    <a:gd name="connsiteY4" fmla="*/ 0 h 669866"/>
                    <a:gd name="connsiteX5" fmla="*/ 359841 w 602715"/>
                    <a:gd name="connsiteY5" fmla="*/ 0 h 669866"/>
                    <a:gd name="connsiteX6" fmla="*/ 410341 w 602715"/>
                    <a:gd name="connsiteY6" fmla="*/ 0 h 669866"/>
                    <a:gd name="connsiteX7" fmla="*/ 433312 w 602715"/>
                    <a:gd name="connsiteY7" fmla="*/ 0 h 669866"/>
                    <a:gd name="connsiteX8" fmla="*/ 450472 w 602715"/>
                    <a:gd name="connsiteY8" fmla="*/ 0 h 669866"/>
                    <a:gd name="connsiteX9" fmla="*/ 512084 w 602715"/>
                    <a:gd name="connsiteY9" fmla="*/ 0 h 669866"/>
                    <a:gd name="connsiteX10" fmla="*/ 523943 w 602715"/>
                    <a:gd name="connsiteY10" fmla="*/ 0 h 669866"/>
                    <a:gd name="connsiteX11" fmla="*/ 602715 w 602715"/>
                    <a:gd name="connsiteY11" fmla="*/ 0 h 669866"/>
                    <a:gd name="connsiteX12" fmla="*/ 435248 w 602715"/>
                    <a:gd name="connsiteY12" fmla="*/ 669866 h 669866"/>
                    <a:gd name="connsiteX13" fmla="*/ 356476 w 602715"/>
                    <a:gd name="connsiteY13" fmla="*/ 669866 h 669866"/>
                    <a:gd name="connsiteX14" fmla="*/ 344617 w 602715"/>
                    <a:gd name="connsiteY14" fmla="*/ 669866 h 669866"/>
                    <a:gd name="connsiteX15" fmla="*/ 283005 w 602715"/>
                    <a:gd name="connsiteY15" fmla="*/ 669866 h 669866"/>
                    <a:gd name="connsiteX16" fmla="*/ 265845 w 602715"/>
                    <a:gd name="connsiteY16" fmla="*/ 669866 h 669866"/>
                    <a:gd name="connsiteX17" fmla="*/ 242874 w 602715"/>
                    <a:gd name="connsiteY17" fmla="*/ 669866 h 669866"/>
                    <a:gd name="connsiteX18" fmla="*/ 192374 w 602715"/>
                    <a:gd name="connsiteY18" fmla="*/ 669866 h 669866"/>
                    <a:gd name="connsiteX19" fmla="*/ 164102 w 602715"/>
                    <a:gd name="connsiteY19" fmla="*/ 669866 h 669866"/>
                    <a:gd name="connsiteX20" fmla="*/ 152243 w 602715"/>
                    <a:gd name="connsiteY20" fmla="*/ 669866 h 669866"/>
                    <a:gd name="connsiteX21" fmla="*/ 90631 w 602715"/>
                    <a:gd name="connsiteY21" fmla="*/ 669866 h 669866"/>
                    <a:gd name="connsiteX22" fmla="*/ 73471 w 602715"/>
                    <a:gd name="connsiteY22" fmla="*/ 669866 h 669866"/>
                    <a:gd name="connsiteX23" fmla="*/ 0 w 602715"/>
                    <a:gd name="connsiteY23" fmla="*/ 669866 h 66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02715" h="669866">
                      <a:moveTo>
                        <a:pt x="167467" y="0"/>
                      </a:moveTo>
                      <a:lnTo>
                        <a:pt x="240938" y="0"/>
                      </a:lnTo>
                      <a:lnTo>
                        <a:pt x="258098" y="0"/>
                      </a:lnTo>
                      <a:lnTo>
                        <a:pt x="319710" y="0"/>
                      </a:lnTo>
                      <a:lnTo>
                        <a:pt x="331569" y="0"/>
                      </a:lnTo>
                      <a:lnTo>
                        <a:pt x="359841" y="0"/>
                      </a:lnTo>
                      <a:lnTo>
                        <a:pt x="410341" y="0"/>
                      </a:lnTo>
                      <a:lnTo>
                        <a:pt x="433312" y="0"/>
                      </a:lnTo>
                      <a:lnTo>
                        <a:pt x="450472" y="0"/>
                      </a:lnTo>
                      <a:lnTo>
                        <a:pt x="512084" y="0"/>
                      </a:lnTo>
                      <a:lnTo>
                        <a:pt x="523943" y="0"/>
                      </a:lnTo>
                      <a:lnTo>
                        <a:pt x="602715" y="0"/>
                      </a:lnTo>
                      <a:lnTo>
                        <a:pt x="435248" y="669866"/>
                      </a:lnTo>
                      <a:lnTo>
                        <a:pt x="356476" y="669866"/>
                      </a:lnTo>
                      <a:lnTo>
                        <a:pt x="344617" y="669866"/>
                      </a:lnTo>
                      <a:lnTo>
                        <a:pt x="283005" y="669866"/>
                      </a:lnTo>
                      <a:lnTo>
                        <a:pt x="265845" y="669866"/>
                      </a:lnTo>
                      <a:lnTo>
                        <a:pt x="242874" y="669866"/>
                      </a:lnTo>
                      <a:lnTo>
                        <a:pt x="192374" y="669866"/>
                      </a:lnTo>
                      <a:lnTo>
                        <a:pt x="164102" y="669866"/>
                      </a:lnTo>
                      <a:lnTo>
                        <a:pt x="152243" y="669866"/>
                      </a:lnTo>
                      <a:lnTo>
                        <a:pt x="90631" y="669866"/>
                      </a:lnTo>
                      <a:lnTo>
                        <a:pt x="73471" y="669866"/>
                      </a:lnTo>
                      <a:lnTo>
                        <a:pt x="0" y="669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97" name="文本框 96"/>
            <p:cNvSpPr txBox="1"/>
            <p:nvPr/>
          </p:nvSpPr>
          <p:spPr>
            <a:xfrm>
              <a:off x="2833568" y="264423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defTabSz="914400">
                <a:defRPr/>
              </a:pPr>
              <a:r>
                <a:rPr kumimoji="0" lang="zh-TW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经典综艺体简" panose="02010609000101010101" pitchFamily="49" charset="-122"/>
                </a:rPr>
                <a:t>參考資料</a:t>
              </a:r>
              <a:endPara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08583" y="2586176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4</a:t>
              </a:r>
              <a:endParaRPr kumimoji="0" lang="zh-CN" alt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endParaRPr>
            </a:p>
          </p:txBody>
        </p:sp>
      </p:grpSp>
      <p:sp>
        <p:nvSpPr>
          <p:cNvPr id="108" name="矩形 107"/>
          <p:cNvSpPr/>
          <p:nvPr/>
        </p:nvSpPr>
        <p:spPr>
          <a:xfrm>
            <a:off x="2747222" y="598308"/>
            <a:ext cx="6697556" cy="904863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b="1" dirty="0" smtClean="0">
                <a:solidFill>
                  <a:schemeClr val="accent1"/>
                </a:solidFill>
                <a:latin typeface="+mn-ea"/>
              </a:rPr>
              <a:t>CONTENTS</a:t>
            </a:r>
            <a:endParaRPr lang="zh-CN" altLang="en-US" sz="44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32391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458659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35701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12743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48978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6682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-1032523" y="1739505"/>
            <a:ext cx="2194349" cy="3582188"/>
          </a:xfrm>
          <a:custGeom>
            <a:avLst/>
            <a:gdLst>
              <a:gd name="connsiteX0" fmla="*/ 895550 w 2194349"/>
              <a:gd name="connsiteY0" fmla="*/ 0 h 3582188"/>
              <a:gd name="connsiteX1" fmla="*/ 1288446 w 2194349"/>
              <a:gd name="connsiteY1" fmla="*/ 0 h 3582188"/>
              <a:gd name="connsiteX2" fmla="*/ 1380209 w 2194349"/>
              <a:gd name="connsiteY2" fmla="*/ 0 h 3582188"/>
              <a:gd name="connsiteX3" fmla="*/ 1709690 w 2194349"/>
              <a:gd name="connsiteY3" fmla="*/ 0 h 3582188"/>
              <a:gd name="connsiteX4" fmla="*/ 1773105 w 2194349"/>
              <a:gd name="connsiteY4" fmla="*/ 0 h 3582188"/>
              <a:gd name="connsiteX5" fmla="*/ 2194349 w 2194349"/>
              <a:gd name="connsiteY5" fmla="*/ 0 h 3582188"/>
              <a:gd name="connsiteX6" fmla="*/ 1298799 w 2194349"/>
              <a:gd name="connsiteY6" fmla="*/ 3582188 h 3582188"/>
              <a:gd name="connsiteX7" fmla="*/ 877555 w 2194349"/>
              <a:gd name="connsiteY7" fmla="*/ 3582188 h 3582188"/>
              <a:gd name="connsiteX8" fmla="*/ 814140 w 2194349"/>
              <a:gd name="connsiteY8" fmla="*/ 3582188 h 3582188"/>
              <a:gd name="connsiteX9" fmla="*/ 484659 w 2194349"/>
              <a:gd name="connsiteY9" fmla="*/ 3582188 h 3582188"/>
              <a:gd name="connsiteX10" fmla="*/ 392896 w 2194349"/>
              <a:gd name="connsiteY10" fmla="*/ 3582188 h 3582188"/>
              <a:gd name="connsiteX11" fmla="*/ 0 w 2194349"/>
              <a:gd name="connsiteY11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4349" h="3582188">
                <a:moveTo>
                  <a:pt x="895550" y="0"/>
                </a:moveTo>
                <a:lnTo>
                  <a:pt x="1288446" y="0"/>
                </a:lnTo>
                <a:lnTo>
                  <a:pt x="1380209" y="0"/>
                </a:lnTo>
                <a:lnTo>
                  <a:pt x="1709690" y="0"/>
                </a:lnTo>
                <a:lnTo>
                  <a:pt x="1773105" y="0"/>
                </a:lnTo>
                <a:lnTo>
                  <a:pt x="2194349" y="0"/>
                </a:lnTo>
                <a:lnTo>
                  <a:pt x="1298799" y="3582188"/>
                </a:lnTo>
                <a:lnTo>
                  <a:pt x="877555" y="3582188"/>
                </a:lnTo>
                <a:lnTo>
                  <a:pt x="814140" y="3582188"/>
                </a:lnTo>
                <a:lnTo>
                  <a:pt x="484659" y="3582188"/>
                </a:lnTo>
                <a:lnTo>
                  <a:pt x="392896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5759957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6068699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0" y="6377441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1549555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4379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263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12148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11032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09916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08800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7684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06568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5452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043370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032212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021053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009895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998736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87578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76419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965261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954102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942944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31785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2062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90946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89831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8715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87599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483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5367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4251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83135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6355834" y="2765942"/>
            <a:ext cx="0" cy="14303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929506" y="2718991"/>
            <a:ext cx="115448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</a:t>
            </a:r>
          </a:p>
          <a:p>
            <a:pPr algn="ctr"/>
            <a:r>
              <a:rPr lang="en-US" altLang="zh-CN" sz="66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01</a:t>
            </a:r>
            <a:endParaRPr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653080" y="268480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TW" altLang="en-US" sz="4000" b="1" dirty="0" smtClean="0">
                <a:solidFill>
                  <a:schemeClr val="bg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流程圖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94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29" name="任意多边形 28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4353638" y="1532776"/>
            <a:ext cx="1620982" cy="623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首頁</a:t>
            </a:r>
            <a:endParaRPr lang="zh-TW" altLang="en-US" dirty="0"/>
          </a:p>
        </p:txBody>
      </p:sp>
      <p:cxnSp>
        <p:nvCxnSpPr>
          <p:cNvPr id="4" name="直線單箭頭接點 3"/>
          <p:cNvCxnSpPr>
            <a:stCxn id="40" idx="2"/>
            <a:endCxn id="62" idx="0"/>
          </p:cNvCxnSpPr>
          <p:nvPr/>
        </p:nvCxnSpPr>
        <p:spPr>
          <a:xfrm>
            <a:off x="5164129" y="2156230"/>
            <a:ext cx="6878" cy="103869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447599" y="818463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TCP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端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124297" y="806579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TCP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</a:t>
            </a:r>
            <a:endParaRPr lang="zh-TW" altLang="en-US" dirty="0"/>
          </a:p>
        </p:txBody>
      </p:sp>
      <p:sp>
        <p:nvSpPr>
          <p:cNvPr id="62" name="圓角矩形 61"/>
          <p:cNvSpPr/>
          <p:nvPr/>
        </p:nvSpPr>
        <p:spPr>
          <a:xfrm>
            <a:off x="4360516" y="3194920"/>
            <a:ext cx="1620982" cy="623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建立連結</a:t>
            </a:r>
            <a:endParaRPr lang="en-US" altLang="zh-TW" dirty="0"/>
          </a:p>
        </p:txBody>
      </p:sp>
      <p:sp>
        <p:nvSpPr>
          <p:cNvPr id="63" name="圓角矩形 62"/>
          <p:cNvSpPr/>
          <p:nvPr/>
        </p:nvSpPr>
        <p:spPr>
          <a:xfrm>
            <a:off x="7205917" y="3184530"/>
            <a:ext cx="1620982" cy="623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建立連結</a:t>
            </a:r>
            <a:endParaRPr lang="en-US" altLang="zh-TW" dirty="0"/>
          </a:p>
        </p:txBody>
      </p:sp>
      <p:sp>
        <p:nvSpPr>
          <p:cNvPr id="46" name="矩形 45"/>
          <p:cNvSpPr/>
          <p:nvPr/>
        </p:nvSpPr>
        <p:spPr>
          <a:xfrm>
            <a:off x="4037754" y="655780"/>
            <a:ext cx="2294313" cy="601010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6785534" y="655780"/>
            <a:ext cx="2294313" cy="601010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/>
          <p:cNvCxnSpPr>
            <a:stCxn id="62" idx="3"/>
            <a:endCxn id="63" idx="1"/>
          </p:cNvCxnSpPr>
          <p:nvPr/>
        </p:nvCxnSpPr>
        <p:spPr>
          <a:xfrm flipV="1">
            <a:off x="5981498" y="3496257"/>
            <a:ext cx="1224419" cy="10390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7199039" y="1511997"/>
            <a:ext cx="1620982" cy="623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</a:t>
            </a:r>
            <a:r>
              <a:rPr lang="en-US" altLang="zh-TW" dirty="0" smtClean="0"/>
              <a:t>socket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211109" y="26555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監聽</a:t>
            </a:r>
          </a:p>
        </p:txBody>
      </p:sp>
      <p:cxnSp>
        <p:nvCxnSpPr>
          <p:cNvPr id="69" name="直線單箭頭接點 68"/>
          <p:cNvCxnSpPr>
            <a:endCxn id="63" idx="0"/>
          </p:cNvCxnSpPr>
          <p:nvPr/>
        </p:nvCxnSpPr>
        <p:spPr>
          <a:xfrm>
            <a:off x="8009530" y="2135451"/>
            <a:ext cx="6878" cy="104907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8094755" y="26532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被監聽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039709" y="35671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建立連結</a:t>
            </a:r>
            <a:endParaRPr lang="zh-TW" altLang="en-US" dirty="0"/>
          </a:p>
        </p:txBody>
      </p:sp>
      <p:cxnSp>
        <p:nvCxnSpPr>
          <p:cNvPr id="83" name="直線單箭頭接點 82"/>
          <p:cNvCxnSpPr/>
          <p:nvPr/>
        </p:nvCxnSpPr>
        <p:spPr>
          <a:xfrm>
            <a:off x="8023286" y="3818374"/>
            <a:ext cx="0" cy="86137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>
            <a:off x="5166445" y="3807984"/>
            <a:ext cx="0" cy="86137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4355954" y="4679752"/>
            <a:ext cx="1620982" cy="623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請求服務</a:t>
            </a:r>
            <a:endParaRPr lang="en-US" altLang="zh-TW" dirty="0"/>
          </a:p>
        </p:txBody>
      </p:sp>
      <p:sp>
        <p:nvSpPr>
          <p:cNvPr id="91" name="圓角矩形 90"/>
          <p:cNvSpPr/>
          <p:nvPr/>
        </p:nvSpPr>
        <p:spPr>
          <a:xfrm>
            <a:off x="7291142" y="4669362"/>
            <a:ext cx="1620982" cy="623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接受請求</a:t>
            </a:r>
            <a:endParaRPr lang="en-US" altLang="zh-TW" dirty="0"/>
          </a:p>
        </p:txBody>
      </p:sp>
      <p:cxnSp>
        <p:nvCxnSpPr>
          <p:cNvPr id="92" name="直線單箭頭接點 91"/>
          <p:cNvCxnSpPr>
            <a:stCxn id="90" idx="3"/>
            <a:endCxn id="91" idx="1"/>
          </p:cNvCxnSpPr>
          <p:nvPr/>
        </p:nvCxnSpPr>
        <p:spPr>
          <a:xfrm flipV="1">
            <a:off x="5976936" y="4981089"/>
            <a:ext cx="1314206" cy="1039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91" idx="2"/>
            <a:endCxn id="99" idx="3"/>
          </p:cNvCxnSpPr>
          <p:nvPr/>
        </p:nvCxnSpPr>
        <p:spPr>
          <a:xfrm flipH="1">
            <a:off x="5981498" y="5292816"/>
            <a:ext cx="2120135" cy="80808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圓角矩形 98"/>
          <p:cNvSpPr/>
          <p:nvPr/>
        </p:nvSpPr>
        <p:spPr>
          <a:xfrm>
            <a:off x="4360516" y="5789171"/>
            <a:ext cx="1620982" cy="623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收到網頁</a:t>
            </a:r>
            <a:endParaRPr lang="en-US" altLang="zh-TW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6915290" y="57315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傳送網頁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344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圓角矩形 46"/>
          <p:cNvSpPr/>
          <p:nvPr/>
        </p:nvSpPr>
        <p:spPr>
          <a:xfrm>
            <a:off x="1204999" y="4235123"/>
            <a:ext cx="3498556" cy="69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3" name="圓角矩形 12"/>
          <p:cNvSpPr/>
          <p:nvPr/>
        </p:nvSpPr>
        <p:spPr>
          <a:xfrm>
            <a:off x="1204999" y="2535067"/>
            <a:ext cx="3498558" cy="69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3" name="任意多边形 2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29" name="任意多边形 28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204999" y="2560969"/>
            <a:ext cx="376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我已滿</a:t>
            </a:r>
            <a:r>
              <a:rPr lang="en-US" altLang="zh-TW" sz="3600" dirty="0" smtClean="0"/>
              <a:t>18</a:t>
            </a:r>
            <a:r>
              <a:rPr lang="zh-TW" altLang="en-US" sz="3600" dirty="0" smtClean="0"/>
              <a:t>歲以上</a:t>
            </a:r>
            <a:endParaRPr lang="zh-TW" altLang="en-US" sz="36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1623156" y="4245166"/>
            <a:ext cx="255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我未滿</a:t>
            </a:r>
            <a:r>
              <a:rPr lang="en-US" altLang="zh-TW" sz="3600" dirty="0" smtClean="0"/>
              <a:t>18</a:t>
            </a:r>
            <a:r>
              <a:rPr lang="zh-TW" altLang="en-US" sz="3600" dirty="0" smtClean="0"/>
              <a:t>歲</a:t>
            </a:r>
            <a:endParaRPr lang="zh-TW" altLang="en-US" sz="3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4760139" y="2560969"/>
            <a:ext cx="1752174" cy="2785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787709" y="2154708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傳送正確</a:t>
            </a:r>
            <a:r>
              <a:rPr lang="en-US" altLang="zh-TW" sz="2800" dirty="0" smtClean="0"/>
              <a:t>HTML</a:t>
            </a:r>
            <a:r>
              <a:rPr lang="zh-TW" altLang="en-US" sz="2800" dirty="0" smtClean="0"/>
              <a:t>網頁</a:t>
            </a:r>
            <a:endParaRPr lang="zh-TW" altLang="en-US" sz="2800" dirty="0"/>
          </a:p>
        </p:txBody>
      </p:sp>
      <p:cxnSp>
        <p:nvCxnSpPr>
          <p:cNvPr id="41" name="直線單箭頭接點 40"/>
          <p:cNvCxnSpPr/>
          <p:nvPr/>
        </p:nvCxnSpPr>
        <p:spPr>
          <a:xfrm flipH="1" flipV="1">
            <a:off x="4787605" y="4584192"/>
            <a:ext cx="1836220" cy="2566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906988" y="4579195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傳送至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404 not found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33962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58659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35701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12743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48978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6682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-1032523" y="1739505"/>
            <a:ext cx="2194349" cy="3582188"/>
          </a:xfrm>
          <a:custGeom>
            <a:avLst/>
            <a:gdLst>
              <a:gd name="connsiteX0" fmla="*/ 895550 w 2194349"/>
              <a:gd name="connsiteY0" fmla="*/ 0 h 3582188"/>
              <a:gd name="connsiteX1" fmla="*/ 1288446 w 2194349"/>
              <a:gd name="connsiteY1" fmla="*/ 0 h 3582188"/>
              <a:gd name="connsiteX2" fmla="*/ 1380209 w 2194349"/>
              <a:gd name="connsiteY2" fmla="*/ 0 h 3582188"/>
              <a:gd name="connsiteX3" fmla="*/ 1709690 w 2194349"/>
              <a:gd name="connsiteY3" fmla="*/ 0 h 3582188"/>
              <a:gd name="connsiteX4" fmla="*/ 1773105 w 2194349"/>
              <a:gd name="connsiteY4" fmla="*/ 0 h 3582188"/>
              <a:gd name="connsiteX5" fmla="*/ 2194349 w 2194349"/>
              <a:gd name="connsiteY5" fmla="*/ 0 h 3582188"/>
              <a:gd name="connsiteX6" fmla="*/ 1298799 w 2194349"/>
              <a:gd name="connsiteY6" fmla="*/ 3582188 h 3582188"/>
              <a:gd name="connsiteX7" fmla="*/ 877555 w 2194349"/>
              <a:gd name="connsiteY7" fmla="*/ 3582188 h 3582188"/>
              <a:gd name="connsiteX8" fmla="*/ 814140 w 2194349"/>
              <a:gd name="connsiteY8" fmla="*/ 3582188 h 3582188"/>
              <a:gd name="connsiteX9" fmla="*/ 484659 w 2194349"/>
              <a:gd name="connsiteY9" fmla="*/ 3582188 h 3582188"/>
              <a:gd name="connsiteX10" fmla="*/ 392896 w 2194349"/>
              <a:gd name="connsiteY10" fmla="*/ 3582188 h 3582188"/>
              <a:gd name="connsiteX11" fmla="*/ 0 w 2194349"/>
              <a:gd name="connsiteY11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4349" h="3582188">
                <a:moveTo>
                  <a:pt x="895550" y="0"/>
                </a:moveTo>
                <a:lnTo>
                  <a:pt x="1288446" y="0"/>
                </a:lnTo>
                <a:lnTo>
                  <a:pt x="1380209" y="0"/>
                </a:lnTo>
                <a:lnTo>
                  <a:pt x="1709690" y="0"/>
                </a:lnTo>
                <a:lnTo>
                  <a:pt x="1773105" y="0"/>
                </a:lnTo>
                <a:lnTo>
                  <a:pt x="2194349" y="0"/>
                </a:lnTo>
                <a:lnTo>
                  <a:pt x="1298799" y="3582188"/>
                </a:lnTo>
                <a:lnTo>
                  <a:pt x="877555" y="3582188"/>
                </a:lnTo>
                <a:lnTo>
                  <a:pt x="814140" y="3582188"/>
                </a:lnTo>
                <a:lnTo>
                  <a:pt x="484659" y="3582188"/>
                </a:lnTo>
                <a:lnTo>
                  <a:pt x="392896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5759957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6068699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0" y="6377441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1549555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4379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263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12148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11032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09916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08800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7684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06568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5452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043370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032212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021053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009895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998736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87578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76419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965261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954102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942944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31785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2062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90946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89831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8715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87599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483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5367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4251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83135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6355834" y="2765942"/>
            <a:ext cx="0" cy="14303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929506" y="2718991"/>
            <a:ext cx="115448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</a:t>
            </a:r>
          </a:p>
          <a:p>
            <a:pPr algn="ctr"/>
            <a:r>
              <a:rPr lang="en-US" altLang="zh-CN" sz="66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02</a:t>
            </a:r>
            <a:endParaRPr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653080" y="268480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TW" altLang="en-US" sz="4000" b="1" dirty="0" smtClean="0">
                <a:solidFill>
                  <a:schemeClr val="bg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程式解說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1702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28" name="任意多边形 27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70097" y="693860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000" b="1" dirty="0" smtClean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如何傳送封包</a:t>
            </a:r>
            <a:r>
              <a:rPr lang="en-US" altLang="zh-TW" sz="4000" b="1" dirty="0" smtClean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?</a:t>
            </a:r>
            <a:endParaRPr lang="zh-CN" altLang="en-US" sz="40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8283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03786" y="4438014"/>
            <a:ext cx="1949888" cy="108850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  <p:sp>
        <p:nvSpPr>
          <p:cNvPr id="21" name="矩形 20"/>
          <p:cNvSpPr/>
          <p:nvPr/>
        </p:nvSpPr>
        <p:spPr>
          <a:xfrm>
            <a:off x="5107052" y="4438014"/>
            <a:ext cx="1949888" cy="108850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  <p:sp>
        <p:nvSpPr>
          <p:cNvPr id="22" name="矩形 21"/>
          <p:cNvSpPr/>
          <p:nvPr/>
        </p:nvSpPr>
        <p:spPr>
          <a:xfrm>
            <a:off x="9010318" y="4438014"/>
            <a:ext cx="1949888" cy="108850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  <p:sp>
        <p:nvSpPr>
          <p:cNvPr id="23" name="矩形 22"/>
          <p:cNvSpPr/>
          <p:nvPr/>
        </p:nvSpPr>
        <p:spPr>
          <a:xfrm>
            <a:off x="7058685" y="1909227"/>
            <a:ext cx="1949888" cy="108850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  <p:sp>
        <p:nvSpPr>
          <p:cNvPr id="24" name="矩形 23"/>
          <p:cNvSpPr/>
          <p:nvPr/>
        </p:nvSpPr>
        <p:spPr>
          <a:xfrm>
            <a:off x="3157166" y="1909227"/>
            <a:ext cx="1949888" cy="108850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  <p:pic>
        <p:nvPicPr>
          <p:cNvPr id="30" name="图片占位符 29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2" name="图片占位符 31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" r="6771"/>
          <a:stretch>
            <a:fillRect/>
          </a:stretch>
        </p:blipFill>
        <p:spPr/>
      </p:pic>
      <p:pic>
        <p:nvPicPr>
          <p:cNvPr id="34" name="图片占位符 33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5" r="20395"/>
          <a:stretch>
            <a:fillRect/>
          </a:stretch>
        </p:blipFill>
        <p:spPr/>
      </p:pic>
      <p:pic>
        <p:nvPicPr>
          <p:cNvPr id="38" name="图片占位符 37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6" name="图片占位符 35"/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1" name="椭圆 18"/>
          <p:cNvSpPr/>
          <p:nvPr/>
        </p:nvSpPr>
        <p:spPr>
          <a:xfrm rot="5400000">
            <a:off x="9875683" y="4023211"/>
            <a:ext cx="247162" cy="236518"/>
          </a:xfrm>
          <a:custGeom>
            <a:avLst/>
            <a:gdLst>
              <a:gd name="T0" fmla="*/ 209 w 209"/>
              <a:gd name="T1" fmla="*/ 0 h 200"/>
              <a:gd name="T2" fmla="*/ 145 w 209"/>
              <a:gd name="T3" fmla="*/ 100 h 200"/>
              <a:gd name="T4" fmla="*/ 209 w 209"/>
              <a:gd name="T5" fmla="*/ 200 h 200"/>
              <a:gd name="T6" fmla="*/ 0 w 209"/>
              <a:gd name="T7" fmla="*/ 100 h 200"/>
              <a:gd name="T8" fmla="*/ 209 w 209"/>
              <a:gd name="T9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00">
                <a:moveTo>
                  <a:pt x="209" y="0"/>
                </a:moveTo>
                <a:lnTo>
                  <a:pt x="145" y="100"/>
                </a:lnTo>
                <a:lnTo>
                  <a:pt x="209" y="200"/>
                </a:lnTo>
                <a:lnTo>
                  <a:pt x="0" y="100"/>
                </a:lnTo>
                <a:lnTo>
                  <a:pt x="209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椭圆 18"/>
          <p:cNvSpPr/>
          <p:nvPr/>
        </p:nvSpPr>
        <p:spPr>
          <a:xfrm rot="5400000">
            <a:off x="5972417" y="4023211"/>
            <a:ext cx="247162" cy="236518"/>
          </a:xfrm>
          <a:custGeom>
            <a:avLst/>
            <a:gdLst>
              <a:gd name="T0" fmla="*/ 209 w 209"/>
              <a:gd name="T1" fmla="*/ 0 h 200"/>
              <a:gd name="T2" fmla="*/ 145 w 209"/>
              <a:gd name="T3" fmla="*/ 100 h 200"/>
              <a:gd name="T4" fmla="*/ 209 w 209"/>
              <a:gd name="T5" fmla="*/ 200 h 200"/>
              <a:gd name="T6" fmla="*/ 0 w 209"/>
              <a:gd name="T7" fmla="*/ 100 h 200"/>
              <a:gd name="T8" fmla="*/ 209 w 209"/>
              <a:gd name="T9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00">
                <a:moveTo>
                  <a:pt x="209" y="0"/>
                </a:moveTo>
                <a:lnTo>
                  <a:pt x="145" y="100"/>
                </a:lnTo>
                <a:lnTo>
                  <a:pt x="209" y="200"/>
                </a:lnTo>
                <a:lnTo>
                  <a:pt x="0" y="100"/>
                </a:lnTo>
                <a:lnTo>
                  <a:pt x="209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椭圆 18"/>
          <p:cNvSpPr/>
          <p:nvPr/>
        </p:nvSpPr>
        <p:spPr>
          <a:xfrm rot="5400000">
            <a:off x="2069154" y="4023211"/>
            <a:ext cx="247162" cy="236518"/>
          </a:xfrm>
          <a:custGeom>
            <a:avLst/>
            <a:gdLst>
              <a:gd name="T0" fmla="*/ 209 w 209"/>
              <a:gd name="T1" fmla="*/ 0 h 200"/>
              <a:gd name="T2" fmla="*/ 145 w 209"/>
              <a:gd name="T3" fmla="*/ 100 h 200"/>
              <a:gd name="T4" fmla="*/ 209 w 209"/>
              <a:gd name="T5" fmla="*/ 200 h 200"/>
              <a:gd name="T6" fmla="*/ 0 w 209"/>
              <a:gd name="T7" fmla="*/ 100 h 200"/>
              <a:gd name="T8" fmla="*/ 209 w 209"/>
              <a:gd name="T9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00">
                <a:moveTo>
                  <a:pt x="209" y="0"/>
                </a:moveTo>
                <a:lnTo>
                  <a:pt x="145" y="100"/>
                </a:lnTo>
                <a:lnTo>
                  <a:pt x="209" y="200"/>
                </a:lnTo>
                <a:lnTo>
                  <a:pt x="0" y="100"/>
                </a:lnTo>
                <a:lnTo>
                  <a:pt x="209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18"/>
          <p:cNvSpPr/>
          <p:nvPr/>
        </p:nvSpPr>
        <p:spPr>
          <a:xfrm rot="16200000" flipV="1">
            <a:off x="4020786" y="3192122"/>
            <a:ext cx="247162" cy="236518"/>
          </a:xfrm>
          <a:custGeom>
            <a:avLst/>
            <a:gdLst>
              <a:gd name="T0" fmla="*/ 209 w 209"/>
              <a:gd name="T1" fmla="*/ 0 h 200"/>
              <a:gd name="T2" fmla="*/ 145 w 209"/>
              <a:gd name="T3" fmla="*/ 100 h 200"/>
              <a:gd name="T4" fmla="*/ 209 w 209"/>
              <a:gd name="T5" fmla="*/ 200 h 200"/>
              <a:gd name="T6" fmla="*/ 0 w 209"/>
              <a:gd name="T7" fmla="*/ 100 h 200"/>
              <a:gd name="T8" fmla="*/ 209 w 209"/>
              <a:gd name="T9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00">
                <a:moveTo>
                  <a:pt x="209" y="0"/>
                </a:moveTo>
                <a:lnTo>
                  <a:pt x="145" y="100"/>
                </a:lnTo>
                <a:lnTo>
                  <a:pt x="209" y="200"/>
                </a:lnTo>
                <a:lnTo>
                  <a:pt x="0" y="100"/>
                </a:lnTo>
                <a:lnTo>
                  <a:pt x="209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椭圆 18"/>
          <p:cNvSpPr/>
          <p:nvPr/>
        </p:nvSpPr>
        <p:spPr>
          <a:xfrm rot="16200000" flipV="1">
            <a:off x="7924050" y="3192122"/>
            <a:ext cx="247162" cy="236518"/>
          </a:xfrm>
          <a:custGeom>
            <a:avLst/>
            <a:gdLst>
              <a:gd name="T0" fmla="*/ 209 w 209"/>
              <a:gd name="T1" fmla="*/ 0 h 200"/>
              <a:gd name="T2" fmla="*/ 145 w 209"/>
              <a:gd name="T3" fmla="*/ 100 h 200"/>
              <a:gd name="T4" fmla="*/ 209 w 209"/>
              <a:gd name="T5" fmla="*/ 200 h 200"/>
              <a:gd name="T6" fmla="*/ 0 w 209"/>
              <a:gd name="T7" fmla="*/ 100 h 200"/>
              <a:gd name="T8" fmla="*/ 209 w 209"/>
              <a:gd name="T9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00">
                <a:moveTo>
                  <a:pt x="209" y="0"/>
                </a:moveTo>
                <a:lnTo>
                  <a:pt x="145" y="100"/>
                </a:lnTo>
                <a:lnTo>
                  <a:pt x="209" y="200"/>
                </a:lnTo>
                <a:lnTo>
                  <a:pt x="0" y="100"/>
                </a:lnTo>
                <a:lnTo>
                  <a:pt x="209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20" name="任意多边形 19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58873" y="6836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标题文字添加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38333" y="768276"/>
            <a:ext cx="5080000" cy="415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</p:spTree>
    <p:extLst>
      <p:ext uri="{BB962C8B-B14F-4D97-AF65-F5344CB8AC3E}">
        <p14:creationId xmlns:p14="http://schemas.microsoft.com/office/powerpoint/2010/main" val="3593356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3" grpId="0"/>
      <p:bldP spid="24" grpId="0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58659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35701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12743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48978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6682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-1032523" y="1739505"/>
            <a:ext cx="2194349" cy="3582188"/>
          </a:xfrm>
          <a:custGeom>
            <a:avLst/>
            <a:gdLst>
              <a:gd name="connsiteX0" fmla="*/ 895550 w 2194349"/>
              <a:gd name="connsiteY0" fmla="*/ 0 h 3582188"/>
              <a:gd name="connsiteX1" fmla="*/ 1288446 w 2194349"/>
              <a:gd name="connsiteY1" fmla="*/ 0 h 3582188"/>
              <a:gd name="connsiteX2" fmla="*/ 1380209 w 2194349"/>
              <a:gd name="connsiteY2" fmla="*/ 0 h 3582188"/>
              <a:gd name="connsiteX3" fmla="*/ 1709690 w 2194349"/>
              <a:gd name="connsiteY3" fmla="*/ 0 h 3582188"/>
              <a:gd name="connsiteX4" fmla="*/ 1773105 w 2194349"/>
              <a:gd name="connsiteY4" fmla="*/ 0 h 3582188"/>
              <a:gd name="connsiteX5" fmla="*/ 2194349 w 2194349"/>
              <a:gd name="connsiteY5" fmla="*/ 0 h 3582188"/>
              <a:gd name="connsiteX6" fmla="*/ 1298799 w 2194349"/>
              <a:gd name="connsiteY6" fmla="*/ 3582188 h 3582188"/>
              <a:gd name="connsiteX7" fmla="*/ 877555 w 2194349"/>
              <a:gd name="connsiteY7" fmla="*/ 3582188 h 3582188"/>
              <a:gd name="connsiteX8" fmla="*/ 814140 w 2194349"/>
              <a:gd name="connsiteY8" fmla="*/ 3582188 h 3582188"/>
              <a:gd name="connsiteX9" fmla="*/ 484659 w 2194349"/>
              <a:gd name="connsiteY9" fmla="*/ 3582188 h 3582188"/>
              <a:gd name="connsiteX10" fmla="*/ 392896 w 2194349"/>
              <a:gd name="connsiteY10" fmla="*/ 3582188 h 3582188"/>
              <a:gd name="connsiteX11" fmla="*/ 0 w 2194349"/>
              <a:gd name="connsiteY11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4349" h="3582188">
                <a:moveTo>
                  <a:pt x="895550" y="0"/>
                </a:moveTo>
                <a:lnTo>
                  <a:pt x="1288446" y="0"/>
                </a:lnTo>
                <a:lnTo>
                  <a:pt x="1380209" y="0"/>
                </a:lnTo>
                <a:lnTo>
                  <a:pt x="1709690" y="0"/>
                </a:lnTo>
                <a:lnTo>
                  <a:pt x="1773105" y="0"/>
                </a:lnTo>
                <a:lnTo>
                  <a:pt x="2194349" y="0"/>
                </a:lnTo>
                <a:lnTo>
                  <a:pt x="1298799" y="3582188"/>
                </a:lnTo>
                <a:lnTo>
                  <a:pt x="877555" y="3582188"/>
                </a:lnTo>
                <a:lnTo>
                  <a:pt x="814140" y="3582188"/>
                </a:lnTo>
                <a:lnTo>
                  <a:pt x="484659" y="3582188"/>
                </a:lnTo>
                <a:lnTo>
                  <a:pt x="392896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5759957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6068699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0" y="6377441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1549555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4379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263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12148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11032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09916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08800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7684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06568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5452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043370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032212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021053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009895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998736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87578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76419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965261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954102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942944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31785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2062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90946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89831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8715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87599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483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5367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4251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83135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6355834" y="2765942"/>
            <a:ext cx="0" cy="14303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929506" y="2718991"/>
            <a:ext cx="115448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</a:t>
            </a:r>
          </a:p>
          <a:p>
            <a:pPr algn="ctr"/>
            <a:r>
              <a:rPr lang="en-US" altLang="zh-CN" sz="66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03</a:t>
            </a:r>
            <a:endParaRPr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653080" y="268480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TW" altLang="en-US" sz="4000" b="1" dirty="0" smtClean="0">
                <a:solidFill>
                  <a:schemeClr val="bg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影片呈現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1773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38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200"/>
      </a:accent1>
      <a:accent2>
        <a:srgbClr val="323F4F"/>
      </a:accent2>
      <a:accent3>
        <a:srgbClr val="FFC200"/>
      </a:accent3>
      <a:accent4>
        <a:srgbClr val="323F4F"/>
      </a:accent4>
      <a:accent5>
        <a:srgbClr val="FFC200"/>
      </a:accent5>
      <a:accent6>
        <a:srgbClr val="323F4F"/>
      </a:accent6>
      <a:hlink>
        <a:srgbClr val="FFC200"/>
      </a:hlink>
      <a:folHlink>
        <a:srgbClr val="FFFFF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320</TotalTime>
  <Words>252</Words>
  <Application>Microsoft Office PowerPoint</Application>
  <PresentationFormat>自訂</PresentationFormat>
  <Paragraphs>66</Paragraphs>
  <Slides>13</Slides>
  <Notes>13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包图主题2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ASUS</cp:lastModifiedBy>
  <cp:revision>73</cp:revision>
  <dcterms:created xsi:type="dcterms:W3CDTF">2017-08-18T03:02:00Z</dcterms:created>
  <dcterms:modified xsi:type="dcterms:W3CDTF">2019-06-16T08:40:48Z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