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4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092D1-A75F-479A-AEDB-B98FA0823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38A46-670F-4948-B05F-05B57AEC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3BFC0-CB2B-4C0B-92B2-5F1C0364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80F01-D11F-468C-88FC-8EE878D0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6D932-664A-4E12-94E6-14A386D7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4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17287-FEC9-419C-BC52-85A2310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7F74A9-786C-4C2D-B4DB-41805D9F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87543-CAF9-4B93-93B6-EC82095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7F4B6-1354-4987-A575-13EB090A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58F6D-7369-4AB9-A1C2-EEE7799D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0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AE8348-6895-4257-BCAC-B84E77B16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E7E8DB-73C7-48C0-8EC1-77DBB9AF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688A2-D22D-43C6-A77E-E2F6E4F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42F9E-9692-4B22-8B0A-9897F9E5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25744-41AF-4132-A2A9-D384A5D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9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D8288-185C-4796-B8EF-85C31F5A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42E9E-C453-4673-BC00-547360B5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5196B-51DA-4EB0-A338-54E74A7F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2971E-81EA-49B7-895F-589BC6CE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0874D-F9D9-4F9F-BF13-297473E2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86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F25AC-F9B1-4962-A318-E946CB7E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531C52-ABD4-49D2-A11E-70F93ED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2F7A7-D31F-402A-BFA6-0A6E71B7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C0BD0-329F-423C-93F2-874A4CD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45572-B05F-43A4-9917-632A18CC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03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B76E9-1A8A-4387-9CDC-D747078F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5DFE3-7B2A-4BD5-B559-478B92AA0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5157AC-5E47-4DC8-9F85-E676FFD5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1DDEF-14DD-460F-AD86-CAF6DBDB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3F4706-1A0A-4876-8D0E-761A0AD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2D6E53-51EC-43E7-97DE-4564497F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43228-590D-4421-B68D-ED97F07A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F9D41-646B-47DB-9FF6-A0EEDF58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288D6D-0431-4FF0-B232-7CDA4D35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754936-E837-4C99-8C4F-DD0F6DE1E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BBE7D5-66C8-4F4F-8DE2-EF246AAC6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BF5799-9271-4B42-9721-7CDDC0BD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DC07BB-48C1-4AFF-9008-41C8B273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C81793-4E23-40E2-B5C6-0963A237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CBEAB-DF99-4E0B-9409-4AED7DC4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FF343F-5CD7-4AFA-8230-1D0BF58C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5F67A-F779-453D-B3C5-C2C09B96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B7BDF-7BEE-4FBE-9FC0-4005EEF0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3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D1810E-600E-4615-BF78-3A1EC30C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214063-CA48-4984-9D53-7EB33093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7B4A3-0C35-467F-95AF-A9E7B7C7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E666B-BED1-4EB5-9F45-99F925EC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E331F-4961-4204-91C6-B10C4F60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7087B7-A57C-4BB3-9A60-3A88415F7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2E4D13-9535-4DE9-B8B8-AA4021AF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3F20CB-36C7-452E-8355-22BE9C5B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4A764B-ADDF-44FA-95D4-5CB30295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463E0-0337-4C74-97D6-BD630AB1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4887B2-BE1B-4B2F-ADA2-E66F562B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4606A-FB86-43D1-A93B-5C843E4B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31035B-8E83-4BE3-A922-0BED8D9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D9B16-FEB6-4FA6-A848-2EC80A29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467BD0-9089-4913-A323-26A04358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3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F8B33B-A8B3-4EC1-AFFC-59A7555A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013A08-73F1-4E77-B80E-D492B5AE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3E826-3D53-4582-82FE-B242DA778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463B-28C1-465A-AA7A-8D2D2CC65901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8E09B-9103-4033-B4FB-A88AC6F4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4091F-0853-4661-B8FD-644F8A25D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B3B6-2078-4A3B-8B41-E7330547F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3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8AF2089D-F060-4314-828B-70060DBCF036}"/>
              </a:ext>
            </a:extLst>
          </p:cNvPr>
          <p:cNvSpPr/>
          <p:nvPr/>
        </p:nvSpPr>
        <p:spPr>
          <a:xfrm>
            <a:off x="-1188998" y="653084"/>
            <a:ext cx="3124862" cy="3124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0ADB837-6FD5-4BE1-B349-3C62E02790D7}"/>
              </a:ext>
            </a:extLst>
          </p:cNvPr>
          <p:cNvSpPr/>
          <p:nvPr/>
        </p:nvSpPr>
        <p:spPr>
          <a:xfrm>
            <a:off x="-83767" y="923427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DC2790D-DBAE-46D7-AB36-F26223DC53AA}"/>
              </a:ext>
            </a:extLst>
          </p:cNvPr>
          <p:cNvSpPr/>
          <p:nvPr/>
        </p:nvSpPr>
        <p:spPr>
          <a:xfrm rot="10800000">
            <a:off x="-83767" y="3048413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96863C6-05F7-4AD5-AA55-723A4BFAECD4}"/>
              </a:ext>
            </a:extLst>
          </p:cNvPr>
          <p:cNvSpPr/>
          <p:nvPr/>
        </p:nvSpPr>
        <p:spPr>
          <a:xfrm rot="5400000">
            <a:off x="998936" y="1945171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876DCEB-6142-4F44-B992-FB5363A970C4}"/>
              </a:ext>
            </a:extLst>
          </p:cNvPr>
          <p:cNvSpPr/>
          <p:nvPr/>
        </p:nvSpPr>
        <p:spPr>
          <a:xfrm rot="16200000">
            <a:off x="-1108160" y="1985921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C2A44D-8066-4EEE-8908-49F6F0A7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66" y="-956669"/>
            <a:ext cx="3170195" cy="3170195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6331F268-5F77-408A-9263-6711CDEEC18A}"/>
              </a:ext>
            </a:extLst>
          </p:cNvPr>
          <p:cNvSpPr/>
          <p:nvPr/>
        </p:nvSpPr>
        <p:spPr>
          <a:xfrm>
            <a:off x="1156636" y="3048413"/>
            <a:ext cx="3124862" cy="3124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RelaxedModerately">
              <a:rot lat="600000" lon="0" rev="0"/>
            </a:camera>
            <a:lightRig rig="threePt" dir="t"/>
          </a:scene3d>
          <a:sp3d>
            <a:bevelT w="635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7E8185-618B-421A-B91E-100CE6FB7EB1}"/>
              </a:ext>
            </a:extLst>
          </p:cNvPr>
          <p:cNvSpPr/>
          <p:nvPr/>
        </p:nvSpPr>
        <p:spPr>
          <a:xfrm>
            <a:off x="2261867" y="3318756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E88D8EC-FF3E-4105-964B-9BE11B4D0EA3}"/>
              </a:ext>
            </a:extLst>
          </p:cNvPr>
          <p:cNvSpPr/>
          <p:nvPr/>
        </p:nvSpPr>
        <p:spPr>
          <a:xfrm rot="10800000">
            <a:off x="2261867" y="5443742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33F8943-110F-4AEE-8434-98DD4803E304}"/>
              </a:ext>
            </a:extLst>
          </p:cNvPr>
          <p:cNvSpPr/>
          <p:nvPr/>
        </p:nvSpPr>
        <p:spPr>
          <a:xfrm rot="5400000">
            <a:off x="3344570" y="4340500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2BAA8D06-C892-4A0F-B024-9A056E73BE47}"/>
              </a:ext>
            </a:extLst>
          </p:cNvPr>
          <p:cNvSpPr/>
          <p:nvPr/>
        </p:nvSpPr>
        <p:spPr>
          <a:xfrm rot="16200000">
            <a:off x="1237474" y="4381250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663D5A2-514C-4699-8AEA-40A2F5D872CD}"/>
              </a:ext>
            </a:extLst>
          </p:cNvPr>
          <p:cNvSpPr/>
          <p:nvPr/>
        </p:nvSpPr>
        <p:spPr>
          <a:xfrm>
            <a:off x="7378808" y="2562308"/>
            <a:ext cx="3124862" cy="3124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5400000"/>
            </a:lightRig>
          </a:scene3d>
          <a:sp3d>
            <a:bevelT w="635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8796FC6C-0FD8-42CD-8484-3F0CEF7DE0CE}"/>
              </a:ext>
            </a:extLst>
          </p:cNvPr>
          <p:cNvSpPr/>
          <p:nvPr/>
        </p:nvSpPr>
        <p:spPr>
          <a:xfrm>
            <a:off x="8484039" y="2888308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247ED3A2-9DAA-4A7B-BF6D-623298C2A49D}"/>
              </a:ext>
            </a:extLst>
          </p:cNvPr>
          <p:cNvSpPr/>
          <p:nvPr/>
        </p:nvSpPr>
        <p:spPr>
          <a:xfrm rot="10800000">
            <a:off x="8484039" y="4838372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54D9D713-9185-40CA-BA85-63BE94887AC7}"/>
              </a:ext>
            </a:extLst>
          </p:cNvPr>
          <p:cNvSpPr/>
          <p:nvPr/>
        </p:nvSpPr>
        <p:spPr>
          <a:xfrm rot="5400000">
            <a:off x="9463379" y="3854395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B8329063-5365-4509-A855-9C6F7BAECAAA}"/>
              </a:ext>
            </a:extLst>
          </p:cNvPr>
          <p:cNvSpPr/>
          <p:nvPr/>
        </p:nvSpPr>
        <p:spPr>
          <a:xfrm rot="16200000">
            <a:off x="7523254" y="3895145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0718E7D-2D29-4D76-AF24-593C0CEEF5B2}"/>
              </a:ext>
            </a:extLst>
          </p:cNvPr>
          <p:cNvSpPr/>
          <p:nvPr/>
        </p:nvSpPr>
        <p:spPr>
          <a:xfrm>
            <a:off x="7066062" y="-857081"/>
            <a:ext cx="3124862" cy="3124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>
            <a:bevelT w="635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65D26B62-09E7-4182-AA7B-509247E0B2CA}"/>
              </a:ext>
            </a:extLst>
          </p:cNvPr>
          <p:cNvSpPr/>
          <p:nvPr/>
        </p:nvSpPr>
        <p:spPr>
          <a:xfrm>
            <a:off x="8171293" y="-531081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07E69C06-EE73-496C-8F6D-2146D67A77AD}"/>
              </a:ext>
            </a:extLst>
          </p:cNvPr>
          <p:cNvSpPr/>
          <p:nvPr/>
        </p:nvSpPr>
        <p:spPr>
          <a:xfrm rot="10800000">
            <a:off x="8171293" y="1418983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CFF2122A-E1AE-465B-9E32-64793D908BE8}"/>
              </a:ext>
            </a:extLst>
          </p:cNvPr>
          <p:cNvSpPr/>
          <p:nvPr/>
        </p:nvSpPr>
        <p:spPr>
          <a:xfrm rot="5400000">
            <a:off x="9150633" y="435006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AC0CA1A3-F388-4775-8FBA-CF0F69EDE102}"/>
              </a:ext>
            </a:extLst>
          </p:cNvPr>
          <p:cNvSpPr/>
          <p:nvPr/>
        </p:nvSpPr>
        <p:spPr>
          <a:xfrm rot="16200000">
            <a:off x="7210508" y="475756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CCCCFF0-A0B0-4E61-A8A5-F4B2DE92AE35}"/>
              </a:ext>
            </a:extLst>
          </p:cNvPr>
          <p:cNvSpPr/>
          <p:nvPr/>
        </p:nvSpPr>
        <p:spPr>
          <a:xfrm>
            <a:off x="4339808" y="3667539"/>
            <a:ext cx="3124862" cy="3124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RelaxedModerately">
              <a:rot lat="600000" lon="0" rev="0"/>
            </a:camera>
            <a:lightRig rig="threePt" dir="t"/>
          </a:scene3d>
          <a:sp3d>
            <a:bevelT w="635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8519CA1C-4CD2-4CFC-AB3D-FEEDCA47054F}"/>
              </a:ext>
            </a:extLst>
          </p:cNvPr>
          <p:cNvSpPr/>
          <p:nvPr/>
        </p:nvSpPr>
        <p:spPr>
          <a:xfrm>
            <a:off x="5503348" y="4293108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6F0AC1D6-34CB-4844-8ED0-15A449B4C192}"/>
              </a:ext>
            </a:extLst>
          </p:cNvPr>
          <p:cNvSpPr/>
          <p:nvPr/>
        </p:nvSpPr>
        <p:spPr>
          <a:xfrm rot="10800000">
            <a:off x="5445039" y="6062868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2F2051A-F796-4901-BF25-3BE6C773A098}"/>
              </a:ext>
            </a:extLst>
          </p:cNvPr>
          <p:cNvSpPr/>
          <p:nvPr/>
        </p:nvSpPr>
        <p:spPr>
          <a:xfrm rot="5400000">
            <a:off x="6260048" y="4966859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A2AE0B64-B17A-45C0-AB1B-FA8CBD01EC62}"/>
              </a:ext>
            </a:extLst>
          </p:cNvPr>
          <p:cNvSpPr/>
          <p:nvPr/>
        </p:nvSpPr>
        <p:spPr>
          <a:xfrm rot="16200000">
            <a:off x="4775804" y="5065517"/>
            <a:ext cx="914400" cy="54068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1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宜運 李</dc:creator>
  <cp:lastModifiedBy>宜運 李</cp:lastModifiedBy>
  <cp:revision>4</cp:revision>
  <dcterms:created xsi:type="dcterms:W3CDTF">2020-03-06T13:09:56Z</dcterms:created>
  <dcterms:modified xsi:type="dcterms:W3CDTF">2020-03-08T12:23:24Z</dcterms:modified>
</cp:coreProperties>
</file>