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62kW24u03AuW2w9kKcwk6N0Ml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8f6d8b9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7d8f6d8b9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71a55d4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371a55d4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71a55d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71a55d41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71a55d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71a55d41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71a55d4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71a55d41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371a55d4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371a55d41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71a55d4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71a55d4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8f6d8b9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7d8f6d8b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7d8f6d8b9f_0_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7d8f6d8b9f_0_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g7d8f6d8b9f_0_1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g7d8f6d8b9f_0_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d8f6d8b9f_0_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7d8f6d8b9f_0_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 idx="4294967295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Side Chain Torsion Angle Prediction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4294967295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Qingyuan Liu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Zhang Lab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/>
              <a:t>4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/1</a:t>
            </a:r>
            <a:r>
              <a:rPr lang="en-US" sz="2400"/>
              <a:t>4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402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8f6d8b9f_0_192"/>
          <p:cNvSpPr txBox="1">
            <a:spLocks noGrp="1"/>
          </p:cNvSpPr>
          <p:nvPr>
            <p:ph type="body" idx="1"/>
          </p:nvPr>
        </p:nvSpPr>
        <p:spPr>
          <a:xfrm>
            <a:off x="706258" y="1878558"/>
            <a:ext cx="105156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Accuracy: ~67%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Loss: 0.68</a:t>
            </a:r>
            <a:endParaRPr dirty="0"/>
          </a:p>
        </p:txBody>
      </p:sp>
      <p:sp>
        <p:nvSpPr>
          <p:cNvPr id="136" name="Google Shape;136;g7d8f6d8b9f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dirty="0" err="1"/>
              <a:t>ResNet</a:t>
            </a:r>
            <a:r>
              <a:rPr lang="en-US" dirty="0"/>
              <a:t> (26 Block)/Accuracy</a:t>
            </a:r>
            <a:endParaRPr dirty="0"/>
          </a:p>
        </p:txBody>
      </p:sp>
      <p:sp>
        <p:nvSpPr>
          <p:cNvPr id="137" name="Google Shape;137;g7d8f6d8b9f_0_192"/>
          <p:cNvSpPr txBox="1">
            <a:spLocks noGrp="1"/>
          </p:cNvSpPr>
          <p:nvPr>
            <p:ph type="sldNum" idx="12"/>
          </p:nvPr>
        </p:nvSpPr>
        <p:spPr>
          <a:xfrm>
            <a:off x="11089858" y="6404300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pic>
        <p:nvPicPr>
          <p:cNvPr id="138" name="Google Shape;138;g7d8f6d8b9f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440" y="1425320"/>
            <a:ext cx="6985360" cy="463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1a55d41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Rot1Pred Accuracy Table</a:t>
            </a:r>
            <a:endParaRPr dirty="0"/>
          </a:p>
        </p:txBody>
      </p:sp>
      <p:sp>
        <p:nvSpPr>
          <p:cNvPr id="144" name="Google Shape;144;g7371a55d41_0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371a55d41_0_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71a55d41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 per Amino Acid</a:t>
            </a:r>
            <a:endParaRPr dirty="0"/>
          </a:p>
        </p:txBody>
      </p:sp>
      <p:sp>
        <p:nvSpPr>
          <p:cNvPr id="151" name="Google Shape;151;g7371a55d41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71a55d41_0_22"/>
          <p:cNvSpPr txBox="1">
            <a:spLocks noGrp="1"/>
          </p:cNvSpPr>
          <p:nvPr>
            <p:ph type="title"/>
          </p:nvPr>
        </p:nvSpPr>
        <p:spPr>
          <a:xfrm>
            <a:off x="838200" y="298821"/>
            <a:ext cx="10515600" cy="13257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atoms LOMETS template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49917-81EF-504D-9C69-14FDCB1E5842}"/>
              </a:ext>
            </a:extLst>
          </p:cNvPr>
          <p:cNvSpPr/>
          <p:nvPr/>
        </p:nvSpPr>
        <p:spPr>
          <a:xfrm>
            <a:off x="981447" y="2753093"/>
            <a:ext cx="1140032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Sequence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15FAF-2166-CB47-852C-EFC1EBF0E55A}"/>
              </a:ext>
            </a:extLst>
          </p:cNvPr>
          <p:cNvSpPr/>
          <p:nvPr/>
        </p:nvSpPr>
        <p:spPr>
          <a:xfrm>
            <a:off x="3538847" y="2675904"/>
            <a:ext cx="1579418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lomets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9CDC7-8944-7247-9909-A4BBA9E64F37}"/>
              </a:ext>
            </a:extLst>
          </p:cNvPr>
          <p:cNvSpPr/>
          <p:nvPr/>
        </p:nvSpPr>
        <p:spPr>
          <a:xfrm>
            <a:off x="6986153" y="2468086"/>
            <a:ext cx="3389911" cy="1294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atoms</a:t>
            </a:r>
            <a:r>
              <a:rPr lang="zh-CN" altLang="en-US" dirty="0"/>
              <a:t> </a:t>
            </a:r>
            <a:r>
              <a:rPr lang="en-US" altLang="zh-CN" dirty="0"/>
              <a:t>ranked</a:t>
            </a:r>
            <a:r>
              <a:rPr lang="zh-CN" altLang="en-US" dirty="0"/>
              <a:t> </a:t>
            </a:r>
            <a:r>
              <a:rPr lang="en-US" altLang="zh-CN" dirty="0"/>
              <a:t>templates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C01A1-81F5-404A-95C4-7EFD6B8D8029}"/>
              </a:ext>
            </a:extLst>
          </p:cNvPr>
          <p:cNvCxnSpPr/>
          <p:nvPr/>
        </p:nvCxnSpPr>
        <p:spPr>
          <a:xfrm>
            <a:off x="5454733" y="3361704"/>
            <a:ext cx="108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45C181-E580-7349-9625-71E385697D51}"/>
              </a:ext>
            </a:extLst>
          </p:cNvPr>
          <p:cNvSpPr/>
          <p:nvPr/>
        </p:nvSpPr>
        <p:spPr>
          <a:xfrm>
            <a:off x="5516089" y="2693722"/>
            <a:ext cx="1088571" cy="51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endParaRPr lang="en-C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59E22D-E821-5B4F-A542-0D442081AC00}"/>
              </a:ext>
            </a:extLst>
          </p:cNvPr>
          <p:cNvCxnSpPr/>
          <p:nvPr/>
        </p:nvCxnSpPr>
        <p:spPr>
          <a:xfrm>
            <a:off x="2317668" y="3229096"/>
            <a:ext cx="108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2D9AE1-08BB-A649-B66B-656B571FB655}"/>
              </a:ext>
            </a:extLst>
          </p:cNvPr>
          <p:cNvCxnSpPr/>
          <p:nvPr/>
        </p:nvCxnSpPr>
        <p:spPr>
          <a:xfrm>
            <a:off x="10555183" y="3091540"/>
            <a:ext cx="108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71a55d41_0_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regarding structure features	</a:t>
            </a:r>
            <a:endParaRPr dirty="0"/>
          </a:p>
        </p:txBody>
      </p:sp>
      <p:sp>
        <p:nvSpPr>
          <p:cNvPr id="163" name="Google Shape;163;g7371a55d41_0_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Training easy target would make the model rely heavily on structural features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Applying this model on hard target would deteriorate accuracy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Construct a weight factor onto structure features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Adding additional training samples from hard target templates.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71a55d41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169" name="Google Shape;169;g7371a55d41_0_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CEthreader on the training samples vs. pretrained Lomets samples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838200" y="1847988"/>
            <a:ext cx="10327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 and Motivation</a:t>
            </a:r>
            <a:endParaRPr sz="32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and results</a:t>
            </a:r>
            <a:endParaRPr sz="32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Progress since last presentation</a:t>
            </a:r>
            <a:endParaRPr sz="32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Plan </a:t>
            </a:r>
            <a:endParaRPr sz="3200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402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dirty="0"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Dihedral angle (torsion angle):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hedral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means plane, the angle between two planes.</a:t>
            </a:r>
            <a:endParaRPr i="1" dirty="0"/>
          </a:p>
          <a:p>
            <a:pPr marL="107950" lvl="0" indent="69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i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C-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aseline="-25000" dirty="0" err="1"/>
              <a:t>alpha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aseline="-25000" dirty="0" err="1"/>
              <a:t>beta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-C</a:t>
            </a:r>
            <a:r>
              <a:rPr lang="en-US" baseline="-25000" dirty="0" err="1"/>
              <a:t>gamma</a:t>
            </a:r>
            <a:endParaRPr baseline="-25000" dirty="0"/>
          </a:p>
          <a:p>
            <a:pPr marL="5080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baseline="-2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C-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aseline="-25000" dirty="0" err="1"/>
              <a:t>alpha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aseline="-25000" dirty="0" err="1"/>
              <a:t>beta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vs.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aseline="-25000" dirty="0" err="1"/>
              <a:t>alpha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-C</a:t>
            </a:r>
            <a:r>
              <a:rPr lang="en-US" baseline="-25000" dirty="0" err="1"/>
              <a:t>beta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-C</a:t>
            </a:r>
            <a:r>
              <a:rPr lang="en-US" baseline="-25000" dirty="0" err="1"/>
              <a:t>gamma</a:t>
            </a:r>
            <a:endParaRPr dirty="0"/>
          </a:p>
        </p:txBody>
      </p:sp>
      <p:pic>
        <p:nvPicPr>
          <p:cNvPr id="83" name="Google Shape;83;p3" descr="Google Shape;100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70625" y="1301114"/>
            <a:ext cx="5181600" cy="425513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402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838200" y="1465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838200" y="125349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There’s a discrete number of low-energy rotamers =&gt; Libraries (</a:t>
            </a:r>
            <a:r>
              <a:rPr lang="en-US" sz="2500" dirty="0" err="1"/>
              <a:t>Dunbrack</a:t>
            </a:r>
            <a:r>
              <a:rPr lang="en-US" sz="2500" dirty="0"/>
              <a:t>, Karplus 1993)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US" sz="2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 dirty="0"/>
              <a:t>This project will utilize a backbone-independent Chi1 rotamer library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/>
              <a:t>Three discreet </a:t>
            </a:r>
            <a:r>
              <a:rPr lang="en-US" sz="2100" dirty="0" err="1"/>
              <a:t>defintions</a:t>
            </a:r>
            <a:endParaRPr dirty="0"/>
          </a:p>
          <a:p>
            <a:pPr marL="120015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/>
              <a:t>(0,120]Gauche</a:t>
            </a:r>
            <a:r>
              <a:rPr lang="en-US" baseline="30000" dirty="0"/>
              <a:t>-</a:t>
            </a:r>
            <a:r>
              <a:rPr lang="en-US" sz="2100" dirty="0"/>
              <a:t>, (120, 240] Trans, (240, 360]Gauche</a:t>
            </a:r>
            <a:r>
              <a:rPr lang="en-US" baseline="30000" dirty="0"/>
              <a:t>+</a:t>
            </a:r>
            <a:endParaRPr dirty="0"/>
          </a:p>
          <a:p>
            <a:pPr marL="120015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/>
              <a:t>55 rotamers total</a:t>
            </a:r>
            <a:endParaRPr dirty="0"/>
          </a:p>
        </p:txBody>
      </p:sp>
      <p:grpSp>
        <p:nvGrpSpPr>
          <p:cNvPr id="91" name="Google Shape;91;p4"/>
          <p:cNvGrpSpPr/>
          <p:nvPr/>
        </p:nvGrpSpPr>
        <p:grpSpPr>
          <a:xfrm>
            <a:off x="6755902" y="1253490"/>
            <a:ext cx="4246881" cy="4351656"/>
            <a:chOff x="0" y="0"/>
            <a:chExt cx="4246880" cy="4351655"/>
          </a:xfrm>
        </p:grpSpPr>
        <p:sp>
          <p:nvSpPr>
            <p:cNvPr id="92" name="Google Shape;92;p4"/>
            <p:cNvSpPr/>
            <p:nvPr/>
          </p:nvSpPr>
          <p:spPr>
            <a:xfrm>
              <a:off x="0" y="0"/>
              <a:ext cx="4246880" cy="43516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" name="Google Shape;93;p4" descr="image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4246880" cy="435165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94" name="Google Shape;94;p4"/>
          <p:cNvSpPr txBox="1"/>
          <p:nvPr/>
        </p:nvSpPr>
        <p:spPr>
          <a:xfrm>
            <a:off x="6280889" y="6048700"/>
            <a:ext cx="5523855" cy="62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swissmodel.expasy.org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/course/text/chapter3.htm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402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dirty="0"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lang="en-US" b="1" i="1" dirty="0"/>
              <a:t>only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amino acid sequence can we predict the rotamer sequence (rotamer configuration)?</a:t>
            </a:r>
            <a:endParaRPr dirty="0"/>
          </a:p>
          <a:p>
            <a:pPr marL="3937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we also predict the true value torsion angle?</a:t>
            </a:r>
            <a:endParaRPr dirty="0"/>
          </a:p>
        </p:txBody>
      </p:sp>
      <p:sp>
        <p:nvSpPr>
          <p:cNvPr id="102" name="Google Shape;102;p7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402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838200" y="184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dirty="0"/>
              <a:t>From Last time</a:t>
            </a:r>
            <a:endParaRPr dirty="0"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Problems: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Encounter not enough memory issue. 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Future Direction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Write more blocks to the </a:t>
            </a:r>
            <a:r>
              <a:rPr lang="en-US" dirty="0" err="1"/>
              <a:t>ResNet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Extend the prediction from 3 bin to multi-bin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solidFill>
                  <a:schemeClr val="dk1"/>
                </a:solidFill>
              </a:rPr>
              <a:t>Adding a co-loss term to the chi1 predictor to let the loss function better predict the chi1 term</a:t>
            </a:r>
            <a:endParaRPr dirty="0"/>
          </a:p>
        </p:txBody>
      </p:sp>
      <p:sp>
        <p:nvSpPr>
          <p:cNvPr id="109" name="Google Shape;109;p6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3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71a55d41_0_32"/>
          <p:cNvSpPr txBox="1">
            <a:spLocks noGrp="1"/>
          </p:cNvSpPr>
          <p:nvPr>
            <p:ph type="title"/>
          </p:nvPr>
        </p:nvSpPr>
        <p:spPr>
          <a:xfrm>
            <a:off x="838199" y="222621"/>
            <a:ext cx="10515600" cy="13257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pic>
        <p:nvPicPr>
          <p:cNvPr id="130" name="Google Shape;130;g7371a55d4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1" y="1957124"/>
            <a:ext cx="11989675" cy="2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Progress</a:t>
            </a:r>
            <a:endParaRPr dirty="0"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68025" cy="435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Rewrote the network in </a:t>
            </a:r>
            <a:r>
              <a:rPr lang="en-US" dirty="0" err="1"/>
              <a:t>Pytorch</a:t>
            </a:r>
            <a:r>
              <a:rPr lang="en-US" dirty="0"/>
              <a:t> to tackle memory issues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Extend the network from 3 bin classification to 36 bin classification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Adding structure features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Wrote a pipeline to increase atomic range for LOMETS/</a:t>
            </a:r>
            <a:r>
              <a:rPr lang="en-US" dirty="0" err="1"/>
              <a:t>CEThreader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4022" cy="26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8f6d8b9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dirty="0"/>
              <a:t>Naive Method</a:t>
            </a:r>
            <a:endParaRPr dirty="0"/>
          </a:p>
        </p:txBody>
      </p:sp>
      <p:sp>
        <p:nvSpPr>
          <p:cNvPr id="122" name="Google Shape;122;g7d8f6d8b9f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68100" cy="43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Predict randomly with native chi1-distribution</a:t>
            </a:r>
            <a:endParaRPr dirty="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Accuracy: 46.34%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solidFill>
                  <a:schemeClr val="dk1"/>
                </a:solidFill>
              </a:rPr>
              <a:t>Predict with most likely native chi1-distribution</a:t>
            </a:r>
            <a:endParaRPr dirty="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dk1"/>
                </a:solidFill>
              </a:rPr>
              <a:t>Accuracy: 57.7%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3" name="Google Shape;123;g7d8f6d8b9f_0_0"/>
          <p:cNvSpPr txBox="1">
            <a:spLocks noGrp="1"/>
          </p:cNvSpPr>
          <p:nvPr>
            <p:ph type="sldNum" idx="12"/>
          </p:nvPr>
        </p:nvSpPr>
        <p:spPr>
          <a:xfrm>
            <a:off x="11169779" y="6404300"/>
            <a:ext cx="183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341</Words>
  <Application>Microsoft Macintosh PowerPoint</Application>
  <PresentationFormat>Widescreen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Side Chain Torsion Angle Prediction</vt:lpstr>
      <vt:lpstr>Outline</vt:lpstr>
      <vt:lpstr>Background</vt:lpstr>
      <vt:lpstr>Background</vt:lpstr>
      <vt:lpstr>Objective</vt:lpstr>
      <vt:lpstr>From Last time</vt:lpstr>
      <vt:lpstr>Pipeline</vt:lpstr>
      <vt:lpstr>New Progress</vt:lpstr>
      <vt:lpstr>Naive Method</vt:lpstr>
      <vt:lpstr>ResNet (26 Block)/Accuracy</vt:lpstr>
      <vt:lpstr>Rot1Pred Accuracy Table</vt:lpstr>
      <vt:lpstr>Accuracy per Amino Acid</vt:lpstr>
      <vt:lpstr>Full atoms LOMETS template</vt:lpstr>
      <vt:lpstr>Problems regarding structure features 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Chain Torsion Angle Prediction</dc:title>
  <cp:lastModifiedBy>Feng, Chenjie</cp:lastModifiedBy>
  <cp:revision>3</cp:revision>
  <dcterms:modified xsi:type="dcterms:W3CDTF">2020-04-14T02:16:07Z</dcterms:modified>
</cp:coreProperties>
</file>