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4" r:id="rId5"/>
    <p:sldMasterId id="2147483665" r:id="rId6"/>
  </p:sldMasterIdLst>
  <p:notesMasterIdLst>
    <p:notesMasterId r:id="rId7"/>
  </p:notesMasterIdLst>
  <p:sldIdLst>
    <p:sldId id="256" r:id="rId8"/>
    <p:sldId id="257" r:id="rId9"/>
    <p:sldId id="258" r:id="rId10"/>
    <p:sldId id="259" r:id="rId11"/>
    <p:sldId id="260" r:id="rId12"/>
    <p:sldId id="261" r:id="rId13"/>
    <p:sldId id="262" r:id="rId14"/>
    <p:sldId id="263"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4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BACCECC-201D-4F3E-9F6E-575259BCCB60}">
  <a:tblStyle styleId="{6BACCECC-201D-4F3E-9F6E-575259BCCB6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847"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8daa5aec3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58daa5aec3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8daa5aec3_1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58daa5aec3_1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8daa5aec3_3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8daa5aec3_3_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58daa5aec3_3_6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6c5f5491a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6c5f5491a_0_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56c5f5491a_0_2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8daa5aec3_3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8daa5aec3_3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We did 100,000 trails for these two decisions.</a:t>
            </a:r>
            <a:endParaRPr/>
          </a:p>
          <a:p>
            <a:pPr indent="0" lvl="0" marL="0" rtl="0" algn="l">
              <a:spcBef>
                <a:spcPts val="0"/>
              </a:spcBef>
              <a:spcAft>
                <a:spcPts val="0"/>
              </a:spcAft>
              <a:buNone/>
            </a:pPr>
            <a:r>
              <a:rPr lang="en-US"/>
              <a:t>We build an overlay chart to compare the forecasts of these two decisions. From the distribution chart, we can find that launching a Marketing Campaign </a:t>
            </a:r>
            <a:r>
              <a:rPr lang="en-US"/>
              <a:t>definitely</a:t>
            </a:r>
            <a:r>
              <a:rPr lang="en-US"/>
              <a:t> works better than outsourcing Catalina to distribute and promote. We can find that if we sell by Catalina company, there is higher probability that expected revenue will be gathered from 2,000,000 to 6,000,000. If we sell by the company self, we have much more possibility to achieve more revenues. Now, let’s check the statistics of these two forecast situations.</a:t>
            </a:r>
            <a:endParaRPr/>
          </a:p>
        </p:txBody>
      </p:sp>
      <p:sp>
        <p:nvSpPr>
          <p:cNvPr id="171" name="Google Shape;171;g58daa5aec3_3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8daa5aec3_3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From this table, we can find that if we sell the product by company self, all parameters were better except the mean std. error. In conclusion, we think marketing by company self is better than the Catalina deal.</a:t>
            </a:r>
            <a:endParaRPr/>
          </a:p>
        </p:txBody>
      </p:sp>
      <p:sp>
        <p:nvSpPr>
          <p:cNvPr id="177" name="Google Shape;177;g58daa5aec3_3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Slide layout">
  <p:cSld name="Cover Slide layout">
    <p:bg>
      <p:bgPr>
        <a:blipFill>
          <a:blip r:embed="rId2">
            <a:alphaModFix/>
          </a:blip>
          <a:stretch>
            <a:fillRect/>
          </a:stretch>
        </a:blipFill>
      </p:bgPr>
    </p:bg>
    <p:spTree>
      <p:nvGrpSpPr>
        <p:cNvPr id="10" name="Shape 10"/>
        <p:cNvGrpSpPr/>
        <p:nvPr/>
      </p:nvGrpSpPr>
      <p:grpSpPr>
        <a:xfrm>
          <a:off x="0" y="0"/>
          <a:ext cx="0" cy="0"/>
          <a:chOff x="0" y="0"/>
          <a:chExt cx="0" cy="0"/>
        </a:xfrm>
      </p:grpSpPr>
      <p:sp>
        <p:nvSpPr>
          <p:cNvPr id="11" name="Google Shape;11;p2"/>
          <p:cNvSpPr txBox="1"/>
          <p:nvPr>
            <p:ph idx="1" type="body"/>
          </p:nvPr>
        </p:nvSpPr>
        <p:spPr>
          <a:xfrm>
            <a:off x="3923928" y="2643759"/>
            <a:ext cx="5220072" cy="1080120"/>
          </a:xfrm>
          <a:prstGeom prst="rect">
            <a:avLst/>
          </a:prstGeom>
          <a:noFill/>
          <a:ln>
            <a:noFill/>
          </a:ln>
        </p:spPr>
        <p:txBody>
          <a:bodyPr anchorCtr="0" anchor="ctr" bIns="45700" lIns="91425" spcFirstLastPara="1" rIns="91425" wrap="square" tIns="45700"/>
          <a:lstStyle>
            <a:lvl1pPr indent="-228600" lvl="0" marL="457200" marR="0" rtl="0" algn="l">
              <a:lnSpc>
                <a:spcPct val="100000"/>
              </a:lnSpc>
              <a:spcBef>
                <a:spcPts val="72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2"/>
          <p:cNvSpPr txBox="1"/>
          <p:nvPr>
            <p:ph idx="2" type="body"/>
          </p:nvPr>
        </p:nvSpPr>
        <p:spPr>
          <a:xfrm>
            <a:off x="3923928" y="3723878"/>
            <a:ext cx="5219924" cy="504056"/>
          </a:xfrm>
          <a:prstGeom prst="rect">
            <a:avLst/>
          </a:prstGeom>
          <a:noFill/>
          <a:ln>
            <a:noFill/>
          </a:ln>
        </p:spPr>
        <p:txBody>
          <a:bodyPr anchorCtr="0" anchor="ctr" bIns="45700" lIns="91425" spcFirstLastPara="1" rIns="91425" wrap="square" tIns="45700"/>
          <a:lstStyle>
            <a:lvl1pPr indent="-228600" lvl="0" marL="457200" marR="0" rtl="0" algn="l">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6_Title Slide">
  <p:cSld name="26_Title Slide">
    <p:spTree>
      <p:nvGrpSpPr>
        <p:cNvPr id="67" name="Shape 67"/>
        <p:cNvGrpSpPr/>
        <p:nvPr/>
      </p:nvGrpSpPr>
      <p:grpSpPr>
        <a:xfrm>
          <a:off x="0" y="0"/>
          <a:ext cx="0" cy="0"/>
          <a:chOff x="0" y="0"/>
          <a:chExt cx="0" cy="0"/>
        </a:xfrm>
      </p:grpSpPr>
      <p:sp>
        <p:nvSpPr>
          <p:cNvPr id="68" name="Google Shape;68;p12"/>
          <p:cNvSpPr/>
          <p:nvPr>
            <p:ph idx="2" type="pic"/>
          </p:nvPr>
        </p:nvSpPr>
        <p:spPr>
          <a:xfrm>
            <a:off x="546714" y="1171934"/>
            <a:ext cx="1944000" cy="1043608"/>
          </a:xfrm>
          <a:prstGeom prst="rect">
            <a:avLst/>
          </a:prstGeom>
          <a:solidFill>
            <a:srgbClr val="F2F2F2"/>
          </a:solidFill>
          <a:ln>
            <a:noFill/>
          </a:ln>
        </p:spPr>
        <p:txBody>
          <a:bodyPr anchorCtr="0" anchor="ctr" bIns="45700" lIns="91425" spcFirstLastPara="1" rIns="91425" wrap="square" tIns="45700"/>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9" name="Google Shape;69;p12"/>
          <p:cNvSpPr/>
          <p:nvPr>
            <p:ph idx="3" type="pic"/>
          </p:nvPr>
        </p:nvSpPr>
        <p:spPr>
          <a:xfrm>
            <a:off x="546378" y="2862166"/>
            <a:ext cx="1944000" cy="1224136"/>
          </a:xfrm>
          <a:prstGeom prst="rect">
            <a:avLst/>
          </a:prstGeom>
          <a:solidFill>
            <a:srgbClr val="F2F2F2"/>
          </a:solidFill>
          <a:ln>
            <a:noFill/>
          </a:ln>
        </p:spPr>
        <p:txBody>
          <a:bodyPr anchorCtr="0" anchor="ctr" bIns="45700" lIns="91425" spcFirstLastPara="1" rIns="91425" wrap="square" tIns="45700"/>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0" name="Google Shape;70;p12"/>
          <p:cNvSpPr/>
          <p:nvPr/>
        </p:nvSpPr>
        <p:spPr>
          <a:xfrm>
            <a:off x="546378" y="2217207"/>
            <a:ext cx="1944000" cy="53095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1" name="Google Shape;71;p12"/>
          <p:cNvSpPr/>
          <p:nvPr/>
        </p:nvSpPr>
        <p:spPr>
          <a:xfrm>
            <a:off x="546042" y="4085904"/>
            <a:ext cx="1944000" cy="53095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2" name="Google Shape;72;p12"/>
          <p:cNvSpPr/>
          <p:nvPr>
            <p:ph idx="4" type="pic"/>
          </p:nvPr>
        </p:nvSpPr>
        <p:spPr>
          <a:xfrm>
            <a:off x="2583307" y="1171934"/>
            <a:ext cx="1944000" cy="1043608"/>
          </a:xfrm>
          <a:prstGeom prst="rect">
            <a:avLst/>
          </a:prstGeom>
          <a:solidFill>
            <a:srgbClr val="F2F2F2"/>
          </a:solidFill>
          <a:ln>
            <a:noFill/>
          </a:ln>
        </p:spPr>
        <p:txBody>
          <a:bodyPr anchorCtr="0" anchor="ctr" bIns="45700" lIns="91425" spcFirstLastPara="1" rIns="91425" wrap="square" tIns="45700"/>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3" name="Google Shape;73;p12"/>
          <p:cNvSpPr/>
          <p:nvPr>
            <p:ph idx="5" type="pic"/>
          </p:nvPr>
        </p:nvSpPr>
        <p:spPr>
          <a:xfrm>
            <a:off x="2582971" y="2862166"/>
            <a:ext cx="1944000" cy="1224136"/>
          </a:xfrm>
          <a:prstGeom prst="rect">
            <a:avLst/>
          </a:prstGeom>
          <a:solidFill>
            <a:srgbClr val="F2F2F2"/>
          </a:solidFill>
          <a:ln>
            <a:noFill/>
          </a:ln>
        </p:spPr>
        <p:txBody>
          <a:bodyPr anchorCtr="0" anchor="ctr" bIns="45700" lIns="91425" spcFirstLastPara="1" rIns="91425" wrap="square" tIns="45700"/>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4" name="Google Shape;74;p12"/>
          <p:cNvSpPr/>
          <p:nvPr/>
        </p:nvSpPr>
        <p:spPr>
          <a:xfrm>
            <a:off x="2582971" y="2217207"/>
            <a:ext cx="1944000" cy="53095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5" name="Google Shape;75;p12"/>
          <p:cNvSpPr/>
          <p:nvPr/>
        </p:nvSpPr>
        <p:spPr>
          <a:xfrm>
            <a:off x="2582635" y="4085904"/>
            <a:ext cx="1944000" cy="53095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6" name="Google Shape;76;p12"/>
          <p:cNvSpPr/>
          <p:nvPr>
            <p:ph idx="6" type="pic"/>
          </p:nvPr>
        </p:nvSpPr>
        <p:spPr>
          <a:xfrm>
            <a:off x="4619900" y="1171934"/>
            <a:ext cx="1944000" cy="1043608"/>
          </a:xfrm>
          <a:prstGeom prst="rect">
            <a:avLst/>
          </a:prstGeom>
          <a:solidFill>
            <a:srgbClr val="F2F2F2"/>
          </a:solidFill>
          <a:ln>
            <a:noFill/>
          </a:ln>
        </p:spPr>
        <p:txBody>
          <a:bodyPr anchorCtr="0" anchor="ctr" bIns="45700" lIns="91425" spcFirstLastPara="1" rIns="91425" wrap="square" tIns="45700"/>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7" name="Google Shape;77;p12"/>
          <p:cNvSpPr/>
          <p:nvPr>
            <p:ph idx="7" type="pic"/>
          </p:nvPr>
        </p:nvSpPr>
        <p:spPr>
          <a:xfrm>
            <a:off x="4619564" y="2862166"/>
            <a:ext cx="1944000" cy="1224136"/>
          </a:xfrm>
          <a:prstGeom prst="rect">
            <a:avLst/>
          </a:prstGeom>
          <a:solidFill>
            <a:srgbClr val="F2F2F2"/>
          </a:solidFill>
          <a:ln>
            <a:noFill/>
          </a:ln>
        </p:spPr>
        <p:txBody>
          <a:bodyPr anchorCtr="0" anchor="ctr" bIns="45700" lIns="91425" spcFirstLastPara="1" rIns="91425" wrap="square" tIns="45700"/>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8" name="Google Shape;78;p12"/>
          <p:cNvSpPr/>
          <p:nvPr/>
        </p:nvSpPr>
        <p:spPr>
          <a:xfrm>
            <a:off x="4619564" y="2217207"/>
            <a:ext cx="1944000" cy="53095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9" name="Google Shape;79;p12"/>
          <p:cNvSpPr/>
          <p:nvPr/>
        </p:nvSpPr>
        <p:spPr>
          <a:xfrm>
            <a:off x="4619228" y="4085904"/>
            <a:ext cx="1944000" cy="53095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0" name="Google Shape;80;p12"/>
          <p:cNvSpPr/>
          <p:nvPr>
            <p:ph idx="8" type="pic"/>
          </p:nvPr>
        </p:nvSpPr>
        <p:spPr>
          <a:xfrm>
            <a:off x="6656494" y="1171934"/>
            <a:ext cx="1944000" cy="1043608"/>
          </a:xfrm>
          <a:prstGeom prst="rect">
            <a:avLst/>
          </a:prstGeom>
          <a:solidFill>
            <a:srgbClr val="F2F2F2"/>
          </a:solidFill>
          <a:ln>
            <a:noFill/>
          </a:ln>
        </p:spPr>
        <p:txBody>
          <a:bodyPr anchorCtr="0" anchor="ctr" bIns="45700" lIns="91425" spcFirstLastPara="1" rIns="91425" wrap="square" tIns="45700"/>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1" name="Google Shape;81;p12"/>
          <p:cNvSpPr/>
          <p:nvPr>
            <p:ph idx="9" type="pic"/>
          </p:nvPr>
        </p:nvSpPr>
        <p:spPr>
          <a:xfrm>
            <a:off x="6656158" y="2862166"/>
            <a:ext cx="1944000" cy="1224136"/>
          </a:xfrm>
          <a:prstGeom prst="rect">
            <a:avLst/>
          </a:prstGeom>
          <a:solidFill>
            <a:srgbClr val="F2F2F2"/>
          </a:solidFill>
          <a:ln>
            <a:noFill/>
          </a:ln>
        </p:spPr>
        <p:txBody>
          <a:bodyPr anchorCtr="0" anchor="ctr" bIns="45700" lIns="91425" spcFirstLastPara="1" rIns="91425" wrap="square" tIns="45700"/>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2" name="Google Shape;82;p12"/>
          <p:cNvSpPr/>
          <p:nvPr/>
        </p:nvSpPr>
        <p:spPr>
          <a:xfrm>
            <a:off x="6656158" y="2217207"/>
            <a:ext cx="1944000" cy="53095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3" name="Google Shape;83;p12"/>
          <p:cNvSpPr/>
          <p:nvPr/>
        </p:nvSpPr>
        <p:spPr>
          <a:xfrm>
            <a:off x="6655822" y="4085904"/>
            <a:ext cx="1944000" cy="53095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4_Title Slide">
  <p:cSld name="24_Title Slide">
    <p:spTree>
      <p:nvGrpSpPr>
        <p:cNvPr id="84" name="Shape 84"/>
        <p:cNvGrpSpPr/>
        <p:nvPr/>
      </p:nvGrpSpPr>
      <p:grpSpPr>
        <a:xfrm>
          <a:off x="0" y="0"/>
          <a:ext cx="0" cy="0"/>
          <a:chOff x="0" y="0"/>
          <a:chExt cx="0" cy="0"/>
        </a:xfrm>
      </p:grpSpPr>
      <p:sp>
        <p:nvSpPr>
          <p:cNvPr id="85" name="Google Shape;85;p13"/>
          <p:cNvSpPr/>
          <p:nvPr>
            <p:ph idx="2" type="pic"/>
          </p:nvPr>
        </p:nvSpPr>
        <p:spPr>
          <a:xfrm>
            <a:off x="0" y="0"/>
            <a:ext cx="9144000" cy="2787774"/>
          </a:xfrm>
          <a:prstGeom prst="rect">
            <a:avLst/>
          </a:prstGeom>
          <a:solidFill>
            <a:srgbClr val="F2F2F2"/>
          </a:solidFill>
          <a:ln>
            <a:noFill/>
          </a:ln>
        </p:spPr>
        <p:txBody>
          <a:bodyPr anchorCtr="0" anchor="ctr" bIns="45700" lIns="91425" spcFirstLastPara="1" rIns="91425" wrap="square" tIns="45700"/>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Basic Layout">
  <p:cSld name="4_Basic Layout">
    <p:bg>
      <p:bgPr>
        <a:blipFill>
          <a:blip r:embed="rId2">
            <a:alphaModFix/>
          </a:blip>
          <a:stretch>
            <a:fillRect/>
          </a:stretch>
        </a:blipFill>
      </p:bgPr>
    </p:bg>
    <p:spTree>
      <p:nvGrpSpPr>
        <p:cNvPr id="86" name="Shape 86"/>
        <p:cNvGrpSpPr/>
        <p:nvPr/>
      </p:nvGrpSpPr>
      <p:grpSpPr>
        <a:xfrm>
          <a:off x="0" y="0"/>
          <a:ext cx="0" cy="0"/>
          <a:chOff x="0" y="0"/>
          <a:chExt cx="0" cy="0"/>
        </a:xfrm>
      </p:grpSpPr>
      <p:sp>
        <p:nvSpPr>
          <p:cNvPr id="87" name="Google Shape;87;p14"/>
          <p:cNvSpPr/>
          <p:nvPr>
            <p:ph idx="2" type="pic"/>
          </p:nvPr>
        </p:nvSpPr>
        <p:spPr>
          <a:xfrm>
            <a:off x="2771800" y="1404764"/>
            <a:ext cx="6372200" cy="3024336"/>
          </a:xfrm>
          <a:prstGeom prst="rect">
            <a:avLst/>
          </a:prstGeom>
          <a:solidFill>
            <a:srgbClr val="F2F2F2"/>
          </a:solidFill>
          <a:ln>
            <a:noFill/>
          </a:ln>
        </p:spPr>
        <p:txBody>
          <a:bodyPr anchorCtr="0" anchor="ctr" bIns="45700" lIns="91425" spcFirstLastPara="1" rIns="91425" wrap="square" tIns="45700"/>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8" name="Google Shape;88;p14"/>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lstStyle>
            <a:lvl1pPr indent="-228600" lvl="0" marL="457200" marR="0" rtl="0" algn="ctr">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9" name="Google Shape;89;p14"/>
          <p:cNvSpPr txBox="1"/>
          <p:nvPr>
            <p:ph idx="3" type="body"/>
          </p:nvPr>
        </p:nvSpPr>
        <p:spPr>
          <a:xfrm>
            <a:off x="0" y="699542"/>
            <a:ext cx="9144000" cy="288032"/>
          </a:xfrm>
          <a:prstGeom prst="rect">
            <a:avLst/>
          </a:prstGeom>
          <a:noFill/>
          <a:ln>
            <a:noFill/>
          </a:ln>
        </p:spPr>
        <p:txBody>
          <a:bodyPr anchorCtr="0" anchor="ctr" bIns="45700" lIns="91425" spcFirstLastPara="1" rIns="91425" wrap="square" tIns="45700"/>
          <a:lstStyle>
            <a:lvl1pPr indent="-228600" lvl="0" marL="457200" marR="0" rtl="0" algn="ctr">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Basic Layout">
  <p:cSld name="6_Basic Layout">
    <p:bg>
      <p:bgPr>
        <a:blipFill>
          <a:blip r:embed="rId2">
            <a:alphaModFix/>
          </a:blip>
          <a:stretch>
            <a:fillRect/>
          </a:stretch>
        </a:blipFill>
      </p:bgPr>
    </p:bg>
    <p:spTree>
      <p:nvGrpSpPr>
        <p:cNvPr id="90" name="Shape 90"/>
        <p:cNvGrpSpPr/>
        <p:nvPr/>
      </p:nvGrpSpPr>
      <p:grpSpPr>
        <a:xfrm>
          <a:off x="0" y="0"/>
          <a:ext cx="0" cy="0"/>
          <a:chOff x="0" y="0"/>
          <a:chExt cx="0" cy="0"/>
        </a:xfrm>
      </p:grpSpPr>
      <p:sp>
        <p:nvSpPr>
          <p:cNvPr id="91" name="Google Shape;91;p15"/>
          <p:cNvSpPr/>
          <p:nvPr>
            <p:ph idx="2" type="pic"/>
          </p:nvPr>
        </p:nvSpPr>
        <p:spPr>
          <a:xfrm>
            <a:off x="3528392" y="0"/>
            <a:ext cx="2123728" cy="3219822"/>
          </a:xfrm>
          <a:prstGeom prst="rect">
            <a:avLst/>
          </a:prstGeom>
          <a:solidFill>
            <a:srgbClr val="F2F2F2"/>
          </a:solidFill>
          <a:ln>
            <a:noFill/>
          </a:ln>
        </p:spPr>
        <p:txBody>
          <a:bodyPr anchorCtr="0" anchor="ctr" bIns="45700" lIns="91425" spcFirstLastPara="1" rIns="91425" wrap="square" tIns="45700"/>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92" name="Google Shape;92;p15"/>
          <p:cNvSpPr/>
          <p:nvPr>
            <p:ph idx="3" type="pic"/>
          </p:nvPr>
        </p:nvSpPr>
        <p:spPr>
          <a:xfrm>
            <a:off x="7020272" y="1923678"/>
            <a:ext cx="2123728" cy="3219822"/>
          </a:xfrm>
          <a:prstGeom prst="rect">
            <a:avLst/>
          </a:prstGeom>
          <a:solidFill>
            <a:srgbClr val="F2F2F2"/>
          </a:solidFill>
          <a:ln>
            <a:noFill/>
          </a:ln>
        </p:spPr>
        <p:txBody>
          <a:bodyPr anchorCtr="0" anchor="ctr" bIns="45700" lIns="91425" spcFirstLastPara="1" rIns="91425" wrap="square" tIns="45700"/>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Basic Layout">
  <p:cSld name="7_Basic Layout">
    <p:bg>
      <p:bgPr>
        <a:blipFill>
          <a:blip r:embed="rId2">
            <a:alphaModFix/>
          </a:blip>
          <a:stretch>
            <a:fillRect/>
          </a:stretch>
        </a:blipFill>
      </p:bgPr>
    </p:bg>
    <p:spTree>
      <p:nvGrpSpPr>
        <p:cNvPr id="93" name="Shape 93"/>
        <p:cNvGrpSpPr/>
        <p:nvPr/>
      </p:nvGrpSpPr>
      <p:grpSpPr>
        <a:xfrm>
          <a:off x="0" y="0"/>
          <a:ext cx="0" cy="0"/>
          <a:chOff x="0" y="0"/>
          <a:chExt cx="0" cy="0"/>
        </a:xfrm>
      </p:grpSpPr>
      <p:sp>
        <p:nvSpPr>
          <p:cNvPr id="94" name="Google Shape;94;p16"/>
          <p:cNvSpPr/>
          <p:nvPr>
            <p:ph idx="2" type="pic"/>
          </p:nvPr>
        </p:nvSpPr>
        <p:spPr>
          <a:xfrm>
            <a:off x="717858" y="1275606"/>
            <a:ext cx="2448545" cy="2024054"/>
          </a:xfrm>
          <a:prstGeom prst="rect">
            <a:avLst/>
          </a:prstGeom>
          <a:solidFill>
            <a:srgbClr val="F2F2F2"/>
          </a:solidFill>
          <a:ln>
            <a:noFill/>
          </a:ln>
        </p:spPr>
        <p:txBody>
          <a:bodyPr anchorCtr="0" anchor="ctr" bIns="45700" lIns="91425" spcFirstLastPara="1" rIns="91425" wrap="square" tIns="45700"/>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95" name="Google Shape;95;p16"/>
          <p:cNvSpPr/>
          <p:nvPr>
            <p:ph idx="3" type="pic"/>
          </p:nvPr>
        </p:nvSpPr>
        <p:spPr>
          <a:xfrm>
            <a:off x="3339542" y="1275606"/>
            <a:ext cx="2448273" cy="2024054"/>
          </a:xfrm>
          <a:prstGeom prst="rect">
            <a:avLst/>
          </a:prstGeom>
          <a:solidFill>
            <a:srgbClr val="F2F2F2"/>
          </a:solidFill>
          <a:ln>
            <a:noFill/>
          </a:ln>
        </p:spPr>
        <p:txBody>
          <a:bodyPr anchorCtr="0" anchor="ctr" bIns="45700" lIns="91425" spcFirstLastPara="1" rIns="91425" wrap="square" tIns="45700"/>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96" name="Google Shape;96;p16"/>
          <p:cNvSpPr/>
          <p:nvPr>
            <p:ph idx="4" type="pic"/>
          </p:nvPr>
        </p:nvSpPr>
        <p:spPr>
          <a:xfrm>
            <a:off x="5960954" y="1275606"/>
            <a:ext cx="2448273" cy="2024054"/>
          </a:xfrm>
          <a:prstGeom prst="rect">
            <a:avLst/>
          </a:prstGeom>
          <a:solidFill>
            <a:srgbClr val="F2F2F2"/>
          </a:solidFill>
          <a:ln>
            <a:noFill/>
          </a:ln>
        </p:spPr>
        <p:txBody>
          <a:bodyPr anchorCtr="0" anchor="ctr" bIns="45700" lIns="91425" spcFirstLastPara="1" rIns="91425" wrap="square" tIns="45700"/>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97" name="Google Shape;97;p16"/>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lstStyle>
            <a:lvl1pPr indent="-228600" lvl="0" marL="457200" marR="0" rtl="0" algn="ctr">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8" name="Google Shape;98;p16"/>
          <p:cNvSpPr txBox="1"/>
          <p:nvPr>
            <p:ph idx="5" type="body"/>
          </p:nvPr>
        </p:nvSpPr>
        <p:spPr>
          <a:xfrm>
            <a:off x="0" y="699542"/>
            <a:ext cx="9144000" cy="288032"/>
          </a:xfrm>
          <a:prstGeom prst="rect">
            <a:avLst/>
          </a:prstGeom>
          <a:noFill/>
          <a:ln>
            <a:noFill/>
          </a:ln>
        </p:spPr>
        <p:txBody>
          <a:bodyPr anchorCtr="0" anchor="ctr" bIns="45700" lIns="91425" spcFirstLastPara="1" rIns="91425" wrap="square" tIns="45700"/>
          <a:lstStyle>
            <a:lvl1pPr indent="-228600" lvl="0" marL="457200" marR="0" rtl="0" algn="ctr">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Basic Layout">
  <p:cSld name="3_Basic Layout">
    <p:bg>
      <p:bgPr>
        <a:blipFill>
          <a:blip r:embed="rId2">
            <a:alphaModFix/>
          </a:blip>
          <a:stretch>
            <a:fillRect/>
          </a:stretch>
        </a:blipFill>
      </p:bgPr>
    </p:bg>
    <p:spTree>
      <p:nvGrpSpPr>
        <p:cNvPr id="99" name="Shape 99"/>
        <p:cNvGrpSpPr/>
        <p:nvPr/>
      </p:nvGrpSpPr>
      <p:grpSpPr>
        <a:xfrm>
          <a:off x="0" y="0"/>
          <a:ext cx="0" cy="0"/>
          <a:chOff x="0" y="0"/>
          <a:chExt cx="0" cy="0"/>
        </a:xfrm>
      </p:grpSpPr>
      <p:sp>
        <p:nvSpPr>
          <p:cNvPr id="100" name="Google Shape;100;p17"/>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lstStyle>
            <a:lvl1pPr indent="-228600" lvl="0" marL="457200" marR="0" rtl="0" algn="ctr">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1" name="Google Shape;101;p17"/>
          <p:cNvSpPr txBox="1"/>
          <p:nvPr>
            <p:ph idx="2" type="body"/>
          </p:nvPr>
        </p:nvSpPr>
        <p:spPr>
          <a:xfrm>
            <a:off x="0" y="699542"/>
            <a:ext cx="9144000" cy="288032"/>
          </a:xfrm>
          <a:prstGeom prst="rect">
            <a:avLst/>
          </a:prstGeom>
          <a:noFill/>
          <a:ln>
            <a:noFill/>
          </a:ln>
        </p:spPr>
        <p:txBody>
          <a:bodyPr anchorCtr="0" anchor="ctr" bIns="45700" lIns="91425" spcFirstLastPara="1" rIns="91425" wrap="square" tIns="45700"/>
          <a:lstStyle>
            <a:lvl1pPr indent="-228600" lvl="0" marL="457200" marR="0" rtl="0" algn="ctr">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con sets layout">
  <p:cSld name="icon sets layout">
    <p:spTree>
      <p:nvGrpSpPr>
        <p:cNvPr id="102" name="Shape 102"/>
        <p:cNvGrpSpPr/>
        <p:nvPr/>
      </p:nvGrpSpPr>
      <p:grpSpPr>
        <a:xfrm>
          <a:off x="0" y="0"/>
          <a:ext cx="0" cy="0"/>
          <a:chOff x="0" y="0"/>
          <a:chExt cx="0" cy="0"/>
        </a:xfrm>
      </p:grpSpPr>
      <p:sp>
        <p:nvSpPr>
          <p:cNvPr id="103" name="Google Shape;103;p18"/>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lstStyle>
            <a:lvl1pPr indent="-228600" lvl="0" marL="457200" marR="0" rtl="0" algn="ctr">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grpSp>
        <p:nvGrpSpPr>
          <p:cNvPr id="104" name="Google Shape;104;p18"/>
          <p:cNvGrpSpPr/>
          <p:nvPr/>
        </p:nvGrpSpPr>
        <p:grpSpPr>
          <a:xfrm>
            <a:off x="354008" y="1131589"/>
            <a:ext cx="2849840" cy="3649171"/>
            <a:chOff x="354008" y="1131589"/>
            <a:chExt cx="2849840" cy="3649171"/>
          </a:xfrm>
        </p:grpSpPr>
        <p:sp>
          <p:nvSpPr>
            <p:cNvPr id="105" name="Google Shape;105;p18"/>
            <p:cNvSpPr/>
            <p:nvPr/>
          </p:nvSpPr>
          <p:spPr>
            <a:xfrm>
              <a:off x="354008" y="1131589"/>
              <a:ext cx="2849840" cy="3649171"/>
            </a:xfrm>
            <a:prstGeom prst="roundRect">
              <a:avLst>
                <a:gd fmla="val 3968"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6" name="Google Shape;106;p18"/>
            <p:cNvSpPr/>
            <p:nvPr/>
          </p:nvSpPr>
          <p:spPr>
            <a:xfrm>
              <a:off x="531932" y="1347500"/>
              <a:ext cx="108520" cy="3240473"/>
            </a:xfrm>
            <a:prstGeom prst="roundRect">
              <a:avLst>
                <a:gd fmla="val 50000" name="adj"/>
              </a:avLst>
            </a:prstGeom>
            <a:solidFill>
              <a:schemeClr val="lt1">
                <a:alpha val="4078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7" name="Google Shape;107;p18"/>
            <p:cNvSpPr/>
            <p:nvPr/>
          </p:nvSpPr>
          <p:spPr>
            <a:xfrm rot="5400000">
              <a:off x="2592642" y="1238201"/>
              <a:ext cx="502331" cy="502331"/>
            </a:xfrm>
            <a:prstGeom prst="halfFrame">
              <a:avLst>
                <a:gd fmla="val 23728" name="adj1"/>
                <a:gd fmla="val 24642" name="adj2"/>
              </a:avLst>
            </a:prstGeom>
            <a:solidFill>
              <a:schemeClr val="lt1">
                <a:alpha val="2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d Slide Layout">
  <p:cSld name="End Slide Layout">
    <p:spTree>
      <p:nvGrpSpPr>
        <p:cNvPr id="13" name="Shape 13"/>
        <p:cNvGrpSpPr/>
        <p:nvPr/>
      </p:nvGrpSpPr>
      <p:grpSpPr>
        <a:xfrm>
          <a:off x="0" y="0"/>
          <a:ext cx="0" cy="0"/>
          <a:chOff x="0" y="0"/>
          <a:chExt cx="0" cy="0"/>
        </a:xfrm>
      </p:grpSpPr>
      <p:pic>
        <p:nvPicPr>
          <p:cNvPr descr="E:\002-KIMS BUSINESS\007-02-Googleslidesppt\02-GSppt-Contents-Kim\20170215\03-abs\item03-png.png" id="14" name="Google Shape;14;p3"/>
          <p:cNvPicPr preferRelativeResize="0"/>
          <p:nvPr/>
        </p:nvPicPr>
        <p:blipFill rotWithShape="1">
          <a:blip r:embed="rId2">
            <a:alphaModFix/>
          </a:blip>
          <a:srcRect b="0" l="0" r="0" t="0"/>
          <a:stretch/>
        </p:blipFill>
        <p:spPr>
          <a:xfrm rot="-9892029">
            <a:off x="2873932" y="156273"/>
            <a:ext cx="1587121" cy="1514490"/>
          </a:xfrm>
          <a:prstGeom prst="rect">
            <a:avLst/>
          </a:prstGeom>
          <a:noFill/>
          <a:ln>
            <a:noFill/>
          </a:ln>
        </p:spPr>
      </p:pic>
      <p:pic>
        <p:nvPicPr>
          <p:cNvPr descr="E:\002-KIMS BUSINESS\007-02-Googleslidesppt\02-GSppt-Contents-Kim\20170215\03-abs\item03-png.png" id="15" name="Google Shape;15;p3"/>
          <p:cNvPicPr preferRelativeResize="0"/>
          <p:nvPr/>
        </p:nvPicPr>
        <p:blipFill rotWithShape="1">
          <a:blip r:embed="rId2">
            <a:alphaModFix/>
          </a:blip>
          <a:srcRect b="0" l="0" r="0" t="0"/>
          <a:stretch/>
        </p:blipFill>
        <p:spPr>
          <a:xfrm rot="4527839">
            <a:off x="3005459" y="3443641"/>
            <a:ext cx="1587121" cy="1514490"/>
          </a:xfrm>
          <a:prstGeom prst="rect">
            <a:avLst/>
          </a:prstGeom>
          <a:noFill/>
          <a:ln>
            <a:noFill/>
          </a:ln>
        </p:spPr>
      </p:pic>
      <p:pic>
        <p:nvPicPr>
          <p:cNvPr descr="E:\002-KIMS BUSINESS\007-02-Googleslidesppt\02-GSppt-Contents-Kim\20170215\03-abs\item03-png.png" id="16" name="Google Shape;16;p3"/>
          <p:cNvPicPr preferRelativeResize="0"/>
          <p:nvPr/>
        </p:nvPicPr>
        <p:blipFill rotWithShape="1">
          <a:blip r:embed="rId2">
            <a:alphaModFix/>
          </a:blip>
          <a:srcRect b="0" l="0" r="0" t="0"/>
          <a:stretch/>
        </p:blipFill>
        <p:spPr>
          <a:xfrm rot="7414606">
            <a:off x="1967897" y="2192112"/>
            <a:ext cx="1587121" cy="1514490"/>
          </a:xfrm>
          <a:prstGeom prst="rect">
            <a:avLst/>
          </a:prstGeom>
          <a:noFill/>
          <a:ln>
            <a:noFill/>
          </a:ln>
        </p:spPr>
      </p:pic>
      <p:pic>
        <p:nvPicPr>
          <p:cNvPr descr="E:\002-KIMS BUSINESS\007-02-Googleslidesppt\02-GSppt-Contents-Kim\20170215\03-abs\item03-png.png" id="17" name="Google Shape;17;p3"/>
          <p:cNvPicPr preferRelativeResize="0"/>
          <p:nvPr/>
        </p:nvPicPr>
        <p:blipFill rotWithShape="1">
          <a:blip r:embed="rId2">
            <a:alphaModFix/>
          </a:blip>
          <a:srcRect b="0" l="0" r="0" t="0"/>
          <a:stretch/>
        </p:blipFill>
        <p:spPr>
          <a:xfrm flipH="1" rot="4162721">
            <a:off x="2110757" y="805096"/>
            <a:ext cx="1587121" cy="1514490"/>
          </a:xfrm>
          <a:prstGeom prst="rect">
            <a:avLst/>
          </a:prstGeom>
          <a:noFill/>
          <a:ln>
            <a:noFill/>
          </a:ln>
        </p:spPr>
      </p:pic>
      <p:pic>
        <p:nvPicPr>
          <p:cNvPr descr="E:\002-KIMS BUSINESS\007-02-Googleslidesppt\02-GSppt-Contents-Kim\20170215\03-abs\item03-png.png" id="18" name="Google Shape;18;p3"/>
          <p:cNvPicPr preferRelativeResize="0"/>
          <p:nvPr/>
        </p:nvPicPr>
        <p:blipFill rotWithShape="1">
          <a:blip r:embed="rId2">
            <a:alphaModFix/>
          </a:blip>
          <a:srcRect b="0" l="0" r="0" t="0"/>
          <a:stretch/>
        </p:blipFill>
        <p:spPr>
          <a:xfrm flipH="1" rot="7864253">
            <a:off x="3934583" y="142673"/>
            <a:ext cx="1587121" cy="1514490"/>
          </a:xfrm>
          <a:prstGeom prst="rect">
            <a:avLst/>
          </a:prstGeom>
          <a:noFill/>
          <a:ln>
            <a:noFill/>
          </a:ln>
        </p:spPr>
      </p:pic>
      <p:pic>
        <p:nvPicPr>
          <p:cNvPr descr="E:\002-KIMS BUSINESS\007-02-Googleslidesppt\02-GSppt-Contents-Kim\20170215\03-abs\item03-png.png" id="19" name="Google Shape;19;p3"/>
          <p:cNvPicPr preferRelativeResize="0"/>
          <p:nvPr/>
        </p:nvPicPr>
        <p:blipFill rotWithShape="1">
          <a:blip r:embed="rId2">
            <a:alphaModFix/>
          </a:blip>
          <a:srcRect b="0" l="0" r="0" t="0"/>
          <a:stretch/>
        </p:blipFill>
        <p:spPr>
          <a:xfrm rot="-1435202">
            <a:off x="5618205" y="2384716"/>
            <a:ext cx="1587121" cy="1514490"/>
          </a:xfrm>
          <a:prstGeom prst="rect">
            <a:avLst/>
          </a:prstGeom>
          <a:noFill/>
          <a:ln>
            <a:noFill/>
          </a:ln>
        </p:spPr>
      </p:pic>
      <p:pic>
        <p:nvPicPr>
          <p:cNvPr descr="E:\002-KIMS BUSINESS\007-02-Googleslidesppt\02-GSppt-Contents-Kim\20170215\03-abs\item03-png.png" id="20" name="Google Shape;20;p3"/>
          <p:cNvPicPr preferRelativeResize="0"/>
          <p:nvPr/>
        </p:nvPicPr>
        <p:blipFill rotWithShape="1">
          <a:blip r:embed="rId2">
            <a:alphaModFix/>
          </a:blip>
          <a:srcRect b="0" l="0" r="0" t="0"/>
          <a:stretch/>
        </p:blipFill>
        <p:spPr>
          <a:xfrm rot="-4325069">
            <a:off x="5463157" y="736150"/>
            <a:ext cx="1587121" cy="1514490"/>
          </a:xfrm>
          <a:prstGeom prst="rect">
            <a:avLst/>
          </a:prstGeom>
          <a:noFill/>
          <a:ln>
            <a:noFill/>
          </a:ln>
        </p:spPr>
      </p:pic>
      <p:pic>
        <p:nvPicPr>
          <p:cNvPr descr="E:\002-KIMS BUSINESS\007-02-Googleslidesppt\02-GSppt-Contents-Kim\20170215\03-abs\item03-png.png" id="21" name="Google Shape;21;p3"/>
          <p:cNvPicPr preferRelativeResize="0"/>
          <p:nvPr/>
        </p:nvPicPr>
        <p:blipFill rotWithShape="1">
          <a:blip r:embed="rId2">
            <a:alphaModFix/>
          </a:blip>
          <a:srcRect b="0" l="0" r="0" t="0"/>
          <a:stretch/>
        </p:blipFill>
        <p:spPr>
          <a:xfrm rot="729549">
            <a:off x="4788024" y="3370715"/>
            <a:ext cx="1587121" cy="1514490"/>
          </a:xfrm>
          <a:prstGeom prst="rect">
            <a:avLst/>
          </a:prstGeom>
          <a:noFill/>
          <a:ln>
            <a:noFill/>
          </a:ln>
        </p:spPr>
      </p:pic>
      <p:grpSp>
        <p:nvGrpSpPr>
          <p:cNvPr id="22" name="Google Shape;22;p3"/>
          <p:cNvGrpSpPr/>
          <p:nvPr/>
        </p:nvGrpSpPr>
        <p:grpSpPr>
          <a:xfrm>
            <a:off x="2254580" y="248388"/>
            <a:ext cx="4634840" cy="4646724"/>
            <a:chOff x="1115616" y="1275607"/>
            <a:chExt cx="2585656" cy="2592286"/>
          </a:xfrm>
        </p:grpSpPr>
        <p:pic>
          <p:nvPicPr>
            <p:cNvPr descr="E:\002-KIMS BUSINESS\007-02-Googleslidesppt\02-GSppt-Contents-Kim\20170215\03-abs\item01-png.png" id="23" name="Google Shape;23;p3"/>
            <p:cNvPicPr preferRelativeResize="0"/>
            <p:nvPr/>
          </p:nvPicPr>
          <p:blipFill rotWithShape="1">
            <a:blip r:embed="rId3">
              <a:alphaModFix/>
            </a:blip>
            <a:srcRect b="0" l="0" r="0" t="0"/>
            <a:stretch/>
          </p:blipFill>
          <p:spPr>
            <a:xfrm>
              <a:off x="1115616" y="1275607"/>
              <a:ext cx="2585656" cy="2592286"/>
            </a:xfrm>
            <a:prstGeom prst="rect">
              <a:avLst/>
            </a:prstGeom>
            <a:noFill/>
            <a:ln>
              <a:noFill/>
            </a:ln>
          </p:spPr>
        </p:pic>
        <p:sp>
          <p:nvSpPr>
            <p:cNvPr id="24" name="Google Shape;24;p3"/>
            <p:cNvSpPr/>
            <p:nvPr/>
          </p:nvSpPr>
          <p:spPr>
            <a:xfrm>
              <a:off x="1595313" y="1758619"/>
              <a:ext cx="1626263" cy="1626264"/>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5" name="Google Shape;25;p3"/>
          <p:cNvSpPr txBox="1"/>
          <p:nvPr>
            <p:ph idx="1" type="body"/>
          </p:nvPr>
        </p:nvSpPr>
        <p:spPr>
          <a:xfrm>
            <a:off x="3203848" y="2101602"/>
            <a:ext cx="2736303" cy="576063"/>
          </a:xfrm>
          <a:prstGeom prst="rect">
            <a:avLst/>
          </a:prstGeom>
          <a:noFill/>
          <a:ln>
            <a:noFill/>
          </a:ln>
        </p:spPr>
        <p:txBody>
          <a:bodyPr anchorCtr="0" anchor="ctr" bIns="45700" lIns="91425" spcFirstLastPara="1" rIns="91425" wrap="square" tIns="45700"/>
          <a:lstStyle>
            <a:lvl1pPr indent="-228600" lvl="0" marL="457200" marR="0" rtl="0" algn="ctr">
              <a:spcBef>
                <a:spcPts val="72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6" name="Google Shape;26;p3"/>
          <p:cNvSpPr txBox="1"/>
          <p:nvPr>
            <p:ph idx="2" type="body"/>
          </p:nvPr>
        </p:nvSpPr>
        <p:spPr>
          <a:xfrm>
            <a:off x="3203700" y="2677666"/>
            <a:ext cx="2736303" cy="432048"/>
          </a:xfrm>
          <a:prstGeom prst="rect">
            <a:avLst/>
          </a:prstGeom>
          <a:noFill/>
          <a:ln>
            <a:noFill/>
          </a:ln>
        </p:spPr>
        <p:txBody>
          <a:bodyPr anchorCtr="0" anchor="ctr" bIns="45700" lIns="91425" spcFirstLastPara="1" rIns="91425" wrap="square" tIns="45700"/>
          <a:lstStyle>
            <a:lvl1pPr indent="-228600" lvl="0" marL="457200" marR="0" rtl="0" algn="ctr">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E:\002-KIMS BUSINESS\007-02-Googleslidesppt\02-GSppt-Contents-Kim\20170215\03-abs\item03-png.png" id="27" name="Google Shape;27;p3"/>
          <p:cNvPicPr preferRelativeResize="0"/>
          <p:nvPr/>
        </p:nvPicPr>
        <p:blipFill rotWithShape="1">
          <a:blip r:embed="rId2">
            <a:alphaModFix/>
          </a:blip>
          <a:srcRect b="0" l="0" r="0" t="0"/>
          <a:stretch/>
        </p:blipFill>
        <p:spPr>
          <a:xfrm>
            <a:off x="0" y="-22860"/>
            <a:ext cx="1587121" cy="1514490"/>
          </a:xfrm>
          <a:prstGeom prst="rect">
            <a:avLst/>
          </a:prstGeom>
          <a:noFill/>
          <a:ln>
            <a:noFill/>
          </a:ln>
        </p:spPr>
      </p:pic>
      <p:pic>
        <p:nvPicPr>
          <p:cNvPr descr="E:\002-KIMS BUSINESS\007-02-Googleslidesppt\02-GSppt-Contents-Kim\20170215\03-abs\item02-png.png" id="28" name="Google Shape;28;p3"/>
          <p:cNvPicPr preferRelativeResize="0"/>
          <p:nvPr/>
        </p:nvPicPr>
        <p:blipFill rotWithShape="1">
          <a:blip r:embed="rId4">
            <a:alphaModFix/>
          </a:blip>
          <a:srcRect b="0" l="0" r="0" t="0"/>
          <a:stretch/>
        </p:blipFill>
        <p:spPr>
          <a:xfrm>
            <a:off x="7740352" y="3624792"/>
            <a:ext cx="1407408" cy="151870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Layout">
  <p:cSld name="Agenda Layout">
    <p:bg>
      <p:bgPr>
        <a:blipFill>
          <a:blip r:embed="rId2">
            <a:alphaModFix/>
          </a:blip>
          <a:stretch>
            <a:fillRect/>
          </a:stretch>
        </a:blipFill>
      </p:bgPr>
    </p:bg>
    <p:spTree>
      <p:nvGrpSpPr>
        <p:cNvPr id="30" name="Shape 3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asic Layout">
  <p:cSld name="1_Basic Layout">
    <p:bg>
      <p:bgPr>
        <a:blipFill>
          <a:blip r:embed="rId2">
            <a:alphaModFix/>
          </a:blip>
          <a:stretch>
            <a:fillRect/>
          </a:stretch>
        </a:blipFill>
      </p:bgPr>
    </p:bg>
    <p:spTree>
      <p:nvGrpSpPr>
        <p:cNvPr id="31" name="Shape 31"/>
        <p:cNvGrpSpPr/>
        <p:nvPr/>
      </p:nvGrpSpPr>
      <p:grpSpPr>
        <a:xfrm>
          <a:off x="0" y="0"/>
          <a:ext cx="0" cy="0"/>
          <a:chOff x="0" y="0"/>
          <a:chExt cx="0" cy="0"/>
        </a:xfrm>
      </p:grpSpPr>
      <p:grpSp>
        <p:nvGrpSpPr>
          <p:cNvPr id="32" name="Google Shape;32;p6"/>
          <p:cNvGrpSpPr/>
          <p:nvPr/>
        </p:nvGrpSpPr>
        <p:grpSpPr>
          <a:xfrm>
            <a:off x="2843808" y="377122"/>
            <a:ext cx="3456384" cy="3465247"/>
            <a:chOff x="1115616" y="1275607"/>
            <a:chExt cx="2585656" cy="2592286"/>
          </a:xfrm>
        </p:grpSpPr>
        <p:pic>
          <p:nvPicPr>
            <p:cNvPr descr="E:\002-KIMS BUSINESS\007-02-Googleslidesppt\02-GSppt-Contents-Kim\20170215\03-abs\item01-png.png" id="33" name="Google Shape;33;p6"/>
            <p:cNvPicPr preferRelativeResize="0"/>
            <p:nvPr/>
          </p:nvPicPr>
          <p:blipFill rotWithShape="1">
            <a:blip r:embed="rId3">
              <a:alphaModFix/>
            </a:blip>
            <a:srcRect b="0" l="0" r="0" t="0"/>
            <a:stretch/>
          </p:blipFill>
          <p:spPr>
            <a:xfrm>
              <a:off x="1115616" y="1275607"/>
              <a:ext cx="2585656" cy="2592286"/>
            </a:xfrm>
            <a:prstGeom prst="rect">
              <a:avLst/>
            </a:prstGeom>
            <a:noFill/>
            <a:ln>
              <a:noFill/>
            </a:ln>
          </p:spPr>
        </p:pic>
        <p:sp>
          <p:nvSpPr>
            <p:cNvPr id="34" name="Google Shape;34;p6"/>
            <p:cNvSpPr/>
            <p:nvPr/>
          </p:nvSpPr>
          <p:spPr>
            <a:xfrm>
              <a:off x="1796376" y="1959682"/>
              <a:ext cx="1224136" cy="122413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35" name="Google Shape;35;p6"/>
          <p:cNvSpPr txBox="1"/>
          <p:nvPr>
            <p:ph idx="1" type="body"/>
          </p:nvPr>
        </p:nvSpPr>
        <p:spPr>
          <a:xfrm>
            <a:off x="2829098" y="3829794"/>
            <a:ext cx="3456384" cy="576063"/>
          </a:xfrm>
          <a:prstGeom prst="rect">
            <a:avLst/>
          </a:prstGeom>
          <a:noFill/>
          <a:ln>
            <a:noFill/>
          </a:ln>
        </p:spPr>
        <p:txBody>
          <a:bodyPr anchorCtr="0" anchor="ctr" bIns="45700" lIns="91425" spcFirstLastPara="1" rIns="91425" wrap="square" tIns="45700"/>
          <a:lstStyle>
            <a:lvl1pPr indent="-228600" lvl="0" marL="457200" marR="0" rtl="0" algn="ctr">
              <a:spcBef>
                <a:spcPts val="72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6" name="Google Shape;36;p6"/>
          <p:cNvSpPr txBox="1"/>
          <p:nvPr>
            <p:ph idx="2" type="body"/>
          </p:nvPr>
        </p:nvSpPr>
        <p:spPr>
          <a:xfrm>
            <a:off x="2828950" y="4443958"/>
            <a:ext cx="3456384" cy="288032"/>
          </a:xfrm>
          <a:prstGeom prst="rect">
            <a:avLst/>
          </a:prstGeom>
          <a:noFill/>
          <a:ln>
            <a:noFill/>
          </a:ln>
        </p:spPr>
        <p:txBody>
          <a:bodyPr anchorCtr="0" anchor="ctr" bIns="45700" lIns="91425" spcFirstLastPara="1" rIns="91425" wrap="square" tIns="45700"/>
          <a:lstStyle>
            <a:lvl1pPr indent="-228600" lvl="0" marL="457200" marR="0" rtl="0" algn="ctr">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Layout">
  <p:cSld name="Basic Layout">
    <p:bg>
      <p:bgPr>
        <a:blipFill>
          <a:blip r:embed="rId2">
            <a:alphaModFix/>
          </a:blip>
          <a:stretch>
            <a:fillRect/>
          </a:stretch>
        </a:blipFill>
      </p:bgPr>
    </p:bg>
    <p:spTree>
      <p:nvGrpSpPr>
        <p:cNvPr id="37" name="Shape 37"/>
        <p:cNvGrpSpPr/>
        <p:nvPr/>
      </p:nvGrpSpPr>
      <p:grpSpPr>
        <a:xfrm>
          <a:off x="0" y="0"/>
          <a:ext cx="0" cy="0"/>
          <a:chOff x="0" y="0"/>
          <a:chExt cx="0" cy="0"/>
        </a:xfrm>
      </p:grpSpPr>
      <p:sp>
        <p:nvSpPr>
          <p:cNvPr id="38" name="Google Shape;38;p7"/>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lstStyle>
            <a:lvl1pPr indent="-228600" lvl="0" marL="457200" marR="0" rtl="0" algn="ctr">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9" name="Google Shape;39;p7"/>
          <p:cNvSpPr txBox="1"/>
          <p:nvPr>
            <p:ph idx="2" type="body"/>
          </p:nvPr>
        </p:nvSpPr>
        <p:spPr>
          <a:xfrm>
            <a:off x="0" y="699542"/>
            <a:ext cx="9144000" cy="288032"/>
          </a:xfrm>
          <a:prstGeom prst="rect">
            <a:avLst/>
          </a:prstGeom>
          <a:noFill/>
          <a:ln>
            <a:noFill/>
          </a:ln>
        </p:spPr>
        <p:txBody>
          <a:bodyPr anchorCtr="0" anchor="ctr" bIns="45700" lIns="91425" spcFirstLastPara="1" rIns="91425" wrap="square" tIns="45700"/>
          <a:lstStyle>
            <a:lvl1pPr indent="-228600" lvl="0" marL="457200" marR="0" rtl="0" algn="ctr">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Basic Layout">
  <p:cSld name="2_Basic Layout">
    <p:bg>
      <p:bgPr>
        <a:blipFill>
          <a:blip r:embed="rId2">
            <a:alphaModFix/>
          </a:blip>
          <a:stretch>
            <a:fillRect/>
          </a:stretch>
        </a:blipFill>
      </p:bgPr>
    </p:bg>
    <p:spTree>
      <p:nvGrpSpPr>
        <p:cNvPr id="40" name="Shape 40"/>
        <p:cNvGrpSpPr/>
        <p:nvPr/>
      </p:nvGrpSpPr>
      <p:grpSpPr>
        <a:xfrm>
          <a:off x="0" y="0"/>
          <a:ext cx="0" cy="0"/>
          <a:chOff x="0" y="0"/>
          <a:chExt cx="0" cy="0"/>
        </a:xfrm>
      </p:grpSpPr>
      <p:sp>
        <p:nvSpPr>
          <p:cNvPr id="41" name="Google Shape;41;p8"/>
          <p:cNvSpPr/>
          <p:nvPr>
            <p:ph idx="2" type="pic"/>
          </p:nvPr>
        </p:nvSpPr>
        <p:spPr>
          <a:xfrm>
            <a:off x="863568" y="1599822"/>
            <a:ext cx="1440000" cy="1440000"/>
          </a:xfrm>
          <a:prstGeom prst="ellipse">
            <a:avLst/>
          </a:prstGeom>
          <a:solidFill>
            <a:srgbClr val="F2F2F2"/>
          </a:solidFill>
          <a:ln>
            <a:noFill/>
          </a:ln>
        </p:spPr>
        <p:txBody>
          <a:bodyPr anchorCtr="0" anchor="ctr" bIns="45700" lIns="91425" spcFirstLastPara="1" rIns="91425" wrap="square" tIns="45700"/>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42" name="Google Shape;42;p8"/>
          <p:cNvSpPr/>
          <p:nvPr>
            <p:ph idx="3" type="pic"/>
          </p:nvPr>
        </p:nvSpPr>
        <p:spPr>
          <a:xfrm>
            <a:off x="2842131" y="1597374"/>
            <a:ext cx="1440000" cy="1440000"/>
          </a:xfrm>
          <a:prstGeom prst="ellipse">
            <a:avLst/>
          </a:prstGeom>
          <a:solidFill>
            <a:srgbClr val="F2F2F2"/>
          </a:solidFill>
          <a:ln>
            <a:noFill/>
          </a:ln>
        </p:spPr>
        <p:txBody>
          <a:bodyPr anchorCtr="0" anchor="ctr" bIns="45700" lIns="91425" spcFirstLastPara="1" rIns="91425" wrap="square" tIns="45700"/>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43" name="Google Shape;43;p8"/>
          <p:cNvSpPr/>
          <p:nvPr>
            <p:ph idx="4" type="pic"/>
          </p:nvPr>
        </p:nvSpPr>
        <p:spPr>
          <a:xfrm>
            <a:off x="4834733" y="1597374"/>
            <a:ext cx="1440000" cy="1440000"/>
          </a:xfrm>
          <a:prstGeom prst="ellipse">
            <a:avLst/>
          </a:prstGeom>
          <a:solidFill>
            <a:srgbClr val="F2F2F2"/>
          </a:solidFill>
          <a:ln>
            <a:noFill/>
          </a:ln>
        </p:spPr>
        <p:txBody>
          <a:bodyPr anchorCtr="0" anchor="ctr" bIns="45700" lIns="91425" spcFirstLastPara="1" rIns="91425" wrap="square" tIns="45700"/>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44" name="Google Shape;44;p8"/>
          <p:cNvSpPr/>
          <p:nvPr>
            <p:ph idx="5" type="pic"/>
          </p:nvPr>
        </p:nvSpPr>
        <p:spPr>
          <a:xfrm>
            <a:off x="6827011" y="1599822"/>
            <a:ext cx="1440000" cy="1440000"/>
          </a:xfrm>
          <a:prstGeom prst="ellipse">
            <a:avLst/>
          </a:prstGeom>
          <a:solidFill>
            <a:srgbClr val="F2F2F2"/>
          </a:solidFill>
          <a:ln>
            <a:noFill/>
          </a:ln>
        </p:spPr>
        <p:txBody>
          <a:bodyPr anchorCtr="0" anchor="ctr" bIns="45700" lIns="91425" spcFirstLastPara="1" rIns="91425" wrap="square" tIns="45700"/>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45" name="Google Shape;45;p8"/>
          <p:cNvSpPr/>
          <p:nvPr/>
        </p:nvSpPr>
        <p:spPr>
          <a:xfrm>
            <a:off x="683568" y="1419822"/>
            <a:ext cx="1800000" cy="1800000"/>
          </a:xfrm>
          <a:prstGeom prst="blockArc">
            <a:avLst>
              <a:gd fmla="val 10800000" name="adj1"/>
              <a:gd fmla="val 94979" name="adj2"/>
              <a:gd fmla="val 5402" name="adj3"/>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6" name="Google Shape;46;p8"/>
          <p:cNvSpPr/>
          <p:nvPr/>
        </p:nvSpPr>
        <p:spPr>
          <a:xfrm>
            <a:off x="2671382" y="1419822"/>
            <a:ext cx="1800000" cy="1800000"/>
          </a:xfrm>
          <a:prstGeom prst="blockArc">
            <a:avLst>
              <a:gd fmla="val 10800000" name="adj1"/>
              <a:gd fmla="val 94979" name="adj2"/>
              <a:gd fmla="val 5402" name="adj3"/>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7" name="Google Shape;47;p8"/>
          <p:cNvSpPr/>
          <p:nvPr/>
        </p:nvSpPr>
        <p:spPr>
          <a:xfrm>
            <a:off x="4659196" y="1419822"/>
            <a:ext cx="1800000" cy="1800000"/>
          </a:xfrm>
          <a:prstGeom prst="blockArc">
            <a:avLst>
              <a:gd fmla="val 10800000" name="adj1"/>
              <a:gd fmla="val 94979" name="adj2"/>
              <a:gd fmla="val 5402"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8" name="Google Shape;48;p8"/>
          <p:cNvSpPr/>
          <p:nvPr/>
        </p:nvSpPr>
        <p:spPr>
          <a:xfrm>
            <a:off x="6647011" y="1419822"/>
            <a:ext cx="1800000" cy="1800000"/>
          </a:xfrm>
          <a:prstGeom prst="blockArc">
            <a:avLst>
              <a:gd fmla="val 10800000" name="adj1"/>
              <a:gd fmla="val 94979" name="adj2"/>
              <a:gd fmla="val 5402" name="adj3"/>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9" name="Google Shape;49;p8"/>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lstStyle>
            <a:lvl1pPr indent="-228600" lvl="0" marL="457200" marR="0" rtl="0" algn="ctr">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0" name="Google Shape;50;p8"/>
          <p:cNvSpPr txBox="1"/>
          <p:nvPr>
            <p:ph idx="6" type="body"/>
          </p:nvPr>
        </p:nvSpPr>
        <p:spPr>
          <a:xfrm>
            <a:off x="0" y="699542"/>
            <a:ext cx="9144000" cy="288032"/>
          </a:xfrm>
          <a:prstGeom prst="rect">
            <a:avLst/>
          </a:prstGeom>
          <a:noFill/>
          <a:ln>
            <a:noFill/>
          </a:ln>
        </p:spPr>
        <p:txBody>
          <a:bodyPr anchorCtr="0" anchor="ctr" bIns="45700" lIns="91425" spcFirstLastPara="1" rIns="91425" wrap="square" tIns="45700"/>
          <a:lstStyle>
            <a:lvl1pPr indent="-228600" lvl="0" marL="457200" marR="0" rtl="0" algn="ctr">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Basic Layout">
  <p:cSld name="8_Basic Layout">
    <p:bg>
      <p:bgPr>
        <a:blipFill>
          <a:blip r:embed="rId2">
            <a:alphaModFix/>
          </a:blip>
          <a:stretch>
            <a:fillRect/>
          </a:stretch>
        </a:blipFill>
      </p:bgPr>
    </p:bg>
    <p:spTree>
      <p:nvGrpSpPr>
        <p:cNvPr id="51" name="Shape 51"/>
        <p:cNvGrpSpPr/>
        <p:nvPr/>
      </p:nvGrpSpPr>
      <p:grpSpPr>
        <a:xfrm>
          <a:off x="0" y="0"/>
          <a:ext cx="0" cy="0"/>
          <a:chOff x="0" y="0"/>
          <a:chExt cx="0" cy="0"/>
        </a:xfrm>
      </p:grpSpPr>
      <p:pic>
        <p:nvPicPr>
          <p:cNvPr descr="D:\Fullppt\005-PNG이미지\모니터.png" id="52" name="Google Shape;52;p9"/>
          <p:cNvPicPr preferRelativeResize="0"/>
          <p:nvPr/>
        </p:nvPicPr>
        <p:blipFill rotWithShape="1">
          <a:blip r:embed="rId3">
            <a:alphaModFix/>
          </a:blip>
          <a:srcRect b="0" l="0" r="0" t="0"/>
          <a:stretch/>
        </p:blipFill>
        <p:spPr>
          <a:xfrm>
            <a:off x="1482286" y="1275606"/>
            <a:ext cx="2923753" cy="2518619"/>
          </a:xfrm>
          <a:prstGeom prst="rect">
            <a:avLst/>
          </a:prstGeom>
          <a:noFill/>
          <a:ln>
            <a:noFill/>
          </a:ln>
        </p:spPr>
      </p:pic>
      <p:pic>
        <p:nvPicPr>
          <p:cNvPr descr="D:\Fullppt\005-PNG이미지\모니터.png" id="53" name="Google Shape;53;p9"/>
          <p:cNvPicPr preferRelativeResize="0"/>
          <p:nvPr/>
        </p:nvPicPr>
        <p:blipFill rotWithShape="1">
          <a:blip r:embed="rId3">
            <a:alphaModFix/>
          </a:blip>
          <a:srcRect b="0" l="0" r="0" t="0"/>
          <a:stretch/>
        </p:blipFill>
        <p:spPr>
          <a:xfrm>
            <a:off x="4722646" y="1275606"/>
            <a:ext cx="2923753" cy="2518619"/>
          </a:xfrm>
          <a:prstGeom prst="rect">
            <a:avLst/>
          </a:prstGeom>
          <a:noFill/>
          <a:ln>
            <a:noFill/>
          </a:ln>
        </p:spPr>
      </p:pic>
      <p:sp>
        <p:nvSpPr>
          <p:cNvPr id="54" name="Google Shape;54;p9"/>
          <p:cNvSpPr/>
          <p:nvPr>
            <p:ph idx="2" type="pic"/>
          </p:nvPr>
        </p:nvSpPr>
        <p:spPr>
          <a:xfrm>
            <a:off x="1582656" y="1374406"/>
            <a:ext cx="2700000" cy="1584833"/>
          </a:xfrm>
          <a:prstGeom prst="rect">
            <a:avLst/>
          </a:prstGeom>
          <a:solidFill>
            <a:srgbClr val="F2F2F2"/>
          </a:solidFill>
          <a:ln>
            <a:noFill/>
          </a:ln>
        </p:spPr>
        <p:txBody>
          <a:bodyPr anchorCtr="0" anchor="ctr" bIns="45700" lIns="91425" spcFirstLastPara="1" rIns="91425" wrap="square" tIns="45700"/>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5" name="Google Shape;55;p9"/>
          <p:cNvSpPr/>
          <p:nvPr>
            <p:ph idx="3" type="pic"/>
          </p:nvPr>
        </p:nvSpPr>
        <p:spPr>
          <a:xfrm>
            <a:off x="4820964" y="1374406"/>
            <a:ext cx="2736000" cy="1584833"/>
          </a:xfrm>
          <a:prstGeom prst="rect">
            <a:avLst/>
          </a:prstGeom>
          <a:solidFill>
            <a:srgbClr val="F2F2F2"/>
          </a:solidFill>
          <a:ln>
            <a:noFill/>
          </a:ln>
        </p:spPr>
        <p:txBody>
          <a:bodyPr anchorCtr="0" anchor="ctr" bIns="45700" lIns="91425" spcFirstLastPara="1" rIns="91425" wrap="square" tIns="45700"/>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6" name="Google Shape;56;p9"/>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lstStyle>
            <a:lvl1pPr indent="-228600" lvl="0" marL="457200" marR="0" rtl="0" algn="ctr">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7" name="Google Shape;57;p9"/>
          <p:cNvSpPr txBox="1"/>
          <p:nvPr>
            <p:ph idx="4" type="body"/>
          </p:nvPr>
        </p:nvSpPr>
        <p:spPr>
          <a:xfrm>
            <a:off x="0" y="699542"/>
            <a:ext cx="9144000" cy="288032"/>
          </a:xfrm>
          <a:prstGeom prst="rect">
            <a:avLst/>
          </a:prstGeom>
          <a:noFill/>
          <a:ln>
            <a:noFill/>
          </a:ln>
        </p:spPr>
        <p:txBody>
          <a:bodyPr anchorCtr="0" anchor="ctr" bIns="45700" lIns="91425" spcFirstLastPara="1" rIns="91425" wrap="square" tIns="45700"/>
          <a:lstStyle>
            <a:lvl1pPr indent="-228600" lvl="0" marL="457200" marR="0" rtl="0" algn="ctr">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Basic Layout">
  <p:cSld name="5_Basic Layout">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10"/>
          <p:cNvSpPr/>
          <p:nvPr>
            <p:ph idx="2" type="pic"/>
          </p:nvPr>
        </p:nvSpPr>
        <p:spPr>
          <a:xfrm>
            <a:off x="0" y="0"/>
            <a:ext cx="3059832" cy="2196000"/>
          </a:xfrm>
          <a:prstGeom prst="rect">
            <a:avLst/>
          </a:prstGeom>
          <a:solidFill>
            <a:srgbClr val="F2F2F2"/>
          </a:solidFill>
          <a:ln>
            <a:noFill/>
          </a:ln>
        </p:spPr>
        <p:txBody>
          <a:bodyPr anchorCtr="0" anchor="ctr" bIns="45700" lIns="91425" spcFirstLastPara="1" rIns="91425" wrap="square" tIns="45700"/>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0" name="Google Shape;60;p10"/>
          <p:cNvSpPr/>
          <p:nvPr>
            <p:ph idx="3" type="pic"/>
          </p:nvPr>
        </p:nvSpPr>
        <p:spPr>
          <a:xfrm>
            <a:off x="6084000" y="2947500"/>
            <a:ext cx="3060000" cy="2196000"/>
          </a:xfrm>
          <a:prstGeom prst="rect">
            <a:avLst/>
          </a:prstGeom>
          <a:solidFill>
            <a:srgbClr val="F2F2F2"/>
          </a:solidFill>
          <a:ln>
            <a:noFill/>
          </a:ln>
        </p:spPr>
        <p:txBody>
          <a:bodyPr anchorCtr="0" anchor="ctr" bIns="45700" lIns="91425" spcFirstLastPara="1" rIns="91425" wrap="square" tIns="45700"/>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Basic Layout">
  <p:cSld name="9_Basic Layout">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1"/>
          <p:cNvSpPr/>
          <p:nvPr/>
        </p:nvSpPr>
        <p:spPr>
          <a:xfrm>
            <a:off x="2847111" y="1179745"/>
            <a:ext cx="3401564" cy="3401564"/>
          </a:xfrm>
          <a:prstGeom prst="donut">
            <a:avLst>
              <a:gd fmla="val 1353"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pic>
        <p:nvPicPr>
          <p:cNvPr descr="D:\Fullppt\PNG이미지\핸드폰2.png" id="63" name="Google Shape;63;p11"/>
          <p:cNvPicPr preferRelativeResize="0"/>
          <p:nvPr/>
        </p:nvPicPr>
        <p:blipFill rotWithShape="1">
          <a:blip r:embed="rId3">
            <a:alphaModFix/>
          </a:blip>
          <a:srcRect b="0" l="0" r="0" t="0"/>
          <a:stretch/>
        </p:blipFill>
        <p:spPr>
          <a:xfrm>
            <a:off x="2735225" y="1079005"/>
            <a:ext cx="3373328" cy="4085033"/>
          </a:xfrm>
          <a:prstGeom prst="rect">
            <a:avLst/>
          </a:prstGeom>
          <a:noFill/>
          <a:ln>
            <a:noFill/>
          </a:ln>
        </p:spPr>
      </p:pic>
      <p:sp>
        <p:nvSpPr>
          <p:cNvPr id="64" name="Google Shape;64;p11"/>
          <p:cNvSpPr/>
          <p:nvPr>
            <p:ph idx="2" type="pic"/>
          </p:nvPr>
        </p:nvSpPr>
        <p:spPr>
          <a:xfrm>
            <a:off x="3566328" y="1217153"/>
            <a:ext cx="1945465" cy="3005145"/>
          </a:xfrm>
          <a:prstGeom prst="rect">
            <a:avLst/>
          </a:prstGeom>
          <a:solidFill>
            <a:srgbClr val="F2F2F2"/>
          </a:solidFill>
          <a:ln>
            <a:noFill/>
          </a:ln>
        </p:spPr>
        <p:txBody>
          <a:bodyPr anchorCtr="0" anchor="ctr" bIns="45700" lIns="91425" spcFirstLastPara="1" rIns="91425" wrap="square" tIns="45700"/>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5" name="Google Shape;65;p11"/>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lstStyle>
            <a:lvl1pPr indent="-228600" lvl="0" marL="457200" marR="0" rtl="0" algn="ctr">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6" name="Google Shape;66;p11"/>
          <p:cNvSpPr txBox="1"/>
          <p:nvPr>
            <p:ph idx="3" type="body"/>
          </p:nvPr>
        </p:nvSpPr>
        <p:spPr>
          <a:xfrm>
            <a:off x="0" y="699542"/>
            <a:ext cx="9144000" cy="288032"/>
          </a:xfrm>
          <a:prstGeom prst="rect">
            <a:avLst/>
          </a:prstGeom>
          <a:noFill/>
          <a:ln>
            <a:noFill/>
          </a:ln>
        </p:spPr>
        <p:txBody>
          <a:bodyPr anchorCtr="0" anchor="ctr" bIns="45700" lIns="91425" spcFirstLastPara="1" rIns="91425" wrap="square" tIns="45700"/>
          <a:lstStyle>
            <a:lvl1pPr indent="-228600" lvl="0" marL="457200" marR="0" rtl="0" algn="ctr">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0" Type="http://schemas.openxmlformats.org/officeDocument/2006/relationships/slideLayout" Target="../slideLayouts/slideLayout12.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15" Type="http://schemas.openxmlformats.org/officeDocument/2006/relationships/theme" Target="../theme/theme1.xml"/><Relationship Id="rId14" Type="http://schemas.openxmlformats.org/officeDocument/2006/relationships/slideLayout" Target="../slideLayouts/slideLayout1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9" name="Shape 2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12.png"/><Relationship Id="rId6"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20.png"/><Relationship Id="rId6" Type="http://schemas.openxmlformats.org/officeDocument/2006/relationships/image" Target="../media/image18.png"/><Relationship Id="rId7"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9"/>
          <p:cNvSpPr txBox="1"/>
          <p:nvPr>
            <p:ph idx="1" type="body"/>
          </p:nvPr>
        </p:nvSpPr>
        <p:spPr>
          <a:xfrm>
            <a:off x="3923928" y="2643759"/>
            <a:ext cx="5220072" cy="108012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3F3F3F"/>
              </a:buClr>
              <a:buSzPts val="3600"/>
              <a:buNone/>
            </a:pPr>
            <a:r>
              <a:rPr lang="en-US"/>
              <a:t>Decision &amp; Risk Management Project</a:t>
            </a:r>
            <a:endParaRPr/>
          </a:p>
        </p:txBody>
      </p:sp>
      <p:sp>
        <p:nvSpPr>
          <p:cNvPr id="114" name="Google Shape;114;p19"/>
          <p:cNvSpPr txBox="1"/>
          <p:nvPr>
            <p:ph idx="2" type="body"/>
          </p:nvPr>
        </p:nvSpPr>
        <p:spPr>
          <a:xfrm>
            <a:off x="3923928" y="3723878"/>
            <a:ext cx="5219924" cy="50405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3F3F3F"/>
              </a:buClr>
              <a:buSzPts val="1400"/>
              <a:buNone/>
            </a:pPr>
            <a:r>
              <a:rPr b="1" lang="en-US"/>
              <a:t>Team 7 Group Members: </a:t>
            </a:r>
            <a:endParaRPr b="1"/>
          </a:p>
          <a:p>
            <a:pPr indent="0" lvl="0" marL="0" rtl="0" algn="l">
              <a:lnSpc>
                <a:spcPct val="100000"/>
              </a:lnSpc>
              <a:spcBef>
                <a:spcPts val="0"/>
              </a:spcBef>
              <a:spcAft>
                <a:spcPts val="0"/>
              </a:spcAft>
              <a:buClr>
                <a:srgbClr val="3F3F3F"/>
              </a:buClr>
              <a:buSzPts val="1400"/>
              <a:buNone/>
            </a:pPr>
            <a:r>
              <a:rPr b="1" lang="en-US"/>
              <a:t>Chen Gao, Haofu Wu, Jingsi Wu, Haoning Liu</a:t>
            </a:r>
            <a:r>
              <a:rPr b="1" lang="en-US"/>
              <a:t>   </a:t>
            </a:r>
            <a:endParaRPr/>
          </a:p>
        </p:txBody>
      </p:sp>
      <p:sp>
        <p:nvSpPr>
          <p:cNvPr id="115" name="Google Shape;115;p19"/>
          <p:cNvSpPr txBox="1"/>
          <p:nvPr/>
        </p:nvSpPr>
        <p:spPr>
          <a:xfrm>
            <a:off x="7524328" y="144964"/>
            <a:ext cx="1440160"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3F3F3F"/>
              </a:solidFill>
              <a:latin typeface="Arial"/>
              <a:ea typeface="Arial"/>
              <a:cs typeface="Arial"/>
              <a:sym typeface="Arial"/>
            </a:endParaRPr>
          </a:p>
        </p:txBody>
      </p:sp>
      <p:grpSp>
        <p:nvGrpSpPr>
          <p:cNvPr id="116" name="Google Shape;116;p19"/>
          <p:cNvGrpSpPr/>
          <p:nvPr/>
        </p:nvGrpSpPr>
        <p:grpSpPr>
          <a:xfrm>
            <a:off x="3650519" y="2738626"/>
            <a:ext cx="129393" cy="1440160"/>
            <a:chOff x="3424672" y="2643758"/>
            <a:chExt cx="283232" cy="1584176"/>
          </a:xfrm>
        </p:grpSpPr>
        <p:sp>
          <p:nvSpPr>
            <p:cNvPr id="117" name="Google Shape;117;p19"/>
            <p:cNvSpPr/>
            <p:nvPr/>
          </p:nvSpPr>
          <p:spPr>
            <a:xfrm>
              <a:off x="3635896" y="2643758"/>
              <a:ext cx="72008" cy="158417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8" name="Google Shape;118;p19"/>
            <p:cNvSpPr/>
            <p:nvPr/>
          </p:nvSpPr>
          <p:spPr>
            <a:xfrm>
              <a:off x="3565490" y="2643758"/>
              <a:ext cx="72007" cy="1584176"/>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9" name="Google Shape;119;p19"/>
            <p:cNvSpPr/>
            <p:nvPr/>
          </p:nvSpPr>
          <p:spPr>
            <a:xfrm>
              <a:off x="3495081" y="2643758"/>
              <a:ext cx="72007" cy="1584176"/>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0" name="Google Shape;120;p19"/>
            <p:cNvSpPr/>
            <p:nvPr/>
          </p:nvSpPr>
          <p:spPr>
            <a:xfrm>
              <a:off x="3424672" y="2643758"/>
              <a:ext cx="72008" cy="15841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0"/>
          <p:cNvSpPr txBox="1"/>
          <p:nvPr>
            <p:ph idx="1" type="body"/>
          </p:nvPr>
        </p:nvSpPr>
        <p:spPr>
          <a:xfrm>
            <a:off x="0" y="285978"/>
            <a:ext cx="9144000" cy="57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3600"/>
              <a:buNone/>
            </a:pPr>
            <a:r>
              <a:rPr lang="en-US"/>
              <a:t>Overview</a:t>
            </a:r>
            <a:endParaRPr>
              <a:solidFill>
                <a:srgbClr val="3F3F3F"/>
              </a:solidFill>
            </a:endParaRPr>
          </a:p>
        </p:txBody>
      </p:sp>
      <p:sp>
        <p:nvSpPr>
          <p:cNvPr id="126" name="Google Shape;126;p20"/>
          <p:cNvSpPr txBox="1"/>
          <p:nvPr>
            <p:ph idx="2" type="body"/>
          </p:nvPr>
        </p:nvSpPr>
        <p:spPr>
          <a:xfrm>
            <a:off x="0" y="861967"/>
            <a:ext cx="9144000" cy="288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1400"/>
              <a:buNone/>
            </a:pPr>
            <a:r>
              <a:rPr lang="en-US"/>
              <a:t>How to</a:t>
            </a:r>
            <a:r>
              <a:rPr lang="en-US"/>
              <a:t> promote PC MacTerm? </a:t>
            </a:r>
            <a:endParaRPr/>
          </a:p>
        </p:txBody>
      </p:sp>
      <p:sp>
        <p:nvSpPr>
          <p:cNvPr id="127" name="Google Shape;127;p20"/>
          <p:cNvSpPr/>
          <p:nvPr/>
        </p:nvSpPr>
        <p:spPr>
          <a:xfrm>
            <a:off x="1610094" y="1635647"/>
            <a:ext cx="2592000" cy="7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8" name="Google Shape;128;p20"/>
          <p:cNvSpPr/>
          <p:nvPr/>
        </p:nvSpPr>
        <p:spPr>
          <a:xfrm>
            <a:off x="4944854" y="1635647"/>
            <a:ext cx="2592000" cy="72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9" name="Google Shape;129;p20"/>
          <p:cNvSpPr txBox="1"/>
          <p:nvPr/>
        </p:nvSpPr>
        <p:spPr>
          <a:xfrm>
            <a:off x="1610100" y="1112038"/>
            <a:ext cx="2835900" cy="5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Option A: </a:t>
            </a:r>
            <a:endParaRPr/>
          </a:p>
          <a:p>
            <a:pPr indent="0" lvl="0" marL="0" rtl="0" algn="l">
              <a:spcBef>
                <a:spcPts val="0"/>
              </a:spcBef>
              <a:spcAft>
                <a:spcPts val="0"/>
              </a:spcAft>
              <a:buNone/>
            </a:pPr>
            <a:r>
              <a:rPr lang="en-US"/>
              <a:t>Launch a Marketing Campaign</a:t>
            </a:r>
            <a:endParaRPr/>
          </a:p>
          <a:p>
            <a:pPr indent="0" lvl="0" marL="0" rtl="0" algn="l">
              <a:spcBef>
                <a:spcPts val="0"/>
              </a:spcBef>
              <a:spcAft>
                <a:spcPts val="0"/>
              </a:spcAft>
              <a:buNone/>
            </a:pPr>
            <a:r>
              <a:t/>
            </a:r>
            <a:endParaRPr/>
          </a:p>
        </p:txBody>
      </p:sp>
      <p:sp>
        <p:nvSpPr>
          <p:cNvPr id="130" name="Google Shape;130;p20"/>
          <p:cNvSpPr txBox="1"/>
          <p:nvPr/>
        </p:nvSpPr>
        <p:spPr>
          <a:xfrm>
            <a:off x="1460548" y="1862200"/>
            <a:ext cx="3319800" cy="2862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Manage marketing to a new niche market.</a:t>
            </a:r>
            <a:endParaRPr/>
          </a:p>
          <a:p>
            <a:pPr indent="0" lvl="0" marL="0" marR="0" rtl="0" algn="l">
              <a:spcBef>
                <a:spcPts val="0"/>
              </a:spcBef>
              <a:spcAft>
                <a:spcPts val="0"/>
              </a:spcAft>
              <a:buNone/>
            </a:pPr>
            <a:r>
              <a:t/>
            </a:r>
            <a:endParaRPr/>
          </a:p>
          <a:p>
            <a:pPr indent="0" lvl="0" marL="0" marR="0" rtl="0" algn="l">
              <a:spcBef>
                <a:spcPts val="0"/>
              </a:spcBef>
              <a:spcAft>
                <a:spcPts val="0"/>
              </a:spcAft>
              <a:buNone/>
            </a:pPr>
            <a:r>
              <a:rPr lang="en-US"/>
              <a:t>Pros:</a:t>
            </a:r>
            <a:endParaRPr/>
          </a:p>
          <a:p>
            <a:pPr indent="-317500" lvl="0" marL="457200" marR="0" rtl="0" algn="l">
              <a:spcBef>
                <a:spcPts val="0"/>
              </a:spcBef>
              <a:spcAft>
                <a:spcPts val="0"/>
              </a:spcAft>
              <a:buSzPts val="1400"/>
              <a:buChar char="●"/>
            </a:pPr>
            <a:r>
              <a:rPr lang="en-US"/>
              <a:t>G</a:t>
            </a:r>
            <a:r>
              <a:rPr lang="en-US"/>
              <a:t>ain direct recognition</a:t>
            </a:r>
            <a:endParaRPr/>
          </a:p>
          <a:p>
            <a:pPr indent="-317500" lvl="0" marL="457200" marR="0" rtl="0" algn="l">
              <a:spcBef>
                <a:spcPts val="0"/>
              </a:spcBef>
              <a:spcAft>
                <a:spcPts val="0"/>
              </a:spcAft>
              <a:buSzPts val="1400"/>
              <a:buChar char="●"/>
            </a:pPr>
            <a:r>
              <a:rPr lang="en-US"/>
              <a:t>High profit margin</a:t>
            </a:r>
            <a:endParaRPr/>
          </a:p>
          <a:p>
            <a:pPr indent="0" lvl="0" marL="457200" marR="0" rtl="0" algn="l">
              <a:spcBef>
                <a:spcPts val="0"/>
              </a:spcBef>
              <a:spcAft>
                <a:spcPts val="0"/>
              </a:spcAft>
              <a:buNone/>
            </a:pPr>
            <a:r>
              <a:t/>
            </a:r>
            <a:endParaRPr/>
          </a:p>
          <a:p>
            <a:pPr indent="0" lvl="0" marL="0" marR="0" rtl="0" algn="l">
              <a:spcBef>
                <a:spcPts val="0"/>
              </a:spcBef>
              <a:spcAft>
                <a:spcPts val="0"/>
              </a:spcAft>
              <a:buNone/>
            </a:pPr>
            <a:r>
              <a:rPr lang="en-US"/>
              <a:t>Cons:</a:t>
            </a:r>
            <a:endParaRPr/>
          </a:p>
          <a:p>
            <a:pPr indent="-317500" lvl="0" marL="457200" marR="0" rtl="0" algn="l">
              <a:spcBef>
                <a:spcPts val="0"/>
              </a:spcBef>
              <a:spcAft>
                <a:spcPts val="0"/>
              </a:spcAft>
              <a:buSzPts val="1400"/>
              <a:buChar char="●"/>
            </a:pPr>
            <a:r>
              <a:rPr lang="en-US"/>
              <a:t>Small market share</a:t>
            </a:r>
            <a:endParaRPr/>
          </a:p>
          <a:p>
            <a:pPr indent="-317500" lvl="0" marL="457200" marR="0" rtl="0" algn="l">
              <a:spcBef>
                <a:spcPts val="0"/>
              </a:spcBef>
              <a:spcAft>
                <a:spcPts val="0"/>
              </a:spcAft>
              <a:buSzPts val="1400"/>
              <a:buChar char="●"/>
            </a:pPr>
            <a:r>
              <a:rPr lang="en-US"/>
              <a:t>Potential market failure</a:t>
            </a:r>
            <a:endParaRPr/>
          </a:p>
        </p:txBody>
      </p:sp>
      <p:sp>
        <p:nvSpPr>
          <p:cNvPr id="131" name="Google Shape;131;p20"/>
          <p:cNvSpPr txBox="1"/>
          <p:nvPr/>
        </p:nvSpPr>
        <p:spPr>
          <a:xfrm>
            <a:off x="4944850" y="1112050"/>
            <a:ext cx="3461700" cy="5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Option B:</a:t>
            </a:r>
            <a:endParaRPr/>
          </a:p>
          <a:p>
            <a:pPr indent="0" lvl="0" marL="0" rtl="0" algn="l">
              <a:spcBef>
                <a:spcPts val="0"/>
              </a:spcBef>
              <a:spcAft>
                <a:spcPts val="0"/>
              </a:spcAft>
              <a:buNone/>
            </a:pPr>
            <a:r>
              <a:rPr lang="en-US"/>
              <a:t>Outsourcing Contract with </a:t>
            </a:r>
            <a:r>
              <a:rPr lang="en-US"/>
              <a:t>Catalina</a:t>
            </a:r>
            <a:r>
              <a:rPr lang="en-US"/>
              <a:t> </a:t>
            </a:r>
            <a:endParaRPr/>
          </a:p>
          <a:p>
            <a:pPr indent="0" lvl="0" marL="0" rtl="0" algn="l">
              <a:spcBef>
                <a:spcPts val="0"/>
              </a:spcBef>
              <a:spcAft>
                <a:spcPts val="0"/>
              </a:spcAft>
              <a:buNone/>
            </a:pPr>
            <a:r>
              <a:t/>
            </a:r>
            <a:endParaRPr/>
          </a:p>
        </p:txBody>
      </p:sp>
      <p:sp>
        <p:nvSpPr>
          <p:cNvPr id="132" name="Google Shape;132;p20"/>
          <p:cNvSpPr txBox="1"/>
          <p:nvPr/>
        </p:nvSpPr>
        <p:spPr>
          <a:xfrm>
            <a:off x="4822900" y="1862225"/>
            <a:ext cx="3319800" cy="2862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Let Catalina distribute and promote the product.</a:t>
            </a:r>
            <a:endParaRPr/>
          </a:p>
          <a:p>
            <a:pPr indent="0" lvl="0" marL="0" marR="0" rtl="0" algn="l">
              <a:spcBef>
                <a:spcPts val="0"/>
              </a:spcBef>
              <a:spcAft>
                <a:spcPts val="0"/>
              </a:spcAft>
              <a:buNone/>
            </a:pPr>
            <a:r>
              <a:t/>
            </a:r>
            <a:endParaRPr/>
          </a:p>
          <a:p>
            <a:pPr indent="0" lvl="0" marL="0" marR="0" rtl="0" algn="l">
              <a:spcBef>
                <a:spcPts val="0"/>
              </a:spcBef>
              <a:spcAft>
                <a:spcPts val="0"/>
              </a:spcAft>
              <a:buNone/>
            </a:pPr>
            <a:r>
              <a:rPr lang="en-US"/>
              <a:t>Pros:</a:t>
            </a:r>
            <a:endParaRPr/>
          </a:p>
          <a:p>
            <a:pPr indent="-317500" lvl="0" marL="457200" marR="0" rtl="0" algn="l">
              <a:spcBef>
                <a:spcPts val="0"/>
              </a:spcBef>
              <a:spcAft>
                <a:spcPts val="0"/>
              </a:spcAft>
              <a:buSzPts val="1400"/>
              <a:buChar char="●"/>
            </a:pPr>
            <a:r>
              <a:rPr lang="en-US"/>
              <a:t>Easy entry into Mac world</a:t>
            </a:r>
            <a:endParaRPr/>
          </a:p>
          <a:p>
            <a:pPr indent="-317500" lvl="0" marL="457200" marR="0" rtl="0" algn="l">
              <a:spcBef>
                <a:spcPts val="0"/>
              </a:spcBef>
              <a:spcAft>
                <a:spcPts val="0"/>
              </a:spcAft>
              <a:buSzPts val="1400"/>
              <a:buChar char="●"/>
            </a:pPr>
            <a:r>
              <a:rPr lang="en-US"/>
              <a:t>W</a:t>
            </a:r>
            <a:r>
              <a:rPr lang="en-US"/>
              <a:t>ide distribution</a:t>
            </a:r>
            <a:endParaRPr/>
          </a:p>
          <a:p>
            <a:pPr indent="-317500" lvl="0" marL="457200" marR="0" rtl="0" algn="l">
              <a:spcBef>
                <a:spcPts val="0"/>
              </a:spcBef>
              <a:spcAft>
                <a:spcPts val="0"/>
              </a:spcAft>
              <a:buSzPts val="1400"/>
              <a:buChar char="●"/>
            </a:pPr>
            <a:r>
              <a:rPr lang="en-US"/>
              <a:t>Valuable learning experience</a:t>
            </a:r>
            <a:endParaRPr/>
          </a:p>
          <a:p>
            <a:pPr indent="0" lvl="0" marL="0" marR="0" rtl="0" algn="l">
              <a:spcBef>
                <a:spcPts val="0"/>
              </a:spcBef>
              <a:spcAft>
                <a:spcPts val="0"/>
              </a:spcAft>
              <a:buNone/>
            </a:pPr>
            <a:r>
              <a:rPr lang="en-US"/>
              <a:t>Cons:</a:t>
            </a:r>
            <a:endParaRPr/>
          </a:p>
          <a:p>
            <a:pPr indent="-317500" lvl="0" marL="457200" marR="0" rtl="0" algn="l">
              <a:spcBef>
                <a:spcPts val="0"/>
              </a:spcBef>
              <a:spcAft>
                <a:spcPts val="0"/>
              </a:spcAft>
              <a:buSzPts val="1400"/>
              <a:buChar char="●"/>
            </a:pPr>
            <a:r>
              <a:rPr lang="en-US"/>
              <a:t>Low profit margin</a:t>
            </a:r>
            <a:endParaRPr/>
          </a:p>
          <a:p>
            <a:pPr indent="-317500" lvl="0" marL="457200" marR="0" rtl="0" algn="l">
              <a:spcBef>
                <a:spcPts val="0"/>
              </a:spcBef>
              <a:spcAft>
                <a:spcPts val="0"/>
              </a:spcAft>
              <a:buSzPts val="1400"/>
              <a:buChar char="●"/>
            </a:pPr>
            <a:r>
              <a:rPr lang="en-US"/>
              <a:t>Indirect brand presence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idx="1" type="body"/>
          </p:nvPr>
        </p:nvSpPr>
        <p:spPr>
          <a:xfrm>
            <a:off x="0" y="329253"/>
            <a:ext cx="9144000" cy="57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3600"/>
              <a:buNone/>
            </a:pPr>
            <a:r>
              <a:rPr lang="en-US"/>
              <a:t>Distributions</a:t>
            </a:r>
            <a:endParaRPr>
              <a:solidFill>
                <a:srgbClr val="3F3F3F"/>
              </a:solidFill>
            </a:endParaRPr>
          </a:p>
        </p:txBody>
      </p:sp>
      <p:sp>
        <p:nvSpPr>
          <p:cNvPr id="138" name="Google Shape;138;p21"/>
          <p:cNvSpPr txBox="1"/>
          <p:nvPr>
            <p:ph idx="2" type="body"/>
          </p:nvPr>
        </p:nvSpPr>
        <p:spPr>
          <a:xfrm>
            <a:off x="0" y="905242"/>
            <a:ext cx="9144000" cy="288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1400"/>
              <a:buNone/>
            </a:pPr>
            <a:r>
              <a:rPr lang="en-US"/>
              <a:t>Triangular and Normal</a:t>
            </a:r>
            <a:endParaRPr/>
          </a:p>
        </p:txBody>
      </p:sp>
      <p:sp>
        <p:nvSpPr>
          <p:cNvPr id="139" name="Google Shape;139;p21"/>
          <p:cNvSpPr/>
          <p:nvPr/>
        </p:nvSpPr>
        <p:spPr>
          <a:xfrm>
            <a:off x="1610094" y="1635647"/>
            <a:ext cx="2592000" cy="72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0" name="Google Shape;140;p21"/>
          <p:cNvSpPr/>
          <p:nvPr/>
        </p:nvSpPr>
        <p:spPr>
          <a:xfrm>
            <a:off x="4944854" y="1635647"/>
            <a:ext cx="2592000" cy="72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1" name="Google Shape;141;p21"/>
          <p:cNvSpPr txBox="1"/>
          <p:nvPr/>
        </p:nvSpPr>
        <p:spPr>
          <a:xfrm>
            <a:off x="1460562" y="1862203"/>
            <a:ext cx="2835900" cy="28623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rgbClr val="3F3F3F"/>
                </a:solidFill>
              </a:rPr>
              <a:t>The normal distribution is symmetrical, it has greatest probability at its mean, and values farther from the mean are less likely. Most of the events in our life follows this distribution.</a:t>
            </a:r>
            <a:endParaRPr sz="1200">
              <a:solidFill>
                <a:srgbClr val="3F3F3F"/>
              </a:solidFill>
            </a:endParaRPr>
          </a:p>
          <a:p>
            <a:pPr indent="0" lvl="0" marL="0" marR="0" rtl="0" algn="just">
              <a:spcBef>
                <a:spcPts val="0"/>
              </a:spcBef>
              <a:spcAft>
                <a:spcPts val="0"/>
              </a:spcAft>
              <a:buNone/>
            </a:pPr>
            <a:r>
              <a:t/>
            </a:r>
            <a:endParaRPr sz="1200">
              <a:solidFill>
                <a:srgbClr val="3F3F3F"/>
              </a:solidFill>
            </a:endParaRPr>
          </a:p>
          <a:p>
            <a:pPr indent="0" lvl="0" marL="0" marR="0" rtl="0" algn="just">
              <a:spcBef>
                <a:spcPts val="0"/>
              </a:spcBef>
              <a:spcAft>
                <a:spcPts val="0"/>
              </a:spcAft>
              <a:buNone/>
            </a:pPr>
            <a:r>
              <a:rPr lang="en-US" sz="1200">
                <a:solidFill>
                  <a:srgbClr val="3F3F3F"/>
                </a:solidFill>
              </a:rPr>
              <a:t>For this case, we assume that </a:t>
            </a:r>
            <a:r>
              <a:rPr b="1" i="1" lang="en-US" sz="1200">
                <a:solidFill>
                  <a:srgbClr val="3F3F3F"/>
                </a:solidFill>
              </a:rPr>
              <a:t>Market Growth Rate</a:t>
            </a:r>
            <a:r>
              <a:rPr i="1" lang="en-US" sz="1200">
                <a:solidFill>
                  <a:srgbClr val="3F3F3F"/>
                </a:solidFill>
              </a:rPr>
              <a:t> and </a:t>
            </a:r>
            <a:r>
              <a:rPr b="1" i="1" lang="en-US" sz="1200">
                <a:solidFill>
                  <a:srgbClr val="3F3F3F"/>
                </a:solidFill>
              </a:rPr>
              <a:t>Annual</a:t>
            </a:r>
            <a:r>
              <a:rPr i="1" lang="en-US" sz="1200">
                <a:solidFill>
                  <a:srgbClr val="3F3F3F"/>
                </a:solidFill>
              </a:rPr>
              <a:t> </a:t>
            </a:r>
            <a:r>
              <a:rPr b="1" i="1" lang="en-US" sz="1200">
                <a:solidFill>
                  <a:srgbClr val="3F3F3F"/>
                </a:solidFill>
              </a:rPr>
              <a:t>Market Share Growth Multiplier</a:t>
            </a:r>
            <a:r>
              <a:rPr i="1" lang="en-US" sz="1200">
                <a:solidFill>
                  <a:srgbClr val="3F3F3F"/>
                </a:solidFill>
              </a:rPr>
              <a:t> </a:t>
            </a:r>
            <a:r>
              <a:rPr lang="en-US" sz="1200">
                <a:solidFill>
                  <a:srgbClr val="3F3F3F"/>
                </a:solidFill>
              </a:rPr>
              <a:t>follows the normal  distribution bec</a:t>
            </a:r>
            <a:r>
              <a:rPr lang="en-US" sz="1200">
                <a:solidFill>
                  <a:srgbClr val="3F3F3F"/>
                </a:solidFill>
              </a:rPr>
              <a:t>ause we cannot gain a most likely value, each value within the bound is possible to show up, but the extreme value may has quiet low probability</a:t>
            </a:r>
            <a:r>
              <a:rPr lang="en-US" sz="1200">
                <a:solidFill>
                  <a:srgbClr val="3F3F3F"/>
                </a:solidFill>
              </a:rPr>
              <a:t>.</a:t>
            </a:r>
            <a:endParaRPr sz="1200">
              <a:solidFill>
                <a:srgbClr val="3F3F3F"/>
              </a:solidFill>
            </a:endParaRPr>
          </a:p>
        </p:txBody>
      </p:sp>
      <p:sp>
        <p:nvSpPr>
          <p:cNvPr id="142" name="Google Shape;142;p21"/>
          <p:cNvSpPr txBox="1"/>
          <p:nvPr/>
        </p:nvSpPr>
        <p:spPr>
          <a:xfrm>
            <a:off x="4822887" y="1862203"/>
            <a:ext cx="2835900" cy="28623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rgbClr val="3F3F3F"/>
                </a:solidFill>
              </a:rPr>
              <a:t>For triangular distribution, maximum and minimum values are given. Also, in this distribution, we can get a most likely value from historical data or from assumption. Triangular distribution can be asymmetrical if the most likely value are not fall in the center of the bound.</a:t>
            </a:r>
            <a:endParaRPr sz="1200">
              <a:solidFill>
                <a:srgbClr val="3F3F3F"/>
              </a:solidFill>
            </a:endParaRPr>
          </a:p>
          <a:p>
            <a:pPr indent="0" lvl="0" marL="0" marR="0" rtl="0" algn="just">
              <a:spcBef>
                <a:spcPts val="0"/>
              </a:spcBef>
              <a:spcAft>
                <a:spcPts val="0"/>
              </a:spcAft>
              <a:buNone/>
            </a:pPr>
            <a:r>
              <a:t/>
            </a:r>
            <a:endParaRPr sz="1200">
              <a:solidFill>
                <a:srgbClr val="3F3F3F"/>
              </a:solidFill>
            </a:endParaRPr>
          </a:p>
          <a:p>
            <a:pPr indent="0" lvl="0" marL="0" marR="0" rtl="0" algn="just">
              <a:spcBef>
                <a:spcPts val="0"/>
              </a:spcBef>
              <a:spcAft>
                <a:spcPts val="0"/>
              </a:spcAft>
              <a:buNone/>
            </a:pPr>
            <a:r>
              <a:rPr lang="en-US" sz="1200">
                <a:solidFill>
                  <a:srgbClr val="3F3F3F"/>
                </a:solidFill>
              </a:rPr>
              <a:t>For this case we assume that the </a:t>
            </a:r>
            <a:r>
              <a:rPr b="1" i="1" lang="en-US" sz="1200">
                <a:solidFill>
                  <a:srgbClr val="3F3F3F"/>
                </a:solidFill>
              </a:rPr>
              <a:t>Initial Market size, Variable costs </a:t>
            </a:r>
            <a:r>
              <a:rPr lang="en-US" sz="1200">
                <a:solidFill>
                  <a:srgbClr val="3F3F3F"/>
                </a:solidFill>
              </a:rPr>
              <a:t>and </a:t>
            </a:r>
            <a:r>
              <a:rPr b="1" i="1" lang="en-US" sz="1200">
                <a:solidFill>
                  <a:srgbClr val="3F3F3F"/>
                </a:solidFill>
              </a:rPr>
              <a:t>Initial Market share </a:t>
            </a:r>
            <a:r>
              <a:rPr lang="en-US" sz="1200">
                <a:solidFill>
                  <a:srgbClr val="3F3F3F"/>
                </a:solidFill>
              </a:rPr>
              <a:t>follows the triangular distribution, use estimation value as the most likely value.</a:t>
            </a:r>
            <a:endParaRPr sz="1200">
              <a:solidFill>
                <a:srgbClr val="3F3F3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2"/>
          <p:cNvSpPr txBox="1"/>
          <p:nvPr>
            <p:ph idx="1" type="body"/>
          </p:nvPr>
        </p:nvSpPr>
        <p:spPr>
          <a:xfrm>
            <a:off x="0" y="123478"/>
            <a:ext cx="9144000" cy="576000"/>
          </a:xfrm>
          <a:prstGeom prst="rect">
            <a:avLst/>
          </a:prstGeom>
        </p:spPr>
        <p:txBody>
          <a:bodyPr anchorCtr="0" anchor="ctr" bIns="45700" lIns="91425" spcFirstLastPara="1" rIns="91425" wrap="square" tIns="45700">
            <a:noAutofit/>
          </a:bodyPr>
          <a:lstStyle/>
          <a:p>
            <a:pPr indent="0" lvl="0" marL="0" rtl="0" algn="ctr">
              <a:spcBef>
                <a:spcPts val="720"/>
              </a:spcBef>
              <a:spcAft>
                <a:spcPts val="0"/>
              </a:spcAft>
              <a:buNone/>
            </a:pPr>
            <a:r>
              <a:rPr lang="en-US">
                <a:solidFill>
                  <a:schemeClr val="accent6"/>
                </a:solidFill>
              </a:rPr>
              <a:t>Calculation and Equations</a:t>
            </a:r>
            <a:endParaRPr>
              <a:solidFill>
                <a:schemeClr val="accent6"/>
              </a:solidFill>
            </a:endParaRPr>
          </a:p>
        </p:txBody>
      </p:sp>
      <p:sp>
        <p:nvSpPr>
          <p:cNvPr id="149" name="Google Shape;149;p22"/>
          <p:cNvSpPr txBox="1"/>
          <p:nvPr>
            <p:ph idx="2" type="body"/>
          </p:nvPr>
        </p:nvSpPr>
        <p:spPr>
          <a:xfrm>
            <a:off x="0" y="775742"/>
            <a:ext cx="9144000" cy="288000"/>
          </a:xfrm>
          <a:prstGeom prst="rect">
            <a:avLst/>
          </a:prstGeom>
        </p:spPr>
        <p:txBody>
          <a:bodyPr anchorCtr="0" anchor="ctr" bIns="45700" lIns="91425" spcFirstLastPara="1" rIns="91425" wrap="square" tIns="45700">
            <a:noAutofit/>
          </a:bodyPr>
          <a:lstStyle/>
          <a:p>
            <a:pPr indent="0" lvl="0" marL="0" rtl="0" algn="ctr">
              <a:spcBef>
                <a:spcPts val="280"/>
              </a:spcBef>
              <a:spcAft>
                <a:spcPts val="0"/>
              </a:spcAft>
              <a:buNone/>
            </a:pPr>
            <a:r>
              <a:rPr b="1" lang="en-US" sz="1800">
                <a:solidFill>
                  <a:schemeClr val="accent2"/>
                </a:solidFill>
              </a:rPr>
              <a:t>Distribution by DMA </a:t>
            </a:r>
            <a:endParaRPr b="1" sz="1800">
              <a:solidFill>
                <a:schemeClr val="accent2"/>
              </a:solidFill>
            </a:endParaRPr>
          </a:p>
        </p:txBody>
      </p:sp>
      <p:pic>
        <p:nvPicPr>
          <p:cNvPr id="150" name="Google Shape;150;p22"/>
          <p:cNvPicPr preferRelativeResize="0"/>
          <p:nvPr/>
        </p:nvPicPr>
        <p:blipFill>
          <a:blip r:embed="rId3">
            <a:alphaModFix/>
          </a:blip>
          <a:stretch>
            <a:fillRect/>
          </a:stretch>
        </p:blipFill>
        <p:spPr>
          <a:xfrm>
            <a:off x="985475" y="2100299"/>
            <a:ext cx="7374000" cy="576000"/>
          </a:xfrm>
          <a:prstGeom prst="rect">
            <a:avLst/>
          </a:prstGeom>
          <a:noFill/>
          <a:ln>
            <a:noFill/>
          </a:ln>
        </p:spPr>
      </p:pic>
      <p:pic>
        <p:nvPicPr>
          <p:cNvPr id="151" name="Google Shape;151;p22"/>
          <p:cNvPicPr preferRelativeResize="0"/>
          <p:nvPr/>
        </p:nvPicPr>
        <p:blipFill>
          <a:blip r:embed="rId4">
            <a:alphaModFix/>
          </a:blip>
          <a:stretch>
            <a:fillRect/>
          </a:stretch>
        </p:blipFill>
        <p:spPr>
          <a:xfrm>
            <a:off x="985475" y="3387275"/>
            <a:ext cx="4591150" cy="358550"/>
          </a:xfrm>
          <a:prstGeom prst="rect">
            <a:avLst/>
          </a:prstGeom>
          <a:noFill/>
          <a:ln>
            <a:noFill/>
          </a:ln>
        </p:spPr>
      </p:pic>
      <p:pic>
        <p:nvPicPr>
          <p:cNvPr id="152" name="Google Shape;152;p22"/>
          <p:cNvPicPr preferRelativeResize="0"/>
          <p:nvPr/>
        </p:nvPicPr>
        <p:blipFill rotWithShape="1">
          <a:blip r:embed="rId5">
            <a:alphaModFix/>
          </a:blip>
          <a:srcRect b="0" l="0" r="0" t="0"/>
          <a:stretch/>
        </p:blipFill>
        <p:spPr>
          <a:xfrm>
            <a:off x="985475" y="2768900"/>
            <a:ext cx="7173050" cy="618368"/>
          </a:xfrm>
          <a:prstGeom prst="rect">
            <a:avLst/>
          </a:prstGeom>
          <a:noFill/>
          <a:ln>
            <a:noFill/>
          </a:ln>
        </p:spPr>
      </p:pic>
      <p:sp>
        <p:nvSpPr>
          <p:cNvPr id="153" name="Google Shape;153;p22"/>
          <p:cNvSpPr/>
          <p:nvPr/>
        </p:nvSpPr>
        <p:spPr>
          <a:xfrm>
            <a:off x="541825" y="1704725"/>
            <a:ext cx="328800" cy="1950600"/>
          </a:xfrm>
          <a:prstGeom prst="leftBrace">
            <a:avLst>
              <a:gd fmla="val 8333" name="adj1"/>
              <a:gd fmla="val 50000" name="adj2"/>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4" name="Google Shape;154;p22"/>
          <p:cNvPicPr preferRelativeResize="0"/>
          <p:nvPr/>
        </p:nvPicPr>
        <p:blipFill>
          <a:blip r:embed="rId6">
            <a:alphaModFix/>
          </a:blip>
          <a:stretch>
            <a:fillRect/>
          </a:stretch>
        </p:blipFill>
        <p:spPr>
          <a:xfrm>
            <a:off x="985485" y="1381563"/>
            <a:ext cx="7173040" cy="705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3"/>
          <p:cNvSpPr txBox="1"/>
          <p:nvPr>
            <p:ph idx="1" type="body"/>
          </p:nvPr>
        </p:nvSpPr>
        <p:spPr>
          <a:xfrm>
            <a:off x="0" y="123478"/>
            <a:ext cx="9144000" cy="576000"/>
          </a:xfrm>
          <a:prstGeom prst="rect">
            <a:avLst/>
          </a:prstGeom>
        </p:spPr>
        <p:txBody>
          <a:bodyPr anchorCtr="0" anchor="ctr" bIns="45700" lIns="91425" spcFirstLastPara="1" rIns="91425" wrap="square" tIns="45700">
            <a:noAutofit/>
          </a:bodyPr>
          <a:lstStyle/>
          <a:p>
            <a:pPr indent="0" lvl="0" marL="0" rtl="0" algn="ctr">
              <a:spcBef>
                <a:spcPts val="720"/>
              </a:spcBef>
              <a:spcAft>
                <a:spcPts val="0"/>
              </a:spcAft>
              <a:buNone/>
            </a:pPr>
            <a:r>
              <a:rPr lang="en-US">
                <a:solidFill>
                  <a:schemeClr val="accent6"/>
                </a:solidFill>
              </a:rPr>
              <a:t>Calculation and Equations</a:t>
            </a:r>
            <a:endParaRPr>
              <a:solidFill>
                <a:schemeClr val="accent6"/>
              </a:solidFill>
            </a:endParaRPr>
          </a:p>
        </p:txBody>
      </p:sp>
      <p:sp>
        <p:nvSpPr>
          <p:cNvPr id="161" name="Google Shape;161;p23"/>
          <p:cNvSpPr txBox="1"/>
          <p:nvPr>
            <p:ph idx="2" type="body"/>
          </p:nvPr>
        </p:nvSpPr>
        <p:spPr>
          <a:xfrm>
            <a:off x="0" y="775742"/>
            <a:ext cx="9144000" cy="288000"/>
          </a:xfrm>
          <a:prstGeom prst="rect">
            <a:avLst/>
          </a:prstGeom>
        </p:spPr>
        <p:txBody>
          <a:bodyPr anchorCtr="0" anchor="ctr" bIns="45700" lIns="91425" spcFirstLastPara="1" rIns="91425" wrap="square" tIns="45700">
            <a:noAutofit/>
          </a:bodyPr>
          <a:lstStyle/>
          <a:p>
            <a:pPr indent="0" lvl="0" marL="0" rtl="0" algn="ctr">
              <a:spcBef>
                <a:spcPts val="280"/>
              </a:spcBef>
              <a:spcAft>
                <a:spcPts val="0"/>
              </a:spcAft>
              <a:buNone/>
            </a:pPr>
            <a:r>
              <a:rPr b="1" lang="en-US" sz="1800">
                <a:solidFill>
                  <a:schemeClr val="accent1"/>
                </a:solidFill>
              </a:rPr>
              <a:t>Distribution by Catalina</a:t>
            </a:r>
            <a:endParaRPr b="1" sz="1800">
              <a:solidFill>
                <a:schemeClr val="accent1"/>
              </a:solidFill>
            </a:endParaRPr>
          </a:p>
        </p:txBody>
      </p:sp>
      <p:sp>
        <p:nvSpPr>
          <p:cNvPr id="162" name="Google Shape;162;p23"/>
          <p:cNvSpPr/>
          <p:nvPr/>
        </p:nvSpPr>
        <p:spPr>
          <a:xfrm>
            <a:off x="379400" y="1857525"/>
            <a:ext cx="328800" cy="1950600"/>
          </a:xfrm>
          <a:prstGeom prst="leftBrace">
            <a:avLst>
              <a:gd fmla="val 8333" name="adj1"/>
              <a:gd fmla="val 50000" name="adj2"/>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3" name="Google Shape;163;p23"/>
          <p:cNvPicPr preferRelativeResize="0"/>
          <p:nvPr/>
        </p:nvPicPr>
        <p:blipFill>
          <a:blip r:embed="rId3">
            <a:alphaModFix/>
          </a:blip>
          <a:stretch>
            <a:fillRect/>
          </a:stretch>
        </p:blipFill>
        <p:spPr>
          <a:xfrm>
            <a:off x="932625" y="3566281"/>
            <a:ext cx="7672600" cy="704144"/>
          </a:xfrm>
          <a:prstGeom prst="rect">
            <a:avLst/>
          </a:prstGeom>
          <a:noFill/>
          <a:ln>
            <a:noFill/>
          </a:ln>
        </p:spPr>
      </p:pic>
      <p:pic>
        <p:nvPicPr>
          <p:cNvPr id="164" name="Google Shape;164;p23"/>
          <p:cNvPicPr preferRelativeResize="0"/>
          <p:nvPr/>
        </p:nvPicPr>
        <p:blipFill>
          <a:blip r:embed="rId4">
            <a:alphaModFix/>
          </a:blip>
          <a:stretch>
            <a:fillRect/>
          </a:stretch>
        </p:blipFill>
        <p:spPr>
          <a:xfrm>
            <a:off x="932617" y="1288500"/>
            <a:ext cx="7475159" cy="650025"/>
          </a:xfrm>
          <a:prstGeom prst="rect">
            <a:avLst/>
          </a:prstGeom>
          <a:noFill/>
          <a:ln>
            <a:noFill/>
          </a:ln>
        </p:spPr>
      </p:pic>
      <p:pic>
        <p:nvPicPr>
          <p:cNvPr id="165" name="Google Shape;165;p23"/>
          <p:cNvPicPr preferRelativeResize="0"/>
          <p:nvPr/>
        </p:nvPicPr>
        <p:blipFill>
          <a:blip r:embed="rId5">
            <a:alphaModFix/>
          </a:blip>
          <a:stretch>
            <a:fillRect/>
          </a:stretch>
        </p:blipFill>
        <p:spPr>
          <a:xfrm>
            <a:off x="932628" y="1938550"/>
            <a:ext cx="7278734" cy="650025"/>
          </a:xfrm>
          <a:prstGeom prst="rect">
            <a:avLst/>
          </a:prstGeom>
          <a:noFill/>
          <a:ln>
            <a:noFill/>
          </a:ln>
        </p:spPr>
      </p:pic>
      <p:pic>
        <p:nvPicPr>
          <p:cNvPr id="166" name="Google Shape;166;p23"/>
          <p:cNvPicPr preferRelativeResize="0"/>
          <p:nvPr/>
        </p:nvPicPr>
        <p:blipFill>
          <a:blip r:embed="rId6">
            <a:alphaModFix/>
          </a:blip>
          <a:stretch>
            <a:fillRect/>
          </a:stretch>
        </p:blipFill>
        <p:spPr>
          <a:xfrm>
            <a:off x="932625" y="2527552"/>
            <a:ext cx="7475149" cy="610573"/>
          </a:xfrm>
          <a:prstGeom prst="rect">
            <a:avLst/>
          </a:prstGeom>
          <a:noFill/>
          <a:ln>
            <a:noFill/>
          </a:ln>
        </p:spPr>
      </p:pic>
      <p:pic>
        <p:nvPicPr>
          <p:cNvPr id="167" name="Google Shape;167;p23"/>
          <p:cNvPicPr preferRelativeResize="0"/>
          <p:nvPr/>
        </p:nvPicPr>
        <p:blipFill>
          <a:blip r:embed="rId7">
            <a:alphaModFix/>
          </a:blip>
          <a:stretch>
            <a:fillRect/>
          </a:stretch>
        </p:blipFill>
        <p:spPr>
          <a:xfrm>
            <a:off x="932625" y="3166988"/>
            <a:ext cx="4556825" cy="399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pic>
        <p:nvPicPr>
          <p:cNvPr id="173" name="Google Shape;173;p24"/>
          <p:cNvPicPr preferRelativeResize="0"/>
          <p:nvPr/>
        </p:nvPicPr>
        <p:blipFill>
          <a:blip r:embed="rId3">
            <a:alphaModFix/>
          </a:blip>
          <a:stretch>
            <a:fillRect/>
          </a:stretch>
        </p:blipFill>
        <p:spPr>
          <a:xfrm>
            <a:off x="891775" y="927787"/>
            <a:ext cx="7360451" cy="4008675"/>
          </a:xfrm>
          <a:prstGeom prst="rect">
            <a:avLst/>
          </a:prstGeom>
          <a:noFill/>
          <a:ln>
            <a:noFill/>
          </a:ln>
        </p:spPr>
      </p:pic>
      <p:sp>
        <p:nvSpPr>
          <p:cNvPr id="174" name="Google Shape;174;p24"/>
          <p:cNvSpPr txBox="1"/>
          <p:nvPr>
            <p:ph idx="1" type="body"/>
          </p:nvPr>
        </p:nvSpPr>
        <p:spPr>
          <a:xfrm>
            <a:off x="0" y="285978"/>
            <a:ext cx="9144000" cy="57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3600"/>
              <a:buNone/>
            </a:pPr>
            <a:r>
              <a:rPr lang="en-US" sz="3600"/>
              <a:t>Forecast</a:t>
            </a:r>
            <a:r>
              <a:rPr lang="en-US" sz="3600"/>
              <a:t> Comparison</a:t>
            </a:r>
            <a:endParaRPr sz="3600">
              <a:solidFill>
                <a:srgbClr val="3F3F3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graphicFrame>
        <p:nvGraphicFramePr>
          <p:cNvPr id="179" name="Google Shape;179;p25"/>
          <p:cNvGraphicFramePr/>
          <p:nvPr/>
        </p:nvGraphicFramePr>
        <p:xfrm>
          <a:off x="1970370" y="1380939"/>
          <a:ext cx="3000000" cy="3000000"/>
        </p:xfrm>
        <a:graphic>
          <a:graphicData uri="http://schemas.openxmlformats.org/drawingml/2006/table">
            <a:tbl>
              <a:tblPr bandRow="1" firstRow="1">
                <a:noFill/>
                <a:tableStyleId>{6BACCECC-201D-4F3E-9F6E-575259BCCB60}</a:tableStyleId>
              </a:tblPr>
              <a:tblGrid>
                <a:gridCol w="1689275"/>
                <a:gridCol w="1843425"/>
                <a:gridCol w="1661425"/>
              </a:tblGrid>
              <a:tr h="405075">
                <a:tc>
                  <a:txBody>
                    <a:bodyPr>
                      <a:noAutofit/>
                    </a:bodyPr>
                    <a:lstStyle/>
                    <a:p>
                      <a:pPr indent="0" lvl="0" marL="0" marR="0" rtl="0" algn="ctr">
                        <a:lnSpc>
                          <a:spcPct val="100000"/>
                        </a:lnSpc>
                        <a:spcBef>
                          <a:spcPts val="0"/>
                        </a:spcBef>
                        <a:spcAft>
                          <a:spcPts val="0"/>
                        </a:spcAft>
                        <a:buClr>
                          <a:schemeClr val="dk1"/>
                        </a:buClr>
                        <a:buSzPts val="1200"/>
                        <a:buFont typeface="Arial"/>
                        <a:buNone/>
                      </a:pPr>
                      <a:r>
                        <a:t/>
                      </a:r>
                      <a:endParaRPr b="0" u="none" cap="none" strike="noStrike">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19050">
                      <a:solidFill>
                        <a:schemeClr val="lt1"/>
                      </a:solidFill>
                      <a:prstDash val="solid"/>
                      <a:round/>
                      <a:headEnd len="sm" w="sm" type="none"/>
                      <a:tailEnd len="sm" w="sm" type="none"/>
                    </a:lnR>
                    <a:lnT cap="flat" cmpd="sng" w="28575">
                      <a:solidFill>
                        <a:srgbClr val="3F3F3F"/>
                      </a:solidFill>
                      <a:prstDash val="solid"/>
                      <a:round/>
                      <a:headEnd len="sm" w="sm" type="none"/>
                      <a:tailEnd len="sm" w="sm" type="none"/>
                    </a:lnT>
                    <a:lnB cap="flat" cmpd="sng" w="28575">
                      <a:solidFill>
                        <a:srgbClr val="3F3F3F"/>
                      </a:solidFill>
                      <a:prstDash val="solid"/>
                      <a:round/>
                      <a:headEnd len="sm" w="sm" type="none"/>
                      <a:tailEnd len="sm" w="sm" type="none"/>
                    </a:lnB>
                    <a:solidFill>
                      <a:schemeClr val="lt1"/>
                    </a:solidFill>
                  </a:tcPr>
                </a:tc>
                <a:tc>
                  <a:txBody>
                    <a:bodyPr>
                      <a:noAutofit/>
                    </a:bodyPr>
                    <a:lstStyle/>
                    <a:p>
                      <a:pPr indent="0" lvl="0" marL="0" marR="0" rtl="0" algn="ctr">
                        <a:lnSpc>
                          <a:spcPct val="100000"/>
                        </a:lnSpc>
                        <a:spcBef>
                          <a:spcPts val="0"/>
                        </a:spcBef>
                        <a:spcAft>
                          <a:spcPts val="0"/>
                        </a:spcAft>
                        <a:buClr>
                          <a:srgbClr val="3F3F3F"/>
                        </a:buClr>
                        <a:buSzPts val="1200"/>
                        <a:buFont typeface="Arial"/>
                        <a:buNone/>
                      </a:pPr>
                      <a:r>
                        <a:rPr lang="en-US">
                          <a:solidFill>
                            <a:srgbClr val="3F3F3F"/>
                          </a:solidFill>
                        </a:rPr>
                        <a:t>The Catalina Deal</a:t>
                      </a:r>
                      <a:endParaRPr>
                        <a:solidFill>
                          <a:srgbClr val="3F3F3F"/>
                        </a:solidFill>
                      </a:endParaRPr>
                    </a:p>
                  </a:txBody>
                  <a:tcPr marT="45725" marB="45725" marR="91450" marL="91450" anchor="ctr">
                    <a:lnL cap="flat" cmpd="sng" w="1905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rgbClr val="3F3F3F"/>
                      </a:solidFill>
                      <a:prstDash val="solid"/>
                      <a:round/>
                      <a:headEnd len="sm" w="sm" type="none"/>
                      <a:tailEnd len="sm" w="sm" type="none"/>
                    </a:lnT>
                    <a:lnB cap="flat" cmpd="sng" w="28575">
                      <a:solidFill>
                        <a:srgbClr val="3F3F3F"/>
                      </a:solidFill>
                      <a:prstDash val="solid"/>
                      <a:round/>
                      <a:headEnd len="sm" w="sm" type="none"/>
                      <a:tailEnd len="sm" w="sm" type="none"/>
                    </a:lnB>
                    <a:solidFill>
                      <a:schemeClr val="lt1"/>
                    </a:solidFill>
                  </a:tcPr>
                </a:tc>
                <a:tc>
                  <a:txBody>
                    <a:bodyPr>
                      <a:noAutofit/>
                    </a:bodyPr>
                    <a:lstStyle/>
                    <a:p>
                      <a:pPr indent="0" lvl="0" marL="0" marR="0" rtl="0" algn="ctr">
                        <a:lnSpc>
                          <a:spcPct val="100000"/>
                        </a:lnSpc>
                        <a:spcBef>
                          <a:spcPts val="0"/>
                        </a:spcBef>
                        <a:spcAft>
                          <a:spcPts val="0"/>
                        </a:spcAft>
                        <a:buClr>
                          <a:srgbClr val="3F3F3F"/>
                        </a:buClr>
                        <a:buSzPts val="1200"/>
                        <a:buFont typeface="Arial"/>
                        <a:buNone/>
                      </a:pPr>
                      <a:r>
                        <a:rPr lang="en-US">
                          <a:solidFill>
                            <a:srgbClr val="3F3F3F"/>
                          </a:solidFill>
                        </a:rPr>
                        <a:t>Marketing by Self</a:t>
                      </a:r>
                      <a:endParaRPr b="0"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rgbClr val="3F3F3F"/>
                      </a:solidFill>
                      <a:prstDash val="solid"/>
                      <a:round/>
                      <a:headEnd len="sm" w="sm" type="none"/>
                      <a:tailEnd len="sm" w="sm" type="none"/>
                    </a:lnT>
                    <a:lnB cap="flat" cmpd="sng" w="28575">
                      <a:solidFill>
                        <a:srgbClr val="3F3F3F"/>
                      </a:solidFill>
                      <a:prstDash val="solid"/>
                      <a:round/>
                      <a:headEnd len="sm" w="sm" type="none"/>
                      <a:tailEnd len="sm" w="sm" type="none"/>
                    </a:lnB>
                    <a:solidFill>
                      <a:schemeClr val="lt1"/>
                    </a:solidFill>
                  </a:tcPr>
                </a:tc>
              </a:tr>
              <a:tr h="405075">
                <a:tc>
                  <a:txBody>
                    <a:bodyPr>
                      <a:noAutofit/>
                    </a:bodyPr>
                    <a:lstStyle/>
                    <a:p>
                      <a:pPr indent="0" lvl="0" marL="0" marR="0" rtl="0" algn="ctr">
                        <a:lnSpc>
                          <a:spcPct val="100000"/>
                        </a:lnSpc>
                        <a:spcBef>
                          <a:spcPts val="0"/>
                        </a:spcBef>
                        <a:spcAft>
                          <a:spcPts val="0"/>
                        </a:spcAft>
                        <a:buClr>
                          <a:srgbClr val="3F3F3F"/>
                        </a:buClr>
                        <a:buSzPts val="1200"/>
                        <a:buFont typeface="Arial"/>
                        <a:buNone/>
                      </a:pPr>
                      <a:r>
                        <a:rPr lang="en-US">
                          <a:solidFill>
                            <a:srgbClr val="3F3F3F"/>
                          </a:solidFill>
                        </a:rPr>
                        <a:t>Trials</a:t>
                      </a:r>
                      <a:endParaRPr u="none" cap="none" strike="noStrike">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19050">
                      <a:solidFill>
                        <a:schemeClr val="lt1"/>
                      </a:solidFill>
                      <a:prstDash val="solid"/>
                      <a:round/>
                      <a:headEnd len="sm" w="sm" type="none"/>
                      <a:tailEnd len="sm" w="sm" type="none"/>
                    </a:lnR>
                    <a:lnT cap="flat" cmpd="sng" w="28575">
                      <a:solidFill>
                        <a:srgbClr val="3F3F3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noAutofit/>
                    </a:bodyPr>
                    <a:lstStyle/>
                    <a:p>
                      <a:pPr indent="0" lvl="0" marL="0" marR="0" rtl="0" algn="ctr">
                        <a:lnSpc>
                          <a:spcPct val="100000"/>
                        </a:lnSpc>
                        <a:spcBef>
                          <a:spcPts val="0"/>
                        </a:spcBef>
                        <a:spcAft>
                          <a:spcPts val="0"/>
                        </a:spcAft>
                        <a:buClr>
                          <a:srgbClr val="3F3F3F"/>
                        </a:buClr>
                        <a:buSzPts val="1200"/>
                        <a:buFont typeface="Arial"/>
                        <a:buNone/>
                      </a:pPr>
                      <a:r>
                        <a:rPr lang="en-US">
                          <a:solidFill>
                            <a:srgbClr val="3F3F3F"/>
                          </a:solidFill>
                        </a:rPr>
                        <a:t>99999</a:t>
                      </a:r>
                      <a:endParaRPr u="none" cap="none" strike="noStrike">
                        <a:solidFill>
                          <a:srgbClr val="3F3F3F"/>
                        </a:solidFill>
                        <a:latin typeface="Arial"/>
                        <a:ea typeface="Arial"/>
                        <a:cs typeface="Arial"/>
                        <a:sym typeface="Arial"/>
                      </a:endParaRPr>
                    </a:p>
                  </a:txBody>
                  <a:tcPr marT="45725" marB="45725" marR="91450" marL="91450" anchor="ctr">
                    <a:lnL cap="flat" cmpd="sng" w="1905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rgbClr val="3F3F3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noAutofit/>
                    </a:bodyPr>
                    <a:lstStyle/>
                    <a:p>
                      <a:pPr indent="0" lvl="0" marL="0" marR="0" rtl="0" algn="ctr">
                        <a:lnSpc>
                          <a:spcPct val="100000"/>
                        </a:lnSpc>
                        <a:spcBef>
                          <a:spcPts val="0"/>
                        </a:spcBef>
                        <a:spcAft>
                          <a:spcPts val="0"/>
                        </a:spcAft>
                        <a:buClr>
                          <a:srgbClr val="3F3F3F"/>
                        </a:buClr>
                        <a:buSzPts val="1200"/>
                        <a:buFont typeface="Arial"/>
                        <a:buNone/>
                      </a:pPr>
                      <a:r>
                        <a:rPr lang="en-US">
                          <a:solidFill>
                            <a:srgbClr val="3F3F3F"/>
                          </a:solidFill>
                        </a:rPr>
                        <a:t>99999</a:t>
                      </a:r>
                      <a:endParaRPr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rgbClr val="3F3F3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r h="405075">
                <a:tc>
                  <a:txBody>
                    <a:bodyPr>
                      <a:noAutofit/>
                    </a:bodyPr>
                    <a:lstStyle/>
                    <a:p>
                      <a:pPr indent="0" lvl="0" marL="0" marR="0" rtl="0" algn="ctr">
                        <a:lnSpc>
                          <a:spcPct val="100000"/>
                        </a:lnSpc>
                        <a:spcBef>
                          <a:spcPts val="0"/>
                        </a:spcBef>
                        <a:spcAft>
                          <a:spcPts val="0"/>
                        </a:spcAft>
                        <a:buClr>
                          <a:srgbClr val="3F3F3F"/>
                        </a:buClr>
                        <a:buSzPts val="1200"/>
                        <a:buFont typeface="Arial"/>
                        <a:buNone/>
                      </a:pPr>
                      <a:r>
                        <a:rPr lang="en-US">
                          <a:solidFill>
                            <a:srgbClr val="3F3F3F"/>
                          </a:solidFill>
                        </a:rPr>
                        <a:t>Base Case</a:t>
                      </a:r>
                      <a:endParaRPr u="none" cap="none" strike="noStrike">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1905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ctr">
                        <a:lnSpc>
                          <a:spcPct val="100000"/>
                        </a:lnSpc>
                        <a:spcBef>
                          <a:spcPts val="0"/>
                        </a:spcBef>
                        <a:spcAft>
                          <a:spcPts val="0"/>
                        </a:spcAft>
                        <a:buClr>
                          <a:srgbClr val="3F3F3F"/>
                        </a:buClr>
                        <a:buSzPts val="1200"/>
                        <a:buFont typeface="Arial"/>
                        <a:buNone/>
                      </a:pPr>
                      <a:r>
                        <a:rPr lang="en-US">
                          <a:solidFill>
                            <a:srgbClr val="3F3F3F"/>
                          </a:solidFill>
                        </a:rPr>
                        <a:t>2311920.42</a:t>
                      </a:r>
                      <a:endParaRPr u="none" cap="none" strike="noStrike">
                        <a:solidFill>
                          <a:srgbClr val="3F3F3F"/>
                        </a:solidFill>
                        <a:latin typeface="Arial"/>
                        <a:ea typeface="Arial"/>
                        <a:cs typeface="Arial"/>
                        <a:sym typeface="Arial"/>
                      </a:endParaRPr>
                    </a:p>
                  </a:txBody>
                  <a:tcPr marT="45725" marB="45725" marR="91450" marL="91450" anchor="ctr">
                    <a:lnL cap="flat" cmpd="sng" w="1905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ctr">
                        <a:lnSpc>
                          <a:spcPct val="100000"/>
                        </a:lnSpc>
                        <a:spcBef>
                          <a:spcPts val="0"/>
                        </a:spcBef>
                        <a:spcAft>
                          <a:spcPts val="0"/>
                        </a:spcAft>
                        <a:buClr>
                          <a:srgbClr val="3F3F3F"/>
                        </a:buClr>
                        <a:buSzPts val="1200"/>
                        <a:buFont typeface="Arial"/>
                        <a:buNone/>
                      </a:pPr>
                      <a:r>
                        <a:rPr lang="en-US">
                          <a:solidFill>
                            <a:srgbClr val="3F3F3F"/>
                          </a:solidFill>
                        </a:rPr>
                        <a:t>3694470.01</a:t>
                      </a:r>
                      <a:endParaRPr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405075">
                <a:tc>
                  <a:txBody>
                    <a:bodyPr>
                      <a:noAutofit/>
                    </a:bodyPr>
                    <a:lstStyle/>
                    <a:p>
                      <a:pPr indent="0" lvl="0" marL="0" marR="0" rtl="0" algn="ctr">
                        <a:lnSpc>
                          <a:spcPct val="100000"/>
                        </a:lnSpc>
                        <a:spcBef>
                          <a:spcPts val="0"/>
                        </a:spcBef>
                        <a:spcAft>
                          <a:spcPts val="0"/>
                        </a:spcAft>
                        <a:buClr>
                          <a:srgbClr val="3F3F3F"/>
                        </a:buClr>
                        <a:buSzPts val="1200"/>
                        <a:buFont typeface="Arial"/>
                        <a:buNone/>
                      </a:pPr>
                      <a:r>
                        <a:rPr lang="en-US">
                          <a:solidFill>
                            <a:srgbClr val="3F3F3F"/>
                          </a:solidFill>
                        </a:rPr>
                        <a:t>Mean</a:t>
                      </a:r>
                      <a:endParaRPr u="none" cap="none" strike="noStrike">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1905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noAutofit/>
                    </a:bodyPr>
                    <a:lstStyle/>
                    <a:p>
                      <a:pPr indent="0" lvl="0" marL="0" marR="0" rtl="0" algn="ctr">
                        <a:lnSpc>
                          <a:spcPct val="100000"/>
                        </a:lnSpc>
                        <a:spcBef>
                          <a:spcPts val="0"/>
                        </a:spcBef>
                        <a:spcAft>
                          <a:spcPts val="0"/>
                        </a:spcAft>
                        <a:buClr>
                          <a:srgbClr val="3F3F3F"/>
                        </a:buClr>
                        <a:buSzPts val="1200"/>
                        <a:buFont typeface="Arial"/>
                        <a:buNone/>
                      </a:pPr>
                      <a:r>
                        <a:rPr lang="en-US">
                          <a:solidFill>
                            <a:srgbClr val="3F3F3F"/>
                          </a:solidFill>
                        </a:rPr>
                        <a:t>3835927.21</a:t>
                      </a:r>
                      <a:endParaRPr u="none" cap="none" strike="noStrike">
                        <a:solidFill>
                          <a:srgbClr val="3F3F3F"/>
                        </a:solidFill>
                        <a:latin typeface="Arial"/>
                        <a:ea typeface="Arial"/>
                        <a:cs typeface="Arial"/>
                        <a:sym typeface="Arial"/>
                      </a:endParaRPr>
                    </a:p>
                  </a:txBody>
                  <a:tcPr marT="45725" marB="45725" marR="91450" marL="91450" anchor="ctr">
                    <a:lnL cap="flat" cmpd="sng" w="1905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noAutofit/>
                    </a:bodyPr>
                    <a:lstStyle/>
                    <a:p>
                      <a:pPr indent="0" lvl="0" marL="0" marR="0" rtl="0" algn="ctr">
                        <a:lnSpc>
                          <a:spcPct val="100000"/>
                        </a:lnSpc>
                        <a:spcBef>
                          <a:spcPts val="0"/>
                        </a:spcBef>
                        <a:spcAft>
                          <a:spcPts val="0"/>
                        </a:spcAft>
                        <a:buClr>
                          <a:srgbClr val="3F3F3F"/>
                        </a:buClr>
                        <a:buSzPts val="1200"/>
                        <a:buFont typeface="Arial"/>
                        <a:buNone/>
                      </a:pPr>
                      <a:r>
                        <a:rPr lang="en-US">
                          <a:solidFill>
                            <a:srgbClr val="3F3F3F"/>
                          </a:solidFill>
                        </a:rPr>
                        <a:t>6076444.25</a:t>
                      </a:r>
                      <a:endParaRPr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r h="405075">
                <a:tc>
                  <a:txBody>
                    <a:bodyPr>
                      <a:noAutofit/>
                    </a:bodyPr>
                    <a:lstStyle/>
                    <a:p>
                      <a:pPr indent="0" lvl="0" marL="0" marR="0" rtl="0" algn="ctr">
                        <a:lnSpc>
                          <a:spcPct val="100000"/>
                        </a:lnSpc>
                        <a:spcBef>
                          <a:spcPts val="0"/>
                        </a:spcBef>
                        <a:spcAft>
                          <a:spcPts val="0"/>
                        </a:spcAft>
                        <a:buClr>
                          <a:srgbClr val="3F3F3F"/>
                        </a:buClr>
                        <a:buSzPts val="1200"/>
                        <a:buFont typeface="Arial"/>
                        <a:buNone/>
                      </a:pPr>
                      <a:r>
                        <a:rPr lang="en-US">
                          <a:solidFill>
                            <a:srgbClr val="3F3F3F"/>
                          </a:solidFill>
                        </a:rPr>
                        <a:t>Median</a:t>
                      </a:r>
                      <a:endParaRPr>
                        <a:solidFill>
                          <a:srgbClr val="3F3F3F"/>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1905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ctr">
                        <a:lnSpc>
                          <a:spcPct val="100000"/>
                        </a:lnSpc>
                        <a:spcBef>
                          <a:spcPts val="0"/>
                        </a:spcBef>
                        <a:spcAft>
                          <a:spcPts val="0"/>
                        </a:spcAft>
                        <a:buClr>
                          <a:srgbClr val="3F3F3F"/>
                        </a:buClr>
                        <a:buSzPts val="1200"/>
                        <a:buFont typeface="Arial"/>
                        <a:buNone/>
                      </a:pPr>
                      <a:r>
                        <a:rPr lang="en-US">
                          <a:solidFill>
                            <a:srgbClr val="3F3F3F"/>
                          </a:solidFill>
                        </a:rPr>
                        <a:t>3489575.63</a:t>
                      </a:r>
                      <a:endParaRPr u="none" cap="none" strike="noStrike">
                        <a:solidFill>
                          <a:srgbClr val="3F3F3F"/>
                        </a:solidFill>
                        <a:latin typeface="Arial"/>
                        <a:ea typeface="Arial"/>
                        <a:cs typeface="Arial"/>
                        <a:sym typeface="Arial"/>
                      </a:endParaRPr>
                    </a:p>
                  </a:txBody>
                  <a:tcPr marT="45725" marB="45725" marR="91450" marL="91450" anchor="ctr">
                    <a:lnL cap="flat" cmpd="sng" w="1905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ctr">
                        <a:lnSpc>
                          <a:spcPct val="100000"/>
                        </a:lnSpc>
                        <a:spcBef>
                          <a:spcPts val="0"/>
                        </a:spcBef>
                        <a:spcAft>
                          <a:spcPts val="0"/>
                        </a:spcAft>
                        <a:buClr>
                          <a:srgbClr val="3F3F3F"/>
                        </a:buClr>
                        <a:buSzPts val="1200"/>
                        <a:buFont typeface="Arial"/>
                        <a:buNone/>
                      </a:pPr>
                      <a:r>
                        <a:rPr lang="en-US">
                          <a:solidFill>
                            <a:srgbClr val="3F3F3F"/>
                          </a:solidFill>
                        </a:rPr>
                        <a:t>5578136.59</a:t>
                      </a:r>
                      <a:endParaRPr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405075">
                <a:tc>
                  <a:txBody>
                    <a:bodyPr>
                      <a:noAutofit/>
                    </a:bodyPr>
                    <a:lstStyle/>
                    <a:p>
                      <a:pPr indent="0" lvl="0" marL="0" marR="0" rtl="0" algn="ctr">
                        <a:lnSpc>
                          <a:spcPct val="100000"/>
                        </a:lnSpc>
                        <a:spcBef>
                          <a:spcPts val="0"/>
                        </a:spcBef>
                        <a:spcAft>
                          <a:spcPts val="0"/>
                        </a:spcAft>
                        <a:buNone/>
                      </a:pPr>
                      <a:r>
                        <a:rPr lang="en-US">
                          <a:solidFill>
                            <a:srgbClr val="3F3F3F"/>
                          </a:solidFill>
                        </a:rPr>
                        <a:t>Maximum</a:t>
                      </a:r>
                      <a:endParaRPr>
                        <a:solidFill>
                          <a:srgbClr val="3F3F3F"/>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1905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noAutofit/>
                    </a:bodyPr>
                    <a:lstStyle/>
                    <a:p>
                      <a:pPr indent="0" lvl="0" marL="0" marR="0" rtl="0" algn="ctr">
                        <a:lnSpc>
                          <a:spcPct val="100000"/>
                        </a:lnSpc>
                        <a:spcBef>
                          <a:spcPts val="0"/>
                        </a:spcBef>
                        <a:spcAft>
                          <a:spcPts val="0"/>
                        </a:spcAft>
                        <a:buNone/>
                      </a:pPr>
                      <a:r>
                        <a:rPr lang="en-US">
                          <a:solidFill>
                            <a:srgbClr val="3F3F3F"/>
                          </a:solidFill>
                        </a:rPr>
                        <a:t>13872047.91</a:t>
                      </a:r>
                      <a:endParaRPr u="none" cap="none" strike="noStrike">
                        <a:solidFill>
                          <a:srgbClr val="3F3F3F"/>
                        </a:solidFill>
                        <a:latin typeface="Arial"/>
                        <a:ea typeface="Arial"/>
                        <a:cs typeface="Arial"/>
                        <a:sym typeface="Arial"/>
                      </a:endParaRPr>
                    </a:p>
                  </a:txBody>
                  <a:tcPr marT="45725" marB="45725" marR="91450" marL="91450" anchor="ctr">
                    <a:lnL cap="flat" cmpd="sng" w="1905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noAutofit/>
                    </a:bodyPr>
                    <a:lstStyle/>
                    <a:p>
                      <a:pPr indent="0" lvl="0" marL="0" marR="0" rtl="0" algn="ctr">
                        <a:lnSpc>
                          <a:spcPct val="100000"/>
                        </a:lnSpc>
                        <a:spcBef>
                          <a:spcPts val="0"/>
                        </a:spcBef>
                        <a:spcAft>
                          <a:spcPts val="0"/>
                        </a:spcAft>
                        <a:buNone/>
                      </a:pPr>
                      <a:r>
                        <a:rPr lang="en-US">
                          <a:solidFill>
                            <a:srgbClr val="3F3F3F"/>
                          </a:solidFill>
                        </a:rPr>
                        <a:t>24829591.46</a:t>
                      </a:r>
                      <a:endParaRPr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r h="405075">
                <a:tc>
                  <a:txBody>
                    <a:bodyPr>
                      <a:noAutofit/>
                    </a:bodyPr>
                    <a:lstStyle/>
                    <a:p>
                      <a:pPr indent="0" lvl="0" marL="0" marR="0" rtl="0" algn="ctr">
                        <a:lnSpc>
                          <a:spcPct val="100000"/>
                        </a:lnSpc>
                        <a:spcBef>
                          <a:spcPts val="0"/>
                        </a:spcBef>
                        <a:spcAft>
                          <a:spcPts val="0"/>
                        </a:spcAft>
                        <a:buNone/>
                      </a:pPr>
                      <a:r>
                        <a:rPr lang="en-US">
                          <a:solidFill>
                            <a:srgbClr val="3F3F3F"/>
                          </a:solidFill>
                        </a:rPr>
                        <a:t>Minimum</a:t>
                      </a:r>
                      <a:endParaRPr>
                        <a:solidFill>
                          <a:srgbClr val="3F3F3F"/>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1905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0000">
                        <a:alpha val="0"/>
                      </a:srgbClr>
                    </a:solidFill>
                  </a:tcPr>
                </a:tc>
                <a:tc>
                  <a:txBody>
                    <a:bodyPr>
                      <a:noAutofit/>
                    </a:bodyPr>
                    <a:lstStyle/>
                    <a:p>
                      <a:pPr indent="0" lvl="0" marL="0" marR="0" rtl="0" algn="ctr">
                        <a:lnSpc>
                          <a:spcPct val="100000"/>
                        </a:lnSpc>
                        <a:spcBef>
                          <a:spcPts val="0"/>
                        </a:spcBef>
                        <a:spcAft>
                          <a:spcPts val="0"/>
                        </a:spcAft>
                        <a:buNone/>
                      </a:pPr>
                      <a:r>
                        <a:rPr lang="en-US">
                          <a:solidFill>
                            <a:srgbClr val="3F3F3F"/>
                          </a:solidFill>
                        </a:rPr>
                        <a:t>769540.63</a:t>
                      </a:r>
                      <a:endParaRPr u="none" cap="none" strike="noStrike">
                        <a:solidFill>
                          <a:srgbClr val="3F3F3F"/>
                        </a:solidFill>
                        <a:latin typeface="Arial"/>
                        <a:ea typeface="Arial"/>
                        <a:cs typeface="Arial"/>
                        <a:sym typeface="Arial"/>
                      </a:endParaRPr>
                    </a:p>
                  </a:txBody>
                  <a:tcPr marT="45725" marB="45725" marR="91450" marL="91450" anchor="ctr">
                    <a:lnL cap="flat" cmpd="sng" w="1905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0000">
                        <a:alpha val="0"/>
                      </a:srgbClr>
                    </a:solidFill>
                  </a:tcPr>
                </a:tc>
                <a:tc>
                  <a:txBody>
                    <a:bodyPr>
                      <a:noAutofit/>
                    </a:bodyPr>
                    <a:lstStyle/>
                    <a:p>
                      <a:pPr indent="0" lvl="0" marL="0" marR="0" rtl="0" algn="ctr">
                        <a:lnSpc>
                          <a:spcPct val="100000"/>
                        </a:lnSpc>
                        <a:spcBef>
                          <a:spcPts val="0"/>
                        </a:spcBef>
                        <a:spcAft>
                          <a:spcPts val="0"/>
                        </a:spcAft>
                        <a:buNone/>
                      </a:pPr>
                      <a:r>
                        <a:rPr lang="en-US">
                          <a:solidFill>
                            <a:srgbClr val="3F3F3F"/>
                          </a:solidFill>
                        </a:rPr>
                        <a:t>1213155.76</a:t>
                      </a:r>
                      <a:endParaRPr u="none" cap="none" strike="noStrike">
                        <a:solidFill>
                          <a:srgbClr val="3F3F3F"/>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0000">
                        <a:alpha val="0"/>
                      </a:srgbClr>
                    </a:solidFill>
                  </a:tcPr>
                </a:tc>
              </a:tr>
              <a:tr h="539900">
                <a:tc>
                  <a:txBody>
                    <a:bodyPr>
                      <a:noAutofit/>
                    </a:bodyPr>
                    <a:lstStyle/>
                    <a:p>
                      <a:pPr indent="0" lvl="0" marL="0" marR="0" rtl="0" algn="ctr">
                        <a:lnSpc>
                          <a:spcPct val="100000"/>
                        </a:lnSpc>
                        <a:spcBef>
                          <a:spcPts val="0"/>
                        </a:spcBef>
                        <a:spcAft>
                          <a:spcPts val="0"/>
                        </a:spcAft>
                        <a:buClr>
                          <a:schemeClr val="lt1"/>
                        </a:buClr>
                        <a:buSzPts val="1400"/>
                        <a:buFont typeface="Arial"/>
                        <a:buNone/>
                      </a:pPr>
                      <a:r>
                        <a:rPr lang="en-US">
                          <a:highlight>
                            <a:srgbClr val="F3F3F3"/>
                          </a:highlight>
                        </a:rPr>
                        <a:t>Mean Std. Error</a:t>
                      </a:r>
                      <a:endParaRPr u="none" cap="none" strike="noStrike">
                        <a:highlight>
                          <a:srgbClr val="F3F3F3"/>
                        </a:high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1905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3F3F3F"/>
                      </a:solidFill>
                      <a:prstDash val="solid"/>
                      <a:round/>
                      <a:headEnd len="sm" w="sm" type="none"/>
                      <a:tailEnd len="sm" w="sm" type="none"/>
                    </a:lnB>
                    <a:solidFill>
                      <a:srgbClr val="F3F3F3"/>
                    </a:solidFill>
                  </a:tcPr>
                </a:tc>
                <a:tc>
                  <a:txBody>
                    <a:bodyPr>
                      <a:noAutofit/>
                    </a:bodyPr>
                    <a:lstStyle/>
                    <a:p>
                      <a:pPr indent="0" lvl="0" marL="0" marR="0" rtl="0" algn="ctr">
                        <a:lnSpc>
                          <a:spcPct val="100000"/>
                        </a:lnSpc>
                        <a:spcBef>
                          <a:spcPts val="0"/>
                        </a:spcBef>
                        <a:spcAft>
                          <a:spcPts val="0"/>
                        </a:spcAft>
                        <a:buClr>
                          <a:schemeClr val="lt1"/>
                        </a:buClr>
                        <a:buSzPts val="1400"/>
                        <a:buFont typeface="Arial"/>
                        <a:buNone/>
                      </a:pPr>
                      <a:r>
                        <a:rPr lang="en-US">
                          <a:highlight>
                            <a:srgbClr val="F3F3F3"/>
                          </a:highlight>
                        </a:rPr>
                        <a:t>5317.46</a:t>
                      </a:r>
                      <a:endParaRPr u="none" cap="none" strike="noStrike">
                        <a:highlight>
                          <a:srgbClr val="F3F3F3"/>
                        </a:highlight>
                      </a:endParaRPr>
                    </a:p>
                  </a:txBody>
                  <a:tcPr marT="45725" marB="45725" marR="91450" marL="91450" anchor="ctr">
                    <a:lnL cap="flat" cmpd="sng" w="1905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3F3F3F"/>
                      </a:solidFill>
                      <a:prstDash val="solid"/>
                      <a:round/>
                      <a:headEnd len="sm" w="sm" type="none"/>
                      <a:tailEnd len="sm" w="sm" type="none"/>
                    </a:lnB>
                    <a:solidFill>
                      <a:srgbClr val="F3F3F3"/>
                    </a:solidFill>
                  </a:tcPr>
                </a:tc>
                <a:tc>
                  <a:txBody>
                    <a:bodyPr>
                      <a:noAutofit/>
                    </a:bodyPr>
                    <a:lstStyle/>
                    <a:p>
                      <a:pPr indent="0" lvl="0" marL="0" marR="0" rtl="0" algn="ctr">
                        <a:lnSpc>
                          <a:spcPct val="100000"/>
                        </a:lnSpc>
                        <a:spcBef>
                          <a:spcPts val="0"/>
                        </a:spcBef>
                        <a:spcAft>
                          <a:spcPts val="0"/>
                        </a:spcAft>
                        <a:buClr>
                          <a:schemeClr val="lt1"/>
                        </a:buClr>
                        <a:buSzPts val="1400"/>
                        <a:buFont typeface="Arial"/>
                        <a:buNone/>
                      </a:pPr>
                      <a:r>
                        <a:rPr lang="en-US">
                          <a:highlight>
                            <a:srgbClr val="F3F3F3"/>
                          </a:highlight>
                        </a:rPr>
                        <a:t>8266.43</a:t>
                      </a:r>
                      <a:endParaRPr u="none" cap="none" strike="noStrike">
                        <a:highlight>
                          <a:srgbClr val="F3F3F3"/>
                        </a:highlight>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3F3F3F"/>
                      </a:solidFill>
                      <a:prstDash val="solid"/>
                      <a:round/>
                      <a:headEnd len="sm" w="sm" type="none"/>
                      <a:tailEnd len="sm" w="sm" type="none"/>
                    </a:lnB>
                    <a:solidFill>
                      <a:srgbClr val="F3F3F3"/>
                    </a:solidFill>
                  </a:tcPr>
                </a:tc>
              </a:tr>
            </a:tbl>
          </a:graphicData>
        </a:graphic>
      </p:graphicFrame>
      <p:sp>
        <p:nvSpPr>
          <p:cNvPr id="180" name="Google Shape;180;p25"/>
          <p:cNvSpPr/>
          <p:nvPr/>
        </p:nvSpPr>
        <p:spPr>
          <a:xfrm flipH="1" rot="10800000">
            <a:off x="587349" y="951993"/>
            <a:ext cx="7587615" cy="45600"/>
          </a:xfrm>
          <a:custGeom>
            <a:rect b="b" l="l" r="r" t="t"/>
            <a:pathLst>
              <a:path extrusionOk="0" h="120000" w="7226300">
                <a:moveTo>
                  <a:pt x="0" y="0"/>
                </a:moveTo>
                <a:lnTo>
                  <a:pt x="7226300" y="0"/>
                </a:lnTo>
              </a:path>
            </a:pathLst>
          </a:custGeom>
          <a:noFill/>
          <a:ln cap="flat" cmpd="sng" w="635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81" name="Google Shape;181;p25"/>
          <p:cNvSpPr txBox="1"/>
          <p:nvPr>
            <p:ph idx="1" type="body"/>
          </p:nvPr>
        </p:nvSpPr>
        <p:spPr>
          <a:xfrm>
            <a:off x="0" y="285978"/>
            <a:ext cx="9144000" cy="57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3600"/>
              <a:buNone/>
            </a:pPr>
            <a:r>
              <a:rPr lang="en-US"/>
              <a:t>Forecast </a:t>
            </a:r>
            <a:r>
              <a:rPr lang="en-US"/>
              <a:t>Comparison &amp; Conclusion</a:t>
            </a:r>
            <a:endParaRPr>
              <a:solidFill>
                <a:srgbClr val="3F3F3F"/>
              </a:solidFill>
            </a:endParaRPr>
          </a:p>
        </p:txBody>
      </p:sp>
      <p:pic>
        <p:nvPicPr>
          <p:cNvPr id="182" name="Google Shape;182;p25"/>
          <p:cNvPicPr preferRelativeResize="0"/>
          <p:nvPr/>
        </p:nvPicPr>
        <p:blipFill>
          <a:blip r:embed="rId3">
            <a:alphaModFix/>
          </a:blip>
          <a:stretch>
            <a:fillRect/>
          </a:stretch>
        </p:blipFill>
        <p:spPr>
          <a:xfrm>
            <a:off x="6852975" y="1269775"/>
            <a:ext cx="569650" cy="516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82"/>
                                        </p:tgtEl>
                                        <p:attrNameLst>
                                          <p:attrName>style.visibility</p:attrName>
                                        </p:attrNameLst>
                                      </p:cBhvr>
                                      <p:to>
                                        <p:strVal val="visible"/>
                                      </p:to>
                                    </p:set>
                                    <p:anim calcmode="lin" valueType="num">
                                      <p:cBhvr additive="base">
                                        <p:cTn dur="500"/>
                                        <p:tgtEl>
                                          <p:spTgt spid="18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6"/>
          <p:cNvSpPr txBox="1"/>
          <p:nvPr>
            <p:ph idx="1" type="body"/>
          </p:nvPr>
        </p:nvSpPr>
        <p:spPr>
          <a:xfrm>
            <a:off x="3203848" y="2283739"/>
            <a:ext cx="2736300" cy="57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3600"/>
              <a:buNone/>
            </a:pPr>
            <a:r>
              <a:rPr lang="en-US"/>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ntents Slide Master">
  <a:themeElements>
    <a:clrScheme name="ALLPPT-COLOR-A23">
      <a:dk1>
        <a:srgbClr val="000000"/>
      </a:dk1>
      <a:lt1>
        <a:srgbClr val="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ver and End Slide Master">
  <a:themeElements>
    <a:clrScheme name="ALLPPT-COLOR-A23">
      <a:dk1>
        <a:srgbClr val="000000"/>
      </a:dk1>
      <a:lt1>
        <a:srgbClr val="FFFFFF"/>
      </a:lt1>
      <a:dk2>
        <a:srgbClr val="1F497D"/>
      </a:dk2>
      <a:lt2>
        <a:srgbClr val="EEECE1"/>
      </a:lt2>
      <a:accent1>
        <a:srgbClr val="F8B2A3"/>
      </a:accent1>
      <a:accent2>
        <a:srgbClr val="A4B4EA"/>
      </a:accent2>
      <a:accent3>
        <a:srgbClr val="98DFBB"/>
      </a:accent3>
      <a:accent4>
        <a:srgbClr val="9AD3E9"/>
      </a:accent4>
      <a:accent5>
        <a:srgbClr val="576868"/>
      </a:accent5>
      <a:accent6>
        <a:srgbClr val="CBCBCB"/>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