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notesMasterIdLst>
    <p:notesMasterId r:id="rId8"/>
  </p:notesMasterIdLst>
  <p:sldIdLst>
    <p:sldId id="256" r:id="rId5"/>
    <p:sldId id="257"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ịnh Ngọc Tuấn" initials="TNT" lastIdx="1" clrIdx="0">
    <p:extLst>
      <p:ext uri="{19B8F6BF-5375-455C-9EA6-DF929625EA0E}">
        <p15:presenceInfo xmlns:p15="http://schemas.microsoft.com/office/powerpoint/2012/main" userId="10b9acce9b2af4c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0E14D1-B867-4837-83AA-08C1C250B4FF}" type="datetimeFigureOut">
              <a:rPr lang="en-US" smtClean="0"/>
              <a:t>5/19/2021</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EDCCAD-EB3F-497A-982C-24FBA1AAF638}" type="slidenum">
              <a:rPr lang="en-US" smtClean="0"/>
              <a:t>‹#›</a:t>
            </a:fld>
            <a:endParaRPr lang="en-US"/>
          </a:p>
        </p:txBody>
      </p:sp>
    </p:spTree>
    <p:extLst>
      <p:ext uri="{BB962C8B-B14F-4D97-AF65-F5344CB8AC3E}">
        <p14:creationId xmlns:p14="http://schemas.microsoft.com/office/powerpoint/2010/main" val="3211382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5/19/2021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966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5/19/2021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919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5/19/2021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669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5/19/2021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30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5/19/2021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058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5/19/2021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900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5/19/2021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08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5/19/2021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62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5/19/2021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198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5/19/2021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505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5/19/2021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97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5/19/2021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pic>
        <p:nvPicPr>
          <p:cNvPr id="7" name="Hình ảnh 6">
            <a:extLst>
              <a:ext uri="{FF2B5EF4-FFF2-40B4-BE49-F238E27FC236}">
                <a16:creationId xmlns:a16="http://schemas.microsoft.com/office/drawing/2014/main" id="{3102D721-2092-40D3-BBA1-1DACCBACEDD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390910" y="14288"/>
            <a:ext cx="1676400" cy="1676400"/>
          </a:xfrm>
          <a:prstGeom prst="rect">
            <a:avLst/>
          </a:prstGeom>
        </p:spPr>
      </p:pic>
    </p:spTree>
    <p:extLst>
      <p:ext uri="{BB962C8B-B14F-4D97-AF65-F5344CB8AC3E}">
        <p14:creationId xmlns:p14="http://schemas.microsoft.com/office/powerpoint/2010/main" val="106418591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22" r:id="rId7"/>
    <p:sldLayoutId id="2147483718" r:id="rId8"/>
    <p:sldLayoutId id="2147483719" r:id="rId9"/>
    <p:sldLayoutId id="2147483720" r:id="rId10"/>
    <p:sldLayoutId id="2147483721"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EE592845-457B-4C6F-B86D-268E2186B190}"/>
              </a:ext>
            </a:extLst>
          </p:cNvPr>
          <p:cNvSpPr txBox="1"/>
          <p:nvPr/>
        </p:nvSpPr>
        <p:spPr>
          <a:xfrm>
            <a:off x="1533524" y="154541"/>
            <a:ext cx="9124950" cy="707886"/>
          </a:xfrm>
          <a:prstGeom prst="rect">
            <a:avLst/>
          </a:prstGeom>
          <a:noFill/>
        </p:spPr>
        <p:txBody>
          <a:bodyPr wrap="square" rtlCol="0">
            <a:spAutoFit/>
          </a:bodyPr>
          <a:lstStyle/>
          <a:p>
            <a:pPr algn="ctr"/>
            <a:r>
              <a:rPr lang="en-US" sz="4000" dirty="0">
                <a:solidFill>
                  <a:schemeClr val="accent2">
                    <a:lumMod val="75000"/>
                  </a:schemeClr>
                </a:solidFill>
              </a:rPr>
              <a:t>NGẮT SYSTEM TICK</a:t>
            </a:r>
          </a:p>
        </p:txBody>
      </p:sp>
      <p:sp>
        <p:nvSpPr>
          <p:cNvPr id="8" name="TextBox 7">
            <a:extLst>
              <a:ext uri="{FF2B5EF4-FFF2-40B4-BE49-F238E27FC236}">
                <a16:creationId xmlns:a16="http://schemas.microsoft.com/office/drawing/2014/main" id="{F0E37639-296E-4C48-B3B3-9796191A48DE}"/>
              </a:ext>
            </a:extLst>
          </p:cNvPr>
          <p:cNvSpPr txBox="1"/>
          <p:nvPr/>
        </p:nvSpPr>
        <p:spPr>
          <a:xfrm>
            <a:off x="1182655" y="1120676"/>
            <a:ext cx="8941060" cy="2862322"/>
          </a:xfrm>
          <a:prstGeom prst="rect">
            <a:avLst/>
          </a:prstGeom>
          <a:noFill/>
        </p:spPr>
        <p:txBody>
          <a:bodyPr wrap="square">
            <a:spAutoFit/>
          </a:bodyPr>
          <a:lstStyle/>
          <a:p>
            <a:pPr algn="just" fontAlgn="base"/>
            <a:r>
              <a:rPr lang="vi-VN" b="0" i="0" dirty="0">
                <a:effectLst/>
                <a:latin typeface="Cambria" panose="02040503050406030204" pitchFamily="18" charset="0"/>
                <a:ea typeface="Cambria" panose="02040503050406030204" pitchFamily="18" charset="0"/>
              </a:rPr>
              <a:t>System Tick Timer là bộ timer 24 bit độc lập nằm trong lõi cortex.</a:t>
            </a:r>
            <a:endParaRPr lang="en-US" b="0" i="0" dirty="0">
              <a:effectLst/>
              <a:latin typeface="Cambria" panose="02040503050406030204" pitchFamily="18" charset="0"/>
              <a:ea typeface="Cambria" panose="02040503050406030204" pitchFamily="18" charset="0"/>
            </a:endParaRPr>
          </a:p>
          <a:p>
            <a:pPr algn="just" fontAlgn="base"/>
            <a:endParaRPr lang="en-US" b="0" i="0" dirty="0">
              <a:effectLst/>
              <a:latin typeface="Cambria" panose="02040503050406030204" pitchFamily="18" charset="0"/>
              <a:ea typeface="Cambria" panose="02040503050406030204" pitchFamily="18" charset="0"/>
            </a:endParaRPr>
          </a:p>
          <a:p>
            <a:pPr algn="just" fontAlgn="base"/>
            <a:r>
              <a:rPr lang="vi-VN" b="0" i="0" dirty="0">
                <a:effectLst/>
                <a:latin typeface="times new roman" panose="02020603050405020304" pitchFamily="18" charset="0"/>
              </a:rPr>
              <a:t>Đây là một bộ </a:t>
            </a:r>
            <a:r>
              <a:rPr lang="en-US" b="0" i="0" dirty="0">
                <a:effectLst/>
                <a:latin typeface="times new roman" panose="02020603050405020304" pitchFamily="18" charset="0"/>
              </a:rPr>
              <a:t>timer </a:t>
            </a:r>
            <a:r>
              <a:rPr lang="vi-VN" b="0" i="0" dirty="0">
                <a:effectLst/>
                <a:latin typeface="times new roman" panose="02020603050405020304" pitchFamily="18" charset="0"/>
              </a:rPr>
              <a:t>đếm xuống, nhiệm vụ của system timer là đếm từ giá trị reload được nạp tại thanh ghi SysTick Reload Value Register (SYST_RVR) về 0. Sau đó vi xử lý thực hiện nạp lại giá trị reload và tiếp tục đếm xuống</a:t>
            </a:r>
            <a:r>
              <a:rPr lang="en-US" b="0" i="0" dirty="0">
                <a:effectLst/>
                <a:latin typeface="times new roman" panose="02020603050405020304" pitchFamily="18" charset="0"/>
              </a:rPr>
              <a:t>. </a:t>
            </a:r>
            <a:r>
              <a:rPr lang="en-US" b="0" i="0" dirty="0" err="1">
                <a:effectLst/>
                <a:latin typeface="times new roman" panose="02020603050405020304" pitchFamily="18" charset="0"/>
              </a:rPr>
              <a:t>Thời</a:t>
            </a:r>
            <a:r>
              <a:rPr lang="en-US" b="0" i="0" dirty="0">
                <a:effectLst/>
                <a:latin typeface="times new roman" panose="02020603050405020304" pitchFamily="18" charset="0"/>
              </a:rPr>
              <a:t> </a:t>
            </a:r>
            <a:r>
              <a:rPr lang="en-US" b="0" i="0" dirty="0" err="1">
                <a:effectLst/>
                <a:latin typeface="times new roman" panose="02020603050405020304" pitchFamily="18" charset="0"/>
              </a:rPr>
              <a:t>gian</a:t>
            </a:r>
            <a:r>
              <a:rPr lang="en-US" b="0" i="0" dirty="0">
                <a:effectLst/>
                <a:latin typeface="times new roman" panose="02020603050405020304" pitchFamily="18" charset="0"/>
              </a:rPr>
              <a:t> </a:t>
            </a:r>
            <a:r>
              <a:rPr lang="en-US" b="0" i="0" dirty="0" err="1">
                <a:effectLst/>
                <a:latin typeface="times new roman" panose="02020603050405020304" pitchFamily="18" charset="0"/>
              </a:rPr>
              <a:t>mỗi</a:t>
            </a:r>
            <a:r>
              <a:rPr lang="en-US" b="0" i="0" dirty="0">
                <a:effectLst/>
                <a:latin typeface="times new roman" panose="02020603050405020304" pitchFamily="18" charset="0"/>
              </a:rPr>
              <a:t> </a:t>
            </a:r>
            <a:r>
              <a:rPr lang="en-US" b="0" i="0" dirty="0" err="1">
                <a:effectLst/>
                <a:latin typeface="times new roman" panose="02020603050405020304" pitchFamily="18" charset="0"/>
              </a:rPr>
              <a:t>lần</a:t>
            </a:r>
            <a:r>
              <a:rPr lang="en-US" b="0" i="0" dirty="0">
                <a:effectLst/>
                <a:latin typeface="times new roman" panose="02020603050405020304" pitchFamily="18" charset="0"/>
              </a:rPr>
              <a:t> </a:t>
            </a:r>
            <a:r>
              <a:rPr lang="en-US" b="0" i="0" dirty="0" err="1">
                <a:effectLst/>
                <a:latin typeface="times new roman" panose="02020603050405020304" pitchFamily="18" charset="0"/>
              </a:rPr>
              <a:t>đếm</a:t>
            </a:r>
            <a:r>
              <a:rPr lang="en-US" b="0" i="0" dirty="0">
                <a:effectLst/>
                <a:latin typeface="times new roman" panose="02020603050405020304" pitchFamily="18" charset="0"/>
              </a:rPr>
              <a:t> </a:t>
            </a:r>
            <a:r>
              <a:rPr lang="en-US" b="0" i="0" dirty="0" err="1">
                <a:effectLst/>
                <a:latin typeface="times new roman" panose="02020603050405020304" pitchFamily="18" charset="0"/>
              </a:rPr>
              <a:t>từ</a:t>
            </a:r>
            <a:r>
              <a:rPr lang="en-US" b="0" i="0" dirty="0">
                <a:effectLst/>
                <a:latin typeface="times new roman" panose="02020603050405020304" pitchFamily="18" charset="0"/>
              </a:rPr>
              <a:t> </a:t>
            </a:r>
            <a:r>
              <a:rPr lang="en-US" b="0" i="0" dirty="0" err="1">
                <a:effectLst/>
                <a:latin typeface="times new roman" panose="02020603050405020304" pitchFamily="18" charset="0"/>
              </a:rPr>
              <a:t>giá</a:t>
            </a:r>
            <a:r>
              <a:rPr lang="en-US" b="0" i="0" dirty="0">
                <a:effectLst/>
                <a:latin typeface="times new roman" panose="02020603050405020304" pitchFamily="18" charset="0"/>
              </a:rPr>
              <a:t> </a:t>
            </a:r>
            <a:r>
              <a:rPr lang="en-US" b="0" i="0" dirty="0" err="1">
                <a:effectLst/>
                <a:latin typeface="times new roman" panose="02020603050405020304" pitchFamily="18" charset="0"/>
              </a:rPr>
              <a:t>trị</a:t>
            </a:r>
            <a:r>
              <a:rPr lang="en-US" b="0" i="0" dirty="0">
                <a:effectLst/>
                <a:latin typeface="times new roman" panose="02020603050405020304" pitchFamily="18" charset="0"/>
              </a:rPr>
              <a:t> </a:t>
            </a:r>
            <a:r>
              <a:rPr lang="en-US" b="0" i="0" dirty="0" err="1">
                <a:effectLst/>
                <a:latin typeface="times new roman" panose="02020603050405020304" pitchFamily="18" charset="0"/>
              </a:rPr>
              <a:t>nạp</a:t>
            </a:r>
            <a:r>
              <a:rPr lang="en-US" b="0" i="0" dirty="0">
                <a:effectLst/>
                <a:latin typeface="times new roman" panose="02020603050405020304" pitchFamily="18" charset="0"/>
              </a:rPr>
              <a:t> </a:t>
            </a:r>
            <a:r>
              <a:rPr lang="en-US" b="0" i="0" dirty="0" err="1">
                <a:effectLst/>
                <a:latin typeface="times new roman" panose="02020603050405020304" pitchFamily="18" charset="0"/>
              </a:rPr>
              <a:t>về</a:t>
            </a:r>
            <a:r>
              <a:rPr lang="en-US" b="0" i="0" dirty="0">
                <a:effectLst/>
                <a:latin typeface="times new roman" panose="02020603050405020304" pitchFamily="18" charset="0"/>
              </a:rPr>
              <a:t> 0 </a:t>
            </a:r>
            <a:r>
              <a:rPr lang="en-US" b="0" i="0" dirty="0" err="1">
                <a:effectLst/>
                <a:latin typeface="times new roman" panose="02020603050405020304" pitchFamily="18" charset="0"/>
              </a:rPr>
              <a:t>là</a:t>
            </a:r>
            <a:r>
              <a:rPr lang="en-US" b="0" i="0" dirty="0">
                <a:effectLst/>
                <a:latin typeface="times new roman" panose="02020603050405020304" pitchFamily="18" charset="0"/>
              </a:rPr>
              <a:t> 1ms.</a:t>
            </a:r>
          </a:p>
          <a:p>
            <a:pPr algn="just" fontAlgn="base"/>
            <a:endParaRPr lang="en-US" dirty="0">
              <a:latin typeface="Cambria" panose="02040503050406030204" pitchFamily="18" charset="0"/>
              <a:ea typeface="Cambria" panose="02040503050406030204" pitchFamily="18" charset="0"/>
            </a:endParaRPr>
          </a:p>
          <a:p>
            <a:pPr algn="just" fontAlgn="base"/>
            <a:r>
              <a:rPr lang="vi-VN" b="0" i="0" dirty="0">
                <a:effectLst/>
                <a:latin typeface="Cambria" panose="02040503050406030204" pitchFamily="18" charset="0"/>
                <a:ea typeface="Cambria" panose="02040503050406030204" pitchFamily="18" charset="0"/>
              </a:rPr>
              <a:t>System Tick Timer thường được được dùng để tạo hàm delay với độ chính xác cao, thay thế cho các hàm delay với độ chính xác tương đối dùng vòng lặp for hay while.</a:t>
            </a:r>
            <a:endParaRPr lang="en-US" b="0" i="0" dirty="0">
              <a:effectLst/>
              <a:latin typeface="Cambria" panose="02040503050406030204" pitchFamily="18" charset="0"/>
              <a:ea typeface="Cambria" panose="02040503050406030204" pitchFamily="18" charset="0"/>
            </a:endParaRPr>
          </a:p>
          <a:p>
            <a:pPr algn="just" fontAlgn="base"/>
            <a:endParaRPr lang="en-US" dirty="0">
              <a:latin typeface="Cambria" panose="02040503050406030204" pitchFamily="18" charset="0"/>
              <a:ea typeface="Cambria" panose="02040503050406030204" pitchFamily="18" charset="0"/>
            </a:endParaRPr>
          </a:p>
          <a:p>
            <a:pPr algn="just" fontAlgn="base"/>
            <a:r>
              <a:rPr lang="en-US" b="0" i="0" dirty="0" err="1">
                <a:effectLst/>
                <a:latin typeface="Cambria" panose="02040503050406030204" pitchFamily="18" charset="0"/>
                <a:ea typeface="Cambria" panose="02040503050406030204" pitchFamily="18" charset="0"/>
              </a:rPr>
              <a:t>Hàm</a:t>
            </a:r>
            <a:r>
              <a:rPr lang="en-US" b="0" i="0" dirty="0">
                <a:effectLst/>
                <a:latin typeface="Cambria" panose="02040503050406030204" pitchFamily="18" charset="0"/>
                <a:ea typeface="Cambria" panose="02040503050406030204" pitchFamily="18" charset="0"/>
              </a:rPr>
              <a:t> </a:t>
            </a:r>
            <a:r>
              <a:rPr lang="en-US" b="0" i="0" dirty="0" err="1">
                <a:effectLst/>
                <a:latin typeface="Cambria" panose="02040503050406030204" pitchFamily="18" charset="0"/>
                <a:ea typeface="Cambria" panose="02040503050406030204" pitchFamily="18" charset="0"/>
              </a:rPr>
              <a:t>HAL_Delay</a:t>
            </a:r>
            <a:r>
              <a:rPr lang="en-US" dirty="0">
                <a:latin typeface="Cambria" panose="02040503050406030204" pitchFamily="18" charset="0"/>
                <a:ea typeface="Cambria" panose="02040503050406030204" pitchFamily="18" charset="0"/>
              </a:rPr>
              <a:t>( ): </a:t>
            </a:r>
            <a:r>
              <a:rPr lang="en-US" b="0" i="0" dirty="0" err="1">
                <a:effectLst/>
                <a:latin typeface="times new roman" panose="02020603050405020304" pitchFamily="18" charset="0"/>
              </a:rPr>
              <a:t>Đây</a:t>
            </a:r>
            <a:r>
              <a:rPr lang="en-US" b="0" i="0" dirty="0">
                <a:effectLst/>
                <a:latin typeface="times new roman" panose="02020603050405020304" pitchFamily="18" charset="0"/>
              </a:rPr>
              <a:t> </a:t>
            </a:r>
            <a:r>
              <a:rPr lang="en-US" b="0" i="0" dirty="0" err="1">
                <a:effectLst/>
                <a:latin typeface="times new roman" panose="02020603050405020304" pitchFamily="18" charset="0"/>
              </a:rPr>
              <a:t>là</a:t>
            </a:r>
            <a:r>
              <a:rPr lang="en-US" b="0" i="0" dirty="0">
                <a:effectLst/>
                <a:latin typeface="times new roman" panose="02020603050405020304" pitchFamily="18" charset="0"/>
              </a:rPr>
              <a:t> </a:t>
            </a:r>
            <a:r>
              <a:rPr lang="en-US" b="0" i="0" dirty="0" err="1">
                <a:effectLst/>
                <a:latin typeface="times new roman" panose="02020603050405020304" pitchFamily="18" charset="0"/>
              </a:rPr>
              <a:t>hàm</a:t>
            </a:r>
            <a:r>
              <a:rPr lang="en-US" b="0" i="0" dirty="0">
                <a:effectLst/>
                <a:latin typeface="times new roman" panose="02020603050405020304" pitchFamily="18" charset="0"/>
              </a:rPr>
              <a:t> </a:t>
            </a:r>
            <a:r>
              <a:rPr lang="en-US" b="0" i="0" dirty="0" err="1">
                <a:effectLst/>
                <a:latin typeface="times new roman" panose="02020603050405020304" pitchFamily="18" charset="0"/>
              </a:rPr>
              <a:t>thực</a:t>
            </a:r>
            <a:r>
              <a:rPr lang="en-US" b="0" i="0" dirty="0">
                <a:effectLst/>
                <a:latin typeface="times new roman" panose="02020603050405020304" pitchFamily="18" charset="0"/>
              </a:rPr>
              <a:t> </a:t>
            </a:r>
            <a:r>
              <a:rPr lang="en-US" b="0" i="0" dirty="0" err="1">
                <a:effectLst/>
                <a:latin typeface="times new roman" panose="02020603050405020304" pitchFamily="18" charset="0"/>
              </a:rPr>
              <a:t>thi</a:t>
            </a:r>
            <a:r>
              <a:rPr lang="en-US" b="0" i="0" dirty="0">
                <a:effectLst/>
                <a:latin typeface="times new roman" panose="02020603050405020304" pitchFamily="18" charset="0"/>
              </a:rPr>
              <a:t> delay </a:t>
            </a:r>
            <a:r>
              <a:rPr lang="en-US" b="0" i="0" dirty="0" err="1">
                <a:effectLst/>
                <a:latin typeface="times new roman" panose="02020603050405020304" pitchFamily="18" charset="0"/>
              </a:rPr>
              <a:t>tính</a:t>
            </a:r>
            <a:r>
              <a:rPr lang="en-US" b="0" i="0" dirty="0">
                <a:effectLst/>
                <a:latin typeface="times new roman" panose="02020603050405020304" pitchFamily="18" charset="0"/>
              </a:rPr>
              <a:t> </a:t>
            </a:r>
            <a:r>
              <a:rPr lang="en-US" b="0" i="0" dirty="0" err="1">
                <a:effectLst/>
                <a:latin typeface="times new roman" panose="02020603050405020304" pitchFamily="18" charset="0"/>
              </a:rPr>
              <a:t>bằng</a:t>
            </a:r>
            <a:r>
              <a:rPr lang="en-US" b="0" i="0" dirty="0">
                <a:effectLst/>
                <a:latin typeface="times new roman" panose="02020603050405020304" pitchFamily="18" charset="0"/>
              </a:rPr>
              <a:t> </a:t>
            </a:r>
            <a:r>
              <a:rPr lang="en-US" b="0" i="0" dirty="0" err="1">
                <a:effectLst/>
                <a:latin typeface="times new roman" panose="02020603050405020304" pitchFamily="18" charset="0"/>
              </a:rPr>
              <a:t>mili</a:t>
            </a:r>
            <a:r>
              <a:rPr lang="en-US" b="0" i="0" dirty="0">
                <a:effectLst/>
                <a:latin typeface="times new roman" panose="02020603050405020304" pitchFamily="18" charset="0"/>
              </a:rPr>
              <a:t> </a:t>
            </a:r>
            <a:r>
              <a:rPr lang="en-US" b="0" i="0" dirty="0" err="1">
                <a:effectLst/>
                <a:latin typeface="times new roman" panose="02020603050405020304" pitchFamily="18" charset="0"/>
              </a:rPr>
              <a:t>giây</a:t>
            </a:r>
            <a:r>
              <a:rPr lang="en-US" b="0" i="0" dirty="0">
                <a:effectLst/>
                <a:latin typeface="times new roman" panose="02020603050405020304" pitchFamily="18" charset="0"/>
              </a:rPr>
              <a:t>, </a:t>
            </a:r>
            <a:r>
              <a:rPr lang="en-US" b="0" i="0" dirty="0" err="1">
                <a:effectLst/>
                <a:latin typeface="times new roman" panose="02020603050405020304" pitchFamily="18" charset="0"/>
              </a:rPr>
              <a:t>sử</a:t>
            </a:r>
            <a:r>
              <a:rPr lang="en-US" b="0" i="0" dirty="0">
                <a:effectLst/>
                <a:latin typeface="times new roman" panose="02020603050405020304" pitchFamily="18" charset="0"/>
              </a:rPr>
              <a:t> </a:t>
            </a:r>
            <a:r>
              <a:rPr lang="en-US" b="0" i="0" dirty="0" err="1">
                <a:effectLst/>
                <a:latin typeface="times new roman" panose="02020603050405020304" pitchFamily="18" charset="0"/>
              </a:rPr>
              <a:t>dụng</a:t>
            </a:r>
            <a:r>
              <a:rPr lang="en-US" b="0" i="0" dirty="0">
                <a:effectLst/>
                <a:latin typeface="times new roman" panose="02020603050405020304" pitchFamily="18" charset="0"/>
              </a:rPr>
              <a:t> system timer.</a:t>
            </a:r>
            <a:endParaRPr lang="vi-VN" b="0" i="0" dirty="0">
              <a:effectLst/>
              <a:latin typeface="Cambria" panose="02040503050406030204" pitchFamily="18" charset="0"/>
              <a:ea typeface="Cambria" panose="02040503050406030204" pitchFamily="18" charset="0"/>
            </a:endParaRPr>
          </a:p>
        </p:txBody>
      </p:sp>
      <p:pic>
        <p:nvPicPr>
          <p:cNvPr id="1026" name="Picture 2">
            <a:extLst>
              <a:ext uri="{FF2B5EF4-FFF2-40B4-BE49-F238E27FC236}">
                <a16:creationId xmlns:a16="http://schemas.microsoft.com/office/drawing/2014/main" id="{8D2418A3-372F-4E4E-804C-B079AC3D4C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5135" y="4241247"/>
            <a:ext cx="2081729" cy="2142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363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EE592845-457B-4C6F-B86D-268E2186B190}"/>
              </a:ext>
            </a:extLst>
          </p:cNvPr>
          <p:cNvSpPr txBox="1"/>
          <p:nvPr/>
        </p:nvSpPr>
        <p:spPr>
          <a:xfrm>
            <a:off x="1533524" y="154541"/>
            <a:ext cx="9124950" cy="707886"/>
          </a:xfrm>
          <a:prstGeom prst="rect">
            <a:avLst/>
          </a:prstGeom>
          <a:noFill/>
        </p:spPr>
        <p:txBody>
          <a:bodyPr wrap="square" rtlCol="0">
            <a:spAutoFit/>
          </a:bodyPr>
          <a:lstStyle/>
          <a:p>
            <a:pPr algn="ctr"/>
            <a:r>
              <a:rPr lang="en-US" sz="4000" dirty="0">
                <a:solidFill>
                  <a:schemeClr val="accent2">
                    <a:lumMod val="75000"/>
                  </a:schemeClr>
                </a:solidFill>
              </a:rPr>
              <a:t>NGẮT SYSTEM TICK</a:t>
            </a:r>
          </a:p>
        </p:txBody>
      </p:sp>
      <p:pic>
        <p:nvPicPr>
          <p:cNvPr id="2050" name="Picture 2">
            <a:extLst>
              <a:ext uri="{FF2B5EF4-FFF2-40B4-BE49-F238E27FC236}">
                <a16:creationId xmlns:a16="http://schemas.microsoft.com/office/drawing/2014/main" id="{5379794B-F742-46AE-820E-DEAA7674C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45" y="1251857"/>
            <a:ext cx="6805126" cy="34025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DDB12BF-5594-47F1-918B-5B075A61AF3E}"/>
              </a:ext>
            </a:extLst>
          </p:cNvPr>
          <p:cNvSpPr txBox="1"/>
          <p:nvPr/>
        </p:nvSpPr>
        <p:spPr>
          <a:xfrm>
            <a:off x="1293844" y="4824126"/>
            <a:ext cx="7458269" cy="646331"/>
          </a:xfrm>
          <a:prstGeom prst="rect">
            <a:avLst/>
          </a:prstGeom>
          <a:noFill/>
        </p:spPr>
        <p:txBody>
          <a:bodyPr wrap="square">
            <a:spAutoFit/>
          </a:bodyPr>
          <a:lstStyle/>
          <a:p>
            <a:r>
              <a:rPr lang="en-US" b="0" i="0" dirty="0" err="1">
                <a:effectLst/>
                <a:latin typeface="Cambria" panose="02040503050406030204" pitchFamily="18" charset="0"/>
                <a:ea typeface="Cambria" panose="02040503050406030204" pitchFamily="18" charset="0"/>
              </a:rPr>
              <a:t>Mỗi</a:t>
            </a:r>
            <a:r>
              <a:rPr lang="en-US" b="0" i="0" dirty="0">
                <a:effectLst/>
                <a:latin typeface="Cambria" panose="02040503050406030204" pitchFamily="18" charset="0"/>
                <a:ea typeface="Cambria" panose="02040503050406030204" pitchFamily="18" charset="0"/>
              </a:rPr>
              <a:t> 1 </a:t>
            </a:r>
            <a:r>
              <a:rPr lang="en-US" b="0" i="0" dirty="0" err="1">
                <a:effectLst/>
                <a:latin typeface="Cambria" panose="02040503050406030204" pitchFamily="18" charset="0"/>
                <a:ea typeface="Cambria" panose="02040503050406030204" pitchFamily="18" charset="0"/>
              </a:rPr>
              <a:t>ms</a:t>
            </a:r>
            <a:r>
              <a:rPr lang="en-US" b="0" i="0" dirty="0">
                <a:effectLst/>
                <a:latin typeface="Cambria" panose="02040503050406030204" pitchFamily="18" charset="0"/>
                <a:ea typeface="Cambria" panose="02040503050406030204" pitchFamily="18" charset="0"/>
              </a:rPr>
              <a:t>, </a:t>
            </a:r>
            <a:r>
              <a:rPr lang="en-US" b="0" i="0" dirty="0" err="1">
                <a:effectLst/>
                <a:latin typeface="Cambria" panose="02040503050406030204" pitchFamily="18" charset="0"/>
                <a:ea typeface="Cambria" panose="02040503050406030204" pitchFamily="18" charset="0"/>
              </a:rPr>
              <a:t>Systick</a:t>
            </a:r>
            <a:r>
              <a:rPr lang="en-US" b="0" i="0" dirty="0">
                <a:effectLst/>
                <a:latin typeface="Cambria" panose="02040503050406030204" pitchFamily="18" charset="0"/>
                <a:ea typeface="Cambria" panose="02040503050406030204" pitchFamily="18" charset="0"/>
              </a:rPr>
              <a:t> </a:t>
            </a:r>
            <a:r>
              <a:rPr lang="en-US" b="0" i="0" dirty="0" err="1">
                <a:effectLst/>
                <a:latin typeface="Cambria" panose="02040503050406030204" pitchFamily="18" charset="0"/>
                <a:ea typeface="Cambria" panose="02040503050406030204" pitchFamily="18" charset="0"/>
              </a:rPr>
              <a:t>lại</a:t>
            </a:r>
            <a:r>
              <a:rPr lang="en-US" b="0" i="0" dirty="0">
                <a:effectLst/>
                <a:latin typeface="Cambria" panose="02040503050406030204" pitchFamily="18" charset="0"/>
                <a:ea typeface="Cambria" panose="02040503050406030204" pitchFamily="18" charset="0"/>
              </a:rPr>
              <a:t> </a:t>
            </a:r>
            <a:r>
              <a:rPr lang="en-US" b="0" i="0" dirty="0" err="1">
                <a:effectLst/>
                <a:latin typeface="Cambria" panose="02040503050406030204" pitchFamily="18" charset="0"/>
                <a:ea typeface="Cambria" panose="02040503050406030204" pitchFamily="18" charset="0"/>
              </a:rPr>
              <a:t>xảy</a:t>
            </a:r>
            <a:r>
              <a:rPr lang="en-US" b="0" i="0" dirty="0">
                <a:effectLst/>
                <a:latin typeface="Cambria" panose="02040503050406030204" pitchFamily="18" charset="0"/>
                <a:ea typeface="Cambria" panose="02040503050406030204" pitchFamily="18" charset="0"/>
              </a:rPr>
              <a:t> ra </a:t>
            </a:r>
            <a:r>
              <a:rPr lang="en-US" b="0" i="0" dirty="0" err="1">
                <a:effectLst/>
                <a:latin typeface="Cambria" panose="02040503050406030204" pitchFamily="18" charset="0"/>
                <a:ea typeface="Cambria" panose="02040503050406030204" pitchFamily="18" charset="0"/>
              </a:rPr>
              <a:t>ngắt</a:t>
            </a:r>
            <a:r>
              <a:rPr lang="en-US" b="0" i="0" dirty="0">
                <a:effectLst/>
                <a:latin typeface="Cambria" panose="02040503050406030204" pitchFamily="18" charset="0"/>
                <a:ea typeface="Cambria" panose="02040503050406030204" pitchFamily="18" charset="0"/>
              </a:rPr>
              <a:t> 1 </a:t>
            </a:r>
            <a:r>
              <a:rPr lang="en-US" b="0" i="0" dirty="0" err="1">
                <a:effectLst/>
                <a:latin typeface="Cambria" panose="02040503050406030204" pitchFamily="18" charset="0"/>
                <a:ea typeface="Cambria" panose="02040503050406030204" pitchFamily="18" charset="0"/>
              </a:rPr>
              <a:t>lần</a:t>
            </a:r>
            <a:r>
              <a:rPr lang="en-US" b="0" i="0" dirty="0">
                <a:effectLst/>
                <a:latin typeface="Cambria" panose="02040503050406030204" pitchFamily="18" charset="0"/>
                <a:ea typeface="Cambria" panose="02040503050406030204" pitchFamily="18" charset="0"/>
              </a:rPr>
              <a:t> </a:t>
            </a:r>
            <a:r>
              <a:rPr lang="en-US" b="0" i="0" dirty="0" err="1">
                <a:effectLst/>
                <a:latin typeface="Cambria" panose="02040503050406030204" pitchFamily="18" charset="0"/>
                <a:ea typeface="Cambria" panose="02040503050406030204" pitchFamily="18" charset="0"/>
              </a:rPr>
              <a:t>và</a:t>
            </a:r>
            <a:r>
              <a:rPr lang="en-US" b="0" i="0" dirty="0">
                <a:effectLst/>
                <a:latin typeface="Cambria" panose="02040503050406030204" pitchFamily="18" charset="0"/>
                <a:ea typeface="Cambria" panose="02040503050406030204" pitchFamily="18" charset="0"/>
              </a:rPr>
              <a:t> </a:t>
            </a:r>
            <a:r>
              <a:rPr lang="en-US" b="0" i="0" dirty="0" err="1">
                <a:effectLst/>
                <a:latin typeface="Cambria" panose="02040503050406030204" pitchFamily="18" charset="0"/>
                <a:ea typeface="Cambria" panose="02040503050406030204" pitchFamily="18" charset="0"/>
              </a:rPr>
              <a:t>nó</a:t>
            </a:r>
            <a:r>
              <a:rPr lang="en-US" b="0" i="0" dirty="0">
                <a:effectLst/>
                <a:latin typeface="Cambria" panose="02040503050406030204" pitchFamily="18" charset="0"/>
                <a:ea typeface="Cambria" panose="02040503050406030204" pitchFamily="18" charset="0"/>
              </a:rPr>
              <a:t> </a:t>
            </a:r>
            <a:r>
              <a:rPr lang="en-US" b="0" i="0" dirty="0" err="1">
                <a:effectLst/>
                <a:latin typeface="Cambria" panose="02040503050406030204" pitchFamily="18" charset="0"/>
                <a:ea typeface="Cambria" panose="02040503050406030204" pitchFamily="18" charset="0"/>
              </a:rPr>
              <a:t>sẽ</a:t>
            </a:r>
            <a:r>
              <a:rPr lang="en-US" b="0" i="0" dirty="0">
                <a:effectLst/>
                <a:latin typeface="Cambria" panose="02040503050406030204" pitchFamily="18" charset="0"/>
                <a:ea typeface="Cambria" panose="02040503050406030204" pitchFamily="18" charset="0"/>
              </a:rPr>
              <a:t> </a:t>
            </a:r>
            <a:r>
              <a:rPr lang="en-US" b="0" i="0" dirty="0" err="1">
                <a:effectLst/>
                <a:latin typeface="Cambria" panose="02040503050406030204" pitchFamily="18" charset="0"/>
                <a:ea typeface="Cambria" panose="02040503050406030204" pitchFamily="18" charset="0"/>
              </a:rPr>
              <a:t>tăng</a:t>
            </a:r>
            <a:r>
              <a:rPr lang="en-US" b="0" i="0" dirty="0">
                <a:effectLst/>
                <a:latin typeface="Cambria" panose="02040503050406030204" pitchFamily="18" charset="0"/>
                <a:ea typeface="Cambria" panose="02040503050406030204" pitchFamily="18" charset="0"/>
              </a:rPr>
              <a:t> 1 </a:t>
            </a:r>
            <a:r>
              <a:rPr lang="en-US" b="0" i="0" dirty="0" err="1">
                <a:effectLst/>
                <a:latin typeface="Cambria" panose="02040503050406030204" pitchFamily="18" charset="0"/>
                <a:ea typeface="Cambria" panose="02040503050406030204" pitchFamily="18" charset="0"/>
              </a:rPr>
              <a:t>biến</a:t>
            </a:r>
            <a:r>
              <a:rPr lang="en-US" b="0" i="0" dirty="0">
                <a:effectLst/>
                <a:latin typeface="Cambria" panose="02040503050406030204" pitchFamily="18" charset="0"/>
                <a:ea typeface="Cambria" panose="02040503050406030204" pitchFamily="18" charset="0"/>
              </a:rPr>
              <a:t> </a:t>
            </a:r>
            <a:r>
              <a:rPr lang="en-US" b="0" i="0" dirty="0" err="1">
                <a:effectLst/>
                <a:latin typeface="Cambria" panose="02040503050406030204" pitchFamily="18" charset="0"/>
                <a:ea typeface="Cambria" panose="02040503050406030204" pitchFamily="18" charset="0"/>
              </a:rPr>
              <a:t>đếm</a:t>
            </a:r>
            <a:r>
              <a:rPr lang="en-US" b="0" i="0" dirty="0">
                <a:effectLst/>
                <a:latin typeface="Cambria" panose="02040503050406030204" pitchFamily="18" charset="0"/>
                <a:ea typeface="Cambria" panose="02040503050406030204" pitchFamily="18" charset="0"/>
              </a:rPr>
              <a:t> </a:t>
            </a:r>
            <a:r>
              <a:rPr lang="en-US" b="0" i="0" dirty="0" err="1">
                <a:effectLst/>
                <a:latin typeface="Cambria" panose="02040503050406030204" pitchFamily="18" charset="0"/>
                <a:ea typeface="Cambria" panose="02040503050406030204" pitchFamily="18" charset="0"/>
              </a:rPr>
              <a:t>thời</a:t>
            </a:r>
            <a:r>
              <a:rPr lang="en-US" b="0" i="0" dirty="0">
                <a:effectLst/>
                <a:latin typeface="Cambria" panose="02040503050406030204" pitchFamily="18" charset="0"/>
                <a:ea typeface="Cambria" panose="02040503050406030204" pitchFamily="18" charset="0"/>
              </a:rPr>
              <a:t> </a:t>
            </a:r>
            <a:r>
              <a:rPr lang="en-US" b="0" i="0" dirty="0" err="1">
                <a:effectLst/>
                <a:latin typeface="Cambria" panose="02040503050406030204" pitchFamily="18" charset="0"/>
                <a:ea typeface="Cambria" panose="02040503050406030204" pitchFamily="18" charset="0"/>
              </a:rPr>
              <a:t>gian</a:t>
            </a:r>
            <a:r>
              <a:rPr lang="en-US" b="0" i="0" dirty="0">
                <a:effectLst/>
                <a:latin typeface="Cambria" panose="02040503050406030204" pitchFamily="18" charset="0"/>
                <a:ea typeface="Cambria" panose="02040503050406030204" pitchFamily="18" charset="0"/>
              </a:rPr>
              <a:t>.</a:t>
            </a:r>
          </a:p>
          <a:p>
            <a:endParaRPr lang="en-US" dirty="0"/>
          </a:p>
        </p:txBody>
      </p:sp>
      <p:sp>
        <p:nvSpPr>
          <p:cNvPr id="9" name="TextBox 8">
            <a:extLst>
              <a:ext uri="{FF2B5EF4-FFF2-40B4-BE49-F238E27FC236}">
                <a16:creationId xmlns:a16="http://schemas.microsoft.com/office/drawing/2014/main" id="{A4E9D30D-0E3F-42E2-B95E-4AD6A45DBC99}"/>
              </a:ext>
            </a:extLst>
          </p:cNvPr>
          <p:cNvSpPr txBox="1"/>
          <p:nvPr/>
        </p:nvSpPr>
        <p:spPr>
          <a:xfrm>
            <a:off x="1293844" y="5335555"/>
            <a:ext cx="6097554" cy="1200329"/>
          </a:xfrm>
          <a:prstGeom prst="rect">
            <a:avLst/>
          </a:prstGeom>
          <a:noFill/>
        </p:spPr>
        <p:txBody>
          <a:bodyPr wrap="square">
            <a:spAutoFit/>
          </a:bodyPr>
          <a:lstStyle/>
          <a:p>
            <a:r>
              <a:rPr lang="en-US" sz="1800" dirty="0">
                <a:solidFill>
                  <a:srgbClr val="000000"/>
                </a:solidFill>
                <a:effectLst/>
                <a:latin typeface="Courier New" panose="02070309020205020404" pitchFamily="49" charset="0"/>
              </a:rPr>
              <a:t>__weak </a:t>
            </a:r>
            <a:r>
              <a:rPr lang="en-US" sz="1800" dirty="0">
                <a:solidFill>
                  <a:srgbClr val="8000FF"/>
                </a:solidFill>
                <a:effectLst/>
                <a:latin typeface="Courier New" panose="02070309020205020404" pitchFamily="49" charset="0"/>
              </a:rPr>
              <a:t>void</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HAL_IncTick</a:t>
            </a:r>
            <a:r>
              <a:rPr lang="en-US" sz="1800" b="1" dirty="0">
                <a:solidFill>
                  <a:srgbClr val="000080"/>
                </a:solidFill>
                <a:effectLst/>
                <a:latin typeface="Courier New" panose="02070309020205020404" pitchFamily="49" charset="0"/>
              </a:rPr>
              <a:t>(</a:t>
            </a:r>
            <a:r>
              <a:rPr lang="en-US" sz="1800" dirty="0">
                <a:solidFill>
                  <a:srgbClr val="8000FF"/>
                </a:solidFill>
                <a:effectLst/>
                <a:latin typeface="Courier New" panose="02070309020205020404" pitchFamily="49" charset="0"/>
              </a:rPr>
              <a:t>void</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dirty="0">
                <a:solidFill>
                  <a:srgbClr val="000000"/>
                </a:solidFill>
                <a:latin typeface="Courier New" panose="02070309020205020404" pitchFamily="49" charset="0"/>
              </a:rPr>
              <a:t>	</a:t>
            </a:r>
            <a:r>
              <a:rPr lang="en-US" sz="1800" dirty="0" err="1">
                <a:solidFill>
                  <a:srgbClr val="000000"/>
                </a:solidFill>
                <a:effectLst/>
                <a:latin typeface="Courier New" panose="02070309020205020404" pitchFamily="49" charset="0"/>
              </a:rPr>
              <a:t>uwTick</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1</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b="1" dirty="0">
                <a:solidFill>
                  <a:srgbClr val="000080"/>
                </a:solidFill>
                <a:effectLst/>
                <a:latin typeface="Courier New" panose="02070309020205020404" pitchFamily="49" charset="0"/>
              </a:rPr>
              <a:t>}</a:t>
            </a:r>
            <a:endParaRPr lang="en-US" dirty="0">
              <a:effectLst/>
            </a:endParaRPr>
          </a:p>
        </p:txBody>
      </p:sp>
    </p:spTree>
    <p:extLst>
      <p:ext uri="{BB962C8B-B14F-4D97-AF65-F5344CB8AC3E}">
        <p14:creationId xmlns:p14="http://schemas.microsoft.com/office/powerpoint/2010/main" val="2963804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EE592845-457B-4C6F-B86D-268E2186B190}"/>
              </a:ext>
            </a:extLst>
          </p:cNvPr>
          <p:cNvSpPr txBox="1"/>
          <p:nvPr/>
        </p:nvSpPr>
        <p:spPr>
          <a:xfrm>
            <a:off x="1533524" y="154541"/>
            <a:ext cx="9124950" cy="707886"/>
          </a:xfrm>
          <a:prstGeom prst="rect">
            <a:avLst/>
          </a:prstGeom>
          <a:noFill/>
        </p:spPr>
        <p:txBody>
          <a:bodyPr wrap="square" rtlCol="0">
            <a:spAutoFit/>
          </a:bodyPr>
          <a:lstStyle/>
          <a:p>
            <a:pPr algn="ctr"/>
            <a:r>
              <a:rPr lang="en-US" sz="4000" dirty="0" err="1">
                <a:solidFill>
                  <a:schemeClr val="accent2">
                    <a:lumMod val="75000"/>
                  </a:schemeClr>
                </a:solidFill>
              </a:rPr>
              <a:t>Tại</a:t>
            </a:r>
            <a:r>
              <a:rPr lang="en-US" sz="4000" dirty="0">
                <a:solidFill>
                  <a:schemeClr val="accent2">
                    <a:lumMod val="75000"/>
                  </a:schemeClr>
                </a:solidFill>
              </a:rPr>
              <a:t> </a:t>
            </a:r>
            <a:r>
              <a:rPr lang="en-US" sz="4000" dirty="0" err="1">
                <a:solidFill>
                  <a:schemeClr val="accent2">
                    <a:lumMod val="75000"/>
                  </a:schemeClr>
                </a:solidFill>
              </a:rPr>
              <a:t>sao</a:t>
            </a:r>
            <a:r>
              <a:rPr lang="en-US" sz="4000" dirty="0">
                <a:solidFill>
                  <a:schemeClr val="accent2">
                    <a:lumMod val="75000"/>
                  </a:schemeClr>
                </a:solidFill>
              </a:rPr>
              <a:t> </a:t>
            </a:r>
            <a:r>
              <a:rPr lang="en-US" sz="4000" dirty="0" err="1">
                <a:solidFill>
                  <a:schemeClr val="accent2">
                    <a:lumMod val="75000"/>
                  </a:schemeClr>
                </a:solidFill>
              </a:rPr>
              <a:t>dùng</a:t>
            </a:r>
            <a:r>
              <a:rPr lang="en-US" sz="4000" dirty="0">
                <a:solidFill>
                  <a:schemeClr val="accent2">
                    <a:lumMod val="75000"/>
                  </a:schemeClr>
                </a:solidFill>
              </a:rPr>
              <a:t> delay </a:t>
            </a:r>
            <a:r>
              <a:rPr lang="en-US" sz="4000" dirty="0" err="1">
                <a:solidFill>
                  <a:schemeClr val="accent2">
                    <a:lumMod val="75000"/>
                  </a:schemeClr>
                </a:solidFill>
              </a:rPr>
              <a:t>trong</a:t>
            </a:r>
            <a:r>
              <a:rPr lang="en-US" sz="4000" dirty="0">
                <a:solidFill>
                  <a:schemeClr val="accent2">
                    <a:lumMod val="75000"/>
                  </a:schemeClr>
                </a:solidFill>
              </a:rPr>
              <a:t> </a:t>
            </a:r>
            <a:r>
              <a:rPr lang="en-US" sz="4000" dirty="0" err="1">
                <a:solidFill>
                  <a:schemeClr val="accent2">
                    <a:lumMod val="75000"/>
                  </a:schemeClr>
                </a:solidFill>
              </a:rPr>
              <a:t>ngắt</a:t>
            </a:r>
            <a:r>
              <a:rPr lang="en-US" sz="4000" dirty="0">
                <a:solidFill>
                  <a:schemeClr val="accent2">
                    <a:lumMod val="75000"/>
                  </a:schemeClr>
                </a:solidFill>
              </a:rPr>
              <a:t> </a:t>
            </a:r>
            <a:r>
              <a:rPr lang="en-US" sz="4000" dirty="0" err="1">
                <a:solidFill>
                  <a:schemeClr val="accent2">
                    <a:lumMod val="75000"/>
                  </a:schemeClr>
                </a:solidFill>
              </a:rPr>
              <a:t>lại</a:t>
            </a:r>
            <a:r>
              <a:rPr lang="en-US" sz="4000" dirty="0">
                <a:solidFill>
                  <a:schemeClr val="accent2">
                    <a:lumMod val="75000"/>
                  </a:schemeClr>
                </a:solidFill>
              </a:rPr>
              <a:t> </a:t>
            </a:r>
            <a:r>
              <a:rPr lang="en-US" sz="4000" dirty="0" err="1">
                <a:solidFill>
                  <a:schemeClr val="accent2">
                    <a:lumMod val="75000"/>
                  </a:schemeClr>
                </a:solidFill>
              </a:rPr>
              <a:t>bị</a:t>
            </a:r>
            <a:r>
              <a:rPr lang="en-US" sz="4000" dirty="0">
                <a:solidFill>
                  <a:schemeClr val="accent2">
                    <a:lumMod val="75000"/>
                  </a:schemeClr>
                </a:solidFill>
              </a:rPr>
              <a:t> </a:t>
            </a:r>
            <a:r>
              <a:rPr lang="en-US" sz="4000" dirty="0" err="1">
                <a:solidFill>
                  <a:schemeClr val="accent2">
                    <a:lumMod val="75000"/>
                  </a:schemeClr>
                </a:solidFill>
              </a:rPr>
              <a:t>treo</a:t>
            </a:r>
            <a:r>
              <a:rPr lang="en-US" sz="4000" dirty="0">
                <a:solidFill>
                  <a:schemeClr val="accent2">
                    <a:lumMod val="75000"/>
                  </a:schemeClr>
                </a:solidFill>
              </a:rPr>
              <a:t>?</a:t>
            </a:r>
          </a:p>
        </p:txBody>
      </p:sp>
      <p:sp>
        <p:nvSpPr>
          <p:cNvPr id="5" name="TextBox 4">
            <a:extLst>
              <a:ext uri="{FF2B5EF4-FFF2-40B4-BE49-F238E27FC236}">
                <a16:creationId xmlns:a16="http://schemas.microsoft.com/office/drawing/2014/main" id="{5E2D9423-1BB4-46F2-9BE4-D233E8C6010F}"/>
              </a:ext>
            </a:extLst>
          </p:cNvPr>
          <p:cNvSpPr txBox="1"/>
          <p:nvPr/>
        </p:nvSpPr>
        <p:spPr>
          <a:xfrm>
            <a:off x="1154663" y="1692276"/>
            <a:ext cx="10200692" cy="2862322"/>
          </a:xfrm>
          <a:prstGeom prst="rect">
            <a:avLst/>
          </a:prstGeom>
          <a:noFill/>
        </p:spPr>
        <p:txBody>
          <a:bodyPr wrap="square">
            <a:spAutoFit/>
          </a:bodyPr>
          <a:lstStyle/>
          <a:p>
            <a:r>
              <a:rPr lang="en-US" sz="1800" dirty="0">
                <a:solidFill>
                  <a:srgbClr val="000000"/>
                </a:solidFill>
                <a:effectLst/>
                <a:latin typeface="Courier New" panose="02070309020205020404" pitchFamily="49" charset="0"/>
              </a:rPr>
              <a:t>__weak </a:t>
            </a:r>
            <a:r>
              <a:rPr lang="en-US" sz="1800" dirty="0">
                <a:solidFill>
                  <a:srgbClr val="8000FF"/>
                </a:solidFill>
                <a:effectLst/>
                <a:latin typeface="Courier New" panose="02070309020205020404" pitchFamily="49" charset="0"/>
              </a:rPr>
              <a:t>void</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HAL_Delay</a:t>
            </a:r>
            <a:r>
              <a:rPr lang="en-US" sz="1800" b="1" dirty="0">
                <a:solidFill>
                  <a:srgbClr val="000080"/>
                </a:solidFill>
                <a:effectLst/>
                <a:latin typeface="Courier New" panose="02070309020205020404" pitchFamily="49" charset="0"/>
              </a:rPr>
              <a:t>(</a:t>
            </a:r>
            <a:r>
              <a:rPr lang="en-US" sz="1800" dirty="0">
                <a:solidFill>
                  <a:srgbClr val="8000FF"/>
                </a:solidFill>
                <a:effectLst/>
                <a:latin typeface="Courier New" panose="02070309020205020404" pitchFamily="49" charset="0"/>
              </a:rPr>
              <a:t>uint32_t</a:t>
            </a:r>
            <a:r>
              <a:rPr lang="en-US" sz="1800" dirty="0">
                <a:solidFill>
                  <a:srgbClr val="000000"/>
                </a:solidFill>
                <a:effectLst/>
                <a:latin typeface="Courier New" panose="02070309020205020404" pitchFamily="49" charset="0"/>
              </a:rPr>
              <a:t> Delay</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dirty="0">
                <a:solidFill>
                  <a:srgbClr val="000000"/>
                </a:solidFill>
                <a:latin typeface="Courier New" panose="02070309020205020404" pitchFamily="49" charset="0"/>
              </a:rPr>
              <a:t>	</a:t>
            </a:r>
            <a:r>
              <a:rPr lang="en-US" sz="1800" dirty="0">
                <a:solidFill>
                  <a:srgbClr val="8000FF"/>
                </a:solidFill>
                <a:effectLst/>
                <a:latin typeface="Courier New" panose="02070309020205020404" pitchFamily="49" charset="0"/>
              </a:rPr>
              <a:t>uint32_t</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tickstart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HAL_GetTick</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dirty="0">
                <a:solidFill>
                  <a:srgbClr val="000000"/>
                </a:solidFill>
                <a:latin typeface="Courier New" panose="02070309020205020404" pitchFamily="49" charset="0"/>
              </a:rPr>
              <a:t>	</a:t>
            </a:r>
            <a:r>
              <a:rPr lang="en-US" sz="1800" dirty="0">
                <a:solidFill>
                  <a:srgbClr val="8000FF"/>
                </a:solidFill>
                <a:effectLst/>
                <a:latin typeface="Courier New" panose="02070309020205020404" pitchFamily="49" charset="0"/>
              </a:rPr>
              <a:t>uint32_t</a:t>
            </a:r>
            <a:r>
              <a:rPr lang="en-US" sz="1800" dirty="0">
                <a:solidFill>
                  <a:srgbClr val="000000"/>
                </a:solidFill>
                <a:effectLst/>
                <a:latin typeface="Courier New" panose="02070309020205020404" pitchFamily="49" charset="0"/>
              </a:rPr>
              <a:t> wait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Delay</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a:solidFill>
                  <a:srgbClr val="008000"/>
                </a:solidFill>
                <a:effectLst/>
                <a:latin typeface="Courier New" panose="02070309020205020404" pitchFamily="49" charset="0"/>
              </a:rPr>
              <a:t>/* Add a </a:t>
            </a:r>
            <a:r>
              <a:rPr lang="en-US" sz="1800" dirty="0" err="1">
                <a:solidFill>
                  <a:srgbClr val="008000"/>
                </a:solidFill>
                <a:effectLst/>
                <a:latin typeface="Courier New" panose="02070309020205020404" pitchFamily="49" charset="0"/>
              </a:rPr>
              <a:t>freq</a:t>
            </a:r>
            <a:r>
              <a:rPr lang="en-US" sz="1800" dirty="0">
                <a:solidFill>
                  <a:srgbClr val="008000"/>
                </a:solidFill>
                <a:effectLst/>
                <a:latin typeface="Courier New" panose="02070309020205020404" pitchFamily="49" charset="0"/>
              </a:rPr>
              <a:t> to 	guarantee minimum wait */</a:t>
            </a:r>
            <a:r>
              <a:rPr lang="en-US" sz="1800" dirty="0">
                <a:solidFill>
                  <a:srgbClr val="000000"/>
                </a:solidFill>
                <a:effectLst/>
                <a:latin typeface="Courier New" panose="02070309020205020404" pitchFamily="49" charset="0"/>
              </a:rPr>
              <a:t> </a:t>
            </a:r>
          </a:p>
          <a:p>
            <a:r>
              <a:rPr lang="en-US" b="1" dirty="0">
                <a:solidFill>
                  <a:srgbClr val="000000"/>
                </a:solidFill>
                <a:latin typeface="Courier New" panose="02070309020205020404" pitchFamily="49" charset="0"/>
              </a:rPr>
              <a:t>	</a:t>
            </a:r>
            <a:r>
              <a:rPr lang="en-US" sz="1800" b="1" dirty="0">
                <a:solidFill>
                  <a:srgbClr val="0000FF"/>
                </a:solidFill>
                <a:effectLst/>
                <a:latin typeface="Courier New" panose="02070309020205020404" pitchFamily="49" charset="0"/>
              </a:rPr>
              <a:t>if</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wait </a:t>
            </a:r>
            <a:r>
              <a:rPr lang="en-US" sz="1800" b="1" dirty="0">
                <a:solidFill>
                  <a:srgbClr val="000080"/>
                </a:solidFill>
                <a:effectLst/>
                <a:latin typeface="Courier New" panose="02070309020205020404" pitchFamily="49" charset="0"/>
              </a:rPr>
              <a:t>&lt;</a:t>
            </a:r>
            <a:r>
              <a:rPr lang="en-US" sz="1800" dirty="0">
                <a:solidFill>
                  <a:srgbClr val="000000"/>
                </a:solidFill>
                <a:effectLst/>
                <a:latin typeface="Courier New" panose="02070309020205020404" pitchFamily="49" charset="0"/>
              </a:rPr>
              <a:t> HAL_MAX_DELAY</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b="1" dirty="0">
                <a:solidFill>
                  <a:srgbClr val="000000"/>
                </a:solidFill>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dirty="0">
                <a:solidFill>
                  <a:srgbClr val="000000"/>
                </a:solidFill>
                <a:latin typeface="Courier New" panose="02070309020205020404" pitchFamily="49" charset="0"/>
              </a:rPr>
              <a:t>		</a:t>
            </a:r>
            <a:r>
              <a:rPr lang="en-US" sz="1800" dirty="0">
                <a:solidFill>
                  <a:srgbClr val="000000"/>
                </a:solidFill>
                <a:effectLst/>
                <a:latin typeface="Courier New" panose="02070309020205020404" pitchFamily="49" charset="0"/>
              </a:rPr>
              <a:t>wait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8000FF"/>
                </a:solidFill>
                <a:effectLst/>
                <a:latin typeface="Courier New" panose="02070309020205020404" pitchFamily="49" charset="0"/>
              </a:rPr>
              <a:t>uint32_t</a:t>
            </a:r>
            <a:r>
              <a:rPr lang="en-US" sz="1800" b="1" dirty="0">
                <a:solidFill>
                  <a:srgbClr val="000080"/>
                </a:solidFill>
                <a:effectLst/>
                <a:latin typeface="Courier New" panose="02070309020205020404" pitchFamily="49" charset="0"/>
              </a:rPr>
              <a:t>)(</a:t>
            </a:r>
            <a:r>
              <a:rPr lang="en-US" sz="1800" dirty="0" err="1">
                <a:solidFill>
                  <a:srgbClr val="000000"/>
                </a:solidFill>
                <a:effectLst/>
                <a:latin typeface="Courier New" panose="02070309020205020404" pitchFamily="49" charset="0"/>
              </a:rPr>
              <a:t>uwTickFreq</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endParaRPr lang="en-US" dirty="0">
              <a:solidFill>
                <a:srgbClr val="000000"/>
              </a:solidFill>
              <a:latin typeface="Courier New" panose="02070309020205020404" pitchFamily="49" charset="0"/>
            </a:endParaRPr>
          </a:p>
          <a:p>
            <a:r>
              <a:rPr lang="en-US" sz="1800" b="1"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b="1" dirty="0">
                <a:solidFill>
                  <a:srgbClr val="000000"/>
                </a:solidFill>
                <a:latin typeface="Courier New" panose="02070309020205020404" pitchFamily="49" charset="0"/>
              </a:rPr>
              <a:t>	</a:t>
            </a:r>
            <a:r>
              <a:rPr lang="en-US" sz="1800" b="1" dirty="0">
                <a:solidFill>
                  <a:srgbClr val="0000FF"/>
                </a:solidFill>
                <a:effectLst/>
                <a:latin typeface="Courier New" panose="02070309020205020404" pitchFamily="49" charset="0"/>
              </a:rPr>
              <a:t>while</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err="1">
                <a:solidFill>
                  <a:srgbClr val="000000"/>
                </a:solidFill>
                <a:effectLst/>
                <a:latin typeface="Courier New" panose="02070309020205020404" pitchFamily="49" charset="0"/>
              </a:rPr>
              <a:t>HAL_GetTick</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tickstart</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&lt;</a:t>
            </a:r>
            <a:r>
              <a:rPr lang="en-US" sz="1800" dirty="0">
                <a:solidFill>
                  <a:srgbClr val="000000"/>
                </a:solidFill>
                <a:effectLst/>
                <a:latin typeface="Courier New" panose="02070309020205020404" pitchFamily="49" charset="0"/>
              </a:rPr>
              <a:t> wait</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r>
              <a:rPr lang="en-US" sz="1800" b="1" dirty="0">
                <a:solidFill>
                  <a:srgbClr val="000080"/>
                </a:solidFill>
                <a:effectLst/>
                <a:latin typeface="Courier New" panose="02070309020205020404" pitchFamily="49" charset="0"/>
              </a:rPr>
              <a:t>}</a:t>
            </a:r>
            <a:endParaRPr lang="en-US" dirty="0">
              <a:effectLst/>
            </a:endParaRPr>
          </a:p>
        </p:txBody>
      </p:sp>
      <p:sp>
        <p:nvSpPr>
          <p:cNvPr id="7" name="TextBox 6">
            <a:extLst>
              <a:ext uri="{FF2B5EF4-FFF2-40B4-BE49-F238E27FC236}">
                <a16:creationId xmlns:a16="http://schemas.microsoft.com/office/drawing/2014/main" id="{395329D6-3F9B-4AF9-8CB3-44EBF514FEB4}"/>
              </a:ext>
            </a:extLst>
          </p:cNvPr>
          <p:cNvSpPr txBox="1"/>
          <p:nvPr/>
        </p:nvSpPr>
        <p:spPr>
          <a:xfrm>
            <a:off x="1154663" y="1210260"/>
            <a:ext cx="6097554" cy="369332"/>
          </a:xfrm>
          <a:prstGeom prst="rect">
            <a:avLst/>
          </a:prstGeom>
          <a:noFill/>
        </p:spPr>
        <p:txBody>
          <a:bodyPr wrap="square">
            <a:spAutoFit/>
          </a:bodyPr>
          <a:lstStyle/>
          <a:p>
            <a:pPr algn="just" fontAlgn="base"/>
            <a:r>
              <a:rPr lang="en-US" b="1" i="0" dirty="0" err="1">
                <a:effectLst/>
                <a:latin typeface="Cambria" panose="02040503050406030204" pitchFamily="18" charset="0"/>
                <a:ea typeface="Cambria" panose="02040503050406030204" pitchFamily="18" charset="0"/>
              </a:rPr>
              <a:t>Nguyên</a:t>
            </a:r>
            <a:r>
              <a:rPr lang="en-US" b="1" i="0" dirty="0">
                <a:effectLst/>
                <a:latin typeface="Cambria" panose="02040503050406030204" pitchFamily="18" charset="0"/>
                <a:ea typeface="Cambria" panose="02040503050406030204" pitchFamily="18" charset="0"/>
              </a:rPr>
              <a:t> </a:t>
            </a:r>
            <a:r>
              <a:rPr lang="en-US" b="1" i="0" dirty="0" err="1">
                <a:effectLst/>
                <a:latin typeface="Cambria" panose="02040503050406030204" pitchFamily="18" charset="0"/>
                <a:ea typeface="Cambria" panose="02040503050406030204" pitchFamily="18" charset="0"/>
              </a:rPr>
              <a:t>mẫu</a:t>
            </a:r>
            <a:r>
              <a:rPr lang="en-US" b="1" i="0" dirty="0">
                <a:effectLst/>
                <a:latin typeface="Cambria" panose="02040503050406030204" pitchFamily="18" charset="0"/>
                <a:ea typeface="Cambria" panose="02040503050406030204" pitchFamily="18" charset="0"/>
              </a:rPr>
              <a:t> </a:t>
            </a:r>
            <a:r>
              <a:rPr lang="en-US" b="1" i="0" dirty="0" err="1">
                <a:effectLst/>
                <a:latin typeface="Cambria" panose="02040503050406030204" pitchFamily="18" charset="0"/>
                <a:ea typeface="Cambria" panose="02040503050406030204" pitchFamily="18" charset="0"/>
              </a:rPr>
              <a:t>hàm</a:t>
            </a:r>
            <a:r>
              <a:rPr lang="en-US" b="1" i="0" dirty="0">
                <a:effectLst/>
                <a:latin typeface="Cambria" panose="02040503050406030204" pitchFamily="18" charset="0"/>
                <a:ea typeface="Cambria" panose="02040503050406030204" pitchFamily="18" charset="0"/>
              </a:rPr>
              <a:t> </a:t>
            </a:r>
            <a:r>
              <a:rPr lang="en-US" b="1" i="0" dirty="0" err="1">
                <a:effectLst/>
                <a:latin typeface="Cambria" panose="02040503050406030204" pitchFamily="18" charset="0"/>
                <a:ea typeface="Cambria" panose="02040503050406030204" pitchFamily="18" charset="0"/>
              </a:rPr>
              <a:t>HAL_Delay</a:t>
            </a:r>
            <a:endParaRPr lang="en-US" b="1" i="0" dirty="0">
              <a:effectLst/>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4262D070-1194-4A7A-B701-CA3C939020FC}"/>
              </a:ext>
            </a:extLst>
          </p:cNvPr>
          <p:cNvSpPr txBox="1"/>
          <p:nvPr/>
        </p:nvSpPr>
        <p:spPr>
          <a:xfrm>
            <a:off x="1154663" y="4667282"/>
            <a:ext cx="9864790" cy="2031325"/>
          </a:xfrm>
          <a:prstGeom prst="rect">
            <a:avLst/>
          </a:prstGeom>
          <a:noFill/>
        </p:spPr>
        <p:txBody>
          <a:bodyPr wrap="square">
            <a:spAutoFit/>
          </a:bodyPr>
          <a:lstStyle/>
          <a:p>
            <a:pPr algn="just" fontAlgn="base"/>
            <a:r>
              <a:rPr lang="en-US" b="0" i="0" dirty="0">
                <a:effectLst/>
                <a:latin typeface="times new roman" panose="02020603050405020304" pitchFamily="18" charset="0"/>
              </a:rPr>
              <a:t>Khi </a:t>
            </a:r>
            <a:r>
              <a:rPr lang="en-US" b="0" i="0" dirty="0" err="1">
                <a:effectLst/>
                <a:latin typeface="times new roman" panose="02020603050405020304" pitchFamily="18" charset="0"/>
              </a:rPr>
              <a:t>đang</a:t>
            </a:r>
            <a:r>
              <a:rPr lang="en-US" b="0" i="0" dirty="0">
                <a:effectLst/>
                <a:latin typeface="times new roman" panose="02020603050405020304" pitchFamily="18" charset="0"/>
              </a:rPr>
              <a:t> </a:t>
            </a:r>
            <a:r>
              <a:rPr lang="en-US" b="0" i="0" dirty="0" err="1">
                <a:effectLst/>
                <a:latin typeface="times new roman" panose="02020603050405020304" pitchFamily="18" charset="0"/>
              </a:rPr>
              <a:t>thực</a:t>
            </a:r>
            <a:r>
              <a:rPr lang="en-US" b="0" i="0" dirty="0">
                <a:effectLst/>
                <a:latin typeface="times new roman" panose="02020603050405020304" pitchFamily="18" charset="0"/>
              </a:rPr>
              <a:t> </a:t>
            </a:r>
            <a:r>
              <a:rPr lang="en-US" b="0" i="0" dirty="0" err="1">
                <a:effectLst/>
                <a:latin typeface="times new roman" panose="02020603050405020304" pitchFamily="18" charset="0"/>
              </a:rPr>
              <a:t>hiện</a:t>
            </a:r>
            <a:r>
              <a:rPr lang="en-US" b="0" i="0" dirty="0">
                <a:effectLst/>
                <a:latin typeface="times new roman" panose="02020603050405020304" pitchFamily="18" charset="0"/>
              </a:rPr>
              <a:t> </a:t>
            </a:r>
            <a:r>
              <a:rPr lang="en-US" b="0" i="0" dirty="0" err="1">
                <a:effectLst/>
                <a:latin typeface="times new roman" panose="02020603050405020304" pitchFamily="18" charset="0"/>
              </a:rPr>
              <a:t>chương</a:t>
            </a:r>
            <a:r>
              <a:rPr lang="en-US" b="0" i="0" dirty="0">
                <a:effectLst/>
                <a:latin typeface="times new roman" panose="02020603050405020304" pitchFamily="18" charset="0"/>
              </a:rPr>
              <a:t> </a:t>
            </a:r>
            <a:r>
              <a:rPr lang="en-US" b="0" i="0" dirty="0" err="1">
                <a:effectLst/>
                <a:latin typeface="times new roman" panose="02020603050405020304" pitchFamily="18" charset="0"/>
              </a:rPr>
              <a:t>trình</a:t>
            </a:r>
            <a:r>
              <a:rPr lang="en-US" b="0" i="0" dirty="0">
                <a:effectLst/>
                <a:latin typeface="times new roman" panose="02020603050405020304" pitchFamily="18" charset="0"/>
              </a:rPr>
              <a:t> </a:t>
            </a:r>
            <a:r>
              <a:rPr lang="en-US" b="0" i="0" dirty="0" err="1">
                <a:effectLst/>
                <a:latin typeface="times new roman" panose="02020603050405020304" pitchFamily="18" charset="0"/>
              </a:rPr>
              <a:t>ngắt</a:t>
            </a:r>
            <a:r>
              <a:rPr lang="en-US" b="0" i="0" dirty="0">
                <a:effectLst/>
                <a:latin typeface="times new roman" panose="02020603050405020304" pitchFamily="18" charset="0"/>
              </a:rPr>
              <a:t>, </a:t>
            </a:r>
            <a:r>
              <a:rPr lang="en-US" b="0" i="0" dirty="0" err="1">
                <a:effectLst/>
                <a:latin typeface="times new roman" panose="02020603050405020304" pitchFamily="18" charset="0"/>
              </a:rPr>
              <a:t>nếu</a:t>
            </a:r>
            <a:r>
              <a:rPr lang="en-US" b="0" i="0" dirty="0">
                <a:effectLst/>
                <a:latin typeface="times new roman" panose="02020603050405020304" pitchFamily="18" charset="0"/>
              </a:rPr>
              <a:t> </a:t>
            </a:r>
            <a:r>
              <a:rPr lang="en-US" b="0" i="0" dirty="0" err="1">
                <a:effectLst/>
                <a:latin typeface="times new roman" panose="02020603050405020304" pitchFamily="18" charset="0"/>
              </a:rPr>
              <a:t>chúng</a:t>
            </a:r>
            <a:r>
              <a:rPr lang="en-US" b="0" i="0" dirty="0">
                <a:effectLst/>
                <a:latin typeface="times new roman" panose="02020603050405020304" pitchFamily="18" charset="0"/>
              </a:rPr>
              <a:t> ta </a:t>
            </a:r>
            <a:r>
              <a:rPr lang="en-US" b="0" i="0" dirty="0" err="1">
                <a:effectLst/>
                <a:latin typeface="times new roman" panose="02020603050405020304" pitchFamily="18" charset="0"/>
              </a:rPr>
              <a:t>gọi</a:t>
            </a:r>
            <a:r>
              <a:rPr lang="en-US" b="0" i="0" dirty="0">
                <a:effectLst/>
                <a:latin typeface="times new roman" panose="02020603050405020304" pitchFamily="18" charset="0"/>
              </a:rPr>
              <a:t> </a:t>
            </a:r>
            <a:r>
              <a:rPr lang="en-US" b="0" i="0" dirty="0" err="1">
                <a:effectLst/>
                <a:latin typeface="times new roman" panose="02020603050405020304" pitchFamily="18" charset="0"/>
              </a:rPr>
              <a:t>hàm</a:t>
            </a:r>
            <a:r>
              <a:rPr lang="en-US" b="0" i="0" dirty="0">
                <a:effectLst/>
                <a:latin typeface="times new roman" panose="02020603050405020304" pitchFamily="18" charset="0"/>
              </a:rPr>
              <a:t> </a:t>
            </a:r>
            <a:r>
              <a:rPr lang="en-US" b="0" i="0" dirty="0" err="1">
                <a:effectLst/>
                <a:latin typeface="times new roman" panose="02020603050405020304" pitchFamily="18" charset="0"/>
              </a:rPr>
              <a:t>HAL_Delay</a:t>
            </a:r>
            <a:r>
              <a:rPr lang="en-US" b="0" i="0" dirty="0">
                <a:effectLst/>
                <a:latin typeface="times new roman" panose="02020603050405020304" pitchFamily="18" charset="0"/>
              </a:rPr>
              <a:t> (</a:t>
            </a:r>
            <a:r>
              <a:rPr lang="en-US" b="0" i="0" dirty="0" err="1">
                <a:effectLst/>
                <a:latin typeface="times new roman" panose="02020603050405020304" pitchFamily="18" charset="0"/>
              </a:rPr>
              <a:t>nếu</a:t>
            </a:r>
            <a:r>
              <a:rPr lang="en-US" b="0" i="0" dirty="0">
                <a:effectLst/>
                <a:latin typeface="times new roman" panose="02020603050405020304" pitchFamily="18" charset="0"/>
              </a:rPr>
              <a:t> </a:t>
            </a:r>
            <a:r>
              <a:rPr lang="en-US" b="0" i="0" dirty="0" err="1">
                <a:effectLst/>
                <a:latin typeface="times new roman" panose="02020603050405020304" pitchFamily="18" charset="0"/>
              </a:rPr>
              <a:t>ngắt</a:t>
            </a:r>
            <a:r>
              <a:rPr lang="en-US" b="0" i="0" dirty="0">
                <a:effectLst/>
                <a:latin typeface="times new roman" panose="02020603050405020304" pitchFamily="18" charset="0"/>
              </a:rPr>
              <a:t> </a:t>
            </a:r>
            <a:r>
              <a:rPr lang="en-US" b="0" i="0" dirty="0" err="1">
                <a:effectLst/>
                <a:latin typeface="times new roman" panose="02020603050405020304" pitchFamily="18" charset="0"/>
              </a:rPr>
              <a:t>có</a:t>
            </a:r>
            <a:r>
              <a:rPr lang="en-US" b="0" i="0" dirty="0">
                <a:effectLst/>
                <a:latin typeface="times new roman" panose="02020603050405020304" pitchFamily="18" charset="0"/>
              </a:rPr>
              <a:t> </a:t>
            </a:r>
            <a:r>
              <a:rPr lang="en-US" b="0" i="0" dirty="0" err="1">
                <a:effectLst/>
                <a:latin typeface="times new roman" panose="02020603050405020304" pitchFamily="18" charset="0"/>
              </a:rPr>
              <a:t>cùng</a:t>
            </a:r>
            <a:r>
              <a:rPr lang="en-US" b="0" i="0" dirty="0">
                <a:effectLst/>
                <a:latin typeface="times new roman" panose="02020603050405020304" pitchFamily="18" charset="0"/>
              </a:rPr>
              <a:t> </a:t>
            </a:r>
            <a:r>
              <a:rPr lang="en-US" b="0" i="0" dirty="0" err="1">
                <a:effectLst/>
                <a:latin typeface="times new roman" panose="02020603050405020304" pitchFamily="18" charset="0"/>
              </a:rPr>
              <a:t>mức</a:t>
            </a:r>
            <a:r>
              <a:rPr lang="en-US" b="0" i="0" dirty="0">
                <a:effectLst/>
                <a:latin typeface="times new roman" panose="02020603050405020304" pitchFamily="18" charset="0"/>
              </a:rPr>
              <a:t> </a:t>
            </a:r>
            <a:r>
              <a:rPr lang="en-US" b="0" i="0" dirty="0" err="1">
                <a:effectLst/>
                <a:latin typeface="times new roman" panose="02020603050405020304" pitchFamily="18" charset="0"/>
              </a:rPr>
              <a:t>ưu</a:t>
            </a:r>
            <a:r>
              <a:rPr lang="en-US" b="0" i="0" dirty="0">
                <a:effectLst/>
                <a:latin typeface="times new roman" panose="02020603050405020304" pitchFamily="18" charset="0"/>
              </a:rPr>
              <a:t> </a:t>
            </a:r>
            <a:r>
              <a:rPr lang="en-US" b="0" i="0" dirty="0" err="1">
                <a:effectLst/>
                <a:latin typeface="times new roman" panose="02020603050405020304" pitchFamily="18" charset="0"/>
              </a:rPr>
              <a:t>tiên</a:t>
            </a:r>
            <a:r>
              <a:rPr lang="en-US" b="0" i="0" dirty="0">
                <a:effectLst/>
                <a:latin typeface="times new roman" panose="02020603050405020304" pitchFamily="18" charset="0"/>
              </a:rPr>
              <a:t> </a:t>
            </a:r>
            <a:r>
              <a:rPr lang="en-US" b="0" i="0" dirty="0" err="1">
                <a:effectLst/>
                <a:latin typeface="times new roman" panose="02020603050405020304" pitchFamily="18" charset="0"/>
              </a:rPr>
              <a:t>với</a:t>
            </a:r>
            <a:r>
              <a:rPr lang="en-US" b="0" i="0" dirty="0">
                <a:effectLst/>
                <a:latin typeface="times new roman" panose="02020603050405020304" pitchFamily="18" charset="0"/>
              </a:rPr>
              <a:t> </a:t>
            </a:r>
            <a:r>
              <a:rPr lang="en-US" b="0" i="0" dirty="0" err="1">
                <a:effectLst/>
                <a:latin typeface="times new roman" panose="02020603050405020304" pitchFamily="18" charset="0"/>
              </a:rPr>
              <a:t>systick</a:t>
            </a:r>
            <a:r>
              <a:rPr lang="en-US" b="0" i="0" dirty="0">
                <a:effectLst/>
                <a:latin typeface="times new roman" panose="02020603050405020304" pitchFamily="18" charset="0"/>
              </a:rPr>
              <a:t>) </a:t>
            </a:r>
            <a:r>
              <a:rPr lang="en-US" b="0" i="0" dirty="0" err="1">
                <a:effectLst/>
                <a:latin typeface="times new roman" panose="02020603050405020304" pitchFamily="18" charset="0"/>
              </a:rPr>
              <a:t>thì</a:t>
            </a:r>
            <a:r>
              <a:rPr lang="en-US" b="0" i="0" dirty="0">
                <a:effectLst/>
                <a:latin typeface="times new roman" panose="02020603050405020304" pitchFamily="18" charset="0"/>
              </a:rPr>
              <a:t> </a:t>
            </a:r>
            <a:r>
              <a:rPr lang="en-US" b="0" i="0" dirty="0" err="1">
                <a:effectLst/>
                <a:latin typeface="times new roman" panose="02020603050405020304" pitchFamily="18" charset="0"/>
              </a:rPr>
              <a:t>chương</a:t>
            </a:r>
            <a:r>
              <a:rPr lang="en-US" b="0" i="0" dirty="0">
                <a:effectLst/>
                <a:latin typeface="times new roman" panose="02020603050405020304" pitchFamily="18" charset="0"/>
              </a:rPr>
              <a:t> </a:t>
            </a:r>
            <a:r>
              <a:rPr lang="en-US" b="0" i="0" dirty="0" err="1">
                <a:effectLst/>
                <a:latin typeface="times new roman" panose="02020603050405020304" pitchFamily="18" charset="0"/>
              </a:rPr>
              <a:t>trình</a:t>
            </a:r>
            <a:r>
              <a:rPr lang="en-US" b="0" i="0" dirty="0">
                <a:effectLst/>
                <a:latin typeface="times new roman" panose="02020603050405020304" pitchFamily="18" charset="0"/>
              </a:rPr>
              <a:t> </a:t>
            </a:r>
            <a:r>
              <a:rPr lang="en-US" b="0" i="0" dirty="0" err="1">
                <a:effectLst/>
                <a:latin typeface="times new roman" panose="02020603050405020304" pitchFamily="18" charset="0"/>
              </a:rPr>
              <a:t>sẽ</a:t>
            </a:r>
            <a:r>
              <a:rPr lang="en-US" b="0" i="0" dirty="0">
                <a:effectLst/>
                <a:latin typeface="times new roman" panose="02020603050405020304" pitchFamily="18" charset="0"/>
              </a:rPr>
              <a:t> </a:t>
            </a:r>
            <a:r>
              <a:rPr lang="en-US" b="0" i="0" dirty="0" err="1">
                <a:effectLst/>
                <a:latin typeface="times new roman" panose="02020603050405020304" pitchFamily="18" charset="0"/>
              </a:rPr>
              <a:t>đợi</a:t>
            </a:r>
            <a:r>
              <a:rPr lang="en-US" b="0" i="0" dirty="0">
                <a:effectLst/>
                <a:latin typeface="times new roman" panose="02020603050405020304" pitchFamily="18" charset="0"/>
              </a:rPr>
              <a:t> </a:t>
            </a:r>
            <a:r>
              <a:rPr lang="en-US" b="0" i="0" dirty="0" err="1">
                <a:effectLst/>
                <a:latin typeface="times new roman" panose="02020603050405020304" pitchFamily="18" charset="0"/>
              </a:rPr>
              <a:t>trong</a:t>
            </a:r>
            <a:r>
              <a:rPr lang="en-US" b="0" i="0" dirty="0">
                <a:effectLst/>
                <a:latin typeface="times new roman" panose="02020603050405020304" pitchFamily="18" charset="0"/>
              </a:rPr>
              <a:t> </a:t>
            </a:r>
            <a:r>
              <a:rPr lang="en-US" b="0" i="0" dirty="0" err="1">
                <a:effectLst/>
                <a:latin typeface="times new roman" panose="02020603050405020304" pitchFamily="18" charset="0"/>
              </a:rPr>
              <a:t>vòng</a:t>
            </a:r>
            <a:r>
              <a:rPr lang="en-US" b="0" i="0" dirty="0">
                <a:effectLst/>
                <a:latin typeface="times new roman" panose="02020603050405020304" pitchFamily="18" charset="0"/>
              </a:rPr>
              <a:t> </a:t>
            </a:r>
            <a:r>
              <a:rPr lang="en-US" b="0" i="0" dirty="0" err="1">
                <a:effectLst/>
                <a:latin typeface="times new roman" panose="02020603050405020304" pitchFamily="18" charset="0"/>
              </a:rPr>
              <a:t>lặp</a:t>
            </a:r>
            <a:r>
              <a:rPr lang="en-US" b="0" i="0" dirty="0">
                <a:effectLst/>
                <a:latin typeface="times new roman" panose="02020603050405020304" pitchFamily="18" charset="0"/>
              </a:rPr>
              <a:t> </a:t>
            </a:r>
            <a:r>
              <a:rPr lang="en-US" sz="1800" b="1" dirty="0">
                <a:solidFill>
                  <a:srgbClr val="0000FF"/>
                </a:solidFill>
                <a:effectLst/>
                <a:latin typeface="Courier New" panose="02070309020205020404" pitchFamily="49" charset="0"/>
              </a:rPr>
              <a:t>while</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err="1">
                <a:solidFill>
                  <a:srgbClr val="000000"/>
                </a:solidFill>
                <a:effectLst/>
                <a:latin typeface="Courier New" panose="02070309020205020404" pitchFamily="49" charset="0"/>
              </a:rPr>
              <a:t>HAL_GetTick</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tickstart</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&lt;</a:t>
            </a:r>
            <a:r>
              <a:rPr lang="en-US" sz="1800" dirty="0">
                <a:solidFill>
                  <a:srgbClr val="000000"/>
                </a:solidFill>
                <a:effectLst/>
                <a:latin typeface="Courier New" panose="02070309020205020404" pitchFamily="49" charset="0"/>
              </a:rPr>
              <a:t> wait</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b="1" dirty="0">
                <a:solidFill>
                  <a:srgbClr val="000000"/>
                </a:solidFill>
                <a:latin typeface="Courier New" panose="02070309020205020404" pitchFamily="49" charset="0"/>
              </a:rPr>
              <a:t>. </a:t>
            </a:r>
            <a:r>
              <a:rPr lang="en-US" dirty="0" err="1">
                <a:latin typeface="times new roman" panose="02020603050405020304" pitchFamily="18" charset="0"/>
              </a:rPr>
              <a:t>Tuy</a:t>
            </a:r>
            <a:r>
              <a:rPr lang="en-US" dirty="0">
                <a:latin typeface="times new roman" panose="02020603050405020304" pitchFamily="18" charset="0"/>
              </a:rPr>
              <a:t> </a:t>
            </a:r>
            <a:r>
              <a:rPr lang="en-US" dirty="0" err="1">
                <a:latin typeface="times new roman" panose="02020603050405020304" pitchFamily="18" charset="0"/>
              </a:rPr>
              <a:t>nhiên</a:t>
            </a:r>
            <a:r>
              <a:rPr lang="en-US" dirty="0">
                <a:latin typeface="times new roman" panose="02020603050405020304" pitchFamily="18" charset="0"/>
              </a:rPr>
              <a:t> do </a:t>
            </a:r>
            <a:r>
              <a:rPr lang="en-US" dirty="0" err="1">
                <a:latin typeface="times new roman" panose="02020603050405020304" pitchFamily="18" charset="0"/>
              </a:rPr>
              <a:t>có</a:t>
            </a:r>
            <a:r>
              <a:rPr lang="en-US" dirty="0">
                <a:latin typeface="times new roman" panose="02020603050405020304" pitchFamily="18" charset="0"/>
              </a:rPr>
              <a:t> </a:t>
            </a:r>
            <a:r>
              <a:rPr lang="en-US" dirty="0" err="1">
                <a:latin typeface="times new roman" panose="02020603050405020304" pitchFamily="18" charset="0"/>
              </a:rPr>
              <a:t>cùng</a:t>
            </a:r>
            <a:r>
              <a:rPr lang="en-US" dirty="0">
                <a:latin typeface="times new roman" panose="02020603050405020304" pitchFamily="18" charset="0"/>
              </a:rPr>
              <a:t> </a:t>
            </a:r>
            <a:r>
              <a:rPr lang="en-US" dirty="0" err="1">
                <a:latin typeface="times new roman" panose="02020603050405020304" pitchFamily="18" charset="0"/>
              </a:rPr>
              <a:t>mức</a:t>
            </a:r>
            <a:r>
              <a:rPr lang="en-US" dirty="0">
                <a:latin typeface="times new roman" panose="02020603050405020304" pitchFamily="18" charset="0"/>
              </a:rPr>
              <a:t> </a:t>
            </a:r>
            <a:r>
              <a:rPr lang="en-US" dirty="0" err="1">
                <a:latin typeface="times new roman" panose="02020603050405020304" pitchFamily="18" charset="0"/>
              </a:rPr>
              <a:t>ưu</a:t>
            </a:r>
            <a:r>
              <a:rPr lang="en-US" dirty="0">
                <a:latin typeface="times new roman" panose="02020603050405020304" pitchFamily="18" charset="0"/>
              </a:rPr>
              <a:t> </a:t>
            </a:r>
            <a:r>
              <a:rPr lang="en-US" dirty="0" err="1">
                <a:latin typeface="times new roman" panose="02020603050405020304" pitchFamily="18" charset="0"/>
              </a:rPr>
              <a:t>tiên</a:t>
            </a:r>
            <a:r>
              <a:rPr lang="en-US" dirty="0">
                <a:latin typeface="times new roman" panose="02020603050405020304" pitchFamily="18" charset="0"/>
              </a:rPr>
              <a:t> </a:t>
            </a:r>
            <a:r>
              <a:rPr lang="en-US" dirty="0" err="1">
                <a:latin typeface="times new roman" panose="02020603050405020304" pitchFamily="18" charset="0"/>
              </a:rPr>
              <a:t>nên</a:t>
            </a:r>
            <a:r>
              <a:rPr lang="en-US" dirty="0">
                <a:latin typeface="times new roman" panose="02020603050405020304" pitchFamily="18" charset="0"/>
              </a:rPr>
              <a:t> </a:t>
            </a:r>
            <a:r>
              <a:rPr lang="en-US" dirty="0" err="1">
                <a:latin typeface="times new roman" panose="02020603050405020304" pitchFamily="18" charset="0"/>
              </a:rPr>
              <a:t>chương</a:t>
            </a:r>
            <a:r>
              <a:rPr lang="en-US" dirty="0">
                <a:latin typeface="times new roman" panose="02020603050405020304" pitchFamily="18" charset="0"/>
              </a:rPr>
              <a:t> </a:t>
            </a:r>
            <a:r>
              <a:rPr lang="en-US" dirty="0" err="1">
                <a:latin typeface="times new roman" panose="02020603050405020304" pitchFamily="18" charset="0"/>
              </a:rPr>
              <a:t>trình</a:t>
            </a:r>
            <a:r>
              <a:rPr lang="en-US" dirty="0">
                <a:latin typeface="times new roman" panose="02020603050405020304" pitchFamily="18" charset="0"/>
              </a:rPr>
              <a:t> </a:t>
            </a:r>
            <a:r>
              <a:rPr lang="en-US" dirty="0" err="1">
                <a:latin typeface="times new roman" panose="02020603050405020304" pitchFamily="18" charset="0"/>
              </a:rPr>
              <a:t>không</a:t>
            </a:r>
            <a:r>
              <a:rPr lang="en-US" dirty="0">
                <a:latin typeface="times new roman" panose="02020603050405020304" pitchFamily="18" charset="0"/>
              </a:rPr>
              <a:t> </a:t>
            </a:r>
            <a:r>
              <a:rPr lang="en-US" dirty="0" err="1">
                <a:latin typeface="times new roman" panose="02020603050405020304" pitchFamily="18" charset="0"/>
              </a:rPr>
              <a:t>thể</a:t>
            </a:r>
            <a:r>
              <a:rPr lang="en-US" dirty="0">
                <a:latin typeface="times new roman" panose="02020603050405020304" pitchFamily="18" charset="0"/>
              </a:rPr>
              <a:t> </a:t>
            </a:r>
            <a:r>
              <a:rPr lang="en-US" dirty="0" err="1">
                <a:latin typeface="times new roman" panose="02020603050405020304" pitchFamily="18" charset="0"/>
              </a:rPr>
              <a:t>thoát</a:t>
            </a:r>
            <a:r>
              <a:rPr lang="en-US" dirty="0">
                <a:latin typeface="times new roman" panose="02020603050405020304" pitchFamily="18" charset="0"/>
              </a:rPr>
              <a:t> ra </a:t>
            </a:r>
            <a:r>
              <a:rPr lang="en-US" dirty="0" err="1">
                <a:latin typeface="times new roman" panose="02020603050405020304" pitchFamily="18" charset="0"/>
              </a:rPr>
              <a:t>để</a:t>
            </a:r>
            <a:r>
              <a:rPr lang="en-US" dirty="0">
                <a:latin typeface="times new roman" panose="02020603050405020304" pitchFamily="18" charset="0"/>
              </a:rPr>
              <a:t> </a:t>
            </a:r>
            <a:r>
              <a:rPr lang="en-US" dirty="0" err="1">
                <a:latin typeface="times new roman" panose="02020603050405020304" pitchFamily="18" charset="0"/>
              </a:rPr>
              <a:t>vào</a:t>
            </a:r>
            <a:r>
              <a:rPr lang="en-US" dirty="0">
                <a:latin typeface="times new roman" panose="02020603050405020304" pitchFamily="18" charset="0"/>
              </a:rPr>
              <a:t> </a:t>
            </a:r>
            <a:r>
              <a:rPr lang="en-US" dirty="0" err="1">
                <a:latin typeface="times new roman" panose="02020603050405020304" pitchFamily="18" charset="0"/>
              </a:rPr>
              <a:t>thực</a:t>
            </a:r>
            <a:r>
              <a:rPr lang="en-US" dirty="0">
                <a:latin typeface="times new roman" panose="02020603050405020304" pitchFamily="18" charset="0"/>
              </a:rPr>
              <a:t> </a:t>
            </a:r>
            <a:r>
              <a:rPr lang="en-US" dirty="0" err="1">
                <a:latin typeface="times new roman" panose="02020603050405020304" pitchFamily="18" charset="0"/>
              </a:rPr>
              <a:t>hiện</a:t>
            </a:r>
            <a:r>
              <a:rPr lang="en-US" dirty="0">
                <a:latin typeface="times new roman" panose="02020603050405020304" pitchFamily="18" charset="0"/>
              </a:rPr>
              <a:t> </a:t>
            </a:r>
            <a:r>
              <a:rPr lang="en-US" dirty="0" err="1">
                <a:latin typeface="times new roman" panose="02020603050405020304" pitchFamily="18" charset="0"/>
              </a:rPr>
              <a:t>chương</a:t>
            </a:r>
            <a:r>
              <a:rPr lang="en-US" dirty="0">
                <a:latin typeface="times new roman" panose="02020603050405020304" pitchFamily="18" charset="0"/>
              </a:rPr>
              <a:t> </a:t>
            </a:r>
            <a:r>
              <a:rPr lang="en-US" dirty="0" err="1">
                <a:latin typeface="times new roman" panose="02020603050405020304" pitchFamily="18" charset="0"/>
              </a:rPr>
              <a:t>trình</a:t>
            </a:r>
            <a:r>
              <a:rPr lang="en-US" dirty="0">
                <a:latin typeface="times new roman" panose="02020603050405020304" pitchFamily="18" charset="0"/>
              </a:rPr>
              <a:t> </a:t>
            </a:r>
            <a:r>
              <a:rPr lang="en-US" dirty="0" err="1">
                <a:latin typeface="times new roman" panose="02020603050405020304" pitchFamily="18" charset="0"/>
              </a:rPr>
              <a:t>ngắt</a:t>
            </a:r>
            <a:r>
              <a:rPr lang="en-US" dirty="0">
                <a:latin typeface="times new roman" panose="02020603050405020304" pitchFamily="18" charset="0"/>
              </a:rPr>
              <a:t> </a:t>
            </a:r>
            <a:r>
              <a:rPr lang="en-US" dirty="0" err="1">
                <a:latin typeface="times new roman" panose="02020603050405020304" pitchFamily="18" charset="0"/>
              </a:rPr>
              <a:t>của</a:t>
            </a:r>
            <a:r>
              <a:rPr lang="en-US" dirty="0">
                <a:latin typeface="times new roman" panose="02020603050405020304" pitchFamily="18" charset="0"/>
              </a:rPr>
              <a:t> </a:t>
            </a:r>
            <a:r>
              <a:rPr lang="en-US" dirty="0" err="1">
                <a:latin typeface="times new roman" panose="02020603050405020304" pitchFamily="18" charset="0"/>
              </a:rPr>
              <a:t>systick</a:t>
            </a:r>
            <a:r>
              <a:rPr lang="en-US" dirty="0">
                <a:latin typeface="times new roman" panose="02020603050405020304" pitchFamily="18" charset="0"/>
              </a:rPr>
              <a:t>, </a:t>
            </a:r>
            <a:r>
              <a:rPr lang="en-US" dirty="0" err="1">
                <a:latin typeface="times new roman" panose="02020603050405020304" pitchFamily="18" charset="0"/>
              </a:rPr>
              <a:t>biến</a:t>
            </a:r>
            <a:r>
              <a:rPr lang="en-US" dirty="0">
                <a:latin typeface="times new roman" panose="02020603050405020304" pitchFamily="18" charset="0"/>
              </a:rPr>
              <a:t> </a:t>
            </a:r>
            <a:r>
              <a:rPr lang="en-US" dirty="0" err="1">
                <a:latin typeface="times new roman" panose="02020603050405020304" pitchFamily="18" charset="0"/>
              </a:rPr>
              <a:t>đếm</a:t>
            </a:r>
            <a:r>
              <a:rPr lang="en-US" dirty="0">
                <a:latin typeface="times new roman" panose="02020603050405020304" pitchFamily="18" charset="0"/>
              </a:rPr>
              <a:t> </a:t>
            </a:r>
            <a:r>
              <a:rPr lang="en-US" dirty="0" err="1">
                <a:latin typeface="times new roman" panose="02020603050405020304" pitchFamily="18" charset="0"/>
              </a:rPr>
              <a:t>thời</a:t>
            </a:r>
            <a:r>
              <a:rPr lang="en-US" dirty="0">
                <a:latin typeface="times new roman" panose="02020603050405020304" pitchFamily="18" charset="0"/>
              </a:rPr>
              <a:t> </a:t>
            </a:r>
            <a:r>
              <a:rPr lang="en-US" dirty="0" err="1">
                <a:latin typeface="times new roman" panose="02020603050405020304" pitchFamily="18" charset="0"/>
              </a:rPr>
              <a:t>gian</a:t>
            </a:r>
            <a:r>
              <a:rPr lang="en-US" dirty="0">
                <a:latin typeface="times new roman" panose="02020603050405020304" pitchFamily="18" charset="0"/>
              </a:rPr>
              <a:t> </a:t>
            </a:r>
            <a:r>
              <a:rPr lang="en-US" dirty="0" err="1">
                <a:latin typeface="times new roman" panose="02020603050405020304" pitchFamily="18" charset="0"/>
              </a:rPr>
              <a:t>không</a:t>
            </a:r>
            <a:r>
              <a:rPr lang="en-US" dirty="0">
                <a:latin typeface="times new roman" panose="02020603050405020304" pitchFamily="18" charset="0"/>
              </a:rPr>
              <a:t> </a:t>
            </a:r>
            <a:r>
              <a:rPr lang="en-US" dirty="0" err="1">
                <a:latin typeface="times new roman" panose="02020603050405020304" pitchFamily="18" charset="0"/>
              </a:rPr>
              <a:t>được</a:t>
            </a:r>
            <a:r>
              <a:rPr lang="en-US" dirty="0">
                <a:latin typeface="times new roman" panose="02020603050405020304" pitchFamily="18" charset="0"/>
              </a:rPr>
              <a:t> </a:t>
            </a:r>
            <a:r>
              <a:rPr lang="en-US" dirty="0" err="1">
                <a:latin typeface="times new roman" panose="02020603050405020304" pitchFamily="18" charset="0"/>
              </a:rPr>
              <a:t>tăng</a:t>
            </a:r>
            <a:r>
              <a:rPr lang="en-US" dirty="0">
                <a:latin typeface="times new roman" panose="02020603050405020304" pitchFamily="18" charset="0"/>
              </a:rPr>
              <a:t> </a:t>
            </a:r>
            <a:r>
              <a:rPr lang="en-US" dirty="0" err="1">
                <a:latin typeface="times new roman" panose="02020603050405020304" pitchFamily="18" charset="0"/>
              </a:rPr>
              <a:t>lên</a:t>
            </a:r>
            <a:r>
              <a:rPr lang="en-US" dirty="0">
                <a:latin typeface="times new roman" panose="02020603050405020304" pitchFamily="18" charset="0"/>
              </a:rPr>
              <a:t> </a:t>
            </a:r>
            <a:r>
              <a:rPr lang="en-US" dirty="0" err="1">
                <a:latin typeface="times new roman" panose="02020603050405020304" pitchFamily="18" charset="0"/>
              </a:rPr>
              <a:t>khiến</a:t>
            </a:r>
            <a:r>
              <a:rPr lang="en-US" dirty="0">
                <a:latin typeface="times new roman" panose="02020603050405020304" pitchFamily="18" charset="0"/>
              </a:rPr>
              <a:t> </a:t>
            </a:r>
            <a:r>
              <a:rPr lang="en-US" dirty="0" err="1">
                <a:latin typeface="times new roman" panose="02020603050405020304" pitchFamily="18" charset="0"/>
              </a:rPr>
              <a:t>hàm</a:t>
            </a:r>
            <a:r>
              <a:rPr lang="en-US" dirty="0">
                <a:latin typeface="times new roman" panose="02020603050405020304" pitchFamily="18" charset="0"/>
              </a:rPr>
              <a:t> </a:t>
            </a:r>
            <a:r>
              <a:rPr lang="en-US" sz="1800" b="1" dirty="0">
                <a:solidFill>
                  <a:srgbClr val="0000FF"/>
                </a:solidFill>
                <a:effectLst/>
                <a:latin typeface="Courier New" panose="02070309020205020404" pitchFamily="49" charset="0"/>
              </a:rPr>
              <a:t>while </a:t>
            </a:r>
            <a:r>
              <a:rPr lang="en-US" dirty="0" err="1">
                <a:latin typeface="times new roman" panose="02020603050405020304" pitchFamily="18" charset="0"/>
              </a:rPr>
              <a:t>không</a:t>
            </a:r>
            <a:r>
              <a:rPr lang="en-US" dirty="0">
                <a:latin typeface="times new roman" panose="02020603050405020304" pitchFamily="18" charset="0"/>
              </a:rPr>
              <a:t> </a:t>
            </a:r>
            <a:r>
              <a:rPr lang="en-US" dirty="0" err="1">
                <a:latin typeface="times new roman" panose="02020603050405020304" pitchFamily="18" charset="0"/>
              </a:rPr>
              <a:t>thể</a:t>
            </a:r>
            <a:r>
              <a:rPr lang="en-US" dirty="0">
                <a:latin typeface="times new roman" panose="02020603050405020304" pitchFamily="18" charset="0"/>
              </a:rPr>
              <a:t> </a:t>
            </a:r>
            <a:r>
              <a:rPr lang="en-US" dirty="0" err="1">
                <a:latin typeface="times new roman" panose="02020603050405020304" pitchFamily="18" charset="0"/>
              </a:rPr>
              <a:t>thoát</a:t>
            </a:r>
            <a:r>
              <a:rPr lang="en-US" dirty="0">
                <a:latin typeface="times new roman" panose="02020603050405020304" pitchFamily="18" charset="0"/>
              </a:rPr>
              <a:t> </a:t>
            </a:r>
            <a:r>
              <a:rPr lang="en-US" dirty="0" err="1">
                <a:latin typeface="times new roman" panose="02020603050405020304" pitchFamily="18" charset="0"/>
              </a:rPr>
              <a:t>dẫn</a:t>
            </a:r>
            <a:r>
              <a:rPr lang="en-US" dirty="0">
                <a:latin typeface="times new roman" panose="02020603050405020304" pitchFamily="18" charset="0"/>
              </a:rPr>
              <a:t> </a:t>
            </a:r>
            <a:r>
              <a:rPr lang="en-US" dirty="0" err="1">
                <a:latin typeface="times new roman" panose="02020603050405020304" pitchFamily="18" charset="0"/>
              </a:rPr>
              <a:t>đến</a:t>
            </a:r>
            <a:r>
              <a:rPr lang="en-US" dirty="0">
                <a:latin typeface="times new roman" panose="02020603050405020304" pitchFamily="18" charset="0"/>
              </a:rPr>
              <a:t> </a:t>
            </a:r>
            <a:r>
              <a:rPr lang="en-US" dirty="0" err="1">
                <a:latin typeface="times new roman" panose="02020603050405020304" pitchFamily="18" charset="0"/>
              </a:rPr>
              <a:t>treo</a:t>
            </a:r>
            <a:r>
              <a:rPr lang="en-US" dirty="0">
                <a:latin typeface="times new roman" panose="02020603050405020304" pitchFamily="18" charset="0"/>
              </a:rPr>
              <a:t> </a:t>
            </a:r>
            <a:r>
              <a:rPr lang="en-US" dirty="0" err="1">
                <a:latin typeface="times new roman" panose="02020603050405020304" pitchFamily="18" charset="0"/>
              </a:rPr>
              <a:t>chương</a:t>
            </a:r>
            <a:r>
              <a:rPr lang="en-US" dirty="0">
                <a:latin typeface="times new roman" panose="02020603050405020304" pitchFamily="18" charset="0"/>
              </a:rPr>
              <a:t> </a:t>
            </a:r>
            <a:r>
              <a:rPr lang="en-US" dirty="0" err="1">
                <a:latin typeface="times new roman" panose="02020603050405020304" pitchFamily="18" charset="0"/>
              </a:rPr>
              <a:t>trình</a:t>
            </a:r>
            <a:r>
              <a:rPr lang="en-US" dirty="0">
                <a:latin typeface="times new roman" panose="02020603050405020304" pitchFamily="18" charset="0"/>
              </a:rPr>
              <a:t>.</a:t>
            </a:r>
          </a:p>
          <a:p>
            <a:pPr algn="just" fontAlgn="base"/>
            <a:endParaRPr lang="en-US" dirty="0">
              <a:latin typeface="times new roman" panose="02020603050405020304" pitchFamily="18" charset="0"/>
            </a:endParaRPr>
          </a:p>
          <a:p>
            <a:pPr algn="just" fontAlgn="base"/>
            <a:r>
              <a:rPr lang="en-US" b="0" i="0" dirty="0">
                <a:effectLst/>
                <a:latin typeface="times new roman" panose="02020603050405020304" pitchFamily="18" charset="0"/>
              </a:rPr>
              <a:t> 	</a:t>
            </a:r>
            <a:r>
              <a:rPr lang="en-US" b="0" i="0" dirty="0" err="1">
                <a:effectLst/>
                <a:latin typeface="times new roman" panose="02020603050405020304" pitchFamily="18" charset="0"/>
              </a:rPr>
              <a:t>Cách</a:t>
            </a:r>
            <a:r>
              <a:rPr lang="en-US" b="0" i="0" dirty="0">
                <a:effectLst/>
                <a:latin typeface="times new roman" panose="02020603050405020304" pitchFamily="18" charset="0"/>
              </a:rPr>
              <a:t> </a:t>
            </a:r>
            <a:r>
              <a:rPr lang="en-US" b="0" i="0" dirty="0" err="1">
                <a:effectLst/>
                <a:latin typeface="times new roman" panose="02020603050405020304" pitchFamily="18" charset="0"/>
              </a:rPr>
              <a:t>giải</a:t>
            </a:r>
            <a:r>
              <a:rPr lang="en-US" b="0" i="0" dirty="0">
                <a:effectLst/>
                <a:latin typeface="times new roman" panose="02020603050405020304" pitchFamily="18" charset="0"/>
              </a:rPr>
              <a:t> </a:t>
            </a:r>
            <a:r>
              <a:rPr lang="en-US" b="0" i="0" dirty="0" err="1">
                <a:effectLst/>
                <a:latin typeface="times new roman" panose="02020603050405020304" pitchFamily="18" charset="0"/>
              </a:rPr>
              <a:t>quyết</a:t>
            </a:r>
            <a:r>
              <a:rPr lang="en-US" b="0" i="0" dirty="0">
                <a:effectLst/>
                <a:latin typeface="times new roman" panose="02020603050405020304" pitchFamily="18" charset="0"/>
              </a:rPr>
              <a:t> </a:t>
            </a:r>
            <a:r>
              <a:rPr lang="en-US" b="0" i="0" dirty="0" err="1">
                <a:effectLst/>
                <a:latin typeface="times new roman" panose="02020603050405020304" pitchFamily="18" charset="0"/>
              </a:rPr>
              <a:t>là</a:t>
            </a:r>
            <a:r>
              <a:rPr lang="en-US" b="0" i="0" dirty="0">
                <a:effectLst/>
                <a:latin typeface="times new roman" panose="02020603050405020304" pitchFamily="18" charset="0"/>
              </a:rPr>
              <a:t> config </a:t>
            </a:r>
            <a:r>
              <a:rPr lang="en-US" b="0" i="0" dirty="0" err="1">
                <a:effectLst/>
                <a:latin typeface="times new roman" panose="02020603050405020304" pitchFamily="18" charset="0"/>
              </a:rPr>
              <a:t>mức</a:t>
            </a:r>
            <a:r>
              <a:rPr lang="en-US" b="0" i="0" dirty="0">
                <a:effectLst/>
                <a:latin typeface="times new roman" panose="02020603050405020304" pitchFamily="18" charset="0"/>
              </a:rPr>
              <a:t> </a:t>
            </a:r>
            <a:r>
              <a:rPr lang="en-US" b="0" i="0" dirty="0" err="1">
                <a:effectLst/>
                <a:latin typeface="times new roman" panose="02020603050405020304" pitchFamily="18" charset="0"/>
              </a:rPr>
              <a:t>ưu</a:t>
            </a:r>
            <a:r>
              <a:rPr lang="en-US" b="0" i="0" dirty="0">
                <a:effectLst/>
                <a:latin typeface="times new roman" panose="02020603050405020304" pitchFamily="18" charset="0"/>
              </a:rPr>
              <a:t> </a:t>
            </a:r>
            <a:r>
              <a:rPr lang="en-US" b="0" i="0" dirty="0" err="1">
                <a:effectLst/>
                <a:latin typeface="times new roman" panose="02020603050405020304" pitchFamily="18" charset="0"/>
              </a:rPr>
              <a:t>tiên</a:t>
            </a:r>
            <a:r>
              <a:rPr lang="en-US" b="0" i="0" dirty="0">
                <a:effectLst/>
                <a:latin typeface="times new roman" panose="02020603050405020304" pitchFamily="18" charset="0"/>
              </a:rPr>
              <a:t> </a:t>
            </a:r>
            <a:r>
              <a:rPr lang="en-US" b="0" i="0" dirty="0" err="1">
                <a:effectLst/>
                <a:latin typeface="times new roman" panose="02020603050405020304" pitchFamily="18" charset="0"/>
              </a:rPr>
              <a:t>của</a:t>
            </a:r>
            <a:r>
              <a:rPr lang="en-US" b="0" i="0" dirty="0">
                <a:effectLst/>
                <a:latin typeface="times new roman" panose="02020603050405020304" pitchFamily="18" charset="0"/>
              </a:rPr>
              <a:t> </a:t>
            </a:r>
            <a:r>
              <a:rPr lang="en-US" b="0" i="0" dirty="0" err="1">
                <a:effectLst/>
                <a:latin typeface="times new roman" panose="02020603050405020304" pitchFamily="18" charset="0"/>
              </a:rPr>
              <a:t>ngắt</a:t>
            </a:r>
            <a:r>
              <a:rPr lang="en-US" b="0" i="0" dirty="0">
                <a:effectLst/>
                <a:latin typeface="times new roman" panose="02020603050405020304" pitchFamily="18" charset="0"/>
              </a:rPr>
              <a:t> &lt; </a:t>
            </a:r>
            <a:r>
              <a:rPr lang="en-US" b="0" i="0" dirty="0" err="1">
                <a:effectLst/>
                <a:latin typeface="times new roman" panose="02020603050405020304" pitchFamily="18" charset="0"/>
              </a:rPr>
              <a:t>của</a:t>
            </a:r>
            <a:r>
              <a:rPr lang="en-US" b="0" i="0" dirty="0">
                <a:effectLst/>
                <a:latin typeface="times new roman" panose="02020603050405020304" pitchFamily="18" charset="0"/>
              </a:rPr>
              <a:t> </a:t>
            </a:r>
            <a:r>
              <a:rPr lang="en-US" b="0" i="0" dirty="0" err="1">
                <a:effectLst/>
                <a:latin typeface="times new roman" panose="02020603050405020304" pitchFamily="18" charset="0"/>
              </a:rPr>
              <a:t>systick</a:t>
            </a:r>
            <a:r>
              <a:rPr lang="en-US" b="0" i="0" dirty="0">
                <a:effectLst/>
                <a:latin typeface="times new roman" panose="02020603050405020304" pitchFamily="18" charset="0"/>
              </a:rPr>
              <a:t>.</a:t>
            </a:r>
          </a:p>
        </p:txBody>
      </p:sp>
      <p:sp>
        <p:nvSpPr>
          <p:cNvPr id="8" name="Arrow: Right 7">
            <a:extLst>
              <a:ext uri="{FF2B5EF4-FFF2-40B4-BE49-F238E27FC236}">
                <a16:creationId xmlns:a16="http://schemas.microsoft.com/office/drawing/2014/main" id="{8E6ED3FF-4BF2-49E5-90BB-8C3D6E4F07EC}"/>
              </a:ext>
            </a:extLst>
          </p:cNvPr>
          <p:cNvSpPr/>
          <p:nvPr/>
        </p:nvSpPr>
        <p:spPr>
          <a:xfrm>
            <a:off x="1244274" y="6320903"/>
            <a:ext cx="733815" cy="37770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2570821"/>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F1E4B5ECFB153C4C8D32F9A4CE3FEA67" ma:contentTypeVersion="3" ma:contentTypeDescription="Tạo tài liệu mới." ma:contentTypeScope="" ma:versionID="fc6dfbbb1d32b1e680c157ffcdb23f6d">
  <xsd:schema xmlns:xsd="http://www.w3.org/2001/XMLSchema" xmlns:xs="http://www.w3.org/2001/XMLSchema" xmlns:p="http://schemas.microsoft.com/office/2006/metadata/properties" xmlns:ns2="8dc4f5da-c9d6-4fa2-9bd4-f8b062bc8f4a" targetNamespace="http://schemas.microsoft.com/office/2006/metadata/properties" ma:root="true" ma:fieldsID="cdfb40a52d03670caa580ec33be24041" ns2:_="">
    <xsd:import namespace="8dc4f5da-c9d6-4fa2-9bd4-f8b062bc8f4a"/>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c4f5da-c9d6-4fa2-9bd4-f8b062bc8f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845CF6-9DCE-4EA8-8AC9-DE1606F524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c4f5da-c9d6-4fa2-9bd4-f8b062bc8f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0BF895A-A353-420E-8045-9418FC80E6A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C0E88A7-616B-452A-9C1E-FD12929751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3044</TotalTime>
  <Words>392</Words>
  <Application>Microsoft Office PowerPoint</Application>
  <PresentationFormat>Widescreen</PresentationFormat>
  <Paragraphs>29</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Cambria</vt:lpstr>
      <vt:lpstr>Courier New</vt:lpstr>
      <vt:lpstr>Gill Sans Nova</vt:lpstr>
      <vt:lpstr>times new roman</vt:lpstr>
      <vt:lpstr>GradientVTI</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Trịnh Ngọc Tuấn</dc:creator>
  <cp:lastModifiedBy>GIANG</cp:lastModifiedBy>
  <cp:revision>148</cp:revision>
  <dcterms:created xsi:type="dcterms:W3CDTF">2021-02-18T14:14:41Z</dcterms:created>
  <dcterms:modified xsi:type="dcterms:W3CDTF">2021-05-19T16:49:29Z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0x010100F1E4B5ECFB153C4C8D32F9A4CE3FEA67</vt:lpwstr>
  </property>
</Properties>
</file>