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ịnh Ngọc Tuấn" initials="TNT" lastIdx="1" clrIdx="0">
    <p:extLst>
      <p:ext uri="{19B8F6BF-5375-455C-9EA6-DF929625EA0E}">
        <p15:presenceInfo xmlns:p15="http://schemas.microsoft.com/office/powerpoint/2012/main" userId="10b9acce9b2af4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E14D1-B867-4837-83AA-08C1C250B4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DCCAD-EB3F-497A-982C-24FBA1AA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6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1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0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0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0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6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9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3102D721-2092-40D3-BBA1-1DACCBACEDD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0" y="14288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2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2">
            <a:extLst>
              <a:ext uri="{FF2B5EF4-FFF2-40B4-BE49-F238E27FC236}">
                <a16:creationId xmlns:a16="http://schemas.microsoft.com/office/drawing/2014/main" id="{19AD97A9-55C4-4F90-B3BD-53FFE418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52" y="862427"/>
            <a:ext cx="6008494" cy="5895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592845-457B-4C6F-B86D-268E2186B190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PHÂN TÍCH KHỐI CLOCK</a:t>
            </a:r>
          </a:p>
        </p:txBody>
      </p:sp>
      <p:sp>
        <p:nvSpPr>
          <p:cNvPr id="6" name="Hộp Văn bản 3">
            <a:extLst>
              <a:ext uri="{FF2B5EF4-FFF2-40B4-BE49-F238E27FC236}">
                <a16:creationId xmlns:a16="http://schemas.microsoft.com/office/drawing/2014/main" id="{A6B61C35-C716-490B-8967-8B0E588B7C3C}"/>
              </a:ext>
            </a:extLst>
          </p:cNvPr>
          <p:cNvSpPr txBox="1"/>
          <p:nvPr/>
        </p:nvSpPr>
        <p:spPr>
          <a:xfrm>
            <a:off x="967774" y="1364022"/>
            <a:ext cx="4555572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Trên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STM32F103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có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2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bộ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dao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động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thạch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anh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ngoại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HSE (High Speed External):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dạo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ngoại</a:t>
            </a:r>
            <a:r>
              <a:rPr lang="en-US" sz="2000" dirty="0"/>
              <a:t>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4 -&gt; 16MHz.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dao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CPU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LSE (Low Speed External):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dao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ngoại</a:t>
            </a:r>
            <a:r>
              <a:rPr lang="en-US" sz="2000" dirty="0"/>
              <a:t>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 32.768 KHz.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dao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RTC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sẵn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chip.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HSI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(High Speed Internal):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dao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8 </a:t>
            </a:r>
            <a:r>
              <a:rPr lang="en-US" sz="2000" dirty="0" err="1"/>
              <a:t>MHz.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CPU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HSE.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LSI (Low Speed Internal):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Watchdog Timer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tần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40KHz</a:t>
            </a:r>
          </a:p>
        </p:txBody>
      </p:sp>
    </p:spTree>
    <p:extLst>
      <p:ext uri="{BB962C8B-B14F-4D97-AF65-F5344CB8AC3E}">
        <p14:creationId xmlns:p14="http://schemas.microsoft.com/office/powerpoint/2010/main" val="71736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592845-457B-4C6F-B86D-268E2186B190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PHÂN TÍCH KHỐI CLOCK</a:t>
            </a:r>
          </a:p>
        </p:txBody>
      </p:sp>
      <p:pic>
        <p:nvPicPr>
          <p:cNvPr id="7" name="Picture 2" descr="Getting Started with STM32F103C8T6 Blue Pill | Program with Arduino IDE">
            <a:extLst>
              <a:ext uri="{FF2B5EF4-FFF2-40B4-BE49-F238E27FC236}">
                <a16:creationId xmlns:a16="http://schemas.microsoft.com/office/drawing/2014/main" id="{53A90CCC-AE14-4917-A7A4-CBF4D99B9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52" y="1435747"/>
            <a:ext cx="8850495" cy="45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592845-457B-4C6F-B86D-268E2186B190}"/>
              </a:ext>
            </a:extLst>
          </p:cNvPr>
          <p:cNvSpPr txBox="1"/>
          <p:nvPr/>
        </p:nvSpPr>
        <p:spPr>
          <a:xfrm>
            <a:off x="223935" y="154541"/>
            <a:ext cx="104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LÀM GÌ KHI CHƯƠNG TRÌNH KHÔNG CHẠY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38E90-5BAF-4EF4-BA4D-2285B9F88C9B}"/>
              </a:ext>
            </a:extLst>
          </p:cNvPr>
          <p:cNvSpPr txBox="1"/>
          <p:nvPr/>
        </p:nvSpPr>
        <p:spPr>
          <a:xfrm>
            <a:off x="1209771" y="1156996"/>
            <a:ext cx="87801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thạch</a:t>
            </a:r>
            <a:r>
              <a:rPr lang="en-US" sz="2400" dirty="0"/>
              <a:t> </a:t>
            </a:r>
            <a:r>
              <a:rPr lang="en-US" sz="2400" dirty="0" err="1"/>
              <a:t>anh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B1: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thạch</a:t>
            </a:r>
            <a:r>
              <a:rPr lang="en-US" sz="2400" dirty="0"/>
              <a:t> </a:t>
            </a:r>
            <a:r>
              <a:rPr lang="en-US" sz="2400" dirty="0" err="1"/>
              <a:t>anh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B2: </a:t>
            </a:r>
            <a:r>
              <a:rPr lang="en-US" sz="2400" dirty="0" err="1"/>
              <a:t>Chạy</a:t>
            </a:r>
            <a:r>
              <a:rPr lang="en-US" sz="2400" dirty="0"/>
              <a:t> debug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qua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Clock </a:t>
            </a:r>
            <a:r>
              <a:rPr lang="en-US" sz="2400" dirty="0" err="1"/>
              <a:t>không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B3: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qua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KIT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thạch</a:t>
            </a:r>
            <a:r>
              <a:rPr lang="en-US" sz="2400" dirty="0"/>
              <a:t> </a:t>
            </a:r>
            <a:r>
              <a:rPr lang="en-US" sz="2400" dirty="0" err="1"/>
              <a:t>anh</a:t>
            </a:r>
            <a:r>
              <a:rPr lang="en-US" sz="2400" dirty="0"/>
              <a:t> </a:t>
            </a:r>
            <a:r>
              <a:rPr lang="en-US" sz="2400" dirty="0" err="1"/>
              <a:t>rồi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. </a:t>
            </a:r>
            <a:r>
              <a:rPr lang="en-US" sz="2400" dirty="0" err="1"/>
              <a:t>Có</a:t>
            </a:r>
            <a:r>
              <a:rPr lang="en-US" sz="2400" dirty="0"/>
              <a:t> 2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:</a:t>
            </a:r>
          </a:p>
          <a:p>
            <a:r>
              <a:rPr lang="en-US" sz="2400" dirty="0"/>
              <a:t>	- C1: </a:t>
            </a:r>
            <a:r>
              <a:rPr lang="en-US" sz="2400" dirty="0" err="1"/>
              <a:t>Hàn</a:t>
            </a:r>
            <a:r>
              <a:rPr lang="en-US" sz="2400" dirty="0"/>
              <a:t> </a:t>
            </a:r>
            <a:r>
              <a:rPr lang="en-US" sz="2400" dirty="0" err="1"/>
              <a:t>thạch</a:t>
            </a:r>
            <a:r>
              <a:rPr lang="en-US" sz="2400" dirty="0"/>
              <a:t> </a:t>
            </a:r>
            <a:r>
              <a:rPr lang="en-US" sz="2400" dirty="0" err="1"/>
              <a:t>anh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endParaRPr lang="en-US" sz="2400" dirty="0"/>
          </a:p>
          <a:p>
            <a:r>
              <a:rPr lang="en-US" sz="2400" dirty="0"/>
              <a:t>	- C2: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dao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HSI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3B2FC-9DFB-4042-97E1-2F77F22E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89" y="3099513"/>
            <a:ext cx="72104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3864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3" ma:contentTypeDescription="Tạo tài liệu mới." ma:contentTypeScope="" ma:versionID="fc6dfbbb1d32b1e680c157ffcdb23f6d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cdfb40a52d03670caa580ec33be24041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0E88A7-616B-452A-9C1E-FD1292975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F895A-A353-420E-8045-9418FC80E6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5845CF6-9DCE-4EA8-8AC9-DE1606F524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c4f5da-c9d6-4fa2-9bd4-f8b062bc8f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2979</TotalTime>
  <Words>207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Nova</vt:lpstr>
      <vt:lpstr>GradientVTI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Trịnh Ngọc Tuấn</dc:creator>
  <cp:lastModifiedBy>GIANG</cp:lastModifiedBy>
  <cp:revision>147</cp:revision>
  <dcterms:created xsi:type="dcterms:W3CDTF">2021-02-18T14:14:41Z</dcterms:created>
  <dcterms:modified xsi:type="dcterms:W3CDTF">2021-05-30T09:28:49Z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