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11"/>
  </p:notesMasterIdLst>
  <p:sldIdLst>
    <p:sldId id="256" r:id="rId5"/>
    <p:sldId id="258" r:id="rId6"/>
    <p:sldId id="263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ịnh Ngọc Tuấn" initials="TNT" lastIdx="1" clrIdx="0">
    <p:extLst>
      <p:ext uri="{19B8F6BF-5375-455C-9EA6-DF929625EA0E}">
        <p15:presenceInfo xmlns:p15="http://schemas.microsoft.com/office/powerpoint/2012/main" userId="10b9acce9b2af4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E14D1-B867-4837-83AA-08C1C250B4F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DCCAD-EB3F-497A-982C-24FBA1AA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DCCAD-EB3F-497A-982C-24FBA1AAF6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7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DCCAD-EB3F-497A-982C-24FBA1AAF6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6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6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1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66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30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0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90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0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62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19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0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9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3102D721-2092-40D3-BBA1-1DACCBACEDD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0" y="14288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8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22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B4365F41-F24E-468E-A39D-F5D41540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4" y="893970"/>
            <a:ext cx="9029700" cy="5809489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E592845-457B-4C6F-B86D-268E2186B190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PHÂN TÍCH KHỐI INPUT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6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E592845-457B-4C6F-B86D-268E2186B190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 TRỞ PULL-UP, PULL-DOWN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2A930-AE7A-4F70-8F1D-76C8CF8C6DDC}"/>
              </a:ext>
            </a:extLst>
          </p:cNvPr>
          <p:cNvSpPr txBox="1"/>
          <p:nvPr/>
        </p:nvSpPr>
        <p:spPr>
          <a:xfrm>
            <a:off x="1229309" y="1583485"/>
            <a:ext cx="6097554" cy="2118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4 mode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hoạt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động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chế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độ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Input: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Input floating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Thả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nổi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xác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định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mức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logic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Input pull-up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Kéo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trở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lên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nguồn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mặc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định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logic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Input-pull-down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Kéo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trở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xuống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GND,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mặc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định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logic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Analog Input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Tín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tương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tự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60366-9048-4445-A200-582080BD70B1}"/>
              </a:ext>
            </a:extLst>
          </p:cNvPr>
          <p:cNvSpPr txBox="1"/>
          <p:nvPr/>
        </p:nvSpPr>
        <p:spPr>
          <a:xfrm>
            <a:off x="1229309" y="3701950"/>
            <a:ext cx="6097554" cy="1711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*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Note: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Ở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chế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độ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mặc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định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khi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chip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vừa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khởi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động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chức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năng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chưa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khởi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thì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chân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chip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cấu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ở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chế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độ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/>
              <a:t>Input Floating mode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rò</a:t>
            </a:r>
            <a:r>
              <a:rPr lang="en-US" dirty="0"/>
              <a:t> </a:t>
            </a:r>
            <a:r>
              <a:rPr lang="en-US" dirty="0" err="1"/>
              <a:t>rỉ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thụ</a:t>
            </a:r>
            <a:r>
              <a:rPr lang="en-US" dirty="0"/>
              <a:t> do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07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E592845-457B-4C6F-B86D-268E2186B190}"/>
              </a:ext>
            </a:extLst>
          </p:cNvPr>
          <p:cNvSpPr txBox="1"/>
          <p:nvPr/>
        </p:nvSpPr>
        <p:spPr>
          <a:xfrm>
            <a:off x="1533524" y="154541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 TRỞ PULL-UP, PULL-DOWN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F28A3ADB-BDB7-40D8-B265-2AE2319C3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1362075"/>
            <a:ext cx="3768637" cy="2795587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B3446652-B8B5-465D-8925-C9FF7821E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713" y="2093099"/>
            <a:ext cx="3957638" cy="2671801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96DADD8-57DF-43E4-BE85-C604EC201D1A}"/>
              </a:ext>
            </a:extLst>
          </p:cNvPr>
          <p:cNvSpPr txBox="1"/>
          <p:nvPr/>
        </p:nvSpPr>
        <p:spPr>
          <a:xfrm>
            <a:off x="1827789" y="4942821"/>
            <a:ext cx="363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Điện trở Pull-up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1832F21-D52C-47E9-9992-047E5412CB67}"/>
              </a:ext>
            </a:extLst>
          </p:cNvPr>
          <p:cNvSpPr txBox="1"/>
          <p:nvPr/>
        </p:nvSpPr>
        <p:spPr>
          <a:xfrm>
            <a:off x="7827818" y="4934648"/>
            <a:ext cx="363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Điện trở Pull-down</a:t>
            </a:r>
          </a:p>
        </p:txBody>
      </p:sp>
    </p:spTree>
    <p:extLst>
      <p:ext uri="{BB962C8B-B14F-4D97-AF65-F5344CB8AC3E}">
        <p14:creationId xmlns:p14="http://schemas.microsoft.com/office/powerpoint/2010/main" val="94801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E592845-457B-4C6F-B86D-268E2186B190}"/>
              </a:ext>
            </a:extLst>
          </p:cNvPr>
          <p:cNvSpPr txBox="1"/>
          <p:nvPr/>
        </p:nvSpPr>
        <p:spPr>
          <a:xfrm>
            <a:off x="1533524" y="154541"/>
            <a:ext cx="10048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 TƯỢNG RUNG CỦA NÚT NHẤN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FE295F4-8016-4459-94B7-305D56AD9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898" y="1036875"/>
            <a:ext cx="1037850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phím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nhấn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ngoài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phím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khí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nhấn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nhả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phím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xảy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rung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phím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20ms.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đọc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Hình ảnh 79">
            <a:extLst>
              <a:ext uri="{FF2B5EF4-FFF2-40B4-BE49-F238E27FC236}">
                <a16:creationId xmlns:a16="http://schemas.microsoft.com/office/drawing/2014/main" id="{313053D2-5880-4535-81B3-8F381CF15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39" y="2627447"/>
            <a:ext cx="8225645" cy="32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7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E592845-457B-4C6F-B86D-268E2186B190}"/>
              </a:ext>
            </a:extLst>
          </p:cNvPr>
          <p:cNvSpPr txBox="1"/>
          <p:nvPr/>
        </p:nvSpPr>
        <p:spPr>
          <a:xfrm>
            <a:off x="1570470" y="250365"/>
            <a:ext cx="10048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 RUNG NÚT NHẤN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Hình ảnh 12">
            <a:extLst>
              <a:ext uri="{FF2B5EF4-FFF2-40B4-BE49-F238E27FC236}">
                <a16:creationId xmlns:a16="http://schemas.microsoft.com/office/drawing/2014/main" id="{20076552-C8C9-41C2-BDB3-2DE306F5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2" t="9656" r="25423" b="41216"/>
          <a:stretch>
            <a:fillRect/>
          </a:stretch>
        </p:blipFill>
        <p:spPr bwMode="auto">
          <a:xfrm>
            <a:off x="5316015" y="3608818"/>
            <a:ext cx="9239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7B61F5D0-2D73-4F45-8018-29C9874854CD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9" t="57195" r="13110" b="10897"/>
          <a:stretch/>
        </p:blipFill>
        <p:spPr>
          <a:xfrm>
            <a:off x="4465261" y="2202872"/>
            <a:ext cx="2714626" cy="1514476"/>
          </a:xfrm>
          <a:prstGeom prst="rect">
            <a:avLst/>
          </a:prstGeom>
        </p:spPr>
      </p:pic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B3C6CFE-E5A6-4AB0-BF04-6E25F2A2A191}"/>
              </a:ext>
            </a:extLst>
          </p:cNvPr>
          <p:cNvSpPr/>
          <p:nvPr/>
        </p:nvSpPr>
        <p:spPr>
          <a:xfrm>
            <a:off x="3152544" y="1793298"/>
            <a:ext cx="1312717" cy="2038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STM32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BE3DCCB3-0DD5-45E5-A5CA-1FD59B22C9C8}"/>
              </a:ext>
            </a:extLst>
          </p:cNvPr>
          <p:cNvSpPr txBox="1"/>
          <p:nvPr/>
        </p:nvSpPr>
        <p:spPr>
          <a:xfrm>
            <a:off x="3049154" y="578900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 lí chống rung:</a:t>
            </a:r>
            <a:r>
              <a:rPr lang="en-US" sz="18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khi chưa nhấn nút tụ điện sẽ được nạp điện, khi nhấn nút tụ điện bắt đầu xả ra sẽ dập các xung mà nút nhấn bị rung tạo ra.</a:t>
            </a:r>
            <a:endParaRPr lang="en-US"/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B29A907F-1D53-417F-BDC7-44E5345EEBF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61" b="58111"/>
          <a:stretch/>
        </p:blipFill>
        <p:spPr bwMode="auto">
          <a:xfrm>
            <a:off x="3049154" y="4241222"/>
            <a:ext cx="5546840" cy="132495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7352D51C-1621-49E3-AE46-EC83CDD747C3}"/>
              </a:ext>
            </a:extLst>
          </p:cNvPr>
          <p:cNvSpPr txBox="1"/>
          <p:nvPr/>
        </p:nvSpPr>
        <p:spPr>
          <a:xfrm>
            <a:off x="2614612" y="11831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 1: dùng tụ mắc song song nút nhấn</a:t>
            </a:r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FE3068B-8E57-411F-B56E-BF2D807052BD}"/>
              </a:ext>
            </a:extLst>
          </p:cNvPr>
          <p:cNvSpPr txBox="1"/>
          <p:nvPr/>
        </p:nvSpPr>
        <p:spPr>
          <a:xfrm>
            <a:off x="7867650" y="2202872"/>
            <a:ext cx="401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104 = 10^4 pico Fara</a:t>
            </a:r>
          </a:p>
          <a:p>
            <a:r>
              <a:rPr lang="en-US"/>
              <a:t>10^4*10-12 =10^-8 </a:t>
            </a:r>
          </a:p>
        </p:txBody>
      </p:sp>
    </p:spTree>
    <p:extLst>
      <p:ext uri="{BB962C8B-B14F-4D97-AF65-F5344CB8AC3E}">
        <p14:creationId xmlns:p14="http://schemas.microsoft.com/office/powerpoint/2010/main" val="389980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B0C44BF-64D7-4C9D-A8FC-53360E0B1051}"/>
              </a:ext>
            </a:extLst>
          </p:cNvPr>
          <p:cNvSpPr txBox="1"/>
          <p:nvPr/>
        </p:nvSpPr>
        <p:spPr>
          <a:xfrm>
            <a:off x="1228435" y="1364884"/>
            <a:ext cx="9993745" cy="2446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 2:</a:t>
            </a:r>
            <a:r>
              <a:rPr lang="en-US" sz="20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chống rung bằng phần mềm (cách này hay được sử dụng vì tiết kiệm chi phí phần cứng – đỡ tốn em tụ :v).</a:t>
            </a:r>
          </a:p>
          <a:p>
            <a:pPr marL="71755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i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 toán:</a:t>
            </a:r>
            <a:r>
              <a:rPr lang="en-US" sz="20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khi bắt được sự kiện nhấn nút, chúng ta sẽ bỏ qua khoảng thời gian 20ms rung phím, sau đó kiểm tra lại 1 lần nữa để chắc chắn phím vẫn đang được bấm sau đó xử lí code như bình thường.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2FAACE8B-67BC-46D0-8D7E-DC61BBB68296}"/>
              </a:ext>
            </a:extLst>
          </p:cNvPr>
          <p:cNvSpPr txBox="1"/>
          <p:nvPr/>
        </p:nvSpPr>
        <p:spPr>
          <a:xfrm>
            <a:off x="1570470" y="250365"/>
            <a:ext cx="10048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 RUNG NÚT NHẤN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735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F1E4B5ECFB153C4C8D32F9A4CE3FEA67" ma:contentTypeVersion="3" ma:contentTypeDescription="Tạo tài liệu mới." ma:contentTypeScope="" ma:versionID="fc6dfbbb1d32b1e680c157ffcdb23f6d">
  <xsd:schema xmlns:xsd="http://www.w3.org/2001/XMLSchema" xmlns:xs="http://www.w3.org/2001/XMLSchema" xmlns:p="http://schemas.microsoft.com/office/2006/metadata/properties" xmlns:ns2="8dc4f5da-c9d6-4fa2-9bd4-f8b062bc8f4a" targetNamespace="http://schemas.microsoft.com/office/2006/metadata/properties" ma:root="true" ma:fieldsID="cdfb40a52d03670caa580ec33be24041" ns2:_="">
    <xsd:import namespace="8dc4f5da-c9d6-4fa2-9bd4-f8b062bc8f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4f5da-c9d6-4fa2-9bd4-f8b062bc8f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45CF6-9DCE-4EA8-8AC9-DE1606F524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c4f5da-c9d6-4fa2-9bd4-f8b062bc8f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0E88A7-616B-452A-9C1E-FD1292975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F895A-A353-420E-8045-9418FC80E6A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3083</TotalTime>
  <Words>327</Words>
  <Application>Microsoft Office PowerPoint</Application>
  <PresentationFormat>Widescreen</PresentationFormat>
  <Paragraphs>25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Gill Sans Nova</vt:lpstr>
      <vt:lpstr>GradientVTI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Trịnh Ngọc Tuấn</dc:creator>
  <cp:lastModifiedBy>GIANG</cp:lastModifiedBy>
  <cp:revision>147</cp:revision>
  <dcterms:created xsi:type="dcterms:W3CDTF">2021-02-18T14:14:41Z</dcterms:created>
  <dcterms:modified xsi:type="dcterms:W3CDTF">2021-05-30T09:15:01Z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0x010100F1E4B5ECFB153C4C8D32F9A4CE3FEA67</vt:lpwstr>
  </property>
</Properties>
</file>