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9"/>
  </p:notesMasterIdLst>
  <p:sldIdLst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ịnh Ngọc Tuấn" initials="TNT" lastIdx="2" clrIdx="0">
    <p:extLst>
      <p:ext uri="{19B8F6BF-5375-455C-9EA6-DF929625EA0E}">
        <p15:presenceInfo xmlns:p15="http://schemas.microsoft.com/office/powerpoint/2012/main" userId="10b9acce9b2a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Kiểu Trung bình 1 - Màu chủ đề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14D1-B867-4837-83AA-08C1C250B4FF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CCAD-EB3F-497A-982C-24FBA1AAF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6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9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0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E5B8145-2DE4-427A-9159-1502C95F48A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521" y="0"/>
            <a:ext cx="1522558" cy="15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22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33A5DF9-3190-4D89-B20A-BB9D1FD121CD}"/>
              </a:ext>
            </a:extLst>
          </p:cNvPr>
          <p:cNvSpPr txBox="1"/>
          <p:nvPr/>
        </p:nvSpPr>
        <p:spPr>
          <a:xfrm>
            <a:off x="1256433" y="1277775"/>
            <a:ext cx="10196658" cy="592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10E003-E21F-46C6-B932-1DE575D253CC}"/>
              </a:ext>
            </a:extLst>
          </p:cNvPr>
          <p:cNvSpPr txBox="1"/>
          <p:nvPr/>
        </p:nvSpPr>
        <p:spPr>
          <a:xfrm>
            <a:off x="1431925" y="0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GIỚI THIỆU MODULE HC06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Hình ảnh 115">
            <a:extLst>
              <a:ext uri="{FF2B5EF4-FFF2-40B4-BE49-F238E27FC236}">
                <a16:creationId xmlns:a16="http://schemas.microsoft.com/office/drawing/2014/main" id="{CD4FC1EA-52B5-4456-AD33-E43658EC2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164" y="1174884"/>
            <a:ext cx="2927927" cy="29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1A78780-A21C-4CC9-A9CE-5A7F8F53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58" y="1174884"/>
            <a:ext cx="71856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Giới thiệu module bluetooth HC-06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Điện áp hoạt động: 3.3 ~ 5VDC.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Điện áp giao tiếp: TTL tương thích 3.3VDC và 5VDC.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Baudrate (tốc độ truyền) UART có thể chọn được: 1200, 2400, 4800, 9600, 19200, 38400, 57600, 115200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Thiết lập mặc định: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Baud rate: 9600, N, 8, 1.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Mật khẩu: 1234.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43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6B89A4D2-29F0-49F3-B82E-C01BC3E4A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5091"/>
              </p:ext>
            </p:extLst>
          </p:nvPr>
        </p:nvGraphicFramePr>
        <p:xfrm>
          <a:off x="1017879" y="1699049"/>
          <a:ext cx="2796739" cy="2750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7073">
                  <a:extLst>
                    <a:ext uri="{9D8B030D-6E8A-4147-A177-3AD203B41FA5}">
                      <a16:colId xmlns:a16="http://schemas.microsoft.com/office/drawing/2014/main" val="4004410033"/>
                    </a:ext>
                  </a:extLst>
                </a:gridCol>
                <a:gridCol w="1549666">
                  <a:extLst>
                    <a:ext uri="{9D8B030D-6E8A-4147-A177-3AD203B41FA5}">
                      <a16:colId xmlns:a16="http://schemas.microsoft.com/office/drawing/2014/main" val="1440515492"/>
                    </a:ext>
                  </a:extLst>
                </a:gridCol>
              </a:tblGrid>
              <a:tr h="55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STM32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HC-06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691336"/>
                  </a:ext>
                </a:extLst>
              </a:tr>
              <a:tr h="55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TX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RX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091634"/>
                  </a:ext>
                </a:extLst>
              </a:tr>
              <a:tr h="55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RX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TX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796976"/>
                  </a:ext>
                </a:extLst>
              </a:tr>
              <a:tr h="55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1324638"/>
                  </a:ext>
                </a:extLst>
              </a:tr>
              <a:tr h="55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3.3v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VCC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088269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E16F0B35-E6AB-412D-B073-ED996580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82" y="633918"/>
            <a:ext cx="39708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Kết nối module với </a:t>
            </a:r>
            <a:r>
              <a:rPr lang="en-US" altLang="en-US" sz="24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STM32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57884FC-EB63-4605-95C7-26402CE0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18" y="-12746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EEFF3C23-3CFE-42AE-A811-7B9125EE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818" y="-8174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hình điều khiển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569FFDBD-7AC1-4CE7-92D2-45A07EDF6C8C}"/>
              </a:ext>
            </a:extLst>
          </p:cNvPr>
          <p:cNvSpPr txBox="1"/>
          <p:nvPr/>
        </p:nvSpPr>
        <p:spPr>
          <a:xfrm>
            <a:off x="1431925" y="0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GIỚI THIỆU MODULE HC06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B7084FC0-F4F9-4A0E-A307-A666BF5348F9}"/>
              </a:ext>
            </a:extLst>
          </p:cNvPr>
          <p:cNvSpPr/>
          <p:nvPr/>
        </p:nvSpPr>
        <p:spPr>
          <a:xfrm>
            <a:off x="5825765" y="1699049"/>
            <a:ext cx="1480008" cy="275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STM32</a:t>
            </a: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3ED2A498-2572-4FFB-B651-64FA718D4F54}"/>
              </a:ext>
            </a:extLst>
          </p:cNvPr>
          <p:cNvSpPr/>
          <p:nvPr/>
        </p:nvSpPr>
        <p:spPr>
          <a:xfrm>
            <a:off x="8710793" y="3328772"/>
            <a:ext cx="1908018" cy="1101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HC06</a:t>
            </a:r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C9C7F021-6682-4ED1-B86E-A39C3AFA90D9}"/>
              </a:ext>
            </a:extLst>
          </p:cNvPr>
          <p:cNvCxnSpPr>
            <a:cxnSpLocks/>
          </p:cNvCxnSpPr>
          <p:nvPr/>
        </p:nvCxnSpPr>
        <p:spPr>
          <a:xfrm>
            <a:off x="7305773" y="3697594"/>
            <a:ext cx="14050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0E8214D5-A33B-4F6C-98C2-2D2406E92374}"/>
              </a:ext>
            </a:extLst>
          </p:cNvPr>
          <p:cNvCxnSpPr/>
          <p:nvPr/>
        </p:nvCxnSpPr>
        <p:spPr>
          <a:xfrm>
            <a:off x="7305773" y="4254105"/>
            <a:ext cx="140502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6C00A272-70CA-4EA1-ABFB-1636BBFE4AB5}"/>
              </a:ext>
            </a:extLst>
          </p:cNvPr>
          <p:cNvCxnSpPr/>
          <p:nvPr/>
        </p:nvCxnSpPr>
        <p:spPr>
          <a:xfrm>
            <a:off x="7313056" y="3429000"/>
            <a:ext cx="14050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4B3FAE20-D019-4070-AFF5-3B5D723F24E2}"/>
              </a:ext>
            </a:extLst>
          </p:cNvPr>
          <p:cNvCxnSpPr>
            <a:cxnSpLocks/>
          </p:cNvCxnSpPr>
          <p:nvPr/>
        </p:nvCxnSpPr>
        <p:spPr>
          <a:xfrm flipH="1" flipV="1">
            <a:off x="7284108" y="3989182"/>
            <a:ext cx="14050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0EBC7041-962B-4FC5-B160-56546DCB3491}"/>
              </a:ext>
            </a:extLst>
          </p:cNvPr>
          <p:cNvSpPr txBox="1"/>
          <p:nvPr/>
        </p:nvSpPr>
        <p:spPr>
          <a:xfrm>
            <a:off x="6876641" y="3498915"/>
            <a:ext cx="4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Tx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3EC8595-D4CC-4CB7-BBB3-30AA81B33058}"/>
              </a:ext>
            </a:extLst>
          </p:cNvPr>
          <p:cNvSpPr txBox="1"/>
          <p:nvPr/>
        </p:nvSpPr>
        <p:spPr>
          <a:xfrm>
            <a:off x="8567956" y="3690884"/>
            <a:ext cx="691238" cy="472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effectLst/>
              </a:rPr>
              <a:t>TX</a:t>
            </a:r>
            <a:endParaRPr lang="en-US" sz="180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CC31B95E-07A5-474F-9655-FE774D24C6E3}"/>
              </a:ext>
            </a:extLst>
          </p:cNvPr>
          <p:cNvSpPr txBox="1"/>
          <p:nvPr/>
        </p:nvSpPr>
        <p:spPr>
          <a:xfrm>
            <a:off x="8616673" y="3413287"/>
            <a:ext cx="691238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effectLst/>
              </a:rPr>
              <a:t>RX</a:t>
            </a:r>
            <a:endParaRPr lang="en-US" sz="180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E8C1C969-ED35-4D86-9938-B4C4093EFF5D}"/>
              </a:ext>
            </a:extLst>
          </p:cNvPr>
          <p:cNvSpPr txBox="1"/>
          <p:nvPr/>
        </p:nvSpPr>
        <p:spPr>
          <a:xfrm>
            <a:off x="6727572" y="3739853"/>
            <a:ext cx="722483" cy="4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chemeClr val="bg1"/>
                </a:solidFill>
                <a:effectLst/>
              </a:rPr>
              <a:t>RX</a:t>
            </a:r>
            <a:endParaRPr lang="en-US" sz="180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5483836-9A24-4F39-B413-82C9D6BCBB8E}"/>
              </a:ext>
            </a:extLst>
          </p:cNvPr>
          <p:cNvSpPr txBox="1"/>
          <p:nvPr/>
        </p:nvSpPr>
        <p:spPr>
          <a:xfrm>
            <a:off x="8710379" y="40694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54F6584B-2255-48C4-AC45-73ABB477F021}"/>
              </a:ext>
            </a:extLst>
          </p:cNvPr>
          <p:cNvSpPr txBox="1"/>
          <p:nvPr/>
        </p:nvSpPr>
        <p:spPr>
          <a:xfrm>
            <a:off x="6663474" y="406074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0209D673-71C4-4908-A989-8181C3BF3B65}"/>
              </a:ext>
            </a:extLst>
          </p:cNvPr>
          <p:cNvSpPr txBox="1"/>
          <p:nvPr/>
        </p:nvSpPr>
        <p:spPr>
          <a:xfrm>
            <a:off x="6748234" y="326882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3.3V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2ECF4200-F744-4586-9433-B5058805908B}"/>
              </a:ext>
            </a:extLst>
          </p:cNvPr>
          <p:cNvSpPr txBox="1"/>
          <p:nvPr/>
        </p:nvSpPr>
        <p:spPr>
          <a:xfrm>
            <a:off x="8657291" y="3237315"/>
            <a:ext cx="64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35140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D57884FC-EB63-4605-95C7-26402CE0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18" y="-12746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71798FC6-A6F1-4A12-9328-849307C62FA8}"/>
              </a:ext>
            </a:extLst>
          </p:cNvPr>
          <p:cNvGrpSpPr/>
          <p:nvPr/>
        </p:nvGrpSpPr>
        <p:grpSpPr>
          <a:xfrm>
            <a:off x="2523886" y="1248168"/>
            <a:ext cx="7411966" cy="3050455"/>
            <a:chOff x="0" y="0"/>
            <a:chExt cx="6160047" cy="2228850"/>
          </a:xfrm>
        </p:grpSpPr>
        <p:pic>
          <p:nvPicPr>
            <p:cNvPr id="12" name="Hình ảnh 11" descr="Smartphone Bluetooth Icons - Download Free Vector Icons | Noun Project">
              <a:extLst>
                <a:ext uri="{FF2B5EF4-FFF2-40B4-BE49-F238E27FC236}">
                  <a16:creationId xmlns:a16="http://schemas.microsoft.com/office/drawing/2014/main" id="{7A70333E-A359-4C49-B24A-BE3CB35EC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05000" cy="19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Hình ảnh 12" descr="What is the difference between the HC-06 and others? - Quora">
              <a:extLst>
                <a:ext uri="{FF2B5EF4-FFF2-40B4-BE49-F238E27FC236}">
                  <a16:creationId xmlns:a16="http://schemas.microsoft.com/office/drawing/2014/main" id="{7AF80BCC-C21D-4B68-9E1F-C0218FDA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0"/>
              <a:ext cx="2228850" cy="222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Mũi tên: Phải 13">
              <a:extLst>
                <a:ext uri="{FF2B5EF4-FFF2-40B4-BE49-F238E27FC236}">
                  <a16:creationId xmlns:a16="http://schemas.microsoft.com/office/drawing/2014/main" id="{4EC81DD1-5871-46F4-96A1-9883AB1C865B}"/>
                </a:ext>
              </a:extLst>
            </p:cNvPr>
            <p:cNvSpPr/>
            <p:nvPr/>
          </p:nvSpPr>
          <p:spPr>
            <a:xfrm>
              <a:off x="1409700" y="847725"/>
              <a:ext cx="125730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5" name="Hình ảnh 14">
              <a:extLst>
                <a:ext uri="{FF2B5EF4-FFF2-40B4-BE49-F238E27FC236}">
                  <a16:creationId xmlns:a16="http://schemas.microsoft.com/office/drawing/2014/main" id="{123FD159-400E-4D35-94AC-DD18EF35A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322" y="66675"/>
              <a:ext cx="1228725" cy="1762760"/>
            </a:xfrm>
            <a:prstGeom prst="rect">
              <a:avLst/>
            </a:prstGeom>
          </p:spPr>
        </p:pic>
        <p:sp>
          <p:nvSpPr>
            <p:cNvPr id="16" name="Mũi tên: Phải 15">
              <a:extLst>
                <a:ext uri="{FF2B5EF4-FFF2-40B4-BE49-F238E27FC236}">
                  <a16:creationId xmlns:a16="http://schemas.microsoft.com/office/drawing/2014/main" id="{D8829415-A4C1-40DA-AF8D-0B09D7C6C2EA}"/>
                </a:ext>
              </a:extLst>
            </p:cNvPr>
            <p:cNvSpPr/>
            <p:nvPr/>
          </p:nvSpPr>
          <p:spPr>
            <a:xfrm>
              <a:off x="3609975" y="847725"/>
              <a:ext cx="110490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Hộp Văn bản 2">
              <a:extLst>
                <a:ext uri="{FF2B5EF4-FFF2-40B4-BE49-F238E27FC236}">
                  <a16:creationId xmlns:a16="http://schemas.microsoft.com/office/drawing/2014/main" id="{E8348A60-6794-49A5-902A-D08609BD7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325" y="428625"/>
              <a:ext cx="1209674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10101010</a:t>
              </a:r>
            </a:p>
          </p:txBody>
        </p:sp>
        <p:sp>
          <p:nvSpPr>
            <p:cNvPr id="18" name="Hộp Văn bản 2">
              <a:extLst>
                <a:ext uri="{FF2B5EF4-FFF2-40B4-BE49-F238E27FC236}">
                  <a16:creationId xmlns:a16="http://schemas.microsoft.com/office/drawing/2014/main" id="{67BB6201-8186-400F-8E47-BA974D631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428625"/>
              <a:ext cx="1181100" cy="3238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10101010</a:t>
              </a:r>
            </a:p>
          </p:txBody>
        </p:sp>
      </p:grp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7166A29F-125B-4367-A88B-0886D19E73C2}"/>
              </a:ext>
            </a:extLst>
          </p:cNvPr>
          <p:cNvSpPr txBox="1"/>
          <p:nvPr/>
        </p:nvSpPr>
        <p:spPr>
          <a:xfrm>
            <a:off x="1431925" y="0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MÔ HÌNH TRUYỀN NHẬN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623089B-1415-499C-93A4-66ADE3C36D7B}"/>
              </a:ext>
            </a:extLst>
          </p:cNvPr>
          <p:cNvSpPr txBox="1"/>
          <p:nvPr/>
        </p:nvSpPr>
        <p:spPr>
          <a:xfrm>
            <a:off x="815543" y="4428983"/>
            <a:ext cx="10890682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 thoại truyền dữ liệu cho module bluetooth, module bluetooth nhận được dữ liệu sẽ truyền cho Arduino thông qua chân TX bluetooth đang được nối xuống chân RX Arduino.</a:t>
            </a:r>
          </a:p>
        </p:txBody>
      </p:sp>
    </p:spTree>
    <p:extLst>
      <p:ext uri="{BB962C8B-B14F-4D97-AF65-F5344CB8AC3E}">
        <p14:creationId xmlns:p14="http://schemas.microsoft.com/office/powerpoint/2010/main" val="299218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85D14BC-ED97-4D31-AD1B-7EC3D9C10B43}"/>
              </a:ext>
            </a:extLst>
          </p:cNvPr>
          <p:cNvSpPr txBox="1"/>
          <p:nvPr/>
        </p:nvSpPr>
        <p:spPr>
          <a:xfrm>
            <a:off x="591127" y="1138527"/>
            <a:ext cx="11674764" cy="1061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2286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 play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228600" marR="0" indent="2286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 Bluetooth Terminal</a:t>
            </a:r>
            <a:endParaRPr lang="en-U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5D6D15D-950F-4708-8488-BDCFD66ED117}"/>
              </a:ext>
            </a:extLst>
          </p:cNvPr>
          <p:cNvSpPr txBox="1"/>
          <p:nvPr/>
        </p:nvSpPr>
        <p:spPr>
          <a:xfrm>
            <a:off x="1431925" y="0"/>
            <a:ext cx="912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75000"/>
                  </a:schemeClr>
                </a:solidFill>
              </a:rPr>
              <a:t>ĐIỀU KHIỂN THIẾT BỊ BLUETOOTH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7D089-6077-4234-B9F6-D629F090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39" y="2522854"/>
            <a:ext cx="5589470" cy="2748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244118-4921-43A3-824D-1C62DB8B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96" y="1996751"/>
            <a:ext cx="2305922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197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3" ma:contentTypeDescription="Tạo tài liệu mới." ma:contentTypeScope="" ma:versionID="fc6dfbbb1d32b1e680c157ffcdb23f6d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cdfb40a52d03670caa580ec33be24041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732822-F8A9-4CF0-B9DC-384DF4167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c4f5da-c9d6-4fa2-9bd4-f8b062bc8f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B0C235-68DE-46F4-A020-363C240D1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6107D6-BC9C-4406-B82C-FB60F270594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1464</TotalTime>
  <Words>175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Gill Sans Nova</vt:lpstr>
      <vt:lpstr>GradientVTI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Trịnh Ngọc Tuấn</dc:creator>
  <cp:lastModifiedBy>GIANG</cp:lastModifiedBy>
  <cp:revision>443</cp:revision>
  <dcterms:created xsi:type="dcterms:W3CDTF">2021-02-18T14:14:41Z</dcterms:created>
  <dcterms:modified xsi:type="dcterms:W3CDTF">2021-05-30T16:40:02Z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