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5" r:id="rId7"/>
    <p:sldId id="264" r:id="rId8"/>
    <p:sldId id="263" r:id="rId9"/>
    <p:sldId id="266" r:id="rId10"/>
    <p:sldId id="267" r:id="rId11"/>
    <p:sldId id="268" r:id="rId12"/>
    <p:sldId id="285" r:id="rId13"/>
    <p:sldId id="284" r:id="rId14"/>
    <p:sldId id="269" r:id="rId15"/>
    <p:sldId id="270" r:id="rId16"/>
    <p:sldId id="271" r:id="rId17"/>
    <p:sldId id="272" r:id="rId18"/>
    <p:sldId id="276" r:id="rId19"/>
    <p:sldId id="273" r:id="rId20"/>
    <p:sldId id="274" r:id="rId21"/>
    <p:sldId id="275" r:id="rId22"/>
    <p:sldId id="277" r:id="rId23"/>
    <p:sldId id="278" r:id="rId24"/>
    <p:sldId id="298" r:id="rId25"/>
    <p:sldId id="299" r:id="rId26"/>
    <p:sldId id="281" r:id="rId27"/>
    <p:sldId id="282" r:id="rId28"/>
    <p:sldId id="300"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15" r:id="rId42"/>
    <p:sldId id="316" r:id="rId43"/>
    <p:sldId id="320" r:id="rId44"/>
    <p:sldId id="317" r:id="rId45"/>
    <p:sldId id="318" r:id="rId46"/>
    <p:sldId id="321" r:id="rId47"/>
    <p:sldId id="322" r:id="rId48"/>
    <p:sldId id="323" r:id="rId49"/>
    <p:sldId id="326" r:id="rId50"/>
    <p:sldId id="324" r:id="rId51"/>
    <p:sldId id="325" r:id="rId52"/>
    <p:sldId id="327" r:id="rId53"/>
    <p:sldId id="283" r:id="rId5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8B3"/>
    <a:srgbClr val="CC6600"/>
    <a:srgbClr val="171622"/>
    <a:srgbClr val="F0A33C"/>
    <a:srgbClr val="1D3639"/>
    <a:srgbClr val="0D4846"/>
    <a:srgbClr val="F2A440"/>
    <a:srgbClr val="DA8D2C"/>
    <a:srgbClr val="E0888C"/>
    <a:srgbClr val="C03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72390F-243B-4F78-8FA2-E624A8814EB4}" v="518" dt="2022-01-18T02:31:42.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48"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ông Nguyễn" userId="2bb69f501827e366" providerId="LiveId" clId="{5572390F-243B-4F78-8FA2-E624A8814EB4}"/>
    <pc:docChg chg="undo custSel addSld delSld modSld sldOrd">
      <pc:chgData name="Công Nguyễn" userId="2bb69f501827e366" providerId="LiveId" clId="{5572390F-243B-4F78-8FA2-E624A8814EB4}" dt="2022-01-18T02:31:42.506" v="2141"/>
      <pc:docMkLst>
        <pc:docMk/>
      </pc:docMkLst>
      <pc:sldChg chg="modSp modTransition">
        <pc:chgData name="Công Nguyễn" userId="2bb69f501827e366" providerId="LiveId" clId="{5572390F-243B-4F78-8FA2-E624A8814EB4}" dt="2022-01-18T00:52:18.457" v="69"/>
        <pc:sldMkLst>
          <pc:docMk/>
          <pc:sldMk cId="3214949499" sldId="258"/>
        </pc:sldMkLst>
        <pc:spChg chg="mod">
          <ac:chgData name="Công Nguyễn" userId="2bb69f501827e366" providerId="LiveId" clId="{5572390F-243B-4F78-8FA2-E624A8814EB4}" dt="2022-01-18T00:52:13.204" v="68" actId="206"/>
          <ac:spMkLst>
            <pc:docMk/>
            <pc:sldMk cId="3214949499" sldId="258"/>
            <ac:spMk id="7" creationId="{28305168-CDD8-496F-8433-6B2BE9AFE728}"/>
          </ac:spMkLst>
        </pc:spChg>
      </pc:sldChg>
      <pc:sldChg chg="addSp delSp modSp mod modTransition modAnim">
        <pc:chgData name="Công Nguyễn" userId="2bb69f501827e366" providerId="LiveId" clId="{5572390F-243B-4F78-8FA2-E624A8814EB4}" dt="2022-01-18T01:06:57.768" v="336" actId="1076"/>
        <pc:sldMkLst>
          <pc:docMk/>
          <pc:sldMk cId="1451492730" sldId="268"/>
        </pc:sldMkLst>
        <pc:spChg chg="add mod">
          <ac:chgData name="Công Nguyễn" userId="2bb69f501827e366" providerId="LiveId" clId="{5572390F-243B-4F78-8FA2-E624A8814EB4}" dt="2022-01-18T00:51:13.750" v="56" actId="1076"/>
          <ac:spMkLst>
            <pc:docMk/>
            <pc:sldMk cId="1451492730" sldId="268"/>
            <ac:spMk id="2" creationId="{00E2B155-FC2E-449D-913D-3699E1A4D031}"/>
          </ac:spMkLst>
        </pc:spChg>
        <pc:spChg chg="del">
          <ac:chgData name="Công Nguyễn" userId="2bb69f501827e366" providerId="LiveId" clId="{5572390F-243B-4F78-8FA2-E624A8814EB4}" dt="2022-01-15T03:39:47.863" v="2" actId="478"/>
          <ac:spMkLst>
            <pc:docMk/>
            <pc:sldMk cId="1451492730" sldId="268"/>
            <ac:spMk id="6" creationId="{545EBDF5-18AD-4048-8F67-2204A87DE356}"/>
          </ac:spMkLst>
        </pc:spChg>
        <pc:spChg chg="add mod">
          <ac:chgData name="Công Nguyễn" userId="2bb69f501827e366" providerId="LiveId" clId="{5572390F-243B-4F78-8FA2-E624A8814EB4}" dt="2022-01-18T00:51:47.038" v="64" actId="2085"/>
          <ac:spMkLst>
            <pc:docMk/>
            <pc:sldMk cId="1451492730" sldId="268"/>
            <ac:spMk id="6" creationId="{EEDE2E6D-34C3-4CD9-8A1E-AA29271E9D12}"/>
          </ac:spMkLst>
        </pc:spChg>
        <pc:spChg chg="add mod">
          <ac:chgData name="Công Nguyễn" userId="2bb69f501827e366" providerId="LiveId" clId="{5572390F-243B-4F78-8FA2-E624A8814EB4}" dt="2022-01-18T00:51:47.038" v="64" actId="2085"/>
          <ac:spMkLst>
            <pc:docMk/>
            <pc:sldMk cId="1451492730" sldId="268"/>
            <ac:spMk id="7" creationId="{FF044F15-D05E-4D91-BAC5-45774DE56D02}"/>
          </ac:spMkLst>
        </pc:spChg>
        <pc:spChg chg="add mod">
          <ac:chgData name="Công Nguyễn" userId="2bb69f501827e366" providerId="LiveId" clId="{5572390F-243B-4F78-8FA2-E624A8814EB4}" dt="2022-01-18T00:54:36.772" v="130" actId="20577"/>
          <ac:spMkLst>
            <pc:docMk/>
            <pc:sldMk cId="1451492730" sldId="268"/>
            <ac:spMk id="8" creationId="{80FF984C-09B7-4F51-A86D-177349C9C461}"/>
          </ac:spMkLst>
        </pc:spChg>
        <pc:spChg chg="mod">
          <ac:chgData name="Công Nguyễn" userId="2bb69f501827e366" providerId="LiveId" clId="{5572390F-243B-4F78-8FA2-E624A8814EB4}" dt="2022-01-18T01:06:53.870" v="335"/>
          <ac:spMkLst>
            <pc:docMk/>
            <pc:sldMk cId="1451492730" sldId="268"/>
            <ac:spMk id="10" creationId="{98B2BE0D-AEAC-4758-81E3-60151158A092}"/>
          </ac:spMkLst>
        </pc:spChg>
        <pc:spChg chg="mod">
          <ac:chgData name="Công Nguyễn" userId="2bb69f501827e366" providerId="LiveId" clId="{5572390F-243B-4F78-8FA2-E624A8814EB4}" dt="2022-01-18T01:06:53.870" v="335"/>
          <ac:spMkLst>
            <pc:docMk/>
            <pc:sldMk cId="1451492730" sldId="268"/>
            <ac:spMk id="11" creationId="{7AB096D5-4803-4731-A22B-73FCCAEEFF3E}"/>
          </ac:spMkLst>
        </pc:spChg>
        <pc:spChg chg="mod">
          <ac:chgData name="Công Nguyễn" userId="2bb69f501827e366" providerId="LiveId" clId="{5572390F-243B-4F78-8FA2-E624A8814EB4}" dt="2022-01-18T01:06:53.870" v="335"/>
          <ac:spMkLst>
            <pc:docMk/>
            <pc:sldMk cId="1451492730" sldId="268"/>
            <ac:spMk id="12" creationId="{D92B3E31-4241-4E7C-A036-8AA84002B3E6}"/>
          </ac:spMkLst>
        </pc:spChg>
        <pc:spChg chg="mod">
          <ac:chgData name="Công Nguyễn" userId="2bb69f501827e366" providerId="LiveId" clId="{5572390F-243B-4F78-8FA2-E624A8814EB4}" dt="2022-01-18T01:06:53.870" v="335"/>
          <ac:spMkLst>
            <pc:docMk/>
            <pc:sldMk cId="1451492730" sldId="268"/>
            <ac:spMk id="13" creationId="{F494C181-AFF8-4587-8B87-4B9A5BD9FAC5}"/>
          </ac:spMkLst>
        </pc:spChg>
        <pc:spChg chg="mod">
          <ac:chgData name="Công Nguyễn" userId="2bb69f501827e366" providerId="LiveId" clId="{5572390F-243B-4F78-8FA2-E624A8814EB4}" dt="2022-01-18T01:06:53.870" v="335"/>
          <ac:spMkLst>
            <pc:docMk/>
            <pc:sldMk cId="1451492730" sldId="268"/>
            <ac:spMk id="14" creationId="{B815B687-8C30-4551-A597-749927210152}"/>
          </ac:spMkLst>
        </pc:spChg>
        <pc:spChg chg="mod">
          <ac:chgData name="Công Nguyễn" userId="2bb69f501827e366" providerId="LiveId" clId="{5572390F-243B-4F78-8FA2-E624A8814EB4}" dt="2022-01-18T01:06:53.870" v="335"/>
          <ac:spMkLst>
            <pc:docMk/>
            <pc:sldMk cId="1451492730" sldId="268"/>
            <ac:spMk id="15" creationId="{9F20ADD6-1B3E-4842-9826-33A820BA22BF}"/>
          </ac:spMkLst>
        </pc:spChg>
        <pc:grpChg chg="add mod">
          <ac:chgData name="Công Nguyễn" userId="2bb69f501827e366" providerId="LiveId" clId="{5572390F-243B-4F78-8FA2-E624A8814EB4}" dt="2022-01-18T01:06:57.768" v="336" actId="1076"/>
          <ac:grpSpMkLst>
            <pc:docMk/>
            <pc:sldMk cId="1451492730" sldId="268"/>
            <ac:grpSpMk id="9" creationId="{648D2E3B-AC39-4678-8F5C-35AB98B103C1}"/>
          </ac:grpSpMkLst>
        </pc:grpChg>
        <pc:picChg chg="add del mod">
          <ac:chgData name="Công Nguyễn" userId="2bb69f501827e366" providerId="LiveId" clId="{5572390F-243B-4F78-8FA2-E624A8814EB4}" dt="2022-01-18T00:51:36.029" v="62" actId="478"/>
          <ac:picMkLst>
            <pc:docMk/>
            <pc:sldMk cId="1451492730" sldId="268"/>
            <ac:picMk id="5" creationId="{5F60E18D-6F67-4AD3-9DA0-C67B23C97A29}"/>
          </ac:picMkLst>
        </pc:picChg>
      </pc:sldChg>
      <pc:sldChg chg="addSp delSp modSp new mod modTransition setBg modAnim">
        <pc:chgData name="Công Nguyễn" userId="2bb69f501827e366" providerId="LiveId" clId="{5572390F-243B-4F78-8FA2-E624A8814EB4}" dt="2022-01-18T01:25:09.854" v="915" actId="478"/>
        <pc:sldMkLst>
          <pc:docMk/>
          <pc:sldMk cId="122165597" sldId="269"/>
        </pc:sldMkLst>
        <pc:spChg chg="del">
          <ac:chgData name="Công Nguyễn" userId="2bb69f501827e366" providerId="LiveId" clId="{5572390F-243B-4F78-8FA2-E624A8814EB4}" dt="2022-01-18T00:56:24.564" v="136" actId="478"/>
          <ac:spMkLst>
            <pc:docMk/>
            <pc:sldMk cId="122165597" sldId="269"/>
            <ac:spMk id="2" creationId="{59FCCBBD-BCB3-43A2-BDE7-8A6442B98951}"/>
          </ac:spMkLst>
        </pc:spChg>
        <pc:spChg chg="del">
          <ac:chgData name="Công Nguyễn" userId="2bb69f501827e366" providerId="LiveId" clId="{5572390F-243B-4F78-8FA2-E624A8814EB4}" dt="2022-01-18T00:56:24.564" v="136" actId="478"/>
          <ac:spMkLst>
            <pc:docMk/>
            <pc:sldMk cId="122165597" sldId="269"/>
            <ac:spMk id="3" creationId="{FBC03A58-89BC-4349-B355-34C2E6637264}"/>
          </ac:spMkLst>
        </pc:spChg>
        <pc:spChg chg="add mod ord">
          <ac:chgData name="Công Nguyễn" userId="2bb69f501827e366" providerId="LiveId" clId="{5572390F-243B-4F78-8FA2-E624A8814EB4}" dt="2022-01-18T01:02:49.489" v="233" actId="165"/>
          <ac:spMkLst>
            <pc:docMk/>
            <pc:sldMk cId="122165597" sldId="269"/>
            <ac:spMk id="6" creationId="{39364B50-B492-4940-B94A-C33AD7558590}"/>
          </ac:spMkLst>
        </pc:spChg>
        <pc:spChg chg="add mod">
          <ac:chgData name="Công Nguyễn" userId="2bb69f501827e366" providerId="LiveId" clId="{5572390F-243B-4F78-8FA2-E624A8814EB4}" dt="2022-01-18T01:02:49.489" v="233" actId="165"/>
          <ac:spMkLst>
            <pc:docMk/>
            <pc:sldMk cId="122165597" sldId="269"/>
            <ac:spMk id="7" creationId="{3378B503-6581-491D-8475-B6D315D90446}"/>
          </ac:spMkLst>
        </pc:spChg>
        <pc:spChg chg="add mod">
          <ac:chgData name="Công Nguyễn" userId="2bb69f501827e366" providerId="LiveId" clId="{5572390F-243B-4F78-8FA2-E624A8814EB4}" dt="2022-01-18T01:02:49.489" v="233" actId="165"/>
          <ac:spMkLst>
            <pc:docMk/>
            <pc:sldMk cId="122165597" sldId="269"/>
            <ac:spMk id="8" creationId="{756B80B3-21E8-4190-8F8F-F3E49B284959}"/>
          </ac:spMkLst>
        </pc:spChg>
        <pc:spChg chg="add mod">
          <ac:chgData name="Công Nguyễn" userId="2bb69f501827e366" providerId="LiveId" clId="{5572390F-243B-4F78-8FA2-E624A8814EB4}" dt="2022-01-18T01:02:49.489" v="233" actId="165"/>
          <ac:spMkLst>
            <pc:docMk/>
            <pc:sldMk cId="122165597" sldId="269"/>
            <ac:spMk id="9" creationId="{EB6735E3-6747-4493-8B2F-E36EEC43C09A}"/>
          </ac:spMkLst>
        </pc:spChg>
        <pc:spChg chg="add mod">
          <ac:chgData name="Công Nguyễn" userId="2bb69f501827e366" providerId="LiveId" clId="{5572390F-243B-4F78-8FA2-E624A8814EB4}" dt="2022-01-18T01:02:49.489" v="233" actId="165"/>
          <ac:spMkLst>
            <pc:docMk/>
            <pc:sldMk cId="122165597" sldId="269"/>
            <ac:spMk id="10" creationId="{6AA3FFFB-6A81-4DD7-B24B-52F109B9C493}"/>
          </ac:spMkLst>
        </pc:spChg>
        <pc:spChg chg="add mod">
          <ac:chgData name="Công Nguyễn" userId="2bb69f501827e366" providerId="LiveId" clId="{5572390F-243B-4F78-8FA2-E624A8814EB4}" dt="2022-01-18T01:02:49.489" v="233" actId="165"/>
          <ac:spMkLst>
            <pc:docMk/>
            <pc:sldMk cId="122165597" sldId="269"/>
            <ac:spMk id="11" creationId="{574C5F10-45FE-4B7C-89DA-173F7AAA54FE}"/>
          </ac:spMkLst>
        </pc:spChg>
        <pc:spChg chg="add mod ord">
          <ac:chgData name="Công Nguyễn" userId="2bb69f501827e366" providerId="LiveId" clId="{5572390F-243B-4F78-8FA2-E624A8814EB4}" dt="2022-01-18T01:05:36.264" v="276" actId="1076"/>
          <ac:spMkLst>
            <pc:docMk/>
            <pc:sldMk cId="122165597" sldId="269"/>
            <ac:spMk id="13" creationId="{8C782079-18C0-4D98-9248-C81B52E6411E}"/>
          </ac:spMkLst>
        </pc:spChg>
        <pc:spChg chg="add mod topLvl">
          <ac:chgData name="Công Nguyễn" userId="2bb69f501827e366" providerId="LiveId" clId="{5572390F-243B-4F78-8FA2-E624A8814EB4}" dt="2022-01-18T01:03:18.600" v="239" actId="206"/>
          <ac:spMkLst>
            <pc:docMk/>
            <pc:sldMk cId="122165597" sldId="269"/>
            <ac:spMk id="14" creationId="{775AD538-830C-4CFF-A362-3B6FD4A545F8}"/>
          </ac:spMkLst>
        </pc:spChg>
        <pc:spChg chg="add mod topLvl">
          <ac:chgData name="Công Nguyễn" userId="2bb69f501827e366" providerId="LiveId" clId="{5572390F-243B-4F78-8FA2-E624A8814EB4}" dt="2022-01-18T01:03:09.616" v="237" actId="206"/>
          <ac:spMkLst>
            <pc:docMk/>
            <pc:sldMk cId="122165597" sldId="269"/>
            <ac:spMk id="15" creationId="{84646BE6-4553-4B87-83BD-ADCD608F28E8}"/>
          </ac:spMkLst>
        </pc:spChg>
        <pc:spChg chg="add mod">
          <ac:chgData name="Công Nguyễn" userId="2bb69f501827e366" providerId="LiveId" clId="{5572390F-243B-4F78-8FA2-E624A8814EB4}" dt="2022-01-18T01:09:27.641" v="367" actId="14100"/>
          <ac:spMkLst>
            <pc:docMk/>
            <pc:sldMk cId="122165597" sldId="269"/>
            <ac:spMk id="17" creationId="{F1A9EFD7-C0BD-4C0A-9C9E-0D44DD082D00}"/>
          </ac:spMkLst>
        </pc:spChg>
        <pc:spChg chg="add mod">
          <ac:chgData name="Công Nguyễn" userId="2bb69f501827e366" providerId="LiveId" clId="{5572390F-243B-4F78-8FA2-E624A8814EB4}" dt="2022-01-18T01:09:31.154" v="368" actId="14100"/>
          <ac:spMkLst>
            <pc:docMk/>
            <pc:sldMk cId="122165597" sldId="269"/>
            <ac:spMk id="18" creationId="{8449F50E-5B1F-409C-9A1B-63A6856E9A2A}"/>
          </ac:spMkLst>
        </pc:spChg>
        <pc:spChg chg="add mod">
          <ac:chgData name="Công Nguyễn" userId="2bb69f501827e366" providerId="LiveId" clId="{5572390F-243B-4F78-8FA2-E624A8814EB4}" dt="2022-01-18T01:05:51.769" v="281" actId="1076"/>
          <ac:spMkLst>
            <pc:docMk/>
            <pc:sldMk cId="122165597" sldId="269"/>
            <ac:spMk id="21" creationId="{22C43DCE-A24E-4E70-A416-A588237C2B60}"/>
          </ac:spMkLst>
        </pc:spChg>
        <pc:spChg chg="add mod">
          <ac:chgData name="Công Nguyễn" userId="2bb69f501827e366" providerId="LiveId" clId="{5572390F-243B-4F78-8FA2-E624A8814EB4}" dt="2022-01-18T01:06:48.090" v="334" actId="1076"/>
          <ac:spMkLst>
            <pc:docMk/>
            <pc:sldMk cId="122165597" sldId="269"/>
            <ac:spMk id="22" creationId="{1CCAC4CF-25DF-42A6-97D0-41EAAF1B89AA}"/>
          </ac:spMkLst>
        </pc:spChg>
        <pc:spChg chg="add mod">
          <ac:chgData name="Công Nguyễn" userId="2bb69f501827e366" providerId="LiveId" clId="{5572390F-243B-4F78-8FA2-E624A8814EB4}" dt="2022-01-18T01:12:19.446" v="523" actId="1036"/>
          <ac:spMkLst>
            <pc:docMk/>
            <pc:sldMk cId="122165597" sldId="269"/>
            <ac:spMk id="23" creationId="{08228667-B7FA-4433-9504-08554F1A5BF7}"/>
          </ac:spMkLst>
        </pc:spChg>
        <pc:spChg chg="add mod">
          <ac:chgData name="Công Nguyễn" userId="2bb69f501827e366" providerId="LiveId" clId="{5572390F-243B-4F78-8FA2-E624A8814EB4}" dt="2022-01-18T01:13:44.281" v="816" actId="1036"/>
          <ac:spMkLst>
            <pc:docMk/>
            <pc:sldMk cId="122165597" sldId="269"/>
            <ac:spMk id="24" creationId="{C674A83C-F20C-4BE9-A0E6-BA5EC861FE11}"/>
          </ac:spMkLst>
        </pc:spChg>
        <pc:spChg chg="add del mod">
          <ac:chgData name="Công Nguyễn" userId="2bb69f501827e366" providerId="LiveId" clId="{5572390F-243B-4F78-8FA2-E624A8814EB4}" dt="2022-01-18T01:25:09.854" v="915" actId="478"/>
          <ac:spMkLst>
            <pc:docMk/>
            <pc:sldMk cId="122165597" sldId="269"/>
            <ac:spMk id="25" creationId="{D067C715-4D33-4384-87E6-2F00603B2B00}"/>
          </ac:spMkLst>
        </pc:spChg>
        <pc:grpChg chg="add mod topLvl">
          <ac:chgData name="Công Nguyễn" userId="2bb69f501827e366" providerId="LiveId" clId="{5572390F-243B-4F78-8FA2-E624A8814EB4}" dt="2022-01-18T01:02:49.489" v="233" actId="165"/>
          <ac:grpSpMkLst>
            <pc:docMk/>
            <pc:sldMk cId="122165597" sldId="269"/>
            <ac:grpSpMk id="12" creationId="{86F67B69-1CAF-436A-9002-7F20DE05F9B0}"/>
          </ac:grpSpMkLst>
        </pc:grpChg>
        <pc:grpChg chg="add del mod">
          <ac:chgData name="Công Nguyễn" userId="2bb69f501827e366" providerId="LiveId" clId="{5572390F-243B-4F78-8FA2-E624A8814EB4}" dt="2022-01-18T01:02:49.489" v="233" actId="165"/>
          <ac:grpSpMkLst>
            <pc:docMk/>
            <pc:sldMk cId="122165597" sldId="269"/>
            <ac:grpSpMk id="16" creationId="{725FA4C4-BFBD-4FC9-B398-E56B55BCA232}"/>
          </ac:grpSpMkLst>
        </pc:grpChg>
        <pc:picChg chg="add del mod ord">
          <ac:chgData name="Công Nguyễn" userId="2bb69f501827e366" providerId="LiveId" clId="{5572390F-243B-4F78-8FA2-E624A8814EB4}" dt="2022-01-18T01:00:58.879" v="177" actId="478"/>
          <ac:picMkLst>
            <pc:docMk/>
            <pc:sldMk cId="122165597" sldId="269"/>
            <ac:picMk id="5" creationId="{C1EA0E5B-F92C-4758-B0A9-862116253B45}"/>
          </ac:picMkLst>
        </pc:picChg>
        <pc:picChg chg="add del mod">
          <ac:chgData name="Công Nguyễn" userId="2bb69f501827e366" providerId="LiveId" clId="{5572390F-243B-4F78-8FA2-E624A8814EB4}" dt="2022-01-18T01:05:30.645" v="274" actId="478"/>
          <ac:picMkLst>
            <pc:docMk/>
            <pc:sldMk cId="122165597" sldId="269"/>
            <ac:picMk id="20" creationId="{BAC19DA2-54ED-4F35-AB3E-0147937042E1}"/>
          </ac:picMkLst>
        </pc:picChg>
      </pc:sldChg>
      <pc:sldChg chg="addSp delSp modSp add mod modAnim">
        <pc:chgData name="Công Nguyễn" userId="2bb69f501827e366" providerId="LiveId" clId="{5572390F-243B-4F78-8FA2-E624A8814EB4}" dt="2022-01-18T01:25:42.761" v="1094" actId="1036"/>
        <pc:sldMkLst>
          <pc:docMk/>
          <pc:sldMk cId="3062354890" sldId="270"/>
        </pc:sldMkLst>
        <pc:spChg chg="add mod">
          <ac:chgData name="Công Nguyễn" userId="2bb69f501827e366" providerId="LiveId" clId="{5572390F-243B-4F78-8FA2-E624A8814EB4}" dt="2022-01-18T01:13:34.829" v="735" actId="1076"/>
          <ac:spMkLst>
            <pc:docMk/>
            <pc:sldMk cId="3062354890" sldId="270"/>
            <ac:spMk id="2" creationId="{E49D5E82-9BBA-46BC-B730-446A4FF7AC93}"/>
          </ac:spMkLst>
        </pc:spChg>
        <pc:spChg chg="mod">
          <ac:chgData name="Công Nguyễn" userId="2bb69f501827e366" providerId="LiveId" clId="{5572390F-243B-4F78-8FA2-E624A8814EB4}" dt="2022-01-18T01:11:01.632" v="401" actId="1076"/>
          <ac:spMkLst>
            <pc:docMk/>
            <pc:sldMk cId="3062354890" sldId="270"/>
            <ac:spMk id="14" creationId="{775AD538-830C-4CFF-A362-3B6FD4A545F8}"/>
          </ac:spMkLst>
        </pc:spChg>
        <pc:spChg chg="mod">
          <ac:chgData name="Công Nguyễn" userId="2bb69f501827e366" providerId="LiveId" clId="{5572390F-243B-4F78-8FA2-E624A8814EB4}" dt="2022-01-18T01:10:02.524" v="387" actId="1076"/>
          <ac:spMkLst>
            <pc:docMk/>
            <pc:sldMk cId="3062354890" sldId="270"/>
            <ac:spMk id="15" creationId="{84646BE6-4553-4B87-83BD-ADCD608F28E8}"/>
          </ac:spMkLst>
        </pc:spChg>
        <pc:spChg chg="mod">
          <ac:chgData name="Công Nguyễn" userId="2bb69f501827e366" providerId="LiveId" clId="{5572390F-243B-4F78-8FA2-E624A8814EB4}" dt="2022-01-18T01:09:52.118" v="384" actId="1076"/>
          <ac:spMkLst>
            <pc:docMk/>
            <pc:sldMk cId="3062354890" sldId="270"/>
            <ac:spMk id="17" creationId="{F1A9EFD7-C0BD-4C0A-9C9E-0D44DD082D00}"/>
          </ac:spMkLst>
        </pc:spChg>
        <pc:spChg chg="mod">
          <ac:chgData name="Công Nguyễn" userId="2bb69f501827e366" providerId="LiveId" clId="{5572390F-243B-4F78-8FA2-E624A8814EB4}" dt="2022-01-18T01:10:38.710" v="396" actId="1076"/>
          <ac:spMkLst>
            <pc:docMk/>
            <pc:sldMk cId="3062354890" sldId="270"/>
            <ac:spMk id="18" creationId="{8449F50E-5B1F-409C-9A1B-63A6856E9A2A}"/>
          </ac:spMkLst>
        </pc:spChg>
        <pc:spChg chg="add mod">
          <ac:chgData name="Công Nguyễn" userId="2bb69f501827e366" providerId="LiveId" clId="{5572390F-243B-4F78-8FA2-E624A8814EB4}" dt="2022-01-18T01:13:28.217" v="731" actId="1076"/>
          <ac:spMkLst>
            <pc:docMk/>
            <pc:sldMk cId="3062354890" sldId="270"/>
            <ac:spMk id="19" creationId="{DB6B7C3A-8F5D-4B05-AAB7-10EF37738369}"/>
          </ac:spMkLst>
        </pc:spChg>
        <pc:spChg chg="add del mod">
          <ac:chgData name="Công Nguyễn" userId="2bb69f501827e366" providerId="LiveId" clId="{5572390F-243B-4F78-8FA2-E624A8814EB4}" dt="2022-01-18T01:21:58.768" v="882" actId="478"/>
          <ac:spMkLst>
            <pc:docMk/>
            <pc:sldMk cId="3062354890" sldId="270"/>
            <ac:spMk id="20" creationId="{7D14BBE4-3D89-4C61-9CB1-48FF30A8FFFB}"/>
          </ac:spMkLst>
        </pc:spChg>
        <pc:spChg chg="mod">
          <ac:chgData name="Công Nguyễn" userId="2bb69f501827e366" providerId="LiveId" clId="{5572390F-243B-4F78-8FA2-E624A8814EB4}" dt="2022-01-18T01:10:20.396" v="392" actId="1076"/>
          <ac:spMkLst>
            <pc:docMk/>
            <pc:sldMk cId="3062354890" sldId="270"/>
            <ac:spMk id="21" creationId="{22C43DCE-A24E-4E70-A416-A588237C2B60}"/>
          </ac:spMkLst>
        </pc:spChg>
        <pc:spChg chg="mod">
          <ac:chgData name="Công Nguyễn" userId="2bb69f501827e366" providerId="LiveId" clId="{5572390F-243B-4F78-8FA2-E624A8814EB4}" dt="2022-01-18T01:10:26.046" v="394" actId="1076"/>
          <ac:spMkLst>
            <pc:docMk/>
            <pc:sldMk cId="3062354890" sldId="270"/>
            <ac:spMk id="22" creationId="{1CCAC4CF-25DF-42A6-97D0-41EAAF1B89AA}"/>
          </ac:spMkLst>
        </pc:spChg>
        <pc:spChg chg="mod">
          <ac:chgData name="Công Nguyễn" userId="2bb69f501827e366" providerId="LiveId" clId="{5572390F-243B-4F78-8FA2-E624A8814EB4}" dt="2022-01-18T01:25:29.462" v="927"/>
          <ac:spMkLst>
            <pc:docMk/>
            <pc:sldMk cId="3062354890" sldId="270"/>
            <ac:spMk id="27" creationId="{ADAFD84C-C106-4F48-A884-AB6B6B50CA60}"/>
          </ac:spMkLst>
        </pc:spChg>
        <pc:spChg chg="mod">
          <ac:chgData name="Công Nguyễn" userId="2bb69f501827e366" providerId="LiveId" clId="{5572390F-243B-4F78-8FA2-E624A8814EB4}" dt="2022-01-18T01:25:29.462" v="927"/>
          <ac:spMkLst>
            <pc:docMk/>
            <pc:sldMk cId="3062354890" sldId="270"/>
            <ac:spMk id="28" creationId="{7C98C1E2-E643-4751-81DA-1398B192E5AB}"/>
          </ac:spMkLst>
        </pc:spChg>
        <pc:spChg chg="mod">
          <ac:chgData name="Công Nguyễn" userId="2bb69f501827e366" providerId="LiveId" clId="{5572390F-243B-4F78-8FA2-E624A8814EB4}" dt="2022-01-18T01:25:29.462" v="927"/>
          <ac:spMkLst>
            <pc:docMk/>
            <pc:sldMk cId="3062354890" sldId="270"/>
            <ac:spMk id="37" creationId="{51E78657-BD8C-4683-BB59-4C4FDCFD15D6}"/>
          </ac:spMkLst>
        </pc:spChg>
        <pc:spChg chg="mod">
          <ac:chgData name="Công Nguyễn" userId="2bb69f501827e366" providerId="LiveId" clId="{5572390F-243B-4F78-8FA2-E624A8814EB4}" dt="2022-01-18T01:25:29.462" v="927"/>
          <ac:spMkLst>
            <pc:docMk/>
            <pc:sldMk cId="3062354890" sldId="270"/>
            <ac:spMk id="38" creationId="{714F3A87-B969-4C6F-BC79-A5279A5A012D}"/>
          </ac:spMkLst>
        </pc:spChg>
        <pc:spChg chg="add mod">
          <ac:chgData name="Công Nguyễn" userId="2bb69f501827e366" providerId="LiveId" clId="{5572390F-243B-4F78-8FA2-E624A8814EB4}" dt="2022-01-18T01:25:40.157" v="1047" actId="1036"/>
          <ac:spMkLst>
            <pc:docMk/>
            <pc:sldMk cId="3062354890" sldId="270"/>
            <ac:spMk id="39" creationId="{EBB242D7-8E97-46EE-AFB9-65ED95FB9A98}"/>
          </ac:spMkLst>
        </pc:spChg>
        <pc:spChg chg="add mod">
          <ac:chgData name="Công Nguyễn" userId="2bb69f501827e366" providerId="LiveId" clId="{5572390F-243B-4F78-8FA2-E624A8814EB4}" dt="2022-01-18T01:25:42.761" v="1094" actId="1036"/>
          <ac:spMkLst>
            <pc:docMk/>
            <pc:sldMk cId="3062354890" sldId="270"/>
            <ac:spMk id="40" creationId="{51EE2788-20FE-4B5B-B23B-9E5E2C874A02}"/>
          </ac:spMkLst>
        </pc:spChg>
        <pc:grpChg chg="mod">
          <ac:chgData name="Công Nguyễn" userId="2bb69f501827e366" providerId="LiveId" clId="{5572390F-243B-4F78-8FA2-E624A8814EB4}" dt="2022-01-18T01:09:47.302" v="383" actId="1076"/>
          <ac:grpSpMkLst>
            <pc:docMk/>
            <pc:sldMk cId="3062354890" sldId="270"/>
            <ac:grpSpMk id="12" creationId="{86F67B69-1CAF-436A-9002-7F20DE05F9B0}"/>
          </ac:grpSpMkLst>
        </pc:grpChg>
        <pc:grpChg chg="add mod">
          <ac:chgData name="Công Nguyễn" userId="2bb69f501827e366" providerId="LiveId" clId="{5572390F-243B-4F78-8FA2-E624A8814EB4}" dt="2022-01-18T01:25:33.225" v="958" actId="1035"/>
          <ac:grpSpMkLst>
            <pc:docMk/>
            <pc:sldMk cId="3062354890" sldId="270"/>
            <ac:grpSpMk id="23" creationId="{32577394-56A1-4F0F-8E6D-6FF6138774F5}"/>
          </ac:grpSpMkLst>
        </pc:grpChg>
        <pc:grpChg chg="add mod">
          <ac:chgData name="Công Nguyễn" userId="2bb69f501827e366" providerId="LiveId" clId="{5572390F-243B-4F78-8FA2-E624A8814EB4}" dt="2022-01-18T01:25:36.025" v="1005" actId="1035"/>
          <ac:grpSpMkLst>
            <pc:docMk/>
            <pc:sldMk cId="3062354890" sldId="270"/>
            <ac:grpSpMk id="29" creationId="{8AA79654-FDA8-4EA7-A74B-64F326E6D0D0}"/>
          </ac:grpSpMkLst>
        </pc:grpChg>
        <pc:grpChg chg="mod">
          <ac:chgData name="Công Nguyễn" userId="2bb69f501827e366" providerId="LiveId" clId="{5572390F-243B-4F78-8FA2-E624A8814EB4}" dt="2022-01-18T01:25:29.462" v="927"/>
          <ac:grpSpMkLst>
            <pc:docMk/>
            <pc:sldMk cId="3062354890" sldId="270"/>
            <ac:grpSpMk id="30" creationId="{32A01741-697B-4DA9-8F43-F4D082A23C2E}"/>
          </ac:grpSpMkLst>
        </pc:grpChg>
        <pc:picChg chg="mod">
          <ac:chgData name="Công Nguyễn" userId="2bb69f501827e366" providerId="LiveId" clId="{5572390F-243B-4F78-8FA2-E624A8814EB4}" dt="2022-01-18T01:25:29.462" v="927"/>
          <ac:picMkLst>
            <pc:docMk/>
            <pc:sldMk cId="3062354890" sldId="270"/>
            <ac:picMk id="31" creationId="{9F606AF8-4F37-439A-B4CF-0523099F58E3}"/>
          </ac:picMkLst>
        </pc:picChg>
        <pc:picChg chg="mod">
          <ac:chgData name="Công Nguyễn" userId="2bb69f501827e366" providerId="LiveId" clId="{5572390F-243B-4F78-8FA2-E624A8814EB4}" dt="2022-01-18T01:25:29.462" v="927"/>
          <ac:picMkLst>
            <pc:docMk/>
            <pc:sldMk cId="3062354890" sldId="270"/>
            <ac:picMk id="32" creationId="{BDB73413-9247-49C8-85A6-F8E2FC4EA0DD}"/>
          </ac:picMkLst>
        </pc:picChg>
        <pc:picChg chg="mod">
          <ac:chgData name="Công Nguyễn" userId="2bb69f501827e366" providerId="LiveId" clId="{5572390F-243B-4F78-8FA2-E624A8814EB4}" dt="2022-01-18T01:25:29.462" v="927"/>
          <ac:picMkLst>
            <pc:docMk/>
            <pc:sldMk cId="3062354890" sldId="270"/>
            <ac:picMk id="33" creationId="{0CFAE2FF-5A8E-4AAE-BC23-0F47853D21A5}"/>
          </ac:picMkLst>
        </pc:picChg>
        <pc:cxnChg chg="mod">
          <ac:chgData name="Công Nguyễn" userId="2bb69f501827e366" providerId="LiveId" clId="{5572390F-243B-4F78-8FA2-E624A8814EB4}" dt="2022-01-18T01:25:29.462" v="927"/>
          <ac:cxnSpMkLst>
            <pc:docMk/>
            <pc:sldMk cId="3062354890" sldId="270"/>
            <ac:cxnSpMk id="24" creationId="{6DA1F205-F557-48BC-A033-A21278A8D295}"/>
          </ac:cxnSpMkLst>
        </pc:cxnChg>
        <pc:cxnChg chg="mod">
          <ac:chgData name="Công Nguyễn" userId="2bb69f501827e366" providerId="LiveId" clId="{5572390F-243B-4F78-8FA2-E624A8814EB4}" dt="2022-01-18T01:25:29.462" v="927"/>
          <ac:cxnSpMkLst>
            <pc:docMk/>
            <pc:sldMk cId="3062354890" sldId="270"/>
            <ac:cxnSpMk id="25" creationId="{C1F6A759-74FD-46FC-BF5F-64B6F0871282}"/>
          </ac:cxnSpMkLst>
        </pc:cxnChg>
        <pc:cxnChg chg="mod">
          <ac:chgData name="Công Nguyễn" userId="2bb69f501827e366" providerId="LiveId" clId="{5572390F-243B-4F78-8FA2-E624A8814EB4}" dt="2022-01-18T01:25:29.462" v="927"/>
          <ac:cxnSpMkLst>
            <pc:docMk/>
            <pc:sldMk cId="3062354890" sldId="270"/>
            <ac:cxnSpMk id="26" creationId="{FB25CBC8-9ABA-4B00-A178-4CB73E5B1BFF}"/>
          </ac:cxnSpMkLst>
        </pc:cxnChg>
        <pc:cxnChg chg="mod">
          <ac:chgData name="Công Nguyễn" userId="2bb69f501827e366" providerId="LiveId" clId="{5572390F-243B-4F78-8FA2-E624A8814EB4}" dt="2022-01-18T01:25:29.462" v="927"/>
          <ac:cxnSpMkLst>
            <pc:docMk/>
            <pc:sldMk cId="3062354890" sldId="270"/>
            <ac:cxnSpMk id="34" creationId="{1424E811-DED8-40B1-ABA4-9AE2AE5253D4}"/>
          </ac:cxnSpMkLst>
        </pc:cxnChg>
        <pc:cxnChg chg="mod">
          <ac:chgData name="Công Nguyễn" userId="2bb69f501827e366" providerId="LiveId" clId="{5572390F-243B-4F78-8FA2-E624A8814EB4}" dt="2022-01-18T01:25:29.462" v="927"/>
          <ac:cxnSpMkLst>
            <pc:docMk/>
            <pc:sldMk cId="3062354890" sldId="270"/>
            <ac:cxnSpMk id="35" creationId="{793E6AE3-A4FE-4919-9E66-6092050AA1F2}"/>
          </ac:cxnSpMkLst>
        </pc:cxnChg>
        <pc:cxnChg chg="mod">
          <ac:chgData name="Công Nguyễn" userId="2bb69f501827e366" providerId="LiveId" clId="{5572390F-243B-4F78-8FA2-E624A8814EB4}" dt="2022-01-18T01:25:29.462" v="927"/>
          <ac:cxnSpMkLst>
            <pc:docMk/>
            <pc:sldMk cId="3062354890" sldId="270"/>
            <ac:cxnSpMk id="36" creationId="{6A4F9390-42BB-4576-A3F7-B63BB8AA4D6E}"/>
          </ac:cxnSpMkLst>
        </pc:cxnChg>
      </pc:sldChg>
      <pc:sldChg chg="addSp delSp modSp new mod modTransition setBg modAnim">
        <pc:chgData name="Công Nguyễn" userId="2bb69f501827e366" providerId="LiveId" clId="{5572390F-243B-4F78-8FA2-E624A8814EB4}" dt="2022-01-18T01:38:49.962" v="1257" actId="1076"/>
        <pc:sldMkLst>
          <pc:docMk/>
          <pc:sldMk cId="2878829618" sldId="271"/>
        </pc:sldMkLst>
        <pc:spChg chg="del">
          <ac:chgData name="Công Nguyễn" userId="2bb69f501827e366" providerId="LiveId" clId="{5572390F-243B-4F78-8FA2-E624A8814EB4}" dt="2022-01-18T01:15:50.235" v="818" actId="478"/>
          <ac:spMkLst>
            <pc:docMk/>
            <pc:sldMk cId="2878829618" sldId="271"/>
            <ac:spMk id="2" creationId="{91E0F4EF-A3D9-4452-8FE8-6B9D50348884}"/>
          </ac:spMkLst>
        </pc:spChg>
        <pc:spChg chg="del">
          <ac:chgData name="Công Nguyễn" userId="2bb69f501827e366" providerId="LiveId" clId="{5572390F-243B-4F78-8FA2-E624A8814EB4}" dt="2022-01-18T01:15:50.235" v="818" actId="478"/>
          <ac:spMkLst>
            <pc:docMk/>
            <pc:sldMk cId="2878829618" sldId="271"/>
            <ac:spMk id="3" creationId="{AA1F304E-1A6F-4943-B73B-90D59BBCA75D}"/>
          </ac:spMkLst>
        </pc:spChg>
        <pc:spChg chg="add del mod">
          <ac:chgData name="Công Nguyễn" userId="2bb69f501827e366" providerId="LiveId" clId="{5572390F-243B-4F78-8FA2-E624A8814EB4}" dt="2022-01-18T01:15:52.388" v="820" actId="478"/>
          <ac:spMkLst>
            <pc:docMk/>
            <pc:sldMk cId="2878829618" sldId="271"/>
            <ac:spMk id="4" creationId="{B17F6D78-9CB1-4770-9ED8-10A0509401CE}"/>
          </ac:spMkLst>
        </pc:spChg>
        <pc:spChg chg="add del mod">
          <ac:chgData name="Công Nguyễn" userId="2bb69f501827e366" providerId="LiveId" clId="{5572390F-243B-4F78-8FA2-E624A8814EB4}" dt="2022-01-18T01:15:52.388" v="820" actId="478"/>
          <ac:spMkLst>
            <pc:docMk/>
            <pc:sldMk cId="2878829618" sldId="271"/>
            <ac:spMk id="5" creationId="{E7A36033-F4CD-46C1-9541-33D806B40B93}"/>
          </ac:spMkLst>
        </pc:spChg>
        <pc:spChg chg="add mod ord">
          <ac:chgData name="Công Nguyễn" userId="2bb69f501827e366" providerId="LiveId" clId="{5572390F-243B-4F78-8FA2-E624A8814EB4}" dt="2022-01-18T01:20:37.777" v="870" actId="164"/>
          <ac:spMkLst>
            <pc:docMk/>
            <pc:sldMk cId="2878829618" sldId="271"/>
            <ac:spMk id="8" creationId="{03E56A76-2D2A-4277-8A88-A526EC1CD306}"/>
          </ac:spMkLst>
        </pc:spChg>
        <pc:spChg chg="add mod ord">
          <ac:chgData name="Công Nguyễn" userId="2bb69f501827e366" providerId="LiveId" clId="{5572390F-243B-4F78-8FA2-E624A8814EB4}" dt="2022-01-18T01:20:37.777" v="870" actId="164"/>
          <ac:spMkLst>
            <pc:docMk/>
            <pc:sldMk cId="2878829618" sldId="271"/>
            <ac:spMk id="9" creationId="{70262BD0-7E9A-4903-9BD6-97583319CA74}"/>
          </ac:spMkLst>
        </pc:spChg>
        <pc:spChg chg="mod">
          <ac:chgData name="Công Nguyễn" userId="2bb69f501827e366" providerId="LiveId" clId="{5572390F-243B-4F78-8FA2-E624A8814EB4}" dt="2022-01-18T01:21:41.137" v="877" actId="571"/>
          <ac:spMkLst>
            <pc:docMk/>
            <pc:sldMk cId="2878829618" sldId="271"/>
            <ac:spMk id="27" creationId="{E94C4249-70C3-44A6-A68C-BF8B0B1B0780}"/>
          </ac:spMkLst>
        </pc:spChg>
        <pc:spChg chg="mod">
          <ac:chgData name="Công Nguyễn" userId="2bb69f501827e366" providerId="LiveId" clId="{5572390F-243B-4F78-8FA2-E624A8814EB4}" dt="2022-01-18T01:21:41.137" v="877" actId="571"/>
          <ac:spMkLst>
            <pc:docMk/>
            <pc:sldMk cId="2878829618" sldId="271"/>
            <ac:spMk id="28" creationId="{FB1978D2-6FBA-41E4-BBEA-D4CB985FEE7A}"/>
          </ac:spMkLst>
        </pc:spChg>
        <pc:spChg chg="add mod ord">
          <ac:chgData name="Công Nguyễn" userId="2bb69f501827e366" providerId="LiveId" clId="{5572390F-243B-4F78-8FA2-E624A8814EB4}" dt="2022-01-18T01:24:56.406" v="906" actId="1076"/>
          <ac:spMkLst>
            <pc:docMk/>
            <pc:sldMk cId="2878829618" sldId="271"/>
            <ac:spMk id="29" creationId="{FFEBC51C-DA1E-46A9-A948-D7BC87F27E03}"/>
          </ac:spMkLst>
        </pc:spChg>
        <pc:spChg chg="add mod">
          <ac:chgData name="Công Nguyễn" userId="2bb69f501827e366" providerId="LiveId" clId="{5572390F-243B-4F78-8FA2-E624A8814EB4}" dt="2022-01-18T01:26:13.521" v="1098" actId="1076"/>
          <ac:spMkLst>
            <pc:docMk/>
            <pc:sldMk cId="2878829618" sldId="271"/>
            <ac:spMk id="40" creationId="{BBB35AEC-F394-482C-9511-4F1C465C3A08}"/>
          </ac:spMkLst>
        </pc:spChg>
        <pc:spChg chg="add mod">
          <ac:chgData name="Công Nguyễn" userId="2bb69f501827e366" providerId="LiveId" clId="{5572390F-243B-4F78-8FA2-E624A8814EB4}" dt="2022-01-18T01:26:10.801" v="1097" actId="1076"/>
          <ac:spMkLst>
            <pc:docMk/>
            <pc:sldMk cId="2878829618" sldId="271"/>
            <ac:spMk id="41" creationId="{ABB44400-1E9A-40CF-9090-EA8E4AF262CE}"/>
          </ac:spMkLst>
        </pc:spChg>
        <pc:spChg chg="add del">
          <ac:chgData name="Công Nguyễn" userId="2bb69f501827e366" providerId="LiveId" clId="{5572390F-243B-4F78-8FA2-E624A8814EB4}" dt="2022-01-18T01:27:59.976" v="1101" actId="478"/>
          <ac:spMkLst>
            <pc:docMk/>
            <pc:sldMk cId="2878829618" sldId="271"/>
            <ac:spMk id="44" creationId="{154E4E1C-BC97-4BAF-8386-56079F970684}"/>
          </ac:spMkLst>
        </pc:spChg>
        <pc:spChg chg="add mod">
          <ac:chgData name="Công Nguyễn" userId="2bb69f501827e366" providerId="LiveId" clId="{5572390F-243B-4F78-8FA2-E624A8814EB4}" dt="2022-01-18T01:30:56.121" v="1131" actId="164"/>
          <ac:spMkLst>
            <pc:docMk/>
            <pc:sldMk cId="2878829618" sldId="271"/>
            <ac:spMk id="45" creationId="{CE13401F-1CDF-4A1F-B764-8D6290358F0A}"/>
          </ac:spMkLst>
        </pc:spChg>
        <pc:spChg chg="add mod">
          <ac:chgData name="Công Nguyễn" userId="2bb69f501827e366" providerId="LiveId" clId="{5572390F-243B-4F78-8FA2-E624A8814EB4}" dt="2022-01-18T01:30:56.121" v="1131" actId="164"/>
          <ac:spMkLst>
            <pc:docMk/>
            <pc:sldMk cId="2878829618" sldId="271"/>
            <ac:spMk id="46" creationId="{D92DA2B9-7F6B-46C7-AD3D-CDC23715DA73}"/>
          </ac:spMkLst>
        </pc:spChg>
        <pc:spChg chg="add mod">
          <ac:chgData name="Công Nguyễn" userId="2bb69f501827e366" providerId="LiveId" clId="{5572390F-243B-4F78-8FA2-E624A8814EB4}" dt="2022-01-18T01:30:56.121" v="1131" actId="164"/>
          <ac:spMkLst>
            <pc:docMk/>
            <pc:sldMk cId="2878829618" sldId="271"/>
            <ac:spMk id="47" creationId="{B083343F-D2B4-4A11-BB78-38CF8F1AE7D8}"/>
          </ac:spMkLst>
        </pc:spChg>
        <pc:spChg chg="add mod">
          <ac:chgData name="Công Nguyễn" userId="2bb69f501827e366" providerId="LiveId" clId="{5572390F-243B-4F78-8FA2-E624A8814EB4}" dt="2022-01-18T01:30:56.121" v="1131" actId="164"/>
          <ac:spMkLst>
            <pc:docMk/>
            <pc:sldMk cId="2878829618" sldId="271"/>
            <ac:spMk id="48" creationId="{2EFEE902-9CDE-4DC9-9C82-B72D5868213C}"/>
          </ac:spMkLst>
        </pc:spChg>
        <pc:spChg chg="add mod">
          <ac:chgData name="Công Nguyễn" userId="2bb69f501827e366" providerId="LiveId" clId="{5572390F-243B-4F78-8FA2-E624A8814EB4}" dt="2022-01-18T01:30:56.121" v="1131" actId="164"/>
          <ac:spMkLst>
            <pc:docMk/>
            <pc:sldMk cId="2878829618" sldId="271"/>
            <ac:spMk id="49" creationId="{B3AA99E6-3F55-4FD0-8FAC-8360D9E6F6A4}"/>
          </ac:spMkLst>
        </pc:spChg>
        <pc:spChg chg="add mod">
          <ac:chgData name="Công Nguyễn" userId="2bb69f501827e366" providerId="LiveId" clId="{5572390F-243B-4F78-8FA2-E624A8814EB4}" dt="2022-01-18T01:30:56.121" v="1131" actId="164"/>
          <ac:spMkLst>
            <pc:docMk/>
            <pc:sldMk cId="2878829618" sldId="271"/>
            <ac:spMk id="50" creationId="{E03E8A8F-F747-48B7-BA8F-833A489B607B}"/>
          </ac:spMkLst>
        </pc:spChg>
        <pc:spChg chg="add mod">
          <ac:chgData name="Công Nguyễn" userId="2bb69f501827e366" providerId="LiveId" clId="{5572390F-243B-4F78-8FA2-E624A8814EB4}" dt="2022-01-18T01:35:11.728" v="1158" actId="164"/>
          <ac:spMkLst>
            <pc:docMk/>
            <pc:sldMk cId="2878829618" sldId="271"/>
            <ac:spMk id="52" creationId="{85EC7BF4-00CA-4D03-8267-24D42B80E9EF}"/>
          </ac:spMkLst>
        </pc:spChg>
        <pc:spChg chg="add del">
          <ac:chgData name="Công Nguyễn" userId="2bb69f501827e366" providerId="LiveId" clId="{5572390F-243B-4F78-8FA2-E624A8814EB4}" dt="2022-01-18T01:33:06.172" v="1140" actId="478"/>
          <ac:spMkLst>
            <pc:docMk/>
            <pc:sldMk cId="2878829618" sldId="271"/>
            <ac:spMk id="53" creationId="{9E56DBB1-8566-47B7-B598-A077610DD109}"/>
          </ac:spMkLst>
        </pc:spChg>
        <pc:spChg chg="add mod">
          <ac:chgData name="Công Nguyễn" userId="2bb69f501827e366" providerId="LiveId" clId="{5572390F-243B-4F78-8FA2-E624A8814EB4}" dt="2022-01-18T01:34:53.883" v="1153" actId="164"/>
          <ac:spMkLst>
            <pc:docMk/>
            <pc:sldMk cId="2878829618" sldId="271"/>
            <ac:spMk id="54" creationId="{A15214F1-971C-438A-908E-D6924A738D46}"/>
          </ac:spMkLst>
        </pc:spChg>
        <pc:spChg chg="add del">
          <ac:chgData name="Công Nguyễn" userId="2bb69f501827e366" providerId="LiveId" clId="{5572390F-243B-4F78-8FA2-E624A8814EB4}" dt="2022-01-18T01:34:43.278" v="1150" actId="478"/>
          <ac:spMkLst>
            <pc:docMk/>
            <pc:sldMk cId="2878829618" sldId="271"/>
            <ac:spMk id="55" creationId="{C9F603B9-5590-4F67-8D21-CA200A05ECF2}"/>
          </ac:spMkLst>
        </pc:spChg>
        <pc:spChg chg="add mod">
          <ac:chgData name="Công Nguyễn" userId="2bb69f501827e366" providerId="LiveId" clId="{5572390F-243B-4F78-8FA2-E624A8814EB4}" dt="2022-01-18T01:34:53.883" v="1153" actId="164"/>
          <ac:spMkLst>
            <pc:docMk/>
            <pc:sldMk cId="2878829618" sldId="271"/>
            <ac:spMk id="56" creationId="{9200E296-ACFB-48CA-8BAB-6EBDF76E1952}"/>
          </ac:spMkLst>
        </pc:spChg>
        <pc:spChg chg="add del">
          <ac:chgData name="Công Nguyễn" userId="2bb69f501827e366" providerId="LiveId" clId="{5572390F-243B-4F78-8FA2-E624A8814EB4}" dt="2022-01-18T01:35:39.386" v="1162" actId="478"/>
          <ac:spMkLst>
            <pc:docMk/>
            <pc:sldMk cId="2878829618" sldId="271"/>
            <ac:spMk id="59" creationId="{5D73EFD5-35BA-4487-9A85-39E4FB171DEA}"/>
          </ac:spMkLst>
        </pc:spChg>
        <pc:spChg chg="add mod">
          <ac:chgData name="Công Nguyễn" userId="2bb69f501827e366" providerId="LiveId" clId="{5572390F-243B-4F78-8FA2-E624A8814EB4}" dt="2022-01-18T01:37:00.210" v="1175" actId="164"/>
          <ac:spMkLst>
            <pc:docMk/>
            <pc:sldMk cId="2878829618" sldId="271"/>
            <ac:spMk id="60" creationId="{6D50FB23-D06F-455B-88DC-7DC941353F6A}"/>
          </ac:spMkLst>
        </pc:spChg>
        <pc:spChg chg="add mod">
          <ac:chgData name="Công Nguyễn" userId="2bb69f501827e366" providerId="LiveId" clId="{5572390F-243B-4F78-8FA2-E624A8814EB4}" dt="2022-01-18T01:37:00.210" v="1175" actId="164"/>
          <ac:spMkLst>
            <pc:docMk/>
            <pc:sldMk cId="2878829618" sldId="271"/>
            <ac:spMk id="61" creationId="{B7399C5F-9C7F-4E78-A448-C76AB34FEB60}"/>
          </ac:spMkLst>
        </pc:spChg>
        <pc:spChg chg="mod">
          <ac:chgData name="Công Nguyễn" userId="2bb69f501827e366" providerId="LiveId" clId="{5572390F-243B-4F78-8FA2-E624A8814EB4}" dt="2022-01-18T01:38:23.909" v="1251" actId="207"/>
          <ac:spMkLst>
            <pc:docMk/>
            <pc:sldMk cId="2878829618" sldId="271"/>
            <ac:spMk id="64" creationId="{E81AEDB8-FE63-4AFF-B089-BC92259E195D}"/>
          </ac:spMkLst>
        </pc:spChg>
        <pc:spChg chg="mod">
          <ac:chgData name="Công Nguyễn" userId="2bb69f501827e366" providerId="LiveId" clId="{5572390F-243B-4F78-8FA2-E624A8814EB4}" dt="2022-01-18T01:38:23.909" v="1251" actId="207"/>
          <ac:spMkLst>
            <pc:docMk/>
            <pc:sldMk cId="2878829618" sldId="271"/>
            <ac:spMk id="67" creationId="{DDC6871D-B634-4F0C-8E4D-1F0BE0C81CC3}"/>
          </ac:spMkLst>
        </pc:spChg>
        <pc:spChg chg="mod">
          <ac:chgData name="Công Nguyễn" userId="2bb69f501827e366" providerId="LiveId" clId="{5572390F-243B-4F78-8FA2-E624A8814EB4}" dt="2022-01-18T01:38:23.909" v="1251" actId="207"/>
          <ac:spMkLst>
            <pc:docMk/>
            <pc:sldMk cId="2878829618" sldId="271"/>
            <ac:spMk id="68" creationId="{206766AB-9CBF-45BC-B55B-24ADBAD463E2}"/>
          </ac:spMkLst>
        </pc:spChg>
        <pc:spChg chg="mod">
          <ac:chgData name="Công Nguyễn" userId="2bb69f501827e366" providerId="LiveId" clId="{5572390F-243B-4F78-8FA2-E624A8814EB4}" dt="2022-01-18T01:38:23.909" v="1251" actId="207"/>
          <ac:spMkLst>
            <pc:docMk/>
            <pc:sldMk cId="2878829618" sldId="271"/>
            <ac:spMk id="69" creationId="{892B5264-0828-49B4-8C80-83F04508C368}"/>
          </ac:spMkLst>
        </pc:spChg>
        <pc:spChg chg="mod">
          <ac:chgData name="Công Nguyễn" userId="2bb69f501827e366" providerId="LiveId" clId="{5572390F-243B-4F78-8FA2-E624A8814EB4}" dt="2022-01-18T01:38:23.909" v="1251" actId="207"/>
          <ac:spMkLst>
            <pc:docMk/>
            <pc:sldMk cId="2878829618" sldId="271"/>
            <ac:spMk id="70" creationId="{1C2907D8-9BAB-45E3-A829-7607E11C76BD}"/>
          </ac:spMkLst>
        </pc:spChg>
        <pc:spChg chg="mod">
          <ac:chgData name="Công Nguyễn" userId="2bb69f501827e366" providerId="LiveId" clId="{5572390F-243B-4F78-8FA2-E624A8814EB4}" dt="2022-01-18T01:38:23.909" v="1251" actId="207"/>
          <ac:spMkLst>
            <pc:docMk/>
            <pc:sldMk cId="2878829618" sldId="271"/>
            <ac:spMk id="71" creationId="{74C402D7-10FB-419F-868A-8193F516B645}"/>
          </ac:spMkLst>
        </pc:spChg>
        <pc:spChg chg="mod">
          <ac:chgData name="Công Nguyễn" userId="2bb69f501827e366" providerId="LiveId" clId="{5572390F-243B-4F78-8FA2-E624A8814EB4}" dt="2022-01-18T01:38:23.909" v="1251" actId="207"/>
          <ac:spMkLst>
            <pc:docMk/>
            <pc:sldMk cId="2878829618" sldId="271"/>
            <ac:spMk id="72" creationId="{0D264773-8D03-4911-B127-8153DCDE99F7}"/>
          </ac:spMkLst>
        </pc:spChg>
        <pc:spChg chg="mod">
          <ac:chgData name="Công Nguyễn" userId="2bb69f501827e366" providerId="LiveId" clId="{5572390F-243B-4F78-8FA2-E624A8814EB4}" dt="2022-01-18T01:38:23.909" v="1251" actId="207"/>
          <ac:spMkLst>
            <pc:docMk/>
            <pc:sldMk cId="2878829618" sldId="271"/>
            <ac:spMk id="73" creationId="{62DD9342-EE2C-4C6D-98B8-10678D466892}"/>
          </ac:spMkLst>
        </pc:spChg>
        <pc:spChg chg="mod">
          <ac:chgData name="Công Nguyễn" userId="2bb69f501827e366" providerId="LiveId" clId="{5572390F-243B-4F78-8FA2-E624A8814EB4}" dt="2022-01-18T01:38:23.909" v="1251" actId="207"/>
          <ac:spMkLst>
            <pc:docMk/>
            <pc:sldMk cId="2878829618" sldId="271"/>
            <ac:spMk id="74" creationId="{C1734C92-F19F-490F-B4D7-743DD58ED1F8}"/>
          </ac:spMkLst>
        </pc:spChg>
        <pc:spChg chg="mod">
          <ac:chgData name="Công Nguyễn" userId="2bb69f501827e366" providerId="LiveId" clId="{5572390F-243B-4F78-8FA2-E624A8814EB4}" dt="2022-01-18T01:38:46.924" v="1256"/>
          <ac:spMkLst>
            <pc:docMk/>
            <pc:sldMk cId="2878829618" sldId="271"/>
            <ac:spMk id="76" creationId="{AE957F45-9FD0-40D7-820C-7ED6A7FBF899}"/>
          </ac:spMkLst>
        </pc:spChg>
        <pc:spChg chg="mod">
          <ac:chgData name="Công Nguyễn" userId="2bb69f501827e366" providerId="LiveId" clId="{5572390F-243B-4F78-8FA2-E624A8814EB4}" dt="2022-01-18T01:38:46.924" v="1256"/>
          <ac:spMkLst>
            <pc:docMk/>
            <pc:sldMk cId="2878829618" sldId="271"/>
            <ac:spMk id="77" creationId="{2516FFD4-813E-4FB4-A36C-40AFA4163A91}"/>
          </ac:spMkLst>
        </pc:spChg>
        <pc:grpChg chg="add mod">
          <ac:chgData name="Công Nguyễn" userId="2bb69f501827e366" providerId="LiveId" clId="{5572390F-243B-4F78-8FA2-E624A8814EB4}" dt="2022-01-18T01:21:18.561" v="876" actId="1076"/>
          <ac:grpSpMkLst>
            <pc:docMk/>
            <pc:sldMk cId="2878829618" sldId="271"/>
            <ac:grpSpMk id="20" creationId="{4A7EEA4E-4467-4430-B59F-150AF2400E2F}"/>
          </ac:grpSpMkLst>
        </pc:grpChg>
        <pc:grpChg chg="add mod">
          <ac:chgData name="Công Nguyễn" userId="2bb69f501827e366" providerId="LiveId" clId="{5572390F-243B-4F78-8FA2-E624A8814EB4}" dt="2022-01-18T01:23:04.778" v="893" actId="164"/>
          <ac:grpSpMkLst>
            <pc:docMk/>
            <pc:sldMk cId="2878829618" sldId="271"/>
            <ac:grpSpMk id="23" creationId="{72FC974C-ACED-4A65-9E1C-66B6A3C7DCFE}"/>
          </ac:grpSpMkLst>
        </pc:grpChg>
        <pc:grpChg chg="add mod">
          <ac:chgData name="Công Nguyễn" userId="2bb69f501827e366" providerId="LiveId" clId="{5572390F-243B-4F78-8FA2-E624A8814EB4}" dt="2022-01-18T01:24:14.312" v="902" actId="1076"/>
          <ac:grpSpMkLst>
            <pc:docMk/>
            <pc:sldMk cId="2878829618" sldId="271"/>
            <ac:grpSpMk id="34" creationId="{7B77E4E7-BBDC-4C10-AB51-BD758385D785}"/>
          </ac:grpSpMkLst>
        </pc:grpChg>
        <pc:grpChg chg="add mod ord">
          <ac:chgData name="Công Nguyễn" userId="2bb69f501827e366" providerId="LiveId" clId="{5572390F-243B-4F78-8FA2-E624A8814EB4}" dt="2022-01-18T01:35:11.728" v="1158" actId="164"/>
          <ac:grpSpMkLst>
            <pc:docMk/>
            <pc:sldMk cId="2878829618" sldId="271"/>
            <ac:grpSpMk id="51" creationId="{59A6DA45-5386-4F18-A99B-2824A87129FB}"/>
          </ac:grpSpMkLst>
        </pc:grpChg>
        <pc:grpChg chg="add mod">
          <ac:chgData name="Công Nguyễn" userId="2bb69f501827e366" providerId="LiveId" clId="{5572390F-243B-4F78-8FA2-E624A8814EB4}" dt="2022-01-18T01:35:11.728" v="1158" actId="164"/>
          <ac:grpSpMkLst>
            <pc:docMk/>
            <pc:sldMk cId="2878829618" sldId="271"/>
            <ac:grpSpMk id="57" creationId="{AEB20D64-4D93-4497-B779-0FE5D7E1BF34}"/>
          </ac:grpSpMkLst>
        </pc:grpChg>
        <pc:grpChg chg="add del mod">
          <ac:chgData name="Công Nguyễn" userId="2bb69f501827e366" providerId="LiveId" clId="{5572390F-243B-4F78-8FA2-E624A8814EB4}" dt="2022-01-18T01:37:04.040" v="1177" actId="478"/>
          <ac:grpSpMkLst>
            <pc:docMk/>
            <pc:sldMk cId="2878829618" sldId="271"/>
            <ac:grpSpMk id="58" creationId="{F07DAF86-60E6-44E3-853C-3D7ADAA5EEC0}"/>
          </ac:grpSpMkLst>
        </pc:grpChg>
        <pc:grpChg chg="add del mod">
          <ac:chgData name="Công Nguyễn" userId="2bb69f501827e366" providerId="LiveId" clId="{5572390F-243B-4F78-8FA2-E624A8814EB4}" dt="2022-01-18T01:37:06.132" v="1178" actId="478"/>
          <ac:grpSpMkLst>
            <pc:docMk/>
            <pc:sldMk cId="2878829618" sldId="271"/>
            <ac:grpSpMk id="62" creationId="{2613F2BB-8F20-4141-9152-BB467BC7B0D5}"/>
          </ac:grpSpMkLst>
        </pc:grpChg>
        <pc:grpChg chg="add mod">
          <ac:chgData name="Công Nguyễn" userId="2bb69f501827e366" providerId="LiveId" clId="{5572390F-243B-4F78-8FA2-E624A8814EB4}" dt="2022-01-18T01:38:30.050" v="1253" actId="14100"/>
          <ac:grpSpMkLst>
            <pc:docMk/>
            <pc:sldMk cId="2878829618" sldId="271"/>
            <ac:grpSpMk id="63" creationId="{4191C0C7-CFF2-4150-9504-892489FE65AC}"/>
          </ac:grpSpMkLst>
        </pc:grpChg>
        <pc:grpChg chg="mod">
          <ac:chgData name="Công Nguyễn" userId="2bb69f501827e366" providerId="LiveId" clId="{5572390F-243B-4F78-8FA2-E624A8814EB4}" dt="2022-01-18T01:38:23.909" v="1251" actId="207"/>
          <ac:grpSpMkLst>
            <pc:docMk/>
            <pc:sldMk cId="2878829618" sldId="271"/>
            <ac:grpSpMk id="65" creationId="{B76E6AB3-4F4B-45BF-B8B8-4A1F8EC09374}"/>
          </ac:grpSpMkLst>
        </pc:grpChg>
        <pc:grpChg chg="mod">
          <ac:chgData name="Công Nguyễn" userId="2bb69f501827e366" providerId="LiveId" clId="{5572390F-243B-4F78-8FA2-E624A8814EB4}" dt="2022-01-18T01:38:23.909" v="1251" actId="207"/>
          <ac:grpSpMkLst>
            <pc:docMk/>
            <pc:sldMk cId="2878829618" sldId="271"/>
            <ac:grpSpMk id="66" creationId="{1D4BB8E0-75BD-42F2-970C-7A6C36354678}"/>
          </ac:grpSpMkLst>
        </pc:grpChg>
        <pc:grpChg chg="add mod">
          <ac:chgData name="Công Nguyễn" userId="2bb69f501827e366" providerId="LiveId" clId="{5572390F-243B-4F78-8FA2-E624A8814EB4}" dt="2022-01-18T01:38:49.962" v="1257" actId="1076"/>
          <ac:grpSpMkLst>
            <pc:docMk/>
            <pc:sldMk cId="2878829618" sldId="271"/>
            <ac:grpSpMk id="75" creationId="{6964FF67-3621-4D3B-966B-FAD70F10CCC6}"/>
          </ac:grpSpMkLst>
        </pc:grpChg>
        <pc:picChg chg="add del mod">
          <ac:chgData name="Công Nguyễn" userId="2bb69f501827e366" providerId="LiveId" clId="{5572390F-243B-4F78-8FA2-E624A8814EB4}" dt="2022-01-18T01:20:29.079" v="868" actId="478"/>
          <ac:picMkLst>
            <pc:docMk/>
            <pc:sldMk cId="2878829618" sldId="271"/>
            <ac:picMk id="7" creationId="{7CF00524-D8F1-4052-B7A8-98C571CF81E6}"/>
          </ac:picMkLst>
        </pc:picChg>
        <pc:picChg chg="add del mod">
          <ac:chgData name="Công Nguyễn" userId="2bb69f501827e366" providerId="LiveId" clId="{5572390F-243B-4F78-8FA2-E624A8814EB4}" dt="2022-01-18T01:21:16.400" v="875" actId="478"/>
          <ac:picMkLst>
            <pc:docMk/>
            <pc:sldMk cId="2878829618" sldId="271"/>
            <ac:picMk id="22" creationId="{3ECC22C2-CB7D-459C-A66B-B77AF821D4FD}"/>
          </ac:picMkLst>
        </pc:picChg>
        <pc:picChg chg="add mod modCrop">
          <ac:chgData name="Công Nguyễn" userId="2bb69f501827e366" providerId="LiveId" clId="{5572390F-243B-4F78-8FA2-E624A8814EB4}" dt="2022-01-18T01:23:04.778" v="893" actId="164"/>
          <ac:picMkLst>
            <pc:docMk/>
            <pc:sldMk cId="2878829618" sldId="271"/>
            <ac:picMk id="31" creationId="{616E0623-3831-470F-85DC-D546DE5046CA}"/>
          </ac:picMkLst>
        </pc:picChg>
        <pc:picChg chg="add mod">
          <ac:chgData name="Công Nguyễn" userId="2bb69f501827e366" providerId="LiveId" clId="{5572390F-243B-4F78-8FA2-E624A8814EB4}" dt="2022-01-18T01:23:04.778" v="893" actId="164"/>
          <ac:picMkLst>
            <pc:docMk/>
            <pc:sldMk cId="2878829618" sldId="271"/>
            <ac:picMk id="32" creationId="{B18C629C-D966-4305-B7AE-83DF18100322}"/>
          </ac:picMkLst>
        </pc:picChg>
        <pc:picChg chg="add mod">
          <ac:chgData name="Công Nguyễn" userId="2bb69f501827e366" providerId="LiveId" clId="{5572390F-243B-4F78-8FA2-E624A8814EB4}" dt="2022-01-18T01:23:04.778" v="893" actId="164"/>
          <ac:picMkLst>
            <pc:docMk/>
            <pc:sldMk cId="2878829618" sldId="271"/>
            <ac:picMk id="33" creationId="{5CC194EF-172E-4133-8670-29B1F77FEEFA}"/>
          </ac:picMkLst>
        </pc:picChg>
        <pc:picChg chg="add del mod">
          <ac:chgData name="Công Nguyễn" userId="2bb69f501827e366" providerId="LiveId" clId="{5572390F-243B-4F78-8FA2-E624A8814EB4}" dt="2022-01-18T01:23:23.747" v="897" actId="478"/>
          <ac:picMkLst>
            <pc:docMk/>
            <pc:sldMk cId="2878829618" sldId="271"/>
            <ac:picMk id="36" creationId="{1744550F-1B18-4AE6-A86A-1C80CD7F69D1}"/>
          </ac:picMkLst>
        </pc:picChg>
        <pc:picChg chg="add del">
          <ac:chgData name="Công Nguyễn" userId="2bb69f501827e366" providerId="LiveId" clId="{5572390F-243B-4F78-8FA2-E624A8814EB4}" dt="2022-01-18T01:36:18.277" v="1170" actId="478"/>
          <ac:picMkLst>
            <pc:docMk/>
            <pc:sldMk cId="2878829618" sldId="271"/>
            <ac:picMk id="43" creationId="{07BA4AA7-A2AC-4385-ACB0-141BEC384549}"/>
          </ac:picMkLst>
        </pc:picChg>
        <pc:cxnChg chg="add mod">
          <ac:chgData name="Công Nguyễn" userId="2bb69f501827e366" providerId="LiveId" clId="{5572390F-243B-4F78-8FA2-E624A8814EB4}" dt="2022-01-18T01:20:37.777" v="870" actId="164"/>
          <ac:cxnSpMkLst>
            <pc:docMk/>
            <pc:sldMk cId="2878829618" sldId="271"/>
            <ac:cxnSpMk id="11" creationId="{9C2BF997-EFE9-4D2E-AE8C-1132492E99CE}"/>
          </ac:cxnSpMkLst>
        </pc:cxnChg>
        <pc:cxnChg chg="add mod">
          <ac:chgData name="Công Nguyễn" userId="2bb69f501827e366" providerId="LiveId" clId="{5572390F-243B-4F78-8FA2-E624A8814EB4}" dt="2022-01-18T01:20:37.777" v="870" actId="164"/>
          <ac:cxnSpMkLst>
            <pc:docMk/>
            <pc:sldMk cId="2878829618" sldId="271"/>
            <ac:cxnSpMk id="16" creationId="{0F857F93-210F-4976-8363-ABB7BFE25D0A}"/>
          </ac:cxnSpMkLst>
        </pc:cxnChg>
        <pc:cxnChg chg="add mod">
          <ac:chgData name="Công Nguyễn" userId="2bb69f501827e366" providerId="LiveId" clId="{5572390F-243B-4F78-8FA2-E624A8814EB4}" dt="2022-01-18T01:20:37.777" v="870" actId="164"/>
          <ac:cxnSpMkLst>
            <pc:docMk/>
            <pc:sldMk cId="2878829618" sldId="271"/>
            <ac:cxnSpMk id="18" creationId="{0C5AD099-D106-4AA8-BAC8-7400F03A96E2}"/>
          </ac:cxnSpMkLst>
        </pc:cxnChg>
        <pc:cxnChg chg="mod">
          <ac:chgData name="Công Nguyễn" userId="2bb69f501827e366" providerId="LiveId" clId="{5572390F-243B-4F78-8FA2-E624A8814EB4}" dt="2022-01-18T01:21:41.137" v="877" actId="571"/>
          <ac:cxnSpMkLst>
            <pc:docMk/>
            <pc:sldMk cId="2878829618" sldId="271"/>
            <ac:cxnSpMk id="24" creationId="{C5A8EE62-C0A1-4213-9E0F-010FB4FBAC4F}"/>
          </ac:cxnSpMkLst>
        </pc:cxnChg>
        <pc:cxnChg chg="mod">
          <ac:chgData name="Công Nguyễn" userId="2bb69f501827e366" providerId="LiveId" clId="{5572390F-243B-4F78-8FA2-E624A8814EB4}" dt="2022-01-18T01:24:17.028" v="903" actId="14100"/>
          <ac:cxnSpMkLst>
            <pc:docMk/>
            <pc:sldMk cId="2878829618" sldId="271"/>
            <ac:cxnSpMk id="25" creationId="{7AC8B5B3-18D2-48C4-A2CE-0802E4534F89}"/>
          </ac:cxnSpMkLst>
        </pc:cxnChg>
        <pc:cxnChg chg="mod">
          <ac:chgData name="Công Nguyễn" userId="2bb69f501827e366" providerId="LiveId" clId="{5572390F-243B-4F78-8FA2-E624A8814EB4}" dt="2022-01-18T01:21:41.137" v="877" actId="571"/>
          <ac:cxnSpMkLst>
            <pc:docMk/>
            <pc:sldMk cId="2878829618" sldId="271"/>
            <ac:cxnSpMk id="26" creationId="{192C8F02-FF75-43D2-8C60-821BDF1D4F26}"/>
          </ac:cxnSpMkLst>
        </pc:cxnChg>
      </pc:sldChg>
      <pc:sldChg chg="addSp delSp modSp add mod modTransition">
        <pc:chgData name="Công Nguyễn" userId="2bb69f501827e366" providerId="LiveId" clId="{5572390F-243B-4F78-8FA2-E624A8814EB4}" dt="2022-01-18T01:41:04.042" v="1275" actId="14100"/>
        <pc:sldMkLst>
          <pc:docMk/>
          <pc:sldMk cId="259608106" sldId="272"/>
        </pc:sldMkLst>
        <pc:spChg chg="mod">
          <ac:chgData name="Công Nguyễn" userId="2bb69f501827e366" providerId="LiveId" clId="{5572390F-243B-4F78-8FA2-E624A8814EB4}" dt="2022-01-18T01:39:09.679" v="1265" actId="1076"/>
          <ac:spMkLst>
            <pc:docMk/>
            <pc:sldMk cId="259608106" sldId="272"/>
            <ac:spMk id="29" creationId="{FFEBC51C-DA1E-46A9-A948-D7BC87F27E03}"/>
          </ac:spMkLst>
        </pc:spChg>
        <pc:spChg chg="mod">
          <ac:chgData name="Công Nguyễn" userId="2bb69f501827e366" providerId="LiveId" clId="{5572390F-243B-4F78-8FA2-E624A8814EB4}" dt="2022-01-18T01:38:37.322" v="1254"/>
          <ac:spMkLst>
            <pc:docMk/>
            <pc:sldMk cId="259608106" sldId="272"/>
            <ac:spMk id="37" creationId="{5BD0DD0E-58A7-4CD8-9858-5D851A8515A1}"/>
          </ac:spMkLst>
        </pc:spChg>
        <pc:spChg chg="mod">
          <ac:chgData name="Công Nguyễn" userId="2bb69f501827e366" providerId="LiveId" clId="{5572390F-243B-4F78-8FA2-E624A8814EB4}" dt="2022-01-18T01:37:47.661" v="1199" actId="1076"/>
          <ac:spMkLst>
            <pc:docMk/>
            <pc:sldMk cId="259608106" sldId="272"/>
            <ac:spMk id="40" creationId="{BBB35AEC-F394-482C-9511-4F1C465C3A08}"/>
          </ac:spMkLst>
        </pc:spChg>
        <pc:spChg chg="mod">
          <ac:chgData name="Công Nguyễn" userId="2bb69f501827e366" providerId="LiveId" clId="{5572390F-243B-4F78-8FA2-E624A8814EB4}" dt="2022-01-18T01:37:53.983" v="1203" actId="1076"/>
          <ac:spMkLst>
            <pc:docMk/>
            <pc:sldMk cId="259608106" sldId="272"/>
            <ac:spMk id="41" creationId="{ABB44400-1E9A-40CF-9090-EA8E4AF262CE}"/>
          </ac:spMkLst>
        </pc:spChg>
        <pc:spChg chg="mod">
          <ac:chgData name="Công Nguyễn" userId="2bb69f501827e366" providerId="LiveId" clId="{5572390F-243B-4F78-8FA2-E624A8814EB4}" dt="2022-01-18T01:38:37.322" v="1254"/>
          <ac:spMkLst>
            <pc:docMk/>
            <pc:sldMk cId="259608106" sldId="272"/>
            <ac:spMk id="42" creationId="{3A1843E8-3027-49A6-9C5A-D82A3EF751A3}"/>
          </ac:spMkLst>
        </pc:spChg>
        <pc:spChg chg="mod">
          <ac:chgData name="Công Nguyễn" userId="2bb69f501827e366" providerId="LiveId" clId="{5572390F-243B-4F78-8FA2-E624A8814EB4}" dt="2022-01-18T01:38:37.322" v="1254"/>
          <ac:spMkLst>
            <pc:docMk/>
            <pc:sldMk cId="259608106" sldId="272"/>
            <ac:spMk id="43" creationId="{FEFD1081-0A27-42A3-844D-23047043DF62}"/>
          </ac:spMkLst>
        </pc:spChg>
        <pc:spChg chg="mod">
          <ac:chgData name="Công Nguyễn" userId="2bb69f501827e366" providerId="LiveId" clId="{5572390F-243B-4F78-8FA2-E624A8814EB4}" dt="2022-01-18T01:38:37.322" v="1254"/>
          <ac:spMkLst>
            <pc:docMk/>
            <pc:sldMk cId="259608106" sldId="272"/>
            <ac:spMk id="44" creationId="{060EEFCB-6A59-40F1-B093-2C02CD5E788A}"/>
          </ac:spMkLst>
        </pc:spChg>
        <pc:spChg chg="mod">
          <ac:chgData name="Công Nguyễn" userId="2bb69f501827e366" providerId="LiveId" clId="{5572390F-243B-4F78-8FA2-E624A8814EB4}" dt="2022-01-18T01:38:37.322" v="1254"/>
          <ac:spMkLst>
            <pc:docMk/>
            <pc:sldMk cId="259608106" sldId="272"/>
            <ac:spMk id="53" creationId="{166A8724-0F62-457C-9538-160D719A2B10}"/>
          </ac:spMkLst>
        </pc:spChg>
        <pc:spChg chg="mod">
          <ac:chgData name="Công Nguyễn" userId="2bb69f501827e366" providerId="LiveId" clId="{5572390F-243B-4F78-8FA2-E624A8814EB4}" dt="2022-01-18T01:38:37.322" v="1254"/>
          <ac:spMkLst>
            <pc:docMk/>
            <pc:sldMk cId="259608106" sldId="272"/>
            <ac:spMk id="55" creationId="{3E2226F3-5DA1-472E-9B9F-38560FB0644D}"/>
          </ac:spMkLst>
        </pc:spChg>
        <pc:spChg chg="mod">
          <ac:chgData name="Công Nguyễn" userId="2bb69f501827e366" providerId="LiveId" clId="{5572390F-243B-4F78-8FA2-E624A8814EB4}" dt="2022-01-18T01:38:37.322" v="1254"/>
          <ac:spMkLst>
            <pc:docMk/>
            <pc:sldMk cId="259608106" sldId="272"/>
            <ac:spMk id="59" creationId="{6E74738A-93D0-4EC3-AAB2-78425CF08D9A}"/>
          </ac:spMkLst>
        </pc:spChg>
        <pc:spChg chg="del mod">
          <ac:chgData name="Công Nguyễn" userId="2bb69f501827e366" providerId="LiveId" clId="{5572390F-243B-4F78-8FA2-E624A8814EB4}" dt="2022-01-18T01:38:43.189" v="1255" actId="478"/>
          <ac:spMkLst>
            <pc:docMk/>
            <pc:sldMk cId="259608106" sldId="272"/>
            <ac:spMk id="63" creationId="{949B96FB-1DB2-4593-AC82-6062042B5E4E}"/>
          </ac:spMkLst>
        </pc:spChg>
        <pc:spChg chg="mod">
          <ac:chgData name="Công Nguyễn" userId="2bb69f501827e366" providerId="LiveId" clId="{5572390F-243B-4F78-8FA2-E624A8814EB4}" dt="2022-01-18T01:38:37.322" v="1254"/>
          <ac:spMkLst>
            <pc:docMk/>
            <pc:sldMk cId="259608106" sldId="272"/>
            <ac:spMk id="64" creationId="{8C932749-3305-479F-B417-3D4269CB2A86}"/>
          </ac:spMkLst>
        </pc:spChg>
        <pc:grpChg chg="mod">
          <ac:chgData name="Công Nguyễn" userId="2bb69f501827e366" providerId="LiveId" clId="{5572390F-243B-4F78-8FA2-E624A8814EB4}" dt="2022-01-18T01:39:33.313" v="1270" actId="1076"/>
          <ac:grpSpMkLst>
            <pc:docMk/>
            <pc:sldMk cId="259608106" sldId="272"/>
            <ac:grpSpMk id="20" creationId="{4A7EEA4E-4467-4430-B59F-150AF2400E2F}"/>
          </ac:grpSpMkLst>
        </pc:grpChg>
        <pc:grpChg chg="mod">
          <ac:chgData name="Công Nguyễn" userId="2bb69f501827e366" providerId="LiveId" clId="{5572390F-243B-4F78-8FA2-E624A8814EB4}" dt="2022-01-18T01:39:35.241" v="1271" actId="1076"/>
          <ac:grpSpMkLst>
            <pc:docMk/>
            <pc:sldMk cId="259608106" sldId="272"/>
            <ac:grpSpMk id="34" creationId="{7B77E4E7-BBDC-4C10-AB51-BD758385D785}"/>
          </ac:grpSpMkLst>
        </pc:grpChg>
        <pc:grpChg chg="add del mod">
          <ac:chgData name="Công Nguyễn" userId="2bb69f501827e366" providerId="LiveId" clId="{5572390F-243B-4F78-8FA2-E624A8814EB4}" dt="2022-01-18T01:39:08.328" v="1264" actId="478"/>
          <ac:grpSpMkLst>
            <pc:docMk/>
            <pc:sldMk cId="259608106" sldId="272"/>
            <ac:grpSpMk id="36" creationId="{BD7FFA44-3BA0-4D28-8885-092E84869200}"/>
          </ac:grpSpMkLst>
        </pc:grpChg>
        <pc:grpChg chg="del mod">
          <ac:chgData name="Công Nguyễn" userId="2bb69f501827e366" providerId="LiveId" clId="{5572390F-243B-4F78-8FA2-E624A8814EB4}" dt="2022-01-18T01:38:43.189" v="1255" actId="478"/>
          <ac:grpSpMkLst>
            <pc:docMk/>
            <pc:sldMk cId="259608106" sldId="272"/>
            <ac:grpSpMk id="38" creationId="{D23B2E45-2036-4BB9-B48F-C63A2BD93CE8}"/>
          </ac:grpSpMkLst>
        </pc:grpChg>
        <pc:grpChg chg="mod">
          <ac:chgData name="Công Nguyễn" userId="2bb69f501827e366" providerId="LiveId" clId="{5572390F-243B-4F78-8FA2-E624A8814EB4}" dt="2022-01-18T01:38:37.322" v="1254"/>
          <ac:grpSpMkLst>
            <pc:docMk/>
            <pc:sldMk cId="259608106" sldId="272"/>
            <ac:grpSpMk id="39" creationId="{523E43B7-81AB-48EE-8EEF-DA30724F8486}"/>
          </ac:grpSpMkLst>
        </pc:grpChg>
        <pc:grpChg chg="add del mod">
          <ac:chgData name="Công Nguyễn" userId="2bb69f501827e366" providerId="LiveId" clId="{5572390F-243B-4F78-8FA2-E624A8814EB4}" dt="2022-01-18T01:41:04.042" v="1275" actId="14100"/>
          <ac:grpSpMkLst>
            <pc:docMk/>
            <pc:sldMk cId="259608106" sldId="272"/>
            <ac:grpSpMk id="58" creationId="{F07DAF86-60E6-44E3-853C-3D7ADAA5EEC0}"/>
          </ac:grpSpMkLst>
        </pc:grpChg>
        <pc:grpChg chg="mod">
          <ac:chgData name="Công Nguyễn" userId="2bb69f501827e366" providerId="LiveId" clId="{5572390F-243B-4F78-8FA2-E624A8814EB4}" dt="2022-01-18T01:39:32.004" v="1269" actId="1076"/>
          <ac:grpSpMkLst>
            <pc:docMk/>
            <pc:sldMk cId="259608106" sldId="272"/>
            <ac:grpSpMk id="62" creationId="{2613F2BB-8F20-4141-9152-BB467BC7B0D5}"/>
          </ac:grpSpMkLst>
        </pc:grpChg>
      </pc:sldChg>
      <pc:sldChg chg="addSp delSp modSp new mod modTransition setBg">
        <pc:chgData name="Công Nguyễn" userId="2bb69f501827e366" providerId="LiveId" clId="{5572390F-243B-4F78-8FA2-E624A8814EB4}" dt="2022-01-18T01:55:39.751" v="1462"/>
        <pc:sldMkLst>
          <pc:docMk/>
          <pc:sldMk cId="1724247126" sldId="273"/>
        </pc:sldMkLst>
        <pc:spChg chg="del">
          <ac:chgData name="Công Nguyễn" userId="2bb69f501827e366" providerId="LiveId" clId="{5572390F-243B-4F78-8FA2-E624A8814EB4}" dt="2022-01-18T01:41:16.610" v="1277" actId="478"/>
          <ac:spMkLst>
            <pc:docMk/>
            <pc:sldMk cId="1724247126" sldId="273"/>
            <ac:spMk id="2" creationId="{B04E77EA-FFD8-49C6-B560-FD5D47C7ABBB}"/>
          </ac:spMkLst>
        </pc:spChg>
        <pc:spChg chg="del">
          <ac:chgData name="Công Nguyễn" userId="2bb69f501827e366" providerId="LiveId" clId="{5572390F-243B-4F78-8FA2-E624A8814EB4}" dt="2022-01-18T01:41:16.610" v="1277" actId="478"/>
          <ac:spMkLst>
            <pc:docMk/>
            <pc:sldMk cId="1724247126" sldId="273"/>
            <ac:spMk id="3" creationId="{599A9AEA-D458-405B-9612-8A2071525EA0}"/>
          </ac:spMkLst>
        </pc:spChg>
        <pc:spChg chg="add mod">
          <ac:chgData name="Công Nguyễn" userId="2bb69f501827e366" providerId="LiveId" clId="{5572390F-243B-4F78-8FA2-E624A8814EB4}" dt="2022-01-18T01:42:40.403" v="1295" actId="2085"/>
          <ac:spMkLst>
            <pc:docMk/>
            <pc:sldMk cId="1724247126" sldId="273"/>
            <ac:spMk id="6" creationId="{F7800162-927B-4E1F-A54A-EC62BAECD5E0}"/>
          </ac:spMkLst>
        </pc:spChg>
        <pc:spChg chg="add del">
          <ac:chgData name="Công Nguyễn" userId="2bb69f501827e366" providerId="LiveId" clId="{5572390F-243B-4F78-8FA2-E624A8814EB4}" dt="2022-01-18T01:43:26.189" v="1300" actId="478"/>
          <ac:spMkLst>
            <pc:docMk/>
            <pc:sldMk cId="1724247126" sldId="273"/>
            <ac:spMk id="9" creationId="{6163CC17-7FB2-40F3-8585-02CCE6F4026F}"/>
          </ac:spMkLst>
        </pc:spChg>
        <pc:spChg chg="add del mod">
          <ac:chgData name="Công Nguyễn" userId="2bb69f501827e366" providerId="LiveId" clId="{5572390F-243B-4F78-8FA2-E624A8814EB4}" dt="2022-01-18T01:45:04.205" v="1325" actId="478"/>
          <ac:spMkLst>
            <pc:docMk/>
            <pc:sldMk cId="1724247126" sldId="273"/>
            <ac:spMk id="10" creationId="{44223F4D-C87B-4919-896A-BD56F341FAF4}"/>
          </ac:spMkLst>
        </pc:spChg>
        <pc:spChg chg="add mod">
          <ac:chgData name="Công Nguyễn" userId="2bb69f501827e366" providerId="LiveId" clId="{5572390F-243B-4F78-8FA2-E624A8814EB4}" dt="2022-01-18T01:51:34.751" v="1382" actId="1076"/>
          <ac:spMkLst>
            <pc:docMk/>
            <pc:sldMk cId="1724247126" sldId="273"/>
            <ac:spMk id="11" creationId="{B4F324C1-1573-49ED-84BA-44AD321B2016}"/>
          </ac:spMkLst>
        </pc:spChg>
        <pc:picChg chg="add del mod">
          <ac:chgData name="Công Nguyễn" userId="2bb69f501827e366" providerId="LiveId" clId="{5572390F-243B-4F78-8FA2-E624A8814EB4}" dt="2022-01-18T01:41:56.017" v="1283" actId="478"/>
          <ac:picMkLst>
            <pc:docMk/>
            <pc:sldMk cId="1724247126" sldId="273"/>
            <ac:picMk id="5" creationId="{53227C2D-6A99-4F17-9AE9-3795DCF2FC7B}"/>
          </ac:picMkLst>
        </pc:picChg>
        <pc:picChg chg="add del">
          <ac:chgData name="Công Nguyễn" userId="2bb69f501827e366" providerId="LiveId" clId="{5572390F-243B-4F78-8FA2-E624A8814EB4}" dt="2022-01-18T01:44:48.943" v="1318" actId="478"/>
          <ac:picMkLst>
            <pc:docMk/>
            <pc:sldMk cId="1724247126" sldId="273"/>
            <ac:picMk id="8" creationId="{B13F3C43-BE53-4ED1-81B2-565560E63B4F}"/>
          </ac:picMkLst>
        </pc:picChg>
      </pc:sldChg>
      <pc:sldChg chg="addSp delSp modSp add mod modTransition">
        <pc:chgData name="Công Nguyễn" userId="2bb69f501827e366" providerId="LiveId" clId="{5572390F-243B-4F78-8FA2-E624A8814EB4}" dt="2022-01-18T01:54:19.266" v="1446" actId="1038"/>
        <pc:sldMkLst>
          <pc:docMk/>
          <pc:sldMk cId="613381361" sldId="274"/>
        </pc:sldMkLst>
        <pc:spChg chg="add del">
          <ac:chgData name="Công Nguyễn" userId="2bb69f501827e366" providerId="LiveId" clId="{5572390F-243B-4F78-8FA2-E624A8814EB4}" dt="2022-01-18T01:47:29.313" v="1330" actId="478"/>
          <ac:spMkLst>
            <pc:docMk/>
            <pc:sldMk cId="613381361" sldId="274"/>
            <ac:spMk id="4" creationId="{7753498C-394D-4182-AFD8-77BA162831FC}"/>
          </ac:spMkLst>
        </pc:spChg>
        <pc:spChg chg="add mod">
          <ac:chgData name="Công Nguyễn" userId="2bb69f501827e366" providerId="LiveId" clId="{5572390F-243B-4F78-8FA2-E624A8814EB4}" dt="2022-01-18T01:51:25.609" v="1379" actId="1076"/>
          <ac:spMkLst>
            <pc:docMk/>
            <pc:sldMk cId="613381361" sldId="274"/>
            <ac:spMk id="5" creationId="{F6183254-224B-49C1-8189-F9AE38E14B4A}"/>
          </ac:spMkLst>
        </pc:spChg>
        <pc:spChg chg="del">
          <ac:chgData name="Công Nguyễn" userId="2bb69f501827e366" providerId="LiveId" clId="{5572390F-243B-4F78-8FA2-E624A8814EB4}" dt="2022-01-18T01:44:54.620" v="1321" actId="478"/>
          <ac:spMkLst>
            <pc:docMk/>
            <pc:sldMk cId="613381361" sldId="274"/>
            <ac:spMk id="6" creationId="{F7800162-927B-4E1F-A54A-EC62BAECD5E0}"/>
          </ac:spMkLst>
        </pc:spChg>
        <pc:spChg chg="add mod ord">
          <ac:chgData name="Công Nguyễn" userId="2bb69f501827e366" providerId="LiveId" clId="{5572390F-243B-4F78-8FA2-E624A8814EB4}" dt="2022-01-18T01:53:00.799" v="1400" actId="207"/>
          <ac:spMkLst>
            <pc:docMk/>
            <pc:sldMk cId="613381361" sldId="274"/>
            <ac:spMk id="8" creationId="{4E5179EE-F7D2-4773-A53C-F852D4CBDE36}"/>
          </ac:spMkLst>
        </pc:spChg>
        <pc:spChg chg="add mod ord">
          <ac:chgData name="Công Nguyễn" userId="2bb69f501827e366" providerId="LiveId" clId="{5572390F-243B-4F78-8FA2-E624A8814EB4}" dt="2022-01-18T01:54:19.266" v="1446" actId="1038"/>
          <ac:spMkLst>
            <pc:docMk/>
            <pc:sldMk cId="613381361" sldId="274"/>
            <ac:spMk id="9" creationId="{5A296E41-5D2B-4987-8D39-37511C9F18FB}"/>
          </ac:spMkLst>
        </pc:spChg>
        <pc:spChg chg="mod">
          <ac:chgData name="Công Nguyễn" userId="2bb69f501827e366" providerId="LiveId" clId="{5572390F-243B-4F78-8FA2-E624A8814EB4}" dt="2022-01-18T01:51:03.087" v="1376" actId="206"/>
          <ac:spMkLst>
            <pc:docMk/>
            <pc:sldMk cId="613381361" sldId="274"/>
            <ac:spMk id="10" creationId="{44223F4D-C87B-4919-896A-BD56F341FAF4}"/>
          </ac:spMkLst>
        </pc:spChg>
        <pc:picChg chg="add del mod">
          <ac:chgData name="Công Nguyễn" userId="2bb69f501827e366" providerId="LiveId" clId="{5572390F-243B-4F78-8FA2-E624A8814EB4}" dt="2022-01-18T01:50:32.422" v="1369" actId="478"/>
          <ac:picMkLst>
            <pc:docMk/>
            <pc:sldMk cId="613381361" sldId="274"/>
            <ac:picMk id="3" creationId="{862AF3D4-9B19-4C64-9D76-98A03F03810B}"/>
          </ac:picMkLst>
        </pc:picChg>
      </pc:sldChg>
      <pc:sldChg chg="addSp delSp modSp add mod modTransition delAnim modAnim">
        <pc:chgData name="Công Nguyễn" userId="2bb69f501827e366" providerId="LiveId" clId="{5572390F-243B-4F78-8FA2-E624A8814EB4}" dt="2022-01-18T02:15:06.907" v="1892" actId="1076"/>
        <pc:sldMkLst>
          <pc:docMk/>
          <pc:sldMk cId="2693325036" sldId="275"/>
        </pc:sldMkLst>
        <pc:spChg chg="add mod">
          <ac:chgData name="Công Nguyễn" userId="2bb69f501827e366" providerId="LiveId" clId="{5572390F-243B-4F78-8FA2-E624A8814EB4}" dt="2022-01-18T02:15:06.907" v="1892" actId="1076"/>
          <ac:spMkLst>
            <pc:docMk/>
            <pc:sldMk cId="2693325036" sldId="275"/>
            <ac:spMk id="2" creationId="{2DFFD1E3-E874-4711-A16F-DF54A2FE903F}"/>
          </ac:spMkLst>
        </pc:spChg>
        <pc:spChg chg="mod ord">
          <ac:chgData name="Công Nguyễn" userId="2bb69f501827e366" providerId="LiveId" clId="{5572390F-243B-4F78-8FA2-E624A8814EB4}" dt="2022-01-18T02:15:06.907" v="1892" actId="1076"/>
          <ac:spMkLst>
            <pc:docMk/>
            <pc:sldMk cId="2693325036" sldId="275"/>
            <ac:spMk id="5" creationId="{F6183254-224B-49C1-8189-F9AE38E14B4A}"/>
          </ac:spMkLst>
        </pc:spChg>
        <pc:spChg chg="add del mod">
          <ac:chgData name="Công Nguyễn" userId="2bb69f501827e366" providerId="LiveId" clId="{5572390F-243B-4F78-8FA2-E624A8814EB4}" dt="2022-01-18T02:04:22.394" v="1566" actId="478"/>
          <ac:spMkLst>
            <pc:docMk/>
            <pc:sldMk cId="2693325036" sldId="275"/>
            <ac:spMk id="7" creationId="{F6E854E9-0A00-4A80-BCB6-8816108981BE}"/>
          </ac:spMkLst>
        </pc:spChg>
        <pc:spChg chg="mod">
          <ac:chgData name="Công Nguyễn" userId="2bb69f501827e366" providerId="LiveId" clId="{5572390F-243B-4F78-8FA2-E624A8814EB4}" dt="2022-01-18T01:53:27.167" v="1421" actId="207"/>
          <ac:spMkLst>
            <pc:docMk/>
            <pc:sldMk cId="2693325036" sldId="275"/>
            <ac:spMk id="8" creationId="{4E5179EE-F7D2-4773-A53C-F852D4CBDE36}"/>
          </ac:spMkLst>
        </pc:spChg>
        <pc:spChg chg="mod">
          <ac:chgData name="Công Nguyễn" userId="2bb69f501827e366" providerId="LiveId" clId="{5572390F-243B-4F78-8FA2-E624A8814EB4}" dt="2022-01-18T01:53:27.167" v="1421" actId="207"/>
          <ac:spMkLst>
            <pc:docMk/>
            <pc:sldMk cId="2693325036" sldId="275"/>
            <ac:spMk id="9" creationId="{5A296E41-5D2B-4987-8D39-37511C9F18FB}"/>
          </ac:spMkLst>
        </pc:spChg>
        <pc:spChg chg="mod">
          <ac:chgData name="Công Nguyễn" userId="2bb69f501827e366" providerId="LiveId" clId="{5572390F-243B-4F78-8FA2-E624A8814EB4}" dt="2022-01-18T02:15:06.907" v="1892" actId="1076"/>
          <ac:spMkLst>
            <pc:docMk/>
            <pc:sldMk cId="2693325036" sldId="275"/>
            <ac:spMk id="10" creationId="{44223F4D-C87B-4919-896A-BD56F341FAF4}"/>
          </ac:spMkLst>
        </pc:spChg>
      </pc:sldChg>
      <pc:sldChg chg="addSp delSp modSp add mod ord modTransition setBg modAnim">
        <pc:chgData name="Công Nguyễn" userId="2bb69f501827e366" providerId="LiveId" clId="{5572390F-243B-4F78-8FA2-E624A8814EB4}" dt="2022-01-18T01:58:45.032" v="1512"/>
        <pc:sldMkLst>
          <pc:docMk/>
          <pc:sldMk cId="3116376481" sldId="276"/>
        </pc:sldMkLst>
        <pc:spChg chg="add del ord">
          <ac:chgData name="Công Nguyễn" userId="2bb69f501827e366" providerId="LiveId" clId="{5572390F-243B-4F78-8FA2-E624A8814EB4}" dt="2022-01-18T01:54:54.805" v="1452"/>
          <ac:spMkLst>
            <pc:docMk/>
            <pc:sldMk cId="3116376481" sldId="276"/>
            <ac:spMk id="2" creationId="{5E5D6726-553A-413C-93CF-BBAD3062F193}"/>
          </ac:spMkLst>
        </pc:spChg>
        <pc:spChg chg="mod">
          <ac:chgData name="Công Nguyễn" userId="2bb69f501827e366" providerId="LiveId" clId="{5572390F-243B-4F78-8FA2-E624A8814EB4}" dt="2022-01-18T01:58:21.914" v="1490" actId="1076"/>
          <ac:spMkLst>
            <pc:docMk/>
            <pc:sldMk cId="3116376481" sldId="276"/>
            <ac:spMk id="5" creationId="{FB7E0882-4C78-444F-8D80-B862D0CD129E}"/>
          </ac:spMkLst>
        </pc:spChg>
        <pc:spChg chg="del">
          <ac:chgData name="Công Nguyễn" userId="2bb69f501827e366" providerId="LiveId" clId="{5572390F-243B-4F78-8FA2-E624A8814EB4}" dt="2022-01-18T01:54:54.805" v="1452"/>
          <ac:spMkLst>
            <pc:docMk/>
            <pc:sldMk cId="3116376481" sldId="276"/>
            <ac:spMk id="6" creationId="{F7800162-927B-4E1F-A54A-EC62BAECD5E0}"/>
          </ac:spMkLst>
        </pc:spChg>
        <pc:spChg chg="del mod">
          <ac:chgData name="Công Nguyễn" userId="2bb69f501827e366" providerId="LiveId" clId="{5572390F-243B-4F78-8FA2-E624A8814EB4}" dt="2022-01-18T01:54:56.273" v="1453" actId="478"/>
          <ac:spMkLst>
            <pc:docMk/>
            <pc:sldMk cId="3116376481" sldId="276"/>
            <ac:spMk id="7" creationId="{9925E082-FA6B-436A-BCE5-3EDCBDF9DB49}"/>
          </ac:spMkLst>
        </pc:spChg>
        <pc:spChg chg="add mod">
          <ac:chgData name="Công Nguyễn" userId="2bb69f501827e366" providerId="LiveId" clId="{5572390F-243B-4F78-8FA2-E624A8814EB4}" dt="2022-01-18T01:57:18.795" v="1470" actId="2085"/>
          <ac:spMkLst>
            <pc:docMk/>
            <pc:sldMk cId="3116376481" sldId="276"/>
            <ac:spMk id="8" creationId="{419847CC-8916-428E-9272-21286FCB5261}"/>
          </ac:spMkLst>
        </pc:spChg>
        <pc:spChg chg="add mod">
          <ac:chgData name="Công Nguyễn" userId="2bb69f501827e366" providerId="LiveId" clId="{5572390F-243B-4F78-8FA2-E624A8814EB4}" dt="2022-01-18T01:57:18.795" v="1470" actId="2085"/>
          <ac:spMkLst>
            <pc:docMk/>
            <pc:sldMk cId="3116376481" sldId="276"/>
            <ac:spMk id="9" creationId="{FEA6DA9F-1AE1-4206-A754-4BD55328B1E6}"/>
          </ac:spMkLst>
        </pc:spChg>
        <pc:grpChg chg="add mod ord">
          <ac:chgData name="Công Nguyễn" userId="2bb69f501827e366" providerId="LiveId" clId="{5572390F-243B-4F78-8FA2-E624A8814EB4}" dt="2022-01-18T01:58:38.359" v="1509" actId="1076"/>
          <ac:grpSpMkLst>
            <pc:docMk/>
            <pc:sldMk cId="3116376481" sldId="276"/>
            <ac:grpSpMk id="10" creationId="{0DF743B7-DEC1-4981-96E6-8FE5126C494B}"/>
          </ac:grpSpMkLst>
        </pc:grpChg>
        <pc:picChg chg="add del">
          <ac:chgData name="Công Nguyễn" userId="2bb69f501827e366" providerId="LiveId" clId="{5572390F-243B-4F78-8FA2-E624A8814EB4}" dt="2022-01-18T01:57:20.718" v="1471" actId="478"/>
          <ac:picMkLst>
            <pc:docMk/>
            <pc:sldMk cId="3116376481" sldId="276"/>
            <ac:picMk id="4" creationId="{6D178EF4-F031-4A8A-A30C-E47AADD1CF2D}"/>
          </ac:picMkLst>
        </pc:picChg>
      </pc:sldChg>
      <pc:sldChg chg="addSp delSp modSp add mod modTransition modAnim">
        <pc:chgData name="Công Nguyễn" userId="2bb69f501827e366" providerId="LiveId" clId="{5572390F-243B-4F78-8FA2-E624A8814EB4}" dt="2022-01-18T02:13:55.429" v="1883"/>
        <pc:sldMkLst>
          <pc:docMk/>
          <pc:sldMk cId="437247078" sldId="277"/>
        </pc:sldMkLst>
        <pc:spChg chg="add del">
          <ac:chgData name="Công Nguyễn" userId="2bb69f501827e366" providerId="LiveId" clId="{5572390F-243B-4F78-8FA2-E624A8814EB4}" dt="2022-01-18T02:00:59.191" v="1521" actId="478"/>
          <ac:spMkLst>
            <pc:docMk/>
            <pc:sldMk cId="437247078" sldId="277"/>
            <ac:spMk id="3" creationId="{B4B08E7C-06D3-496D-8A38-C019B0A11314}"/>
          </ac:spMkLst>
        </pc:spChg>
        <pc:spChg chg="add mod">
          <ac:chgData name="Công Nguyễn" userId="2bb69f501827e366" providerId="LiveId" clId="{5572390F-243B-4F78-8FA2-E624A8814EB4}" dt="2022-01-18T02:11:35.495" v="1804" actId="1076"/>
          <ac:spMkLst>
            <pc:docMk/>
            <pc:sldMk cId="437247078" sldId="277"/>
            <ac:spMk id="4" creationId="{880A9D16-B769-47A4-8F36-9359BC9B3A82}"/>
          </ac:spMkLst>
        </pc:spChg>
        <pc:spChg chg="mod ord topLvl">
          <ac:chgData name="Công Nguyễn" userId="2bb69f501827e366" providerId="LiveId" clId="{5572390F-243B-4F78-8FA2-E624A8814EB4}" dt="2022-01-18T02:05:41.364" v="1591" actId="166"/>
          <ac:spMkLst>
            <pc:docMk/>
            <pc:sldMk cId="437247078" sldId="277"/>
            <ac:spMk id="5" creationId="{F6183254-224B-49C1-8189-F9AE38E14B4A}"/>
          </ac:spMkLst>
        </pc:spChg>
        <pc:spChg chg="add del">
          <ac:chgData name="Công Nguyễn" userId="2bb69f501827e366" providerId="LiveId" clId="{5572390F-243B-4F78-8FA2-E624A8814EB4}" dt="2022-01-18T02:04:37.843" v="1571" actId="478"/>
          <ac:spMkLst>
            <pc:docMk/>
            <pc:sldMk cId="437247078" sldId="277"/>
            <ac:spMk id="6" creationId="{A42139A1-13BC-40E3-9A3B-12BA2DCB293D}"/>
          </ac:spMkLst>
        </pc:spChg>
        <pc:spChg chg="add mod">
          <ac:chgData name="Công Nguyễn" userId="2bb69f501827e366" providerId="LiveId" clId="{5572390F-243B-4F78-8FA2-E624A8814EB4}" dt="2022-01-18T02:06:02.449" v="1593" actId="962"/>
          <ac:spMkLst>
            <pc:docMk/>
            <pc:sldMk cId="437247078" sldId="277"/>
            <ac:spMk id="7" creationId="{07A16690-4EEA-49C5-B4A4-50EF9050BE56}"/>
          </ac:spMkLst>
        </pc:spChg>
        <pc:spChg chg="mod topLvl">
          <ac:chgData name="Công Nguyễn" userId="2bb69f501827e366" providerId="LiveId" clId="{5572390F-243B-4F78-8FA2-E624A8814EB4}" dt="2022-01-18T02:06:49.594" v="1600" actId="1076"/>
          <ac:spMkLst>
            <pc:docMk/>
            <pc:sldMk cId="437247078" sldId="277"/>
            <ac:spMk id="10" creationId="{44223F4D-C87B-4919-896A-BD56F341FAF4}"/>
          </ac:spMkLst>
        </pc:spChg>
        <pc:spChg chg="add del mod">
          <ac:chgData name="Công Nguyễn" userId="2bb69f501827e366" providerId="LiveId" clId="{5572390F-243B-4F78-8FA2-E624A8814EB4}" dt="2022-01-18T02:04:54.817" v="1578" actId="478"/>
          <ac:spMkLst>
            <pc:docMk/>
            <pc:sldMk cId="437247078" sldId="277"/>
            <ac:spMk id="11" creationId="{2C50A0F3-C149-48F5-86DD-2E501060FB1E}"/>
          </ac:spMkLst>
        </pc:spChg>
        <pc:spChg chg="add del mod">
          <ac:chgData name="Công Nguyễn" userId="2bb69f501827e366" providerId="LiveId" clId="{5572390F-243B-4F78-8FA2-E624A8814EB4}" dt="2022-01-18T02:06:51.594" v="1601" actId="478"/>
          <ac:spMkLst>
            <pc:docMk/>
            <pc:sldMk cId="437247078" sldId="277"/>
            <ac:spMk id="12" creationId="{2B5517B4-AF37-4C21-93E0-08C41740638E}"/>
          </ac:spMkLst>
        </pc:spChg>
        <pc:grpChg chg="add del mod">
          <ac:chgData name="Công Nguyễn" userId="2bb69f501827e366" providerId="LiveId" clId="{5572390F-243B-4F78-8FA2-E624A8814EB4}" dt="2022-01-18T02:00:18.113" v="1519" actId="165"/>
          <ac:grpSpMkLst>
            <pc:docMk/>
            <pc:sldMk cId="437247078" sldId="277"/>
            <ac:grpSpMk id="2" creationId="{0D93BCDC-12CF-47BC-A5B4-789AB5FFE61F}"/>
          </ac:grpSpMkLst>
        </pc:grpChg>
      </pc:sldChg>
      <pc:sldChg chg="addSp delSp modSp add mod modTransition setBg delAnim modAnim">
        <pc:chgData name="Công Nguyễn" userId="2bb69f501827e366" providerId="LiveId" clId="{5572390F-243B-4F78-8FA2-E624A8814EB4}" dt="2022-01-18T02:12:25.357" v="1878" actId="20577"/>
        <pc:sldMkLst>
          <pc:docMk/>
          <pc:sldMk cId="2639316061" sldId="278"/>
        </pc:sldMkLst>
        <pc:spChg chg="add mod ord">
          <ac:chgData name="Công Nguyễn" userId="2bb69f501827e366" providerId="LiveId" clId="{5572390F-243B-4F78-8FA2-E624A8814EB4}" dt="2022-01-18T02:11:21.614" v="1802" actId="166"/>
          <ac:spMkLst>
            <pc:docMk/>
            <pc:sldMk cId="2639316061" sldId="278"/>
            <ac:spMk id="2" creationId="{81BBACBD-492A-438E-9282-BA965FACD140}"/>
          </ac:spMkLst>
        </pc:spChg>
        <pc:spChg chg="del">
          <ac:chgData name="Công Nguyễn" userId="2bb69f501827e366" providerId="LiveId" clId="{5572390F-243B-4F78-8FA2-E624A8814EB4}" dt="2022-01-18T02:07:14.040" v="1605" actId="478"/>
          <ac:spMkLst>
            <pc:docMk/>
            <pc:sldMk cId="2639316061" sldId="278"/>
            <ac:spMk id="4" creationId="{880A9D16-B769-47A4-8F36-9359BC9B3A82}"/>
          </ac:spMkLst>
        </pc:spChg>
        <pc:spChg chg="del">
          <ac:chgData name="Công Nguyễn" userId="2bb69f501827e366" providerId="LiveId" clId="{5572390F-243B-4F78-8FA2-E624A8814EB4}" dt="2022-01-18T02:07:14.040" v="1605" actId="478"/>
          <ac:spMkLst>
            <pc:docMk/>
            <pc:sldMk cId="2639316061" sldId="278"/>
            <ac:spMk id="5" creationId="{F6183254-224B-49C1-8189-F9AE38E14B4A}"/>
          </ac:spMkLst>
        </pc:spChg>
        <pc:spChg chg="del">
          <ac:chgData name="Công Nguyễn" userId="2bb69f501827e366" providerId="LiveId" clId="{5572390F-243B-4F78-8FA2-E624A8814EB4}" dt="2022-01-18T02:07:14.040" v="1605" actId="478"/>
          <ac:spMkLst>
            <pc:docMk/>
            <pc:sldMk cId="2639316061" sldId="278"/>
            <ac:spMk id="7" creationId="{07A16690-4EEA-49C5-B4A4-50EF9050BE56}"/>
          </ac:spMkLst>
        </pc:spChg>
        <pc:spChg chg="del">
          <ac:chgData name="Công Nguyễn" userId="2bb69f501827e366" providerId="LiveId" clId="{5572390F-243B-4F78-8FA2-E624A8814EB4}" dt="2022-01-18T02:07:14.040" v="1605" actId="478"/>
          <ac:spMkLst>
            <pc:docMk/>
            <pc:sldMk cId="2639316061" sldId="278"/>
            <ac:spMk id="8" creationId="{4E5179EE-F7D2-4773-A53C-F852D4CBDE36}"/>
          </ac:spMkLst>
        </pc:spChg>
        <pc:spChg chg="del">
          <ac:chgData name="Công Nguyễn" userId="2bb69f501827e366" providerId="LiveId" clId="{5572390F-243B-4F78-8FA2-E624A8814EB4}" dt="2022-01-18T02:07:14.040" v="1605" actId="478"/>
          <ac:spMkLst>
            <pc:docMk/>
            <pc:sldMk cId="2639316061" sldId="278"/>
            <ac:spMk id="9" creationId="{5A296E41-5D2B-4987-8D39-37511C9F18FB}"/>
          </ac:spMkLst>
        </pc:spChg>
        <pc:spChg chg="del">
          <ac:chgData name="Công Nguyễn" userId="2bb69f501827e366" providerId="LiveId" clId="{5572390F-243B-4F78-8FA2-E624A8814EB4}" dt="2022-01-18T02:07:14.040" v="1605" actId="478"/>
          <ac:spMkLst>
            <pc:docMk/>
            <pc:sldMk cId="2639316061" sldId="278"/>
            <ac:spMk id="10" creationId="{44223F4D-C87B-4919-896A-BD56F341FAF4}"/>
          </ac:spMkLst>
        </pc:spChg>
        <pc:spChg chg="add del mod ord">
          <ac:chgData name="Công Nguyễn" userId="2bb69f501827e366" providerId="LiveId" clId="{5572390F-243B-4F78-8FA2-E624A8814EB4}" dt="2022-01-18T02:08:44.242" v="1629" actId="21"/>
          <ac:spMkLst>
            <pc:docMk/>
            <pc:sldMk cId="2639316061" sldId="278"/>
            <ac:spMk id="11" creationId="{39C4ACCE-4B3B-4E36-9805-83780FE1D8A2}"/>
          </ac:spMkLst>
        </pc:spChg>
        <pc:spChg chg="add del mod">
          <ac:chgData name="Công Nguyễn" userId="2bb69f501827e366" providerId="LiveId" clId="{5572390F-243B-4F78-8FA2-E624A8814EB4}" dt="2022-01-18T02:08:55.276" v="1634" actId="478"/>
          <ac:spMkLst>
            <pc:docMk/>
            <pc:sldMk cId="2639316061" sldId="278"/>
            <ac:spMk id="12" creationId="{EF987B2F-CBA2-4084-85A0-9F61A63B9272}"/>
          </ac:spMkLst>
        </pc:spChg>
        <pc:spChg chg="add mod">
          <ac:chgData name="Công Nguyễn" userId="2bb69f501827e366" providerId="LiveId" clId="{5572390F-243B-4F78-8FA2-E624A8814EB4}" dt="2022-01-18T02:10:10.516" v="1662" actId="1076"/>
          <ac:spMkLst>
            <pc:docMk/>
            <pc:sldMk cId="2639316061" sldId="278"/>
            <ac:spMk id="14" creationId="{9A2D8383-2DC7-4A8A-BBD8-5DF6F309FFD3}"/>
          </ac:spMkLst>
        </pc:spChg>
        <pc:spChg chg="add mod">
          <ac:chgData name="Công Nguyễn" userId="2bb69f501827e366" providerId="LiveId" clId="{5572390F-243B-4F78-8FA2-E624A8814EB4}" dt="2022-01-18T02:10:10.516" v="1662" actId="1076"/>
          <ac:spMkLst>
            <pc:docMk/>
            <pc:sldMk cId="2639316061" sldId="278"/>
            <ac:spMk id="15" creationId="{F6850D14-0FC3-4719-88E1-07B4B12D3E69}"/>
          </ac:spMkLst>
        </pc:spChg>
        <pc:spChg chg="add mod">
          <ac:chgData name="Công Nguyễn" userId="2bb69f501827e366" providerId="LiveId" clId="{5572390F-243B-4F78-8FA2-E624A8814EB4}" dt="2022-01-18T02:11:11.003" v="1801" actId="206"/>
          <ac:spMkLst>
            <pc:docMk/>
            <pc:sldMk cId="2639316061" sldId="278"/>
            <ac:spMk id="16" creationId="{082C7703-4596-4AF2-AFD6-79D89695E0F3}"/>
          </ac:spMkLst>
        </pc:spChg>
        <pc:spChg chg="add mod">
          <ac:chgData name="Công Nguyễn" userId="2bb69f501827e366" providerId="LiveId" clId="{5572390F-243B-4F78-8FA2-E624A8814EB4}" dt="2022-01-18T02:12:25.357" v="1878" actId="20577"/>
          <ac:spMkLst>
            <pc:docMk/>
            <pc:sldMk cId="2639316061" sldId="278"/>
            <ac:spMk id="17" creationId="{D61907B4-A59C-4C0B-8A40-AF8E42A01934}"/>
          </ac:spMkLst>
        </pc:spChg>
        <pc:picChg chg="add mod ord modCrop">
          <ac:chgData name="Công Nguyễn" userId="2bb69f501827e366" providerId="LiveId" clId="{5572390F-243B-4F78-8FA2-E624A8814EB4}" dt="2022-01-18T02:11:21.614" v="1802" actId="166"/>
          <ac:picMkLst>
            <pc:docMk/>
            <pc:sldMk cId="2639316061" sldId="278"/>
            <ac:picMk id="3" creationId="{0CB02B5A-5952-408E-93C1-073F4A7C07F6}"/>
          </ac:picMkLst>
        </pc:picChg>
        <pc:picChg chg="add mod ord modCrop">
          <ac:chgData name="Công Nguyễn" userId="2bb69f501827e366" providerId="LiveId" clId="{5572390F-243B-4F78-8FA2-E624A8814EB4}" dt="2022-01-18T02:11:21.614" v="1802" actId="166"/>
          <ac:picMkLst>
            <pc:docMk/>
            <pc:sldMk cId="2639316061" sldId="278"/>
            <ac:picMk id="13" creationId="{007EF190-44D8-4728-8775-73694F745D01}"/>
          </ac:picMkLst>
        </pc:picChg>
      </pc:sldChg>
      <pc:sldChg chg="addSp delSp modSp new del mod setBg">
        <pc:chgData name="Công Nguyễn" userId="2bb69f501827e366" providerId="LiveId" clId="{5572390F-243B-4F78-8FA2-E624A8814EB4}" dt="2022-01-18T02:27:58.137" v="2058" actId="47"/>
        <pc:sldMkLst>
          <pc:docMk/>
          <pc:sldMk cId="1612160325" sldId="279"/>
        </pc:sldMkLst>
        <pc:spChg chg="del">
          <ac:chgData name="Công Nguyễn" userId="2bb69f501827e366" providerId="LiveId" clId="{5572390F-243B-4F78-8FA2-E624A8814EB4}" dt="2022-01-18T02:12:56.848" v="1880" actId="478"/>
          <ac:spMkLst>
            <pc:docMk/>
            <pc:sldMk cId="1612160325" sldId="279"/>
            <ac:spMk id="2" creationId="{AAE68FC1-D2DC-4519-ACF3-114AC54FE699}"/>
          </ac:spMkLst>
        </pc:spChg>
        <pc:spChg chg="del">
          <ac:chgData name="Công Nguyễn" userId="2bb69f501827e366" providerId="LiveId" clId="{5572390F-243B-4F78-8FA2-E624A8814EB4}" dt="2022-01-18T02:12:56.848" v="1880" actId="478"/>
          <ac:spMkLst>
            <pc:docMk/>
            <pc:sldMk cId="1612160325" sldId="279"/>
            <ac:spMk id="3" creationId="{A7E7F014-0D0B-4E94-B090-8A679A31D2E2}"/>
          </ac:spMkLst>
        </pc:spChg>
        <pc:spChg chg="add mod ord">
          <ac:chgData name="Công Nguyễn" userId="2bb69f501827e366" providerId="LiveId" clId="{5572390F-243B-4F78-8FA2-E624A8814EB4}" dt="2022-01-18T02:25:53.700" v="2009" actId="167"/>
          <ac:spMkLst>
            <pc:docMk/>
            <pc:sldMk cId="1612160325" sldId="279"/>
            <ac:spMk id="6" creationId="{1B537C6B-22AA-45B1-A330-6953DE907CF5}"/>
          </ac:spMkLst>
        </pc:spChg>
        <pc:spChg chg="add mod ord">
          <ac:chgData name="Công Nguyễn" userId="2bb69f501827e366" providerId="LiveId" clId="{5572390F-243B-4F78-8FA2-E624A8814EB4}" dt="2022-01-18T02:25:53.700" v="2009" actId="167"/>
          <ac:spMkLst>
            <pc:docMk/>
            <pc:sldMk cId="1612160325" sldId="279"/>
            <ac:spMk id="7" creationId="{C41A0D1B-EF6A-49BB-9E64-20EF1C41CE42}"/>
          </ac:spMkLst>
        </pc:spChg>
        <pc:spChg chg="add mod ord">
          <ac:chgData name="Công Nguyễn" userId="2bb69f501827e366" providerId="LiveId" clId="{5572390F-243B-4F78-8FA2-E624A8814EB4}" dt="2022-01-18T02:24:08.969" v="1976" actId="167"/>
          <ac:spMkLst>
            <pc:docMk/>
            <pc:sldMk cId="1612160325" sldId="279"/>
            <ac:spMk id="8" creationId="{033B1158-67A7-45EF-9666-19A5F25815E3}"/>
          </ac:spMkLst>
        </pc:spChg>
        <pc:spChg chg="add mod ord">
          <ac:chgData name="Công Nguyễn" userId="2bb69f501827e366" providerId="LiveId" clId="{5572390F-243B-4F78-8FA2-E624A8814EB4}" dt="2022-01-18T02:27:23.687" v="2048"/>
          <ac:spMkLst>
            <pc:docMk/>
            <pc:sldMk cId="1612160325" sldId="279"/>
            <ac:spMk id="9" creationId="{E9DB8AB8-05C7-4E44-8CDA-A74CAA3CBE1A}"/>
          </ac:spMkLst>
        </pc:spChg>
        <pc:spChg chg="add mod ord">
          <ac:chgData name="Công Nguyễn" userId="2bb69f501827e366" providerId="LiveId" clId="{5572390F-243B-4F78-8FA2-E624A8814EB4}" dt="2022-01-18T02:19:49.751" v="1961" actId="571"/>
          <ac:spMkLst>
            <pc:docMk/>
            <pc:sldMk cId="1612160325" sldId="279"/>
            <ac:spMk id="10" creationId="{C329817A-551E-4025-A7A4-3A572366708E}"/>
          </ac:spMkLst>
        </pc:spChg>
        <pc:spChg chg="add mod ord">
          <ac:chgData name="Công Nguyễn" userId="2bb69f501827e366" providerId="LiveId" clId="{5572390F-243B-4F78-8FA2-E624A8814EB4}" dt="2022-01-18T02:19:49.751" v="1961" actId="571"/>
          <ac:spMkLst>
            <pc:docMk/>
            <pc:sldMk cId="1612160325" sldId="279"/>
            <ac:spMk id="11" creationId="{1E077086-96BD-4F65-AE88-F2A722E16554}"/>
          </ac:spMkLst>
        </pc:spChg>
        <pc:spChg chg="add del">
          <ac:chgData name="Công Nguyễn" userId="2bb69f501827e366" providerId="LiveId" clId="{5572390F-243B-4F78-8FA2-E624A8814EB4}" dt="2022-01-18T02:22:35.932" v="1971" actId="478"/>
          <ac:spMkLst>
            <pc:docMk/>
            <pc:sldMk cId="1612160325" sldId="279"/>
            <ac:spMk id="16" creationId="{F602235C-1A6A-42F3-998F-A90CC26F28D7}"/>
          </ac:spMkLst>
        </pc:spChg>
        <pc:spChg chg="add del mod ord">
          <ac:chgData name="Công Nguyễn" userId="2bb69f501827e366" providerId="LiveId" clId="{5572390F-243B-4F78-8FA2-E624A8814EB4}" dt="2022-01-18T02:26:00.719" v="2010"/>
          <ac:spMkLst>
            <pc:docMk/>
            <pc:sldMk cId="1612160325" sldId="279"/>
            <ac:spMk id="17" creationId="{E2376CBF-D51B-4D4C-ACA3-0BE12AF4693C}"/>
          </ac:spMkLst>
        </pc:spChg>
        <pc:spChg chg="add del mod">
          <ac:chgData name="Công Nguyễn" userId="2bb69f501827e366" providerId="LiveId" clId="{5572390F-243B-4F78-8FA2-E624A8814EB4}" dt="2022-01-18T02:26:00.719" v="2010"/>
          <ac:spMkLst>
            <pc:docMk/>
            <pc:sldMk cId="1612160325" sldId="279"/>
            <ac:spMk id="18" creationId="{72253CDB-35D7-4651-A9B3-46EAC8346857}"/>
          </ac:spMkLst>
        </pc:spChg>
        <pc:spChg chg="add del">
          <ac:chgData name="Công Nguyễn" userId="2bb69f501827e366" providerId="LiveId" clId="{5572390F-243B-4F78-8FA2-E624A8814EB4}" dt="2022-01-18T02:26:00.719" v="2010"/>
          <ac:spMkLst>
            <pc:docMk/>
            <pc:sldMk cId="1612160325" sldId="279"/>
            <ac:spMk id="19" creationId="{44614401-62D3-4B3D-B309-711225C5AAAD}"/>
          </ac:spMkLst>
        </pc:spChg>
        <pc:spChg chg="del mod">
          <ac:chgData name="Công Nguyễn" userId="2bb69f501827e366" providerId="LiveId" clId="{5572390F-243B-4F78-8FA2-E624A8814EB4}" dt="2022-01-18T02:26:30.134" v="2016" actId="478"/>
          <ac:spMkLst>
            <pc:docMk/>
            <pc:sldMk cId="1612160325" sldId="279"/>
            <ac:spMk id="20" creationId="{D93BE2F9-6DA5-495F-BCCE-8071690F3C5D}"/>
          </ac:spMkLst>
        </pc:spChg>
        <pc:spChg chg="del mod">
          <ac:chgData name="Công Nguyễn" userId="2bb69f501827e366" providerId="LiveId" clId="{5572390F-243B-4F78-8FA2-E624A8814EB4}" dt="2022-01-18T02:26:03.048" v="2011" actId="478"/>
          <ac:spMkLst>
            <pc:docMk/>
            <pc:sldMk cId="1612160325" sldId="279"/>
            <ac:spMk id="21" creationId="{737237B8-6FD6-47A0-9AA8-91397DC94E8D}"/>
          </ac:spMkLst>
        </pc:spChg>
        <pc:spChg chg="del mod">
          <ac:chgData name="Công Nguyễn" userId="2bb69f501827e366" providerId="LiveId" clId="{5572390F-243B-4F78-8FA2-E624A8814EB4}" dt="2022-01-18T02:26:04.126" v="2012" actId="478"/>
          <ac:spMkLst>
            <pc:docMk/>
            <pc:sldMk cId="1612160325" sldId="279"/>
            <ac:spMk id="22" creationId="{72322FBE-982B-47EB-9231-F49D62099786}"/>
          </ac:spMkLst>
        </pc:spChg>
        <pc:grpChg chg="add mod">
          <ac:chgData name="Công Nguyễn" userId="2bb69f501827e366" providerId="LiveId" clId="{5572390F-243B-4F78-8FA2-E624A8814EB4}" dt="2022-01-18T02:19:46" v="1952" actId="164"/>
          <ac:grpSpMkLst>
            <pc:docMk/>
            <pc:sldMk cId="1612160325" sldId="279"/>
            <ac:grpSpMk id="12" creationId="{74297328-4597-46F0-839B-DE6C7F8FB1DB}"/>
          </ac:grpSpMkLst>
        </pc:grpChg>
        <pc:grpChg chg="add mod">
          <ac:chgData name="Công Nguyễn" userId="2bb69f501827e366" providerId="LiveId" clId="{5572390F-243B-4F78-8FA2-E624A8814EB4}" dt="2022-01-18T02:19:45.797" v="1951" actId="164"/>
          <ac:grpSpMkLst>
            <pc:docMk/>
            <pc:sldMk cId="1612160325" sldId="279"/>
            <ac:grpSpMk id="13" creationId="{70772135-B34C-47C1-9625-E60AFA85C2D3}"/>
          </ac:grpSpMkLst>
        </pc:grpChg>
        <pc:picChg chg="add del mod">
          <ac:chgData name="Công Nguyễn" userId="2bb69f501827e366" providerId="LiveId" clId="{5572390F-243B-4F78-8FA2-E624A8814EB4}" dt="2022-01-18T02:20:03.569" v="1968" actId="478"/>
          <ac:picMkLst>
            <pc:docMk/>
            <pc:sldMk cId="1612160325" sldId="279"/>
            <ac:picMk id="5" creationId="{472705B0-76F5-4398-9223-2BEE6FB38D60}"/>
          </ac:picMkLst>
        </pc:picChg>
        <pc:picChg chg="add del ord">
          <ac:chgData name="Công Nguyễn" userId="2bb69f501827e366" providerId="LiveId" clId="{5572390F-243B-4F78-8FA2-E624A8814EB4}" dt="2022-01-18T02:25:48.464" v="2008" actId="478"/>
          <ac:picMkLst>
            <pc:docMk/>
            <pc:sldMk cId="1612160325" sldId="279"/>
            <ac:picMk id="15" creationId="{358C4918-D411-455D-A069-2F9C2F5B3AC7}"/>
          </ac:picMkLst>
        </pc:picChg>
      </pc:sldChg>
      <pc:sldChg chg="delSp modSp add del mod">
        <pc:chgData name="Công Nguyễn" userId="2bb69f501827e366" providerId="LiveId" clId="{5572390F-243B-4F78-8FA2-E624A8814EB4}" dt="2022-01-18T02:28:12.751" v="2063" actId="47"/>
        <pc:sldMkLst>
          <pc:docMk/>
          <pc:sldMk cId="3207908511" sldId="280"/>
        </pc:sldMkLst>
        <pc:spChg chg="del">
          <ac:chgData name="Công Nguyễn" userId="2bb69f501827e366" providerId="LiveId" clId="{5572390F-243B-4F78-8FA2-E624A8814EB4}" dt="2022-01-18T02:26:32.588" v="2017" actId="478"/>
          <ac:spMkLst>
            <pc:docMk/>
            <pc:sldMk cId="3207908511" sldId="280"/>
            <ac:spMk id="6" creationId="{1B537C6B-22AA-45B1-A330-6953DE907CF5}"/>
          </ac:spMkLst>
        </pc:spChg>
        <pc:spChg chg="mod ord">
          <ac:chgData name="Công Nguyễn" userId="2bb69f501827e366" providerId="LiveId" clId="{5572390F-243B-4F78-8FA2-E624A8814EB4}" dt="2022-01-18T02:27:34.132" v="2052" actId="14100"/>
          <ac:spMkLst>
            <pc:docMk/>
            <pc:sldMk cId="3207908511" sldId="280"/>
            <ac:spMk id="7" creationId="{C41A0D1B-EF6A-49BB-9E64-20EF1C41CE42}"/>
          </ac:spMkLst>
        </pc:spChg>
        <pc:spChg chg="mod">
          <ac:chgData name="Công Nguyễn" userId="2bb69f501827e366" providerId="LiveId" clId="{5572390F-243B-4F78-8FA2-E624A8814EB4}" dt="2022-01-18T02:27:39.804" v="2054" actId="1076"/>
          <ac:spMkLst>
            <pc:docMk/>
            <pc:sldMk cId="3207908511" sldId="280"/>
            <ac:spMk id="8" creationId="{033B1158-67A7-45EF-9666-19A5F25815E3}"/>
          </ac:spMkLst>
        </pc:spChg>
        <pc:spChg chg="mod">
          <ac:chgData name="Công Nguyễn" userId="2bb69f501827e366" providerId="LiveId" clId="{5572390F-243B-4F78-8FA2-E624A8814EB4}" dt="2022-01-18T02:27:39.804" v="2054" actId="1076"/>
          <ac:spMkLst>
            <pc:docMk/>
            <pc:sldMk cId="3207908511" sldId="280"/>
            <ac:spMk id="9" creationId="{E9DB8AB8-05C7-4E44-8CDA-A74CAA3CBE1A}"/>
          </ac:spMkLst>
        </pc:spChg>
        <pc:spChg chg="mod ord">
          <ac:chgData name="Công Nguyễn" userId="2bb69f501827e366" providerId="LiveId" clId="{5572390F-243B-4F78-8FA2-E624A8814EB4}" dt="2022-01-18T02:27:36.225" v="2053" actId="14100"/>
          <ac:spMkLst>
            <pc:docMk/>
            <pc:sldMk cId="3207908511" sldId="280"/>
            <ac:spMk id="20" creationId="{D93BE2F9-6DA5-495F-BCCE-8071690F3C5D}"/>
          </ac:spMkLst>
        </pc:spChg>
      </pc:sldChg>
      <pc:sldChg chg="modSp add ord modTransition modAnim">
        <pc:chgData name="Công Nguyễn" userId="2bb69f501827e366" providerId="LiveId" clId="{5572390F-243B-4F78-8FA2-E624A8814EB4}" dt="2022-01-18T02:29:45.545" v="2077"/>
        <pc:sldMkLst>
          <pc:docMk/>
          <pc:sldMk cId="3880161054" sldId="281"/>
        </pc:sldMkLst>
        <pc:spChg chg="mod">
          <ac:chgData name="Công Nguyễn" userId="2bb69f501827e366" providerId="LiveId" clId="{5572390F-243B-4F78-8FA2-E624A8814EB4}" dt="2022-01-18T02:28:30.068" v="2065" actId="962"/>
          <ac:spMkLst>
            <pc:docMk/>
            <pc:sldMk cId="3880161054" sldId="281"/>
            <ac:spMk id="6" creationId="{1B537C6B-22AA-45B1-A330-6953DE907CF5}"/>
          </ac:spMkLst>
        </pc:spChg>
      </pc:sldChg>
      <pc:sldChg chg="addSp modSp add mod ord modTransition">
        <pc:chgData name="Công Nguyễn" userId="2bb69f501827e366" providerId="LiveId" clId="{5572390F-243B-4F78-8FA2-E624A8814EB4}" dt="2022-01-18T02:29:57.205" v="2080" actId="207"/>
        <pc:sldMkLst>
          <pc:docMk/>
          <pc:sldMk cId="12981409" sldId="282"/>
        </pc:sldMkLst>
        <pc:spChg chg="add mod">
          <ac:chgData name="Công Nguyễn" userId="2bb69f501827e366" providerId="LiveId" clId="{5572390F-243B-4F78-8FA2-E624A8814EB4}" dt="2022-01-18T02:29:57.205" v="2080" actId="207"/>
          <ac:spMkLst>
            <pc:docMk/>
            <pc:sldMk cId="12981409" sldId="282"/>
            <ac:spMk id="6" creationId="{443192E8-753A-4D64-B6EA-0BFA0381B647}"/>
          </ac:spMkLst>
        </pc:spChg>
        <pc:spChg chg="mod">
          <ac:chgData name="Công Nguyễn" userId="2bb69f501827e366" providerId="LiveId" clId="{5572390F-243B-4F78-8FA2-E624A8814EB4}" dt="2022-01-18T02:28:58.313" v="2070" actId="1076"/>
          <ac:spMkLst>
            <pc:docMk/>
            <pc:sldMk cId="12981409" sldId="282"/>
            <ac:spMk id="8" creationId="{033B1158-67A7-45EF-9666-19A5F25815E3}"/>
          </ac:spMkLst>
        </pc:spChg>
        <pc:spChg chg="mod">
          <ac:chgData name="Công Nguyễn" userId="2bb69f501827e366" providerId="LiveId" clId="{5572390F-243B-4F78-8FA2-E624A8814EB4}" dt="2022-01-18T02:28:58.313" v="2070" actId="1076"/>
          <ac:spMkLst>
            <pc:docMk/>
            <pc:sldMk cId="12981409" sldId="282"/>
            <ac:spMk id="9" creationId="{E9DB8AB8-05C7-4E44-8CDA-A74CAA3CBE1A}"/>
          </ac:spMkLst>
        </pc:spChg>
        <pc:spChg chg="mod">
          <ac:chgData name="Công Nguyễn" userId="2bb69f501827e366" providerId="LiveId" clId="{5572390F-243B-4F78-8FA2-E624A8814EB4}" dt="2022-01-18T02:28:58.313" v="2070" actId="1076"/>
          <ac:spMkLst>
            <pc:docMk/>
            <pc:sldMk cId="12981409" sldId="282"/>
            <ac:spMk id="20" creationId="{D93BE2F9-6DA5-495F-BCCE-8071690F3C5D}"/>
          </ac:spMkLst>
        </pc:spChg>
      </pc:sldChg>
      <pc:sldChg chg="addSp delSp modSp new mod modTransition setBg modAnim">
        <pc:chgData name="Công Nguyễn" userId="2bb69f501827e366" providerId="LiveId" clId="{5572390F-243B-4F78-8FA2-E624A8814EB4}" dt="2022-01-18T02:31:42.506" v="2141"/>
        <pc:sldMkLst>
          <pc:docMk/>
          <pc:sldMk cId="940315279" sldId="283"/>
        </pc:sldMkLst>
        <pc:spChg chg="del">
          <ac:chgData name="Công Nguyễn" userId="2bb69f501827e366" providerId="LiveId" clId="{5572390F-243B-4F78-8FA2-E624A8814EB4}" dt="2022-01-18T02:30:34.682" v="2082" actId="478"/>
          <ac:spMkLst>
            <pc:docMk/>
            <pc:sldMk cId="940315279" sldId="283"/>
            <ac:spMk id="2" creationId="{D112E8BA-E1DF-4B7A-B8EA-313D54F30715}"/>
          </ac:spMkLst>
        </pc:spChg>
        <pc:spChg chg="del">
          <ac:chgData name="Công Nguyễn" userId="2bb69f501827e366" providerId="LiveId" clId="{5572390F-243B-4F78-8FA2-E624A8814EB4}" dt="2022-01-18T02:30:34.682" v="2082" actId="478"/>
          <ac:spMkLst>
            <pc:docMk/>
            <pc:sldMk cId="940315279" sldId="283"/>
            <ac:spMk id="3" creationId="{92E8A6C5-666E-4ABA-B691-562DC79FA89D}"/>
          </ac:spMkLst>
        </pc:spChg>
        <pc:spChg chg="add mod">
          <ac:chgData name="Công Nguyễn" userId="2bb69f501827e366" providerId="LiveId" clId="{5572390F-243B-4F78-8FA2-E624A8814EB4}" dt="2022-01-18T02:31:16.733" v="2133" actId="164"/>
          <ac:spMkLst>
            <pc:docMk/>
            <pc:sldMk cId="940315279" sldId="283"/>
            <ac:spMk id="4" creationId="{A5BA8865-7D99-49B6-80BB-645A4C4F23C4}"/>
          </ac:spMkLst>
        </pc:spChg>
        <pc:spChg chg="add mod">
          <ac:chgData name="Công Nguyễn" userId="2bb69f501827e366" providerId="LiveId" clId="{5572390F-243B-4F78-8FA2-E624A8814EB4}" dt="2022-01-18T02:31:16.733" v="2133" actId="164"/>
          <ac:spMkLst>
            <pc:docMk/>
            <pc:sldMk cId="940315279" sldId="283"/>
            <ac:spMk id="5" creationId="{0DE9AB99-A95C-4E72-BE04-9FAEA7DEE17B}"/>
          </ac:spMkLst>
        </pc:spChg>
        <pc:grpChg chg="add mod">
          <ac:chgData name="Công Nguyễn" userId="2bb69f501827e366" providerId="LiveId" clId="{5572390F-243B-4F78-8FA2-E624A8814EB4}" dt="2022-01-18T02:31:16.733" v="2133" actId="164"/>
          <ac:grpSpMkLst>
            <pc:docMk/>
            <pc:sldMk cId="940315279" sldId="283"/>
            <ac:grpSpMk id="6" creationId="{DFC2E495-F6CE-4D45-90A6-A2FADD6C1FF9}"/>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03BCD-3492-4759-8C84-1E0892CF742C}" type="datetimeFigureOut">
              <a:rPr lang="en-US" smtClean="0"/>
              <a:t>12/17/2022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BCA69-E2BB-43FF-9ECA-689FEFEA191F}" type="slidenum">
              <a:rPr lang="en-US" smtClean="0"/>
              <a:t>‹#›</a:t>
            </a:fld>
            <a:endParaRPr lang="en-US"/>
          </a:p>
        </p:txBody>
      </p:sp>
    </p:spTree>
    <p:extLst>
      <p:ext uri="{BB962C8B-B14F-4D97-AF65-F5344CB8AC3E}">
        <p14:creationId xmlns:p14="http://schemas.microsoft.com/office/powerpoint/2010/main" val="2080756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7f9262ee2f_0_26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7f9262ee2f_0_26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Tiến hành khai báo các thư viện cần thiết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lần lượt là thư viện pygame để bắt đầu việc cài đặt trò chơi, tiếp theo là thư viện os để sử dụng chức năng tương tác với hệ điều hành, cụ thể là làm việc với các tệp tin và thư mục, tiếp theo là thư viện time để xử lí các tác vụ liên quan đến thời gian như tốc độ di chuyển của phi thuyền, UFO, đạn.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1923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7f9262ee2f_0_26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7f9262ee2f_0_26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Tiến hành khai báo các thư viện cần thiết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lần lượt là thư viện pygame để bắt đầu việc cài đặt trò chơi, tiếp theo là thư viện os để sử dụng chức năng tương tác với hệ điều hành, cụ thể là làm việc với các tệp tin và thư mục, tiếp theo là thư viện time để xử lí các tác vụ liên quan đến thời gian như tốc độ di chuyển của phi thuyền, UFO, đạn.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5802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8FB1-9DA2-439A-B236-C4C9B46858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5048CCAF-D77E-4D95-95FC-8796DB20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0D050A43-DCCB-45D9-910B-20B89CCA1818}"/>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5" name="Footer Placeholder 4">
            <a:extLst>
              <a:ext uri="{FF2B5EF4-FFF2-40B4-BE49-F238E27FC236}">
                <a16:creationId xmlns:a16="http://schemas.microsoft.com/office/drawing/2014/main" id="{DE65E6AB-43AC-4C3A-9936-C2DE89A565B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650693E-6959-4081-B146-995D76DC8B6A}"/>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45915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C77D-F85D-4AB0-B544-40A6186EDBE9}"/>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1478F70-531A-439A-A567-C333B4082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5A486DE-0049-44E6-B7E1-C97FA09BE38D}"/>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5" name="Footer Placeholder 4">
            <a:extLst>
              <a:ext uri="{FF2B5EF4-FFF2-40B4-BE49-F238E27FC236}">
                <a16:creationId xmlns:a16="http://schemas.microsoft.com/office/drawing/2014/main" id="{E448F6FF-C7E2-4810-A51B-BF746027340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6308E5C-9844-4EC9-BDCD-CDDD0BD1EEDA}"/>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26549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1225D-9ABC-4BB3-867C-4F61345C36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4255FD5-189A-42C9-B7A7-591872D983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16027D6-0BA6-48F1-9D83-AAA91298708E}"/>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5" name="Footer Placeholder 4">
            <a:extLst>
              <a:ext uri="{FF2B5EF4-FFF2-40B4-BE49-F238E27FC236}">
                <a16:creationId xmlns:a16="http://schemas.microsoft.com/office/drawing/2014/main" id="{C107BFFD-7F48-483A-9A83-CA528BEB693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B5B6AB3-3FBC-414B-A624-11F0B80976E8}"/>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199068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2561000" y="2179233"/>
            <a:ext cx="7070000" cy="1488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7200"/>
              <a:buNone/>
              <a:defRPr sz="9600">
                <a:solidFill>
                  <a:schemeClr val="lt1"/>
                </a:solidFill>
              </a:defRPr>
            </a:lvl1pPr>
            <a:lvl2pPr lvl="1" algn="ctr">
              <a:spcBef>
                <a:spcPts val="0"/>
              </a:spcBef>
              <a:spcAft>
                <a:spcPts val="0"/>
              </a:spcAft>
              <a:buClr>
                <a:schemeClr val="lt1"/>
              </a:buClr>
              <a:buSzPts val="7200"/>
              <a:buNone/>
              <a:defRPr sz="9600">
                <a:solidFill>
                  <a:schemeClr val="lt1"/>
                </a:solidFill>
              </a:defRPr>
            </a:lvl2pPr>
            <a:lvl3pPr lvl="2" algn="ctr">
              <a:spcBef>
                <a:spcPts val="0"/>
              </a:spcBef>
              <a:spcAft>
                <a:spcPts val="0"/>
              </a:spcAft>
              <a:buClr>
                <a:schemeClr val="lt1"/>
              </a:buClr>
              <a:buSzPts val="7200"/>
              <a:buNone/>
              <a:defRPr sz="9600">
                <a:solidFill>
                  <a:schemeClr val="lt1"/>
                </a:solidFill>
              </a:defRPr>
            </a:lvl3pPr>
            <a:lvl4pPr lvl="3" algn="ctr">
              <a:spcBef>
                <a:spcPts val="0"/>
              </a:spcBef>
              <a:spcAft>
                <a:spcPts val="0"/>
              </a:spcAft>
              <a:buClr>
                <a:schemeClr val="lt1"/>
              </a:buClr>
              <a:buSzPts val="7200"/>
              <a:buNone/>
              <a:defRPr sz="9600">
                <a:solidFill>
                  <a:schemeClr val="lt1"/>
                </a:solidFill>
              </a:defRPr>
            </a:lvl4pPr>
            <a:lvl5pPr lvl="4" algn="ctr">
              <a:spcBef>
                <a:spcPts val="0"/>
              </a:spcBef>
              <a:spcAft>
                <a:spcPts val="0"/>
              </a:spcAft>
              <a:buClr>
                <a:schemeClr val="lt1"/>
              </a:buClr>
              <a:buSzPts val="7200"/>
              <a:buNone/>
              <a:defRPr sz="9600">
                <a:solidFill>
                  <a:schemeClr val="lt1"/>
                </a:solidFill>
              </a:defRPr>
            </a:lvl5pPr>
            <a:lvl6pPr lvl="5" algn="ctr">
              <a:spcBef>
                <a:spcPts val="0"/>
              </a:spcBef>
              <a:spcAft>
                <a:spcPts val="0"/>
              </a:spcAft>
              <a:buClr>
                <a:schemeClr val="lt1"/>
              </a:buClr>
              <a:buSzPts val="7200"/>
              <a:buNone/>
              <a:defRPr sz="9600">
                <a:solidFill>
                  <a:schemeClr val="lt1"/>
                </a:solidFill>
              </a:defRPr>
            </a:lvl6pPr>
            <a:lvl7pPr lvl="6" algn="ctr">
              <a:spcBef>
                <a:spcPts val="0"/>
              </a:spcBef>
              <a:spcAft>
                <a:spcPts val="0"/>
              </a:spcAft>
              <a:buClr>
                <a:schemeClr val="lt1"/>
              </a:buClr>
              <a:buSzPts val="7200"/>
              <a:buNone/>
              <a:defRPr sz="9600">
                <a:solidFill>
                  <a:schemeClr val="lt1"/>
                </a:solidFill>
              </a:defRPr>
            </a:lvl7pPr>
            <a:lvl8pPr lvl="7" algn="ctr">
              <a:spcBef>
                <a:spcPts val="0"/>
              </a:spcBef>
              <a:spcAft>
                <a:spcPts val="0"/>
              </a:spcAft>
              <a:buClr>
                <a:schemeClr val="lt1"/>
              </a:buClr>
              <a:buSzPts val="7200"/>
              <a:buNone/>
              <a:defRPr sz="9600">
                <a:solidFill>
                  <a:schemeClr val="lt1"/>
                </a:solidFill>
              </a:defRPr>
            </a:lvl8pPr>
            <a:lvl9pPr lvl="8" algn="ctr">
              <a:spcBef>
                <a:spcPts val="0"/>
              </a:spcBef>
              <a:spcAft>
                <a:spcPts val="0"/>
              </a:spcAft>
              <a:buClr>
                <a:schemeClr val="lt1"/>
              </a:buClr>
              <a:buSzPts val="7200"/>
              <a:buNone/>
              <a:defRPr sz="9600">
                <a:solidFill>
                  <a:schemeClr val="lt1"/>
                </a:solidFill>
              </a:defRPr>
            </a:lvl9pPr>
          </a:lstStyle>
          <a:p>
            <a:r>
              <a:t>xx%</a:t>
            </a:r>
          </a:p>
        </p:txBody>
      </p:sp>
      <p:sp>
        <p:nvSpPr>
          <p:cNvPr id="39" name="Google Shape;39;p11"/>
          <p:cNvSpPr txBox="1">
            <a:spLocks noGrp="1"/>
          </p:cNvSpPr>
          <p:nvPr>
            <p:ph type="body" idx="1"/>
          </p:nvPr>
        </p:nvSpPr>
        <p:spPr>
          <a:xfrm>
            <a:off x="3715400" y="4125967"/>
            <a:ext cx="4761200" cy="756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Clr>
                <a:schemeClr val="accent1"/>
              </a:buClr>
              <a:buSzPts val="1800"/>
              <a:buChar char="●"/>
              <a:defRPr>
                <a:solidFill>
                  <a:schemeClr val="accent1"/>
                </a:solidFill>
              </a:defRPr>
            </a:lvl1pPr>
            <a:lvl2pPr marL="1219170" lvl="1" indent="-457189" algn="ctr">
              <a:spcBef>
                <a:spcPts val="2133"/>
              </a:spcBef>
              <a:spcAft>
                <a:spcPts val="0"/>
              </a:spcAft>
              <a:buClr>
                <a:schemeClr val="accent1"/>
              </a:buClr>
              <a:buSzPts val="1800"/>
              <a:buChar char="○"/>
              <a:defRPr sz="2400">
                <a:solidFill>
                  <a:schemeClr val="accent1"/>
                </a:solidFill>
              </a:defRPr>
            </a:lvl2pPr>
            <a:lvl3pPr marL="1828754" lvl="2" indent="-457189" algn="ctr">
              <a:spcBef>
                <a:spcPts val="2133"/>
              </a:spcBef>
              <a:spcAft>
                <a:spcPts val="0"/>
              </a:spcAft>
              <a:buClr>
                <a:schemeClr val="accent1"/>
              </a:buClr>
              <a:buSzPts val="1800"/>
              <a:buChar char="■"/>
              <a:defRPr sz="2400">
                <a:solidFill>
                  <a:schemeClr val="accent1"/>
                </a:solidFill>
              </a:defRPr>
            </a:lvl3pPr>
            <a:lvl4pPr marL="2438339" lvl="3" indent="-457189" algn="ctr">
              <a:spcBef>
                <a:spcPts val="2133"/>
              </a:spcBef>
              <a:spcAft>
                <a:spcPts val="0"/>
              </a:spcAft>
              <a:buClr>
                <a:schemeClr val="accent1"/>
              </a:buClr>
              <a:buSzPts val="1800"/>
              <a:buChar char="●"/>
              <a:defRPr sz="2400">
                <a:solidFill>
                  <a:schemeClr val="accent1"/>
                </a:solidFill>
              </a:defRPr>
            </a:lvl4pPr>
            <a:lvl5pPr marL="3047924" lvl="4" indent="-457189" algn="ctr">
              <a:spcBef>
                <a:spcPts val="2133"/>
              </a:spcBef>
              <a:spcAft>
                <a:spcPts val="0"/>
              </a:spcAft>
              <a:buClr>
                <a:schemeClr val="accent1"/>
              </a:buClr>
              <a:buSzPts val="1800"/>
              <a:buChar char="○"/>
              <a:defRPr sz="2400">
                <a:solidFill>
                  <a:schemeClr val="accent1"/>
                </a:solidFill>
              </a:defRPr>
            </a:lvl5pPr>
            <a:lvl6pPr marL="3657509" lvl="5" indent="-457189" algn="ctr">
              <a:spcBef>
                <a:spcPts val="2133"/>
              </a:spcBef>
              <a:spcAft>
                <a:spcPts val="0"/>
              </a:spcAft>
              <a:buClr>
                <a:schemeClr val="accent1"/>
              </a:buClr>
              <a:buSzPts val="1800"/>
              <a:buChar char="■"/>
              <a:defRPr sz="2400">
                <a:solidFill>
                  <a:schemeClr val="accent1"/>
                </a:solidFill>
              </a:defRPr>
            </a:lvl6pPr>
            <a:lvl7pPr marL="4267093" lvl="6" indent="-457189" algn="ctr">
              <a:spcBef>
                <a:spcPts val="2133"/>
              </a:spcBef>
              <a:spcAft>
                <a:spcPts val="0"/>
              </a:spcAft>
              <a:buClr>
                <a:schemeClr val="accent1"/>
              </a:buClr>
              <a:buSzPts val="1800"/>
              <a:buChar char="●"/>
              <a:defRPr sz="2400">
                <a:solidFill>
                  <a:schemeClr val="accent1"/>
                </a:solidFill>
              </a:defRPr>
            </a:lvl7pPr>
            <a:lvl8pPr marL="4876678" lvl="7" indent="-457189" algn="ctr">
              <a:spcBef>
                <a:spcPts val="2133"/>
              </a:spcBef>
              <a:spcAft>
                <a:spcPts val="0"/>
              </a:spcAft>
              <a:buClr>
                <a:schemeClr val="accent1"/>
              </a:buClr>
              <a:buSzPts val="1800"/>
              <a:buChar char="○"/>
              <a:defRPr sz="2400">
                <a:solidFill>
                  <a:schemeClr val="accent1"/>
                </a:solidFill>
              </a:defRPr>
            </a:lvl8pPr>
            <a:lvl9pPr marL="5486263" lvl="8" indent="-457189" algn="ctr">
              <a:spcBef>
                <a:spcPts val="2133"/>
              </a:spcBef>
              <a:spcAft>
                <a:spcPts val="2133"/>
              </a:spcAft>
              <a:buClr>
                <a:schemeClr val="accent1"/>
              </a:buClr>
              <a:buSzPts val="1800"/>
              <a:buChar char="■"/>
              <a:defRPr sz="2400">
                <a:solidFill>
                  <a:schemeClr val="accent1"/>
                </a:solidFill>
              </a:defRPr>
            </a:lvl9pPr>
          </a:lstStyle>
          <a:p>
            <a:endParaRPr/>
          </a:p>
        </p:txBody>
      </p:sp>
    </p:spTree>
    <p:extLst>
      <p:ext uri="{BB962C8B-B14F-4D97-AF65-F5344CB8AC3E}">
        <p14:creationId xmlns:p14="http://schemas.microsoft.com/office/powerpoint/2010/main" val="159630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BE33-F37D-4D5F-A556-7C60B84EE265}"/>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2A3BC9B-1A9A-4163-A0ED-2771143B1B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5C6AEDD-B154-4BEF-A153-662F538BBBF7}"/>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5" name="Footer Placeholder 4">
            <a:extLst>
              <a:ext uri="{FF2B5EF4-FFF2-40B4-BE49-F238E27FC236}">
                <a16:creationId xmlns:a16="http://schemas.microsoft.com/office/drawing/2014/main" id="{80C7A17E-8333-44C3-BF95-F7DA76DC433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E4F7C78-7DF4-47B4-BDC9-D9A3DEF59ECF}"/>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19075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4106-4E95-4AF9-A592-F3EA64DB4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C9346086-37BA-4BDA-AB4F-5B406AF67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10B20-B4D4-4679-A592-359D2892A2CF}"/>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5" name="Footer Placeholder 4">
            <a:extLst>
              <a:ext uri="{FF2B5EF4-FFF2-40B4-BE49-F238E27FC236}">
                <a16:creationId xmlns:a16="http://schemas.microsoft.com/office/drawing/2014/main" id="{52A714DD-20FD-49BC-9B7A-8624B896564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2E208B3-EB7E-4D64-975C-302D0508C7A3}"/>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175669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5099-F61E-47DC-A72E-EC5DADC9427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2AE0C91E-CD78-4BD0-B859-C18BAB2B5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D9764835-F34E-4E06-A404-817C8390EE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6BB4E7F2-5E11-4F76-B648-E1B919088ABB}"/>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6" name="Footer Placeholder 5">
            <a:extLst>
              <a:ext uri="{FF2B5EF4-FFF2-40B4-BE49-F238E27FC236}">
                <a16:creationId xmlns:a16="http://schemas.microsoft.com/office/drawing/2014/main" id="{0AF88D61-4579-422D-9763-90C9DBA2950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D6D7BC3-8639-4F7C-9B7B-C167E1B50B2E}"/>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87472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F361-B268-4FE3-97E6-D1C209AAC99D}"/>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7947D6A0-9723-4782-B6B9-6F8CAE161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78F8B9-06F0-4F8A-851E-652FCB1AB3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E7AB64EA-3F3E-46C3-80DD-A5AA26CBB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3F3A85-A62D-4AE1-A432-9A03AC02F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071E396F-B6B9-463F-9E54-A07C4CF435AF}"/>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8" name="Footer Placeholder 7">
            <a:extLst>
              <a:ext uri="{FF2B5EF4-FFF2-40B4-BE49-F238E27FC236}">
                <a16:creationId xmlns:a16="http://schemas.microsoft.com/office/drawing/2014/main" id="{8C9E3A07-33B0-4B22-A69B-EFE16EE7C7E6}"/>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DA82805-9609-4048-86D9-CD00CA0B0363}"/>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95860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0246-F3CA-454E-8A64-5B21D61E846A}"/>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2456600D-6838-44D7-8CEC-735F091E3DEB}"/>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4" name="Footer Placeholder 3">
            <a:extLst>
              <a:ext uri="{FF2B5EF4-FFF2-40B4-BE49-F238E27FC236}">
                <a16:creationId xmlns:a16="http://schemas.microsoft.com/office/drawing/2014/main" id="{130A61A2-40D9-450C-8145-85393110DF2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A8FA6A92-2BCD-419F-B0D1-F9CC14A54DC1}"/>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130833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152FA-BEE1-45C5-9214-426504FF27D9}"/>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3" name="Footer Placeholder 2">
            <a:extLst>
              <a:ext uri="{FF2B5EF4-FFF2-40B4-BE49-F238E27FC236}">
                <a16:creationId xmlns:a16="http://schemas.microsoft.com/office/drawing/2014/main" id="{5CC3CC3E-1564-4809-A688-CC666EBC7E6B}"/>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E9C4508E-5FEC-4343-ADE6-4AA754867F8B}"/>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59132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ED91-029C-4BCC-88EE-1F56804DE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61A002B2-3070-440E-9EC5-2990D76C5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A6EFCF0D-5B84-4375-A511-0BB9DB51B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58EB7-4954-4240-BCF2-222A899D0B5F}"/>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6" name="Footer Placeholder 5">
            <a:extLst>
              <a:ext uri="{FF2B5EF4-FFF2-40B4-BE49-F238E27FC236}">
                <a16:creationId xmlns:a16="http://schemas.microsoft.com/office/drawing/2014/main" id="{74DFBEF1-4C00-4A71-A13C-D71EDE1DF0A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E5F4E5B1-4F3D-4F3E-92A9-ADEE61DD701D}"/>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18659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291-5AB1-4DFE-B922-9401BD956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9E212481-E2D5-4014-A0A4-34498A303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87659074-235C-494F-B5D6-C79CD98C0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FBE04-238E-41E5-8638-829046CEEC92}"/>
              </a:ext>
            </a:extLst>
          </p:cNvPr>
          <p:cNvSpPr>
            <a:spLocks noGrp="1"/>
          </p:cNvSpPr>
          <p:nvPr>
            <p:ph type="dt" sz="half" idx="10"/>
          </p:nvPr>
        </p:nvSpPr>
        <p:spPr/>
        <p:txBody>
          <a:bodyPr/>
          <a:lstStyle/>
          <a:p>
            <a:fld id="{9040FF7F-DD5F-4459-9AC0-611A68FAC327}" type="datetimeFigureOut">
              <a:rPr lang="vi-VN" smtClean="0"/>
              <a:t>17/12/2022</a:t>
            </a:fld>
            <a:endParaRPr lang="vi-VN"/>
          </a:p>
        </p:txBody>
      </p:sp>
      <p:sp>
        <p:nvSpPr>
          <p:cNvPr id="6" name="Footer Placeholder 5">
            <a:extLst>
              <a:ext uri="{FF2B5EF4-FFF2-40B4-BE49-F238E27FC236}">
                <a16:creationId xmlns:a16="http://schemas.microsoft.com/office/drawing/2014/main" id="{ADBDF3BC-F669-4E13-852F-6B1A617D4CB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40FFFC6-9A3D-47FF-8C14-3B541F1AFA95}"/>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07846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5189A-C792-41BA-A74F-3BED49B53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CD6DE0EF-D0F7-4481-92FE-C707C65E3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47CD6AD-5AD5-4366-9739-4E099DBF4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0FF7F-DD5F-4459-9AC0-611A68FAC327}" type="datetimeFigureOut">
              <a:rPr lang="vi-VN" smtClean="0"/>
              <a:t>17/12/2022</a:t>
            </a:fld>
            <a:endParaRPr lang="vi-VN"/>
          </a:p>
        </p:txBody>
      </p:sp>
      <p:sp>
        <p:nvSpPr>
          <p:cNvPr id="5" name="Footer Placeholder 4">
            <a:extLst>
              <a:ext uri="{FF2B5EF4-FFF2-40B4-BE49-F238E27FC236}">
                <a16:creationId xmlns:a16="http://schemas.microsoft.com/office/drawing/2014/main" id="{EB431667-6B2F-43FC-B6B4-F55D8781B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91659C6F-26DC-474D-8C6B-EF32DFB57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C6A0C-D1F6-465E-B7AF-F9BD1BEF81B8}" type="slidenum">
              <a:rPr lang="vi-VN" smtClean="0"/>
              <a:t>‹#›</a:t>
            </a:fld>
            <a:endParaRPr lang="vi-VN"/>
          </a:p>
        </p:txBody>
      </p:sp>
    </p:spTree>
    <p:extLst>
      <p:ext uri="{BB962C8B-B14F-4D97-AF65-F5344CB8AC3E}">
        <p14:creationId xmlns:p14="http://schemas.microsoft.com/office/powerpoint/2010/main" val="422283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7.jpg"/><Relationship Id="rId18" Type="http://schemas.openxmlformats.org/officeDocument/2006/relationships/image" Target="../media/image15.png"/><Relationship Id="rId3" Type="http://schemas.microsoft.com/office/2007/relationships/hdphoto" Target="../media/hdphoto1.wdp"/><Relationship Id="rId21" Type="http://schemas.openxmlformats.org/officeDocument/2006/relationships/image" Target="../media/image18.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4.svg"/><Relationship Id="rId25" Type="http://schemas.openxmlformats.org/officeDocument/2006/relationships/image" Target="../media/image31.jpg"/><Relationship Id="rId2" Type="http://schemas.openxmlformats.org/officeDocument/2006/relationships/image" Target="../media/image2.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30.jpg"/><Relationship Id="rId5" Type="http://schemas.openxmlformats.org/officeDocument/2006/relationships/image" Target="../media/image3.png"/><Relationship Id="rId15" Type="http://schemas.openxmlformats.org/officeDocument/2006/relationships/image" Target="../media/image12.svg"/><Relationship Id="rId23" Type="http://schemas.openxmlformats.org/officeDocument/2006/relationships/image" Target="../media/image29.jpg"/><Relationship Id="rId10" Type="http://schemas.openxmlformats.org/officeDocument/2006/relationships/image" Target="../media/image8.svg"/><Relationship Id="rId19" Type="http://schemas.openxmlformats.org/officeDocument/2006/relationships/image" Target="../media/image16.svg"/><Relationship Id="rId4" Type="http://schemas.openxmlformats.org/officeDocument/2006/relationships/image" Target="../media/image26.jp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28.jp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microsoft.com/office/2007/relationships/hdphoto" Target="../media/hdphoto1.wdp"/><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2.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0.jpg"/><Relationship Id="rId18" Type="http://schemas.openxmlformats.org/officeDocument/2006/relationships/image" Target="../media/image15.png"/><Relationship Id="rId26" Type="http://schemas.openxmlformats.org/officeDocument/2006/relationships/image" Target="../media/image25.svg"/><Relationship Id="rId3" Type="http://schemas.microsoft.com/office/2007/relationships/hdphoto" Target="../media/hdphoto1.wdp"/><Relationship Id="rId21" Type="http://schemas.openxmlformats.org/officeDocument/2006/relationships/image" Target="../media/image18.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4.svg"/><Relationship Id="rId25" Type="http://schemas.openxmlformats.org/officeDocument/2006/relationships/image" Target="../media/image24.svg"/><Relationship Id="rId2" Type="http://schemas.openxmlformats.org/officeDocument/2006/relationships/image" Target="../media/image2.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3.svg"/><Relationship Id="rId5" Type="http://schemas.openxmlformats.org/officeDocument/2006/relationships/image" Target="../media/image3.png"/><Relationship Id="rId15" Type="http://schemas.openxmlformats.org/officeDocument/2006/relationships/image" Target="../media/image12.svg"/><Relationship Id="rId23" Type="http://schemas.openxmlformats.org/officeDocument/2006/relationships/image" Target="../media/image22.svg"/><Relationship Id="rId10" Type="http://schemas.openxmlformats.org/officeDocument/2006/relationships/image" Target="../media/image8.svg"/><Relationship Id="rId19" Type="http://schemas.openxmlformats.org/officeDocument/2006/relationships/image" Target="../media/image16.svg"/><Relationship Id="rId4" Type="http://schemas.openxmlformats.org/officeDocument/2006/relationships/image" Target="../media/image19.jp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0.jpg"/><Relationship Id="rId18" Type="http://schemas.openxmlformats.org/officeDocument/2006/relationships/image" Target="../media/image15.png"/><Relationship Id="rId26" Type="http://schemas.openxmlformats.org/officeDocument/2006/relationships/image" Target="../media/image25.svg"/><Relationship Id="rId3" Type="http://schemas.microsoft.com/office/2007/relationships/hdphoto" Target="../media/hdphoto1.wdp"/><Relationship Id="rId21" Type="http://schemas.openxmlformats.org/officeDocument/2006/relationships/image" Target="../media/image18.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4.svg"/><Relationship Id="rId25" Type="http://schemas.openxmlformats.org/officeDocument/2006/relationships/image" Target="../media/image24.svg"/><Relationship Id="rId2" Type="http://schemas.openxmlformats.org/officeDocument/2006/relationships/image" Target="../media/image2.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3.svg"/><Relationship Id="rId5" Type="http://schemas.openxmlformats.org/officeDocument/2006/relationships/image" Target="../media/image3.png"/><Relationship Id="rId15" Type="http://schemas.openxmlformats.org/officeDocument/2006/relationships/image" Target="../media/image12.svg"/><Relationship Id="rId23" Type="http://schemas.openxmlformats.org/officeDocument/2006/relationships/image" Target="../media/image22.svg"/><Relationship Id="rId10" Type="http://schemas.openxmlformats.org/officeDocument/2006/relationships/image" Target="../media/image8.svg"/><Relationship Id="rId19" Type="http://schemas.openxmlformats.org/officeDocument/2006/relationships/image" Target="../media/image16.svg"/><Relationship Id="rId4" Type="http://schemas.openxmlformats.org/officeDocument/2006/relationships/image" Target="../media/image19.jp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 Hello 1">
            <a:extLst>
              <a:ext uri="{FF2B5EF4-FFF2-40B4-BE49-F238E27FC236}">
                <a16:creationId xmlns:a16="http://schemas.microsoft.com/office/drawing/2014/main" id="{28305168-CDD8-496F-8433-6B2BE9AFE728}"/>
              </a:ext>
            </a:extLst>
          </p:cNvPr>
          <p:cNvSpPr/>
          <p:nvPr/>
        </p:nvSpPr>
        <p:spPr>
          <a:xfrm>
            <a:off x="12199620" y="1950720"/>
            <a:ext cx="12252960" cy="1737360"/>
          </a:xfrm>
          <a:custGeom>
            <a:avLst/>
            <a:gdLst>
              <a:gd name="connsiteX0" fmla="*/ 0 w 12192000"/>
              <a:gd name="connsiteY0" fmla="*/ 0 h 586740"/>
              <a:gd name="connsiteX1" fmla="*/ 12192000 w 12192000"/>
              <a:gd name="connsiteY1" fmla="*/ 0 h 586740"/>
              <a:gd name="connsiteX2" fmla="*/ 12192000 w 12192000"/>
              <a:gd name="connsiteY2" fmla="*/ 586740 h 586740"/>
              <a:gd name="connsiteX3" fmla="*/ 0 w 12192000"/>
              <a:gd name="connsiteY3" fmla="*/ 586740 h 586740"/>
              <a:gd name="connsiteX4" fmla="*/ 0 w 12192000"/>
              <a:gd name="connsiteY4" fmla="*/ 0 h 586740"/>
              <a:gd name="connsiteX0" fmla="*/ 0 w 12207240"/>
              <a:gd name="connsiteY0" fmla="*/ 1066800 h 1653540"/>
              <a:gd name="connsiteX1" fmla="*/ 12207240 w 12207240"/>
              <a:gd name="connsiteY1" fmla="*/ 0 h 1653540"/>
              <a:gd name="connsiteX2" fmla="*/ 12192000 w 12207240"/>
              <a:gd name="connsiteY2" fmla="*/ 1653540 h 1653540"/>
              <a:gd name="connsiteX3" fmla="*/ 0 w 12207240"/>
              <a:gd name="connsiteY3" fmla="*/ 1653540 h 1653540"/>
              <a:gd name="connsiteX4" fmla="*/ 0 w 12207240"/>
              <a:gd name="connsiteY4" fmla="*/ 1066800 h 1653540"/>
              <a:gd name="connsiteX0" fmla="*/ 60960 w 12268200"/>
              <a:gd name="connsiteY0" fmla="*/ 10668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1066800 h 3009900"/>
              <a:gd name="connsiteX0" fmla="*/ 60960 w 12268200"/>
              <a:gd name="connsiteY0" fmla="*/ 249936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2499360 h 3009900"/>
              <a:gd name="connsiteX0" fmla="*/ 15240 w 12268200"/>
              <a:gd name="connsiteY0" fmla="*/ 22860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15240 w 12268200"/>
              <a:gd name="connsiteY4" fmla="*/ 2286000 h 3009900"/>
              <a:gd name="connsiteX0" fmla="*/ 0 w 12252960"/>
              <a:gd name="connsiteY0" fmla="*/ 2286000 h 3032760"/>
              <a:gd name="connsiteX1" fmla="*/ 12252960 w 12252960"/>
              <a:gd name="connsiteY1" fmla="*/ 0 h 3032760"/>
              <a:gd name="connsiteX2" fmla="*/ 12237720 w 12252960"/>
              <a:gd name="connsiteY2" fmla="*/ 1653540 h 3032760"/>
              <a:gd name="connsiteX3" fmla="*/ 53340 w 12252960"/>
              <a:gd name="connsiteY3" fmla="*/ 3032760 h 3032760"/>
              <a:gd name="connsiteX4" fmla="*/ 0 w 12252960"/>
              <a:gd name="connsiteY4" fmla="*/ 2286000 h 3032760"/>
              <a:gd name="connsiteX0" fmla="*/ 0 w 12214860"/>
              <a:gd name="connsiteY0" fmla="*/ 2194560 h 3032760"/>
              <a:gd name="connsiteX1" fmla="*/ 12214860 w 12214860"/>
              <a:gd name="connsiteY1" fmla="*/ 0 h 3032760"/>
              <a:gd name="connsiteX2" fmla="*/ 12199620 w 12214860"/>
              <a:gd name="connsiteY2" fmla="*/ 1653540 h 3032760"/>
              <a:gd name="connsiteX3" fmla="*/ 15240 w 12214860"/>
              <a:gd name="connsiteY3" fmla="*/ 3032760 h 3032760"/>
              <a:gd name="connsiteX4" fmla="*/ 0 w 12214860"/>
              <a:gd name="connsiteY4" fmla="*/ 2194560 h 3032760"/>
              <a:gd name="connsiteX0" fmla="*/ 15240 w 12199620"/>
              <a:gd name="connsiteY0" fmla="*/ 2804160 h 3032760"/>
              <a:gd name="connsiteX1" fmla="*/ 12199620 w 12199620"/>
              <a:gd name="connsiteY1" fmla="*/ 0 h 3032760"/>
              <a:gd name="connsiteX2" fmla="*/ 12184380 w 12199620"/>
              <a:gd name="connsiteY2" fmla="*/ 1653540 h 3032760"/>
              <a:gd name="connsiteX3" fmla="*/ 0 w 12199620"/>
              <a:gd name="connsiteY3" fmla="*/ 3032760 h 3032760"/>
              <a:gd name="connsiteX4" fmla="*/ 15240 w 12199620"/>
              <a:gd name="connsiteY4" fmla="*/ 2804160 h 3032760"/>
              <a:gd name="connsiteX0" fmla="*/ 15240 w 12260580"/>
              <a:gd name="connsiteY0" fmla="*/ 2072640 h 2301240"/>
              <a:gd name="connsiteX1" fmla="*/ 12260580 w 12260580"/>
              <a:gd name="connsiteY1" fmla="*/ 0 h 2301240"/>
              <a:gd name="connsiteX2" fmla="*/ 12184380 w 12260580"/>
              <a:gd name="connsiteY2" fmla="*/ 922020 h 2301240"/>
              <a:gd name="connsiteX3" fmla="*/ 0 w 12260580"/>
              <a:gd name="connsiteY3" fmla="*/ 2301240 h 2301240"/>
              <a:gd name="connsiteX4" fmla="*/ 15240 w 12260580"/>
              <a:gd name="connsiteY4" fmla="*/ 2072640 h 2301240"/>
              <a:gd name="connsiteX0" fmla="*/ 0 w 12268200"/>
              <a:gd name="connsiteY0" fmla="*/ 2278380 h 2301240"/>
              <a:gd name="connsiteX1" fmla="*/ 12268200 w 12268200"/>
              <a:gd name="connsiteY1" fmla="*/ 0 h 2301240"/>
              <a:gd name="connsiteX2" fmla="*/ 12192000 w 12268200"/>
              <a:gd name="connsiteY2" fmla="*/ 922020 h 2301240"/>
              <a:gd name="connsiteX3" fmla="*/ 7620 w 12268200"/>
              <a:gd name="connsiteY3" fmla="*/ 2301240 h 2301240"/>
              <a:gd name="connsiteX4" fmla="*/ 0 w 12268200"/>
              <a:gd name="connsiteY4" fmla="*/ 2278380 h 2301240"/>
              <a:gd name="connsiteX0" fmla="*/ 0 w 12252960"/>
              <a:gd name="connsiteY0" fmla="*/ 1714500 h 1737360"/>
              <a:gd name="connsiteX1" fmla="*/ 12252960 w 12252960"/>
              <a:gd name="connsiteY1" fmla="*/ 0 h 1737360"/>
              <a:gd name="connsiteX2" fmla="*/ 12192000 w 12252960"/>
              <a:gd name="connsiteY2" fmla="*/ 358140 h 1737360"/>
              <a:gd name="connsiteX3" fmla="*/ 7620 w 12252960"/>
              <a:gd name="connsiteY3" fmla="*/ 1737360 h 1737360"/>
              <a:gd name="connsiteX4" fmla="*/ 0 w 12252960"/>
              <a:gd name="connsiteY4" fmla="*/ 1714500 h 173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0" h="1737360">
                <a:moveTo>
                  <a:pt x="0" y="1714500"/>
                </a:moveTo>
                <a:lnTo>
                  <a:pt x="12252960" y="0"/>
                </a:lnTo>
                <a:lnTo>
                  <a:pt x="12192000" y="358140"/>
                </a:lnTo>
                <a:lnTo>
                  <a:pt x="7620" y="1737360"/>
                </a:lnTo>
                <a:lnTo>
                  <a:pt x="0" y="1714500"/>
                </a:lnTo>
                <a:close/>
              </a:path>
            </a:pathLst>
          </a:cu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522733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6" name="Group 45">
            <a:extLst>
              <a:ext uri="{FF2B5EF4-FFF2-40B4-BE49-F238E27FC236}">
                <a16:creationId xmlns:a16="http://schemas.microsoft.com/office/drawing/2014/main" id="{3F3A467F-8BB6-40CF-A8AE-859AACC96876}"/>
              </a:ext>
            </a:extLst>
          </p:cNvPr>
          <p:cNvGrpSpPr/>
          <p:nvPr/>
        </p:nvGrpSpPr>
        <p:grpSpPr>
          <a:xfrm rot="20951351">
            <a:off x="-17479899" y="3037840"/>
            <a:ext cx="25585718" cy="4927600"/>
            <a:chOff x="4807496" y="838592"/>
            <a:chExt cx="25585718" cy="4927600"/>
          </a:xfrm>
        </p:grpSpPr>
        <p:grpSp>
          <p:nvGrpSpPr>
            <p:cNvPr id="8" name="Group 7">
              <a:extLst>
                <a:ext uri="{FF2B5EF4-FFF2-40B4-BE49-F238E27FC236}">
                  <a16:creationId xmlns:a16="http://schemas.microsoft.com/office/drawing/2014/main" id="{C7917452-7C79-4303-B439-7E06221FD97F}"/>
                </a:ext>
              </a:extLst>
            </p:cNvPr>
            <p:cNvGrpSpPr/>
            <p:nvPr/>
          </p:nvGrpSpPr>
          <p:grpSpPr>
            <a:xfrm>
              <a:off x="4807496" y="838592"/>
              <a:ext cx="3200400" cy="4927600"/>
              <a:chOff x="4746745" y="764384"/>
              <a:chExt cx="3200400" cy="4927600"/>
            </a:xfrm>
          </p:grpSpPr>
          <p:grpSp>
            <p:nvGrpSpPr>
              <p:cNvPr id="71" name="Group 70">
                <a:extLst>
                  <a:ext uri="{FF2B5EF4-FFF2-40B4-BE49-F238E27FC236}">
                    <a16:creationId xmlns:a16="http://schemas.microsoft.com/office/drawing/2014/main" id="{A2A05557-5202-4FDF-8441-900E0AD36ABF}"/>
                  </a:ext>
                </a:extLst>
              </p:cNvPr>
              <p:cNvGrpSpPr/>
              <p:nvPr/>
            </p:nvGrpSpPr>
            <p:grpSpPr>
              <a:xfrm>
                <a:off x="4746745" y="764384"/>
                <a:ext cx="3200400" cy="4927600"/>
                <a:chOff x="4495800" y="924560"/>
                <a:chExt cx="3200400" cy="4927600"/>
              </a:xfrm>
            </p:grpSpPr>
            <p:sp>
              <p:nvSpPr>
                <p:cNvPr id="72" name="Rectangle: Rounded Corners 71">
                  <a:extLst>
                    <a:ext uri="{FF2B5EF4-FFF2-40B4-BE49-F238E27FC236}">
                      <a16:creationId xmlns:a16="http://schemas.microsoft.com/office/drawing/2014/main" id="{A75A97B2-D7F8-4F01-943A-8E6662CBA89E}"/>
                    </a:ext>
                  </a:extLst>
                </p:cNvPr>
                <p:cNvSpPr/>
                <p:nvPr/>
              </p:nvSpPr>
              <p:spPr>
                <a:xfrm>
                  <a:off x="4495800" y="924560"/>
                  <a:ext cx="3200400" cy="4927600"/>
                </a:xfrm>
                <a:prstGeom prst="roundRect">
                  <a:avLst>
                    <a:gd name="adj" fmla="val 5556"/>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3" name="Picture 72" descr="Icon&#10;&#10;Description automatically generated">
                  <a:extLst>
                    <a:ext uri="{FF2B5EF4-FFF2-40B4-BE49-F238E27FC236}">
                      <a16:creationId xmlns:a16="http://schemas.microsoft.com/office/drawing/2014/main" id="{882DDFDD-6FF0-487C-A160-6E31F6C0B0E2}"/>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74" name="Picture 73" descr="Icon&#10;&#10;Description automatically generated">
                  <a:extLst>
                    <a:ext uri="{FF2B5EF4-FFF2-40B4-BE49-F238E27FC236}">
                      <a16:creationId xmlns:a16="http://schemas.microsoft.com/office/drawing/2014/main" id="{01460D7E-53C5-4BBD-A6E0-41E099C9D6D4}"/>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75" name="Picture 74" descr="Icon&#10;&#10;Description automatically generated">
                  <a:extLst>
                    <a:ext uri="{FF2B5EF4-FFF2-40B4-BE49-F238E27FC236}">
                      <a16:creationId xmlns:a16="http://schemas.microsoft.com/office/drawing/2014/main" id="{73935D97-11AC-48F5-9F5D-E7720DB6F65E}"/>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76" name="Picture 75" descr="Icon&#10;&#10;Description automatically generated">
                  <a:extLst>
                    <a:ext uri="{FF2B5EF4-FFF2-40B4-BE49-F238E27FC236}">
                      <a16:creationId xmlns:a16="http://schemas.microsoft.com/office/drawing/2014/main" id="{4498BB6A-F789-446B-987B-B8EEBF763E7B}"/>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77" name="Picture 76">
                  <a:extLst>
                    <a:ext uri="{FF2B5EF4-FFF2-40B4-BE49-F238E27FC236}">
                      <a16:creationId xmlns:a16="http://schemas.microsoft.com/office/drawing/2014/main" id="{1F88727C-9B63-44A9-9F00-A0C7684F0833}"/>
                    </a:ext>
                  </a:extLst>
                </p:cNvPr>
                <p:cNvPicPr>
                  <a:picLocks noChangeAspect="1"/>
                </p:cNvPicPr>
                <p:nvPr/>
              </p:nvPicPr>
              <p:blipFill rotWithShape="1">
                <a:blip r:embed="rId4">
                  <a:extLst>
                    <a:ext uri="{28A0092B-C50C-407E-A947-70E740481C1C}">
                      <a14:useLocalDpi xmlns:a14="http://schemas.microsoft.com/office/drawing/2010/main" val="0"/>
                    </a:ext>
                  </a:extLst>
                </a:blip>
                <a:srcRect t="544" b="544"/>
                <a:stretch/>
              </p:blipFill>
              <p:spPr>
                <a:xfrm>
                  <a:off x="5151088" y="1437642"/>
                  <a:ext cx="1894494" cy="1795816"/>
                </a:xfrm>
                <a:prstGeom prst="ellipse">
                  <a:avLst/>
                </a:prstGeom>
                <a:ln w="76200">
                  <a:solidFill>
                    <a:schemeClr val="bg1"/>
                  </a:solidFill>
                </a:ln>
              </p:spPr>
            </p:pic>
          </p:grpSp>
          <p:sp>
            <p:nvSpPr>
              <p:cNvPr id="2" name="TextBox 1">
                <a:extLst>
                  <a:ext uri="{FF2B5EF4-FFF2-40B4-BE49-F238E27FC236}">
                    <a16:creationId xmlns:a16="http://schemas.microsoft.com/office/drawing/2014/main" id="{3436DCCC-D161-4755-B948-B4DBD22F41A3}"/>
                  </a:ext>
                </a:extLst>
              </p:cNvPr>
              <p:cNvSpPr txBox="1"/>
              <p:nvPr/>
            </p:nvSpPr>
            <p:spPr>
              <a:xfrm rot="34156">
                <a:off x="4931393" y="3343233"/>
                <a:ext cx="2809301" cy="584775"/>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HỌ VÀ TÊN</a:t>
                </a:r>
                <a:endParaRPr lang="vi-VN" sz="3200" b="1">
                  <a:solidFill>
                    <a:schemeClr val="bg1"/>
                  </a:solidFill>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7F9C0439-053C-4CDE-A92C-3E135A7C1D8B}"/>
                </a:ext>
              </a:extLst>
            </p:cNvPr>
            <p:cNvGrpSpPr/>
            <p:nvPr/>
          </p:nvGrpSpPr>
          <p:grpSpPr>
            <a:xfrm rot="21589612">
              <a:off x="8304284" y="838592"/>
              <a:ext cx="3200400" cy="4927600"/>
              <a:chOff x="8417942" y="23490"/>
              <a:chExt cx="3200400" cy="4927600"/>
            </a:xfrm>
          </p:grpSpPr>
          <p:grpSp>
            <p:nvGrpSpPr>
              <p:cNvPr id="63" name="Group 62">
                <a:extLst>
                  <a:ext uri="{FF2B5EF4-FFF2-40B4-BE49-F238E27FC236}">
                    <a16:creationId xmlns:a16="http://schemas.microsoft.com/office/drawing/2014/main" id="{52368C4D-60B3-4E1D-9DE5-FE7D17D7F09A}"/>
                  </a:ext>
                </a:extLst>
              </p:cNvPr>
              <p:cNvGrpSpPr/>
              <p:nvPr/>
            </p:nvGrpSpPr>
            <p:grpSpPr>
              <a:xfrm>
                <a:off x="8417942" y="23490"/>
                <a:ext cx="3200400" cy="4927600"/>
                <a:chOff x="1952102" y="244608"/>
                <a:chExt cx="3200400" cy="4927600"/>
              </a:xfrm>
            </p:grpSpPr>
            <p:sp>
              <p:nvSpPr>
                <p:cNvPr id="64" name="Rectangle: Rounded Corners 63">
                  <a:extLst>
                    <a:ext uri="{FF2B5EF4-FFF2-40B4-BE49-F238E27FC236}">
                      <a16:creationId xmlns:a16="http://schemas.microsoft.com/office/drawing/2014/main" id="{97EBADFD-A4FB-45EF-B6CE-A683D91B78F5}"/>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5" name="Graphic 64" descr="Diamond Suit with solid fill">
                  <a:extLst>
                    <a:ext uri="{FF2B5EF4-FFF2-40B4-BE49-F238E27FC236}">
                      <a16:creationId xmlns:a16="http://schemas.microsoft.com/office/drawing/2014/main" id="{E9DA3B2C-C305-4D6C-8E19-8CB7382725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3252" y="4673251"/>
                  <a:ext cx="376378" cy="376378"/>
                </a:xfrm>
                <a:prstGeom prst="rect">
                  <a:avLst/>
                </a:prstGeom>
              </p:spPr>
            </p:pic>
            <p:pic>
              <p:nvPicPr>
                <p:cNvPr id="66" name="Graphic 65" descr="Club Suit with solid fill">
                  <a:extLst>
                    <a:ext uri="{FF2B5EF4-FFF2-40B4-BE49-F238E27FC236}">
                      <a16:creationId xmlns:a16="http://schemas.microsoft.com/office/drawing/2014/main" id="{605ED019-7901-4C9E-92EE-4B301F6CDC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1837" y="4719060"/>
                  <a:ext cx="376378" cy="376378"/>
                </a:xfrm>
                <a:prstGeom prst="rect">
                  <a:avLst/>
                </a:prstGeom>
              </p:spPr>
            </p:pic>
            <p:pic>
              <p:nvPicPr>
                <p:cNvPr id="67" name="Graphic 66" descr="Spade Suit with solid fill">
                  <a:extLst>
                    <a:ext uri="{FF2B5EF4-FFF2-40B4-BE49-F238E27FC236}">
                      <a16:creationId xmlns:a16="http://schemas.microsoft.com/office/drawing/2014/main" id="{4C8E9B7E-649C-4511-B8EF-0C1E7DFF3E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8848" y="354041"/>
                  <a:ext cx="411540" cy="411540"/>
                </a:xfrm>
                <a:prstGeom prst="rect">
                  <a:avLst/>
                </a:prstGeom>
              </p:spPr>
            </p:pic>
            <p:pic>
              <p:nvPicPr>
                <p:cNvPr id="68" name="Graphic 67" descr="Heart with solid fill">
                  <a:extLst>
                    <a:ext uri="{FF2B5EF4-FFF2-40B4-BE49-F238E27FC236}">
                      <a16:creationId xmlns:a16="http://schemas.microsoft.com/office/drawing/2014/main" id="{D2AA4D73-C274-4D4E-92EE-83848BBA1C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0104" y="394064"/>
                  <a:ext cx="376378" cy="376378"/>
                </a:xfrm>
                <a:prstGeom prst="rect">
                  <a:avLst/>
                </a:prstGeom>
              </p:spPr>
            </p:pic>
          </p:grpSp>
          <p:pic>
            <p:nvPicPr>
              <p:cNvPr id="22" name="Picture 21" descr="A person sitting at a desk&#10;&#10;Description automatically generated with medium confidence">
                <a:extLst>
                  <a:ext uri="{FF2B5EF4-FFF2-40B4-BE49-F238E27FC236}">
                    <a16:creationId xmlns:a16="http://schemas.microsoft.com/office/drawing/2014/main" id="{94C22D39-AFD5-4A09-9EC4-96064234C0BE}"/>
                  </a:ext>
                </a:extLst>
              </p:cNvPr>
              <p:cNvPicPr>
                <a:picLocks noChangeAspect="1"/>
              </p:cNvPicPr>
              <p:nvPr/>
            </p:nvPicPr>
            <p:blipFill rotWithShape="1">
              <a:blip r:embed="rId13">
                <a:extLst>
                  <a:ext uri="{28A0092B-C50C-407E-A947-70E740481C1C}">
                    <a14:useLocalDpi xmlns:a14="http://schemas.microsoft.com/office/drawing/2010/main" val="0"/>
                  </a:ext>
                </a:extLst>
              </a:blip>
              <a:srcRect l="18124" t="1390" r="25742" b="-1390"/>
              <a:stretch/>
            </p:blipFill>
            <p:spPr>
              <a:xfrm>
                <a:off x="9030706" y="579233"/>
                <a:ext cx="2111531" cy="2106466"/>
              </a:xfrm>
              <a:prstGeom prst="ellipse">
                <a:avLst/>
              </a:prstGeom>
              <a:ln w="76200">
                <a:solidFill>
                  <a:srgbClr val="B33D46"/>
                </a:solidFill>
              </a:ln>
            </p:spPr>
          </p:pic>
          <p:sp>
            <p:nvSpPr>
              <p:cNvPr id="86" name="TextBox 85">
                <a:extLst>
                  <a:ext uri="{FF2B5EF4-FFF2-40B4-BE49-F238E27FC236}">
                    <a16:creationId xmlns:a16="http://schemas.microsoft.com/office/drawing/2014/main" id="{04306AD7-524E-47C5-BEFE-46F665EEE483}"/>
                  </a:ext>
                </a:extLst>
              </p:cNvPr>
              <p:cNvSpPr txBox="1"/>
              <p:nvPr/>
            </p:nvSpPr>
            <p:spPr>
              <a:xfrm>
                <a:off x="8695359" y="2906426"/>
                <a:ext cx="2809301" cy="584775"/>
              </a:xfrm>
              <a:prstGeom prst="rect">
                <a:avLst/>
              </a:prstGeom>
              <a:noFill/>
            </p:spPr>
            <p:txBody>
              <a:bodyPr wrap="square" rtlCol="0">
                <a:spAutoFit/>
              </a:bodyPr>
              <a:lstStyle/>
              <a:p>
                <a:pPr algn="ctr"/>
                <a:r>
                  <a:rPr lang="en-US" sz="3200" b="1">
                    <a:solidFill>
                      <a:srgbClr val="B33D46"/>
                    </a:solidFill>
                    <a:latin typeface="Arial" panose="020B0604020202020204" pitchFamily="34" charset="0"/>
                    <a:cs typeface="Arial" panose="020B0604020202020204" pitchFamily="34" charset="0"/>
                  </a:rPr>
                  <a:t>HỌ VÀ TÊN</a:t>
                </a:r>
                <a:endParaRPr lang="vi-VN" sz="3200" b="1">
                  <a:solidFill>
                    <a:srgbClr val="B33D46"/>
                  </a:solidFill>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6E1E5B42-6752-4684-816B-E87FB1F17E46}"/>
                </a:ext>
              </a:extLst>
            </p:cNvPr>
            <p:cNvGrpSpPr/>
            <p:nvPr/>
          </p:nvGrpSpPr>
          <p:grpSpPr>
            <a:xfrm>
              <a:off x="11884773" y="838592"/>
              <a:ext cx="3200400" cy="4927600"/>
              <a:chOff x="10059445" y="-513918"/>
              <a:chExt cx="3200400" cy="4927600"/>
            </a:xfrm>
          </p:grpSpPr>
          <p:grpSp>
            <p:nvGrpSpPr>
              <p:cNvPr id="51" name="Group 50">
                <a:extLst>
                  <a:ext uri="{FF2B5EF4-FFF2-40B4-BE49-F238E27FC236}">
                    <a16:creationId xmlns:a16="http://schemas.microsoft.com/office/drawing/2014/main" id="{007A597A-70C6-488E-B274-8DE30F391275}"/>
                  </a:ext>
                </a:extLst>
              </p:cNvPr>
              <p:cNvGrpSpPr/>
              <p:nvPr/>
            </p:nvGrpSpPr>
            <p:grpSpPr>
              <a:xfrm>
                <a:off x="10059445" y="-513918"/>
                <a:ext cx="3200400" cy="4927600"/>
                <a:chOff x="1952102" y="244608"/>
                <a:chExt cx="3200400" cy="4927600"/>
              </a:xfrm>
            </p:grpSpPr>
            <p:sp>
              <p:nvSpPr>
                <p:cNvPr id="52" name="Rectangle: Rounded Corners 51">
                  <a:extLst>
                    <a:ext uri="{FF2B5EF4-FFF2-40B4-BE49-F238E27FC236}">
                      <a16:creationId xmlns:a16="http://schemas.microsoft.com/office/drawing/2014/main" id="{87667B44-2114-4203-AE3E-2A3A13EF65AA}"/>
                    </a:ext>
                  </a:extLst>
                </p:cNvPr>
                <p:cNvSpPr/>
                <p:nvPr/>
              </p:nvSpPr>
              <p:spPr>
                <a:xfrm>
                  <a:off x="1952102" y="244608"/>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3" name="Graphic 52" descr="Diamond Suit with solid fill">
                  <a:extLst>
                    <a:ext uri="{FF2B5EF4-FFF2-40B4-BE49-F238E27FC236}">
                      <a16:creationId xmlns:a16="http://schemas.microsoft.com/office/drawing/2014/main" id="{594BEF1F-BB1F-4C7B-951A-5B2F40F30D1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13252" y="4673251"/>
                  <a:ext cx="376378" cy="376378"/>
                </a:xfrm>
                <a:prstGeom prst="rect">
                  <a:avLst/>
                </a:prstGeom>
              </p:spPr>
            </p:pic>
            <p:pic>
              <p:nvPicPr>
                <p:cNvPr id="54" name="Graphic 53" descr="Club Suit with solid fill">
                  <a:extLst>
                    <a:ext uri="{FF2B5EF4-FFF2-40B4-BE49-F238E27FC236}">
                      <a16:creationId xmlns:a16="http://schemas.microsoft.com/office/drawing/2014/main" id="{3FD1CA96-A35A-41E3-9A9F-B57EFAD992E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61837" y="4719060"/>
                  <a:ext cx="376378" cy="376378"/>
                </a:xfrm>
                <a:prstGeom prst="rect">
                  <a:avLst/>
                </a:prstGeom>
              </p:spPr>
            </p:pic>
            <p:pic>
              <p:nvPicPr>
                <p:cNvPr id="55" name="Graphic 54" descr="Spade Suit with solid fill">
                  <a:extLst>
                    <a:ext uri="{FF2B5EF4-FFF2-40B4-BE49-F238E27FC236}">
                      <a16:creationId xmlns:a16="http://schemas.microsoft.com/office/drawing/2014/main" id="{F6C6D688-E7A1-4BDF-A680-01736596F56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058848" y="354041"/>
                  <a:ext cx="411540" cy="411540"/>
                </a:xfrm>
                <a:prstGeom prst="rect">
                  <a:avLst/>
                </a:prstGeom>
              </p:spPr>
            </p:pic>
            <p:pic>
              <p:nvPicPr>
                <p:cNvPr id="56" name="Graphic 55" descr="Heart with solid fill">
                  <a:extLst>
                    <a:ext uri="{FF2B5EF4-FFF2-40B4-BE49-F238E27FC236}">
                      <a16:creationId xmlns:a16="http://schemas.microsoft.com/office/drawing/2014/main" id="{C8DDA1DD-17AC-4EAC-9B34-68858177B8D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590104" y="394064"/>
                  <a:ext cx="376378" cy="376378"/>
                </a:xfrm>
                <a:prstGeom prst="rect">
                  <a:avLst/>
                </a:prstGeom>
              </p:spPr>
            </p:pic>
            <p:pic>
              <p:nvPicPr>
                <p:cNvPr id="62" name="Graphic 61">
                  <a:extLst>
                    <a:ext uri="{FF2B5EF4-FFF2-40B4-BE49-F238E27FC236}">
                      <a16:creationId xmlns:a16="http://schemas.microsoft.com/office/drawing/2014/main" id="{767E165C-2D7D-4D51-8774-5B7CDA747C0D}"/>
                    </a:ext>
                  </a:extLst>
                </p:cNvPr>
                <p:cNvPicPr>
                  <a:picLocks noChangeAspect="1"/>
                </p:cNvPicPr>
                <p:nvPr/>
              </p:nvPicPr>
              <p:blipFill rotWithShape="1">
                <a:blip r:embed="rId22">
                  <a:extLst>
                    <a:ext uri="{28A0092B-C50C-407E-A947-70E740481C1C}">
                      <a14:useLocalDpi xmlns:a14="http://schemas.microsoft.com/office/drawing/2010/main" val="0"/>
                    </a:ext>
                  </a:extLst>
                </a:blip>
                <a:srcRect l="-51" t="5799" r="51" b="23635"/>
                <a:stretch/>
              </p:blipFill>
              <p:spPr>
                <a:xfrm>
                  <a:off x="2542026" y="896486"/>
                  <a:ext cx="2113770" cy="1988792"/>
                </a:xfrm>
                <a:prstGeom prst="ellipse">
                  <a:avLst/>
                </a:prstGeom>
                <a:ln w="76200">
                  <a:solidFill>
                    <a:srgbClr val="FFFFFF"/>
                  </a:solidFill>
                </a:ln>
              </p:spPr>
            </p:pic>
          </p:grpSp>
          <p:sp>
            <p:nvSpPr>
              <p:cNvPr id="88" name="TextBox 87">
                <a:extLst>
                  <a:ext uri="{FF2B5EF4-FFF2-40B4-BE49-F238E27FC236}">
                    <a16:creationId xmlns:a16="http://schemas.microsoft.com/office/drawing/2014/main" id="{2091BE6D-1A65-4359-8AA7-597187A0906F}"/>
                  </a:ext>
                </a:extLst>
              </p:cNvPr>
              <p:cNvSpPr txBox="1"/>
              <p:nvPr/>
            </p:nvSpPr>
            <p:spPr>
              <a:xfrm>
                <a:off x="10290026" y="2393054"/>
                <a:ext cx="2809301" cy="584775"/>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HỌ VÀ TÊN</a:t>
                </a:r>
                <a:endParaRPr lang="vi-VN" sz="3200" b="1">
                  <a:solidFill>
                    <a:schemeClr val="bg1"/>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E7CA203-5567-48FA-A6B0-895C1C94ECB8}"/>
                </a:ext>
              </a:extLst>
            </p:cNvPr>
            <p:cNvGrpSpPr/>
            <p:nvPr/>
          </p:nvGrpSpPr>
          <p:grpSpPr>
            <a:xfrm>
              <a:off x="15593019" y="838592"/>
              <a:ext cx="3200400" cy="4927600"/>
              <a:chOff x="15593019" y="892686"/>
              <a:chExt cx="3200400" cy="4927600"/>
            </a:xfrm>
          </p:grpSpPr>
          <p:grpSp>
            <p:nvGrpSpPr>
              <p:cNvPr id="49" name="Group 48">
                <a:extLst>
                  <a:ext uri="{FF2B5EF4-FFF2-40B4-BE49-F238E27FC236}">
                    <a16:creationId xmlns:a16="http://schemas.microsoft.com/office/drawing/2014/main" id="{15C41BF8-5748-4C78-8C4C-45601F2A9F57}"/>
                  </a:ext>
                </a:extLst>
              </p:cNvPr>
              <p:cNvGrpSpPr/>
              <p:nvPr/>
            </p:nvGrpSpPr>
            <p:grpSpPr>
              <a:xfrm rot="21599646">
                <a:off x="15593019" y="892686"/>
                <a:ext cx="3200400" cy="4927600"/>
                <a:chOff x="1952102" y="244608"/>
                <a:chExt cx="3200400" cy="4927600"/>
              </a:xfrm>
            </p:grpSpPr>
            <p:sp>
              <p:nvSpPr>
                <p:cNvPr id="33" name="Rectangle: Rounded Corners 32">
                  <a:extLst>
                    <a:ext uri="{FF2B5EF4-FFF2-40B4-BE49-F238E27FC236}">
                      <a16:creationId xmlns:a16="http://schemas.microsoft.com/office/drawing/2014/main" id="{6D066C8D-8B6A-4418-9F36-512B02D93F7C}"/>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1" name="Graphic 40" descr="Diamond Suit with solid fill">
                  <a:extLst>
                    <a:ext uri="{FF2B5EF4-FFF2-40B4-BE49-F238E27FC236}">
                      <a16:creationId xmlns:a16="http://schemas.microsoft.com/office/drawing/2014/main" id="{49987E9F-5A94-4B72-A1C0-701338E53A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3252" y="4673251"/>
                  <a:ext cx="376378" cy="376378"/>
                </a:xfrm>
                <a:prstGeom prst="rect">
                  <a:avLst/>
                </a:prstGeom>
              </p:spPr>
            </p:pic>
            <p:pic>
              <p:nvPicPr>
                <p:cNvPr id="43" name="Graphic 42" descr="Club Suit with solid fill">
                  <a:extLst>
                    <a:ext uri="{FF2B5EF4-FFF2-40B4-BE49-F238E27FC236}">
                      <a16:creationId xmlns:a16="http://schemas.microsoft.com/office/drawing/2014/main" id="{04D4ABE8-D311-4466-A50D-04CF401B62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1837" y="4719060"/>
                  <a:ext cx="376378" cy="376378"/>
                </a:xfrm>
                <a:prstGeom prst="rect">
                  <a:avLst/>
                </a:prstGeom>
              </p:spPr>
            </p:pic>
            <p:pic>
              <p:nvPicPr>
                <p:cNvPr id="45" name="Graphic 44" descr="Spade Suit with solid fill">
                  <a:extLst>
                    <a:ext uri="{FF2B5EF4-FFF2-40B4-BE49-F238E27FC236}">
                      <a16:creationId xmlns:a16="http://schemas.microsoft.com/office/drawing/2014/main" id="{EA8CB9C2-E319-4E72-985B-AFD65F7D3C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8848" y="354041"/>
                  <a:ext cx="411540" cy="411540"/>
                </a:xfrm>
                <a:prstGeom prst="rect">
                  <a:avLst/>
                </a:prstGeom>
              </p:spPr>
            </p:pic>
            <p:pic>
              <p:nvPicPr>
                <p:cNvPr id="47" name="Graphic 46" descr="Heart with solid fill">
                  <a:extLst>
                    <a:ext uri="{FF2B5EF4-FFF2-40B4-BE49-F238E27FC236}">
                      <a16:creationId xmlns:a16="http://schemas.microsoft.com/office/drawing/2014/main" id="{307878DE-5F52-4F8F-8EEA-58472423160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0104" y="394064"/>
                  <a:ext cx="376378" cy="376378"/>
                </a:xfrm>
                <a:prstGeom prst="rect">
                  <a:avLst/>
                </a:prstGeom>
              </p:spPr>
            </p:pic>
            <p:pic>
              <p:nvPicPr>
                <p:cNvPr id="50" name="Graphic 49">
                  <a:extLst>
                    <a:ext uri="{FF2B5EF4-FFF2-40B4-BE49-F238E27FC236}">
                      <a16:creationId xmlns:a16="http://schemas.microsoft.com/office/drawing/2014/main" id="{DDCD56B5-C140-471F-B1FF-348A712DE634}"/>
                    </a:ext>
                  </a:extLst>
                </p:cNvPr>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2448572" y="797086"/>
                  <a:ext cx="2305377" cy="2292551"/>
                </a:xfrm>
                <a:prstGeom prst="ellipse">
                  <a:avLst/>
                </a:prstGeom>
                <a:ln w="76200">
                  <a:solidFill>
                    <a:srgbClr val="B33D46"/>
                  </a:solidFill>
                </a:ln>
              </p:spPr>
            </p:pic>
          </p:grpSp>
          <p:sp>
            <p:nvSpPr>
              <p:cNvPr id="89" name="TextBox 88">
                <a:extLst>
                  <a:ext uri="{FF2B5EF4-FFF2-40B4-BE49-F238E27FC236}">
                    <a16:creationId xmlns:a16="http://schemas.microsoft.com/office/drawing/2014/main" id="{F5F2E2D3-ACC6-414F-A954-44C70B33BDE4}"/>
                  </a:ext>
                </a:extLst>
              </p:cNvPr>
              <p:cNvSpPr txBox="1"/>
              <p:nvPr/>
            </p:nvSpPr>
            <p:spPr>
              <a:xfrm rot="21589612">
                <a:off x="15869200" y="3917842"/>
                <a:ext cx="2809301" cy="584775"/>
              </a:xfrm>
              <a:prstGeom prst="rect">
                <a:avLst/>
              </a:prstGeom>
              <a:noFill/>
            </p:spPr>
            <p:txBody>
              <a:bodyPr wrap="square" rtlCol="0">
                <a:spAutoFit/>
              </a:bodyPr>
              <a:lstStyle/>
              <a:p>
                <a:pPr algn="ctr"/>
                <a:r>
                  <a:rPr lang="en-US" sz="3200" b="1">
                    <a:solidFill>
                      <a:srgbClr val="B33D46"/>
                    </a:solidFill>
                    <a:latin typeface="Arial" panose="020B0604020202020204" pitchFamily="34" charset="0"/>
                    <a:cs typeface="Arial" panose="020B0604020202020204" pitchFamily="34" charset="0"/>
                  </a:rPr>
                  <a:t>HỌ VÀ TÊN</a:t>
                </a:r>
                <a:endParaRPr lang="vi-VN" sz="3200" b="1">
                  <a:solidFill>
                    <a:srgbClr val="B33D46"/>
                  </a:solidFill>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id="{CCCDC2DE-62C0-4611-B6AE-9B5372F46374}"/>
                </a:ext>
              </a:extLst>
            </p:cNvPr>
            <p:cNvGrpSpPr/>
            <p:nvPr/>
          </p:nvGrpSpPr>
          <p:grpSpPr>
            <a:xfrm>
              <a:off x="19576341" y="838592"/>
              <a:ext cx="3200400" cy="4927600"/>
              <a:chOff x="19576341" y="892686"/>
              <a:chExt cx="3200400" cy="4927600"/>
            </a:xfrm>
          </p:grpSpPr>
          <p:grpSp>
            <p:nvGrpSpPr>
              <p:cNvPr id="24" name="Group 23">
                <a:extLst>
                  <a:ext uri="{FF2B5EF4-FFF2-40B4-BE49-F238E27FC236}">
                    <a16:creationId xmlns:a16="http://schemas.microsoft.com/office/drawing/2014/main" id="{9E0FD57B-85E9-411A-AC97-97E7B1CD84C7}"/>
                  </a:ext>
                </a:extLst>
              </p:cNvPr>
              <p:cNvGrpSpPr/>
              <p:nvPr/>
            </p:nvGrpSpPr>
            <p:grpSpPr>
              <a:xfrm rot="21564871">
                <a:off x="19576341" y="892686"/>
                <a:ext cx="3200400" cy="4927600"/>
                <a:chOff x="4495800" y="924560"/>
                <a:chExt cx="3200400" cy="4927600"/>
              </a:xfrm>
            </p:grpSpPr>
            <p:sp>
              <p:nvSpPr>
                <p:cNvPr id="25" name="Rectangle: Rounded Corners 24">
                  <a:extLst>
                    <a:ext uri="{FF2B5EF4-FFF2-40B4-BE49-F238E27FC236}">
                      <a16:creationId xmlns:a16="http://schemas.microsoft.com/office/drawing/2014/main" id="{651DCC19-3074-4D15-9159-0D62C94B98EC}"/>
                    </a:ext>
                  </a:extLst>
                </p:cNvPr>
                <p:cNvSpPr/>
                <p:nvPr/>
              </p:nvSpPr>
              <p:spPr>
                <a:xfrm>
                  <a:off x="4495800" y="924560"/>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6" name="Picture 25" descr="Icon&#10;&#10;Description automatically generated">
                  <a:extLst>
                    <a:ext uri="{FF2B5EF4-FFF2-40B4-BE49-F238E27FC236}">
                      <a16:creationId xmlns:a16="http://schemas.microsoft.com/office/drawing/2014/main" id="{D7305980-DCFC-4A4E-B066-9F7E385C6587}"/>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27" name="Picture 26" descr="Icon&#10;&#10;Description automatically generated">
                  <a:extLst>
                    <a:ext uri="{FF2B5EF4-FFF2-40B4-BE49-F238E27FC236}">
                      <a16:creationId xmlns:a16="http://schemas.microsoft.com/office/drawing/2014/main" id="{977E5643-AA95-49B2-A33A-4F70313BAF97}"/>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28" name="Picture 27" descr="Icon&#10;&#10;Description automatically generated">
                  <a:extLst>
                    <a:ext uri="{FF2B5EF4-FFF2-40B4-BE49-F238E27FC236}">
                      <a16:creationId xmlns:a16="http://schemas.microsoft.com/office/drawing/2014/main" id="{07B33C88-5712-42B0-81A0-9E0DA66E857E}"/>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29" name="Picture 28" descr="Icon&#10;&#10;Description automatically generated">
                  <a:extLst>
                    <a:ext uri="{FF2B5EF4-FFF2-40B4-BE49-F238E27FC236}">
                      <a16:creationId xmlns:a16="http://schemas.microsoft.com/office/drawing/2014/main" id="{94D2B9C4-9ED0-459F-ABFB-D5668DCA5A70}"/>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grpSp>
          <p:pic>
            <p:nvPicPr>
              <p:cNvPr id="38" name="Picture 37" descr="A person wearing a red shirt&#10;&#10;Description automatically generated with medium confidence">
                <a:extLst>
                  <a:ext uri="{FF2B5EF4-FFF2-40B4-BE49-F238E27FC236}">
                    <a16:creationId xmlns:a16="http://schemas.microsoft.com/office/drawing/2014/main" id="{57FA1EF1-0C81-4C8A-B020-878D642F56C9}"/>
                  </a:ext>
                </a:extLst>
              </p:cNvPr>
              <p:cNvPicPr>
                <a:picLocks noChangeAspect="1"/>
              </p:cNvPicPr>
              <p:nvPr/>
            </p:nvPicPr>
            <p:blipFill rotWithShape="1">
              <a:blip r:embed="rId24">
                <a:extLst>
                  <a:ext uri="{28A0092B-C50C-407E-A947-70E740481C1C}">
                    <a14:useLocalDpi xmlns:a14="http://schemas.microsoft.com/office/drawing/2010/main" val="0"/>
                  </a:ext>
                </a:extLst>
              </a:blip>
              <a:srcRect t="5342" b="10844"/>
              <a:stretch/>
            </p:blipFill>
            <p:spPr>
              <a:xfrm>
                <a:off x="19971872" y="1478338"/>
                <a:ext cx="2436715" cy="2292789"/>
              </a:xfrm>
              <a:prstGeom prst="ellipse">
                <a:avLst/>
              </a:prstGeom>
              <a:ln w="76200">
                <a:solidFill>
                  <a:srgbClr val="FFFFFF"/>
                </a:solidFill>
              </a:ln>
            </p:spPr>
          </p:pic>
          <p:sp>
            <p:nvSpPr>
              <p:cNvPr id="90" name="TextBox 89">
                <a:extLst>
                  <a:ext uri="{FF2B5EF4-FFF2-40B4-BE49-F238E27FC236}">
                    <a16:creationId xmlns:a16="http://schemas.microsoft.com/office/drawing/2014/main" id="{B1AA0F4F-982E-4CF6-A5D2-F3AB30475365}"/>
                  </a:ext>
                </a:extLst>
              </p:cNvPr>
              <p:cNvSpPr txBox="1"/>
              <p:nvPr/>
            </p:nvSpPr>
            <p:spPr>
              <a:xfrm>
                <a:off x="19848726" y="3962796"/>
                <a:ext cx="2809301" cy="584775"/>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HỌ VÀ TÊN</a:t>
                </a:r>
                <a:endParaRPr lang="vi-VN" sz="3200" b="1">
                  <a:solidFill>
                    <a:schemeClr val="bg1"/>
                  </a:solidFill>
                  <a:latin typeface="Arial" panose="020B0604020202020204" pitchFamily="34" charset="0"/>
                  <a:cs typeface="Arial" panose="020B0604020202020204" pitchFamily="34" charset="0"/>
                </a:endParaRPr>
              </a:p>
            </p:txBody>
          </p:sp>
        </p:grpSp>
        <p:grpSp>
          <p:nvGrpSpPr>
            <p:cNvPr id="44" name="Group 43">
              <a:extLst>
                <a:ext uri="{FF2B5EF4-FFF2-40B4-BE49-F238E27FC236}">
                  <a16:creationId xmlns:a16="http://schemas.microsoft.com/office/drawing/2014/main" id="{14CB4C32-2E6B-4D6F-9AE9-75EC516004B0}"/>
                </a:ext>
              </a:extLst>
            </p:cNvPr>
            <p:cNvGrpSpPr/>
            <p:nvPr/>
          </p:nvGrpSpPr>
          <p:grpSpPr>
            <a:xfrm>
              <a:off x="23581778" y="838592"/>
              <a:ext cx="3200400" cy="4927600"/>
              <a:chOff x="23825039" y="892686"/>
              <a:chExt cx="3200400" cy="4927600"/>
            </a:xfrm>
          </p:grpSpPr>
          <p:grpSp>
            <p:nvGrpSpPr>
              <p:cNvPr id="14" name="Group 13">
                <a:extLst>
                  <a:ext uri="{FF2B5EF4-FFF2-40B4-BE49-F238E27FC236}">
                    <a16:creationId xmlns:a16="http://schemas.microsoft.com/office/drawing/2014/main" id="{F482E5FF-4E7B-45C3-825C-6C23685827BC}"/>
                  </a:ext>
                </a:extLst>
              </p:cNvPr>
              <p:cNvGrpSpPr/>
              <p:nvPr/>
            </p:nvGrpSpPr>
            <p:grpSpPr>
              <a:xfrm rot="21564871">
                <a:off x="23825039" y="892686"/>
                <a:ext cx="3200400" cy="4927600"/>
                <a:chOff x="4495800" y="924560"/>
                <a:chExt cx="3200400" cy="4927600"/>
              </a:xfrm>
            </p:grpSpPr>
            <p:sp>
              <p:nvSpPr>
                <p:cNvPr id="15" name="Rectangle: Rounded Corners 14">
                  <a:extLst>
                    <a:ext uri="{FF2B5EF4-FFF2-40B4-BE49-F238E27FC236}">
                      <a16:creationId xmlns:a16="http://schemas.microsoft.com/office/drawing/2014/main" id="{C65F74B2-B04A-4575-AF54-86115BA99EA5}"/>
                    </a:ext>
                  </a:extLst>
                </p:cNvPr>
                <p:cNvSpPr/>
                <p:nvPr/>
              </p:nvSpPr>
              <p:spPr>
                <a:xfrm>
                  <a:off x="4495800" y="924560"/>
                  <a:ext cx="3200400" cy="4927600"/>
                </a:xfrm>
                <a:prstGeom prst="roundRect">
                  <a:avLst>
                    <a:gd name="adj" fmla="val 5556"/>
                  </a:avLst>
                </a:prstGeom>
                <a:solidFill>
                  <a:srgbClr val="0C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6" name="Picture 15" descr="Icon&#10;&#10;Description automatically generated">
                  <a:extLst>
                    <a:ext uri="{FF2B5EF4-FFF2-40B4-BE49-F238E27FC236}">
                      <a16:creationId xmlns:a16="http://schemas.microsoft.com/office/drawing/2014/main" id="{81961CD3-0066-423F-859E-335BB5DD21B8}"/>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17" name="Picture 16" descr="Icon&#10;&#10;Description automatically generated">
                  <a:extLst>
                    <a:ext uri="{FF2B5EF4-FFF2-40B4-BE49-F238E27FC236}">
                      <a16:creationId xmlns:a16="http://schemas.microsoft.com/office/drawing/2014/main" id="{8B419933-422E-4418-8B65-A6B682C054DA}"/>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18" name="Picture 17" descr="Icon&#10;&#10;Description automatically generated">
                  <a:extLst>
                    <a:ext uri="{FF2B5EF4-FFF2-40B4-BE49-F238E27FC236}">
                      <a16:creationId xmlns:a16="http://schemas.microsoft.com/office/drawing/2014/main" id="{325B895C-BAD9-4771-822B-776F648CB57C}"/>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19" name="Picture 18" descr="Icon&#10;&#10;Description automatically generated">
                  <a:extLst>
                    <a:ext uri="{FF2B5EF4-FFF2-40B4-BE49-F238E27FC236}">
                      <a16:creationId xmlns:a16="http://schemas.microsoft.com/office/drawing/2014/main" id="{4A3A45B3-81DE-4B10-ABC2-D1A4EF51BACD}"/>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grpSp>
          <p:pic>
            <p:nvPicPr>
              <p:cNvPr id="42" name="Picture 41" descr="A picture containing person, indoor&#10;&#10;Description automatically generated">
                <a:extLst>
                  <a:ext uri="{FF2B5EF4-FFF2-40B4-BE49-F238E27FC236}">
                    <a16:creationId xmlns:a16="http://schemas.microsoft.com/office/drawing/2014/main" id="{544FA780-97DA-4E56-9F01-ABA6938A886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4289122" y="1544564"/>
                <a:ext cx="2429383" cy="2429383"/>
              </a:xfrm>
              <a:prstGeom prst="ellipse">
                <a:avLst/>
              </a:prstGeom>
              <a:ln w="76200">
                <a:solidFill>
                  <a:srgbClr val="FFFFFF"/>
                </a:solidFill>
              </a:ln>
            </p:spPr>
          </p:pic>
          <p:sp>
            <p:nvSpPr>
              <p:cNvPr id="91" name="TextBox 90">
                <a:extLst>
                  <a:ext uri="{FF2B5EF4-FFF2-40B4-BE49-F238E27FC236}">
                    <a16:creationId xmlns:a16="http://schemas.microsoft.com/office/drawing/2014/main" id="{8F91D5B5-D538-4895-A165-7ED3094CF4E0}"/>
                  </a:ext>
                </a:extLst>
              </p:cNvPr>
              <p:cNvSpPr txBox="1"/>
              <p:nvPr/>
            </p:nvSpPr>
            <p:spPr>
              <a:xfrm>
                <a:off x="24137598" y="4210229"/>
                <a:ext cx="2809301" cy="584775"/>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HỌ VÀ TÊN</a:t>
                </a:r>
                <a:endParaRPr lang="vi-VN" sz="3200" b="1">
                  <a:solidFill>
                    <a:schemeClr val="bg1"/>
                  </a:solidFill>
                  <a:latin typeface="Arial" panose="020B0604020202020204"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F1BED001-A52D-4575-945A-85B344396537}"/>
                </a:ext>
              </a:extLst>
            </p:cNvPr>
            <p:cNvGrpSpPr/>
            <p:nvPr/>
          </p:nvGrpSpPr>
          <p:grpSpPr>
            <a:xfrm>
              <a:off x="27192814" y="838592"/>
              <a:ext cx="3200400" cy="4927600"/>
              <a:chOff x="4495800" y="924560"/>
              <a:chExt cx="3200400" cy="4927600"/>
            </a:xfrm>
          </p:grpSpPr>
          <p:sp>
            <p:nvSpPr>
              <p:cNvPr id="93" name="Rectangle: Rounded Corners 92">
                <a:extLst>
                  <a:ext uri="{FF2B5EF4-FFF2-40B4-BE49-F238E27FC236}">
                    <a16:creationId xmlns:a16="http://schemas.microsoft.com/office/drawing/2014/main" id="{E20CCECC-33C1-4A72-AEF3-F1E8E09C265B}"/>
                  </a:ext>
                </a:extLst>
              </p:cNvPr>
              <p:cNvSpPr/>
              <p:nvPr/>
            </p:nvSpPr>
            <p:spPr>
              <a:xfrm>
                <a:off x="4495800" y="924560"/>
                <a:ext cx="3200400" cy="4927600"/>
              </a:xfrm>
              <a:prstGeom prst="roundRect">
                <a:avLst>
                  <a:gd name="adj" fmla="val 5556"/>
                </a:avLst>
              </a:prstGeom>
              <a:solidFill>
                <a:srgbClr val="0E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4" name="Picture 93" descr="Icon&#10;&#10;Description automatically generated">
                <a:extLst>
                  <a:ext uri="{FF2B5EF4-FFF2-40B4-BE49-F238E27FC236}">
                    <a16:creationId xmlns:a16="http://schemas.microsoft.com/office/drawing/2014/main" id="{726E2B19-4AE7-4AC5-B115-D7D4B847465D}"/>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95" name="Picture 94" descr="Icon&#10;&#10;Description automatically generated">
                <a:extLst>
                  <a:ext uri="{FF2B5EF4-FFF2-40B4-BE49-F238E27FC236}">
                    <a16:creationId xmlns:a16="http://schemas.microsoft.com/office/drawing/2014/main" id="{400D028C-7477-402C-98D1-96BBA2518FDC}"/>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96" name="Picture 95" descr="Icon&#10;&#10;Description automatically generated">
                <a:extLst>
                  <a:ext uri="{FF2B5EF4-FFF2-40B4-BE49-F238E27FC236}">
                    <a16:creationId xmlns:a16="http://schemas.microsoft.com/office/drawing/2014/main" id="{B3E2DD98-F382-4FC6-8CB8-3B33B45EAD3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97" name="Picture 96" descr="Icon&#10;&#10;Description automatically generated">
                <a:extLst>
                  <a:ext uri="{FF2B5EF4-FFF2-40B4-BE49-F238E27FC236}">
                    <a16:creationId xmlns:a16="http://schemas.microsoft.com/office/drawing/2014/main" id="{1432E3F6-4A04-41AF-A76E-24AD631BF822}"/>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sp>
            <p:nvSpPr>
              <p:cNvPr id="98" name="TextBox 97">
                <a:extLst>
                  <a:ext uri="{FF2B5EF4-FFF2-40B4-BE49-F238E27FC236}">
                    <a16:creationId xmlns:a16="http://schemas.microsoft.com/office/drawing/2014/main" id="{3BC4D8E9-8DE0-4DB4-904B-C0A3673B411F}"/>
                  </a:ext>
                </a:extLst>
              </p:cNvPr>
              <p:cNvSpPr txBox="1"/>
              <p:nvPr/>
            </p:nvSpPr>
            <p:spPr>
              <a:xfrm>
                <a:off x="4728210" y="2796033"/>
                <a:ext cx="273558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THÀNH VIÊN TRONG NHÓM</a:t>
                </a:r>
                <a:endParaRPr lang="vi-VN" sz="2400" b="1">
                  <a:solidFill>
                    <a:schemeClr val="bg1"/>
                  </a:solidFill>
                  <a:latin typeface="Arial" panose="020B0604020202020204" pitchFamily="34" charset="0"/>
                  <a:cs typeface="Arial" panose="020B0604020202020204" pitchFamily="34" charset="0"/>
                </a:endParaRPr>
              </a:p>
            </p:txBody>
          </p:sp>
        </p:grpSp>
      </p:grpSp>
      <p:sp>
        <p:nvSpPr>
          <p:cNvPr id="48" name="Rectangle 47">
            <a:extLst>
              <a:ext uri="{FF2B5EF4-FFF2-40B4-BE49-F238E27FC236}">
                <a16:creationId xmlns:a16="http://schemas.microsoft.com/office/drawing/2014/main" id="{B8587281-FFB9-4AB4-A88B-917E2E7B420D}"/>
              </a:ext>
            </a:extLst>
          </p:cNvPr>
          <p:cNvSpPr/>
          <p:nvPr/>
        </p:nvSpPr>
        <p:spPr>
          <a:xfrm rot="20855605">
            <a:off x="-11739209" y="-3885917"/>
            <a:ext cx="33561322" cy="12121350"/>
          </a:xfrm>
          <a:custGeom>
            <a:avLst/>
            <a:gdLst>
              <a:gd name="connsiteX0" fmla="*/ 0 w 460548"/>
              <a:gd name="connsiteY0" fmla="*/ 0 h 9185563"/>
              <a:gd name="connsiteX1" fmla="*/ 460548 w 460548"/>
              <a:gd name="connsiteY1" fmla="*/ 0 h 9185563"/>
              <a:gd name="connsiteX2" fmla="*/ 460548 w 460548"/>
              <a:gd name="connsiteY2" fmla="*/ 9185563 h 9185563"/>
              <a:gd name="connsiteX3" fmla="*/ 0 w 460548"/>
              <a:gd name="connsiteY3" fmla="*/ 9185563 h 9185563"/>
              <a:gd name="connsiteX4" fmla="*/ 0 w 460548"/>
              <a:gd name="connsiteY4" fmla="*/ 0 h 9185563"/>
              <a:gd name="connsiteX0" fmla="*/ 0 w 554418"/>
              <a:gd name="connsiteY0" fmla="*/ 0 h 9279034"/>
              <a:gd name="connsiteX1" fmla="*/ 554418 w 554418"/>
              <a:gd name="connsiteY1" fmla="*/ 93471 h 9279034"/>
              <a:gd name="connsiteX2" fmla="*/ 554418 w 554418"/>
              <a:gd name="connsiteY2" fmla="*/ 9279034 h 9279034"/>
              <a:gd name="connsiteX3" fmla="*/ 93870 w 554418"/>
              <a:gd name="connsiteY3" fmla="*/ 9279034 h 9279034"/>
              <a:gd name="connsiteX4" fmla="*/ 0 w 554418"/>
              <a:gd name="connsiteY4" fmla="*/ 0 h 9279034"/>
              <a:gd name="connsiteX0" fmla="*/ 0 w 589743"/>
              <a:gd name="connsiteY0" fmla="*/ 0 h 9307611"/>
              <a:gd name="connsiteX1" fmla="*/ 589743 w 589743"/>
              <a:gd name="connsiteY1" fmla="*/ 122048 h 9307611"/>
              <a:gd name="connsiteX2" fmla="*/ 589743 w 589743"/>
              <a:gd name="connsiteY2" fmla="*/ 9307611 h 9307611"/>
              <a:gd name="connsiteX3" fmla="*/ 129195 w 589743"/>
              <a:gd name="connsiteY3" fmla="*/ 9307611 h 9307611"/>
              <a:gd name="connsiteX4" fmla="*/ 0 w 589743"/>
              <a:gd name="connsiteY4" fmla="*/ 0 h 9307611"/>
              <a:gd name="connsiteX0" fmla="*/ 0 w 762004"/>
              <a:gd name="connsiteY0" fmla="*/ 0 h 9470341"/>
              <a:gd name="connsiteX1" fmla="*/ 589743 w 762004"/>
              <a:gd name="connsiteY1" fmla="*/ 122048 h 9470341"/>
              <a:gd name="connsiteX2" fmla="*/ 762004 w 762004"/>
              <a:gd name="connsiteY2" fmla="*/ 9470341 h 9470341"/>
              <a:gd name="connsiteX3" fmla="*/ 129195 w 762004"/>
              <a:gd name="connsiteY3" fmla="*/ 9307611 h 9470341"/>
              <a:gd name="connsiteX4" fmla="*/ 0 w 762004"/>
              <a:gd name="connsiteY4" fmla="*/ 0 h 9470341"/>
              <a:gd name="connsiteX0" fmla="*/ 0 w 7866574"/>
              <a:gd name="connsiteY0" fmla="*/ 0 h 9470341"/>
              <a:gd name="connsiteX1" fmla="*/ 7866574 w 7866574"/>
              <a:gd name="connsiteY1" fmla="*/ 1020641 h 9470341"/>
              <a:gd name="connsiteX2" fmla="*/ 762004 w 7866574"/>
              <a:gd name="connsiteY2" fmla="*/ 9470341 h 9470341"/>
              <a:gd name="connsiteX3" fmla="*/ 129195 w 7866574"/>
              <a:gd name="connsiteY3" fmla="*/ 9307611 h 9470341"/>
              <a:gd name="connsiteX4" fmla="*/ 0 w 7866574"/>
              <a:gd name="connsiteY4" fmla="*/ 0 h 9470341"/>
              <a:gd name="connsiteX0" fmla="*/ 0 w 7866574"/>
              <a:gd name="connsiteY0" fmla="*/ 0 h 11287310"/>
              <a:gd name="connsiteX1" fmla="*/ 7866574 w 7866574"/>
              <a:gd name="connsiteY1" fmla="*/ 1020641 h 11287310"/>
              <a:gd name="connsiteX2" fmla="*/ 6042302 w 7866574"/>
              <a:gd name="connsiteY2" fmla="*/ 11287310 h 11287310"/>
              <a:gd name="connsiteX3" fmla="*/ 129195 w 7866574"/>
              <a:gd name="connsiteY3" fmla="*/ 9307611 h 11287310"/>
              <a:gd name="connsiteX4" fmla="*/ 0 w 7866574"/>
              <a:gd name="connsiteY4" fmla="*/ 0 h 11287310"/>
              <a:gd name="connsiteX0" fmla="*/ 0 w 15007395"/>
              <a:gd name="connsiteY0" fmla="*/ 0 h 14293786"/>
              <a:gd name="connsiteX1" fmla="*/ 15007395 w 15007395"/>
              <a:gd name="connsiteY1" fmla="*/ 4027117 h 14293786"/>
              <a:gd name="connsiteX2" fmla="*/ 13183123 w 15007395"/>
              <a:gd name="connsiteY2" fmla="*/ 14293786 h 14293786"/>
              <a:gd name="connsiteX3" fmla="*/ 7270016 w 15007395"/>
              <a:gd name="connsiteY3" fmla="*/ 12314087 h 14293786"/>
              <a:gd name="connsiteX4" fmla="*/ 0 w 15007395"/>
              <a:gd name="connsiteY4" fmla="*/ 0 h 14293786"/>
              <a:gd name="connsiteX0" fmla="*/ 1894999 w 16902394"/>
              <a:gd name="connsiteY0" fmla="*/ 0 h 14293786"/>
              <a:gd name="connsiteX1" fmla="*/ 16902394 w 16902394"/>
              <a:gd name="connsiteY1" fmla="*/ 4027117 h 14293786"/>
              <a:gd name="connsiteX2" fmla="*/ 15078122 w 16902394"/>
              <a:gd name="connsiteY2" fmla="*/ 14293786 h 14293786"/>
              <a:gd name="connsiteX3" fmla="*/ 0 w 16902394"/>
              <a:gd name="connsiteY3" fmla="*/ 11983200 h 14293786"/>
              <a:gd name="connsiteX4" fmla="*/ 1894999 w 16902394"/>
              <a:gd name="connsiteY4" fmla="*/ 0 h 14293786"/>
              <a:gd name="connsiteX0" fmla="*/ 1894999 w 16902394"/>
              <a:gd name="connsiteY0" fmla="*/ 0 h 12665503"/>
              <a:gd name="connsiteX1" fmla="*/ 16902394 w 16902394"/>
              <a:gd name="connsiteY1" fmla="*/ 4027117 h 12665503"/>
              <a:gd name="connsiteX2" fmla="*/ 12783572 w 16902394"/>
              <a:gd name="connsiteY2" fmla="*/ 12665503 h 12665503"/>
              <a:gd name="connsiteX3" fmla="*/ 0 w 16902394"/>
              <a:gd name="connsiteY3" fmla="*/ 11983200 h 12665503"/>
              <a:gd name="connsiteX4" fmla="*/ 1894999 w 16902394"/>
              <a:gd name="connsiteY4" fmla="*/ 0 h 12665503"/>
              <a:gd name="connsiteX0" fmla="*/ 1894999 w 16902394"/>
              <a:gd name="connsiteY0" fmla="*/ 0 h 11983200"/>
              <a:gd name="connsiteX1" fmla="*/ 16902394 w 16902394"/>
              <a:gd name="connsiteY1" fmla="*/ 4027117 h 11983200"/>
              <a:gd name="connsiteX2" fmla="*/ 14047511 w 16902394"/>
              <a:gd name="connsiteY2" fmla="*/ 11601572 h 11983200"/>
              <a:gd name="connsiteX3" fmla="*/ 0 w 16902394"/>
              <a:gd name="connsiteY3" fmla="*/ 11983200 h 11983200"/>
              <a:gd name="connsiteX4" fmla="*/ 1894999 w 16902394"/>
              <a:gd name="connsiteY4" fmla="*/ 0 h 11983200"/>
              <a:gd name="connsiteX0" fmla="*/ 576919 w 15584314"/>
              <a:gd name="connsiteY0" fmla="*/ 0 h 11601572"/>
              <a:gd name="connsiteX1" fmla="*/ 15584314 w 15584314"/>
              <a:gd name="connsiteY1" fmla="*/ 4027117 h 11601572"/>
              <a:gd name="connsiteX2" fmla="*/ 12729431 w 15584314"/>
              <a:gd name="connsiteY2" fmla="*/ 11601572 h 11601572"/>
              <a:gd name="connsiteX3" fmla="*/ 0 w 15584314"/>
              <a:gd name="connsiteY3" fmla="*/ 8403266 h 11601572"/>
              <a:gd name="connsiteX4" fmla="*/ 576919 w 15584314"/>
              <a:gd name="connsiteY4" fmla="*/ 0 h 11601572"/>
              <a:gd name="connsiteX0" fmla="*/ 790646 w 15798041"/>
              <a:gd name="connsiteY0" fmla="*/ 0 h 11601572"/>
              <a:gd name="connsiteX1" fmla="*/ 15798041 w 15798041"/>
              <a:gd name="connsiteY1" fmla="*/ 4027117 h 11601572"/>
              <a:gd name="connsiteX2" fmla="*/ 12943158 w 15798041"/>
              <a:gd name="connsiteY2" fmla="*/ 11601572 h 11601572"/>
              <a:gd name="connsiteX3" fmla="*/ 0 w 15798041"/>
              <a:gd name="connsiteY3" fmla="*/ 8949216 h 11601572"/>
              <a:gd name="connsiteX4" fmla="*/ 790646 w 15798041"/>
              <a:gd name="connsiteY4" fmla="*/ 0 h 11601572"/>
              <a:gd name="connsiteX0" fmla="*/ 790646 w 15798041"/>
              <a:gd name="connsiteY0" fmla="*/ 0 h 11551559"/>
              <a:gd name="connsiteX1" fmla="*/ 15798041 w 15798041"/>
              <a:gd name="connsiteY1" fmla="*/ 4027117 h 11551559"/>
              <a:gd name="connsiteX2" fmla="*/ 13141413 w 15798041"/>
              <a:gd name="connsiteY2" fmla="*/ 11551559 h 11551559"/>
              <a:gd name="connsiteX3" fmla="*/ 0 w 15798041"/>
              <a:gd name="connsiteY3" fmla="*/ 8949216 h 11551559"/>
              <a:gd name="connsiteX4" fmla="*/ 790646 w 15798041"/>
              <a:gd name="connsiteY4" fmla="*/ 0 h 11551559"/>
              <a:gd name="connsiteX0" fmla="*/ 790646 w 19809604"/>
              <a:gd name="connsiteY0" fmla="*/ 0 h 11551559"/>
              <a:gd name="connsiteX1" fmla="*/ 19809604 w 19809604"/>
              <a:gd name="connsiteY1" fmla="*/ 4659929 h 11551559"/>
              <a:gd name="connsiteX2" fmla="*/ 13141413 w 19809604"/>
              <a:gd name="connsiteY2" fmla="*/ 11551559 h 11551559"/>
              <a:gd name="connsiteX3" fmla="*/ 0 w 19809604"/>
              <a:gd name="connsiteY3" fmla="*/ 8949216 h 11551559"/>
              <a:gd name="connsiteX4" fmla="*/ 790646 w 19809604"/>
              <a:gd name="connsiteY4" fmla="*/ 0 h 11551559"/>
              <a:gd name="connsiteX0" fmla="*/ 2880370 w 19809604"/>
              <a:gd name="connsiteY0" fmla="*/ 0 h 11403939"/>
              <a:gd name="connsiteX1" fmla="*/ 19809604 w 19809604"/>
              <a:gd name="connsiteY1" fmla="*/ 4512309 h 11403939"/>
              <a:gd name="connsiteX2" fmla="*/ 13141413 w 19809604"/>
              <a:gd name="connsiteY2" fmla="*/ 11403939 h 11403939"/>
              <a:gd name="connsiteX3" fmla="*/ 0 w 19809604"/>
              <a:gd name="connsiteY3" fmla="*/ 8801596 h 11403939"/>
              <a:gd name="connsiteX4" fmla="*/ 2880370 w 19809604"/>
              <a:gd name="connsiteY4" fmla="*/ 0 h 11403939"/>
              <a:gd name="connsiteX0" fmla="*/ 3058980 w 19809604"/>
              <a:gd name="connsiteY0" fmla="*/ 0 h 11364647"/>
              <a:gd name="connsiteX1" fmla="*/ 19809604 w 19809604"/>
              <a:gd name="connsiteY1" fmla="*/ 4473017 h 11364647"/>
              <a:gd name="connsiteX2" fmla="*/ 13141413 w 19809604"/>
              <a:gd name="connsiteY2" fmla="*/ 11364647 h 11364647"/>
              <a:gd name="connsiteX3" fmla="*/ 0 w 19809604"/>
              <a:gd name="connsiteY3" fmla="*/ 8762304 h 11364647"/>
              <a:gd name="connsiteX4" fmla="*/ 3058980 w 19809604"/>
              <a:gd name="connsiteY4" fmla="*/ 0 h 11364647"/>
              <a:gd name="connsiteX0" fmla="*/ 4911159 w 19809604"/>
              <a:gd name="connsiteY0" fmla="*/ 0 h 10988405"/>
              <a:gd name="connsiteX1" fmla="*/ 19809604 w 19809604"/>
              <a:gd name="connsiteY1" fmla="*/ 4096775 h 10988405"/>
              <a:gd name="connsiteX2" fmla="*/ 13141413 w 19809604"/>
              <a:gd name="connsiteY2" fmla="*/ 10988405 h 10988405"/>
              <a:gd name="connsiteX3" fmla="*/ 0 w 19809604"/>
              <a:gd name="connsiteY3" fmla="*/ 8386062 h 10988405"/>
              <a:gd name="connsiteX4" fmla="*/ 4911159 w 19809604"/>
              <a:gd name="connsiteY4" fmla="*/ 0 h 10988405"/>
              <a:gd name="connsiteX0" fmla="*/ 3669818 w 19809604"/>
              <a:gd name="connsiteY0" fmla="*/ 0 h 11729613"/>
              <a:gd name="connsiteX1" fmla="*/ 19809604 w 19809604"/>
              <a:gd name="connsiteY1" fmla="*/ 4837983 h 11729613"/>
              <a:gd name="connsiteX2" fmla="*/ 13141413 w 19809604"/>
              <a:gd name="connsiteY2" fmla="*/ 11729613 h 11729613"/>
              <a:gd name="connsiteX3" fmla="*/ 0 w 19809604"/>
              <a:gd name="connsiteY3" fmla="*/ 9127270 h 11729613"/>
              <a:gd name="connsiteX4" fmla="*/ 3669818 w 19809604"/>
              <a:gd name="connsiteY4" fmla="*/ 0 h 11729613"/>
              <a:gd name="connsiteX0" fmla="*/ 2882148 w 19809604"/>
              <a:gd name="connsiteY0" fmla="*/ 0 h 12121350"/>
              <a:gd name="connsiteX1" fmla="*/ 19809604 w 19809604"/>
              <a:gd name="connsiteY1" fmla="*/ 5229720 h 12121350"/>
              <a:gd name="connsiteX2" fmla="*/ 13141413 w 19809604"/>
              <a:gd name="connsiteY2" fmla="*/ 12121350 h 12121350"/>
              <a:gd name="connsiteX3" fmla="*/ 0 w 19809604"/>
              <a:gd name="connsiteY3" fmla="*/ 9519007 h 12121350"/>
              <a:gd name="connsiteX4" fmla="*/ 2882148 w 19809604"/>
              <a:gd name="connsiteY4" fmla="*/ 0 h 12121350"/>
              <a:gd name="connsiteX0" fmla="*/ 5866118 w 22793574"/>
              <a:gd name="connsiteY0" fmla="*/ 0 h 12121350"/>
              <a:gd name="connsiteX1" fmla="*/ 22793574 w 22793574"/>
              <a:gd name="connsiteY1" fmla="*/ 5229720 h 12121350"/>
              <a:gd name="connsiteX2" fmla="*/ 16125383 w 22793574"/>
              <a:gd name="connsiteY2" fmla="*/ 12121350 h 12121350"/>
              <a:gd name="connsiteX3" fmla="*/ 0 w 22793574"/>
              <a:gd name="connsiteY3" fmla="*/ 8612909 h 12121350"/>
              <a:gd name="connsiteX4" fmla="*/ 5866118 w 22793574"/>
              <a:gd name="connsiteY4" fmla="*/ 0 h 12121350"/>
              <a:gd name="connsiteX0" fmla="*/ 6133433 w 23060889"/>
              <a:gd name="connsiteY0" fmla="*/ 0 h 12121350"/>
              <a:gd name="connsiteX1" fmla="*/ 23060889 w 23060889"/>
              <a:gd name="connsiteY1" fmla="*/ 5229720 h 12121350"/>
              <a:gd name="connsiteX2" fmla="*/ 16392698 w 23060889"/>
              <a:gd name="connsiteY2" fmla="*/ 12121350 h 12121350"/>
              <a:gd name="connsiteX3" fmla="*/ 0 w 23060889"/>
              <a:gd name="connsiteY3" fmla="*/ 8834983 h 12121350"/>
              <a:gd name="connsiteX4" fmla="*/ 6133433 w 23060889"/>
              <a:gd name="connsiteY4" fmla="*/ 0 h 12121350"/>
              <a:gd name="connsiteX0" fmla="*/ 6133433 w 27118290"/>
              <a:gd name="connsiteY0" fmla="*/ 0 h 12121350"/>
              <a:gd name="connsiteX1" fmla="*/ 27118290 w 27118290"/>
              <a:gd name="connsiteY1" fmla="*/ 5654154 h 12121350"/>
              <a:gd name="connsiteX2" fmla="*/ 16392698 w 27118290"/>
              <a:gd name="connsiteY2" fmla="*/ 12121350 h 12121350"/>
              <a:gd name="connsiteX3" fmla="*/ 0 w 27118290"/>
              <a:gd name="connsiteY3" fmla="*/ 8834983 h 12121350"/>
              <a:gd name="connsiteX4" fmla="*/ 6133433 w 27118290"/>
              <a:gd name="connsiteY4" fmla="*/ 0 h 12121350"/>
              <a:gd name="connsiteX0" fmla="*/ 12576465 w 33561322"/>
              <a:gd name="connsiteY0" fmla="*/ 0 h 12121350"/>
              <a:gd name="connsiteX1" fmla="*/ 33561322 w 33561322"/>
              <a:gd name="connsiteY1" fmla="*/ 5654154 h 12121350"/>
              <a:gd name="connsiteX2" fmla="*/ 22835730 w 33561322"/>
              <a:gd name="connsiteY2" fmla="*/ 12121350 h 12121350"/>
              <a:gd name="connsiteX3" fmla="*/ 0 w 33561322"/>
              <a:gd name="connsiteY3" fmla="*/ 7480032 h 12121350"/>
              <a:gd name="connsiteX4" fmla="*/ 12576465 w 33561322"/>
              <a:gd name="connsiteY4" fmla="*/ 0 h 1212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61322" h="12121350">
                <a:moveTo>
                  <a:pt x="12576465" y="0"/>
                </a:moveTo>
                <a:lnTo>
                  <a:pt x="33561322" y="5654154"/>
                </a:lnTo>
                <a:lnTo>
                  <a:pt x="22835730" y="12121350"/>
                </a:lnTo>
                <a:lnTo>
                  <a:pt x="0" y="7480032"/>
                </a:lnTo>
                <a:lnTo>
                  <a:pt x="1257646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Rectangle 68">
            <a:extLst>
              <a:ext uri="{FF2B5EF4-FFF2-40B4-BE49-F238E27FC236}">
                <a16:creationId xmlns:a16="http://schemas.microsoft.com/office/drawing/2014/main" id="{57CF3C3C-D3BF-4321-9A99-692259B775CF}"/>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0" name="TextBox 69">
            <a:extLst>
              <a:ext uri="{FF2B5EF4-FFF2-40B4-BE49-F238E27FC236}">
                <a16:creationId xmlns:a16="http://schemas.microsoft.com/office/drawing/2014/main" id="{100A72A8-BAFA-4410-BDAB-681211E9050D}"/>
              </a:ext>
            </a:extLst>
          </p:cNvPr>
          <p:cNvSpPr txBox="1"/>
          <p:nvPr/>
        </p:nvSpPr>
        <p:spPr>
          <a:xfrm>
            <a:off x="3659529" y="8200278"/>
            <a:ext cx="4872942" cy="523220"/>
          </a:xfrm>
          <a:prstGeom prst="rect">
            <a:avLst/>
          </a:prstGeom>
          <a:noFill/>
        </p:spPr>
        <p:txBody>
          <a:bodyPr wrap="square" rtlCol="0">
            <a:spAutoFit/>
          </a:bodyPr>
          <a:lstStyle/>
          <a:p>
            <a:pPr algn="ctr"/>
            <a:r>
              <a:rPr lang="en-US" sz="2800" b="1">
                <a:latin typeface="Arial" panose="020B0604020202020204" pitchFamily="34" charset="0"/>
                <a:cs typeface="Arial" panose="020B0604020202020204" pitchFamily="34" charset="0"/>
              </a:rPr>
              <a:t>NỘI DUNG THUYẾT TRÌNH </a:t>
            </a:r>
            <a:endParaRPr lang="vi-VN"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3195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00E2B155-FC2E-449D-913D-3699E1A4D031}"/>
              </a:ext>
            </a:extLst>
          </p:cNvPr>
          <p:cNvSpPr txBox="1"/>
          <p:nvPr/>
        </p:nvSpPr>
        <p:spPr>
          <a:xfrm>
            <a:off x="3739242" y="544237"/>
            <a:ext cx="4713515" cy="707886"/>
          </a:xfrm>
          <a:prstGeom prst="rect">
            <a:avLst/>
          </a:prstGeom>
          <a:noFill/>
        </p:spPr>
        <p:txBody>
          <a:bodyPr wrap="square" rtlCol="0">
            <a:spAutoFit/>
          </a:bodyPr>
          <a:lstStyle/>
          <a:p>
            <a:pPr algn="ctr"/>
            <a:r>
              <a:rPr lang="en-US" sz="4000" b="1">
                <a:solidFill>
                  <a:srgbClr val="D08C34"/>
                </a:solidFill>
                <a:effectLst>
                  <a:outerShdw blurRad="50800" dist="38100" dir="5400000" algn="t" rotWithShape="0">
                    <a:prstClr val="black">
                      <a:alpha val="40000"/>
                    </a:prstClr>
                  </a:outerShdw>
                </a:effectLst>
              </a:rPr>
              <a:t>Lời cảm ơn</a:t>
            </a:r>
            <a:endParaRPr lang="vi-VN" sz="4000" b="1">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Picture 20">
            <a:extLst>
              <a:ext uri="{FF2B5EF4-FFF2-40B4-BE49-F238E27FC236}">
                <a16:creationId xmlns:a16="http://schemas.microsoft.com/office/drawing/2014/main" id="{94443920-E401-F16B-C0C5-B23F61800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624" y="1397044"/>
            <a:ext cx="2208628" cy="22086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6">
            <a:extLst>
              <a:ext uri="{FF2B5EF4-FFF2-40B4-BE49-F238E27FC236}">
                <a16:creationId xmlns:a16="http://schemas.microsoft.com/office/drawing/2014/main" id="{64E8844C-51CA-1D6D-7F2A-B601DF545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231" y="1991724"/>
            <a:ext cx="3739927" cy="373992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8">
            <a:extLst>
              <a:ext uri="{FF2B5EF4-FFF2-40B4-BE49-F238E27FC236}">
                <a16:creationId xmlns:a16="http://schemas.microsoft.com/office/drawing/2014/main" id="{19D1CE8D-2991-9C91-25BF-6B1034F0C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6446" y="2446060"/>
            <a:ext cx="3285591" cy="3285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492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8" descr="Computer free icon">
            <a:extLst>
              <a:ext uri="{FF2B5EF4-FFF2-40B4-BE49-F238E27FC236}">
                <a16:creationId xmlns:a16="http://schemas.microsoft.com/office/drawing/2014/main" id="{0BDEA43E-D12B-36F7-773B-BFAF5E7DB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960" y="1526192"/>
            <a:ext cx="4171223" cy="41712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3154BEA7-3B0C-576B-FE63-9D51979C3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3188" y="1195386"/>
            <a:ext cx="958961" cy="9589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a:extLst>
              <a:ext uri="{FF2B5EF4-FFF2-40B4-BE49-F238E27FC236}">
                <a16:creationId xmlns:a16="http://schemas.microsoft.com/office/drawing/2014/main" id="{BEE9B91E-0A91-08CF-2953-625770BFA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6654" y="2546308"/>
            <a:ext cx="1065495" cy="10654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a:extLst>
              <a:ext uri="{FF2B5EF4-FFF2-40B4-BE49-F238E27FC236}">
                <a16:creationId xmlns:a16="http://schemas.microsoft.com/office/drawing/2014/main" id="{AAFBD1AF-8F65-EA04-F4EE-0764477EA6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7023" y="4003764"/>
            <a:ext cx="1124755" cy="11247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Java - Free logo icons">
            <a:extLst>
              <a:ext uri="{FF2B5EF4-FFF2-40B4-BE49-F238E27FC236}">
                <a16:creationId xmlns:a16="http://schemas.microsoft.com/office/drawing/2014/main" id="{845E30B4-09F5-26EB-DE2C-FA82E69AEF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4797" y="2071900"/>
            <a:ext cx="1436535" cy="143653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206E0B8-5D4A-6BC0-48B2-4192C97D8A37}"/>
              </a:ext>
            </a:extLst>
          </p:cNvPr>
          <p:cNvSpPr txBox="1"/>
          <p:nvPr/>
        </p:nvSpPr>
        <p:spPr>
          <a:xfrm>
            <a:off x="3739242" y="544237"/>
            <a:ext cx="4713515" cy="707886"/>
          </a:xfrm>
          <a:prstGeom prst="rect">
            <a:avLst/>
          </a:prstGeom>
          <a:noFill/>
        </p:spPr>
        <p:txBody>
          <a:bodyPr wrap="square" rtlCol="0">
            <a:spAutoFit/>
          </a:bodyPr>
          <a:lstStyle/>
          <a:p>
            <a:pPr algn="ctr"/>
            <a:r>
              <a:rPr lang="en-US" sz="4000" b="1">
                <a:solidFill>
                  <a:srgbClr val="D08C34"/>
                </a:solidFill>
                <a:effectLst>
                  <a:outerShdw blurRad="50800" dist="38100" dir="5400000" algn="t" rotWithShape="0">
                    <a:prstClr val="black">
                      <a:alpha val="40000"/>
                    </a:prstClr>
                  </a:outerShdw>
                </a:effectLst>
              </a:rPr>
              <a:t>Mở đầu</a:t>
            </a:r>
            <a:endParaRPr lang="vi-VN" sz="4000" b="1">
              <a:solidFill>
                <a:srgbClr val="D08C34"/>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569785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00E2B155-FC2E-449D-913D-3699E1A4D031}"/>
              </a:ext>
            </a:extLst>
          </p:cNvPr>
          <p:cNvSpPr txBox="1"/>
          <p:nvPr/>
        </p:nvSpPr>
        <p:spPr>
          <a:xfrm>
            <a:off x="2510354" y="454550"/>
            <a:ext cx="7494815" cy="1015663"/>
          </a:xfrm>
          <a:prstGeom prst="rect">
            <a:avLst/>
          </a:prstGeom>
          <a:noFill/>
        </p:spPr>
        <p:txBody>
          <a:bodyPr wrap="square" rtlCol="0">
            <a:spAutoFit/>
          </a:bodyPr>
          <a:lstStyle/>
          <a:p>
            <a:pPr algn="ctr"/>
            <a:r>
              <a:rPr lang="en-US" sz="6000" b="1">
                <a:solidFill>
                  <a:srgbClr val="D08C34"/>
                </a:solidFill>
                <a:effectLst>
                  <a:outerShdw blurRad="50800" dist="38100" dir="5400000" algn="t" rotWithShape="0">
                    <a:prstClr val="black">
                      <a:alpha val="40000"/>
                    </a:prstClr>
                  </a:outerShdw>
                </a:effectLst>
              </a:rPr>
              <a:t>I. GIỚI THIỆU ĐỒ ÁN</a:t>
            </a:r>
            <a:endParaRPr lang="vi-VN" sz="6000" b="1">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80FF984C-09B7-4F51-A86D-177349C9C461}"/>
              </a:ext>
            </a:extLst>
          </p:cNvPr>
          <p:cNvSpPr txBox="1"/>
          <p:nvPr/>
        </p:nvSpPr>
        <p:spPr>
          <a:xfrm>
            <a:off x="2027853" y="1590005"/>
            <a:ext cx="8136294" cy="3326873"/>
          </a:xfrm>
          <a:prstGeom prst="rect">
            <a:avLst/>
          </a:prstGeom>
          <a:noFill/>
        </p:spPr>
        <p:txBody>
          <a:bodyPr wrap="square" rtlCol="0">
            <a:spAutoFit/>
          </a:bodyPr>
          <a:lstStyle/>
          <a:p>
            <a:pPr marL="342900" indent="-342900">
              <a:lnSpc>
                <a:spcPct val="150000"/>
              </a:lnSpc>
              <a:buAutoNum type="arabicPeriod"/>
            </a:pPr>
            <a:r>
              <a:rPr lang="en-US" sz="3600">
                <a:solidFill>
                  <a:srgbClr val="CC6600"/>
                </a:solidFill>
              </a:rPr>
              <a:t> Tổng quan</a:t>
            </a:r>
          </a:p>
          <a:p>
            <a:pPr marL="342900" indent="-342900">
              <a:lnSpc>
                <a:spcPct val="150000"/>
              </a:lnSpc>
              <a:buAutoNum type="arabicPeriod"/>
            </a:pPr>
            <a:r>
              <a:rPr lang="en-US" sz="3600">
                <a:solidFill>
                  <a:srgbClr val="CC6600"/>
                </a:solidFill>
              </a:rPr>
              <a:t> Phạm vi đồ án</a:t>
            </a:r>
          </a:p>
          <a:p>
            <a:pPr marL="342900" indent="-342900">
              <a:lnSpc>
                <a:spcPct val="150000"/>
              </a:lnSpc>
              <a:buAutoNum type="arabicPeriod"/>
            </a:pPr>
            <a:r>
              <a:rPr lang="en-US" sz="3600">
                <a:solidFill>
                  <a:srgbClr val="CC6600"/>
                </a:solidFill>
              </a:rPr>
              <a:t> Mục tiêu, sự cần thiết, lý do  chọn đề tài</a:t>
            </a:r>
          </a:p>
          <a:p>
            <a:pPr marL="342900" indent="-342900">
              <a:lnSpc>
                <a:spcPct val="150000"/>
              </a:lnSpc>
              <a:buAutoNum type="arabicPeriod"/>
            </a:pPr>
            <a:r>
              <a:rPr lang="en-US" sz="3600">
                <a:solidFill>
                  <a:srgbClr val="CC6600"/>
                </a:solidFill>
              </a:rPr>
              <a:t> Mô tả tài liệu</a:t>
            </a:r>
            <a:endParaRPr lang="vi-VN" sz="3600">
              <a:solidFill>
                <a:srgbClr val="CC6600"/>
              </a:solidFill>
            </a:endParaRPr>
          </a:p>
        </p:txBody>
      </p:sp>
      <p:grpSp>
        <p:nvGrpSpPr>
          <p:cNvPr id="9" name="Group 8">
            <a:extLst>
              <a:ext uri="{FF2B5EF4-FFF2-40B4-BE49-F238E27FC236}">
                <a16:creationId xmlns:a16="http://schemas.microsoft.com/office/drawing/2014/main" id="{648D2E3B-AC39-4678-8F5C-35AB98B103C1}"/>
              </a:ext>
            </a:extLst>
          </p:cNvPr>
          <p:cNvGrpSpPr/>
          <p:nvPr/>
        </p:nvGrpSpPr>
        <p:grpSpPr>
          <a:xfrm rot="238771">
            <a:off x="12541058" y="-623787"/>
            <a:ext cx="3686923" cy="1941911"/>
            <a:chOff x="4819650" y="3147060"/>
            <a:chExt cx="2967990" cy="1527810"/>
          </a:xfrm>
        </p:grpSpPr>
        <p:sp>
          <p:nvSpPr>
            <p:cNvPr id="10" name="Freeform: Shape 9">
              <a:extLst>
                <a:ext uri="{FF2B5EF4-FFF2-40B4-BE49-F238E27FC236}">
                  <a16:creationId xmlns:a16="http://schemas.microsoft.com/office/drawing/2014/main" id="{98B2BE0D-AEAC-4758-81E3-60151158A092}"/>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7AB096D5-4803-4731-A22B-73FCCAEEFF3E}"/>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D92B3E31-4241-4E7C-A036-8AA84002B3E6}"/>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F494C181-AFF8-4587-8B87-4B9A5BD9FAC5}"/>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B815B687-8C30-4551-A597-749927210152}"/>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F20ADD6-1B3E-4842-9826-33A820BA22BF}"/>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028" name="Picture 4">
            <a:extLst>
              <a:ext uri="{FF2B5EF4-FFF2-40B4-BE49-F238E27FC236}">
                <a16:creationId xmlns:a16="http://schemas.microsoft.com/office/drawing/2014/main" id="{14826FC1-C5F3-0E46-293C-8E1FD09F2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614" y="4236637"/>
            <a:ext cx="1906554" cy="190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218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par>
                                <p:cTn id="15" presetID="10" presetClass="entr" presetSubtype="0"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4846"/>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782079-18C0-4D98-9248-C81B52E6411E}"/>
              </a:ext>
            </a:extLst>
          </p:cNvPr>
          <p:cNvSpPr/>
          <p:nvPr/>
        </p:nvSpPr>
        <p:spPr>
          <a:xfrm>
            <a:off x="1649234" y="926275"/>
            <a:ext cx="8877782" cy="5278056"/>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2" name="Group 11">
            <a:extLst>
              <a:ext uri="{FF2B5EF4-FFF2-40B4-BE49-F238E27FC236}">
                <a16:creationId xmlns:a16="http://schemas.microsoft.com/office/drawing/2014/main" id="{86F67B69-1CAF-436A-9002-7F20DE05F9B0}"/>
              </a:ext>
            </a:extLst>
          </p:cNvPr>
          <p:cNvGrpSpPr/>
          <p:nvPr/>
        </p:nvGrpSpPr>
        <p:grpSpPr>
          <a:xfrm rot="238771">
            <a:off x="8913938" y="724098"/>
            <a:ext cx="3686923" cy="1941911"/>
            <a:chOff x="4819650" y="3147060"/>
            <a:chExt cx="2967990" cy="1527810"/>
          </a:xfrm>
        </p:grpSpPr>
        <p:sp>
          <p:nvSpPr>
            <p:cNvPr id="6" name="Freeform: Shape 5">
              <a:extLst>
                <a:ext uri="{FF2B5EF4-FFF2-40B4-BE49-F238E27FC236}">
                  <a16:creationId xmlns:a16="http://schemas.microsoft.com/office/drawing/2014/main" id="{39364B50-B492-4940-B94A-C33AD7558590}"/>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Freeform: Shape 6">
              <a:extLst>
                <a:ext uri="{FF2B5EF4-FFF2-40B4-BE49-F238E27FC236}">
                  <a16:creationId xmlns:a16="http://schemas.microsoft.com/office/drawing/2014/main" id="{3378B503-6581-491D-8475-B6D315D90446}"/>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Freeform: Shape 7">
              <a:extLst>
                <a:ext uri="{FF2B5EF4-FFF2-40B4-BE49-F238E27FC236}">
                  <a16:creationId xmlns:a16="http://schemas.microsoft.com/office/drawing/2014/main" id="{756B80B3-21E8-4190-8F8F-F3E49B284959}"/>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EB6735E3-6747-4493-8B2F-E36EEC43C09A}"/>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6AA3FFFB-6A81-4DD7-B24B-52F109B9C493}"/>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574C5F10-45FE-4B7C-89DA-173F7AAA54FE}"/>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Freeform: Shape 13">
            <a:extLst>
              <a:ext uri="{FF2B5EF4-FFF2-40B4-BE49-F238E27FC236}">
                <a16:creationId xmlns:a16="http://schemas.microsoft.com/office/drawing/2014/main" id="{775AD538-830C-4CFF-A362-3B6FD4A545F8}"/>
              </a:ext>
            </a:extLst>
          </p:cNvPr>
          <p:cNvSpPr/>
          <p:nvPr/>
        </p:nvSpPr>
        <p:spPr>
          <a:xfrm rot="20858813">
            <a:off x="-440943" y="2151650"/>
            <a:ext cx="9714431" cy="2210207"/>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382886 w 9382886"/>
              <a:gd name="connsiteY0" fmla="*/ 973463 h 1819283"/>
              <a:gd name="connsiteX1" fmla="*/ 9346691 w 9382886"/>
              <a:gd name="connsiteY1" fmla="*/ 899168 h 1819283"/>
              <a:gd name="connsiteX2" fmla="*/ 13 w 9382886"/>
              <a:gd name="connsiteY2" fmla="*/ 0 h 1819283"/>
              <a:gd name="connsiteX3" fmla="*/ 642746 w 9382886"/>
              <a:gd name="connsiteY3" fmla="*/ 1819283 h 1819283"/>
              <a:gd name="connsiteX4" fmla="*/ 9339706 w 9382886"/>
              <a:gd name="connsiteY4" fmla="*/ 1073158 h 1819283"/>
              <a:gd name="connsiteX5" fmla="*/ 9382886 w 9382886"/>
              <a:gd name="connsiteY5" fmla="*/ 973463 h 1819283"/>
              <a:gd name="connsiteX0" fmla="*/ 9714431 w 9714431"/>
              <a:gd name="connsiteY0" fmla="*/ 973463 h 2210207"/>
              <a:gd name="connsiteX1" fmla="*/ 9678236 w 9714431"/>
              <a:gd name="connsiteY1" fmla="*/ 899168 h 2210207"/>
              <a:gd name="connsiteX2" fmla="*/ 331558 w 9714431"/>
              <a:gd name="connsiteY2" fmla="*/ 0 h 2210207"/>
              <a:gd name="connsiteX3" fmla="*/ 0 w 9714431"/>
              <a:gd name="connsiteY3" fmla="*/ 2210207 h 2210207"/>
              <a:gd name="connsiteX4" fmla="*/ 9671251 w 9714431"/>
              <a:gd name="connsiteY4" fmla="*/ 1073158 h 2210207"/>
              <a:gd name="connsiteX5" fmla="*/ 9714431 w 9714431"/>
              <a:gd name="connsiteY5" fmla="*/ 973463 h 2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4431" h="2210207">
                <a:moveTo>
                  <a:pt x="9714431" y="973463"/>
                </a:moveTo>
                <a:lnTo>
                  <a:pt x="9678236" y="899168"/>
                </a:lnTo>
                <a:lnTo>
                  <a:pt x="331558" y="0"/>
                </a:lnTo>
                <a:cubicBezTo>
                  <a:pt x="328171" y="463973"/>
                  <a:pt x="3387" y="1746234"/>
                  <a:pt x="0" y="2210207"/>
                </a:cubicBezTo>
                <a:lnTo>
                  <a:pt x="9671251" y="1073158"/>
                </a:lnTo>
                <a:cubicBezTo>
                  <a:pt x="9714854" y="1010081"/>
                  <a:pt x="9697498" y="1019395"/>
                  <a:pt x="9714431" y="973463"/>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reeform: Shape 14">
            <a:extLst>
              <a:ext uri="{FF2B5EF4-FFF2-40B4-BE49-F238E27FC236}">
                <a16:creationId xmlns:a16="http://schemas.microsoft.com/office/drawing/2014/main" id="{84646BE6-4553-4B87-83BD-ADCD608F28E8}"/>
              </a:ext>
            </a:extLst>
          </p:cNvPr>
          <p:cNvSpPr/>
          <p:nvPr/>
        </p:nvSpPr>
        <p:spPr>
          <a:xfrm rot="20858813">
            <a:off x="-373444" y="2934518"/>
            <a:ext cx="10701570" cy="1873784"/>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695188 w 9695188"/>
              <a:gd name="connsiteY0" fmla="*/ 861060 h 1706880"/>
              <a:gd name="connsiteX1" fmla="*/ 9658993 w 9695188"/>
              <a:gd name="connsiteY1" fmla="*/ 786765 h 1706880"/>
              <a:gd name="connsiteX2" fmla="*/ 8 w 9695188"/>
              <a:gd name="connsiteY2" fmla="*/ 0 h 1706880"/>
              <a:gd name="connsiteX3" fmla="*/ 955048 w 9695188"/>
              <a:gd name="connsiteY3" fmla="*/ 1706880 h 1706880"/>
              <a:gd name="connsiteX4" fmla="*/ 9652008 w 9695188"/>
              <a:gd name="connsiteY4" fmla="*/ 960755 h 1706880"/>
              <a:gd name="connsiteX5" fmla="*/ 9695188 w 9695188"/>
              <a:gd name="connsiteY5" fmla="*/ 861060 h 1706880"/>
              <a:gd name="connsiteX0" fmla="*/ 9695630 w 9695630"/>
              <a:gd name="connsiteY0" fmla="*/ 861060 h 2103120"/>
              <a:gd name="connsiteX1" fmla="*/ 9659435 w 9695630"/>
              <a:gd name="connsiteY1" fmla="*/ 786765 h 2103120"/>
              <a:gd name="connsiteX2" fmla="*/ 450 w 9695630"/>
              <a:gd name="connsiteY2" fmla="*/ 0 h 2103120"/>
              <a:gd name="connsiteX3" fmla="*/ 10610 w 9695630"/>
              <a:gd name="connsiteY3" fmla="*/ 2103120 h 2103120"/>
              <a:gd name="connsiteX4" fmla="*/ 9652450 w 9695630"/>
              <a:gd name="connsiteY4" fmla="*/ 960755 h 2103120"/>
              <a:gd name="connsiteX5" fmla="*/ 9695630 w 9695630"/>
              <a:gd name="connsiteY5" fmla="*/ 861060 h 2103120"/>
              <a:gd name="connsiteX0" fmla="*/ 9685998 w 9685998"/>
              <a:gd name="connsiteY0" fmla="*/ 139700 h 1381760"/>
              <a:gd name="connsiteX1" fmla="*/ 9649803 w 9685998"/>
              <a:gd name="connsiteY1" fmla="*/ 65405 h 1381760"/>
              <a:gd name="connsiteX2" fmla="*/ 978 w 9685998"/>
              <a:gd name="connsiteY2" fmla="*/ 0 h 1381760"/>
              <a:gd name="connsiteX3" fmla="*/ 978 w 9685998"/>
              <a:gd name="connsiteY3" fmla="*/ 1381760 h 1381760"/>
              <a:gd name="connsiteX4" fmla="*/ 9642818 w 9685998"/>
              <a:gd name="connsiteY4" fmla="*/ 239395 h 1381760"/>
              <a:gd name="connsiteX5" fmla="*/ 9685998 w 9685998"/>
              <a:gd name="connsiteY5" fmla="*/ 139700 h 1381760"/>
              <a:gd name="connsiteX0" fmla="*/ 10279003 w 10279003"/>
              <a:gd name="connsiteY0" fmla="*/ 134573 h 1376633"/>
              <a:gd name="connsiteX1" fmla="*/ 10242808 w 10279003"/>
              <a:gd name="connsiteY1" fmla="*/ 60278 h 1376633"/>
              <a:gd name="connsiteX2" fmla="*/ 14 w 10279003"/>
              <a:gd name="connsiteY2" fmla="*/ 0 h 1376633"/>
              <a:gd name="connsiteX3" fmla="*/ 593983 w 10279003"/>
              <a:gd name="connsiteY3" fmla="*/ 1376633 h 1376633"/>
              <a:gd name="connsiteX4" fmla="*/ 10235823 w 10279003"/>
              <a:gd name="connsiteY4" fmla="*/ 234268 h 1376633"/>
              <a:gd name="connsiteX5" fmla="*/ 10279003 w 10279003"/>
              <a:gd name="connsiteY5" fmla="*/ 134573 h 1376633"/>
              <a:gd name="connsiteX0" fmla="*/ 10701570 w 10701570"/>
              <a:gd name="connsiteY0" fmla="*/ 134573 h 1934062"/>
              <a:gd name="connsiteX1" fmla="*/ 10665375 w 10701570"/>
              <a:gd name="connsiteY1" fmla="*/ 60278 h 1934062"/>
              <a:gd name="connsiteX2" fmla="*/ 422581 w 10701570"/>
              <a:gd name="connsiteY2" fmla="*/ 0 h 1934062"/>
              <a:gd name="connsiteX3" fmla="*/ 0 w 10701570"/>
              <a:gd name="connsiteY3" fmla="*/ 1934062 h 1934062"/>
              <a:gd name="connsiteX4" fmla="*/ 10658390 w 10701570"/>
              <a:gd name="connsiteY4" fmla="*/ 234268 h 1934062"/>
              <a:gd name="connsiteX5" fmla="*/ 10701570 w 10701570"/>
              <a:gd name="connsiteY5" fmla="*/ 134573 h 1934062"/>
              <a:gd name="connsiteX0" fmla="*/ 10701570 w 10701570"/>
              <a:gd name="connsiteY0" fmla="*/ 568228 h 2367717"/>
              <a:gd name="connsiteX1" fmla="*/ 10665375 w 10701570"/>
              <a:gd name="connsiteY1" fmla="*/ 493933 h 2367717"/>
              <a:gd name="connsiteX2" fmla="*/ 247134 w 10701570"/>
              <a:gd name="connsiteY2" fmla="*/ 0 h 2367717"/>
              <a:gd name="connsiteX3" fmla="*/ 0 w 10701570"/>
              <a:gd name="connsiteY3" fmla="*/ 2367717 h 2367717"/>
              <a:gd name="connsiteX4" fmla="*/ 10658390 w 10701570"/>
              <a:gd name="connsiteY4" fmla="*/ 667923 h 2367717"/>
              <a:gd name="connsiteX5" fmla="*/ 10701570 w 10701570"/>
              <a:gd name="connsiteY5" fmla="*/ 568228 h 2367717"/>
              <a:gd name="connsiteX0" fmla="*/ 10701570 w 10701570"/>
              <a:gd name="connsiteY0" fmla="*/ 74295 h 1873784"/>
              <a:gd name="connsiteX1" fmla="*/ 10665375 w 10701570"/>
              <a:gd name="connsiteY1" fmla="*/ 0 h 1873784"/>
              <a:gd name="connsiteX2" fmla="*/ 122902 w 10701570"/>
              <a:gd name="connsiteY2" fmla="*/ 343838 h 1873784"/>
              <a:gd name="connsiteX3" fmla="*/ 0 w 10701570"/>
              <a:gd name="connsiteY3" fmla="*/ 1873784 h 1873784"/>
              <a:gd name="connsiteX4" fmla="*/ 10658390 w 10701570"/>
              <a:gd name="connsiteY4" fmla="*/ 173990 h 1873784"/>
              <a:gd name="connsiteX5" fmla="*/ 10701570 w 10701570"/>
              <a:gd name="connsiteY5" fmla="*/ 74295 h 18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1570" h="1873784">
                <a:moveTo>
                  <a:pt x="10701570" y="74295"/>
                </a:moveTo>
                <a:lnTo>
                  <a:pt x="10665375" y="0"/>
                </a:lnTo>
                <a:lnTo>
                  <a:pt x="122902" y="343838"/>
                </a:lnTo>
                <a:cubicBezTo>
                  <a:pt x="119515" y="807811"/>
                  <a:pt x="3387" y="1409811"/>
                  <a:pt x="0" y="1873784"/>
                </a:cubicBezTo>
                <a:lnTo>
                  <a:pt x="10658390" y="173990"/>
                </a:lnTo>
                <a:cubicBezTo>
                  <a:pt x="10701993" y="110913"/>
                  <a:pt x="10684637" y="120227"/>
                  <a:pt x="10701570" y="74295"/>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1A9EFD7-C0BD-4C0A-9C9E-0D44DD082D00}"/>
              </a:ext>
            </a:extLst>
          </p:cNvPr>
          <p:cNvSpPr/>
          <p:nvPr/>
        </p:nvSpPr>
        <p:spPr>
          <a:xfrm>
            <a:off x="0" y="286111"/>
            <a:ext cx="12192000" cy="129461"/>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8449F50E-5B1F-409C-9A1B-63A6856E9A2A}"/>
              </a:ext>
            </a:extLst>
          </p:cNvPr>
          <p:cNvSpPr/>
          <p:nvPr/>
        </p:nvSpPr>
        <p:spPr>
          <a:xfrm>
            <a:off x="1" y="6396310"/>
            <a:ext cx="12192000" cy="15994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22C43DCE-A24E-4E70-A416-A588237C2B60}"/>
              </a:ext>
            </a:extLst>
          </p:cNvPr>
          <p:cNvSpPr txBox="1"/>
          <p:nvPr/>
        </p:nvSpPr>
        <p:spPr>
          <a:xfrm rot="20660315">
            <a:off x="1069095" y="2920781"/>
            <a:ext cx="6077751" cy="1107996"/>
          </a:xfrm>
          <a:prstGeom prst="rect">
            <a:avLst/>
          </a:prstGeom>
          <a:noFill/>
        </p:spPr>
        <p:txBody>
          <a:bodyPr wrap="square" rtlCol="0">
            <a:spAutoFit/>
          </a:bodyPr>
          <a:lstStyle/>
          <a:p>
            <a:pPr algn="ctr"/>
            <a:r>
              <a:rPr lang="en-US" sz="6600" b="1">
                <a:solidFill>
                  <a:srgbClr val="E7D2B5"/>
                </a:solidFill>
              </a:rPr>
              <a:t>TỔNG QUAN</a:t>
            </a:r>
            <a:endParaRPr lang="vi-VN" sz="6600" b="1">
              <a:solidFill>
                <a:srgbClr val="E7D2B5"/>
              </a:solidFill>
            </a:endParaRPr>
          </a:p>
        </p:txBody>
      </p:sp>
    </p:spTree>
    <p:extLst>
      <p:ext uri="{BB962C8B-B14F-4D97-AF65-F5344CB8AC3E}">
        <p14:creationId xmlns:p14="http://schemas.microsoft.com/office/powerpoint/2010/main" val="122165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xit" presetSubtype="0" fill="hold" grpId="1" nodeType="withEffect">
                                  <p:stCondLst>
                                    <p:cond delay="20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grpId="1" nodeType="withEffect">
                                  <p:stCondLst>
                                    <p:cond delay="20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ntr" presetSubtype="0" fill="hold" grpId="2" nodeType="withEffect">
                                  <p:stCondLst>
                                    <p:cond delay="4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2" nodeType="withEffect">
                                  <p:stCondLst>
                                    <p:cond delay="40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grpId="3" nodeType="withEffect">
                                  <p:stCondLst>
                                    <p:cond delay="60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3" nodeType="withEffect">
                                  <p:stCondLst>
                                    <p:cond delay="60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grpId="4" nodeType="withEffect">
                                  <p:stCondLst>
                                    <p:cond delay="80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4" nodeType="withEffect">
                                  <p:stCondLst>
                                    <p:cond delay="80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80"/>
                                  </p:iterate>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5" grpId="0" animBg="1"/>
      <p:bldP spid="15" grpId="1" animBg="1"/>
      <p:bldP spid="15" grpId="2" animBg="1"/>
      <p:bldP spid="15" grpId="3" animBg="1"/>
      <p:bldP spid="15" grpId="4"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4846"/>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782079-18C0-4D98-9248-C81B52E6411E}"/>
              </a:ext>
            </a:extLst>
          </p:cNvPr>
          <p:cNvSpPr/>
          <p:nvPr/>
        </p:nvSpPr>
        <p:spPr>
          <a:xfrm>
            <a:off x="1649234" y="926275"/>
            <a:ext cx="8877782" cy="5278056"/>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2" name="Group 11">
            <a:extLst>
              <a:ext uri="{FF2B5EF4-FFF2-40B4-BE49-F238E27FC236}">
                <a16:creationId xmlns:a16="http://schemas.microsoft.com/office/drawing/2014/main" id="{86F67B69-1CAF-436A-9002-7F20DE05F9B0}"/>
              </a:ext>
            </a:extLst>
          </p:cNvPr>
          <p:cNvGrpSpPr/>
          <p:nvPr/>
        </p:nvGrpSpPr>
        <p:grpSpPr>
          <a:xfrm rot="1124810">
            <a:off x="8813022" y="-194119"/>
            <a:ext cx="3686923" cy="1941911"/>
            <a:chOff x="4819650" y="3147060"/>
            <a:chExt cx="2967990" cy="1527810"/>
          </a:xfrm>
        </p:grpSpPr>
        <p:sp>
          <p:nvSpPr>
            <p:cNvPr id="6" name="Freeform: Shape 5">
              <a:extLst>
                <a:ext uri="{FF2B5EF4-FFF2-40B4-BE49-F238E27FC236}">
                  <a16:creationId xmlns:a16="http://schemas.microsoft.com/office/drawing/2014/main" id="{39364B50-B492-4940-B94A-C33AD7558590}"/>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Freeform: Shape 6">
              <a:extLst>
                <a:ext uri="{FF2B5EF4-FFF2-40B4-BE49-F238E27FC236}">
                  <a16:creationId xmlns:a16="http://schemas.microsoft.com/office/drawing/2014/main" id="{3378B503-6581-491D-8475-B6D315D90446}"/>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Freeform: Shape 7">
              <a:extLst>
                <a:ext uri="{FF2B5EF4-FFF2-40B4-BE49-F238E27FC236}">
                  <a16:creationId xmlns:a16="http://schemas.microsoft.com/office/drawing/2014/main" id="{756B80B3-21E8-4190-8F8F-F3E49B284959}"/>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EB6735E3-6747-4493-8B2F-E36EEC43C09A}"/>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6AA3FFFB-6A81-4DD7-B24B-52F109B9C493}"/>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574C5F10-45FE-4B7C-89DA-173F7AAA54FE}"/>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Freeform: Shape 13">
            <a:extLst>
              <a:ext uri="{FF2B5EF4-FFF2-40B4-BE49-F238E27FC236}">
                <a16:creationId xmlns:a16="http://schemas.microsoft.com/office/drawing/2014/main" id="{775AD538-830C-4CFF-A362-3B6FD4A545F8}"/>
              </a:ext>
            </a:extLst>
          </p:cNvPr>
          <p:cNvSpPr/>
          <p:nvPr/>
        </p:nvSpPr>
        <p:spPr>
          <a:xfrm rot="21396259">
            <a:off x="-744232" y="66203"/>
            <a:ext cx="9714431" cy="2210207"/>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382886 w 9382886"/>
              <a:gd name="connsiteY0" fmla="*/ 973463 h 1819283"/>
              <a:gd name="connsiteX1" fmla="*/ 9346691 w 9382886"/>
              <a:gd name="connsiteY1" fmla="*/ 899168 h 1819283"/>
              <a:gd name="connsiteX2" fmla="*/ 13 w 9382886"/>
              <a:gd name="connsiteY2" fmla="*/ 0 h 1819283"/>
              <a:gd name="connsiteX3" fmla="*/ 642746 w 9382886"/>
              <a:gd name="connsiteY3" fmla="*/ 1819283 h 1819283"/>
              <a:gd name="connsiteX4" fmla="*/ 9339706 w 9382886"/>
              <a:gd name="connsiteY4" fmla="*/ 1073158 h 1819283"/>
              <a:gd name="connsiteX5" fmla="*/ 9382886 w 9382886"/>
              <a:gd name="connsiteY5" fmla="*/ 973463 h 1819283"/>
              <a:gd name="connsiteX0" fmla="*/ 9714431 w 9714431"/>
              <a:gd name="connsiteY0" fmla="*/ 973463 h 2210207"/>
              <a:gd name="connsiteX1" fmla="*/ 9678236 w 9714431"/>
              <a:gd name="connsiteY1" fmla="*/ 899168 h 2210207"/>
              <a:gd name="connsiteX2" fmla="*/ 331558 w 9714431"/>
              <a:gd name="connsiteY2" fmla="*/ 0 h 2210207"/>
              <a:gd name="connsiteX3" fmla="*/ 0 w 9714431"/>
              <a:gd name="connsiteY3" fmla="*/ 2210207 h 2210207"/>
              <a:gd name="connsiteX4" fmla="*/ 9671251 w 9714431"/>
              <a:gd name="connsiteY4" fmla="*/ 1073158 h 2210207"/>
              <a:gd name="connsiteX5" fmla="*/ 9714431 w 9714431"/>
              <a:gd name="connsiteY5" fmla="*/ 973463 h 2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4431" h="2210207">
                <a:moveTo>
                  <a:pt x="9714431" y="973463"/>
                </a:moveTo>
                <a:lnTo>
                  <a:pt x="9678236" y="899168"/>
                </a:lnTo>
                <a:lnTo>
                  <a:pt x="331558" y="0"/>
                </a:lnTo>
                <a:cubicBezTo>
                  <a:pt x="328171" y="463973"/>
                  <a:pt x="3387" y="1746234"/>
                  <a:pt x="0" y="2210207"/>
                </a:cubicBezTo>
                <a:lnTo>
                  <a:pt x="9671251" y="1073158"/>
                </a:lnTo>
                <a:cubicBezTo>
                  <a:pt x="9714854" y="1010081"/>
                  <a:pt x="9697498" y="1019395"/>
                  <a:pt x="9714431" y="973463"/>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reeform: Shape 14">
            <a:extLst>
              <a:ext uri="{FF2B5EF4-FFF2-40B4-BE49-F238E27FC236}">
                <a16:creationId xmlns:a16="http://schemas.microsoft.com/office/drawing/2014/main" id="{84646BE6-4553-4B87-83BD-ADCD608F28E8}"/>
              </a:ext>
            </a:extLst>
          </p:cNvPr>
          <p:cNvSpPr/>
          <p:nvPr/>
        </p:nvSpPr>
        <p:spPr>
          <a:xfrm rot="203988">
            <a:off x="-885374" y="372715"/>
            <a:ext cx="10701570" cy="1873784"/>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695188 w 9695188"/>
              <a:gd name="connsiteY0" fmla="*/ 861060 h 1706880"/>
              <a:gd name="connsiteX1" fmla="*/ 9658993 w 9695188"/>
              <a:gd name="connsiteY1" fmla="*/ 786765 h 1706880"/>
              <a:gd name="connsiteX2" fmla="*/ 8 w 9695188"/>
              <a:gd name="connsiteY2" fmla="*/ 0 h 1706880"/>
              <a:gd name="connsiteX3" fmla="*/ 955048 w 9695188"/>
              <a:gd name="connsiteY3" fmla="*/ 1706880 h 1706880"/>
              <a:gd name="connsiteX4" fmla="*/ 9652008 w 9695188"/>
              <a:gd name="connsiteY4" fmla="*/ 960755 h 1706880"/>
              <a:gd name="connsiteX5" fmla="*/ 9695188 w 9695188"/>
              <a:gd name="connsiteY5" fmla="*/ 861060 h 1706880"/>
              <a:gd name="connsiteX0" fmla="*/ 9695630 w 9695630"/>
              <a:gd name="connsiteY0" fmla="*/ 861060 h 2103120"/>
              <a:gd name="connsiteX1" fmla="*/ 9659435 w 9695630"/>
              <a:gd name="connsiteY1" fmla="*/ 786765 h 2103120"/>
              <a:gd name="connsiteX2" fmla="*/ 450 w 9695630"/>
              <a:gd name="connsiteY2" fmla="*/ 0 h 2103120"/>
              <a:gd name="connsiteX3" fmla="*/ 10610 w 9695630"/>
              <a:gd name="connsiteY3" fmla="*/ 2103120 h 2103120"/>
              <a:gd name="connsiteX4" fmla="*/ 9652450 w 9695630"/>
              <a:gd name="connsiteY4" fmla="*/ 960755 h 2103120"/>
              <a:gd name="connsiteX5" fmla="*/ 9695630 w 9695630"/>
              <a:gd name="connsiteY5" fmla="*/ 861060 h 2103120"/>
              <a:gd name="connsiteX0" fmla="*/ 9685998 w 9685998"/>
              <a:gd name="connsiteY0" fmla="*/ 139700 h 1381760"/>
              <a:gd name="connsiteX1" fmla="*/ 9649803 w 9685998"/>
              <a:gd name="connsiteY1" fmla="*/ 65405 h 1381760"/>
              <a:gd name="connsiteX2" fmla="*/ 978 w 9685998"/>
              <a:gd name="connsiteY2" fmla="*/ 0 h 1381760"/>
              <a:gd name="connsiteX3" fmla="*/ 978 w 9685998"/>
              <a:gd name="connsiteY3" fmla="*/ 1381760 h 1381760"/>
              <a:gd name="connsiteX4" fmla="*/ 9642818 w 9685998"/>
              <a:gd name="connsiteY4" fmla="*/ 239395 h 1381760"/>
              <a:gd name="connsiteX5" fmla="*/ 9685998 w 9685998"/>
              <a:gd name="connsiteY5" fmla="*/ 139700 h 1381760"/>
              <a:gd name="connsiteX0" fmla="*/ 10279003 w 10279003"/>
              <a:gd name="connsiteY0" fmla="*/ 134573 h 1376633"/>
              <a:gd name="connsiteX1" fmla="*/ 10242808 w 10279003"/>
              <a:gd name="connsiteY1" fmla="*/ 60278 h 1376633"/>
              <a:gd name="connsiteX2" fmla="*/ 14 w 10279003"/>
              <a:gd name="connsiteY2" fmla="*/ 0 h 1376633"/>
              <a:gd name="connsiteX3" fmla="*/ 593983 w 10279003"/>
              <a:gd name="connsiteY3" fmla="*/ 1376633 h 1376633"/>
              <a:gd name="connsiteX4" fmla="*/ 10235823 w 10279003"/>
              <a:gd name="connsiteY4" fmla="*/ 234268 h 1376633"/>
              <a:gd name="connsiteX5" fmla="*/ 10279003 w 10279003"/>
              <a:gd name="connsiteY5" fmla="*/ 134573 h 1376633"/>
              <a:gd name="connsiteX0" fmla="*/ 10701570 w 10701570"/>
              <a:gd name="connsiteY0" fmla="*/ 134573 h 1934062"/>
              <a:gd name="connsiteX1" fmla="*/ 10665375 w 10701570"/>
              <a:gd name="connsiteY1" fmla="*/ 60278 h 1934062"/>
              <a:gd name="connsiteX2" fmla="*/ 422581 w 10701570"/>
              <a:gd name="connsiteY2" fmla="*/ 0 h 1934062"/>
              <a:gd name="connsiteX3" fmla="*/ 0 w 10701570"/>
              <a:gd name="connsiteY3" fmla="*/ 1934062 h 1934062"/>
              <a:gd name="connsiteX4" fmla="*/ 10658390 w 10701570"/>
              <a:gd name="connsiteY4" fmla="*/ 234268 h 1934062"/>
              <a:gd name="connsiteX5" fmla="*/ 10701570 w 10701570"/>
              <a:gd name="connsiteY5" fmla="*/ 134573 h 1934062"/>
              <a:gd name="connsiteX0" fmla="*/ 10701570 w 10701570"/>
              <a:gd name="connsiteY0" fmla="*/ 568228 h 2367717"/>
              <a:gd name="connsiteX1" fmla="*/ 10665375 w 10701570"/>
              <a:gd name="connsiteY1" fmla="*/ 493933 h 2367717"/>
              <a:gd name="connsiteX2" fmla="*/ 247134 w 10701570"/>
              <a:gd name="connsiteY2" fmla="*/ 0 h 2367717"/>
              <a:gd name="connsiteX3" fmla="*/ 0 w 10701570"/>
              <a:gd name="connsiteY3" fmla="*/ 2367717 h 2367717"/>
              <a:gd name="connsiteX4" fmla="*/ 10658390 w 10701570"/>
              <a:gd name="connsiteY4" fmla="*/ 667923 h 2367717"/>
              <a:gd name="connsiteX5" fmla="*/ 10701570 w 10701570"/>
              <a:gd name="connsiteY5" fmla="*/ 568228 h 2367717"/>
              <a:gd name="connsiteX0" fmla="*/ 10701570 w 10701570"/>
              <a:gd name="connsiteY0" fmla="*/ 74295 h 1873784"/>
              <a:gd name="connsiteX1" fmla="*/ 10665375 w 10701570"/>
              <a:gd name="connsiteY1" fmla="*/ 0 h 1873784"/>
              <a:gd name="connsiteX2" fmla="*/ 122902 w 10701570"/>
              <a:gd name="connsiteY2" fmla="*/ 343838 h 1873784"/>
              <a:gd name="connsiteX3" fmla="*/ 0 w 10701570"/>
              <a:gd name="connsiteY3" fmla="*/ 1873784 h 1873784"/>
              <a:gd name="connsiteX4" fmla="*/ 10658390 w 10701570"/>
              <a:gd name="connsiteY4" fmla="*/ 173990 h 1873784"/>
              <a:gd name="connsiteX5" fmla="*/ 10701570 w 10701570"/>
              <a:gd name="connsiteY5" fmla="*/ 74295 h 18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1570" h="1873784">
                <a:moveTo>
                  <a:pt x="10701570" y="74295"/>
                </a:moveTo>
                <a:lnTo>
                  <a:pt x="10665375" y="0"/>
                </a:lnTo>
                <a:lnTo>
                  <a:pt x="122902" y="343838"/>
                </a:lnTo>
                <a:cubicBezTo>
                  <a:pt x="119515" y="807811"/>
                  <a:pt x="3387" y="1409811"/>
                  <a:pt x="0" y="1873784"/>
                </a:cubicBezTo>
                <a:lnTo>
                  <a:pt x="10658390" y="173990"/>
                </a:lnTo>
                <a:cubicBezTo>
                  <a:pt x="10701993" y="110913"/>
                  <a:pt x="10684637" y="120227"/>
                  <a:pt x="10701570" y="74295"/>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1A9EFD7-C0BD-4C0A-9C9E-0D44DD082D00}"/>
              </a:ext>
            </a:extLst>
          </p:cNvPr>
          <p:cNvSpPr/>
          <p:nvPr/>
        </p:nvSpPr>
        <p:spPr>
          <a:xfrm>
            <a:off x="0" y="-445280"/>
            <a:ext cx="12192000" cy="129461"/>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8449F50E-5B1F-409C-9A1B-63A6856E9A2A}"/>
              </a:ext>
            </a:extLst>
          </p:cNvPr>
          <p:cNvSpPr/>
          <p:nvPr/>
        </p:nvSpPr>
        <p:spPr>
          <a:xfrm>
            <a:off x="2281" y="7446425"/>
            <a:ext cx="12192000" cy="15994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22C43DCE-A24E-4E70-A416-A588237C2B60}"/>
              </a:ext>
            </a:extLst>
          </p:cNvPr>
          <p:cNvSpPr txBox="1"/>
          <p:nvPr/>
        </p:nvSpPr>
        <p:spPr>
          <a:xfrm>
            <a:off x="-336095" y="449810"/>
            <a:ext cx="6077751" cy="1107996"/>
          </a:xfrm>
          <a:prstGeom prst="rect">
            <a:avLst/>
          </a:prstGeom>
          <a:noFill/>
        </p:spPr>
        <p:txBody>
          <a:bodyPr wrap="square" rtlCol="0">
            <a:spAutoFit/>
          </a:bodyPr>
          <a:lstStyle/>
          <a:p>
            <a:pPr algn="ctr"/>
            <a:r>
              <a:rPr lang="en-US" sz="6600" b="1">
                <a:solidFill>
                  <a:srgbClr val="E7D2B5"/>
                </a:solidFill>
              </a:rPr>
              <a:t>TỔNG QUAN</a:t>
            </a:r>
            <a:endParaRPr lang="vi-VN" sz="6600" b="1">
              <a:solidFill>
                <a:srgbClr val="E7D2B5"/>
              </a:solidFill>
            </a:endParaRPr>
          </a:p>
        </p:txBody>
      </p:sp>
      <p:sp>
        <p:nvSpPr>
          <p:cNvPr id="19" name="TextBox 18">
            <a:extLst>
              <a:ext uri="{FF2B5EF4-FFF2-40B4-BE49-F238E27FC236}">
                <a16:creationId xmlns:a16="http://schemas.microsoft.com/office/drawing/2014/main" id="{DB6B7C3A-8F5D-4B05-AAB7-10EF37738369}"/>
              </a:ext>
            </a:extLst>
          </p:cNvPr>
          <p:cNvSpPr txBox="1"/>
          <p:nvPr/>
        </p:nvSpPr>
        <p:spPr>
          <a:xfrm>
            <a:off x="1916014" y="2577126"/>
            <a:ext cx="3991300" cy="3108543"/>
          </a:xfrm>
          <a:prstGeom prst="rect">
            <a:avLst/>
          </a:prstGeom>
          <a:noFill/>
        </p:spPr>
        <p:txBody>
          <a:bodyPr wrap="square" rtlCol="0">
            <a:spAutoFit/>
          </a:bodyPr>
          <a:lstStyle/>
          <a:p>
            <a:pPr algn="just"/>
            <a:r>
              <a:rPr lang="vi-VN" sz="2800">
                <a:solidFill>
                  <a:srgbClr val="DA8D2C"/>
                </a:solidFill>
              </a:rPr>
              <a:t>Kết quả của dự án là một sản phẩm ứng dụng quản lý kho sách, được áp dụng cho các kho sách truyền thống cần được tối ưu hóa và có hệ thống rõ ràng.</a:t>
            </a:r>
          </a:p>
        </p:txBody>
      </p:sp>
      <p:grpSp>
        <p:nvGrpSpPr>
          <p:cNvPr id="23" name="Group 22">
            <a:extLst>
              <a:ext uri="{FF2B5EF4-FFF2-40B4-BE49-F238E27FC236}">
                <a16:creationId xmlns:a16="http://schemas.microsoft.com/office/drawing/2014/main" id="{32577394-56A1-4F0F-8E6D-6FF6138774F5}"/>
              </a:ext>
            </a:extLst>
          </p:cNvPr>
          <p:cNvGrpSpPr/>
          <p:nvPr/>
        </p:nvGrpSpPr>
        <p:grpSpPr>
          <a:xfrm>
            <a:off x="9230477" y="-5059680"/>
            <a:ext cx="2566416" cy="4415121"/>
            <a:chOff x="4724400" y="0"/>
            <a:chExt cx="2566416" cy="4415121"/>
          </a:xfrm>
        </p:grpSpPr>
        <p:cxnSp>
          <p:nvCxnSpPr>
            <p:cNvPr id="24" name="Straight Connector 23">
              <a:extLst>
                <a:ext uri="{FF2B5EF4-FFF2-40B4-BE49-F238E27FC236}">
                  <a16:creationId xmlns:a16="http://schemas.microsoft.com/office/drawing/2014/main" id="{6DA1F205-F557-48BC-A033-A21278A8D295}"/>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F6A759-74FD-46FC-BF5F-64B6F0871282}"/>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25CBC8-9ABA-4B00-A178-4CB73E5B1BFF}"/>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ADAFD84C-C106-4F48-A884-AB6B6B50CA6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7C98C1E2-E643-4751-81DA-1398B192E5AB}"/>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9" name="Group 28">
            <a:extLst>
              <a:ext uri="{FF2B5EF4-FFF2-40B4-BE49-F238E27FC236}">
                <a16:creationId xmlns:a16="http://schemas.microsoft.com/office/drawing/2014/main" id="{8AA79654-FDA8-4EA7-A74B-64F326E6D0D0}"/>
              </a:ext>
            </a:extLst>
          </p:cNvPr>
          <p:cNvGrpSpPr/>
          <p:nvPr/>
        </p:nvGrpSpPr>
        <p:grpSpPr>
          <a:xfrm>
            <a:off x="210901" y="-9936480"/>
            <a:ext cx="3610363" cy="6338484"/>
            <a:chOff x="226141" y="0"/>
            <a:chExt cx="3610363" cy="6338484"/>
          </a:xfrm>
        </p:grpSpPr>
        <p:grpSp>
          <p:nvGrpSpPr>
            <p:cNvPr id="30" name="Group 29">
              <a:extLst>
                <a:ext uri="{FF2B5EF4-FFF2-40B4-BE49-F238E27FC236}">
                  <a16:creationId xmlns:a16="http://schemas.microsoft.com/office/drawing/2014/main" id="{32A01741-697B-4DA9-8F43-F4D082A23C2E}"/>
                </a:ext>
              </a:extLst>
            </p:cNvPr>
            <p:cNvGrpSpPr/>
            <p:nvPr/>
          </p:nvGrpSpPr>
          <p:grpSpPr>
            <a:xfrm>
              <a:off x="226141" y="0"/>
              <a:ext cx="3610363" cy="6338484"/>
              <a:chOff x="4724400" y="0"/>
              <a:chExt cx="2566416" cy="4415121"/>
            </a:xfrm>
          </p:grpSpPr>
          <p:cxnSp>
            <p:nvCxnSpPr>
              <p:cNvPr id="34" name="Straight Connector 33">
                <a:extLst>
                  <a:ext uri="{FF2B5EF4-FFF2-40B4-BE49-F238E27FC236}">
                    <a16:creationId xmlns:a16="http://schemas.microsoft.com/office/drawing/2014/main" id="{1424E811-DED8-40B1-ABA4-9AE2AE5253D4}"/>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3E6AE3-A4FE-4919-9E66-6092050AA1F2}"/>
                  </a:ext>
                </a:extLst>
              </p:cNvPr>
              <p:cNvCxnSpPr>
                <a:cxnSpLocks/>
                <a:stCxn id="3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4F9390-42BB-4576-A3F7-B63BB8AA4D6E}"/>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51E78657-BD8C-4683-BB59-4C4FDCFD15D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Freeform: Shape 37">
                <a:extLst>
                  <a:ext uri="{FF2B5EF4-FFF2-40B4-BE49-F238E27FC236}">
                    <a16:creationId xmlns:a16="http://schemas.microsoft.com/office/drawing/2014/main" id="{714F3A87-B969-4C6F-BC79-A5279A5A012D}"/>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9F606AF8-4F37-439A-B4CF-0523099F58E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DB73413-9247-49C8-85A6-F8E2FC4EA0D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0CFAE2FF-5A8E-4AAE-BC23-0F47853D21A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39" name="TextBox 38">
            <a:extLst>
              <a:ext uri="{FF2B5EF4-FFF2-40B4-BE49-F238E27FC236}">
                <a16:creationId xmlns:a16="http://schemas.microsoft.com/office/drawing/2014/main" id="{EBB242D7-8E97-46EE-AFB9-65ED95FB9A98}"/>
              </a:ext>
            </a:extLst>
          </p:cNvPr>
          <p:cNvSpPr txBox="1"/>
          <p:nvPr/>
        </p:nvSpPr>
        <p:spPr>
          <a:xfrm>
            <a:off x="3099509" y="9878713"/>
            <a:ext cx="6077751" cy="1107996"/>
          </a:xfrm>
          <a:prstGeom prst="rect">
            <a:avLst/>
          </a:prstGeom>
          <a:noFill/>
        </p:spPr>
        <p:txBody>
          <a:bodyPr wrap="square" rtlCol="0">
            <a:spAutoFit/>
          </a:bodyPr>
          <a:lstStyle/>
          <a:p>
            <a:pPr algn="ctr"/>
            <a:r>
              <a:rPr lang="vi-VN" sz="6600" b="1">
                <a:solidFill>
                  <a:srgbClr val="E7D2B5"/>
                </a:solidFill>
              </a:rPr>
              <a:t>NỘI DUNG 2</a:t>
            </a:r>
          </a:p>
        </p:txBody>
      </p:sp>
      <p:sp>
        <p:nvSpPr>
          <p:cNvPr id="40" name="TextBox 39">
            <a:extLst>
              <a:ext uri="{FF2B5EF4-FFF2-40B4-BE49-F238E27FC236}">
                <a16:creationId xmlns:a16="http://schemas.microsoft.com/office/drawing/2014/main" id="{51EE2788-20FE-4B5B-B23B-9E5E2C874A02}"/>
              </a:ext>
            </a:extLst>
          </p:cNvPr>
          <p:cNvSpPr txBox="1"/>
          <p:nvPr/>
        </p:nvSpPr>
        <p:spPr>
          <a:xfrm>
            <a:off x="3115195" y="12973169"/>
            <a:ext cx="6077751" cy="461665"/>
          </a:xfrm>
          <a:prstGeom prst="rect">
            <a:avLst/>
          </a:prstGeom>
          <a:noFill/>
        </p:spPr>
        <p:txBody>
          <a:bodyPr wrap="square" rtlCol="0">
            <a:spAutoFit/>
          </a:bodyPr>
          <a:lstStyle/>
          <a:p>
            <a:pPr algn="ctr"/>
            <a:r>
              <a:rPr lang="vi-VN" sz="2400">
                <a:solidFill>
                  <a:srgbClr val="E7D2B5"/>
                </a:solidFill>
              </a:rPr>
              <a:t>Ghi chú nội dung 2</a:t>
            </a:r>
          </a:p>
        </p:txBody>
      </p:sp>
      <p:pic>
        <p:nvPicPr>
          <p:cNvPr id="3074" name="Picture 2">
            <a:extLst>
              <a:ext uri="{FF2B5EF4-FFF2-40B4-BE49-F238E27FC236}">
                <a16:creationId xmlns:a16="http://schemas.microsoft.com/office/drawing/2014/main" id="{3BD7F5A5-1761-7763-B014-506D22514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6136" y="2427990"/>
            <a:ext cx="3038521" cy="303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54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D2B3D"/>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FEBC51C-DA1E-46A9-A948-D7BC87F27E03}"/>
              </a:ext>
            </a:extLst>
          </p:cNvPr>
          <p:cNvSpPr/>
          <p:nvPr/>
        </p:nvSpPr>
        <p:spPr>
          <a:xfrm>
            <a:off x="1649234" y="926275"/>
            <a:ext cx="8877782" cy="5278056"/>
          </a:xfrm>
          <a:prstGeom prst="rect">
            <a:avLst/>
          </a:prstGeom>
          <a:solidFill>
            <a:srgbClr val="16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0" name="Group 19">
            <a:extLst>
              <a:ext uri="{FF2B5EF4-FFF2-40B4-BE49-F238E27FC236}">
                <a16:creationId xmlns:a16="http://schemas.microsoft.com/office/drawing/2014/main" id="{4A7EEA4E-4467-4430-B59F-150AF2400E2F}"/>
              </a:ext>
            </a:extLst>
          </p:cNvPr>
          <p:cNvGrpSpPr/>
          <p:nvPr/>
        </p:nvGrpSpPr>
        <p:grpSpPr>
          <a:xfrm>
            <a:off x="9230477" y="0"/>
            <a:ext cx="2566416" cy="4415121"/>
            <a:chOff x="4724400" y="0"/>
            <a:chExt cx="2566416" cy="4415121"/>
          </a:xfrm>
        </p:grpSpPr>
        <p:cxnSp>
          <p:nvCxnSpPr>
            <p:cNvPr id="11" name="Straight Connector 10">
              <a:extLst>
                <a:ext uri="{FF2B5EF4-FFF2-40B4-BE49-F238E27FC236}">
                  <a16:creationId xmlns:a16="http://schemas.microsoft.com/office/drawing/2014/main" id="{9C2BF997-EFE9-4D2E-AE8C-1132492E99CE}"/>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57F93-210F-4976-8363-ABB7BFE25D0A}"/>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5AD099-D106-4AA8-BAC8-7400F03A96E2}"/>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03E56A76-2D2A-4277-8A88-A526EC1CD30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70262BD0-7E9A-4903-9BD6-97583319CA74}"/>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4" name="Group 33">
            <a:extLst>
              <a:ext uri="{FF2B5EF4-FFF2-40B4-BE49-F238E27FC236}">
                <a16:creationId xmlns:a16="http://schemas.microsoft.com/office/drawing/2014/main" id="{7B77E4E7-BBDC-4C10-AB51-BD758385D785}"/>
              </a:ext>
            </a:extLst>
          </p:cNvPr>
          <p:cNvGrpSpPr/>
          <p:nvPr/>
        </p:nvGrpSpPr>
        <p:grpSpPr>
          <a:xfrm>
            <a:off x="210901" y="0"/>
            <a:ext cx="3610363" cy="6338484"/>
            <a:chOff x="226141" y="0"/>
            <a:chExt cx="3610363" cy="6338484"/>
          </a:xfrm>
        </p:grpSpPr>
        <p:grpSp>
          <p:nvGrpSpPr>
            <p:cNvPr id="23" name="Group 22">
              <a:extLst>
                <a:ext uri="{FF2B5EF4-FFF2-40B4-BE49-F238E27FC236}">
                  <a16:creationId xmlns:a16="http://schemas.microsoft.com/office/drawing/2014/main" id="{72FC974C-ACED-4A65-9E1C-66B6A3C7DCFE}"/>
                </a:ext>
              </a:extLst>
            </p:cNvPr>
            <p:cNvGrpSpPr/>
            <p:nvPr/>
          </p:nvGrpSpPr>
          <p:grpSpPr>
            <a:xfrm>
              <a:off x="226141" y="0"/>
              <a:ext cx="3610363" cy="6338484"/>
              <a:chOff x="4724400" y="0"/>
              <a:chExt cx="2566416" cy="4415121"/>
            </a:xfrm>
          </p:grpSpPr>
          <p:cxnSp>
            <p:nvCxnSpPr>
              <p:cNvPr id="24" name="Straight Connector 23">
                <a:extLst>
                  <a:ext uri="{FF2B5EF4-FFF2-40B4-BE49-F238E27FC236}">
                    <a16:creationId xmlns:a16="http://schemas.microsoft.com/office/drawing/2014/main" id="{C5A8EE62-C0A1-4213-9E0F-010FB4FBAC4F}"/>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C8B5B3-18D2-48C4-A2CE-0802E4534F89}"/>
                  </a:ext>
                </a:extLst>
              </p:cNvPr>
              <p:cNvCxnSpPr>
                <a:cxnSpLocks/>
                <a:stCxn id="2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2C8F02-FF75-43D2-8C60-821BDF1D4F26}"/>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E94C4249-70C3-44A6-A68C-BF8B0B1B078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FB1978D2-6FBA-41E4-BBEA-D4CB985FEE7A}"/>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616E0623-3831-470F-85DC-D546DE5046C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18C629C-D966-4305-B7AE-83DF1810032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5CC194EF-172E-4133-8670-29B1F77FEEF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40" name="TextBox 39">
            <a:extLst>
              <a:ext uri="{FF2B5EF4-FFF2-40B4-BE49-F238E27FC236}">
                <a16:creationId xmlns:a16="http://schemas.microsoft.com/office/drawing/2014/main" id="{BBB35AEC-F394-482C-9511-4F1C465C3A08}"/>
              </a:ext>
            </a:extLst>
          </p:cNvPr>
          <p:cNvSpPr txBox="1"/>
          <p:nvPr/>
        </p:nvSpPr>
        <p:spPr>
          <a:xfrm>
            <a:off x="3099509" y="2297991"/>
            <a:ext cx="6077751" cy="1107996"/>
          </a:xfrm>
          <a:prstGeom prst="rect">
            <a:avLst/>
          </a:prstGeom>
          <a:noFill/>
        </p:spPr>
        <p:txBody>
          <a:bodyPr wrap="square" rtlCol="0">
            <a:spAutoFit/>
          </a:bodyPr>
          <a:lstStyle/>
          <a:p>
            <a:pPr algn="ctr"/>
            <a:r>
              <a:rPr lang="en-US" sz="6600" b="1">
                <a:solidFill>
                  <a:srgbClr val="E7D2B5"/>
                </a:solidFill>
              </a:rPr>
              <a:t>PHẠM VI ĐỒ ÁN</a:t>
            </a:r>
            <a:endParaRPr lang="vi-VN" sz="6600" b="1">
              <a:solidFill>
                <a:srgbClr val="E7D2B5"/>
              </a:solidFill>
            </a:endParaRPr>
          </a:p>
        </p:txBody>
      </p:sp>
      <p:grpSp>
        <p:nvGrpSpPr>
          <p:cNvPr id="63" name="Group 62">
            <a:extLst>
              <a:ext uri="{FF2B5EF4-FFF2-40B4-BE49-F238E27FC236}">
                <a16:creationId xmlns:a16="http://schemas.microsoft.com/office/drawing/2014/main" id="{4191C0C7-CFF2-4150-9504-892489FE65AC}"/>
              </a:ext>
            </a:extLst>
          </p:cNvPr>
          <p:cNvGrpSpPr/>
          <p:nvPr/>
        </p:nvGrpSpPr>
        <p:grpSpPr>
          <a:xfrm flipH="1">
            <a:off x="6471919" y="0"/>
            <a:ext cx="4896703" cy="6858000"/>
            <a:chOff x="4231640" y="1798320"/>
            <a:chExt cx="2508347" cy="4692698"/>
          </a:xfrm>
          <a:solidFill>
            <a:srgbClr val="2D2B3D">
              <a:alpha val="0"/>
            </a:srgbClr>
          </a:solidFill>
        </p:grpSpPr>
        <p:sp>
          <p:nvSpPr>
            <p:cNvPr id="64" name="Freeform: Shape 63">
              <a:extLst>
                <a:ext uri="{FF2B5EF4-FFF2-40B4-BE49-F238E27FC236}">
                  <a16:creationId xmlns:a16="http://schemas.microsoft.com/office/drawing/2014/main" id="{E81AEDB8-FE63-4AFF-B089-BC92259E195D}"/>
                </a:ext>
              </a:extLst>
            </p:cNvPr>
            <p:cNvSpPr/>
            <p:nvPr/>
          </p:nvSpPr>
          <p:spPr>
            <a:xfrm>
              <a:off x="5071110" y="1798320"/>
              <a:ext cx="887730" cy="1158240"/>
            </a:xfrm>
            <a:custGeom>
              <a:avLst/>
              <a:gdLst>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7730" h="1158240">
                  <a:moveTo>
                    <a:pt x="0" y="320040"/>
                  </a:moveTo>
                  <a:lnTo>
                    <a:pt x="3810" y="232410"/>
                  </a:lnTo>
                  <a:lnTo>
                    <a:pt x="34290" y="224790"/>
                  </a:lnTo>
                  <a:lnTo>
                    <a:pt x="121920" y="358140"/>
                  </a:lnTo>
                  <a:lnTo>
                    <a:pt x="114300" y="198120"/>
                  </a:lnTo>
                  <a:lnTo>
                    <a:pt x="148590" y="163830"/>
                  </a:lnTo>
                  <a:lnTo>
                    <a:pt x="217170" y="220980"/>
                  </a:lnTo>
                  <a:lnTo>
                    <a:pt x="281940" y="274320"/>
                  </a:lnTo>
                  <a:lnTo>
                    <a:pt x="426720" y="259080"/>
                  </a:lnTo>
                  <a:lnTo>
                    <a:pt x="567690" y="179070"/>
                  </a:lnTo>
                  <a:lnTo>
                    <a:pt x="621030" y="30480"/>
                  </a:lnTo>
                  <a:lnTo>
                    <a:pt x="681990" y="0"/>
                  </a:lnTo>
                  <a:lnTo>
                    <a:pt x="731520" y="0"/>
                  </a:lnTo>
                  <a:lnTo>
                    <a:pt x="739140" y="293370"/>
                  </a:lnTo>
                  <a:lnTo>
                    <a:pt x="834390" y="361950"/>
                  </a:lnTo>
                  <a:lnTo>
                    <a:pt x="800100" y="411480"/>
                  </a:lnTo>
                  <a:lnTo>
                    <a:pt x="720090" y="384810"/>
                  </a:lnTo>
                  <a:lnTo>
                    <a:pt x="621030" y="430530"/>
                  </a:lnTo>
                  <a:lnTo>
                    <a:pt x="598170" y="487680"/>
                  </a:lnTo>
                  <a:lnTo>
                    <a:pt x="739140" y="518160"/>
                  </a:lnTo>
                  <a:lnTo>
                    <a:pt x="762000" y="567690"/>
                  </a:lnTo>
                  <a:lnTo>
                    <a:pt x="807720" y="609600"/>
                  </a:lnTo>
                  <a:lnTo>
                    <a:pt x="769620" y="632460"/>
                  </a:lnTo>
                  <a:lnTo>
                    <a:pt x="701040" y="624840"/>
                  </a:lnTo>
                  <a:lnTo>
                    <a:pt x="556260" y="762000"/>
                  </a:lnTo>
                  <a:lnTo>
                    <a:pt x="758190" y="723900"/>
                  </a:lnTo>
                  <a:lnTo>
                    <a:pt x="887730" y="784860"/>
                  </a:lnTo>
                  <a:lnTo>
                    <a:pt x="693420" y="826770"/>
                  </a:lnTo>
                  <a:lnTo>
                    <a:pt x="662940" y="899160"/>
                  </a:lnTo>
                  <a:cubicBezTo>
                    <a:pt x="707390" y="904240"/>
                    <a:pt x="751840" y="890270"/>
                    <a:pt x="796290" y="914400"/>
                  </a:cubicBezTo>
                  <a:lnTo>
                    <a:pt x="838200" y="1135380"/>
                  </a:lnTo>
                  <a:lnTo>
                    <a:pt x="769620" y="1158240"/>
                  </a:lnTo>
                  <a:cubicBezTo>
                    <a:pt x="629920" y="1069340"/>
                    <a:pt x="528320" y="1022350"/>
                    <a:pt x="392430" y="960120"/>
                  </a:cubicBezTo>
                  <a:lnTo>
                    <a:pt x="224790" y="758190"/>
                  </a:lnTo>
                  <a:lnTo>
                    <a:pt x="190500" y="758190"/>
                  </a:lnTo>
                  <a:lnTo>
                    <a:pt x="53340" y="579120"/>
                  </a:lnTo>
                  <a:lnTo>
                    <a:pt x="0" y="3200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65" name="Group 64">
              <a:extLst>
                <a:ext uri="{FF2B5EF4-FFF2-40B4-BE49-F238E27FC236}">
                  <a16:creationId xmlns:a16="http://schemas.microsoft.com/office/drawing/2014/main" id="{B76E6AB3-4F4B-45BF-B8B8-4A1F8EC09374}"/>
                </a:ext>
              </a:extLst>
            </p:cNvPr>
            <p:cNvGrpSpPr/>
            <p:nvPr/>
          </p:nvGrpSpPr>
          <p:grpSpPr>
            <a:xfrm>
              <a:off x="5203795" y="2770014"/>
              <a:ext cx="1536192" cy="3721004"/>
              <a:chOff x="6839492" y="2771236"/>
              <a:chExt cx="1536192" cy="3721004"/>
            </a:xfrm>
            <a:grpFill/>
          </p:grpSpPr>
          <p:sp>
            <p:nvSpPr>
              <p:cNvPr id="73" name="Freeform: Shape 72">
                <a:extLst>
                  <a:ext uri="{FF2B5EF4-FFF2-40B4-BE49-F238E27FC236}">
                    <a16:creationId xmlns:a16="http://schemas.microsoft.com/office/drawing/2014/main" id="{62DD9342-EE2C-4C6D-98B8-10678D466892}"/>
                  </a:ext>
                </a:extLst>
              </p:cNvPr>
              <p:cNvSpPr/>
              <p:nvPr/>
            </p:nvSpPr>
            <p:spPr>
              <a:xfrm>
                <a:off x="6839492" y="2771236"/>
                <a:ext cx="1536192" cy="3718560"/>
              </a:xfrm>
              <a:custGeom>
                <a:avLst/>
                <a:gdLst>
                  <a:gd name="connsiteX0" fmla="*/ 262128 w 1536192"/>
                  <a:gd name="connsiteY0" fmla="*/ 0 h 3718560"/>
                  <a:gd name="connsiteX1" fmla="*/ 304800 w 1536192"/>
                  <a:gd name="connsiteY1" fmla="*/ 249936 h 3718560"/>
                  <a:gd name="connsiteX2" fmla="*/ 158496 w 1536192"/>
                  <a:gd name="connsiteY2" fmla="*/ 591312 h 3718560"/>
                  <a:gd name="connsiteX3" fmla="*/ 60960 w 1536192"/>
                  <a:gd name="connsiteY3" fmla="*/ 829056 h 3718560"/>
                  <a:gd name="connsiteX4" fmla="*/ 0 w 1536192"/>
                  <a:gd name="connsiteY4" fmla="*/ 1377696 h 3718560"/>
                  <a:gd name="connsiteX5" fmla="*/ 54864 w 1536192"/>
                  <a:gd name="connsiteY5" fmla="*/ 2164080 h 3718560"/>
                  <a:gd name="connsiteX6" fmla="*/ 207264 w 1536192"/>
                  <a:gd name="connsiteY6" fmla="*/ 2840736 h 3718560"/>
                  <a:gd name="connsiteX7" fmla="*/ 457200 w 1536192"/>
                  <a:gd name="connsiteY7" fmla="*/ 3462528 h 3718560"/>
                  <a:gd name="connsiteX8" fmla="*/ 579120 w 1536192"/>
                  <a:gd name="connsiteY8" fmla="*/ 3718560 h 3718560"/>
                  <a:gd name="connsiteX9" fmla="*/ 1042416 w 1536192"/>
                  <a:gd name="connsiteY9" fmla="*/ 3712464 h 3718560"/>
                  <a:gd name="connsiteX10" fmla="*/ 1420368 w 1536192"/>
                  <a:gd name="connsiteY10" fmla="*/ 2499360 h 3718560"/>
                  <a:gd name="connsiteX11" fmla="*/ 1536192 w 1536192"/>
                  <a:gd name="connsiteY11" fmla="*/ 1481328 h 3718560"/>
                  <a:gd name="connsiteX12" fmla="*/ 1536192 w 1536192"/>
                  <a:gd name="connsiteY12" fmla="*/ 481584 h 3718560"/>
                  <a:gd name="connsiteX13" fmla="*/ 1426464 w 1536192"/>
                  <a:gd name="connsiteY13" fmla="*/ 231648 h 3718560"/>
                  <a:gd name="connsiteX14" fmla="*/ 1286256 w 1536192"/>
                  <a:gd name="connsiteY14" fmla="*/ 188976 h 3718560"/>
                  <a:gd name="connsiteX15" fmla="*/ 1341120 w 1536192"/>
                  <a:gd name="connsiteY15" fmla="*/ 371856 h 3718560"/>
                  <a:gd name="connsiteX16" fmla="*/ 1194816 w 1536192"/>
                  <a:gd name="connsiteY16" fmla="*/ 633984 h 3718560"/>
                  <a:gd name="connsiteX17" fmla="*/ 932688 w 1536192"/>
                  <a:gd name="connsiteY17" fmla="*/ 847344 h 3718560"/>
                  <a:gd name="connsiteX18" fmla="*/ 524256 w 1536192"/>
                  <a:gd name="connsiteY18" fmla="*/ 475488 h 3718560"/>
                  <a:gd name="connsiteX19" fmla="*/ 316992 w 1536192"/>
                  <a:gd name="connsiteY19" fmla="*/ 85344 h 3718560"/>
                  <a:gd name="connsiteX20" fmla="*/ 262128 w 1536192"/>
                  <a:gd name="connsiteY20" fmla="*/ 0 h 37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192" h="3718560">
                    <a:moveTo>
                      <a:pt x="262128" y="0"/>
                    </a:moveTo>
                    <a:lnTo>
                      <a:pt x="304800" y="249936"/>
                    </a:lnTo>
                    <a:lnTo>
                      <a:pt x="158496" y="591312"/>
                    </a:lnTo>
                    <a:lnTo>
                      <a:pt x="60960" y="829056"/>
                    </a:lnTo>
                    <a:lnTo>
                      <a:pt x="0" y="1377696"/>
                    </a:lnTo>
                    <a:lnTo>
                      <a:pt x="54864" y="2164080"/>
                    </a:lnTo>
                    <a:lnTo>
                      <a:pt x="207264" y="2840736"/>
                    </a:lnTo>
                    <a:lnTo>
                      <a:pt x="457200" y="3462528"/>
                    </a:lnTo>
                    <a:lnTo>
                      <a:pt x="579120" y="3718560"/>
                    </a:lnTo>
                    <a:lnTo>
                      <a:pt x="1042416" y="3712464"/>
                    </a:lnTo>
                    <a:lnTo>
                      <a:pt x="1420368" y="2499360"/>
                    </a:lnTo>
                    <a:lnTo>
                      <a:pt x="1536192" y="1481328"/>
                    </a:lnTo>
                    <a:lnTo>
                      <a:pt x="1536192" y="481584"/>
                    </a:lnTo>
                    <a:lnTo>
                      <a:pt x="1426464" y="231648"/>
                    </a:lnTo>
                    <a:lnTo>
                      <a:pt x="1286256" y="188976"/>
                    </a:lnTo>
                    <a:lnTo>
                      <a:pt x="1341120" y="371856"/>
                    </a:lnTo>
                    <a:lnTo>
                      <a:pt x="1194816" y="633984"/>
                    </a:lnTo>
                    <a:lnTo>
                      <a:pt x="932688" y="847344"/>
                    </a:lnTo>
                    <a:lnTo>
                      <a:pt x="524256" y="475488"/>
                    </a:lnTo>
                    <a:lnTo>
                      <a:pt x="316992" y="85344"/>
                    </a:lnTo>
                    <a:lnTo>
                      <a:pt x="26212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Freeform: Shape 73">
                <a:extLst>
                  <a:ext uri="{FF2B5EF4-FFF2-40B4-BE49-F238E27FC236}">
                    <a16:creationId xmlns:a16="http://schemas.microsoft.com/office/drawing/2014/main" id="{C1734C92-F19F-490F-B4D7-743DD58ED1F8}"/>
                  </a:ext>
                </a:extLst>
              </p:cNvPr>
              <p:cNvSpPr/>
              <p:nvPr/>
            </p:nvSpPr>
            <p:spPr>
              <a:xfrm>
                <a:off x="7288544" y="3694176"/>
                <a:ext cx="731520" cy="2798064"/>
              </a:xfrm>
              <a:custGeom>
                <a:avLst/>
                <a:gdLst>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6083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2115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 h="2798064">
                    <a:moveTo>
                      <a:pt x="115824" y="195072"/>
                    </a:moveTo>
                    <a:lnTo>
                      <a:pt x="310896" y="0"/>
                    </a:lnTo>
                    <a:lnTo>
                      <a:pt x="438912" y="12192"/>
                    </a:lnTo>
                    <a:lnTo>
                      <a:pt x="633984" y="201168"/>
                    </a:lnTo>
                    <a:lnTo>
                      <a:pt x="505968" y="548640"/>
                    </a:lnTo>
                    <a:lnTo>
                      <a:pt x="731520" y="2310384"/>
                    </a:lnTo>
                    <a:lnTo>
                      <a:pt x="595122" y="2798064"/>
                    </a:lnTo>
                    <a:lnTo>
                      <a:pt x="121158" y="2785872"/>
                    </a:lnTo>
                    <a:lnTo>
                      <a:pt x="0" y="2505456"/>
                    </a:lnTo>
                    <a:lnTo>
                      <a:pt x="231648" y="512064"/>
                    </a:lnTo>
                    <a:lnTo>
                      <a:pt x="115824" y="1950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66" name="Group 65">
              <a:extLst>
                <a:ext uri="{FF2B5EF4-FFF2-40B4-BE49-F238E27FC236}">
                  <a16:creationId xmlns:a16="http://schemas.microsoft.com/office/drawing/2014/main" id="{1D4BB8E0-75BD-42F2-970C-7A6C36354678}"/>
                </a:ext>
              </a:extLst>
            </p:cNvPr>
            <p:cNvGrpSpPr/>
            <p:nvPr/>
          </p:nvGrpSpPr>
          <p:grpSpPr>
            <a:xfrm>
              <a:off x="4231640" y="2108200"/>
              <a:ext cx="985520" cy="2669359"/>
              <a:chOff x="4231640" y="2108200"/>
              <a:chExt cx="985520" cy="2669359"/>
            </a:xfrm>
            <a:grpFill/>
          </p:grpSpPr>
          <p:sp>
            <p:nvSpPr>
              <p:cNvPr id="67" name="Freeform: Shape 66">
                <a:extLst>
                  <a:ext uri="{FF2B5EF4-FFF2-40B4-BE49-F238E27FC236}">
                    <a16:creationId xmlns:a16="http://schemas.microsoft.com/office/drawing/2014/main" id="{DDC6871D-B634-4F0C-8E4D-1F0BE0C81CC3}"/>
                  </a:ext>
                </a:extLst>
              </p:cNvPr>
              <p:cNvSpPr/>
              <p:nvPr/>
            </p:nvSpPr>
            <p:spPr>
              <a:xfrm>
                <a:off x="4271792" y="2108200"/>
                <a:ext cx="665968" cy="2669359"/>
              </a:xfrm>
              <a:custGeom>
                <a:avLst/>
                <a:gdLst>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10668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0668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488 w 665968"/>
                  <a:gd name="connsiteY0" fmla="*/ 441960 h 2669359"/>
                  <a:gd name="connsiteX1" fmla="*/ 488 w 665968"/>
                  <a:gd name="connsiteY1" fmla="*/ 132080 h 2669359"/>
                  <a:gd name="connsiteX2" fmla="*/ 112248 w 665968"/>
                  <a:gd name="connsiteY2" fmla="*/ 5080 h 2669359"/>
                  <a:gd name="connsiteX3" fmla="*/ 320528 w 665968"/>
                  <a:gd name="connsiteY3" fmla="*/ 0 h 2669359"/>
                  <a:gd name="connsiteX4" fmla="*/ 488168 w 665968"/>
                  <a:gd name="connsiteY4" fmla="*/ 167640 h 2669359"/>
                  <a:gd name="connsiteX5" fmla="*/ 533888 w 665968"/>
                  <a:gd name="connsiteY5" fmla="*/ 355600 h 2669359"/>
                  <a:gd name="connsiteX6" fmla="*/ 574528 w 665968"/>
                  <a:gd name="connsiteY6" fmla="*/ 614680 h 2669359"/>
                  <a:gd name="connsiteX7" fmla="*/ 538968 w 665968"/>
                  <a:gd name="connsiteY7" fmla="*/ 716280 h 2669359"/>
                  <a:gd name="connsiteX8" fmla="*/ 645648 w 665968"/>
                  <a:gd name="connsiteY8" fmla="*/ 787400 h 2669359"/>
                  <a:gd name="connsiteX9" fmla="*/ 655808 w 665968"/>
                  <a:gd name="connsiteY9" fmla="*/ 1391920 h 2669359"/>
                  <a:gd name="connsiteX10" fmla="*/ 655808 w 665968"/>
                  <a:gd name="connsiteY10" fmla="*/ 1569720 h 2669359"/>
                  <a:gd name="connsiteX11" fmla="*/ 665968 w 665968"/>
                  <a:gd name="connsiteY11" fmla="*/ 2514600 h 2669359"/>
                  <a:gd name="connsiteX12" fmla="*/ 452608 w 665968"/>
                  <a:gd name="connsiteY12" fmla="*/ 2656840 h 2669359"/>
                  <a:gd name="connsiteX13" fmla="*/ 320528 w 665968"/>
                  <a:gd name="connsiteY13" fmla="*/ 2661920 h 2669359"/>
                  <a:gd name="connsiteX14" fmla="*/ 163048 w 665968"/>
                  <a:gd name="connsiteY14" fmla="*/ 2580640 h 2669359"/>
                  <a:gd name="connsiteX15" fmla="*/ 117328 w 665968"/>
                  <a:gd name="connsiteY15" fmla="*/ 2509520 h 2669359"/>
                  <a:gd name="connsiteX16" fmla="*/ 102088 w 665968"/>
                  <a:gd name="connsiteY16" fmla="*/ 1163320 h 2669359"/>
                  <a:gd name="connsiteX17" fmla="*/ 244328 w 665968"/>
                  <a:gd name="connsiteY17" fmla="*/ 1163320 h 2669359"/>
                  <a:gd name="connsiteX18" fmla="*/ 229088 w 665968"/>
                  <a:gd name="connsiteY18" fmla="*/ 955040 h 2669359"/>
                  <a:gd name="connsiteX19" fmla="*/ 117328 w 665968"/>
                  <a:gd name="connsiteY19" fmla="*/ 873760 h 2669359"/>
                  <a:gd name="connsiteX20" fmla="*/ 66528 w 665968"/>
                  <a:gd name="connsiteY20" fmla="*/ 772160 h 2669359"/>
                  <a:gd name="connsiteX21" fmla="*/ 56368 w 665968"/>
                  <a:gd name="connsiteY21" fmla="*/ 599440 h 2669359"/>
                  <a:gd name="connsiteX22" fmla="*/ 488 w 665968"/>
                  <a:gd name="connsiteY22" fmla="*/ 441960 h 266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65968" h="2669359">
                    <a:moveTo>
                      <a:pt x="488" y="441960"/>
                    </a:moveTo>
                    <a:cubicBezTo>
                      <a:pt x="2181" y="342053"/>
                      <a:pt x="-1205" y="231987"/>
                      <a:pt x="488" y="132080"/>
                    </a:cubicBezTo>
                    <a:lnTo>
                      <a:pt x="112248" y="5080"/>
                    </a:lnTo>
                    <a:lnTo>
                      <a:pt x="320528" y="0"/>
                    </a:lnTo>
                    <a:cubicBezTo>
                      <a:pt x="422128" y="35560"/>
                      <a:pt x="417048" y="91440"/>
                      <a:pt x="488168" y="167640"/>
                    </a:cubicBezTo>
                    <a:lnTo>
                      <a:pt x="533888" y="355600"/>
                    </a:lnTo>
                    <a:lnTo>
                      <a:pt x="574528" y="614680"/>
                    </a:lnTo>
                    <a:lnTo>
                      <a:pt x="538968" y="716280"/>
                    </a:lnTo>
                    <a:lnTo>
                      <a:pt x="645648" y="787400"/>
                    </a:lnTo>
                    <a:lnTo>
                      <a:pt x="655808" y="1391920"/>
                    </a:lnTo>
                    <a:lnTo>
                      <a:pt x="655808" y="1569720"/>
                    </a:lnTo>
                    <a:lnTo>
                      <a:pt x="665968" y="2514600"/>
                    </a:lnTo>
                    <a:cubicBezTo>
                      <a:pt x="594848" y="2562013"/>
                      <a:pt x="544048" y="2634827"/>
                      <a:pt x="452608" y="2656840"/>
                    </a:cubicBezTo>
                    <a:cubicBezTo>
                      <a:pt x="408581" y="2658533"/>
                      <a:pt x="359475" y="2680547"/>
                      <a:pt x="320528" y="2661920"/>
                    </a:cubicBezTo>
                    <a:cubicBezTo>
                      <a:pt x="257875" y="2660227"/>
                      <a:pt x="215541" y="2607733"/>
                      <a:pt x="163048" y="2580640"/>
                    </a:cubicBezTo>
                    <a:lnTo>
                      <a:pt x="117328" y="2509520"/>
                    </a:lnTo>
                    <a:lnTo>
                      <a:pt x="102088" y="1163320"/>
                    </a:lnTo>
                    <a:lnTo>
                      <a:pt x="244328" y="1163320"/>
                    </a:lnTo>
                    <a:lnTo>
                      <a:pt x="229088" y="955040"/>
                    </a:lnTo>
                    <a:cubicBezTo>
                      <a:pt x="191835" y="943187"/>
                      <a:pt x="154581" y="916093"/>
                      <a:pt x="117328" y="873760"/>
                    </a:cubicBezTo>
                    <a:cubicBezTo>
                      <a:pt x="100395" y="839893"/>
                      <a:pt x="52981" y="821267"/>
                      <a:pt x="66528" y="772160"/>
                    </a:cubicBezTo>
                    <a:lnTo>
                      <a:pt x="56368" y="599440"/>
                    </a:lnTo>
                    <a:lnTo>
                      <a:pt x="488" y="44196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Oval 67">
                <a:extLst>
                  <a:ext uri="{FF2B5EF4-FFF2-40B4-BE49-F238E27FC236}">
                    <a16:creationId xmlns:a16="http://schemas.microsoft.com/office/drawing/2014/main" id="{206766AB-9CBF-45BC-B55B-24ADBAD463E2}"/>
                  </a:ext>
                </a:extLst>
              </p:cNvPr>
              <p:cNvSpPr/>
              <p:nvPr/>
            </p:nvSpPr>
            <p:spPr>
              <a:xfrm>
                <a:off x="4337752" y="2163838"/>
                <a:ext cx="340360" cy="350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Freeform: Shape 68">
                <a:extLst>
                  <a:ext uri="{FF2B5EF4-FFF2-40B4-BE49-F238E27FC236}">
                    <a16:creationId xmlns:a16="http://schemas.microsoft.com/office/drawing/2014/main" id="{892B5264-0828-49B4-8C80-83F04508C368}"/>
                  </a:ext>
                </a:extLst>
              </p:cNvPr>
              <p:cNvSpPr/>
              <p:nvPr/>
            </p:nvSpPr>
            <p:spPr>
              <a:xfrm>
                <a:off x="4678680" y="3073400"/>
                <a:ext cx="86360" cy="208280"/>
              </a:xfrm>
              <a:custGeom>
                <a:avLst/>
                <a:gdLst>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Lst>
                <a:ahLst/>
                <a:cxnLst>
                  <a:cxn ang="0">
                    <a:pos x="connsiteX0" y="connsiteY0"/>
                  </a:cxn>
                  <a:cxn ang="0">
                    <a:pos x="connsiteX1" y="connsiteY1"/>
                  </a:cxn>
                  <a:cxn ang="0">
                    <a:pos x="connsiteX2" y="connsiteY2"/>
                  </a:cxn>
                  <a:cxn ang="0">
                    <a:pos x="connsiteX3" y="connsiteY3"/>
                  </a:cxn>
                </a:cxnLst>
                <a:rect l="l" t="t" r="r" b="b"/>
                <a:pathLst>
                  <a:path w="86360" h="208280">
                    <a:moveTo>
                      <a:pt x="0" y="0"/>
                    </a:moveTo>
                    <a:lnTo>
                      <a:pt x="0" y="208280"/>
                    </a:lnTo>
                    <a:cubicBezTo>
                      <a:pt x="38947" y="181187"/>
                      <a:pt x="57573" y="143933"/>
                      <a:pt x="86360" y="111760"/>
                    </a:cubicBezTo>
                    <a:cubicBezTo>
                      <a:pt x="57573" y="74507"/>
                      <a:pt x="79587" y="22013"/>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0" name="Freeform: Shape 69">
                <a:extLst>
                  <a:ext uri="{FF2B5EF4-FFF2-40B4-BE49-F238E27FC236}">
                    <a16:creationId xmlns:a16="http://schemas.microsoft.com/office/drawing/2014/main" id="{1C2907D8-9BAB-45E3-A829-7607E11C76BD}"/>
                  </a:ext>
                </a:extLst>
              </p:cNvPr>
              <p:cNvSpPr/>
              <p:nvPr/>
            </p:nvSpPr>
            <p:spPr>
              <a:xfrm>
                <a:off x="4292600" y="3500120"/>
                <a:ext cx="843280" cy="518160"/>
              </a:xfrm>
              <a:custGeom>
                <a:avLst/>
                <a:gdLst>
                  <a:gd name="connsiteX0" fmla="*/ 5080 w 843280"/>
                  <a:gd name="connsiteY0" fmla="*/ 0 h 518160"/>
                  <a:gd name="connsiteX1" fmla="*/ 330200 w 843280"/>
                  <a:gd name="connsiteY1" fmla="*/ 81280 h 518160"/>
                  <a:gd name="connsiteX2" fmla="*/ 599440 w 843280"/>
                  <a:gd name="connsiteY2" fmla="*/ 147320 h 518160"/>
                  <a:gd name="connsiteX3" fmla="*/ 838200 w 843280"/>
                  <a:gd name="connsiteY3" fmla="*/ 284480 h 518160"/>
                  <a:gd name="connsiteX4" fmla="*/ 843280 w 843280"/>
                  <a:gd name="connsiteY4" fmla="*/ 467360 h 518160"/>
                  <a:gd name="connsiteX5" fmla="*/ 756920 w 843280"/>
                  <a:gd name="connsiteY5" fmla="*/ 518160 h 518160"/>
                  <a:gd name="connsiteX6" fmla="*/ 604520 w 843280"/>
                  <a:gd name="connsiteY6" fmla="*/ 487680 h 518160"/>
                  <a:gd name="connsiteX7" fmla="*/ 304800 w 843280"/>
                  <a:gd name="connsiteY7" fmla="*/ 426720 h 518160"/>
                  <a:gd name="connsiteX8" fmla="*/ 0 w 843280"/>
                  <a:gd name="connsiteY8" fmla="*/ 360680 h 518160"/>
                  <a:gd name="connsiteX9" fmla="*/ 5080 w 843280"/>
                  <a:gd name="connsiteY9" fmla="*/ 0 h 5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280" h="518160">
                    <a:moveTo>
                      <a:pt x="5080" y="0"/>
                    </a:moveTo>
                    <a:lnTo>
                      <a:pt x="330200" y="81280"/>
                    </a:lnTo>
                    <a:lnTo>
                      <a:pt x="599440" y="147320"/>
                    </a:lnTo>
                    <a:lnTo>
                      <a:pt x="838200" y="284480"/>
                    </a:lnTo>
                    <a:lnTo>
                      <a:pt x="843280" y="467360"/>
                    </a:lnTo>
                    <a:lnTo>
                      <a:pt x="756920" y="518160"/>
                    </a:lnTo>
                    <a:lnTo>
                      <a:pt x="604520" y="487680"/>
                    </a:lnTo>
                    <a:lnTo>
                      <a:pt x="304800" y="426720"/>
                    </a:lnTo>
                    <a:lnTo>
                      <a:pt x="0" y="360680"/>
                    </a:lnTo>
                    <a:cubicBezTo>
                      <a:pt x="1693" y="240453"/>
                      <a:pt x="3387" y="120227"/>
                      <a:pt x="508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1" name="Freeform: Shape 70">
                <a:extLst>
                  <a:ext uri="{FF2B5EF4-FFF2-40B4-BE49-F238E27FC236}">
                    <a16:creationId xmlns:a16="http://schemas.microsoft.com/office/drawing/2014/main" id="{74C402D7-10FB-419F-868A-8193F516B645}"/>
                  </a:ext>
                </a:extLst>
              </p:cNvPr>
              <p:cNvSpPr/>
              <p:nvPr/>
            </p:nvSpPr>
            <p:spPr>
              <a:xfrm>
                <a:off x="4231640" y="3901440"/>
                <a:ext cx="985520" cy="421640"/>
              </a:xfrm>
              <a:custGeom>
                <a:avLst/>
                <a:gdLst>
                  <a:gd name="connsiteX0" fmla="*/ 20320 w 985520"/>
                  <a:gd name="connsiteY0" fmla="*/ 0 h 421640"/>
                  <a:gd name="connsiteX1" fmla="*/ 518160 w 985520"/>
                  <a:gd name="connsiteY1" fmla="*/ 81280 h 421640"/>
                  <a:gd name="connsiteX2" fmla="*/ 889000 w 985520"/>
                  <a:gd name="connsiteY2" fmla="*/ 198120 h 421640"/>
                  <a:gd name="connsiteX3" fmla="*/ 975360 w 985520"/>
                  <a:gd name="connsiteY3" fmla="*/ 243840 h 421640"/>
                  <a:gd name="connsiteX4" fmla="*/ 985520 w 985520"/>
                  <a:gd name="connsiteY4" fmla="*/ 386080 h 421640"/>
                  <a:gd name="connsiteX5" fmla="*/ 919480 w 985520"/>
                  <a:gd name="connsiteY5" fmla="*/ 421640 h 421640"/>
                  <a:gd name="connsiteX6" fmla="*/ 746760 w 985520"/>
                  <a:gd name="connsiteY6" fmla="*/ 421640 h 421640"/>
                  <a:gd name="connsiteX7" fmla="*/ 538480 w 985520"/>
                  <a:gd name="connsiteY7" fmla="*/ 375920 h 421640"/>
                  <a:gd name="connsiteX8" fmla="*/ 137160 w 985520"/>
                  <a:gd name="connsiteY8" fmla="*/ 330200 h 421640"/>
                  <a:gd name="connsiteX9" fmla="*/ 0 w 985520"/>
                  <a:gd name="connsiteY9" fmla="*/ 294640 h 421640"/>
                  <a:gd name="connsiteX10" fmla="*/ 20320 w 985520"/>
                  <a:gd name="connsiteY10" fmla="*/ 0 h 42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5520" h="421640">
                    <a:moveTo>
                      <a:pt x="20320" y="0"/>
                    </a:moveTo>
                    <a:lnTo>
                      <a:pt x="518160" y="81280"/>
                    </a:lnTo>
                    <a:lnTo>
                      <a:pt x="889000" y="198120"/>
                    </a:lnTo>
                    <a:lnTo>
                      <a:pt x="975360" y="243840"/>
                    </a:lnTo>
                    <a:lnTo>
                      <a:pt x="985520" y="386080"/>
                    </a:lnTo>
                    <a:lnTo>
                      <a:pt x="919480" y="421640"/>
                    </a:lnTo>
                    <a:lnTo>
                      <a:pt x="746760" y="421640"/>
                    </a:lnTo>
                    <a:lnTo>
                      <a:pt x="538480" y="375920"/>
                    </a:lnTo>
                    <a:lnTo>
                      <a:pt x="137160" y="330200"/>
                    </a:lnTo>
                    <a:lnTo>
                      <a:pt x="0" y="294640"/>
                    </a:lnTo>
                    <a:lnTo>
                      <a:pt x="203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2" name="Freeform: Shape 71">
                <a:extLst>
                  <a:ext uri="{FF2B5EF4-FFF2-40B4-BE49-F238E27FC236}">
                    <a16:creationId xmlns:a16="http://schemas.microsoft.com/office/drawing/2014/main" id="{0D264773-8D03-4911-B127-8153DCDE99F7}"/>
                  </a:ext>
                </a:extLst>
              </p:cNvPr>
              <p:cNvSpPr/>
              <p:nvPr/>
            </p:nvSpPr>
            <p:spPr>
              <a:xfrm>
                <a:off x="4246880" y="4282440"/>
                <a:ext cx="543560" cy="218440"/>
              </a:xfrm>
              <a:custGeom>
                <a:avLst/>
                <a:gdLst>
                  <a:gd name="connsiteX0" fmla="*/ 0 w 543560"/>
                  <a:gd name="connsiteY0" fmla="*/ 0 h 218440"/>
                  <a:gd name="connsiteX1" fmla="*/ 314960 w 543560"/>
                  <a:gd name="connsiteY1" fmla="*/ 5080 h 218440"/>
                  <a:gd name="connsiteX2" fmla="*/ 533400 w 543560"/>
                  <a:gd name="connsiteY2" fmla="*/ 60960 h 218440"/>
                  <a:gd name="connsiteX3" fmla="*/ 543560 w 543560"/>
                  <a:gd name="connsiteY3" fmla="*/ 177800 h 218440"/>
                  <a:gd name="connsiteX4" fmla="*/ 436880 w 543560"/>
                  <a:gd name="connsiteY4" fmla="*/ 218440 h 218440"/>
                  <a:gd name="connsiteX5" fmla="*/ 66040 w 543560"/>
                  <a:gd name="connsiteY5" fmla="*/ 208280 h 218440"/>
                  <a:gd name="connsiteX6" fmla="*/ 0 w 543560"/>
                  <a:gd name="connsiteY6" fmla="*/ 0 h 21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560" h="218440">
                    <a:moveTo>
                      <a:pt x="0" y="0"/>
                    </a:moveTo>
                    <a:lnTo>
                      <a:pt x="314960" y="5080"/>
                    </a:lnTo>
                    <a:lnTo>
                      <a:pt x="533400" y="60960"/>
                    </a:lnTo>
                    <a:lnTo>
                      <a:pt x="543560" y="177800"/>
                    </a:lnTo>
                    <a:lnTo>
                      <a:pt x="436880" y="218440"/>
                    </a:lnTo>
                    <a:lnTo>
                      <a:pt x="66040" y="2082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grpSp>
        <p:nvGrpSpPr>
          <p:cNvPr id="75" name="Group 74">
            <a:extLst>
              <a:ext uri="{FF2B5EF4-FFF2-40B4-BE49-F238E27FC236}">
                <a16:creationId xmlns:a16="http://schemas.microsoft.com/office/drawing/2014/main" id="{6964FF67-3621-4D3B-966B-FAD70F10CCC6}"/>
              </a:ext>
            </a:extLst>
          </p:cNvPr>
          <p:cNvGrpSpPr/>
          <p:nvPr/>
        </p:nvGrpSpPr>
        <p:grpSpPr>
          <a:xfrm>
            <a:off x="9470817" y="-1818405"/>
            <a:ext cx="2092280" cy="1621173"/>
            <a:chOff x="8370956" y="356436"/>
            <a:chExt cx="2942643" cy="1631849"/>
          </a:xfrm>
        </p:grpSpPr>
        <p:sp>
          <p:nvSpPr>
            <p:cNvPr id="76" name="Freeform: Shape 75">
              <a:extLst>
                <a:ext uri="{FF2B5EF4-FFF2-40B4-BE49-F238E27FC236}">
                  <a16:creationId xmlns:a16="http://schemas.microsoft.com/office/drawing/2014/main" id="{AE957F45-9FD0-40D7-820C-7ED6A7FBF899}"/>
                </a:ext>
              </a:extLst>
            </p:cNvPr>
            <p:cNvSpPr/>
            <p:nvPr/>
          </p:nvSpPr>
          <p:spPr>
            <a:xfrm>
              <a:off x="9718158" y="356436"/>
              <a:ext cx="182880" cy="1625600"/>
            </a:xfrm>
            <a:custGeom>
              <a:avLst/>
              <a:gdLst>
                <a:gd name="connsiteX0" fmla="*/ 0 w 182880"/>
                <a:gd name="connsiteY0" fmla="*/ 50800 h 1625600"/>
                <a:gd name="connsiteX1" fmla="*/ 0 w 182880"/>
                <a:gd name="connsiteY1" fmla="*/ 50800 h 1625600"/>
                <a:gd name="connsiteX2" fmla="*/ 60960 w 182880"/>
                <a:gd name="connsiteY2" fmla="*/ 1625600 h 1625600"/>
                <a:gd name="connsiteX3" fmla="*/ 182880 w 182880"/>
                <a:gd name="connsiteY3" fmla="*/ 1625600 h 1625600"/>
                <a:gd name="connsiteX4" fmla="*/ 111760 w 182880"/>
                <a:gd name="connsiteY4" fmla="*/ 0 h 1625600"/>
                <a:gd name="connsiteX5" fmla="*/ 0 w 182880"/>
                <a:gd name="connsiteY5" fmla="*/ 5080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 h="1625600">
                  <a:moveTo>
                    <a:pt x="0" y="50800"/>
                  </a:moveTo>
                  <a:lnTo>
                    <a:pt x="0" y="50800"/>
                  </a:lnTo>
                  <a:lnTo>
                    <a:pt x="60960" y="1625600"/>
                  </a:lnTo>
                  <a:lnTo>
                    <a:pt x="182880" y="1625600"/>
                  </a:lnTo>
                  <a:lnTo>
                    <a:pt x="111760" y="0"/>
                  </a:lnTo>
                  <a:lnTo>
                    <a:pt x="0" y="50800"/>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Rectangle 76">
              <a:extLst>
                <a:ext uri="{FF2B5EF4-FFF2-40B4-BE49-F238E27FC236}">
                  <a16:creationId xmlns:a16="http://schemas.microsoft.com/office/drawing/2014/main" id="{2516FFD4-813E-4FB4-A36C-40AFA4163A91}"/>
                </a:ext>
              </a:extLst>
            </p:cNvPr>
            <p:cNvSpPr/>
            <p:nvPr/>
          </p:nvSpPr>
          <p:spPr>
            <a:xfrm rot="305728">
              <a:off x="8370956" y="1852447"/>
              <a:ext cx="2942643" cy="135838"/>
            </a:xfrm>
            <a:prstGeom prst="rect">
              <a:avLst/>
            </a:pr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287882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D2B3D"/>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FEBC51C-DA1E-46A9-A948-D7BC87F27E03}"/>
              </a:ext>
            </a:extLst>
          </p:cNvPr>
          <p:cNvSpPr/>
          <p:nvPr/>
        </p:nvSpPr>
        <p:spPr>
          <a:xfrm>
            <a:off x="0" y="-5318"/>
            <a:ext cx="12192000" cy="6858000"/>
          </a:xfrm>
          <a:prstGeom prst="rect">
            <a:avLst/>
          </a:prstGeom>
          <a:solidFill>
            <a:srgbClr val="16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0" name="Group 19">
            <a:extLst>
              <a:ext uri="{FF2B5EF4-FFF2-40B4-BE49-F238E27FC236}">
                <a16:creationId xmlns:a16="http://schemas.microsoft.com/office/drawing/2014/main" id="{4A7EEA4E-4467-4430-B59F-150AF2400E2F}"/>
              </a:ext>
            </a:extLst>
          </p:cNvPr>
          <p:cNvGrpSpPr/>
          <p:nvPr/>
        </p:nvGrpSpPr>
        <p:grpSpPr>
          <a:xfrm>
            <a:off x="10803848" y="1277787"/>
            <a:ext cx="1144017" cy="1982204"/>
            <a:chOff x="4724400" y="0"/>
            <a:chExt cx="2566416" cy="4415121"/>
          </a:xfrm>
        </p:grpSpPr>
        <p:cxnSp>
          <p:nvCxnSpPr>
            <p:cNvPr id="11" name="Straight Connector 10">
              <a:extLst>
                <a:ext uri="{FF2B5EF4-FFF2-40B4-BE49-F238E27FC236}">
                  <a16:creationId xmlns:a16="http://schemas.microsoft.com/office/drawing/2014/main" id="{9C2BF997-EFE9-4D2E-AE8C-1132492E99CE}"/>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57F93-210F-4976-8363-ABB7BFE25D0A}"/>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5AD099-D106-4AA8-BAC8-7400F03A96E2}"/>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03E56A76-2D2A-4277-8A88-A526EC1CD30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70262BD0-7E9A-4903-9BD6-97583319CA74}"/>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4" name="Group 33">
            <a:extLst>
              <a:ext uri="{FF2B5EF4-FFF2-40B4-BE49-F238E27FC236}">
                <a16:creationId xmlns:a16="http://schemas.microsoft.com/office/drawing/2014/main" id="{7B77E4E7-BBDC-4C10-AB51-BD758385D785}"/>
              </a:ext>
            </a:extLst>
          </p:cNvPr>
          <p:cNvGrpSpPr/>
          <p:nvPr/>
        </p:nvGrpSpPr>
        <p:grpSpPr>
          <a:xfrm flipH="1">
            <a:off x="9312878" y="1138394"/>
            <a:ext cx="1246835" cy="2185148"/>
            <a:chOff x="226141" y="0"/>
            <a:chExt cx="3610363" cy="6338484"/>
          </a:xfrm>
        </p:grpSpPr>
        <p:grpSp>
          <p:nvGrpSpPr>
            <p:cNvPr id="23" name="Group 22">
              <a:extLst>
                <a:ext uri="{FF2B5EF4-FFF2-40B4-BE49-F238E27FC236}">
                  <a16:creationId xmlns:a16="http://schemas.microsoft.com/office/drawing/2014/main" id="{72FC974C-ACED-4A65-9E1C-66B6A3C7DCFE}"/>
                </a:ext>
              </a:extLst>
            </p:cNvPr>
            <p:cNvGrpSpPr/>
            <p:nvPr/>
          </p:nvGrpSpPr>
          <p:grpSpPr>
            <a:xfrm>
              <a:off x="226141" y="0"/>
              <a:ext cx="3610363" cy="6338484"/>
              <a:chOff x="4724400" y="0"/>
              <a:chExt cx="2566416" cy="4415121"/>
            </a:xfrm>
          </p:grpSpPr>
          <p:cxnSp>
            <p:nvCxnSpPr>
              <p:cNvPr id="24" name="Straight Connector 23">
                <a:extLst>
                  <a:ext uri="{FF2B5EF4-FFF2-40B4-BE49-F238E27FC236}">
                    <a16:creationId xmlns:a16="http://schemas.microsoft.com/office/drawing/2014/main" id="{C5A8EE62-C0A1-4213-9E0F-010FB4FBAC4F}"/>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C8B5B3-18D2-48C4-A2CE-0802E4534F89}"/>
                  </a:ext>
                </a:extLst>
              </p:cNvPr>
              <p:cNvCxnSpPr>
                <a:cxnSpLocks/>
                <a:stCxn id="2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2C8F02-FF75-43D2-8C60-821BDF1D4F26}"/>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E94C4249-70C3-44A6-A68C-BF8B0B1B078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FB1978D2-6FBA-41E4-BBEA-D4CB985FEE7A}"/>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616E0623-3831-470F-85DC-D546DE5046C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18C629C-D966-4305-B7AE-83DF1810032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5CC194EF-172E-4133-8670-29B1F77FEEF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40" name="TextBox 39">
            <a:extLst>
              <a:ext uri="{FF2B5EF4-FFF2-40B4-BE49-F238E27FC236}">
                <a16:creationId xmlns:a16="http://schemas.microsoft.com/office/drawing/2014/main" id="{BBB35AEC-F394-482C-9511-4F1C465C3A08}"/>
              </a:ext>
            </a:extLst>
          </p:cNvPr>
          <p:cNvSpPr txBox="1"/>
          <p:nvPr/>
        </p:nvSpPr>
        <p:spPr>
          <a:xfrm>
            <a:off x="237966" y="307244"/>
            <a:ext cx="6077751" cy="769441"/>
          </a:xfrm>
          <a:prstGeom prst="rect">
            <a:avLst/>
          </a:prstGeom>
          <a:noFill/>
        </p:spPr>
        <p:txBody>
          <a:bodyPr wrap="square" rtlCol="0">
            <a:spAutoFit/>
          </a:bodyPr>
          <a:lstStyle/>
          <a:p>
            <a:pPr algn="ctr"/>
            <a:r>
              <a:rPr lang="en-US" sz="4400" b="1">
                <a:solidFill>
                  <a:srgbClr val="E7D2B5"/>
                </a:solidFill>
              </a:rPr>
              <a:t>PHẠM VI ĐỒ ÁN</a:t>
            </a:r>
            <a:endParaRPr lang="vi-VN" sz="4400" b="1">
              <a:solidFill>
                <a:srgbClr val="E7D2B5"/>
              </a:solidFill>
            </a:endParaRPr>
          </a:p>
        </p:txBody>
      </p:sp>
      <p:sp>
        <p:nvSpPr>
          <p:cNvPr id="41" name="TextBox 40">
            <a:extLst>
              <a:ext uri="{FF2B5EF4-FFF2-40B4-BE49-F238E27FC236}">
                <a16:creationId xmlns:a16="http://schemas.microsoft.com/office/drawing/2014/main" id="{ABB44400-1E9A-40CF-9090-EA8E4AF262CE}"/>
              </a:ext>
            </a:extLst>
          </p:cNvPr>
          <p:cNvSpPr txBox="1"/>
          <p:nvPr/>
        </p:nvSpPr>
        <p:spPr>
          <a:xfrm>
            <a:off x="2677721" y="1831091"/>
            <a:ext cx="6077751" cy="4031873"/>
          </a:xfrm>
          <a:prstGeom prst="rect">
            <a:avLst/>
          </a:prstGeom>
          <a:noFill/>
        </p:spPr>
        <p:txBody>
          <a:bodyPr wrap="square" rtlCol="0">
            <a:spAutoFit/>
          </a:bodyPr>
          <a:lstStyle/>
          <a:p>
            <a:pPr algn="just"/>
            <a:r>
              <a:rPr lang="vi-VN" sz="3200">
                <a:solidFill>
                  <a:srgbClr val="E7D2B5"/>
                </a:solidFill>
              </a:rPr>
              <a:t>Phần mềm hỗ trợ quản lý kho sách được cài đặt trên hệ thống máy tính, hỗ trợ thủ kho các công việc quản lý các đầu sách, việc nhập, tạo phiếu nhập, xuất, tạo phiếu xuất cho tất cả các thể loại sách một cách chính xác, tiện lợi, nhanh chóng.</a:t>
            </a:r>
            <a:r>
              <a:rPr lang="en-US" sz="3200">
                <a:solidFill>
                  <a:srgbClr val="E7D2B5"/>
                </a:solidFill>
              </a:rPr>
              <a:t> </a:t>
            </a:r>
            <a:endParaRPr lang="vi-VN" sz="3200">
              <a:solidFill>
                <a:srgbClr val="E7D2B5"/>
              </a:solidFill>
            </a:endParaRPr>
          </a:p>
        </p:txBody>
      </p:sp>
      <p:grpSp>
        <p:nvGrpSpPr>
          <p:cNvPr id="58" name="Group 57">
            <a:extLst>
              <a:ext uri="{FF2B5EF4-FFF2-40B4-BE49-F238E27FC236}">
                <a16:creationId xmlns:a16="http://schemas.microsoft.com/office/drawing/2014/main" id="{F07DAF86-60E6-44E3-853C-3D7ADAA5EEC0}"/>
              </a:ext>
            </a:extLst>
          </p:cNvPr>
          <p:cNvGrpSpPr/>
          <p:nvPr/>
        </p:nvGrpSpPr>
        <p:grpSpPr>
          <a:xfrm>
            <a:off x="131854" y="2734732"/>
            <a:ext cx="2166793" cy="4093600"/>
            <a:chOff x="4231640" y="1798320"/>
            <a:chExt cx="2508347" cy="4692698"/>
          </a:xfrm>
        </p:grpSpPr>
        <p:sp>
          <p:nvSpPr>
            <p:cNvPr id="52" name="Freeform: Shape 51">
              <a:extLst>
                <a:ext uri="{FF2B5EF4-FFF2-40B4-BE49-F238E27FC236}">
                  <a16:creationId xmlns:a16="http://schemas.microsoft.com/office/drawing/2014/main" id="{85EC7BF4-00CA-4D03-8267-24D42B80E9EF}"/>
                </a:ext>
              </a:extLst>
            </p:cNvPr>
            <p:cNvSpPr/>
            <p:nvPr/>
          </p:nvSpPr>
          <p:spPr>
            <a:xfrm>
              <a:off x="5071110" y="1798320"/>
              <a:ext cx="887730" cy="1158240"/>
            </a:xfrm>
            <a:custGeom>
              <a:avLst/>
              <a:gdLst>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7730" h="1158240">
                  <a:moveTo>
                    <a:pt x="0" y="320040"/>
                  </a:moveTo>
                  <a:lnTo>
                    <a:pt x="3810" y="232410"/>
                  </a:lnTo>
                  <a:lnTo>
                    <a:pt x="34290" y="224790"/>
                  </a:lnTo>
                  <a:lnTo>
                    <a:pt x="121920" y="358140"/>
                  </a:lnTo>
                  <a:lnTo>
                    <a:pt x="114300" y="198120"/>
                  </a:lnTo>
                  <a:lnTo>
                    <a:pt x="148590" y="163830"/>
                  </a:lnTo>
                  <a:lnTo>
                    <a:pt x="217170" y="220980"/>
                  </a:lnTo>
                  <a:lnTo>
                    <a:pt x="281940" y="274320"/>
                  </a:lnTo>
                  <a:lnTo>
                    <a:pt x="426720" y="259080"/>
                  </a:lnTo>
                  <a:lnTo>
                    <a:pt x="567690" y="179070"/>
                  </a:lnTo>
                  <a:lnTo>
                    <a:pt x="621030" y="30480"/>
                  </a:lnTo>
                  <a:lnTo>
                    <a:pt x="681990" y="0"/>
                  </a:lnTo>
                  <a:lnTo>
                    <a:pt x="731520" y="0"/>
                  </a:lnTo>
                  <a:lnTo>
                    <a:pt x="739140" y="293370"/>
                  </a:lnTo>
                  <a:lnTo>
                    <a:pt x="834390" y="361950"/>
                  </a:lnTo>
                  <a:lnTo>
                    <a:pt x="800100" y="411480"/>
                  </a:lnTo>
                  <a:lnTo>
                    <a:pt x="720090" y="384810"/>
                  </a:lnTo>
                  <a:lnTo>
                    <a:pt x="621030" y="430530"/>
                  </a:lnTo>
                  <a:lnTo>
                    <a:pt x="598170" y="487680"/>
                  </a:lnTo>
                  <a:lnTo>
                    <a:pt x="739140" y="518160"/>
                  </a:lnTo>
                  <a:lnTo>
                    <a:pt x="762000" y="567690"/>
                  </a:lnTo>
                  <a:lnTo>
                    <a:pt x="807720" y="609600"/>
                  </a:lnTo>
                  <a:lnTo>
                    <a:pt x="769620" y="632460"/>
                  </a:lnTo>
                  <a:lnTo>
                    <a:pt x="701040" y="624840"/>
                  </a:lnTo>
                  <a:lnTo>
                    <a:pt x="556260" y="762000"/>
                  </a:lnTo>
                  <a:lnTo>
                    <a:pt x="758190" y="723900"/>
                  </a:lnTo>
                  <a:lnTo>
                    <a:pt x="887730" y="784860"/>
                  </a:lnTo>
                  <a:lnTo>
                    <a:pt x="693420" y="826770"/>
                  </a:lnTo>
                  <a:lnTo>
                    <a:pt x="662940" y="899160"/>
                  </a:lnTo>
                  <a:cubicBezTo>
                    <a:pt x="707390" y="904240"/>
                    <a:pt x="751840" y="890270"/>
                    <a:pt x="796290" y="914400"/>
                  </a:cubicBezTo>
                  <a:lnTo>
                    <a:pt x="838200" y="1135380"/>
                  </a:lnTo>
                  <a:lnTo>
                    <a:pt x="769620" y="1158240"/>
                  </a:lnTo>
                  <a:cubicBezTo>
                    <a:pt x="629920" y="1069340"/>
                    <a:pt x="528320" y="1022350"/>
                    <a:pt x="392430" y="960120"/>
                  </a:cubicBezTo>
                  <a:lnTo>
                    <a:pt x="224790" y="758190"/>
                  </a:lnTo>
                  <a:lnTo>
                    <a:pt x="190500" y="758190"/>
                  </a:lnTo>
                  <a:lnTo>
                    <a:pt x="53340" y="579120"/>
                  </a:lnTo>
                  <a:lnTo>
                    <a:pt x="0" y="320040"/>
                  </a:ln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7" name="Group 56">
              <a:extLst>
                <a:ext uri="{FF2B5EF4-FFF2-40B4-BE49-F238E27FC236}">
                  <a16:creationId xmlns:a16="http://schemas.microsoft.com/office/drawing/2014/main" id="{AEB20D64-4D93-4497-B779-0FE5D7E1BF34}"/>
                </a:ext>
              </a:extLst>
            </p:cNvPr>
            <p:cNvGrpSpPr/>
            <p:nvPr/>
          </p:nvGrpSpPr>
          <p:grpSpPr>
            <a:xfrm>
              <a:off x="5203795" y="2770014"/>
              <a:ext cx="1536192" cy="3721004"/>
              <a:chOff x="6839492" y="2771236"/>
              <a:chExt cx="1536192" cy="3721004"/>
            </a:xfrm>
          </p:grpSpPr>
          <p:sp>
            <p:nvSpPr>
              <p:cNvPr id="54" name="Freeform: Shape 53">
                <a:extLst>
                  <a:ext uri="{FF2B5EF4-FFF2-40B4-BE49-F238E27FC236}">
                    <a16:creationId xmlns:a16="http://schemas.microsoft.com/office/drawing/2014/main" id="{A15214F1-971C-438A-908E-D6924A738D46}"/>
                  </a:ext>
                </a:extLst>
              </p:cNvPr>
              <p:cNvSpPr/>
              <p:nvPr/>
            </p:nvSpPr>
            <p:spPr>
              <a:xfrm>
                <a:off x="6839492" y="2771236"/>
                <a:ext cx="1536192" cy="3718560"/>
              </a:xfrm>
              <a:custGeom>
                <a:avLst/>
                <a:gdLst>
                  <a:gd name="connsiteX0" fmla="*/ 262128 w 1536192"/>
                  <a:gd name="connsiteY0" fmla="*/ 0 h 3718560"/>
                  <a:gd name="connsiteX1" fmla="*/ 304800 w 1536192"/>
                  <a:gd name="connsiteY1" fmla="*/ 249936 h 3718560"/>
                  <a:gd name="connsiteX2" fmla="*/ 158496 w 1536192"/>
                  <a:gd name="connsiteY2" fmla="*/ 591312 h 3718560"/>
                  <a:gd name="connsiteX3" fmla="*/ 60960 w 1536192"/>
                  <a:gd name="connsiteY3" fmla="*/ 829056 h 3718560"/>
                  <a:gd name="connsiteX4" fmla="*/ 0 w 1536192"/>
                  <a:gd name="connsiteY4" fmla="*/ 1377696 h 3718560"/>
                  <a:gd name="connsiteX5" fmla="*/ 54864 w 1536192"/>
                  <a:gd name="connsiteY5" fmla="*/ 2164080 h 3718560"/>
                  <a:gd name="connsiteX6" fmla="*/ 207264 w 1536192"/>
                  <a:gd name="connsiteY6" fmla="*/ 2840736 h 3718560"/>
                  <a:gd name="connsiteX7" fmla="*/ 457200 w 1536192"/>
                  <a:gd name="connsiteY7" fmla="*/ 3462528 h 3718560"/>
                  <a:gd name="connsiteX8" fmla="*/ 579120 w 1536192"/>
                  <a:gd name="connsiteY8" fmla="*/ 3718560 h 3718560"/>
                  <a:gd name="connsiteX9" fmla="*/ 1042416 w 1536192"/>
                  <a:gd name="connsiteY9" fmla="*/ 3712464 h 3718560"/>
                  <a:gd name="connsiteX10" fmla="*/ 1420368 w 1536192"/>
                  <a:gd name="connsiteY10" fmla="*/ 2499360 h 3718560"/>
                  <a:gd name="connsiteX11" fmla="*/ 1536192 w 1536192"/>
                  <a:gd name="connsiteY11" fmla="*/ 1481328 h 3718560"/>
                  <a:gd name="connsiteX12" fmla="*/ 1536192 w 1536192"/>
                  <a:gd name="connsiteY12" fmla="*/ 481584 h 3718560"/>
                  <a:gd name="connsiteX13" fmla="*/ 1426464 w 1536192"/>
                  <a:gd name="connsiteY13" fmla="*/ 231648 h 3718560"/>
                  <a:gd name="connsiteX14" fmla="*/ 1286256 w 1536192"/>
                  <a:gd name="connsiteY14" fmla="*/ 188976 h 3718560"/>
                  <a:gd name="connsiteX15" fmla="*/ 1341120 w 1536192"/>
                  <a:gd name="connsiteY15" fmla="*/ 371856 h 3718560"/>
                  <a:gd name="connsiteX16" fmla="*/ 1194816 w 1536192"/>
                  <a:gd name="connsiteY16" fmla="*/ 633984 h 3718560"/>
                  <a:gd name="connsiteX17" fmla="*/ 932688 w 1536192"/>
                  <a:gd name="connsiteY17" fmla="*/ 847344 h 3718560"/>
                  <a:gd name="connsiteX18" fmla="*/ 524256 w 1536192"/>
                  <a:gd name="connsiteY18" fmla="*/ 475488 h 3718560"/>
                  <a:gd name="connsiteX19" fmla="*/ 316992 w 1536192"/>
                  <a:gd name="connsiteY19" fmla="*/ 85344 h 3718560"/>
                  <a:gd name="connsiteX20" fmla="*/ 262128 w 1536192"/>
                  <a:gd name="connsiteY20" fmla="*/ 0 h 37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192" h="3718560">
                    <a:moveTo>
                      <a:pt x="262128" y="0"/>
                    </a:moveTo>
                    <a:lnTo>
                      <a:pt x="304800" y="249936"/>
                    </a:lnTo>
                    <a:lnTo>
                      <a:pt x="158496" y="591312"/>
                    </a:lnTo>
                    <a:lnTo>
                      <a:pt x="60960" y="829056"/>
                    </a:lnTo>
                    <a:lnTo>
                      <a:pt x="0" y="1377696"/>
                    </a:lnTo>
                    <a:lnTo>
                      <a:pt x="54864" y="2164080"/>
                    </a:lnTo>
                    <a:lnTo>
                      <a:pt x="207264" y="2840736"/>
                    </a:lnTo>
                    <a:lnTo>
                      <a:pt x="457200" y="3462528"/>
                    </a:lnTo>
                    <a:lnTo>
                      <a:pt x="579120" y="3718560"/>
                    </a:lnTo>
                    <a:lnTo>
                      <a:pt x="1042416" y="3712464"/>
                    </a:lnTo>
                    <a:lnTo>
                      <a:pt x="1420368" y="2499360"/>
                    </a:lnTo>
                    <a:lnTo>
                      <a:pt x="1536192" y="1481328"/>
                    </a:lnTo>
                    <a:lnTo>
                      <a:pt x="1536192" y="481584"/>
                    </a:lnTo>
                    <a:lnTo>
                      <a:pt x="1426464" y="231648"/>
                    </a:lnTo>
                    <a:lnTo>
                      <a:pt x="1286256" y="188976"/>
                    </a:lnTo>
                    <a:lnTo>
                      <a:pt x="1341120" y="371856"/>
                    </a:lnTo>
                    <a:lnTo>
                      <a:pt x="1194816" y="633984"/>
                    </a:lnTo>
                    <a:lnTo>
                      <a:pt x="932688" y="847344"/>
                    </a:lnTo>
                    <a:lnTo>
                      <a:pt x="524256" y="475488"/>
                    </a:lnTo>
                    <a:lnTo>
                      <a:pt x="316992" y="85344"/>
                    </a:lnTo>
                    <a:lnTo>
                      <a:pt x="262128" y="0"/>
                    </a:ln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Freeform: Shape 55">
                <a:extLst>
                  <a:ext uri="{FF2B5EF4-FFF2-40B4-BE49-F238E27FC236}">
                    <a16:creationId xmlns:a16="http://schemas.microsoft.com/office/drawing/2014/main" id="{9200E296-ACFB-48CA-8BAB-6EBDF76E1952}"/>
                  </a:ext>
                </a:extLst>
              </p:cNvPr>
              <p:cNvSpPr/>
              <p:nvPr/>
            </p:nvSpPr>
            <p:spPr>
              <a:xfrm>
                <a:off x="7288544" y="3694176"/>
                <a:ext cx="731520" cy="2798064"/>
              </a:xfrm>
              <a:custGeom>
                <a:avLst/>
                <a:gdLst>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6083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2115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 h="2798064">
                    <a:moveTo>
                      <a:pt x="115824" y="195072"/>
                    </a:moveTo>
                    <a:lnTo>
                      <a:pt x="310896" y="0"/>
                    </a:lnTo>
                    <a:lnTo>
                      <a:pt x="438912" y="12192"/>
                    </a:lnTo>
                    <a:lnTo>
                      <a:pt x="633984" y="201168"/>
                    </a:lnTo>
                    <a:lnTo>
                      <a:pt x="505968" y="548640"/>
                    </a:lnTo>
                    <a:lnTo>
                      <a:pt x="731520" y="2310384"/>
                    </a:lnTo>
                    <a:lnTo>
                      <a:pt x="595122" y="2798064"/>
                    </a:lnTo>
                    <a:lnTo>
                      <a:pt x="121158" y="2785872"/>
                    </a:lnTo>
                    <a:lnTo>
                      <a:pt x="0" y="2505456"/>
                    </a:lnTo>
                    <a:lnTo>
                      <a:pt x="231648" y="512064"/>
                    </a:lnTo>
                    <a:lnTo>
                      <a:pt x="115824" y="195072"/>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1" name="Group 50">
              <a:extLst>
                <a:ext uri="{FF2B5EF4-FFF2-40B4-BE49-F238E27FC236}">
                  <a16:creationId xmlns:a16="http://schemas.microsoft.com/office/drawing/2014/main" id="{59A6DA45-5386-4F18-A99B-2824A87129FB}"/>
                </a:ext>
              </a:extLst>
            </p:cNvPr>
            <p:cNvGrpSpPr/>
            <p:nvPr/>
          </p:nvGrpSpPr>
          <p:grpSpPr>
            <a:xfrm>
              <a:off x="4231640" y="2108200"/>
              <a:ext cx="985520" cy="2669359"/>
              <a:chOff x="4231640" y="2108200"/>
              <a:chExt cx="985520" cy="2669359"/>
            </a:xfrm>
          </p:grpSpPr>
          <p:sp>
            <p:nvSpPr>
              <p:cNvPr id="45" name="Freeform: Shape 44">
                <a:extLst>
                  <a:ext uri="{FF2B5EF4-FFF2-40B4-BE49-F238E27FC236}">
                    <a16:creationId xmlns:a16="http://schemas.microsoft.com/office/drawing/2014/main" id="{CE13401F-1CDF-4A1F-B764-8D6290358F0A}"/>
                  </a:ext>
                </a:extLst>
              </p:cNvPr>
              <p:cNvSpPr/>
              <p:nvPr/>
            </p:nvSpPr>
            <p:spPr>
              <a:xfrm>
                <a:off x="4271792" y="2108200"/>
                <a:ext cx="665968" cy="2669359"/>
              </a:xfrm>
              <a:custGeom>
                <a:avLst/>
                <a:gdLst>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10668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0668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488 w 665968"/>
                  <a:gd name="connsiteY0" fmla="*/ 441960 h 2669359"/>
                  <a:gd name="connsiteX1" fmla="*/ 488 w 665968"/>
                  <a:gd name="connsiteY1" fmla="*/ 132080 h 2669359"/>
                  <a:gd name="connsiteX2" fmla="*/ 112248 w 665968"/>
                  <a:gd name="connsiteY2" fmla="*/ 5080 h 2669359"/>
                  <a:gd name="connsiteX3" fmla="*/ 320528 w 665968"/>
                  <a:gd name="connsiteY3" fmla="*/ 0 h 2669359"/>
                  <a:gd name="connsiteX4" fmla="*/ 488168 w 665968"/>
                  <a:gd name="connsiteY4" fmla="*/ 167640 h 2669359"/>
                  <a:gd name="connsiteX5" fmla="*/ 533888 w 665968"/>
                  <a:gd name="connsiteY5" fmla="*/ 355600 h 2669359"/>
                  <a:gd name="connsiteX6" fmla="*/ 574528 w 665968"/>
                  <a:gd name="connsiteY6" fmla="*/ 614680 h 2669359"/>
                  <a:gd name="connsiteX7" fmla="*/ 538968 w 665968"/>
                  <a:gd name="connsiteY7" fmla="*/ 716280 h 2669359"/>
                  <a:gd name="connsiteX8" fmla="*/ 645648 w 665968"/>
                  <a:gd name="connsiteY8" fmla="*/ 787400 h 2669359"/>
                  <a:gd name="connsiteX9" fmla="*/ 655808 w 665968"/>
                  <a:gd name="connsiteY9" fmla="*/ 1391920 h 2669359"/>
                  <a:gd name="connsiteX10" fmla="*/ 655808 w 665968"/>
                  <a:gd name="connsiteY10" fmla="*/ 1569720 h 2669359"/>
                  <a:gd name="connsiteX11" fmla="*/ 665968 w 665968"/>
                  <a:gd name="connsiteY11" fmla="*/ 2514600 h 2669359"/>
                  <a:gd name="connsiteX12" fmla="*/ 452608 w 665968"/>
                  <a:gd name="connsiteY12" fmla="*/ 2656840 h 2669359"/>
                  <a:gd name="connsiteX13" fmla="*/ 320528 w 665968"/>
                  <a:gd name="connsiteY13" fmla="*/ 2661920 h 2669359"/>
                  <a:gd name="connsiteX14" fmla="*/ 163048 w 665968"/>
                  <a:gd name="connsiteY14" fmla="*/ 2580640 h 2669359"/>
                  <a:gd name="connsiteX15" fmla="*/ 117328 w 665968"/>
                  <a:gd name="connsiteY15" fmla="*/ 2509520 h 2669359"/>
                  <a:gd name="connsiteX16" fmla="*/ 102088 w 665968"/>
                  <a:gd name="connsiteY16" fmla="*/ 1163320 h 2669359"/>
                  <a:gd name="connsiteX17" fmla="*/ 244328 w 665968"/>
                  <a:gd name="connsiteY17" fmla="*/ 1163320 h 2669359"/>
                  <a:gd name="connsiteX18" fmla="*/ 229088 w 665968"/>
                  <a:gd name="connsiteY18" fmla="*/ 955040 h 2669359"/>
                  <a:gd name="connsiteX19" fmla="*/ 117328 w 665968"/>
                  <a:gd name="connsiteY19" fmla="*/ 873760 h 2669359"/>
                  <a:gd name="connsiteX20" fmla="*/ 66528 w 665968"/>
                  <a:gd name="connsiteY20" fmla="*/ 772160 h 2669359"/>
                  <a:gd name="connsiteX21" fmla="*/ 56368 w 665968"/>
                  <a:gd name="connsiteY21" fmla="*/ 599440 h 2669359"/>
                  <a:gd name="connsiteX22" fmla="*/ 488 w 665968"/>
                  <a:gd name="connsiteY22" fmla="*/ 441960 h 266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65968" h="2669359">
                    <a:moveTo>
                      <a:pt x="488" y="441960"/>
                    </a:moveTo>
                    <a:cubicBezTo>
                      <a:pt x="2181" y="342053"/>
                      <a:pt x="-1205" y="231987"/>
                      <a:pt x="488" y="132080"/>
                    </a:cubicBezTo>
                    <a:lnTo>
                      <a:pt x="112248" y="5080"/>
                    </a:lnTo>
                    <a:lnTo>
                      <a:pt x="320528" y="0"/>
                    </a:lnTo>
                    <a:cubicBezTo>
                      <a:pt x="422128" y="35560"/>
                      <a:pt x="417048" y="91440"/>
                      <a:pt x="488168" y="167640"/>
                    </a:cubicBezTo>
                    <a:lnTo>
                      <a:pt x="533888" y="355600"/>
                    </a:lnTo>
                    <a:lnTo>
                      <a:pt x="574528" y="614680"/>
                    </a:lnTo>
                    <a:lnTo>
                      <a:pt x="538968" y="716280"/>
                    </a:lnTo>
                    <a:lnTo>
                      <a:pt x="645648" y="787400"/>
                    </a:lnTo>
                    <a:lnTo>
                      <a:pt x="655808" y="1391920"/>
                    </a:lnTo>
                    <a:lnTo>
                      <a:pt x="655808" y="1569720"/>
                    </a:lnTo>
                    <a:lnTo>
                      <a:pt x="665968" y="2514600"/>
                    </a:lnTo>
                    <a:cubicBezTo>
                      <a:pt x="594848" y="2562013"/>
                      <a:pt x="544048" y="2634827"/>
                      <a:pt x="452608" y="2656840"/>
                    </a:cubicBezTo>
                    <a:cubicBezTo>
                      <a:pt x="408581" y="2658533"/>
                      <a:pt x="359475" y="2680547"/>
                      <a:pt x="320528" y="2661920"/>
                    </a:cubicBezTo>
                    <a:cubicBezTo>
                      <a:pt x="257875" y="2660227"/>
                      <a:pt x="215541" y="2607733"/>
                      <a:pt x="163048" y="2580640"/>
                    </a:cubicBezTo>
                    <a:lnTo>
                      <a:pt x="117328" y="2509520"/>
                    </a:lnTo>
                    <a:lnTo>
                      <a:pt x="102088" y="1163320"/>
                    </a:lnTo>
                    <a:lnTo>
                      <a:pt x="244328" y="1163320"/>
                    </a:lnTo>
                    <a:lnTo>
                      <a:pt x="229088" y="955040"/>
                    </a:lnTo>
                    <a:cubicBezTo>
                      <a:pt x="191835" y="943187"/>
                      <a:pt x="154581" y="916093"/>
                      <a:pt x="117328" y="873760"/>
                    </a:cubicBezTo>
                    <a:cubicBezTo>
                      <a:pt x="100395" y="839893"/>
                      <a:pt x="52981" y="821267"/>
                      <a:pt x="66528" y="772160"/>
                    </a:cubicBezTo>
                    <a:lnTo>
                      <a:pt x="56368" y="599440"/>
                    </a:lnTo>
                    <a:lnTo>
                      <a:pt x="488" y="441960"/>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D92DA2B9-7F6B-46C7-AD3D-CDC23715DA73}"/>
                  </a:ext>
                </a:extLst>
              </p:cNvPr>
              <p:cNvSpPr/>
              <p:nvPr/>
            </p:nvSpPr>
            <p:spPr>
              <a:xfrm>
                <a:off x="4337752" y="2163838"/>
                <a:ext cx="340360" cy="350762"/>
              </a:xfrm>
              <a:prstGeom prst="ellipse">
                <a:avLst/>
              </a:pr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Freeform: Shape 46">
                <a:extLst>
                  <a:ext uri="{FF2B5EF4-FFF2-40B4-BE49-F238E27FC236}">
                    <a16:creationId xmlns:a16="http://schemas.microsoft.com/office/drawing/2014/main" id="{B083343F-D2B4-4A11-BB78-38CF8F1AE7D8}"/>
                  </a:ext>
                </a:extLst>
              </p:cNvPr>
              <p:cNvSpPr/>
              <p:nvPr/>
            </p:nvSpPr>
            <p:spPr>
              <a:xfrm>
                <a:off x="4678680" y="3073400"/>
                <a:ext cx="86360" cy="208280"/>
              </a:xfrm>
              <a:custGeom>
                <a:avLst/>
                <a:gdLst>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Lst>
                <a:ahLst/>
                <a:cxnLst>
                  <a:cxn ang="0">
                    <a:pos x="connsiteX0" y="connsiteY0"/>
                  </a:cxn>
                  <a:cxn ang="0">
                    <a:pos x="connsiteX1" y="connsiteY1"/>
                  </a:cxn>
                  <a:cxn ang="0">
                    <a:pos x="connsiteX2" y="connsiteY2"/>
                  </a:cxn>
                  <a:cxn ang="0">
                    <a:pos x="connsiteX3" y="connsiteY3"/>
                  </a:cxn>
                </a:cxnLst>
                <a:rect l="l" t="t" r="r" b="b"/>
                <a:pathLst>
                  <a:path w="86360" h="208280">
                    <a:moveTo>
                      <a:pt x="0" y="0"/>
                    </a:moveTo>
                    <a:lnTo>
                      <a:pt x="0" y="208280"/>
                    </a:lnTo>
                    <a:cubicBezTo>
                      <a:pt x="38947" y="181187"/>
                      <a:pt x="57573" y="143933"/>
                      <a:pt x="86360" y="111760"/>
                    </a:cubicBezTo>
                    <a:cubicBezTo>
                      <a:pt x="57573" y="74507"/>
                      <a:pt x="79587" y="22013"/>
                      <a:pt x="0" y="0"/>
                    </a:cubicBez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Freeform: Shape 47">
                <a:extLst>
                  <a:ext uri="{FF2B5EF4-FFF2-40B4-BE49-F238E27FC236}">
                    <a16:creationId xmlns:a16="http://schemas.microsoft.com/office/drawing/2014/main" id="{2EFEE902-9CDE-4DC9-9C82-B72D5868213C}"/>
                  </a:ext>
                </a:extLst>
              </p:cNvPr>
              <p:cNvSpPr/>
              <p:nvPr/>
            </p:nvSpPr>
            <p:spPr>
              <a:xfrm>
                <a:off x="4292600" y="3500120"/>
                <a:ext cx="843280" cy="518160"/>
              </a:xfrm>
              <a:custGeom>
                <a:avLst/>
                <a:gdLst>
                  <a:gd name="connsiteX0" fmla="*/ 5080 w 843280"/>
                  <a:gd name="connsiteY0" fmla="*/ 0 h 518160"/>
                  <a:gd name="connsiteX1" fmla="*/ 330200 w 843280"/>
                  <a:gd name="connsiteY1" fmla="*/ 81280 h 518160"/>
                  <a:gd name="connsiteX2" fmla="*/ 599440 w 843280"/>
                  <a:gd name="connsiteY2" fmla="*/ 147320 h 518160"/>
                  <a:gd name="connsiteX3" fmla="*/ 838200 w 843280"/>
                  <a:gd name="connsiteY3" fmla="*/ 284480 h 518160"/>
                  <a:gd name="connsiteX4" fmla="*/ 843280 w 843280"/>
                  <a:gd name="connsiteY4" fmla="*/ 467360 h 518160"/>
                  <a:gd name="connsiteX5" fmla="*/ 756920 w 843280"/>
                  <a:gd name="connsiteY5" fmla="*/ 518160 h 518160"/>
                  <a:gd name="connsiteX6" fmla="*/ 604520 w 843280"/>
                  <a:gd name="connsiteY6" fmla="*/ 487680 h 518160"/>
                  <a:gd name="connsiteX7" fmla="*/ 304800 w 843280"/>
                  <a:gd name="connsiteY7" fmla="*/ 426720 h 518160"/>
                  <a:gd name="connsiteX8" fmla="*/ 0 w 843280"/>
                  <a:gd name="connsiteY8" fmla="*/ 360680 h 518160"/>
                  <a:gd name="connsiteX9" fmla="*/ 5080 w 843280"/>
                  <a:gd name="connsiteY9" fmla="*/ 0 h 5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280" h="518160">
                    <a:moveTo>
                      <a:pt x="5080" y="0"/>
                    </a:moveTo>
                    <a:lnTo>
                      <a:pt x="330200" y="81280"/>
                    </a:lnTo>
                    <a:lnTo>
                      <a:pt x="599440" y="147320"/>
                    </a:lnTo>
                    <a:lnTo>
                      <a:pt x="838200" y="284480"/>
                    </a:lnTo>
                    <a:lnTo>
                      <a:pt x="843280" y="467360"/>
                    </a:lnTo>
                    <a:lnTo>
                      <a:pt x="756920" y="518160"/>
                    </a:lnTo>
                    <a:lnTo>
                      <a:pt x="604520" y="487680"/>
                    </a:lnTo>
                    <a:lnTo>
                      <a:pt x="304800" y="426720"/>
                    </a:lnTo>
                    <a:lnTo>
                      <a:pt x="0" y="360680"/>
                    </a:lnTo>
                    <a:cubicBezTo>
                      <a:pt x="1693" y="240453"/>
                      <a:pt x="3387" y="120227"/>
                      <a:pt x="5080" y="0"/>
                    </a:cubicBez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Freeform: Shape 48">
                <a:extLst>
                  <a:ext uri="{FF2B5EF4-FFF2-40B4-BE49-F238E27FC236}">
                    <a16:creationId xmlns:a16="http://schemas.microsoft.com/office/drawing/2014/main" id="{B3AA99E6-3F55-4FD0-8FAC-8360D9E6F6A4}"/>
                  </a:ext>
                </a:extLst>
              </p:cNvPr>
              <p:cNvSpPr/>
              <p:nvPr/>
            </p:nvSpPr>
            <p:spPr>
              <a:xfrm>
                <a:off x="4231640" y="3901440"/>
                <a:ext cx="985520" cy="421640"/>
              </a:xfrm>
              <a:custGeom>
                <a:avLst/>
                <a:gdLst>
                  <a:gd name="connsiteX0" fmla="*/ 20320 w 985520"/>
                  <a:gd name="connsiteY0" fmla="*/ 0 h 421640"/>
                  <a:gd name="connsiteX1" fmla="*/ 518160 w 985520"/>
                  <a:gd name="connsiteY1" fmla="*/ 81280 h 421640"/>
                  <a:gd name="connsiteX2" fmla="*/ 889000 w 985520"/>
                  <a:gd name="connsiteY2" fmla="*/ 198120 h 421640"/>
                  <a:gd name="connsiteX3" fmla="*/ 975360 w 985520"/>
                  <a:gd name="connsiteY3" fmla="*/ 243840 h 421640"/>
                  <a:gd name="connsiteX4" fmla="*/ 985520 w 985520"/>
                  <a:gd name="connsiteY4" fmla="*/ 386080 h 421640"/>
                  <a:gd name="connsiteX5" fmla="*/ 919480 w 985520"/>
                  <a:gd name="connsiteY5" fmla="*/ 421640 h 421640"/>
                  <a:gd name="connsiteX6" fmla="*/ 746760 w 985520"/>
                  <a:gd name="connsiteY6" fmla="*/ 421640 h 421640"/>
                  <a:gd name="connsiteX7" fmla="*/ 538480 w 985520"/>
                  <a:gd name="connsiteY7" fmla="*/ 375920 h 421640"/>
                  <a:gd name="connsiteX8" fmla="*/ 137160 w 985520"/>
                  <a:gd name="connsiteY8" fmla="*/ 330200 h 421640"/>
                  <a:gd name="connsiteX9" fmla="*/ 0 w 985520"/>
                  <a:gd name="connsiteY9" fmla="*/ 294640 h 421640"/>
                  <a:gd name="connsiteX10" fmla="*/ 20320 w 985520"/>
                  <a:gd name="connsiteY10" fmla="*/ 0 h 42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5520" h="421640">
                    <a:moveTo>
                      <a:pt x="20320" y="0"/>
                    </a:moveTo>
                    <a:lnTo>
                      <a:pt x="518160" y="81280"/>
                    </a:lnTo>
                    <a:lnTo>
                      <a:pt x="889000" y="198120"/>
                    </a:lnTo>
                    <a:lnTo>
                      <a:pt x="975360" y="243840"/>
                    </a:lnTo>
                    <a:lnTo>
                      <a:pt x="985520" y="386080"/>
                    </a:lnTo>
                    <a:lnTo>
                      <a:pt x="919480" y="421640"/>
                    </a:lnTo>
                    <a:lnTo>
                      <a:pt x="746760" y="421640"/>
                    </a:lnTo>
                    <a:lnTo>
                      <a:pt x="538480" y="375920"/>
                    </a:lnTo>
                    <a:lnTo>
                      <a:pt x="137160" y="330200"/>
                    </a:lnTo>
                    <a:lnTo>
                      <a:pt x="0" y="294640"/>
                    </a:lnTo>
                    <a:lnTo>
                      <a:pt x="20320" y="0"/>
                    </a:ln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Freeform: Shape 49">
                <a:extLst>
                  <a:ext uri="{FF2B5EF4-FFF2-40B4-BE49-F238E27FC236}">
                    <a16:creationId xmlns:a16="http://schemas.microsoft.com/office/drawing/2014/main" id="{E03E8A8F-F747-48B7-BA8F-833A489B607B}"/>
                  </a:ext>
                </a:extLst>
              </p:cNvPr>
              <p:cNvSpPr/>
              <p:nvPr/>
            </p:nvSpPr>
            <p:spPr>
              <a:xfrm>
                <a:off x="4246880" y="4282440"/>
                <a:ext cx="543560" cy="218440"/>
              </a:xfrm>
              <a:custGeom>
                <a:avLst/>
                <a:gdLst>
                  <a:gd name="connsiteX0" fmla="*/ 0 w 543560"/>
                  <a:gd name="connsiteY0" fmla="*/ 0 h 218440"/>
                  <a:gd name="connsiteX1" fmla="*/ 314960 w 543560"/>
                  <a:gd name="connsiteY1" fmla="*/ 5080 h 218440"/>
                  <a:gd name="connsiteX2" fmla="*/ 533400 w 543560"/>
                  <a:gd name="connsiteY2" fmla="*/ 60960 h 218440"/>
                  <a:gd name="connsiteX3" fmla="*/ 543560 w 543560"/>
                  <a:gd name="connsiteY3" fmla="*/ 177800 h 218440"/>
                  <a:gd name="connsiteX4" fmla="*/ 436880 w 543560"/>
                  <a:gd name="connsiteY4" fmla="*/ 218440 h 218440"/>
                  <a:gd name="connsiteX5" fmla="*/ 66040 w 543560"/>
                  <a:gd name="connsiteY5" fmla="*/ 208280 h 218440"/>
                  <a:gd name="connsiteX6" fmla="*/ 0 w 543560"/>
                  <a:gd name="connsiteY6" fmla="*/ 0 h 21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560" h="218440">
                    <a:moveTo>
                      <a:pt x="0" y="0"/>
                    </a:moveTo>
                    <a:lnTo>
                      <a:pt x="314960" y="5080"/>
                    </a:lnTo>
                    <a:lnTo>
                      <a:pt x="533400" y="60960"/>
                    </a:lnTo>
                    <a:lnTo>
                      <a:pt x="543560" y="177800"/>
                    </a:lnTo>
                    <a:lnTo>
                      <a:pt x="436880" y="218440"/>
                    </a:lnTo>
                    <a:lnTo>
                      <a:pt x="66040" y="208280"/>
                    </a:lnTo>
                    <a:lnTo>
                      <a:pt x="0" y="0"/>
                    </a:ln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grpSp>
        <p:nvGrpSpPr>
          <p:cNvPr id="62" name="Group 61">
            <a:extLst>
              <a:ext uri="{FF2B5EF4-FFF2-40B4-BE49-F238E27FC236}">
                <a16:creationId xmlns:a16="http://schemas.microsoft.com/office/drawing/2014/main" id="{2613F2BB-8F20-4141-9152-BB467BC7B0D5}"/>
              </a:ext>
            </a:extLst>
          </p:cNvPr>
          <p:cNvGrpSpPr/>
          <p:nvPr/>
        </p:nvGrpSpPr>
        <p:grpSpPr>
          <a:xfrm>
            <a:off x="9856157" y="-30632"/>
            <a:ext cx="1609193" cy="1284461"/>
            <a:chOff x="8370956" y="356436"/>
            <a:chExt cx="2942643" cy="1631849"/>
          </a:xfrm>
        </p:grpSpPr>
        <p:sp>
          <p:nvSpPr>
            <p:cNvPr id="60" name="Freeform: Shape 59">
              <a:extLst>
                <a:ext uri="{FF2B5EF4-FFF2-40B4-BE49-F238E27FC236}">
                  <a16:creationId xmlns:a16="http://schemas.microsoft.com/office/drawing/2014/main" id="{6D50FB23-D06F-455B-88DC-7DC941353F6A}"/>
                </a:ext>
              </a:extLst>
            </p:cNvPr>
            <p:cNvSpPr/>
            <p:nvPr/>
          </p:nvSpPr>
          <p:spPr>
            <a:xfrm>
              <a:off x="9718158" y="356436"/>
              <a:ext cx="182880" cy="1625600"/>
            </a:xfrm>
            <a:custGeom>
              <a:avLst/>
              <a:gdLst>
                <a:gd name="connsiteX0" fmla="*/ 0 w 182880"/>
                <a:gd name="connsiteY0" fmla="*/ 50800 h 1625600"/>
                <a:gd name="connsiteX1" fmla="*/ 0 w 182880"/>
                <a:gd name="connsiteY1" fmla="*/ 50800 h 1625600"/>
                <a:gd name="connsiteX2" fmla="*/ 60960 w 182880"/>
                <a:gd name="connsiteY2" fmla="*/ 1625600 h 1625600"/>
                <a:gd name="connsiteX3" fmla="*/ 182880 w 182880"/>
                <a:gd name="connsiteY3" fmla="*/ 1625600 h 1625600"/>
                <a:gd name="connsiteX4" fmla="*/ 111760 w 182880"/>
                <a:gd name="connsiteY4" fmla="*/ 0 h 1625600"/>
                <a:gd name="connsiteX5" fmla="*/ 0 w 182880"/>
                <a:gd name="connsiteY5" fmla="*/ 5080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 h="1625600">
                  <a:moveTo>
                    <a:pt x="0" y="50800"/>
                  </a:moveTo>
                  <a:lnTo>
                    <a:pt x="0" y="50800"/>
                  </a:lnTo>
                  <a:lnTo>
                    <a:pt x="60960" y="1625600"/>
                  </a:lnTo>
                  <a:lnTo>
                    <a:pt x="182880" y="1625600"/>
                  </a:lnTo>
                  <a:lnTo>
                    <a:pt x="111760" y="0"/>
                  </a:lnTo>
                  <a:lnTo>
                    <a:pt x="0" y="50800"/>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1" name="Rectangle 60">
              <a:extLst>
                <a:ext uri="{FF2B5EF4-FFF2-40B4-BE49-F238E27FC236}">
                  <a16:creationId xmlns:a16="http://schemas.microsoft.com/office/drawing/2014/main" id="{B7399C5F-9C7F-4E78-A448-C76AB34FEB60}"/>
                </a:ext>
              </a:extLst>
            </p:cNvPr>
            <p:cNvSpPr/>
            <p:nvPr/>
          </p:nvSpPr>
          <p:spPr>
            <a:xfrm rot="305728">
              <a:off x="8370956" y="1852447"/>
              <a:ext cx="2942643" cy="135838"/>
            </a:xfrm>
            <a:prstGeom prst="rect">
              <a:avLst/>
            </a:pr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259608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F743B7-DEC1-4981-96E6-8FE5126C494B}"/>
              </a:ext>
            </a:extLst>
          </p:cNvPr>
          <p:cNvGrpSpPr/>
          <p:nvPr/>
        </p:nvGrpSpPr>
        <p:grpSpPr>
          <a:xfrm>
            <a:off x="4199488" y="2641600"/>
            <a:ext cx="1024890" cy="1899920"/>
            <a:chOff x="5265420" y="2739390"/>
            <a:chExt cx="1295400" cy="2377440"/>
          </a:xfrm>
          <a:solidFill>
            <a:srgbClr val="040000"/>
          </a:solidFill>
        </p:grpSpPr>
        <p:sp>
          <p:nvSpPr>
            <p:cNvPr id="8" name="Freeform: Shape 7">
              <a:extLst>
                <a:ext uri="{FF2B5EF4-FFF2-40B4-BE49-F238E27FC236}">
                  <a16:creationId xmlns:a16="http://schemas.microsoft.com/office/drawing/2014/main" id="{419847CC-8916-428E-9272-21286FCB5261}"/>
                </a:ext>
              </a:extLst>
            </p:cNvPr>
            <p:cNvSpPr/>
            <p:nvPr/>
          </p:nvSpPr>
          <p:spPr>
            <a:xfrm>
              <a:off x="5448300" y="2739390"/>
              <a:ext cx="807720" cy="1002030"/>
            </a:xfrm>
            <a:custGeom>
              <a:avLst/>
              <a:gdLst>
                <a:gd name="connsiteX0" fmla="*/ 262890 w 807720"/>
                <a:gd name="connsiteY0" fmla="*/ 1002030 h 1002030"/>
                <a:gd name="connsiteX1" fmla="*/ 240030 w 807720"/>
                <a:gd name="connsiteY1" fmla="*/ 922020 h 1002030"/>
                <a:gd name="connsiteX2" fmla="*/ 243840 w 807720"/>
                <a:gd name="connsiteY2" fmla="*/ 849630 h 1002030"/>
                <a:gd name="connsiteX3" fmla="*/ 194310 w 807720"/>
                <a:gd name="connsiteY3" fmla="*/ 807720 h 1002030"/>
                <a:gd name="connsiteX4" fmla="*/ 102870 w 807720"/>
                <a:gd name="connsiteY4" fmla="*/ 819150 h 1002030"/>
                <a:gd name="connsiteX5" fmla="*/ 68580 w 807720"/>
                <a:gd name="connsiteY5" fmla="*/ 788670 h 1002030"/>
                <a:gd name="connsiteX6" fmla="*/ 64770 w 807720"/>
                <a:gd name="connsiteY6" fmla="*/ 685800 h 1002030"/>
                <a:gd name="connsiteX7" fmla="*/ 60960 w 807720"/>
                <a:gd name="connsiteY7" fmla="*/ 659130 h 1002030"/>
                <a:gd name="connsiteX8" fmla="*/ 30480 w 807720"/>
                <a:gd name="connsiteY8" fmla="*/ 647700 h 1002030"/>
                <a:gd name="connsiteX9" fmla="*/ 49530 w 807720"/>
                <a:gd name="connsiteY9" fmla="*/ 582930 h 1002030"/>
                <a:gd name="connsiteX10" fmla="*/ 0 w 807720"/>
                <a:gd name="connsiteY10" fmla="*/ 529590 h 1002030"/>
                <a:gd name="connsiteX11" fmla="*/ 99060 w 807720"/>
                <a:gd name="connsiteY11" fmla="*/ 403860 h 1002030"/>
                <a:gd name="connsiteX12" fmla="*/ 99060 w 807720"/>
                <a:gd name="connsiteY12" fmla="*/ 320040 h 1002030"/>
                <a:gd name="connsiteX13" fmla="*/ 133350 w 807720"/>
                <a:gd name="connsiteY13" fmla="*/ 190500 h 1002030"/>
                <a:gd name="connsiteX14" fmla="*/ 133350 w 807720"/>
                <a:gd name="connsiteY14" fmla="*/ 57150 h 1002030"/>
                <a:gd name="connsiteX15" fmla="*/ 236220 w 807720"/>
                <a:gd name="connsiteY15" fmla="*/ 19050 h 1002030"/>
                <a:gd name="connsiteX16" fmla="*/ 449580 w 807720"/>
                <a:gd name="connsiteY16" fmla="*/ 0 h 1002030"/>
                <a:gd name="connsiteX17" fmla="*/ 712470 w 807720"/>
                <a:gd name="connsiteY17" fmla="*/ 68580 h 1002030"/>
                <a:gd name="connsiteX18" fmla="*/ 807720 w 807720"/>
                <a:gd name="connsiteY18" fmla="*/ 266700 h 1002030"/>
                <a:gd name="connsiteX19" fmla="*/ 765810 w 807720"/>
                <a:gd name="connsiteY19" fmla="*/ 449580 h 1002030"/>
                <a:gd name="connsiteX20" fmla="*/ 678180 w 807720"/>
                <a:gd name="connsiteY20" fmla="*/ 609600 h 1002030"/>
                <a:gd name="connsiteX21" fmla="*/ 636270 w 807720"/>
                <a:gd name="connsiteY21" fmla="*/ 796290 h 1002030"/>
                <a:gd name="connsiteX22" fmla="*/ 533400 w 807720"/>
                <a:gd name="connsiteY22" fmla="*/ 834390 h 1002030"/>
                <a:gd name="connsiteX23" fmla="*/ 365760 w 807720"/>
                <a:gd name="connsiteY23" fmla="*/ 918210 h 1002030"/>
                <a:gd name="connsiteX24" fmla="*/ 262890 w 807720"/>
                <a:gd name="connsiteY24" fmla="*/ 1002030 h 100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7720" h="1002030">
                  <a:moveTo>
                    <a:pt x="262890" y="1002030"/>
                  </a:moveTo>
                  <a:lnTo>
                    <a:pt x="240030" y="922020"/>
                  </a:lnTo>
                  <a:lnTo>
                    <a:pt x="243840" y="849630"/>
                  </a:lnTo>
                  <a:lnTo>
                    <a:pt x="194310" y="807720"/>
                  </a:lnTo>
                  <a:lnTo>
                    <a:pt x="102870" y="819150"/>
                  </a:lnTo>
                  <a:lnTo>
                    <a:pt x="68580" y="788670"/>
                  </a:lnTo>
                  <a:lnTo>
                    <a:pt x="64770" y="685800"/>
                  </a:lnTo>
                  <a:lnTo>
                    <a:pt x="60960" y="659130"/>
                  </a:lnTo>
                  <a:lnTo>
                    <a:pt x="30480" y="647700"/>
                  </a:lnTo>
                  <a:lnTo>
                    <a:pt x="49530" y="582930"/>
                  </a:lnTo>
                  <a:lnTo>
                    <a:pt x="0" y="529590"/>
                  </a:lnTo>
                  <a:lnTo>
                    <a:pt x="99060" y="403860"/>
                  </a:lnTo>
                  <a:lnTo>
                    <a:pt x="99060" y="320040"/>
                  </a:lnTo>
                  <a:lnTo>
                    <a:pt x="133350" y="190500"/>
                  </a:lnTo>
                  <a:lnTo>
                    <a:pt x="133350" y="57150"/>
                  </a:lnTo>
                  <a:lnTo>
                    <a:pt x="236220" y="19050"/>
                  </a:lnTo>
                  <a:lnTo>
                    <a:pt x="449580" y="0"/>
                  </a:lnTo>
                  <a:lnTo>
                    <a:pt x="712470" y="68580"/>
                  </a:lnTo>
                  <a:lnTo>
                    <a:pt x="807720" y="266700"/>
                  </a:lnTo>
                  <a:lnTo>
                    <a:pt x="765810" y="449580"/>
                  </a:lnTo>
                  <a:lnTo>
                    <a:pt x="678180" y="609600"/>
                  </a:lnTo>
                  <a:lnTo>
                    <a:pt x="636270" y="796290"/>
                  </a:lnTo>
                  <a:lnTo>
                    <a:pt x="533400" y="834390"/>
                  </a:lnTo>
                  <a:lnTo>
                    <a:pt x="365760" y="918210"/>
                  </a:lnTo>
                  <a:lnTo>
                    <a:pt x="262890" y="100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FEA6DA9F-1AE1-4206-A754-4BD55328B1E6}"/>
                </a:ext>
              </a:extLst>
            </p:cNvPr>
            <p:cNvSpPr/>
            <p:nvPr/>
          </p:nvSpPr>
          <p:spPr>
            <a:xfrm>
              <a:off x="5265420" y="3562350"/>
              <a:ext cx="1295400" cy="1554480"/>
            </a:xfrm>
            <a:custGeom>
              <a:avLst/>
              <a:gdLst>
                <a:gd name="connsiteX0" fmla="*/ 849630 w 1295400"/>
                <a:gd name="connsiteY0" fmla="*/ 0 h 1554480"/>
                <a:gd name="connsiteX1" fmla="*/ 849630 w 1295400"/>
                <a:gd name="connsiteY1" fmla="*/ 0 h 1554480"/>
                <a:gd name="connsiteX2" fmla="*/ 601980 w 1295400"/>
                <a:gd name="connsiteY2" fmla="*/ 163830 h 1554480"/>
                <a:gd name="connsiteX3" fmla="*/ 430530 w 1295400"/>
                <a:gd name="connsiteY3" fmla="*/ 350520 h 1554480"/>
                <a:gd name="connsiteX4" fmla="*/ 285750 w 1295400"/>
                <a:gd name="connsiteY4" fmla="*/ 655320 h 1554480"/>
                <a:gd name="connsiteX5" fmla="*/ 232410 w 1295400"/>
                <a:gd name="connsiteY5" fmla="*/ 1028700 h 1554480"/>
                <a:gd name="connsiteX6" fmla="*/ 247650 w 1295400"/>
                <a:gd name="connsiteY6" fmla="*/ 1165860 h 1554480"/>
                <a:gd name="connsiteX7" fmla="*/ 167640 w 1295400"/>
                <a:gd name="connsiteY7" fmla="*/ 1371600 h 1554480"/>
                <a:gd name="connsiteX8" fmla="*/ 0 w 1295400"/>
                <a:gd name="connsiteY8" fmla="*/ 1554480 h 1554480"/>
                <a:gd name="connsiteX9" fmla="*/ 1295400 w 1295400"/>
                <a:gd name="connsiteY9" fmla="*/ 1550670 h 1554480"/>
                <a:gd name="connsiteX10" fmla="*/ 1051560 w 1295400"/>
                <a:gd name="connsiteY10" fmla="*/ 628650 h 1554480"/>
                <a:gd name="connsiteX11" fmla="*/ 1036320 w 1295400"/>
                <a:gd name="connsiteY11" fmla="*/ 369570 h 1554480"/>
                <a:gd name="connsiteX12" fmla="*/ 849630 w 1295400"/>
                <a:gd name="connsiteY12"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5400" h="1554480">
                  <a:moveTo>
                    <a:pt x="849630" y="0"/>
                  </a:moveTo>
                  <a:lnTo>
                    <a:pt x="849630" y="0"/>
                  </a:lnTo>
                  <a:lnTo>
                    <a:pt x="601980" y="163830"/>
                  </a:lnTo>
                  <a:lnTo>
                    <a:pt x="430530" y="350520"/>
                  </a:lnTo>
                  <a:lnTo>
                    <a:pt x="285750" y="655320"/>
                  </a:lnTo>
                  <a:lnTo>
                    <a:pt x="232410" y="1028700"/>
                  </a:lnTo>
                  <a:lnTo>
                    <a:pt x="247650" y="1165860"/>
                  </a:lnTo>
                  <a:lnTo>
                    <a:pt x="167640" y="1371600"/>
                  </a:lnTo>
                  <a:lnTo>
                    <a:pt x="0" y="1554480"/>
                  </a:lnTo>
                  <a:lnTo>
                    <a:pt x="1295400" y="1550670"/>
                  </a:lnTo>
                  <a:lnTo>
                    <a:pt x="1051560" y="628650"/>
                  </a:lnTo>
                  <a:lnTo>
                    <a:pt x="1036320" y="369570"/>
                  </a:lnTo>
                  <a:lnTo>
                    <a:pt x="8496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5" name="Freeform: Shape 4">
            <a:extLst>
              <a:ext uri="{FF2B5EF4-FFF2-40B4-BE49-F238E27FC236}">
                <a16:creationId xmlns:a16="http://schemas.microsoft.com/office/drawing/2014/main" id="{FB7E0882-4C78-444F-8D80-B862D0CD129E}"/>
              </a:ext>
            </a:extLst>
          </p:cNvPr>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5262880 w 12192000"/>
              <a:gd name="connsiteY5" fmla="*/ 2103120 h 6858000"/>
              <a:gd name="connsiteX6" fmla="*/ 5262880 w 12192000"/>
              <a:gd name="connsiteY6" fmla="*/ 4480560 h 6858000"/>
              <a:gd name="connsiteX7" fmla="*/ 6929120 w 12192000"/>
              <a:gd name="connsiteY7" fmla="*/ 4480560 h 6858000"/>
              <a:gd name="connsiteX8" fmla="*/ 6929120 w 12192000"/>
              <a:gd name="connsiteY8" fmla="*/ 2103120 h 6858000"/>
              <a:gd name="connsiteX9" fmla="*/ 5262880 w 12192000"/>
              <a:gd name="connsiteY9" fmla="*/ 21031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0" y="0"/>
                </a:moveTo>
                <a:lnTo>
                  <a:pt x="12192000" y="0"/>
                </a:lnTo>
                <a:lnTo>
                  <a:pt x="12192000" y="6858000"/>
                </a:lnTo>
                <a:lnTo>
                  <a:pt x="0" y="6858000"/>
                </a:lnTo>
                <a:lnTo>
                  <a:pt x="0" y="0"/>
                </a:lnTo>
                <a:close/>
                <a:moveTo>
                  <a:pt x="5262880" y="2103120"/>
                </a:moveTo>
                <a:lnTo>
                  <a:pt x="5262880" y="4480560"/>
                </a:lnTo>
                <a:lnTo>
                  <a:pt x="6929120" y="4480560"/>
                </a:lnTo>
                <a:lnTo>
                  <a:pt x="6929120" y="2103120"/>
                </a:lnTo>
                <a:lnTo>
                  <a:pt x="5262880" y="2103120"/>
                </a:lnTo>
                <a:close/>
              </a:path>
            </a:pathLst>
          </a:custGeom>
          <a:solidFill>
            <a:srgbClr val="F2A4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1" name="Freeform: Shape 10">
            <a:extLst>
              <a:ext uri="{FF2B5EF4-FFF2-40B4-BE49-F238E27FC236}">
                <a16:creationId xmlns:a16="http://schemas.microsoft.com/office/drawing/2014/main" id="{B4F324C1-1573-49ED-84BA-44AD321B2016}"/>
              </a:ext>
            </a:extLst>
          </p:cNvPr>
          <p:cNvSpPr/>
          <p:nvPr/>
        </p:nvSpPr>
        <p:spPr>
          <a:xfrm>
            <a:off x="4494128" y="6978184"/>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11637648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9000" decel="51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250" fill="hold"/>
                                        <p:tgtEl>
                                          <p:spTgt spid="10"/>
                                        </p:tgtEl>
                                        <p:attrNameLst>
                                          <p:attrName>ppt_x</p:attrName>
                                        </p:attrNameLst>
                                      </p:cBhvr>
                                      <p:tavLst>
                                        <p:tav tm="0">
                                          <p:val>
                                            <p:strVal val="1+#ppt_w/2"/>
                                          </p:val>
                                        </p:tav>
                                        <p:tav tm="100000">
                                          <p:val>
                                            <p:strVal val="#ppt_x"/>
                                          </p:val>
                                        </p:tav>
                                      </p:tavLst>
                                    </p:anim>
                                    <p:anim calcmode="lin" valueType="num">
                                      <p:cBhvr additive="base">
                                        <p:cTn id="8" dur="1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A440"/>
        </a:solidFill>
        <a:effectLst/>
      </p:bgPr>
    </p:bg>
    <p:spTree>
      <p:nvGrpSpPr>
        <p:cNvPr id="1" name=""/>
        <p:cNvGrpSpPr/>
        <p:nvPr/>
      </p:nvGrpSpPr>
      <p:grpSpPr>
        <a:xfrm>
          <a:off x="0" y="0"/>
          <a:ext cx="0" cy="0"/>
          <a:chOff x="0" y="0"/>
          <a:chExt cx="0" cy="0"/>
        </a:xfrm>
      </p:grpSpPr>
      <p:sp>
        <p:nvSpPr>
          <p:cNvPr id="6" name="!! hello 1">
            <a:extLst>
              <a:ext uri="{FF2B5EF4-FFF2-40B4-BE49-F238E27FC236}">
                <a16:creationId xmlns:a16="http://schemas.microsoft.com/office/drawing/2014/main" id="{F7800162-927B-4E1F-A54A-EC62BAECD5E0}"/>
              </a:ext>
            </a:extLst>
          </p:cNvPr>
          <p:cNvSpPr/>
          <p:nvPr/>
        </p:nvSpPr>
        <p:spPr>
          <a:xfrm>
            <a:off x="5262880" y="2103120"/>
            <a:ext cx="1666240" cy="2377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B4F324C1-1573-49ED-84BA-44AD321B2016}"/>
              </a:ext>
            </a:extLst>
          </p:cNvPr>
          <p:cNvSpPr/>
          <p:nvPr/>
        </p:nvSpPr>
        <p:spPr>
          <a:xfrm>
            <a:off x="4494128" y="6978184"/>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7242471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 Hello 1">
            <a:extLst>
              <a:ext uri="{FF2B5EF4-FFF2-40B4-BE49-F238E27FC236}">
                <a16:creationId xmlns:a16="http://schemas.microsoft.com/office/drawing/2014/main" id="{28305168-CDD8-496F-8433-6B2BE9AFE728}"/>
              </a:ext>
            </a:extLst>
          </p:cNvPr>
          <p:cNvSpPr/>
          <p:nvPr/>
        </p:nvSpPr>
        <p:spPr>
          <a:xfrm>
            <a:off x="-1584960" y="2087880"/>
            <a:ext cx="13799820" cy="3032760"/>
          </a:xfrm>
          <a:custGeom>
            <a:avLst/>
            <a:gdLst>
              <a:gd name="connsiteX0" fmla="*/ 0 w 12192000"/>
              <a:gd name="connsiteY0" fmla="*/ 0 h 586740"/>
              <a:gd name="connsiteX1" fmla="*/ 12192000 w 12192000"/>
              <a:gd name="connsiteY1" fmla="*/ 0 h 586740"/>
              <a:gd name="connsiteX2" fmla="*/ 12192000 w 12192000"/>
              <a:gd name="connsiteY2" fmla="*/ 586740 h 586740"/>
              <a:gd name="connsiteX3" fmla="*/ 0 w 12192000"/>
              <a:gd name="connsiteY3" fmla="*/ 586740 h 586740"/>
              <a:gd name="connsiteX4" fmla="*/ 0 w 12192000"/>
              <a:gd name="connsiteY4" fmla="*/ 0 h 586740"/>
              <a:gd name="connsiteX0" fmla="*/ 0 w 12207240"/>
              <a:gd name="connsiteY0" fmla="*/ 1066800 h 1653540"/>
              <a:gd name="connsiteX1" fmla="*/ 12207240 w 12207240"/>
              <a:gd name="connsiteY1" fmla="*/ 0 h 1653540"/>
              <a:gd name="connsiteX2" fmla="*/ 12192000 w 12207240"/>
              <a:gd name="connsiteY2" fmla="*/ 1653540 h 1653540"/>
              <a:gd name="connsiteX3" fmla="*/ 0 w 12207240"/>
              <a:gd name="connsiteY3" fmla="*/ 1653540 h 1653540"/>
              <a:gd name="connsiteX4" fmla="*/ 0 w 12207240"/>
              <a:gd name="connsiteY4" fmla="*/ 1066800 h 1653540"/>
              <a:gd name="connsiteX0" fmla="*/ 60960 w 12268200"/>
              <a:gd name="connsiteY0" fmla="*/ 10668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1066800 h 3009900"/>
              <a:gd name="connsiteX0" fmla="*/ 60960 w 12268200"/>
              <a:gd name="connsiteY0" fmla="*/ 249936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2499360 h 3009900"/>
              <a:gd name="connsiteX0" fmla="*/ 15240 w 12268200"/>
              <a:gd name="connsiteY0" fmla="*/ 22860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15240 w 12268200"/>
              <a:gd name="connsiteY4" fmla="*/ 2286000 h 3009900"/>
              <a:gd name="connsiteX0" fmla="*/ 0 w 12252960"/>
              <a:gd name="connsiteY0" fmla="*/ 2286000 h 3032760"/>
              <a:gd name="connsiteX1" fmla="*/ 12252960 w 12252960"/>
              <a:gd name="connsiteY1" fmla="*/ 0 h 3032760"/>
              <a:gd name="connsiteX2" fmla="*/ 12237720 w 12252960"/>
              <a:gd name="connsiteY2" fmla="*/ 1653540 h 3032760"/>
              <a:gd name="connsiteX3" fmla="*/ 53340 w 12252960"/>
              <a:gd name="connsiteY3" fmla="*/ 3032760 h 3032760"/>
              <a:gd name="connsiteX4" fmla="*/ 0 w 12252960"/>
              <a:gd name="connsiteY4" fmla="*/ 2286000 h 3032760"/>
              <a:gd name="connsiteX0" fmla="*/ 0 w 12214860"/>
              <a:gd name="connsiteY0" fmla="*/ 2194560 h 3032760"/>
              <a:gd name="connsiteX1" fmla="*/ 12214860 w 12214860"/>
              <a:gd name="connsiteY1" fmla="*/ 0 h 3032760"/>
              <a:gd name="connsiteX2" fmla="*/ 12199620 w 12214860"/>
              <a:gd name="connsiteY2" fmla="*/ 1653540 h 3032760"/>
              <a:gd name="connsiteX3" fmla="*/ 15240 w 12214860"/>
              <a:gd name="connsiteY3" fmla="*/ 3032760 h 3032760"/>
              <a:gd name="connsiteX4" fmla="*/ 0 w 12214860"/>
              <a:gd name="connsiteY4" fmla="*/ 2194560 h 3032760"/>
              <a:gd name="connsiteX0" fmla="*/ 0 w 12201385"/>
              <a:gd name="connsiteY0" fmla="*/ 3032760 h 3032760"/>
              <a:gd name="connsiteX1" fmla="*/ 12201385 w 12201385"/>
              <a:gd name="connsiteY1" fmla="*/ 0 h 3032760"/>
              <a:gd name="connsiteX2" fmla="*/ 12186145 w 12201385"/>
              <a:gd name="connsiteY2" fmla="*/ 1653540 h 3032760"/>
              <a:gd name="connsiteX3" fmla="*/ 1765 w 12201385"/>
              <a:gd name="connsiteY3" fmla="*/ 3032760 h 3032760"/>
              <a:gd name="connsiteX4" fmla="*/ 0 w 12201385"/>
              <a:gd name="connsiteY4" fmla="*/ 3032760 h 303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385" h="3032760">
                <a:moveTo>
                  <a:pt x="0" y="3032760"/>
                </a:moveTo>
                <a:lnTo>
                  <a:pt x="12201385" y="0"/>
                </a:lnTo>
                <a:lnTo>
                  <a:pt x="12186145" y="1653540"/>
                </a:lnTo>
                <a:lnTo>
                  <a:pt x="1765" y="3032760"/>
                </a:lnTo>
                <a:lnTo>
                  <a:pt x="0" y="3032760"/>
                </a:lnTo>
                <a:close/>
              </a:path>
            </a:pathLst>
          </a:cu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7491470"/>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A440"/>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5179EE-F7D2-4773-A53C-F852D4CBDE36}"/>
              </a:ext>
            </a:extLst>
          </p:cNvPr>
          <p:cNvSpPr txBox="1"/>
          <p:nvPr/>
        </p:nvSpPr>
        <p:spPr>
          <a:xfrm>
            <a:off x="3099509" y="2297991"/>
            <a:ext cx="6077751" cy="1107996"/>
          </a:xfrm>
          <a:prstGeom prst="rect">
            <a:avLst/>
          </a:prstGeom>
          <a:noFill/>
        </p:spPr>
        <p:txBody>
          <a:bodyPr wrap="square" rtlCol="0">
            <a:spAutoFit/>
          </a:bodyPr>
          <a:lstStyle/>
          <a:p>
            <a:pPr algn="ctr"/>
            <a:r>
              <a:rPr lang="vi-VN" sz="6600" b="1">
                <a:solidFill>
                  <a:srgbClr val="E7D2B5">
                    <a:alpha val="0"/>
                  </a:srgbClr>
                </a:solidFill>
              </a:rPr>
              <a:t>NỘI DUNG 3</a:t>
            </a:r>
          </a:p>
        </p:txBody>
      </p:sp>
      <p:sp>
        <p:nvSpPr>
          <p:cNvPr id="9" name="TextBox 8">
            <a:extLst>
              <a:ext uri="{FF2B5EF4-FFF2-40B4-BE49-F238E27FC236}">
                <a16:creationId xmlns:a16="http://schemas.microsoft.com/office/drawing/2014/main" id="{5A296E41-5D2B-4987-8D39-37511C9F18FB}"/>
              </a:ext>
            </a:extLst>
          </p:cNvPr>
          <p:cNvSpPr txBox="1"/>
          <p:nvPr/>
        </p:nvSpPr>
        <p:spPr>
          <a:xfrm>
            <a:off x="3790028" y="3460613"/>
            <a:ext cx="6077751" cy="461665"/>
          </a:xfrm>
          <a:prstGeom prst="rect">
            <a:avLst/>
          </a:prstGeom>
          <a:noFill/>
        </p:spPr>
        <p:txBody>
          <a:bodyPr wrap="square" rtlCol="0">
            <a:spAutoFit/>
          </a:bodyPr>
          <a:lstStyle/>
          <a:p>
            <a:pPr algn="ctr"/>
            <a:r>
              <a:rPr lang="vi-VN" sz="2400">
                <a:solidFill>
                  <a:srgbClr val="E7D2B5">
                    <a:alpha val="0"/>
                  </a:srgbClr>
                </a:solidFill>
              </a:rPr>
              <a:t>Ghi chú nội dung 3</a:t>
            </a:r>
          </a:p>
        </p:txBody>
      </p:sp>
      <p:sp>
        <p:nvSpPr>
          <p:cNvPr id="10" name="!! hello 1">
            <a:extLst>
              <a:ext uri="{FF2B5EF4-FFF2-40B4-BE49-F238E27FC236}">
                <a16:creationId xmlns:a16="http://schemas.microsoft.com/office/drawing/2014/main" id="{44223F4D-C87B-4919-896A-BD56F341FAF4}"/>
              </a:ext>
            </a:extLst>
          </p:cNvPr>
          <p:cNvSpPr/>
          <p:nvPr/>
        </p:nvSpPr>
        <p:spPr>
          <a:xfrm>
            <a:off x="4097020" y="0"/>
            <a:ext cx="3997960" cy="6858000"/>
          </a:xfrm>
          <a:custGeom>
            <a:avLst/>
            <a:gdLst>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6800" h="6136640">
                <a:moveTo>
                  <a:pt x="396240" y="10160"/>
                </a:moveTo>
                <a:lnTo>
                  <a:pt x="3200400" y="0"/>
                </a:lnTo>
                <a:cubicBezTo>
                  <a:pt x="3325707" y="426720"/>
                  <a:pt x="3522133" y="792480"/>
                  <a:pt x="3576320" y="1280160"/>
                </a:cubicBezTo>
                <a:cubicBezTo>
                  <a:pt x="3606800" y="1513840"/>
                  <a:pt x="3596640" y="1706880"/>
                  <a:pt x="3606800" y="1920240"/>
                </a:cubicBezTo>
                <a:cubicBezTo>
                  <a:pt x="3552613" y="2238587"/>
                  <a:pt x="3427307" y="2495973"/>
                  <a:pt x="3291840" y="2783840"/>
                </a:cubicBezTo>
                <a:cubicBezTo>
                  <a:pt x="3119625" y="3021222"/>
                  <a:pt x="2919914" y="3190421"/>
                  <a:pt x="2672080" y="3352800"/>
                </a:cubicBezTo>
                <a:lnTo>
                  <a:pt x="2133600" y="3566160"/>
                </a:lnTo>
                <a:lnTo>
                  <a:pt x="2052320" y="3738880"/>
                </a:lnTo>
                <a:lnTo>
                  <a:pt x="1960880" y="4592320"/>
                </a:lnTo>
                <a:lnTo>
                  <a:pt x="1981200" y="5506720"/>
                </a:lnTo>
                <a:lnTo>
                  <a:pt x="2052320" y="5933440"/>
                </a:lnTo>
                <a:lnTo>
                  <a:pt x="2326640" y="6136640"/>
                </a:lnTo>
                <a:lnTo>
                  <a:pt x="1361440" y="6116320"/>
                </a:lnTo>
                <a:lnTo>
                  <a:pt x="1584960" y="5730240"/>
                </a:lnTo>
                <a:lnTo>
                  <a:pt x="1625600" y="4389120"/>
                </a:lnTo>
                <a:lnTo>
                  <a:pt x="1574800" y="3698240"/>
                </a:lnTo>
                <a:lnTo>
                  <a:pt x="1422400" y="3525520"/>
                </a:lnTo>
                <a:cubicBezTo>
                  <a:pt x="1144693" y="3390053"/>
                  <a:pt x="856827" y="3305387"/>
                  <a:pt x="589280" y="3119120"/>
                </a:cubicBezTo>
                <a:cubicBezTo>
                  <a:pt x="364850" y="2861688"/>
                  <a:pt x="274017" y="2739949"/>
                  <a:pt x="101600" y="2367280"/>
                </a:cubicBezTo>
                <a:cubicBezTo>
                  <a:pt x="37253" y="2133600"/>
                  <a:pt x="33867" y="1920240"/>
                  <a:pt x="0" y="1696720"/>
                </a:cubicBezTo>
                <a:cubicBezTo>
                  <a:pt x="37253" y="1300480"/>
                  <a:pt x="115147" y="1066800"/>
                  <a:pt x="172720" y="751840"/>
                </a:cubicBezTo>
                <a:lnTo>
                  <a:pt x="396240" y="10160"/>
                </a:lnTo>
                <a:close/>
              </a:path>
            </a:pathLst>
          </a:custGeom>
          <a:solidFill>
            <a:srgbClr val="FF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Freeform: Shape 4">
            <a:extLst>
              <a:ext uri="{FF2B5EF4-FFF2-40B4-BE49-F238E27FC236}">
                <a16:creationId xmlns:a16="http://schemas.microsoft.com/office/drawing/2014/main" id="{F6183254-224B-49C1-8189-F9AE38E14B4A}"/>
              </a:ext>
            </a:extLst>
          </p:cNvPr>
          <p:cNvSpPr/>
          <p:nvPr/>
        </p:nvSpPr>
        <p:spPr>
          <a:xfrm>
            <a:off x="3510280" y="2545080"/>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13381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A440"/>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5179EE-F7D2-4773-A53C-F852D4CBDE36}"/>
              </a:ext>
            </a:extLst>
          </p:cNvPr>
          <p:cNvSpPr txBox="1"/>
          <p:nvPr/>
        </p:nvSpPr>
        <p:spPr>
          <a:xfrm>
            <a:off x="286474" y="2236939"/>
            <a:ext cx="7086784" cy="3139321"/>
          </a:xfrm>
          <a:prstGeom prst="rect">
            <a:avLst/>
          </a:prstGeom>
          <a:noFill/>
        </p:spPr>
        <p:txBody>
          <a:bodyPr wrap="square" rtlCol="0">
            <a:spAutoFit/>
          </a:bodyPr>
          <a:lstStyle/>
          <a:p>
            <a:pPr algn="ctr"/>
            <a:r>
              <a:rPr lang="en-US" sz="6600" b="1">
                <a:solidFill>
                  <a:srgbClr val="151420"/>
                </a:solidFill>
              </a:rPr>
              <a:t>MỤC TIÊU, </a:t>
            </a:r>
          </a:p>
          <a:p>
            <a:pPr algn="ctr"/>
            <a:r>
              <a:rPr lang="en-US" sz="6600" b="1">
                <a:solidFill>
                  <a:srgbClr val="151420"/>
                </a:solidFill>
              </a:rPr>
              <a:t>SỰ CẦN THIẾT, </a:t>
            </a:r>
          </a:p>
          <a:p>
            <a:pPr algn="ctr"/>
            <a:r>
              <a:rPr lang="en-US" sz="6600" b="1">
                <a:solidFill>
                  <a:srgbClr val="151420"/>
                </a:solidFill>
              </a:rPr>
              <a:t>LÝ DO CHỌN ĐỀ TÀI</a:t>
            </a:r>
            <a:endParaRPr lang="vi-VN" sz="6600" b="1">
              <a:solidFill>
                <a:srgbClr val="151420"/>
              </a:solidFill>
            </a:endParaRPr>
          </a:p>
        </p:txBody>
      </p:sp>
      <p:sp>
        <p:nvSpPr>
          <p:cNvPr id="10" name="!! hello 1">
            <a:extLst>
              <a:ext uri="{FF2B5EF4-FFF2-40B4-BE49-F238E27FC236}">
                <a16:creationId xmlns:a16="http://schemas.microsoft.com/office/drawing/2014/main" id="{44223F4D-C87B-4919-896A-BD56F341FAF4}"/>
              </a:ext>
            </a:extLst>
          </p:cNvPr>
          <p:cNvSpPr/>
          <p:nvPr/>
        </p:nvSpPr>
        <p:spPr>
          <a:xfrm>
            <a:off x="7241669" y="-92461"/>
            <a:ext cx="3997960" cy="6858000"/>
          </a:xfrm>
          <a:custGeom>
            <a:avLst/>
            <a:gdLst>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6800" h="6136640">
                <a:moveTo>
                  <a:pt x="396240" y="10160"/>
                </a:moveTo>
                <a:lnTo>
                  <a:pt x="3200400" y="0"/>
                </a:lnTo>
                <a:cubicBezTo>
                  <a:pt x="3325707" y="426720"/>
                  <a:pt x="3522133" y="792480"/>
                  <a:pt x="3576320" y="1280160"/>
                </a:cubicBezTo>
                <a:cubicBezTo>
                  <a:pt x="3606800" y="1513840"/>
                  <a:pt x="3596640" y="1706880"/>
                  <a:pt x="3606800" y="1920240"/>
                </a:cubicBezTo>
                <a:cubicBezTo>
                  <a:pt x="3552613" y="2238587"/>
                  <a:pt x="3427307" y="2495973"/>
                  <a:pt x="3291840" y="2783840"/>
                </a:cubicBezTo>
                <a:cubicBezTo>
                  <a:pt x="3119625" y="3021222"/>
                  <a:pt x="2919914" y="3190421"/>
                  <a:pt x="2672080" y="3352800"/>
                </a:cubicBezTo>
                <a:lnTo>
                  <a:pt x="2133600" y="3566160"/>
                </a:lnTo>
                <a:lnTo>
                  <a:pt x="2052320" y="3738880"/>
                </a:lnTo>
                <a:lnTo>
                  <a:pt x="1960880" y="4592320"/>
                </a:lnTo>
                <a:lnTo>
                  <a:pt x="1981200" y="5506720"/>
                </a:lnTo>
                <a:lnTo>
                  <a:pt x="2052320" y="5933440"/>
                </a:lnTo>
                <a:lnTo>
                  <a:pt x="2326640" y="6136640"/>
                </a:lnTo>
                <a:lnTo>
                  <a:pt x="1361440" y="6116320"/>
                </a:lnTo>
                <a:lnTo>
                  <a:pt x="1584960" y="5730240"/>
                </a:lnTo>
                <a:lnTo>
                  <a:pt x="1625600" y="4389120"/>
                </a:lnTo>
                <a:lnTo>
                  <a:pt x="1574800" y="3698240"/>
                </a:lnTo>
                <a:lnTo>
                  <a:pt x="1422400" y="3525520"/>
                </a:lnTo>
                <a:cubicBezTo>
                  <a:pt x="1144693" y="3390053"/>
                  <a:pt x="856827" y="3305387"/>
                  <a:pt x="589280" y="3119120"/>
                </a:cubicBezTo>
                <a:cubicBezTo>
                  <a:pt x="364850" y="2861688"/>
                  <a:pt x="274017" y="2739949"/>
                  <a:pt x="101600" y="2367280"/>
                </a:cubicBezTo>
                <a:cubicBezTo>
                  <a:pt x="37253" y="2133600"/>
                  <a:pt x="33867" y="1920240"/>
                  <a:pt x="0" y="1696720"/>
                </a:cubicBezTo>
                <a:cubicBezTo>
                  <a:pt x="37253" y="1300480"/>
                  <a:pt x="115147" y="1066800"/>
                  <a:pt x="172720" y="751840"/>
                </a:cubicBezTo>
                <a:lnTo>
                  <a:pt x="396240" y="10160"/>
                </a:lnTo>
                <a:close/>
              </a:path>
            </a:pathLst>
          </a:custGeom>
          <a:solidFill>
            <a:srgbClr val="FF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 Hello 2">
            <a:extLst>
              <a:ext uri="{FF2B5EF4-FFF2-40B4-BE49-F238E27FC236}">
                <a16:creationId xmlns:a16="http://schemas.microsoft.com/office/drawing/2014/main" id="{2DFFD1E3-E874-4711-A16F-DF54A2FE903F}"/>
              </a:ext>
            </a:extLst>
          </p:cNvPr>
          <p:cNvSpPr/>
          <p:nvPr/>
        </p:nvSpPr>
        <p:spPr>
          <a:xfrm>
            <a:off x="7338061" y="1677973"/>
            <a:ext cx="3794598" cy="2082396"/>
          </a:xfrm>
          <a:custGeom>
            <a:avLst/>
            <a:gdLst>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05938"/>
              <a:gd name="connsiteY0" fmla="*/ 285750 h 2105025"/>
              <a:gd name="connsiteX1" fmla="*/ 142875 w 3905938"/>
              <a:gd name="connsiteY1" fmla="*/ 971550 h 2105025"/>
              <a:gd name="connsiteX2" fmla="*/ 828675 w 3905938"/>
              <a:gd name="connsiteY2" fmla="*/ 1752600 h 2105025"/>
              <a:gd name="connsiteX3" fmla="*/ 1828604 w 3905938"/>
              <a:gd name="connsiteY3" fmla="*/ 2094910 h 2105025"/>
              <a:gd name="connsiteX4" fmla="*/ 2390775 w 3905938"/>
              <a:gd name="connsiteY4" fmla="*/ 2105025 h 2105025"/>
              <a:gd name="connsiteX5" fmla="*/ 3190875 w 3905938"/>
              <a:gd name="connsiteY5" fmla="*/ 1714500 h 2105025"/>
              <a:gd name="connsiteX6" fmla="*/ 3857625 w 3905938"/>
              <a:gd name="connsiteY6" fmla="*/ 800100 h 2105025"/>
              <a:gd name="connsiteX7" fmla="*/ 3905938 w 3905938"/>
              <a:gd name="connsiteY7" fmla="*/ 171843 h 2105025"/>
              <a:gd name="connsiteX8" fmla="*/ 2314575 w 3905938"/>
              <a:gd name="connsiteY8" fmla="*/ 0 h 2105025"/>
              <a:gd name="connsiteX9" fmla="*/ 1590675 w 3905938"/>
              <a:gd name="connsiteY9" fmla="*/ 209550 h 2105025"/>
              <a:gd name="connsiteX10" fmla="*/ 476250 w 3905938"/>
              <a:gd name="connsiteY10" fmla="*/ 200025 h 2105025"/>
              <a:gd name="connsiteX11" fmla="*/ 0 w 3905938"/>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3981353"/>
              <a:gd name="connsiteY0" fmla="*/ 292195 h 2111470"/>
              <a:gd name="connsiteX1" fmla="*/ 142875 w 3981353"/>
              <a:gd name="connsiteY1" fmla="*/ 977995 h 2111470"/>
              <a:gd name="connsiteX2" fmla="*/ 828675 w 3981353"/>
              <a:gd name="connsiteY2" fmla="*/ 1759045 h 2111470"/>
              <a:gd name="connsiteX3" fmla="*/ 1828604 w 3981353"/>
              <a:gd name="connsiteY3" fmla="*/ 2101355 h 2111470"/>
              <a:gd name="connsiteX4" fmla="*/ 2390775 w 3981353"/>
              <a:gd name="connsiteY4" fmla="*/ 2111470 h 2111470"/>
              <a:gd name="connsiteX5" fmla="*/ 3190875 w 3981353"/>
              <a:gd name="connsiteY5" fmla="*/ 1720945 h 2111470"/>
              <a:gd name="connsiteX6" fmla="*/ 3857625 w 3981353"/>
              <a:gd name="connsiteY6" fmla="*/ 806545 h 2111470"/>
              <a:gd name="connsiteX7" fmla="*/ 3981353 w 3981353"/>
              <a:gd name="connsiteY7" fmla="*/ 187715 h 2111470"/>
              <a:gd name="connsiteX8" fmla="*/ 2314575 w 3981353"/>
              <a:gd name="connsiteY8" fmla="*/ 6445 h 2111470"/>
              <a:gd name="connsiteX9" fmla="*/ 1590675 w 3981353"/>
              <a:gd name="connsiteY9" fmla="*/ 215995 h 2111470"/>
              <a:gd name="connsiteX10" fmla="*/ 476250 w 3981353"/>
              <a:gd name="connsiteY10" fmla="*/ 206470 h 2111470"/>
              <a:gd name="connsiteX11" fmla="*/ 0 w 3981353"/>
              <a:gd name="connsiteY11" fmla="*/ 292195 h 2111470"/>
              <a:gd name="connsiteX0" fmla="*/ 0 w 3981353"/>
              <a:gd name="connsiteY0" fmla="*/ 292195 h 2111470"/>
              <a:gd name="connsiteX1" fmla="*/ 142875 w 3981353"/>
              <a:gd name="connsiteY1" fmla="*/ 977995 h 2111470"/>
              <a:gd name="connsiteX2" fmla="*/ 828675 w 3981353"/>
              <a:gd name="connsiteY2" fmla="*/ 1759045 h 2111470"/>
              <a:gd name="connsiteX3" fmla="*/ 1828604 w 3981353"/>
              <a:gd name="connsiteY3" fmla="*/ 2101355 h 2111470"/>
              <a:gd name="connsiteX4" fmla="*/ 2390775 w 3981353"/>
              <a:gd name="connsiteY4" fmla="*/ 2111470 h 2111470"/>
              <a:gd name="connsiteX5" fmla="*/ 3190875 w 3981353"/>
              <a:gd name="connsiteY5" fmla="*/ 1720945 h 2111470"/>
              <a:gd name="connsiteX6" fmla="*/ 3857625 w 3981353"/>
              <a:gd name="connsiteY6" fmla="*/ 806545 h 2111470"/>
              <a:gd name="connsiteX7" fmla="*/ 3981353 w 3981353"/>
              <a:gd name="connsiteY7" fmla="*/ 187715 h 2111470"/>
              <a:gd name="connsiteX8" fmla="*/ 2314575 w 3981353"/>
              <a:gd name="connsiteY8" fmla="*/ 6445 h 2111470"/>
              <a:gd name="connsiteX9" fmla="*/ 1590675 w 3981353"/>
              <a:gd name="connsiteY9" fmla="*/ 215995 h 2111470"/>
              <a:gd name="connsiteX10" fmla="*/ 476250 w 3981353"/>
              <a:gd name="connsiteY10" fmla="*/ 206470 h 2111470"/>
              <a:gd name="connsiteX11" fmla="*/ 0 w 3981353"/>
              <a:gd name="connsiteY11" fmla="*/ 292195 h 211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1353" h="2111470">
                <a:moveTo>
                  <a:pt x="0" y="292195"/>
                </a:moveTo>
                <a:cubicBezTo>
                  <a:pt x="19344" y="520795"/>
                  <a:pt x="95250" y="749395"/>
                  <a:pt x="142875" y="977995"/>
                </a:cubicBezTo>
                <a:cubicBezTo>
                  <a:pt x="352621" y="1276052"/>
                  <a:pt x="543514" y="1536402"/>
                  <a:pt x="828675" y="1759045"/>
                </a:cubicBezTo>
                <a:cubicBezTo>
                  <a:pt x="1174553" y="1920282"/>
                  <a:pt x="1482725" y="2015532"/>
                  <a:pt x="1828604" y="2101355"/>
                </a:cubicBezTo>
                <a:lnTo>
                  <a:pt x="2390775" y="2111470"/>
                </a:lnTo>
                <a:cubicBezTo>
                  <a:pt x="2657475" y="1981295"/>
                  <a:pt x="2961882" y="1898254"/>
                  <a:pt x="3190875" y="1720945"/>
                </a:cubicBezTo>
                <a:cubicBezTo>
                  <a:pt x="3507393" y="1453852"/>
                  <a:pt x="3710790" y="1167906"/>
                  <a:pt x="3857625" y="806545"/>
                </a:cubicBezTo>
                <a:cubicBezTo>
                  <a:pt x="3898868" y="600268"/>
                  <a:pt x="3968391" y="422273"/>
                  <a:pt x="3981353" y="187715"/>
                </a:cubicBezTo>
                <a:cubicBezTo>
                  <a:pt x="3416334" y="124149"/>
                  <a:pt x="2936154" y="-33683"/>
                  <a:pt x="2314575" y="6445"/>
                </a:cubicBezTo>
                <a:cubicBezTo>
                  <a:pt x="2073275" y="48015"/>
                  <a:pt x="1935670" y="212133"/>
                  <a:pt x="1590675" y="215995"/>
                </a:cubicBezTo>
                <a:cubicBezTo>
                  <a:pt x="1200346" y="146832"/>
                  <a:pt x="847725" y="124803"/>
                  <a:pt x="476250" y="206470"/>
                </a:cubicBezTo>
                <a:lnTo>
                  <a:pt x="0" y="292195"/>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n w="0"/>
              <a:solidFill>
                <a:schemeClr val="tx1"/>
              </a:solidFill>
              <a:effectLst>
                <a:outerShdw blurRad="38100" dist="19050" dir="2700000" algn="tl" rotWithShape="0">
                  <a:schemeClr val="dk1">
                    <a:alpha val="40000"/>
                  </a:schemeClr>
                </a:outerShdw>
              </a:effectLst>
            </a:endParaRPr>
          </a:p>
        </p:txBody>
      </p:sp>
      <p:sp>
        <p:nvSpPr>
          <p:cNvPr id="5" name="Freeform: Shape 4">
            <a:extLst>
              <a:ext uri="{FF2B5EF4-FFF2-40B4-BE49-F238E27FC236}">
                <a16:creationId xmlns:a16="http://schemas.microsoft.com/office/drawing/2014/main" id="{F6183254-224B-49C1-8189-F9AE38E14B4A}"/>
              </a:ext>
            </a:extLst>
          </p:cNvPr>
          <p:cNvSpPr/>
          <p:nvPr/>
        </p:nvSpPr>
        <p:spPr>
          <a:xfrm>
            <a:off x="6659880" y="2545080"/>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6933250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A440"/>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5179EE-F7D2-4773-A53C-F852D4CBDE36}"/>
              </a:ext>
            </a:extLst>
          </p:cNvPr>
          <p:cNvSpPr txBox="1"/>
          <p:nvPr/>
        </p:nvSpPr>
        <p:spPr>
          <a:xfrm>
            <a:off x="194784" y="1588368"/>
            <a:ext cx="7217211" cy="3139321"/>
          </a:xfrm>
          <a:prstGeom prst="rect">
            <a:avLst/>
          </a:prstGeom>
          <a:noFill/>
        </p:spPr>
        <p:txBody>
          <a:bodyPr wrap="square" rtlCol="0">
            <a:spAutoFit/>
          </a:bodyPr>
          <a:lstStyle/>
          <a:p>
            <a:pPr algn="ctr"/>
            <a:r>
              <a:rPr lang="en-US" sz="6600" b="1">
                <a:solidFill>
                  <a:srgbClr val="151420"/>
                </a:solidFill>
              </a:rPr>
              <a:t>MỤC TIÊU, </a:t>
            </a:r>
          </a:p>
          <a:p>
            <a:pPr algn="ctr"/>
            <a:r>
              <a:rPr lang="en-US" sz="6600" b="1">
                <a:solidFill>
                  <a:srgbClr val="151420"/>
                </a:solidFill>
              </a:rPr>
              <a:t>SỰ CẦN THIẾT, </a:t>
            </a:r>
          </a:p>
          <a:p>
            <a:pPr algn="ctr"/>
            <a:r>
              <a:rPr lang="en-US" sz="6600" b="1">
                <a:solidFill>
                  <a:srgbClr val="151420"/>
                </a:solidFill>
              </a:rPr>
              <a:t>LÝ DO CHỌN ĐỀ TÀI</a:t>
            </a:r>
            <a:endParaRPr lang="vi-VN" sz="6600" b="1">
              <a:solidFill>
                <a:srgbClr val="151420"/>
              </a:solidFill>
            </a:endParaRPr>
          </a:p>
        </p:txBody>
      </p:sp>
      <p:sp>
        <p:nvSpPr>
          <p:cNvPr id="10" name="!! hello 1">
            <a:extLst>
              <a:ext uri="{FF2B5EF4-FFF2-40B4-BE49-F238E27FC236}">
                <a16:creationId xmlns:a16="http://schemas.microsoft.com/office/drawing/2014/main" id="{44223F4D-C87B-4919-896A-BD56F341FAF4}"/>
              </a:ext>
            </a:extLst>
          </p:cNvPr>
          <p:cNvSpPr/>
          <p:nvPr/>
        </p:nvSpPr>
        <p:spPr>
          <a:xfrm rot="16212346">
            <a:off x="9250768" y="-73721"/>
            <a:ext cx="3997960" cy="6858000"/>
          </a:xfrm>
          <a:custGeom>
            <a:avLst/>
            <a:gdLst>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6800" h="6136640">
                <a:moveTo>
                  <a:pt x="396240" y="10160"/>
                </a:moveTo>
                <a:lnTo>
                  <a:pt x="3200400" y="0"/>
                </a:lnTo>
                <a:cubicBezTo>
                  <a:pt x="3325707" y="426720"/>
                  <a:pt x="3522133" y="792480"/>
                  <a:pt x="3576320" y="1280160"/>
                </a:cubicBezTo>
                <a:cubicBezTo>
                  <a:pt x="3606800" y="1513840"/>
                  <a:pt x="3596640" y="1706880"/>
                  <a:pt x="3606800" y="1920240"/>
                </a:cubicBezTo>
                <a:cubicBezTo>
                  <a:pt x="3552613" y="2238587"/>
                  <a:pt x="3427307" y="2495973"/>
                  <a:pt x="3291840" y="2783840"/>
                </a:cubicBezTo>
                <a:cubicBezTo>
                  <a:pt x="3119625" y="3021222"/>
                  <a:pt x="2919914" y="3190421"/>
                  <a:pt x="2672080" y="3352800"/>
                </a:cubicBezTo>
                <a:lnTo>
                  <a:pt x="2133600" y="3566160"/>
                </a:lnTo>
                <a:lnTo>
                  <a:pt x="2052320" y="3738880"/>
                </a:lnTo>
                <a:lnTo>
                  <a:pt x="1960880" y="4592320"/>
                </a:lnTo>
                <a:lnTo>
                  <a:pt x="1981200" y="5506720"/>
                </a:lnTo>
                <a:lnTo>
                  <a:pt x="2052320" y="5933440"/>
                </a:lnTo>
                <a:lnTo>
                  <a:pt x="2326640" y="6136640"/>
                </a:lnTo>
                <a:lnTo>
                  <a:pt x="1361440" y="6116320"/>
                </a:lnTo>
                <a:lnTo>
                  <a:pt x="1584960" y="5730240"/>
                </a:lnTo>
                <a:lnTo>
                  <a:pt x="1625600" y="4389120"/>
                </a:lnTo>
                <a:lnTo>
                  <a:pt x="1574800" y="3698240"/>
                </a:lnTo>
                <a:lnTo>
                  <a:pt x="1422400" y="3525520"/>
                </a:lnTo>
                <a:cubicBezTo>
                  <a:pt x="1144693" y="3390053"/>
                  <a:pt x="856827" y="3305387"/>
                  <a:pt x="589280" y="3119120"/>
                </a:cubicBezTo>
                <a:cubicBezTo>
                  <a:pt x="364850" y="2861688"/>
                  <a:pt x="274017" y="2739949"/>
                  <a:pt x="101600" y="2367280"/>
                </a:cubicBezTo>
                <a:cubicBezTo>
                  <a:pt x="37253" y="2133600"/>
                  <a:pt x="33867" y="1920240"/>
                  <a:pt x="0" y="1696720"/>
                </a:cubicBezTo>
                <a:cubicBezTo>
                  <a:pt x="37253" y="1300480"/>
                  <a:pt x="115147" y="1066800"/>
                  <a:pt x="172720" y="751840"/>
                </a:cubicBezTo>
                <a:lnTo>
                  <a:pt x="396240" y="10160"/>
                </a:lnTo>
                <a:close/>
              </a:path>
            </a:pathLst>
          </a:custGeom>
          <a:solidFill>
            <a:srgbClr val="FF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Freeform: Shape 3">
            <a:extLst>
              <a:ext uri="{FF2B5EF4-FFF2-40B4-BE49-F238E27FC236}">
                <a16:creationId xmlns:a16="http://schemas.microsoft.com/office/drawing/2014/main" id="{880A9D16-B769-47A4-8F36-9359BC9B3A82}"/>
              </a:ext>
            </a:extLst>
          </p:cNvPr>
          <p:cNvSpPr/>
          <p:nvPr/>
        </p:nvSpPr>
        <p:spPr>
          <a:xfrm>
            <a:off x="7010400" y="4892040"/>
            <a:ext cx="1219200" cy="26822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2682240">
                <a:moveTo>
                  <a:pt x="807720" y="0"/>
                </a:moveTo>
                <a:cubicBezTo>
                  <a:pt x="650240" y="431800"/>
                  <a:pt x="421640" y="767080"/>
                  <a:pt x="335280" y="1295400"/>
                </a:cubicBezTo>
                <a:lnTo>
                  <a:pt x="0" y="2545080"/>
                </a:lnTo>
                <a:lnTo>
                  <a:pt x="1219200" y="2682240"/>
                </a:lnTo>
                <a:cubicBezTo>
                  <a:pt x="1188720" y="1737360"/>
                  <a:pt x="1021080" y="904240"/>
                  <a:pt x="80772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 Hello 2">
            <a:extLst>
              <a:ext uri="{FF2B5EF4-FFF2-40B4-BE49-F238E27FC236}">
                <a16:creationId xmlns:a16="http://schemas.microsoft.com/office/drawing/2014/main" id="{07A16690-4EEA-49C5-B4A4-50EF9050BE56}"/>
              </a:ext>
            </a:extLst>
          </p:cNvPr>
          <p:cNvSpPr/>
          <p:nvPr/>
        </p:nvSpPr>
        <p:spPr>
          <a:xfrm>
            <a:off x="7896225" y="3552825"/>
            <a:ext cx="3657600" cy="1628775"/>
          </a:xfrm>
          <a:custGeom>
            <a:avLst/>
            <a:gdLst>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600" h="1628775">
                <a:moveTo>
                  <a:pt x="0" y="1266825"/>
                </a:moveTo>
                <a:lnTo>
                  <a:pt x="895350" y="1504950"/>
                </a:lnTo>
                <a:cubicBezTo>
                  <a:pt x="1425575" y="1622425"/>
                  <a:pt x="1765300" y="1587500"/>
                  <a:pt x="2200275" y="1628775"/>
                </a:cubicBezTo>
                <a:cubicBezTo>
                  <a:pt x="2622550" y="1546225"/>
                  <a:pt x="2825750" y="1397000"/>
                  <a:pt x="3124200" y="1238250"/>
                </a:cubicBezTo>
                <a:cubicBezTo>
                  <a:pt x="3327400" y="933450"/>
                  <a:pt x="3454400" y="609600"/>
                  <a:pt x="3619500" y="295275"/>
                </a:cubicBezTo>
                <a:lnTo>
                  <a:pt x="3657600" y="0"/>
                </a:lnTo>
                <a:lnTo>
                  <a:pt x="2476500" y="266700"/>
                </a:lnTo>
                <a:cubicBezTo>
                  <a:pt x="2133600" y="292100"/>
                  <a:pt x="1828800" y="279400"/>
                  <a:pt x="1447800" y="342900"/>
                </a:cubicBezTo>
                <a:cubicBezTo>
                  <a:pt x="1247775" y="431800"/>
                  <a:pt x="1104900" y="511175"/>
                  <a:pt x="847725" y="723900"/>
                </a:cubicBezTo>
                <a:cubicBezTo>
                  <a:pt x="641350" y="749300"/>
                  <a:pt x="454025" y="812800"/>
                  <a:pt x="228600" y="942975"/>
                </a:cubicBezTo>
                <a:lnTo>
                  <a:pt x="0" y="1266825"/>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Freeform: Shape 4">
            <a:extLst>
              <a:ext uri="{FF2B5EF4-FFF2-40B4-BE49-F238E27FC236}">
                <a16:creationId xmlns:a16="http://schemas.microsoft.com/office/drawing/2014/main" id="{F6183254-224B-49C1-8189-F9AE38E14B4A}"/>
              </a:ext>
            </a:extLst>
          </p:cNvPr>
          <p:cNvSpPr/>
          <p:nvPr/>
        </p:nvSpPr>
        <p:spPr>
          <a:xfrm rot="17214826">
            <a:off x="9396381" y="1387869"/>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37247078"/>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A2D8383-2DC7-4A8A-BBD8-5DF6F309FFD3}"/>
              </a:ext>
            </a:extLst>
          </p:cNvPr>
          <p:cNvSpPr txBox="1"/>
          <p:nvPr/>
        </p:nvSpPr>
        <p:spPr>
          <a:xfrm>
            <a:off x="-1036722" y="163370"/>
            <a:ext cx="9738168" cy="1446550"/>
          </a:xfrm>
          <a:prstGeom prst="rect">
            <a:avLst/>
          </a:prstGeom>
          <a:noFill/>
        </p:spPr>
        <p:txBody>
          <a:bodyPr wrap="square" rtlCol="0">
            <a:spAutoFit/>
          </a:bodyPr>
          <a:lstStyle/>
          <a:p>
            <a:pPr algn="ctr"/>
            <a:r>
              <a:rPr lang="en-US" sz="4400" b="1">
                <a:solidFill>
                  <a:srgbClr val="151420"/>
                </a:solidFill>
              </a:rPr>
              <a:t>MỤC TIÊU, SỰ CẦN THIẾT, </a:t>
            </a:r>
          </a:p>
          <a:p>
            <a:pPr algn="ctr"/>
            <a:r>
              <a:rPr lang="en-US" sz="4400" b="1">
                <a:solidFill>
                  <a:srgbClr val="151420"/>
                </a:solidFill>
              </a:rPr>
              <a:t>LÝ DO CHỌN ĐỀ TÀI</a:t>
            </a:r>
            <a:endParaRPr lang="vi-VN" sz="4400" b="1">
              <a:solidFill>
                <a:srgbClr val="151420"/>
              </a:solidFill>
            </a:endParaRPr>
          </a:p>
        </p:txBody>
      </p:sp>
      <p:sp>
        <p:nvSpPr>
          <p:cNvPr id="16" name="Freeform: Shape 15">
            <a:extLst>
              <a:ext uri="{FF2B5EF4-FFF2-40B4-BE49-F238E27FC236}">
                <a16:creationId xmlns:a16="http://schemas.microsoft.com/office/drawing/2014/main" id="{082C7703-4596-4AF2-AFD6-79D89695E0F3}"/>
              </a:ext>
            </a:extLst>
          </p:cNvPr>
          <p:cNvSpPr/>
          <p:nvPr/>
        </p:nvSpPr>
        <p:spPr>
          <a:xfrm>
            <a:off x="6644640" y="-1925320"/>
            <a:ext cx="1747520" cy="40538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1173480 w 1584960"/>
              <a:gd name="connsiteY0" fmla="*/ 0 h 3906520"/>
              <a:gd name="connsiteX1" fmla="*/ 701040 w 1584960"/>
              <a:gd name="connsiteY1" fmla="*/ 1295400 h 3906520"/>
              <a:gd name="connsiteX2" fmla="*/ 0 w 1584960"/>
              <a:gd name="connsiteY2" fmla="*/ 3906520 h 3906520"/>
              <a:gd name="connsiteX3" fmla="*/ 1584960 w 1584960"/>
              <a:gd name="connsiteY3" fmla="*/ 2682240 h 3906520"/>
              <a:gd name="connsiteX4" fmla="*/ 1173480 w 1584960"/>
              <a:gd name="connsiteY4" fmla="*/ 0 h 3906520"/>
              <a:gd name="connsiteX0" fmla="*/ 1173480 w 1747520"/>
              <a:gd name="connsiteY0" fmla="*/ 0 h 4053840"/>
              <a:gd name="connsiteX1" fmla="*/ 701040 w 1747520"/>
              <a:gd name="connsiteY1" fmla="*/ 1295400 h 4053840"/>
              <a:gd name="connsiteX2" fmla="*/ 0 w 1747520"/>
              <a:gd name="connsiteY2" fmla="*/ 3906520 h 4053840"/>
              <a:gd name="connsiteX3" fmla="*/ 1747520 w 1747520"/>
              <a:gd name="connsiteY3" fmla="*/ 4053840 h 4053840"/>
              <a:gd name="connsiteX4" fmla="*/ 1173480 w 1747520"/>
              <a:gd name="connsiteY4" fmla="*/ 0 h 4053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520" h="4053840">
                <a:moveTo>
                  <a:pt x="1173480" y="0"/>
                </a:moveTo>
                <a:cubicBezTo>
                  <a:pt x="1016000" y="431800"/>
                  <a:pt x="787400" y="767080"/>
                  <a:pt x="701040" y="1295400"/>
                </a:cubicBezTo>
                <a:lnTo>
                  <a:pt x="0" y="3906520"/>
                </a:lnTo>
                <a:lnTo>
                  <a:pt x="1747520" y="4053840"/>
                </a:lnTo>
                <a:cubicBezTo>
                  <a:pt x="1717040" y="3108960"/>
                  <a:pt x="1386840" y="904240"/>
                  <a:pt x="117348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a:extLst>
              <a:ext uri="{FF2B5EF4-FFF2-40B4-BE49-F238E27FC236}">
                <a16:creationId xmlns:a16="http://schemas.microsoft.com/office/drawing/2014/main" id="{007EF190-44D8-4728-8775-73694F745D01}"/>
              </a:ext>
            </a:extLst>
          </p:cNvPr>
          <p:cNvPicPr>
            <a:picLocks noChangeAspect="1"/>
          </p:cNvPicPr>
          <p:nvPr/>
        </p:nvPicPr>
        <p:blipFill rotWithShape="1">
          <a:blip r:embed="rId2"/>
          <a:srcRect l="63566" r="9026"/>
          <a:stretch/>
        </p:blipFill>
        <p:spPr>
          <a:xfrm>
            <a:off x="8869680" y="1405805"/>
            <a:ext cx="3341612" cy="5324973"/>
          </a:xfrm>
          <a:prstGeom prst="rect">
            <a:avLst/>
          </a:prstGeom>
        </p:spPr>
      </p:pic>
      <p:pic>
        <p:nvPicPr>
          <p:cNvPr id="3" name="Picture 2">
            <a:extLst>
              <a:ext uri="{FF2B5EF4-FFF2-40B4-BE49-F238E27FC236}">
                <a16:creationId xmlns:a16="http://schemas.microsoft.com/office/drawing/2014/main" id="{0CB02B5A-5952-408E-93C1-073F4A7C07F6}"/>
              </a:ext>
            </a:extLst>
          </p:cNvPr>
          <p:cNvPicPr>
            <a:picLocks noChangeAspect="1"/>
          </p:cNvPicPr>
          <p:nvPr/>
        </p:nvPicPr>
        <p:blipFill rotWithShape="1">
          <a:blip r:embed="rId2"/>
          <a:srcRect l="20127"/>
          <a:stretch/>
        </p:blipFill>
        <p:spPr>
          <a:xfrm>
            <a:off x="-23149" y="1405805"/>
            <a:ext cx="9738168" cy="5324973"/>
          </a:xfrm>
          <a:prstGeom prst="rect">
            <a:avLst/>
          </a:prstGeom>
        </p:spPr>
      </p:pic>
      <p:sp>
        <p:nvSpPr>
          <p:cNvPr id="2" name="Freeform: Shape 1">
            <a:extLst>
              <a:ext uri="{FF2B5EF4-FFF2-40B4-BE49-F238E27FC236}">
                <a16:creationId xmlns:a16="http://schemas.microsoft.com/office/drawing/2014/main" id="{81BBACBD-492A-438E-9282-BA965FACD140}"/>
              </a:ext>
            </a:extLst>
          </p:cNvPr>
          <p:cNvSpPr/>
          <p:nvPr/>
        </p:nvSpPr>
        <p:spPr>
          <a:xfrm>
            <a:off x="-23149" y="1534160"/>
            <a:ext cx="12234440" cy="5341202"/>
          </a:xfrm>
          <a:custGeom>
            <a:avLst/>
            <a:gdLst>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34440" h="5648446">
                <a:moveTo>
                  <a:pt x="11574" y="300942"/>
                </a:moveTo>
                <a:lnTo>
                  <a:pt x="11574" y="300942"/>
                </a:lnTo>
                <a:lnTo>
                  <a:pt x="0" y="5648446"/>
                </a:lnTo>
                <a:lnTo>
                  <a:pt x="12234440" y="5625297"/>
                </a:lnTo>
                <a:lnTo>
                  <a:pt x="12234440" y="625033"/>
                </a:lnTo>
                <a:cubicBezTo>
                  <a:pt x="11466653" y="435980"/>
                  <a:pt x="10872486" y="-7716"/>
                  <a:pt x="9931078" y="57874"/>
                </a:cubicBezTo>
                <a:cubicBezTo>
                  <a:pt x="9008961" y="57875"/>
                  <a:pt x="8272040" y="544011"/>
                  <a:pt x="7303625" y="544011"/>
                </a:cubicBezTo>
                <a:cubicBezTo>
                  <a:pt x="6450957" y="420547"/>
                  <a:pt x="5864506" y="158188"/>
                  <a:pt x="4953964" y="34725"/>
                </a:cubicBezTo>
                <a:cubicBezTo>
                  <a:pt x="4147594" y="65591"/>
                  <a:pt x="3480122" y="397398"/>
                  <a:pt x="2569580" y="474562"/>
                </a:cubicBezTo>
                <a:cubicBezTo>
                  <a:pt x="1844233" y="354956"/>
                  <a:pt x="1373528" y="15434"/>
                  <a:pt x="590308" y="0"/>
                </a:cubicBezTo>
                <a:lnTo>
                  <a:pt x="11574" y="0"/>
                </a:lnTo>
                <a:lnTo>
                  <a:pt x="11574" y="300942"/>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a:extLst>
              <a:ext uri="{FF2B5EF4-FFF2-40B4-BE49-F238E27FC236}">
                <a16:creationId xmlns:a16="http://schemas.microsoft.com/office/drawing/2014/main" id="{D61907B4-A59C-4C0B-8A40-AF8E42A01934}"/>
              </a:ext>
            </a:extLst>
          </p:cNvPr>
          <p:cNvSpPr txBox="1"/>
          <p:nvPr/>
        </p:nvSpPr>
        <p:spPr>
          <a:xfrm>
            <a:off x="437336" y="2256875"/>
            <a:ext cx="11313469" cy="1938992"/>
          </a:xfrm>
          <a:prstGeom prst="rect">
            <a:avLst/>
          </a:prstGeom>
          <a:noFill/>
        </p:spPr>
        <p:txBody>
          <a:bodyPr wrap="square" rtlCol="0">
            <a:spAutoFit/>
          </a:bodyPr>
          <a:lstStyle/>
          <a:p>
            <a:pPr algn="just"/>
            <a:r>
              <a:rPr lang="en-US" sz="2400">
                <a:solidFill>
                  <a:srgbClr val="DBD8B3"/>
                </a:solidFill>
              </a:rPr>
              <a:t>Mục tiêu:</a:t>
            </a:r>
          </a:p>
          <a:p>
            <a:pPr algn="just"/>
            <a:r>
              <a:rPr lang="vi-VN" sz="2400">
                <a:solidFill>
                  <a:srgbClr val="DBD8B3"/>
                </a:solidFill>
              </a:rPr>
              <a:t>Mục đích của tài liệu này là để cung cấp mô tả chi tiết về các yêu cầu cho phần mềm  quản lý kho sách. Việc phát triển hệ thống được minh họa cụ thể và thông tin chi tiết. Tài liệu này sẽ đưa đầy đủ về các ràng buộc của hệ thống, giao diện người dùng và tương tác với các ứng dụng bên ngoài (máy in).</a:t>
            </a:r>
          </a:p>
        </p:txBody>
      </p:sp>
      <p:pic>
        <p:nvPicPr>
          <p:cNvPr id="5124" name="Picture 4">
            <a:extLst>
              <a:ext uri="{FF2B5EF4-FFF2-40B4-BE49-F238E27FC236}">
                <a16:creationId xmlns:a16="http://schemas.microsoft.com/office/drawing/2014/main" id="{A96C4EA4-1C59-F9B9-CCCE-2FB7857B5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9000" y="4324222"/>
            <a:ext cx="2002971" cy="200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31606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A2D8383-2DC7-4A8A-BBD8-5DF6F309FFD3}"/>
              </a:ext>
            </a:extLst>
          </p:cNvPr>
          <p:cNvSpPr txBox="1"/>
          <p:nvPr/>
        </p:nvSpPr>
        <p:spPr>
          <a:xfrm>
            <a:off x="-1036722" y="163370"/>
            <a:ext cx="9738168" cy="1446550"/>
          </a:xfrm>
          <a:prstGeom prst="rect">
            <a:avLst/>
          </a:prstGeom>
          <a:noFill/>
        </p:spPr>
        <p:txBody>
          <a:bodyPr wrap="square" rtlCol="0">
            <a:spAutoFit/>
          </a:bodyPr>
          <a:lstStyle/>
          <a:p>
            <a:pPr algn="ctr"/>
            <a:r>
              <a:rPr lang="en-US" sz="4400" b="1">
                <a:solidFill>
                  <a:srgbClr val="151420"/>
                </a:solidFill>
              </a:rPr>
              <a:t>MỤC TIÊU, SỰ CẦN THIẾT, </a:t>
            </a:r>
          </a:p>
          <a:p>
            <a:pPr algn="ctr"/>
            <a:r>
              <a:rPr lang="en-US" sz="4400" b="1">
                <a:solidFill>
                  <a:srgbClr val="151420"/>
                </a:solidFill>
              </a:rPr>
              <a:t>LÝ DO CHỌN ĐỀ TÀI</a:t>
            </a:r>
            <a:endParaRPr lang="vi-VN" sz="4400" b="1">
              <a:solidFill>
                <a:srgbClr val="151420"/>
              </a:solidFill>
            </a:endParaRPr>
          </a:p>
        </p:txBody>
      </p:sp>
      <p:sp>
        <p:nvSpPr>
          <p:cNvPr id="16" name="Freeform: Shape 15">
            <a:extLst>
              <a:ext uri="{FF2B5EF4-FFF2-40B4-BE49-F238E27FC236}">
                <a16:creationId xmlns:a16="http://schemas.microsoft.com/office/drawing/2014/main" id="{082C7703-4596-4AF2-AFD6-79D89695E0F3}"/>
              </a:ext>
            </a:extLst>
          </p:cNvPr>
          <p:cNvSpPr/>
          <p:nvPr/>
        </p:nvSpPr>
        <p:spPr>
          <a:xfrm>
            <a:off x="6644640" y="-1925320"/>
            <a:ext cx="1747520" cy="40538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1173480 w 1584960"/>
              <a:gd name="connsiteY0" fmla="*/ 0 h 3906520"/>
              <a:gd name="connsiteX1" fmla="*/ 701040 w 1584960"/>
              <a:gd name="connsiteY1" fmla="*/ 1295400 h 3906520"/>
              <a:gd name="connsiteX2" fmla="*/ 0 w 1584960"/>
              <a:gd name="connsiteY2" fmla="*/ 3906520 h 3906520"/>
              <a:gd name="connsiteX3" fmla="*/ 1584960 w 1584960"/>
              <a:gd name="connsiteY3" fmla="*/ 2682240 h 3906520"/>
              <a:gd name="connsiteX4" fmla="*/ 1173480 w 1584960"/>
              <a:gd name="connsiteY4" fmla="*/ 0 h 3906520"/>
              <a:gd name="connsiteX0" fmla="*/ 1173480 w 1747520"/>
              <a:gd name="connsiteY0" fmla="*/ 0 h 4053840"/>
              <a:gd name="connsiteX1" fmla="*/ 701040 w 1747520"/>
              <a:gd name="connsiteY1" fmla="*/ 1295400 h 4053840"/>
              <a:gd name="connsiteX2" fmla="*/ 0 w 1747520"/>
              <a:gd name="connsiteY2" fmla="*/ 3906520 h 4053840"/>
              <a:gd name="connsiteX3" fmla="*/ 1747520 w 1747520"/>
              <a:gd name="connsiteY3" fmla="*/ 4053840 h 4053840"/>
              <a:gd name="connsiteX4" fmla="*/ 1173480 w 1747520"/>
              <a:gd name="connsiteY4" fmla="*/ 0 h 4053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520" h="4053840">
                <a:moveTo>
                  <a:pt x="1173480" y="0"/>
                </a:moveTo>
                <a:cubicBezTo>
                  <a:pt x="1016000" y="431800"/>
                  <a:pt x="787400" y="767080"/>
                  <a:pt x="701040" y="1295400"/>
                </a:cubicBezTo>
                <a:lnTo>
                  <a:pt x="0" y="3906520"/>
                </a:lnTo>
                <a:lnTo>
                  <a:pt x="1747520" y="4053840"/>
                </a:lnTo>
                <a:cubicBezTo>
                  <a:pt x="1717040" y="3108960"/>
                  <a:pt x="1386840" y="904240"/>
                  <a:pt x="117348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a:extLst>
              <a:ext uri="{FF2B5EF4-FFF2-40B4-BE49-F238E27FC236}">
                <a16:creationId xmlns:a16="http://schemas.microsoft.com/office/drawing/2014/main" id="{007EF190-44D8-4728-8775-73694F745D01}"/>
              </a:ext>
            </a:extLst>
          </p:cNvPr>
          <p:cNvPicPr>
            <a:picLocks noChangeAspect="1"/>
          </p:cNvPicPr>
          <p:nvPr/>
        </p:nvPicPr>
        <p:blipFill rotWithShape="1">
          <a:blip r:embed="rId2"/>
          <a:srcRect l="63566" r="9026"/>
          <a:stretch/>
        </p:blipFill>
        <p:spPr>
          <a:xfrm>
            <a:off x="8869680" y="1405805"/>
            <a:ext cx="3341612" cy="5324973"/>
          </a:xfrm>
          <a:prstGeom prst="rect">
            <a:avLst/>
          </a:prstGeom>
        </p:spPr>
      </p:pic>
      <p:pic>
        <p:nvPicPr>
          <p:cNvPr id="3" name="Picture 2">
            <a:extLst>
              <a:ext uri="{FF2B5EF4-FFF2-40B4-BE49-F238E27FC236}">
                <a16:creationId xmlns:a16="http://schemas.microsoft.com/office/drawing/2014/main" id="{0CB02B5A-5952-408E-93C1-073F4A7C07F6}"/>
              </a:ext>
            </a:extLst>
          </p:cNvPr>
          <p:cNvPicPr>
            <a:picLocks noChangeAspect="1"/>
          </p:cNvPicPr>
          <p:nvPr/>
        </p:nvPicPr>
        <p:blipFill rotWithShape="1">
          <a:blip r:embed="rId2"/>
          <a:srcRect l="20127"/>
          <a:stretch/>
        </p:blipFill>
        <p:spPr>
          <a:xfrm>
            <a:off x="-23149" y="1405805"/>
            <a:ext cx="9738168" cy="5324973"/>
          </a:xfrm>
          <a:prstGeom prst="rect">
            <a:avLst/>
          </a:prstGeom>
        </p:spPr>
      </p:pic>
      <p:sp>
        <p:nvSpPr>
          <p:cNvPr id="2" name="Freeform: Shape 1">
            <a:extLst>
              <a:ext uri="{FF2B5EF4-FFF2-40B4-BE49-F238E27FC236}">
                <a16:creationId xmlns:a16="http://schemas.microsoft.com/office/drawing/2014/main" id="{81BBACBD-492A-438E-9282-BA965FACD140}"/>
              </a:ext>
            </a:extLst>
          </p:cNvPr>
          <p:cNvSpPr/>
          <p:nvPr/>
        </p:nvSpPr>
        <p:spPr>
          <a:xfrm>
            <a:off x="-23149" y="1534160"/>
            <a:ext cx="12234440" cy="5341202"/>
          </a:xfrm>
          <a:custGeom>
            <a:avLst/>
            <a:gdLst>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34440" h="5648446">
                <a:moveTo>
                  <a:pt x="11574" y="300942"/>
                </a:moveTo>
                <a:lnTo>
                  <a:pt x="11574" y="300942"/>
                </a:lnTo>
                <a:lnTo>
                  <a:pt x="0" y="5648446"/>
                </a:lnTo>
                <a:lnTo>
                  <a:pt x="12234440" y="5625297"/>
                </a:lnTo>
                <a:lnTo>
                  <a:pt x="12234440" y="625033"/>
                </a:lnTo>
                <a:cubicBezTo>
                  <a:pt x="11466653" y="435980"/>
                  <a:pt x="10872486" y="-7716"/>
                  <a:pt x="9931078" y="57874"/>
                </a:cubicBezTo>
                <a:cubicBezTo>
                  <a:pt x="9008961" y="57875"/>
                  <a:pt x="8272040" y="544011"/>
                  <a:pt x="7303625" y="544011"/>
                </a:cubicBezTo>
                <a:cubicBezTo>
                  <a:pt x="6450957" y="420547"/>
                  <a:pt x="5864506" y="158188"/>
                  <a:pt x="4953964" y="34725"/>
                </a:cubicBezTo>
                <a:cubicBezTo>
                  <a:pt x="4147594" y="65591"/>
                  <a:pt x="3480122" y="397398"/>
                  <a:pt x="2569580" y="474562"/>
                </a:cubicBezTo>
                <a:cubicBezTo>
                  <a:pt x="1844233" y="354956"/>
                  <a:pt x="1373528" y="15434"/>
                  <a:pt x="590308" y="0"/>
                </a:cubicBezTo>
                <a:lnTo>
                  <a:pt x="11574" y="0"/>
                </a:lnTo>
                <a:lnTo>
                  <a:pt x="11574" y="300942"/>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a:extLst>
              <a:ext uri="{FF2B5EF4-FFF2-40B4-BE49-F238E27FC236}">
                <a16:creationId xmlns:a16="http://schemas.microsoft.com/office/drawing/2014/main" id="{D61907B4-A59C-4C0B-8A40-AF8E42A01934}"/>
              </a:ext>
            </a:extLst>
          </p:cNvPr>
          <p:cNvSpPr txBox="1"/>
          <p:nvPr/>
        </p:nvSpPr>
        <p:spPr>
          <a:xfrm>
            <a:off x="437336" y="2256875"/>
            <a:ext cx="11313469" cy="2308324"/>
          </a:xfrm>
          <a:prstGeom prst="rect">
            <a:avLst/>
          </a:prstGeom>
          <a:noFill/>
        </p:spPr>
        <p:txBody>
          <a:bodyPr wrap="square" rtlCol="0">
            <a:spAutoFit/>
          </a:bodyPr>
          <a:lstStyle/>
          <a:p>
            <a:pPr algn="just"/>
            <a:r>
              <a:rPr lang="en-US" sz="2400">
                <a:solidFill>
                  <a:srgbClr val="DBD8B3"/>
                </a:solidFill>
              </a:rPr>
              <a:t>Sự cần thiết:</a:t>
            </a:r>
          </a:p>
          <a:p>
            <a:pPr algn="just"/>
            <a:r>
              <a:rPr lang="vi-VN" sz="2400">
                <a:solidFill>
                  <a:srgbClr val="DBD8B3"/>
                </a:solidFill>
              </a:rPr>
              <a:t>Trong sự phát triển của thời đại 4.0, hầu hết tất cả các lĩnh thực trong cuộc sống đều có sự can thiệt của công nghệ, tiêu biểu là các ứng dụng website, nước ta cũng không phải là một ngoại lệ. Tuy nhiên, vì là một quốc gia đang phát triển, sự đầu tư về mặt kỹ thuật của các doanh nghiệp nhỏ lẻ ở nước ta chưa được kĩ lưỡng, dẫn đến năng suất kém hiệu quả và không đạt được đến độ chính xác cao</a:t>
            </a:r>
            <a:r>
              <a:rPr lang="en-US" sz="2400">
                <a:solidFill>
                  <a:srgbClr val="DBD8B3"/>
                </a:solidFill>
              </a:rPr>
              <a:t>.</a:t>
            </a:r>
            <a:endParaRPr lang="vi-VN" sz="2400">
              <a:solidFill>
                <a:srgbClr val="DBD8B3"/>
              </a:solidFill>
            </a:endParaRPr>
          </a:p>
        </p:txBody>
      </p:sp>
      <p:pic>
        <p:nvPicPr>
          <p:cNvPr id="4098" name="Picture 2">
            <a:extLst>
              <a:ext uri="{FF2B5EF4-FFF2-40B4-BE49-F238E27FC236}">
                <a16:creationId xmlns:a16="http://schemas.microsoft.com/office/drawing/2014/main" id="{DD3BE849-A31D-9F90-9205-7EBBE55B5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020" y="4447322"/>
            <a:ext cx="2032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56798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A2D8383-2DC7-4A8A-BBD8-5DF6F309FFD3}"/>
              </a:ext>
            </a:extLst>
          </p:cNvPr>
          <p:cNvSpPr txBox="1"/>
          <p:nvPr/>
        </p:nvSpPr>
        <p:spPr>
          <a:xfrm>
            <a:off x="-1036722" y="163370"/>
            <a:ext cx="9738168" cy="1446550"/>
          </a:xfrm>
          <a:prstGeom prst="rect">
            <a:avLst/>
          </a:prstGeom>
          <a:noFill/>
        </p:spPr>
        <p:txBody>
          <a:bodyPr wrap="square" rtlCol="0">
            <a:spAutoFit/>
          </a:bodyPr>
          <a:lstStyle/>
          <a:p>
            <a:pPr algn="ctr"/>
            <a:r>
              <a:rPr lang="en-US" sz="4400" b="1">
                <a:solidFill>
                  <a:srgbClr val="151420"/>
                </a:solidFill>
              </a:rPr>
              <a:t>MỤC TIÊU, SỰ CẦN THIẾT, </a:t>
            </a:r>
          </a:p>
          <a:p>
            <a:pPr algn="ctr"/>
            <a:r>
              <a:rPr lang="en-US" sz="4400" b="1">
                <a:solidFill>
                  <a:srgbClr val="151420"/>
                </a:solidFill>
              </a:rPr>
              <a:t>LÝ DO CHỌN ĐỀ TÀI</a:t>
            </a:r>
            <a:endParaRPr lang="vi-VN" sz="4400" b="1">
              <a:solidFill>
                <a:srgbClr val="151420"/>
              </a:solidFill>
            </a:endParaRPr>
          </a:p>
        </p:txBody>
      </p:sp>
      <p:sp>
        <p:nvSpPr>
          <p:cNvPr id="16" name="Freeform: Shape 15">
            <a:extLst>
              <a:ext uri="{FF2B5EF4-FFF2-40B4-BE49-F238E27FC236}">
                <a16:creationId xmlns:a16="http://schemas.microsoft.com/office/drawing/2014/main" id="{082C7703-4596-4AF2-AFD6-79D89695E0F3}"/>
              </a:ext>
            </a:extLst>
          </p:cNvPr>
          <p:cNvSpPr/>
          <p:nvPr/>
        </p:nvSpPr>
        <p:spPr>
          <a:xfrm>
            <a:off x="6644640" y="-1925320"/>
            <a:ext cx="1747520" cy="40538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1173480 w 1584960"/>
              <a:gd name="connsiteY0" fmla="*/ 0 h 3906520"/>
              <a:gd name="connsiteX1" fmla="*/ 701040 w 1584960"/>
              <a:gd name="connsiteY1" fmla="*/ 1295400 h 3906520"/>
              <a:gd name="connsiteX2" fmla="*/ 0 w 1584960"/>
              <a:gd name="connsiteY2" fmla="*/ 3906520 h 3906520"/>
              <a:gd name="connsiteX3" fmla="*/ 1584960 w 1584960"/>
              <a:gd name="connsiteY3" fmla="*/ 2682240 h 3906520"/>
              <a:gd name="connsiteX4" fmla="*/ 1173480 w 1584960"/>
              <a:gd name="connsiteY4" fmla="*/ 0 h 3906520"/>
              <a:gd name="connsiteX0" fmla="*/ 1173480 w 1747520"/>
              <a:gd name="connsiteY0" fmla="*/ 0 h 4053840"/>
              <a:gd name="connsiteX1" fmla="*/ 701040 w 1747520"/>
              <a:gd name="connsiteY1" fmla="*/ 1295400 h 4053840"/>
              <a:gd name="connsiteX2" fmla="*/ 0 w 1747520"/>
              <a:gd name="connsiteY2" fmla="*/ 3906520 h 4053840"/>
              <a:gd name="connsiteX3" fmla="*/ 1747520 w 1747520"/>
              <a:gd name="connsiteY3" fmla="*/ 4053840 h 4053840"/>
              <a:gd name="connsiteX4" fmla="*/ 1173480 w 1747520"/>
              <a:gd name="connsiteY4" fmla="*/ 0 h 4053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520" h="4053840">
                <a:moveTo>
                  <a:pt x="1173480" y="0"/>
                </a:moveTo>
                <a:cubicBezTo>
                  <a:pt x="1016000" y="431800"/>
                  <a:pt x="787400" y="767080"/>
                  <a:pt x="701040" y="1295400"/>
                </a:cubicBezTo>
                <a:lnTo>
                  <a:pt x="0" y="3906520"/>
                </a:lnTo>
                <a:lnTo>
                  <a:pt x="1747520" y="4053840"/>
                </a:lnTo>
                <a:cubicBezTo>
                  <a:pt x="1717040" y="3108960"/>
                  <a:pt x="1386840" y="904240"/>
                  <a:pt x="117348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a:extLst>
              <a:ext uri="{FF2B5EF4-FFF2-40B4-BE49-F238E27FC236}">
                <a16:creationId xmlns:a16="http://schemas.microsoft.com/office/drawing/2014/main" id="{007EF190-44D8-4728-8775-73694F745D01}"/>
              </a:ext>
            </a:extLst>
          </p:cNvPr>
          <p:cNvPicPr>
            <a:picLocks noChangeAspect="1"/>
          </p:cNvPicPr>
          <p:nvPr/>
        </p:nvPicPr>
        <p:blipFill rotWithShape="1">
          <a:blip r:embed="rId2"/>
          <a:srcRect l="63566" r="9026"/>
          <a:stretch/>
        </p:blipFill>
        <p:spPr>
          <a:xfrm>
            <a:off x="8869680" y="1405805"/>
            <a:ext cx="3341612" cy="5324973"/>
          </a:xfrm>
          <a:prstGeom prst="rect">
            <a:avLst/>
          </a:prstGeom>
        </p:spPr>
      </p:pic>
      <p:pic>
        <p:nvPicPr>
          <p:cNvPr id="3" name="Picture 2">
            <a:extLst>
              <a:ext uri="{FF2B5EF4-FFF2-40B4-BE49-F238E27FC236}">
                <a16:creationId xmlns:a16="http://schemas.microsoft.com/office/drawing/2014/main" id="{0CB02B5A-5952-408E-93C1-073F4A7C07F6}"/>
              </a:ext>
            </a:extLst>
          </p:cNvPr>
          <p:cNvPicPr>
            <a:picLocks noChangeAspect="1"/>
          </p:cNvPicPr>
          <p:nvPr/>
        </p:nvPicPr>
        <p:blipFill rotWithShape="1">
          <a:blip r:embed="rId2"/>
          <a:srcRect l="20127"/>
          <a:stretch/>
        </p:blipFill>
        <p:spPr>
          <a:xfrm>
            <a:off x="-23149" y="1405805"/>
            <a:ext cx="9738168" cy="5324973"/>
          </a:xfrm>
          <a:prstGeom prst="rect">
            <a:avLst/>
          </a:prstGeom>
        </p:spPr>
      </p:pic>
      <p:sp>
        <p:nvSpPr>
          <p:cNvPr id="2" name="Freeform: Shape 1">
            <a:extLst>
              <a:ext uri="{FF2B5EF4-FFF2-40B4-BE49-F238E27FC236}">
                <a16:creationId xmlns:a16="http://schemas.microsoft.com/office/drawing/2014/main" id="{81BBACBD-492A-438E-9282-BA965FACD140}"/>
              </a:ext>
            </a:extLst>
          </p:cNvPr>
          <p:cNvSpPr/>
          <p:nvPr/>
        </p:nvSpPr>
        <p:spPr>
          <a:xfrm>
            <a:off x="-23149" y="1534160"/>
            <a:ext cx="12234440" cy="5341202"/>
          </a:xfrm>
          <a:custGeom>
            <a:avLst/>
            <a:gdLst>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34440" h="5648446">
                <a:moveTo>
                  <a:pt x="11574" y="300942"/>
                </a:moveTo>
                <a:lnTo>
                  <a:pt x="11574" y="300942"/>
                </a:lnTo>
                <a:lnTo>
                  <a:pt x="0" y="5648446"/>
                </a:lnTo>
                <a:lnTo>
                  <a:pt x="12234440" y="5625297"/>
                </a:lnTo>
                <a:lnTo>
                  <a:pt x="12234440" y="625033"/>
                </a:lnTo>
                <a:cubicBezTo>
                  <a:pt x="11466653" y="435980"/>
                  <a:pt x="10872486" y="-7716"/>
                  <a:pt x="9931078" y="57874"/>
                </a:cubicBezTo>
                <a:cubicBezTo>
                  <a:pt x="9008961" y="57875"/>
                  <a:pt x="8272040" y="544011"/>
                  <a:pt x="7303625" y="544011"/>
                </a:cubicBezTo>
                <a:cubicBezTo>
                  <a:pt x="6450957" y="420547"/>
                  <a:pt x="5864506" y="158188"/>
                  <a:pt x="4953964" y="34725"/>
                </a:cubicBezTo>
                <a:cubicBezTo>
                  <a:pt x="4147594" y="65591"/>
                  <a:pt x="3480122" y="397398"/>
                  <a:pt x="2569580" y="474562"/>
                </a:cubicBezTo>
                <a:cubicBezTo>
                  <a:pt x="1844233" y="354956"/>
                  <a:pt x="1373528" y="15434"/>
                  <a:pt x="590308" y="0"/>
                </a:cubicBezTo>
                <a:lnTo>
                  <a:pt x="11574" y="0"/>
                </a:lnTo>
                <a:lnTo>
                  <a:pt x="11574" y="300942"/>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a:extLst>
              <a:ext uri="{FF2B5EF4-FFF2-40B4-BE49-F238E27FC236}">
                <a16:creationId xmlns:a16="http://schemas.microsoft.com/office/drawing/2014/main" id="{D61907B4-A59C-4C0B-8A40-AF8E42A01934}"/>
              </a:ext>
            </a:extLst>
          </p:cNvPr>
          <p:cNvSpPr txBox="1"/>
          <p:nvPr/>
        </p:nvSpPr>
        <p:spPr>
          <a:xfrm>
            <a:off x="437336" y="2256875"/>
            <a:ext cx="11313469" cy="1569660"/>
          </a:xfrm>
          <a:prstGeom prst="rect">
            <a:avLst/>
          </a:prstGeom>
          <a:noFill/>
        </p:spPr>
        <p:txBody>
          <a:bodyPr wrap="square" rtlCol="0">
            <a:spAutoFit/>
          </a:bodyPr>
          <a:lstStyle/>
          <a:p>
            <a:pPr algn="just"/>
            <a:r>
              <a:rPr lang="en-US" sz="2400">
                <a:solidFill>
                  <a:srgbClr val="DBD8B3"/>
                </a:solidFill>
              </a:rPr>
              <a:t>Lý do chọn đề tài:</a:t>
            </a:r>
          </a:p>
          <a:p>
            <a:pPr algn="just"/>
            <a:r>
              <a:rPr lang="vi-VN" sz="2400">
                <a:solidFill>
                  <a:srgbClr val="DBD8B3"/>
                </a:solidFill>
              </a:rPr>
              <a:t>Tổng hợp lại những điều trên, xây dựng ứng dụng để quản lý kho sách là thật sự cần thiết và là đáp án giải quyết bài toán về nhân lực, khối lượng công việc cách tối ưu.</a:t>
            </a:r>
          </a:p>
        </p:txBody>
      </p:sp>
      <p:pic>
        <p:nvPicPr>
          <p:cNvPr id="6148" name="Picture 4">
            <a:extLst>
              <a:ext uri="{FF2B5EF4-FFF2-40B4-BE49-F238E27FC236}">
                <a16:creationId xmlns:a16="http://schemas.microsoft.com/office/drawing/2014/main" id="{F91E91B3-F16F-3078-AB32-BFBF89279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1743" y="4315097"/>
            <a:ext cx="2017486" cy="201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95636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484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1A0D1B-EF6A-49BB-9E64-20EF1C41CE42}"/>
              </a:ext>
            </a:extLst>
          </p:cNvPr>
          <p:cNvSpPr/>
          <p:nvPr/>
        </p:nvSpPr>
        <p:spPr>
          <a:xfrm>
            <a:off x="1649234" y="926275"/>
            <a:ext cx="8877782" cy="5278056"/>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 hello 2">
            <a:extLst>
              <a:ext uri="{FF2B5EF4-FFF2-40B4-BE49-F238E27FC236}">
                <a16:creationId xmlns:a16="http://schemas.microsoft.com/office/drawing/2014/main" id="{1B537C6B-22AA-45B1-A330-6953DE907CF5}"/>
              </a:ext>
            </a:extLst>
          </p:cNvPr>
          <p:cNvSpPr/>
          <p:nvPr/>
        </p:nvSpPr>
        <p:spPr>
          <a:xfrm>
            <a:off x="3177739" y="0"/>
            <a:ext cx="6388292" cy="6858000"/>
          </a:xfrm>
          <a:custGeom>
            <a:avLst/>
            <a:gdLst>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77678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77678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77678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17343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17343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36522" h="6162260">
                <a:moveTo>
                  <a:pt x="129209" y="0"/>
                </a:moveTo>
                <a:lnTo>
                  <a:pt x="79513" y="258417"/>
                </a:lnTo>
                <a:lnTo>
                  <a:pt x="129209" y="347869"/>
                </a:lnTo>
                <a:cubicBezTo>
                  <a:pt x="86139" y="440634"/>
                  <a:pt x="12590" y="509016"/>
                  <a:pt x="0" y="626165"/>
                </a:cubicBezTo>
                <a:lnTo>
                  <a:pt x="89452" y="715617"/>
                </a:lnTo>
                <a:lnTo>
                  <a:pt x="99391" y="834887"/>
                </a:lnTo>
                <a:lnTo>
                  <a:pt x="159026" y="834887"/>
                </a:lnTo>
                <a:lnTo>
                  <a:pt x="109330" y="874643"/>
                </a:lnTo>
                <a:lnTo>
                  <a:pt x="139148" y="993913"/>
                </a:lnTo>
                <a:lnTo>
                  <a:pt x="139148" y="1162878"/>
                </a:lnTo>
                <a:lnTo>
                  <a:pt x="288235" y="1202634"/>
                </a:lnTo>
                <a:lnTo>
                  <a:pt x="586409" y="1182756"/>
                </a:lnTo>
                <a:lnTo>
                  <a:pt x="725556" y="1391478"/>
                </a:lnTo>
                <a:lnTo>
                  <a:pt x="606287" y="1560443"/>
                </a:lnTo>
                <a:cubicBezTo>
                  <a:pt x="533400" y="1636643"/>
                  <a:pt x="448321" y="1633595"/>
                  <a:pt x="387626" y="1789043"/>
                </a:cubicBezTo>
                <a:cubicBezTo>
                  <a:pt x="268224" y="2016450"/>
                  <a:pt x="221974" y="2292626"/>
                  <a:pt x="139148" y="2544417"/>
                </a:cubicBezTo>
                <a:lnTo>
                  <a:pt x="159026" y="2932043"/>
                </a:lnTo>
                <a:lnTo>
                  <a:pt x="238539" y="3120887"/>
                </a:lnTo>
                <a:lnTo>
                  <a:pt x="178904" y="4005469"/>
                </a:lnTo>
                <a:lnTo>
                  <a:pt x="208722" y="4790660"/>
                </a:lnTo>
                <a:lnTo>
                  <a:pt x="198783" y="5088834"/>
                </a:lnTo>
                <a:lnTo>
                  <a:pt x="278296" y="5337313"/>
                </a:lnTo>
                <a:lnTo>
                  <a:pt x="357809" y="6162260"/>
                </a:lnTo>
                <a:lnTo>
                  <a:pt x="5068956" y="6152321"/>
                </a:lnTo>
                <a:cubicBezTo>
                  <a:pt x="5187961" y="5993958"/>
                  <a:pt x="5148469" y="5774634"/>
                  <a:pt x="5188226" y="5585791"/>
                </a:cubicBezTo>
                <a:lnTo>
                  <a:pt x="5188226" y="5347252"/>
                </a:lnTo>
                <a:lnTo>
                  <a:pt x="5334132" y="5141445"/>
                </a:lnTo>
                <a:lnTo>
                  <a:pt x="5347252" y="5010912"/>
                </a:lnTo>
                <a:cubicBezTo>
                  <a:pt x="5366733" y="4897606"/>
                  <a:pt x="5240534" y="4857451"/>
                  <a:pt x="5217343" y="4780721"/>
                </a:cubicBezTo>
                <a:cubicBezTo>
                  <a:pt x="5288493" y="4751346"/>
                  <a:pt x="5303949" y="4694582"/>
                  <a:pt x="5347252" y="4651513"/>
                </a:cubicBezTo>
                <a:cubicBezTo>
                  <a:pt x="5444656" y="4642899"/>
                  <a:pt x="5438427" y="4512365"/>
                  <a:pt x="5456583" y="4442791"/>
                </a:cubicBezTo>
                <a:lnTo>
                  <a:pt x="5446643" y="4055165"/>
                </a:lnTo>
                <a:lnTo>
                  <a:pt x="5774635" y="3965713"/>
                </a:lnTo>
                <a:lnTo>
                  <a:pt x="5836522" y="3802181"/>
                </a:lnTo>
                <a:cubicBezTo>
                  <a:pt x="5777329" y="3550699"/>
                  <a:pt x="5669368" y="3347985"/>
                  <a:pt x="5585791" y="3120887"/>
                </a:cubicBezTo>
                <a:cubicBezTo>
                  <a:pt x="5516217" y="2961861"/>
                  <a:pt x="5483220" y="2808930"/>
                  <a:pt x="5377070" y="2643808"/>
                </a:cubicBezTo>
                <a:lnTo>
                  <a:pt x="5456583" y="2186608"/>
                </a:lnTo>
                <a:lnTo>
                  <a:pt x="5546035" y="2067339"/>
                </a:lnTo>
                <a:lnTo>
                  <a:pt x="5406887" y="1192695"/>
                </a:lnTo>
                <a:lnTo>
                  <a:pt x="5227983" y="467139"/>
                </a:lnTo>
                <a:lnTo>
                  <a:pt x="4880113" y="0"/>
                </a:lnTo>
                <a:lnTo>
                  <a:pt x="129209" y="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033B1158-67A7-45EF-9666-19A5F25815E3}"/>
              </a:ext>
            </a:extLst>
          </p:cNvPr>
          <p:cNvSpPr txBox="1"/>
          <p:nvPr/>
        </p:nvSpPr>
        <p:spPr>
          <a:xfrm>
            <a:off x="3057124" y="2633657"/>
            <a:ext cx="6077751" cy="1107996"/>
          </a:xfrm>
          <a:prstGeom prst="rect">
            <a:avLst/>
          </a:prstGeom>
          <a:noFill/>
        </p:spPr>
        <p:txBody>
          <a:bodyPr wrap="square" rtlCol="0">
            <a:spAutoFit/>
          </a:bodyPr>
          <a:lstStyle/>
          <a:p>
            <a:pPr algn="ctr"/>
            <a:r>
              <a:rPr lang="en-US" sz="6600" b="1">
                <a:solidFill>
                  <a:srgbClr val="1D3639"/>
                </a:solidFill>
              </a:rPr>
              <a:t>MÔ TẢ TÀI LIỆU</a:t>
            </a:r>
            <a:endParaRPr lang="vi-VN" sz="6600" b="1">
              <a:solidFill>
                <a:srgbClr val="1D3639"/>
              </a:solidFill>
            </a:endParaRPr>
          </a:p>
        </p:txBody>
      </p:sp>
    </p:spTree>
    <p:extLst>
      <p:ext uri="{BB962C8B-B14F-4D97-AF65-F5344CB8AC3E}">
        <p14:creationId xmlns:p14="http://schemas.microsoft.com/office/powerpoint/2010/main" val="388016105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withEffect">
                                  <p:stCondLst>
                                    <p:cond delay="0"/>
                                  </p:stCondLst>
                                  <p:childTnLst>
                                    <p:animScale>
                                      <p:cBhvr>
                                        <p:cTn id="6" dur="20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484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1A0D1B-EF6A-49BB-9E64-20EF1C41CE42}"/>
              </a:ext>
            </a:extLst>
          </p:cNvPr>
          <p:cNvSpPr/>
          <p:nvPr/>
        </p:nvSpPr>
        <p:spPr>
          <a:xfrm>
            <a:off x="3332480" y="0"/>
            <a:ext cx="8859520" cy="6921500"/>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 hello 2">
            <a:extLst>
              <a:ext uri="{FF2B5EF4-FFF2-40B4-BE49-F238E27FC236}">
                <a16:creationId xmlns:a16="http://schemas.microsoft.com/office/drawing/2014/main" id="{D93BE2F9-6DA5-495F-BCCE-8071690F3C5D}"/>
              </a:ext>
            </a:extLst>
          </p:cNvPr>
          <p:cNvSpPr/>
          <p:nvPr/>
        </p:nvSpPr>
        <p:spPr>
          <a:xfrm>
            <a:off x="-2362917" y="-63500"/>
            <a:ext cx="6843477" cy="6985000"/>
          </a:xfrm>
          <a:custGeom>
            <a:avLst/>
            <a:gdLst>
              <a:gd name="connsiteX0" fmla="*/ 5277678 w 6321287"/>
              <a:gd name="connsiteY0" fmla="*/ 0 h 6142383"/>
              <a:gd name="connsiteX1" fmla="*/ 5516217 w 6321287"/>
              <a:gd name="connsiteY1" fmla="*/ 0 h 6142383"/>
              <a:gd name="connsiteX2" fmla="*/ 4770782 w 6321287"/>
              <a:gd name="connsiteY2" fmla="*/ 447261 h 6142383"/>
              <a:gd name="connsiteX3" fmla="*/ 4989443 w 6321287"/>
              <a:gd name="connsiteY3" fmla="*/ 675861 h 6142383"/>
              <a:gd name="connsiteX4" fmla="*/ 5009321 w 6321287"/>
              <a:gd name="connsiteY4" fmla="*/ 1083365 h 6142383"/>
              <a:gd name="connsiteX5" fmla="*/ 5019261 w 6321287"/>
              <a:gd name="connsiteY5" fmla="*/ 1202635 h 6142383"/>
              <a:gd name="connsiteX6" fmla="*/ 4949687 w 6321287"/>
              <a:gd name="connsiteY6" fmla="*/ 1421296 h 6142383"/>
              <a:gd name="connsiteX7" fmla="*/ 4880113 w 6321287"/>
              <a:gd name="connsiteY7" fmla="*/ 1451113 h 6142383"/>
              <a:gd name="connsiteX8" fmla="*/ 4850295 w 6321287"/>
              <a:gd name="connsiteY8" fmla="*/ 1600200 h 6142383"/>
              <a:gd name="connsiteX9" fmla="*/ 5695121 w 6321287"/>
              <a:gd name="connsiteY9" fmla="*/ 2176670 h 6142383"/>
              <a:gd name="connsiteX10" fmla="*/ 6003234 w 6321287"/>
              <a:gd name="connsiteY10" fmla="*/ 2445026 h 6142383"/>
              <a:gd name="connsiteX11" fmla="*/ 6172200 w 6321287"/>
              <a:gd name="connsiteY11" fmla="*/ 3190461 h 6142383"/>
              <a:gd name="connsiteX12" fmla="*/ 6321287 w 6321287"/>
              <a:gd name="connsiteY12" fmla="*/ 4104861 h 6142383"/>
              <a:gd name="connsiteX13" fmla="*/ 6271591 w 6321287"/>
              <a:gd name="connsiteY13" fmla="*/ 4860235 h 6142383"/>
              <a:gd name="connsiteX14" fmla="*/ 5953539 w 6321287"/>
              <a:gd name="connsiteY14" fmla="*/ 5516217 h 6142383"/>
              <a:gd name="connsiteX15" fmla="*/ 5874026 w 6321287"/>
              <a:gd name="connsiteY15" fmla="*/ 5774635 h 6142383"/>
              <a:gd name="connsiteX16" fmla="*/ 5854148 w 6321287"/>
              <a:gd name="connsiteY16" fmla="*/ 6142383 h 6142383"/>
              <a:gd name="connsiteX17" fmla="*/ 3071191 w 6321287"/>
              <a:gd name="connsiteY17" fmla="*/ 6082748 h 6142383"/>
              <a:gd name="connsiteX18" fmla="*/ 3140765 w 6321287"/>
              <a:gd name="connsiteY18" fmla="*/ 5625548 h 6142383"/>
              <a:gd name="connsiteX19" fmla="*/ 3081130 w 6321287"/>
              <a:gd name="connsiteY19" fmla="*/ 5575852 h 6142383"/>
              <a:gd name="connsiteX20" fmla="*/ 3419061 w 6321287"/>
              <a:gd name="connsiteY20" fmla="*/ 4005470 h 6142383"/>
              <a:gd name="connsiteX21" fmla="*/ 3269974 w 6321287"/>
              <a:gd name="connsiteY21" fmla="*/ 3319670 h 6142383"/>
              <a:gd name="connsiteX22" fmla="*/ 2832652 w 6321287"/>
              <a:gd name="connsiteY22" fmla="*/ 3955774 h 6142383"/>
              <a:gd name="connsiteX23" fmla="*/ 2246243 w 6321287"/>
              <a:gd name="connsiteY23" fmla="*/ 4234070 h 6142383"/>
              <a:gd name="connsiteX24" fmla="*/ 1580321 w 6321287"/>
              <a:gd name="connsiteY24" fmla="*/ 3896139 h 6142383"/>
              <a:gd name="connsiteX25" fmla="*/ 1182756 w 6321287"/>
              <a:gd name="connsiteY25" fmla="*/ 3220278 h 6142383"/>
              <a:gd name="connsiteX26" fmla="*/ 974034 w 6321287"/>
              <a:gd name="connsiteY26" fmla="*/ 3081130 h 6142383"/>
              <a:gd name="connsiteX27" fmla="*/ 824948 w 6321287"/>
              <a:gd name="connsiteY27" fmla="*/ 2922104 h 6142383"/>
              <a:gd name="connsiteX28" fmla="*/ 815008 w 6321287"/>
              <a:gd name="connsiteY28" fmla="*/ 2802835 h 6142383"/>
              <a:gd name="connsiteX29" fmla="*/ 79513 w 6321287"/>
              <a:gd name="connsiteY29" fmla="*/ 3240156 h 6142383"/>
              <a:gd name="connsiteX30" fmla="*/ 0 w 6321287"/>
              <a:gd name="connsiteY30" fmla="*/ 3041374 h 6142383"/>
              <a:gd name="connsiteX31" fmla="*/ 636104 w 6321287"/>
              <a:gd name="connsiteY31" fmla="*/ 2673626 h 6142383"/>
              <a:gd name="connsiteX32" fmla="*/ 675861 w 6321287"/>
              <a:gd name="connsiteY32" fmla="*/ 2355574 h 6142383"/>
              <a:gd name="connsiteX33" fmla="*/ 914400 w 6321287"/>
              <a:gd name="connsiteY33" fmla="*/ 2176670 h 6142383"/>
              <a:gd name="connsiteX34" fmla="*/ 1371600 w 6321287"/>
              <a:gd name="connsiteY34" fmla="*/ 2246243 h 6142383"/>
              <a:gd name="connsiteX35" fmla="*/ 4194313 w 6321287"/>
              <a:gd name="connsiteY35" fmla="*/ 626165 h 6142383"/>
              <a:gd name="connsiteX36" fmla="*/ 4263887 w 6321287"/>
              <a:gd name="connsiteY36" fmla="*/ 496956 h 6142383"/>
              <a:gd name="connsiteX37" fmla="*/ 4442791 w 6321287"/>
              <a:gd name="connsiteY37" fmla="*/ 387626 h 6142383"/>
              <a:gd name="connsiteX38" fmla="*/ 4601817 w 6321287"/>
              <a:gd name="connsiteY38" fmla="*/ 387626 h 6142383"/>
              <a:gd name="connsiteX39" fmla="*/ 5277678 w 6321287"/>
              <a:gd name="connsiteY39" fmla="*/ 0 h 6142383"/>
              <a:gd name="connsiteX40" fmla="*/ 3990671 w 6321287"/>
              <a:gd name="connsiteY40" fmla="*/ 932512 h 6142383"/>
              <a:gd name="connsiteX41" fmla="*/ 1460831 w 6321287"/>
              <a:gd name="connsiteY41" fmla="*/ 2405712 h 6142383"/>
              <a:gd name="connsiteX42" fmla="*/ 1450671 w 6321287"/>
              <a:gd name="connsiteY42" fmla="*/ 2771472 h 6142383"/>
              <a:gd name="connsiteX43" fmla="*/ 1531951 w 6321287"/>
              <a:gd name="connsiteY43" fmla="*/ 3025472 h 6142383"/>
              <a:gd name="connsiteX44" fmla="*/ 2154251 w 6321287"/>
              <a:gd name="connsiteY44" fmla="*/ 3436952 h 6142383"/>
              <a:gd name="connsiteX45" fmla="*/ 2418411 w 6321287"/>
              <a:gd name="connsiteY45" fmla="*/ 2949272 h 6142383"/>
              <a:gd name="connsiteX46" fmla="*/ 2657171 w 6321287"/>
              <a:gd name="connsiteY46" fmla="*/ 2674952 h 6142383"/>
              <a:gd name="connsiteX47" fmla="*/ 2832431 w 6321287"/>
              <a:gd name="connsiteY47" fmla="*/ 2283792 h 6142383"/>
              <a:gd name="connsiteX48" fmla="*/ 3167711 w 6321287"/>
              <a:gd name="connsiteY48" fmla="*/ 1978992 h 6142383"/>
              <a:gd name="connsiteX49" fmla="*/ 4000831 w 6321287"/>
              <a:gd name="connsiteY49" fmla="*/ 1765632 h 6142383"/>
              <a:gd name="connsiteX50" fmla="*/ 4031311 w 6321287"/>
              <a:gd name="connsiteY50" fmla="*/ 1470992 h 6142383"/>
              <a:gd name="connsiteX51" fmla="*/ 4041471 w 6321287"/>
              <a:gd name="connsiteY51" fmla="*/ 1247472 h 6142383"/>
              <a:gd name="connsiteX52" fmla="*/ 3970351 w 6321287"/>
              <a:gd name="connsiteY52" fmla="*/ 1156032 h 6142383"/>
              <a:gd name="connsiteX53" fmla="*/ 3990671 w 6321287"/>
              <a:gd name="connsiteY53" fmla="*/ 932512 h 6142383"/>
              <a:gd name="connsiteX54" fmla="*/ 5504511 w 6321287"/>
              <a:gd name="connsiteY54" fmla="*/ 3858592 h 6142383"/>
              <a:gd name="connsiteX55" fmla="*/ 5372431 w 6321287"/>
              <a:gd name="connsiteY55" fmla="*/ 4518992 h 6142383"/>
              <a:gd name="connsiteX56" fmla="*/ 5494351 w 6321287"/>
              <a:gd name="connsiteY56" fmla="*/ 5159072 h 6142383"/>
              <a:gd name="connsiteX57" fmla="*/ 5555311 w 6321287"/>
              <a:gd name="connsiteY57" fmla="*/ 5494352 h 6142383"/>
              <a:gd name="connsiteX58" fmla="*/ 5677231 w 6321287"/>
              <a:gd name="connsiteY58" fmla="*/ 4935552 h 6142383"/>
              <a:gd name="connsiteX59" fmla="*/ 5707711 w 6321287"/>
              <a:gd name="connsiteY59" fmla="*/ 4386912 h 6142383"/>
              <a:gd name="connsiteX60" fmla="*/ 5504511 w 6321287"/>
              <a:gd name="connsiteY60" fmla="*/ 3858592 h 6142383"/>
              <a:gd name="connsiteX0" fmla="*/ 5277678 w 6321287"/>
              <a:gd name="connsiteY0" fmla="*/ 0 h 6142383"/>
              <a:gd name="connsiteX1" fmla="*/ 5516217 w 6321287"/>
              <a:gd name="connsiteY1" fmla="*/ 0 h 6142383"/>
              <a:gd name="connsiteX2" fmla="*/ 4770782 w 6321287"/>
              <a:gd name="connsiteY2" fmla="*/ 447261 h 6142383"/>
              <a:gd name="connsiteX3" fmla="*/ 4989443 w 6321287"/>
              <a:gd name="connsiteY3" fmla="*/ 675861 h 6142383"/>
              <a:gd name="connsiteX4" fmla="*/ 5009321 w 6321287"/>
              <a:gd name="connsiteY4" fmla="*/ 1083365 h 6142383"/>
              <a:gd name="connsiteX5" fmla="*/ 5019261 w 6321287"/>
              <a:gd name="connsiteY5" fmla="*/ 1202635 h 6142383"/>
              <a:gd name="connsiteX6" fmla="*/ 4949687 w 6321287"/>
              <a:gd name="connsiteY6" fmla="*/ 1421296 h 6142383"/>
              <a:gd name="connsiteX7" fmla="*/ 4880113 w 6321287"/>
              <a:gd name="connsiteY7" fmla="*/ 1451113 h 6142383"/>
              <a:gd name="connsiteX8" fmla="*/ 4850295 w 6321287"/>
              <a:gd name="connsiteY8" fmla="*/ 1600200 h 6142383"/>
              <a:gd name="connsiteX9" fmla="*/ 5695121 w 6321287"/>
              <a:gd name="connsiteY9" fmla="*/ 2176670 h 6142383"/>
              <a:gd name="connsiteX10" fmla="*/ 6003234 w 6321287"/>
              <a:gd name="connsiteY10" fmla="*/ 2445026 h 6142383"/>
              <a:gd name="connsiteX11" fmla="*/ 6172200 w 6321287"/>
              <a:gd name="connsiteY11" fmla="*/ 3190461 h 6142383"/>
              <a:gd name="connsiteX12" fmla="*/ 6321287 w 6321287"/>
              <a:gd name="connsiteY12" fmla="*/ 4104861 h 6142383"/>
              <a:gd name="connsiteX13" fmla="*/ 6271591 w 6321287"/>
              <a:gd name="connsiteY13" fmla="*/ 4860235 h 6142383"/>
              <a:gd name="connsiteX14" fmla="*/ 5953539 w 6321287"/>
              <a:gd name="connsiteY14" fmla="*/ 5516217 h 6142383"/>
              <a:gd name="connsiteX15" fmla="*/ 5874026 w 6321287"/>
              <a:gd name="connsiteY15" fmla="*/ 5774635 h 6142383"/>
              <a:gd name="connsiteX16" fmla="*/ 5854148 w 6321287"/>
              <a:gd name="connsiteY16" fmla="*/ 6142383 h 6142383"/>
              <a:gd name="connsiteX17" fmla="*/ 3071191 w 6321287"/>
              <a:gd name="connsiteY17" fmla="*/ 6082748 h 6142383"/>
              <a:gd name="connsiteX18" fmla="*/ 3140765 w 6321287"/>
              <a:gd name="connsiteY18" fmla="*/ 5625548 h 6142383"/>
              <a:gd name="connsiteX19" fmla="*/ 3081130 w 6321287"/>
              <a:gd name="connsiteY19" fmla="*/ 5575852 h 6142383"/>
              <a:gd name="connsiteX20" fmla="*/ 3419061 w 6321287"/>
              <a:gd name="connsiteY20" fmla="*/ 4005470 h 6142383"/>
              <a:gd name="connsiteX21" fmla="*/ 3269974 w 6321287"/>
              <a:gd name="connsiteY21" fmla="*/ 3319670 h 6142383"/>
              <a:gd name="connsiteX22" fmla="*/ 2832652 w 6321287"/>
              <a:gd name="connsiteY22" fmla="*/ 3955774 h 6142383"/>
              <a:gd name="connsiteX23" fmla="*/ 2246243 w 6321287"/>
              <a:gd name="connsiteY23" fmla="*/ 4234070 h 6142383"/>
              <a:gd name="connsiteX24" fmla="*/ 1580321 w 6321287"/>
              <a:gd name="connsiteY24" fmla="*/ 3896139 h 6142383"/>
              <a:gd name="connsiteX25" fmla="*/ 1182756 w 6321287"/>
              <a:gd name="connsiteY25" fmla="*/ 3220278 h 6142383"/>
              <a:gd name="connsiteX26" fmla="*/ 974034 w 6321287"/>
              <a:gd name="connsiteY26" fmla="*/ 3081130 h 6142383"/>
              <a:gd name="connsiteX27" fmla="*/ 824948 w 6321287"/>
              <a:gd name="connsiteY27" fmla="*/ 2922104 h 6142383"/>
              <a:gd name="connsiteX28" fmla="*/ 815008 w 6321287"/>
              <a:gd name="connsiteY28" fmla="*/ 2802835 h 6142383"/>
              <a:gd name="connsiteX29" fmla="*/ 79513 w 6321287"/>
              <a:gd name="connsiteY29" fmla="*/ 3240156 h 6142383"/>
              <a:gd name="connsiteX30" fmla="*/ 0 w 6321287"/>
              <a:gd name="connsiteY30" fmla="*/ 3041374 h 6142383"/>
              <a:gd name="connsiteX31" fmla="*/ 723734 w 6321287"/>
              <a:gd name="connsiteY31" fmla="*/ 2624096 h 6142383"/>
              <a:gd name="connsiteX32" fmla="*/ 675861 w 6321287"/>
              <a:gd name="connsiteY32" fmla="*/ 2355574 h 6142383"/>
              <a:gd name="connsiteX33" fmla="*/ 914400 w 6321287"/>
              <a:gd name="connsiteY33" fmla="*/ 2176670 h 6142383"/>
              <a:gd name="connsiteX34" fmla="*/ 1371600 w 6321287"/>
              <a:gd name="connsiteY34" fmla="*/ 2246243 h 6142383"/>
              <a:gd name="connsiteX35" fmla="*/ 4194313 w 6321287"/>
              <a:gd name="connsiteY35" fmla="*/ 626165 h 6142383"/>
              <a:gd name="connsiteX36" fmla="*/ 4263887 w 6321287"/>
              <a:gd name="connsiteY36" fmla="*/ 496956 h 6142383"/>
              <a:gd name="connsiteX37" fmla="*/ 4442791 w 6321287"/>
              <a:gd name="connsiteY37" fmla="*/ 387626 h 6142383"/>
              <a:gd name="connsiteX38" fmla="*/ 4601817 w 6321287"/>
              <a:gd name="connsiteY38" fmla="*/ 387626 h 6142383"/>
              <a:gd name="connsiteX39" fmla="*/ 5277678 w 6321287"/>
              <a:gd name="connsiteY39" fmla="*/ 0 h 6142383"/>
              <a:gd name="connsiteX40" fmla="*/ 3990671 w 6321287"/>
              <a:gd name="connsiteY40" fmla="*/ 932512 h 6142383"/>
              <a:gd name="connsiteX41" fmla="*/ 1460831 w 6321287"/>
              <a:gd name="connsiteY41" fmla="*/ 2405712 h 6142383"/>
              <a:gd name="connsiteX42" fmla="*/ 1450671 w 6321287"/>
              <a:gd name="connsiteY42" fmla="*/ 2771472 h 6142383"/>
              <a:gd name="connsiteX43" fmla="*/ 1531951 w 6321287"/>
              <a:gd name="connsiteY43" fmla="*/ 3025472 h 6142383"/>
              <a:gd name="connsiteX44" fmla="*/ 2154251 w 6321287"/>
              <a:gd name="connsiteY44" fmla="*/ 3436952 h 6142383"/>
              <a:gd name="connsiteX45" fmla="*/ 2418411 w 6321287"/>
              <a:gd name="connsiteY45" fmla="*/ 2949272 h 6142383"/>
              <a:gd name="connsiteX46" fmla="*/ 2657171 w 6321287"/>
              <a:gd name="connsiteY46" fmla="*/ 2674952 h 6142383"/>
              <a:gd name="connsiteX47" fmla="*/ 2832431 w 6321287"/>
              <a:gd name="connsiteY47" fmla="*/ 2283792 h 6142383"/>
              <a:gd name="connsiteX48" fmla="*/ 3167711 w 6321287"/>
              <a:gd name="connsiteY48" fmla="*/ 1978992 h 6142383"/>
              <a:gd name="connsiteX49" fmla="*/ 4000831 w 6321287"/>
              <a:gd name="connsiteY49" fmla="*/ 1765632 h 6142383"/>
              <a:gd name="connsiteX50" fmla="*/ 4031311 w 6321287"/>
              <a:gd name="connsiteY50" fmla="*/ 1470992 h 6142383"/>
              <a:gd name="connsiteX51" fmla="*/ 4041471 w 6321287"/>
              <a:gd name="connsiteY51" fmla="*/ 1247472 h 6142383"/>
              <a:gd name="connsiteX52" fmla="*/ 3970351 w 6321287"/>
              <a:gd name="connsiteY52" fmla="*/ 1156032 h 6142383"/>
              <a:gd name="connsiteX53" fmla="*/ 3990671 w 6321287"/>
              <a:gd name="connsiteY53" fmla="*/ 932512 h 6142383"/>
              <a:gd name="connsiteX54" fmla="*/ 5504511 w 6321287"/>
              <a:gd name="connsiteY54" fmla="*/ 3858592 h 6142383"/>
              <a:gd name="connsiteX55" fmla="*/ 5372431 w 6321287"/>
              <a:gd name="connsiteY55" fmla="*/ 4518992 h 6142383"/>
              <a:gd name="connsiteX56" fmla="*/ 5494351 w 6321287"/>
              <a:gd name="connsiteY56" fmla="*/ 5159072 h 6142383"/>
              <a:gd name="connsiteX57" fmla="*/ 5555311 w 6321287"/>
              <a:gd name="connsiteY57" fmla="*/ 5494352 h 6142383"/>
              <a:gd name="connsiteX58" fmla="*/ 5677231 w 6321287"/>
              <a:gd name="connsiteY58" fmla="*/ 4935552 h 6142383"/>
              <a:gd name="connsiteX59" fmla="*/ 5707711 w 6321287"/>
              <a:gd name="connsiteY59" fmla="*/ 4386912 h 6142383"/>
              <a:gd name="connsiteX60" fmla="*/ 5504511 w 6321287"/>
              <a:gd name="connsiteY60" fmla="*/ 3858592 h 61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21287" h="6142383">
                <a:moveTo>
                  <a:pt x="5277678" y="0"/>
                </a:moveTo>
                <a:lnTo>
                  <a:pt x="5516217" y="0"/>
                </a:lnTo>
                <a:lnTo>
                  <a:pt x="4770782" y="447261"/>
                </a:lnTo>
                <a:lnTo>
                  <a:pt x="4989443" y="675861"/>
                </a:lnTo>
                <a:lnTo>
                  <a:pt x="5009321" y="1083365"/>
                </a:lnTo>
                <a:lnTo>
                  <a:pt x="5019261" y="1202635"/>
                </a:lnTo>
                <a:lnTo>
                  <a:pt x="4949687" y="1421296"/>
                </a:lnTo>
                <a:lnTo>
                  <a:pt x="4880113" y="1451113"/>
                </a:lnTo>
                <a:lnTo>
                  <a:pt x="4850295" y="1600200"/>
                </a:lnTo>
                <a:lnTo>
                  <a:pt x="5695121" y="2176670"/>
                </a:lnTo>
                <a:lnTo>
                  <a:pt x="6003234" y="2445026"/>
                </a:lnTo>
                <a:lnTo>
                  <a:pt x="6172200" y="3190461"/>
                </a:lnTo>
                <a:lnTo>
                  <a:pt x="6321287" y="4104861"/>
                </a:lnTo>
                <a:lnTo>
                  <a:pt x="6271591" y="4860235"/>
                </a:lnTo>
                <a:lnTo>
                  <a:pt x="5953539" y="5516217"/>
                </a:lnTo>
                <a:lnTo>
                  <a:pt x="5874026" y="5774635"/>
                </a:lnTo>
                <a:lnTo>
                  <a:pt x="5854148" y="6142383"/>
                </a:lnTo>
                <a:lnTo>
                  <a:pt x="3071191" y="6082748"/>
                </a:lnTo>
                <a:lnTo>
                  <a:pt x="3140765" y="5625548"/>
                </a:lnTo>
                <a:lnTo>
                  <a:pt x="3081130" y="5575852"/>
                </a:lnTo>
                <a:lnTo>
                  <a:pt x="3419061" y="4005470"/>
                </a:lnTo>
                <a:lnTo>
                  <a:pt x="3269974" y="3319670"/>
                </a:lnTo>
                <a:lnTo>
                  <a:pt x="2832652" y="3955774"/>
                </a:lnTo>
                <a:lnTo>
                  <a:pt x="2246243" y="4234070"/>
                </a:lnTo>
                <a:lnTo>
                  <a:pt x="1580321" y="3896139"/>
                </a:lnTo>
                <a:lnTo>
                  <a:pt x="1182756" y="3220278"/>
                </a:lnTo>
                <a:lnTo>
                  <a:pt x="974034" y="3081130"/>
                </a:lnTo>
                <a:lnTo>
                  <a:pt x="824948" y="2922104"/>
                </a:lnTo>
                <a:lnTo>
                  <a:pt x="815008" y="2802835"/>
                </a:lnTo>
                <a:lnTo>
                  <a:pt x="79513" y="3240156"/>
                </a:lnTo>
                <a:lnTo>
                  <a:pt x="0" y="3041374"/>
                </a:lnTo>
                <a:lnTo>
                  <a:pt x="723734" y="2624096"/>
                </a:lnTo>
                <a:lnTo>
                  <a:pt x="675861" y="2355574"/>
                </a:lnTo>
                <a:lnTo>
                  <a:pt x="914400" y="2176670"/>
                </a:lnTo>
                <a:lnTo>
                  <a:pt x="1371600" y="2246243"/>
                </a:lnTo>
                <a:lnTo>
                  <a:pt x="4194313" y="626165"/>
                </a:lnTo>
                <a:lnTo>
                  <a:pt x="4263887" y="496956"/>
                </a:lnTo>
                <a:lnTo>
                  <a:pt x="4442791" y="387626"/>
                </a:lnTo>
                <a:lnTo>
                  <a:pt x="4601817" y="387626"/>
                </a:lnTo>
                <a:lnTo>
                  <a:pt x="5277678" y="0"/>
                </a:lnTo>
                <a:close/>
                <a:moveTo>
                  <a:pt x="3990671" y="932512"/>
                </a:moveTo>
                <a:lnTo>
                  <a:pt x="1460831" y="2405712"/>
                </a:lnTo>
                <a:lnTo>
                  <a:pt x="1450671" y="2771472"/>
                </a:lnTo>
                <a:cubicBezTo>
                  <a:pt x="1459984" y="2856139"/>
                  <a:pt x="1484538" y="2940805"/>
                  <a:pt x="1531951" y="3025472"/>
                </a:cubicBezTo>
                <a:cubicBezTo>
                  <a:pt x="1802884" y="3127072"/>
                  <a:pt x="1946818" y="3299792"/>
                  <a:pt x="2154251" y="3436952"/>
                </a:cubicBezTo>
                <a:cubicBezTo>
                  <a:pt x="2224524" y="3255765"/>
                  <a:pt x="2289718" y="3054259"/>
                  <a:pt x="2418411" y="2949272"/>
                </a:cubicBezTo>
                <a:cubicBezTo>
                  <a:pt x="2494611" y="2827352"/>
                  <a:pt x="2578431" y="2768932"/>
                  <a:pt x="2657171" y="2674952"/>
                </a:cubicBezTo>
                <a:cubicBezTo>
                  <a:pt x="2700351" y="2524245"/>
                  <a:pt x="2774011" y="2414179"/>
                  <a:pt x="2832431" y="2283792"/>
                </a:cubicBezTo>
                <a:lnTo>
                  <a:pt x="3167711" y="1978992"/>
                </a:lnTo>
                <a:cubicBezTo>
                  <a:pt x="3445418" y="1907872"/>
                  <a:pt x="3730744" y="1864692"/>
                  <a:pt x="4000831" y="1765632"/>
                </a:cubicBezTo>
                <a:lnTo>
                  <a:pt x="4031311" y="1470992"/>
                </a:lnTo>
                <a:lnTo>
                  <a:pt x="4041471" y="1247472"/>
                </a:lnTo>
                <a:lnTo>
                  <a:pt x="3970351" y="1156032"/>
                </a:lnTo>
                <a:lnTo>
                  <a:pt x="3990671" y="932512"/>
                </a:lnTo>
                <a:close/>
                <a:moveTo>
                  <a:pt x="5504511" y="3858592"/>
                </a:moveTo>
                <a:lnTo>
                  <a:pt x="5372431" y="4518992"/>
                </a:lnTo>
                <a:lnTo>
                  <a:pt x="5494351" y="5159072"/>
                </a:lnTo>
                <a:lnTo>
                  <a:pt x="5555311" y="5494352"/>
                </a:lnTo>
                <a:lnTo>
                  <a:pt x="5677231" y="4935552"/>
                </a:lnTo>
                <a:lnTo>
                  <a:pt x="5707711" y="4386912"/>
                </a:lnTo>
                <a:lnTo>
                  <a:pt x="5504511" y="3858592"/>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8" name="TextBox 7">
            <a:extLst>
              <a:ext uri="{FF2B5EF4-FFF2-40B4-BE49-F238E27FC236}">
                <a16:creationId xmlns:a16="http://schemas.microsoft.com/office/drawing/2014/main" id="{033B1158-67A7-45EF-9666-19A5F25815E3}"/>
              </a:ext>
            </a:extLst>
          </p:cNvPr>
          <p:cNvSpPr txBox="1"/>
          <p:nvPr/>
        </p:nvSpPr>
        <p:spPr>
          <a:xfrm>
            <a:off x="-621829" y="2544539"/>
            <a:ext cx="6077751" cy="646331"/>
          </a:xfrm>
          <a:prstGeom prst="rect">
            <a:avLst/>
          </a:prstGeom>
          <a:noFill/>
        </p:spPr>
        <p:txBody>
          <a:bodyPr wrap="square" rtlCol="0">
            <a:spAutoFit/>
          </a:bodyPr>
          <a:lstStyle/>
          <a:p>
            <a:pPr algn="ctr"/>
            <a:r>
              <a:rPr lang="en-US" sz="3600" b="1">
                <a:solidFill>
                  <a:srgbClr val="1D3639"/>
                </a:solidFill>
              </a:rPr>
              <a:t>MÔ TẢ TÀI LIỆU</a:t>
            </a:r>
            <a:endParaRPr lang="vi-VN" sz="3600" b="1">
              <a:solidFill>
                <a:srgbClr val="1D3639"/>
              </a:solidFill>
            </a:endParaRPr>
          </a:p>
        </p:txBody>
      </p:sp>
      <p:sp>
        <p:nvSpPr>
          <p:cNvPr id="6" name="TextBox 5">
            <a:extLst>
              <a:ext uri="{FF2B5EF4-FFF2-40B4-BE49-F238E27FC236}">
                <a16:creationId xmlns:a16="http://schemas.microsoft.com/office/drawing/2014/main" id="{443192E8-753A-4D64-B6EA-0BFA0381B647}"/>
              </a:ext>
            </a:extLst>
          </p:cNvPr>
          <p:cNvSpPr txBox="1"/>
          <p:nvPr/>
        </p:nvSpPr>
        <p:spPr>
          <a:xfrm>
            <a:off x="5297404" y="559380"/>
            <a:ext cx="6589796" cy="3890489"/>
          </a:xfrm>
          <a:prstGeom prst="rect">
            <a:avLst/>
          </a:prstGeom>
          <a:noFill/>
        </p:spPr>
        <p:txBody>
          <a:bodyPr wrap="square" rtlCol="0">
            <a:spAutoFit/>
          </a:bodyPr>
          <a:lstStyle/>
          <a:p>
            <a:pPr algn="just">
              <a:lnSpc>
                <a:spcPct val="150000"/>
              </a:lnSpc>
            </a:pPr>
            <a:r>
              <a:rPr lang="vi-VN" sz="2800">
                <a:solidFill>
                  <a:srgbClr val="F0A33C"/>
                </a:solidFill>
              </a:rPr>
              <a:t>Ngoài phần đầu tiên là phần mở đầu và phần cuối cùng là phần kết luận, hướng phát triển, bài báo cáo đồ án gồm có:</a:t>
            </a:r>
          </a:p>
          <a:p>
            <a:pPr algn="just">
              <a:lnSpc>
                <a:spcPct val="150000"/>
              </a:lnSpc>
            </a:pPr>
            <a:r>
              <a:rPr lang="vi-VN" sz="2800">
                <a:solidFill>
                  <a:srgbClr val="F0A33C"/>
                </a:solidFill>
              </a:rPr>
              <a:t>Phần II: Phân tích đề tài</a:t>
            </a:r>
          </a:p>
          <a:p>
            <a:pPr algn="just">
              <a:lnSpc>
                <a:spcPct val="150000"/>
              </a:lnSpc>
            </a:pPr>
            <a:r>
              <a:rPr lang="vi-VN" sz="2800">
                <a:solidFill>
                  <a:srgbClr val="F0A33C"/>
                </a:solidFill>
              </a:rPr>
              <a:t>Phần III: Thiết kế hệ thốn</a:t>
            </a:r>
            <a:r>
              <a:rPr lang="en-US" sz="2800">
                <a:solidFill>
                  <a:srgbClr val="F0A33C"/>
                </a:solidFill>
              </a:rPr>
              <a:t>g</a:t>
            </a:r>
            <a:endParaRPr lang="vi-VN" sz="2800">
              <a:solidFill>
                <a:srgbClr val="F0A33C"/>
              </a:solidFill>
            </a:endParaRPr>
          </a:p>
          <a:p>
            <a:pPr algn="just">
              <a:lnSpc>
                <a:spcPct val="150000"/>
              </a:lnSpc>
            </a:pPr>
            <a:r>
              <a:rPr lang="vi-VN" sz="2800">
                <a:solidFill>
                  <a:srgbClr val="F0A33C"/>
                </a:solidFill>
              </a:rPr>
              <a:t>Phần IV: Hiện thực</a:t>
            </a:r>
          </a:p>
        </p:txBody>
      </p:sp>
      <p:pic>
        <p:nvPicPr>
          <p:cNvPr id="7170" name="Picture 2">
            <a:extLst>
              <a:ext uri="{FF2B5EF4-FFF2-40B4-BE49-F238E27FC236}">
                <a16:creationId xmlns:a16="http://schemas.microsoft.com/office/drawing/2014/main" id="{8492241A-603A-A0C4-1617-DF275EA90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8171" y="415471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00E2B155-FC2E-449D-913D-3699E1A4D031}"/>
              </a:ext>
            </a:extLst>
          </p:cNvPr>
          <p:cNvSpPr txBox="1"/>
          <p:nvPr/>
        </p:nvSpPr>
        <p:spPr>
          <a:xfrm>
            <a:off x="2486508" y="358603"/>
            <a:ext cx="7494815" cy="1015663"/>
          </a:xfrm>
          <a:prstGeom prst="rect">
            <a:avLst/>
          </a:prstGeom>
          <a:noFill/>
        </p:spPr>
        <p:txBody>
          <a:bodyPr wrap="square" rtlCol="0">
            <a:spAutoFit/>
          </a:bodyPr>
          <a:lstStyle/>
          <a:p>
            <a:pPr algn="ctr"/>
            <a:r>
              <a:rPr lang="en-US" sz="6000" b="1">
                <a:solidFill>
                  <a:srgbClr val="D08C34"/>
                </a:solidFill>
                <a:effectLst>
                  <a:outerShdw blurRad="50800" dist="38100" dir="5400000" algn="t" rotWithShape="0">
                    <a:prstClr val="black">
                      <a:alpha val="40000"/>
                    </a:prstClr>
                  </a:outerShdw>
                </a:effectLst>
              </a:rPr>
              <a:t>II. PHÂN TÍCH ĐỀ TÀI</a:t>
            </a:r>
            <a:endParaRPr lang="vi-VN" sz="6000" b="1">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80FF984C-09B7-4F51-A86D-177349C9C461}"/>
              </a:ext>
            </a:extLst>
          </p:cNvPr>
          <p:cNvSpPr txBox="1"/>
          <p:nvPr/>
        </p:nvSpPr>
        <p:spPr>
          <a:xfrm>
            <a:off x="2027853" y="1071799"/>
            <a:ext cx="8136294" cy="4975657"/>
          </a:xfrm>
          <a:prstGeom prst="rect">
            <a:avLst/>
          </a:prstGeom>
          <a:noFill/>
        </p:spPr>
        <p:txBody>
          <a:bodyPr wrap="square" rtlCol="0">
            <a:spAutoFit/>
          </a:bodyPr>
          <a:lstStyle/>
          <a:p>
            <a:pPr marL="342900" indent="-342900">
              <a:lnSpc>
                <a:spcPct val="150000"/>
              </a:lnSpc>
              <a:buAutoNum type="arabicPeriod"/>
            </a:pPr>
            <a:r>
              <a:rPr lang="en-US" sz="3600">
                <a:solidFill>
                  <a:srgbClr val="CC6600"/>
                </a:solidFill>
              </a:rPr>
              <a:t> Phân tích yêu cầu hệ thống</a:t>
            </a:r>
          </a:p>
          <a:p>
            <a:pPr marL="342900" indent="-342900">
              <a:lnSpc>
                <a:spcPct val="150000"/>
              </a:lnSpc>
              <a:buAutoNum type="arabicPeriod"/>
            </a:pPr>
            <a:r>
              <a:rPr lang="en-US" sz="3600">
                <a:solidFill>
                  <a:srgbClr val="CC6600"/>
                </a:solidFill>
              </a:rPr>
              <a:t> Yêu cầu chức năng</a:t>
            </a:r>
          </a:p>
          <a:p>
            <a:pPr marL="342900" indent="-342900">
              <a:lnSpc>
                <a:spcPct val="150000"/>
              </a:lnSpc>
              <a:buAutoNum type="arabicPeriod"/>
            </a:pPr>
            <a:r>
              <a:rPr lang="en-US" sz="3600">
                <a:solidFill>
                  <a:srgbClr val="CC6600"/>
                </a:solidFill>
              </a:rPr>
              <a:t> Yêu cầu phi chức năng</a:t>
            </a:r>
          </a:p>
          <a:p>
            <a:pPr marL="342900" indent="-342900">
              <a:lnSpc>
                <a:spcPct val="150000"/>
              </a:lnSpc>
              <a:buAutoNum type="arabicPeriod"/>
            </a:pPr>
            <a:r>
              <a:rPr lang="en-US" sz="3600">
                <a:solidFill>
                  <a:srgbClr val="CC6600"/>
                </a:solidFill>
              </a:rPr>
              <a:t> Các công việc giải quyết</a:t>
            </a:r>
          </a:p>
          <a:p>
            <a:pPr marL="342900" indent="-342900">
              <a:lnSpc>
                <a:spcPct val="150000"/>
              </a:lnSpc>
              <a:buAutoNum type="arabicPeriod"/>
            </a:pPr>
            <a:r>
              <a:rPr lang="en-US" sz="3600">
                <a:solidFill>
                  <a:srgbClr val="CC6600"/>
                </a:solidFill>
              </a:rPr>
              <a:t> Đối tượng người dung</a:t>
            </a:r>
          </a:p>
          <a:p>
            <a:pPr marL="342900" indent="-342900">
              <a:lnSpc>
                <a:spcPct val="150000"/>
              </a:lnSpc>
              <a:buAutoNum type="arabicPeriod"/>
            </a:pPr>
            <a:r>
              <a:rPr lang="en-US" sz="3600">
                <a:solidFill>
                  <a:srgbClr val="CC6600"/>
                </a:solidFill>
              </a:rPr>
              <a:t>Các ràng buộc</a:t>
            </a:r>
            <a:endParaRPr lang="vi-VN" sz="3600">
              <a:solidFill>
                <a:srgbClr val="CC6600"/>
              </a:solidFill>
            </a:endParaRPr>
          </a:p>
        </p:txBody>
      </p:sp>
      <p:grpSp>
        <p:nvGrpSpPr>
          <p:cNvPr id="9" name="Group 8">
            <a:extLst>
              <a:ext uri="{FF2B5EF4-FFF2-40B4-BE49-F238E27FC236}">
                <a16:creationId xmlns:a16="http://schemas.microsoft.com/office/drawing/2014/main" id="{648D2E3B-AC39-4678-8F5C-35AB98B103C1}"/>
              </a:ext>
            </a:extLst>
          </p:cNvPr>
          <p:cNvGrpSpPr/>
          <p:nvPr/>
        </p:nvGrpSpPr>
        <p:grpSpPr>
          <a:xfrm rot="238771">
            <a:off x="12541058" y="-623787"/>
            <a:ext cx="3686923" cy="1941911"/>
            <a:chOff x="4819650" y="3147060"/>
            <a:chExt cx="2967990" cy="1527810"/>
          </a:xfrm>
        </p:grpSpPr>
        <p:sp>
          <p:nvSpPr>
            <p:cNvPr id="10" name="Freeform: Shape 9">
              <a:extLst>
                <a:ext uri="{FF2B5EF4-FFF2-40B4-BE49-F238E27FC236}">
                  <a16:creationId xmlns:a16="http://schemas.microsoft.com/office/drawing/2014/main" id="{98B2BE0D-AEAC-4758-81E3-60151158A092}"/>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7AB096D5-4803-4731-A22B-73FCCAEEFF3E}"/>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D92B3E31-4241-4E7C-A036-8AA84002B3E6}"/>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F494C181-AFF8-4587-8B87-4B9A5BD9FAC5}"/>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B815B687-8C30-4551-A597-749927210152}"/>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F20ADD6-1B3E-4842-9826-33A820BA22BF}"/>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028" name="Picture 4">
            <a:extLst>
              <a:ext uri="{FF2B5EF4-FFF2-40B4-BE49-F238E27FC236}">
                <a16:creationId xmlns:a16="http://schemas.microsoft.com/office/drawing/2014/main" id="{14826FC1-C5F3-0E46-293C-8E1FD09F2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614" y="4236637"/>
            <a:ext cx="1906554" cy="190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267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par>
                                <p:cTn id="15" presetID="10" presetClass="entr" presetSubtype="0"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782079-18C0-4D98-9248-C81B52E6411E}"/>
              </a:ext>
            </a:extLst>
          </p:cNvPr>
          <p:cNvSpPr/>
          <p:nvPr/>
        </p:nvSpPr>
        <p:spPr>
          <a:xfrm>
            <a:off x="-564909" y="-708338"/>
            <a:ext cx="13228710" cy="8126569"/>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2" name="Group 11">
            <a:extLst>
              <a:ext uri="{FF2B5EF4-FFF2-40B4-BE49-F238E27FC236}">
                <a16:creationId xmlns:a16="http://schemas.microsoft.com/office/drawing/2014/main" id="{86F67B69-1CAF-436A-9002-7F20DE05F9B0}"/>
              </a:ext>
            </a:extLst>
          </p:cNvPr>
          <p:cNvGrpSpPr/>
          <p:nvPr/>
        </p:nvGrpSpPr>
        <p:grpSpPr>
          <a:xfrm rot="238771">
            <a:off x="8913938" y="724098"/>
            <a:ext cx="3686923" cy="1941911"/>
            <a:chOff x="4819650" y="3147060"/>
            <a:chExt cx="2967990" cy="1527810"/>
          </a:xfrm>
        </p:grpSpPr>
        <p:sp>
          <p:nvSpPr>
            <p:cNvPr id="6" name="Freeform: Shape 5">
              <a:extLst>
                <a:ext uri="{FF2B5EF4-FFF2-40B4-BE49-F238E27FC236}">
                  <a16:creationId xmlns:a16="http://schemas.microsoft.com/office/drawing/2014/main" id="{39364B50-B492-4940-B94A-C33AD7558590}"/>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Freeform: Shape 6">
              <a:extLst>
                <a:ext uri="{FF2B5EF4-FFF2-40B4-BE49-F238E27FC236}">
                  <a16:creationId xmlns:a16="http://schemas.microsoft.com/office/drawing/2014/main" id="{3378B503-6581-491D-8475-B6D315D90446}"/>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Freeform: Shape 7">
              <a:extLst>
                <a:ext uri="{FF2B5EF4-FFF2-40B4-BE49-F238E27FC236}">
                  <a16:creationId xmlns:a16="http://schemas.microsoft.com/office/drawing/2014/main" id="{756B80B3-21E8-4190-8F8F-F3E49B284959}"/>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EB6735E3-6747-4493-8B2F-E36EEC43C09A}"/>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6AA3FFFB-6A81-4DD7-B24B-52F109B9C493}"/>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574C5F10-45FE-4B7C-89DA-173F7AAA54FE}"/>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Freeform: Shape 13">
            <a:extLst>
              <a:ext uri="{FF2B5EF4-FFF2-40B4-BE49-F238E27FC236}">
                <a16:creationId xmlns:a16="http://schemas.microsoft.com/office/drawing/2014/main" id="{775AD538-830C-4CFF-A362-3B6FD4A545F8}"/>
              </a:ext>
            </a:extLst>
          </p:cNvPr>
          <p:cNvSpPr/>
          <p:nvPr/>
        </p:nvSpPr>
        <p:spPr>
          <a:xfrm rot="20858813">
            <a:off x="-440943" y="2151650"/>
            <a:ext cx="9714431" cy="2210207"/>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382886 w 9382886"/>
              <a:gd name="connsiteY0" fmla="*/ 973463 h 1819283"/>
              <a:gd name="connsiteX1" fmla="*/ 9346691 w 9382886"/>
              <a:gd name="connsiteY1" fmla="*/ 899168 h 1819283"/>
              <a:gd name="connsiteX2" fmla="*/ 13 w 9382886"/>
              <a:gd name="connsiteY2" fmla="*/ 0 h 1819283"/>
              <a:gd name="connsiteX3" fmla="*/ 642746 w 9382886"/>
              <a:gd name="connsiteY3" fmla="*/ 1819283 h 1819283"/>
              <a:gd name="connsiteX4" fmla="*/ 9339706 w 9382886"/>
              <a:gd name="connsiteY4" fmla="*/ 1073158 h 1819283"/>
              <a:gd name="connsiteX5" fmla="*/ 9382886 w 9382886"/>
              <a:gd name="connsiteY5" fmla="*/ 973463 h 1819283"/>
              <a:gd name="connsiteX0" fmla="*/ 9714431 w 9714431"/>
              <a:gd name="connsiteY0" fmla="*/ 973463 h 2210207"/>
              <a:gd name="connsiteX1" fmla="*/ 9678236 w 9714431"/>
              <a:gd name="connsiteY1" fmla="*/ 899168 h 2210207"/>
              <a:gd name="connsiteX2" fmla="*/ 331558 w 9714431"/>
              <a:gd name="connsiteY2" fmla="*/ 0 h 2210207"/>
              <a:gd name="connsiteX3" fmla="*/ 0 w 9714431"/>
              <a:gd name="connsiteY3" fmla="*/ 2210207 h 2210207"/>
              <a:gd name="connsiteX4" fmla="*/ 9671251 w 9714431"/>
              <a:gd name="connsiteY4" fmla="*/ 1073158 h 2210207"/>
              <a:gd name="connsiteX5" fmla="*/ 9714431 w 9714431"/>
              <a:gd name="connsiteY5" fmla="*/ 973463 h 2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4431" h="2210207">
                <a:moveTo>
                  <a:pt x="9714431" y="973463"/>
                </a:moveTo>
                <a:lnTo>
                  <a:pt x="9678236" y="899168"/>
                </a:lnTo>
                <a:lnTo>
                  <a:pt x="331558" y="0"/>
                </a:lnTo>
                <a:cubicBezTo>
                  <a:pt x="328171" y="463973"/>
                  <a:pt x="3387" y="1746234"/>
                  <a:pt x="0" y="2210207"/>
                </a:cubicBezTo>
                <a:lnTo>
                  <a:pt x="9671251" y="1073158"/>
                </a:lnTo>
                <a:cubicBezTo>
                  <a:pt x="9714854" y="1010081"/>
                  <a:pt x="9697498" y="1019395"/>
                  <a:pt x="9714431" y="973463"/>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reeform: Shape 14">
            <a:extLst>
              <a:ext uri="{FF2B5EF4-FFF2-40B4-BE49-F238E27FC236}">
                <a16:creationId xmlns:a16="http://schemas.microsoft.com/office/drawing/2014/main" id="{84646BE6-4553-4B87-83BD-ADCD608F28E8}"/>
              </a:ext>
            </a:extLst>
          </p:cNvPr>
          <p:cNvSpPr/>
          <p:nvPr/>
        </p:nvSpPr>
        <p:spPr>
          <a:xfrm rot="20858813">
            <a:off x="-373444" y="2934518"/>
            <a:ext cx="10701570" cy="1873784"/>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695188 w 9695188"/>
              <a:gd name="connsiteY0" fmla="*/ 861060 h 1706880"/>
              <a:gd name="connsiteX1" fmla="*/ 9658993 w 9695188"/>
              <a:gd name="connsiteY1" fmla="*/ 786765 h 1706880"/>
              <a:gd name="connsiteX2" fmla="*/ 8 w 9695188"/>
              <a:gd name="connsiteY2" fmla="*/ 0 h 1706880"/>
              <a:gd name="connsiteX3" fmla="*/ 955048 w 9695188"/>
              <a:gd name="connsiteY3" fmla="*/ 1706880 h 1706880"/>
              <a:gd name="connsiteX4" fmla="*/ 9652008 w 9695188"/>
              <a:gd name="connsiteY4" fmla="*/ 960755 h 1706880"/>
              <a:gd name="connsiteX5" fmla="*/ 9695188 w 9695188"/>
              <a:gd name="connsiteY5" fmla="*/ 861060 h 1706880"/>
              <a:gd name="connsiteX0" fmla="*/ 9695630 w 9695630"/>
              <a:gd name="connsiteY0" fmla="*/ 861060 h 2103120"/>
              <a:gd name="connsiteX1" fmla="*/ 9659435 w 9695630"/>
              <a:gd name="connsiteY1" fmla="*/ 786765 h 2103120"/>
              <a:gd name="connsiteX2" fmla="*/ 450 w 9695630"/>
              <a:gd name="connsiteY2" fmla="*/ 0 h 2103120"/>
              <a:gd name="connsiteX3" fmla="*/ 10610 w 9695630"/>
              <a:gd name="connsiteY3" fmla="*/ 2103120 h 2103120"/>
              <a:gd name="connsiteX4" fmla="*/ 9652450 w 9695630"/>
              <a:gd name="connsiteY4" fmla="*/ 960755 h 2103120"/>
              <a:gd name="connsiteX5" fmla="*/ 9695630 w 9695630"/>
              <a:gd name="connsiteY5" fmla="*/ 861060 h 2103120"/>
              <a:gd name="connsiteX0" fmla="*/ 9685998 w 9685998"/>
              <a:gd name="connsiteY0" fmla="*/ 139700 h 1381760"/>
              <a:gd name="connsiteX1" fmla="*/ 9649803 w 9685998"/>
              <a:gd name="connsiteY1" fmla="*/ 65405 h 1381760"/>
              <a:gd name="connsiteX2" fmla="*/ 978 w 9685998"/>
              <a:gd name="connsiteY2" fmla="*/ 0 h 1381760"/>
              <a:gd name="connsiteX3" fmla="*/ 978 w 9685998"/>
              <a:gd name="connsiteY3" fmla="*/ 1381760 h 1381760"/>
              <a:gd name="connsiteX4" fmla="*/ 9642818 w 9685998"/>
              <a:gd name="connsiteY4" fmla="*/ 239395 h 1381760"/>
              <a:gd name="connsiteX5" fmla="*/ 9685998 w 9685998"/>
              <a:gd name="connsiteY5" fmla="*/ 139700 h 1381760"/>
              <a:gd name="connsiteX0" fmla="*/ 10279003 w 10279003"/>
              <a:gd name="connsiteY0" fmla="*/ 134573 h 1376633"/>
              <a:gd name="connsiteX1" fmla="*/ 10242808 w 10279003"/>
              <a:gd name="connsiteY1" fmla="*/ 60278 h 1376633"/>
              <a:gd name="connsiteX2" fmla="*/ 14 w 10279003"/>
              <a:gd name="connsiteY2" fmla="*/ 0 h 1376633"/>
              <a:gd name="connsiteX3" fmla="*/ 593983 w 10279003"/>
              <a:gd name="connsiteY3" fmla="*/ 1376633 h 1376633"/>
              <a:gd name="connsiteX4" fmla="*/ 10235823 w 10279003"/>
              <a:gd name="connsiteY4" fmla="*/ 234268 h 1376633"/>
              <a:gd name="connsiteX5" fmla="*/ 10279003 w 10279003"/>
              <a:gd name="connsiteY5" fmla="*/ 134573 h 1376633"/>
              <a:gd name="connsiteX0" fmla="*/ 10701570 w 10701570"/>
              <a:gd name="connsiteY0" fmla="*/ 134573 h 1934062"/>
              <a:gd name="connsiteX1" fmla="*/ 10665375 w 10701570"/>
              <a:gd name="connsiteY1" fmla="*/ 60278 h 1934062"/>
              <a:gd name="connsiteX2" fmla="*/ 422581 w 10701570"/>
              <a:gd name="connsiteY2" fmla="*/ 0 h 1934062"/>
              <a:gd name="connsiteX3" fmla="*/ 0 w 10701570"/>
              <a:gd name="connsiteY3" fmla="*/ 1934062 h 1934062"/>
              <a:gd name="connsiteX4" fmla="*/ 10658390 w 10701570"/>
              <a:gd name="connsiteY4" fmla="*/ 234268 h 1934062"/>
              <a:gd name="connsiteX5" fmla="*/ 10701570 w 10701570"/>
              <a:gd name="connsiteY5" fmla="*/ 134573 h 1934062"/>
              <a:gd name="connsiteX0" fmla="*/ 10701570 w 10701570"/>
              <a:gd name="connsiteY0" fmla="*/ 568228 h 2367717"/>
              <a:gd name="connsiteX1" fmla="*/ 10665375 w 10701570"/>
              <a:gd name="connsiteY1" fmla="*/ 493933 h 2367717"/>
              <a:gd name="connsiteX2" fmla="*/ 247134 w 10701570"/>
              <a:gd name="connsiteY2" fmla="*/ 0 h 2367717"/>
              <a:gd name="connsiteX3" fmla="*/ 0 w 10701570"/>
              <a:gd name="connsiteY3" fmla="*/ 2367717 h 2367717"/>
              <a:gd name="connsiteX4" fmla="*/ 10658390 w 10701570"/>
              <a:gd name="connsiteY4" fmla="*/ 667923 h 2367717"/>
              <a:gd name="connsiteX5" fmla="*/ 10701570 w 10701570"/>
              <a:gd name="connsiteY5" fmla="*/ 568228 h 2367717"/>
              <a:gd name="connsiteX0" fmla="*/ 10701570 w 10701570"/>
              <a:gd name="connsiteY0" fmla="*/ 74295 h 1873784"/>
              <a:gd name="connsiteX1" fmla="*/ 10665375 w 10701570"/>
              <a:gd name="connsiteY1" fmla="*/ 0 h 1873784"/>
              <a:gd name="connsiteX2" fmla="*/ 122902 w 10701570"/>
              <a:gd name="connsiteY2" fmla="*/ 343838 h 1873784"/>
              <a:gd name="connsiteX3" fmla="*/ 0 w 10701570"/>
              <a:gd name="connsiteY3" fmla="*/ 1873784 h 1873784"/>
              <a:gd name="connsiteX4" fmla="*/ 10658390 w 10701570"/>
              <a:gd name="connsiteY4" fmla="*/ 173990 h 1873784"/>
              <a:gd name="connsiteX5" fmla="*/ 10701570 w 10701570"/>
              <a:gd name="connsiteY5" fmla="*/ 74295 h 18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1570" h="1873784">
                <a:moveTo>
                  <a:pt x="10701570" y="74295"/>
                </a:moveTo>
                <a:lnTo>
                  <a:pt x="10665375" y="0"/>
                </a:lnTo>
                <a:lnTo>
                  <a:pt x="122902" y="343838"/>
                </a:lnTo>
                <a:cubicBezTo>
                  <a:pt x="119515" y="807811"/>
                  <a:pt x="3387" y="1409811"/>
                  <a:pt x="0" y="1873784"/>
                </a:cubicBezTo>
                <a:lnTo>
                  <a:pt x="10658390" y="173990"/>
                </a:lnTo>
                <a:cubicBezTo>
                  <a:pt x="10701993" y="110913"/>
                  <a:pt x="10684637" y="120227"/>
                  <a:pt x="10701570" y="74295"/>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1A9EFD7-C0BD-4C0A-9C9E-0D44DD082D00}"/>
              </a:ext>
            </a:extLst>
          </p:cNvPr>
          <p:cNvSpPr/>
          <p:nvPr/>
        </p:nvSpPr>
        <p:spPr>
          <a:xfrm>
            <a:off x="0" y="286111"/>
            <a:ext cx="12192000" cy="129461"/>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8449F50E-5B1F-409C-9A1B-63A6856E9A2A}"/>
              </a:ext>
            </a:extLst>
          </p:cNvPr>
          <p:cNvSpPr/>
          <p:nvPr/>
        </p:nvSpPr>
        <p:spPr>
          <a:xfrm>
            <a:off x="1" y="6396310"/>
            <a:ext cx="12192000" cy="15994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22C43DCE-A24E-4E70-A416-A588237C2B60}"/>
              </a:ext>
            </a:extLst>
          </p:cNvPr>
          <p:cNvSpPr txBox="1"/>
          <p:nvPr/>
        </p:nvSpPr>
        <p:spPr>
          <a:xfrm rot="20660315">
            <a:off x="1069095" y="2412950"/>
            <a:ext cx="6077751" cy="2123658"/>
          </a:xfrm>
          <a:prstGeom prst="rect">
            <a:avLst/>
          </a:prstGeom>
          <a:noFill/>
        </p:spPr>
        <p:txBody>
          <a:bodyPr wrap="square" rtlCol="0">
            <a:spAutoFit/>
          </a:bodyPr>
          <a:lstStyle/>
          <a:p>
            <a:pPr algn="ctr"/>
            <a:r>
              <a:rPr lang="en-US" sz="6600" b="1">
                <a:solidFill>
                  <a:srgbClr val="E7D2B5"/>
                </a:solidFill>
              </a:rPr>
              <a:t>PHÂN TÍCH YÊU CẦU HỆ THỐNG</a:t>
            </a:r>
            <a:endParaRPr lang="vi-VN" sz="6600" b="1">
              <a:solidFill>
                <a:srgbClr val="E7D2B5"/>
              </a:solidFill>
            </a:endParaRPr>
          </a:p>
        </p:txBody>
      </p:sp>
    </p:spTree>
    <p:extLst>
      <p:ext uri="{BB962C8B-B14F-4D97-AF65-F5344CB8AC3E}">
        <p14:creationId xmlns:p14="http://schemas.microsoft.com/office/powerpoint/2010/main" val="1660417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xit" presetSubtype="0" fill="hold" grpId="1" nodeType="withEffect">
                                  <p:stCondLst>
                                    <p:cond delay="20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grpId="1" nodeType="withEffect">
                                  <p:stCondLst>
                                    <p:cond delay="20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ntr" presetSubtype="0" fill="hold" grpId="2" nodeType="withEffect">
                                  <p:stCondLst>
                                    <p:cond delay="4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2" nodeType="withEffect">
                                  <p:stCondLst>
                                    <p:cond delay="40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grpId="3" nodeType="withEffect">
                                  <p:stCondLst>
                                    <p:cond delay="60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3" nodeType="withEffect">
                                  <p:stCondLst>
                                    <p:cond delay="60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grpId="4" nodeType="withEffect">
                                  <p:stCondLst>
                                    <p:cond delay="80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4" nodeType="withEffect">
                                  <p:stCondLst>
                                    <p:cond delay="80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80"/>
                                  </p:iterate>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5" grpId="0" animBg="1"/>
      <p:bldP spid="15" grpId="1" animBg="1"/>
      <p:bldP spid="15" grpId="2" animBg="1"/>
      <p:bldP spid="15" grpId="3" animBg="1"/>
      <p:bldP spid="15" grpId="4"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 Hello 1">
            <a:extLst>
              <a:ext uri="{FF2B5EF4-FFF2-40B4-BE49-F238E27FC236}">
                <a16:creationId xmlns:a16="http://schemas.microsoft.com/office/drawing/2014/main" id="{28305168-CDD8-496F-8433-6B2BE9AFE728}"/>
              </a:ext>
            </a:extLst>
          </p:cNvPr>
          <p:cNvSpPr/>
          <p:nvPr/>
        </p:nvSpPr>
        <p:spPr>
          <a:xfrm>
            <a:off x="-114885" y="-4321540"/>
            <a:ext cx="12451666" cy="9442177"/>
          </a:xfrm>
          <a:custGeom>
            <a:avLst/>
            <a:gdLst>
              <a:gd name="connsiteX0" fmla="*/ 0 w 12192000"/>
              <a:gd name="connsiteY0" fmla="*/ 0 h 586740"/>
              <a:gd name="connsiteX1" fmla="*/ 12192000 w 12192000"/>
              <a:gd name="connsiteY1" fmla="*/ 0 h 586740"/>
              <a:gd name="connsiteX2" fmla="*/ 12192000 w 12192000"/>
              <a:gd name="connsiteY2" fmla="*/ 586740 h 586740"/>
              <a:gd name="connsiteX3" fmla="*/ 0 w 12192000"/>
              <a:gd name="connsiteY3" fmla="*/ 586740 h 586740"/>
              <a:gd name="connsiteX4" fmla="*/ 0 w 12192000"/>
              <a:gd name="connsiteY4" fmla="*/ 0 h 586740"/>
              <a:gd name="connsiteX0" fmla="*/ 0 w 12207240"/>
              <a:gd name="connsiteY0" fmla="*/ 1066800 h 1653540"/>
              <a:gd name="connsiteX1" fmla="*/ 12207240 w 12207240"/>
              <a:gd name="connsiteY1" fmla="*/ 0 h 1653540"/>
              <a:gd name="connsiteX2" fmla="*/ 12192000 w 12207240"/>
              <a:gd name="connsiteY2" fmla="*/ 1653540 h 1653540"/>
              <a:gd name="connsiteX3" fmla="*/ 0 w 12207240"/>
              <a:gd name="connsiteY3" fmla="*/ 1653540 h 1653540"/>
              <a:gd name="connsiteX4" fmla="*/ 0 w 12207240"/>
              <a:gd name="connsiteY4" fmla="*/ 1066800 h 1653540"/>
              <a:gd name="connsiteX0" fmla="*/ 60960 w 12268200"/>
              <a:gd name="connsiteY0" fmla="*/ 10668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1066800 h 3009900"/>
              <a:gd name="connsiteX0" fmla="*/ 60960 w 12268200"/>
              <a:gd name="connsiteY0" fmla="*/ 249936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2499360 h 3009900"/>
              <a:gd name="connsiteX0" fmla="*/ 15240 w 12268200"/>
              <a:gd name="connsiteY0" fmla="*/ 22860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15240 w 12268200"/>
              <a:gd name="connsiteY4" fmla="*/ 2286000 h 3009900"/>
              <a:gd name="connsiteX0" fmla="*/ 0 w 12252960"/>
              <a:gd name="connsiteY0" fmla="*/ 2286000 h 3032760"/>
              <a:gd name="connsiteX1" fmla="*/ 12252960 w 12252960"/>
              <a:gd name="connsiteY1" fmla="*/ 0 h 3032760"/>
              <a:gd name="connsiteX2" fmla="*/ 12237720 w 12252960"/>
              <a:gd name="connsiteY2" fmla="*/ 1653540 h 3032760"/>
              <a:gd name="connsiteX3" fmla="*/ 53340 w 12252960"/>
              <a:gd name="connsiteY3" fmla="*/ 3032760 h 3032760"/>
              <a:gd name="connsiteX4" fmla="*/ 0 w 12252960"/>
              <a:gd name="connsiteY4" fmla="*/ 2286000 h 3032760"/>
              <a:gd name="connsiteX0" fmla="*/ 0 w 12214860"/>
              <a:gd name="connsiteY0" fmla="*/ 2194560 h 3032760"/>
              <a:gd name="connsiteX1" fmla="*/ 12214860 w 12214860"/>
              <a:gd name="connsiteY1" fmla="*/ 0 h 3032760"/>
              <a:gd name="connsiteX2" fmla="*/ 12199620 w 12214860"/>
              <a:gd name="connsiteY2" fmla="*/ 1653540 h 3032760"/>
              <a:gd name="connsiteX3" fmla="*/ 15240 w 12214860"/>
              <a:gd name="connsiteY3" fmla="*/ 3032760 h 3032760"/>
              <a:gd name="connsiteX4" fmla="*/ 0 w 12214860"/>
              <a:gd name="connsiteY4" fmla="*/ 2194560 h 3032760"/>
              <a:gd name="connsiteX0" fmla="*/ 0 w 12214860"/>
              <a:gd name="connsiteY0" fmla="*/ 5928360 h 6766560"/>
              <a:gd name="connsiteX1" fmla="*/ 12214860 w 12214860"/>
              <a:gd name="connsiteY1" fmla="*/ 0 h 6766560"/>
              <a:gd name="connsiteX2" fmla="*/ 12199620 w 12214860"/>
              <a:gd name="connsiteY2" fmla="*/ 5387340 h 6766560"/>
              <a:gd name="connsiteX3" fmla="*/ 15240 w 12214860"/>
              <a:gd name="connsiteY3" fmla="*/ 6766560 h 6766560"/>
              <a:gd name="connsiteX4" fmla="*/ 0 w 12214860"/>
              <a:gd name="connsiteY4" fmla="*/ 5928360 h 6766560"/>
              <a:gd name="connsiteX0" fmla="*/ 30480 w 12199620"/>
              <a:gd name="connsiteY0" fmla="*/ 5867400 h 6766560"/>
              <a:gd name="connsiteX1" fmla="*/ 12199620 w 12199620"/>
              <a:gd name="connsiteY1" fmla="*/ 0 h 6766560"/>
              <a:gd name="connsiteX2" fmla="*/ 12184380 w 12199620"/>
              <a:gd name="connsiteY2" fmla="*/ 5387340 h 6766560"/>
              <a:gd name="connsiteX3" fmla="*/ 0 w 12199620"/>
              <a:gd name="connsiteY3" fmla="*/ 6766560 h 6766560"/>
              <a:gd name="connsiteX4" fmla="*/ 30480 w 12199620"/>
              <a:gd name="connsiteY4" fmla="*/ 5867400 h 6766560"/>
              <a:gd name="connsiteX0" fmla="*/ 30480 w 12321540"/>
              <a:gd name="connsiteY0" fmla="*/ 7421880 h 8321040"/>
              <a:gd name="connsiteX1" fmla="*/ 12321540 w 12321540"/>
              <a:gd name="connsiteY1" fmla="*/ 0 h 8321040"/>
              <a:gd name="connsiteX2" fmla="*/ 12184380 w 12321540"/>
              <a:gd name="connsiteY2" fmla="*/ 6941820 h 8321040"/>
              <a:gd name="connsiteX3" fmla="*/ 0 w 12321540"/>
              <a:gd name="connsiteY3" fmla="*/ 8321040 h 8321040"/>
              <a:gd name="connsiteX4" fmla="*/ 30480 w 12321540"/>
              <a:gd name="connsiteY4" fmla="*/ 7421880 h 8321040"/>
              <a:gd name="connsiteX0" fmla="*/ 30480 w 12321540"/>
              <a:gd name="connsiteY0" fmla="*/ 7422977 h 8322137"/>
              <a:gd name="connsiteX1" fmla="*/ 12321540 w 12321540"/>
              <a:gd name="connsiteY1" fmla="*/ 1097 h 8322137"/>
              <a:gd name="connsiteX2" fmla="*/ 12184380 w 12321540"/>
              <a:gd name="connsiteY2" fmla="*/ 6942917 h 8322137"/>
              <a:gd name="connsiteX3" fmla="*/ 0 w 12321540"/>
              <a:gd name="connsiteY3" fmla="*/ 8322137 h 8322137"/>
              <a:gd name="connsiteX4" fmla="*/ 30480 w 12321540"/>
              <a:gd name="connsiteY4" fmla="*/ 7422977 h 8322137"/>
              <a:gd name="connsiteX0" fmla="*/ 30480 w 12321540"/>
              <a:gd name="connsiteY0" fmla="*/ 7851745 h 8750905"/>
              <a:gd name="connsiteX1" fmla="*/ 12321540 w 12321540"/>
              <a:gd name="connsiteY1" fmla="*/ 429865 h 8750905"/>
              <a:gd name="connsiteX2" fmla="*/ 12184380 w 12321540"/>
              <a:gd name="connsiteY2" fmla="*/ 7371685 h 8750905"/>
              <a:gd name="connsiteX3" fmla="*/ 0 w 12321540"/>
              <a:gd name="connsiteY3" fmla="*/ 8750905 h 8750905"/>
              <a:gd name="connsiteX4" fmla="*/ 30480 w 12321540"/>
              <a:gd name="connsiteY4" fmla="*/ 7851745 h 8750905"/>
              <a:gd name="connsiteX0" fmla="*/ 769932 w 13060992"/>
              <a:gd name="connsiteY0" fmla="*/ 8283968 h 9183128"/>
              <a:gd name="connsiteX1" fmla="*/ 13060992 w 13060992"/>
              <a:gd name="connsiteY1" fmla="*/ 862088 h 9183128"/>
              <a:gd name="connsiteX2" fmla="*/ 12923832 w 13060992"/>
              <a:gd name="connsiteY2" fmla="*/ 7803908 h 9183128"/>
              <a:gd name="connsiteX3" fmla="*/ 739452 w 13060992"/>
              <a:gd name="connsiteY3" fmla="*/ 9183128 h 9183128"/>
              <a:gd name="connsiteX4" fmla="*/ 769932 w 13060992"/>
              <a:gd name="connsiteY4" fmla="*/ 8283968 h 9183128"/>
              <a:gd name="connsiteX0" fmla="*/ 757982 w 13262402"/>
              <a:gd name="connsiteY0" fmla="*/ 8241299 h 9191259"/>
              <a:gd name="connsiteX1" fmla="*/ 13262402 w 13262402"/>
              <a:gd name="connsiteY1" fmla="*/ 870219 h 9191259"/>
              <a:gd name="connsiteX2" fmla="*/ 13125242 w 13262402"/>
              <a:gd name="connsiteY2" fmla="*/ 7812039 h 9191259"/>
              <a:gd name="connsiteX3" fmla="*/ 940862 w 13262402"/>
              <a:gd name="connsiteY3" fmla="*/ 9191259 h 9191259"/>
              <a:gd name="connsiteX4" fmla="*/ 757982 w 13262402"/>
              <a:gd name="connsiteY4" fmla="*/ 8241299 h 9191259"/>
              <a:gd name="connsiteX0" fmla="*/ 762209 w 13190429"/>
              <a:gd name="connsiteY0" fmla="*/ 5574854 h 10228134"/>
              <a:gd name="connsiteX1" fmla="*/ 13190429 w 13190429"/>
              <a:gd name="connsiteY1" fmla="*/ 1907094 h 10228134"/>
              <a:gd name="connsiteX2" fmla="*/ 13053269 w 13190429"/>
              <a:gd name="connsiteY2" fmla="*/ 8848914 h 10228134"/>
              <a:gd name="connsiteX3" fmla="*/ 868889 w 13190429"/>
              <a:gd name="connsiteY3" fmla="*/ 10228134 h 10228134"/>
              <a:gd name="connsiteX4" fmla="*/ 762209 w 13190429"/>
              <a:gd name="connsiteY4" fmla="*/ 5574854 h 10228134"/>
              <a:gd name="connsiteX0" fmla="*/ 0 w 12428220"/>
              <a:gd name="connsiteY0" fmla="*/ 4671076 h 9324356"/>
              <a:gd name="connsiteX1" fmla="*/ 12428220 w 12428220"/>
              <a:gd name="connsiteY1" fmla="*/ 1003316 h 9324356"/>
              <a:gd name="connsiteX2" fmla="*/ 12291060 w 12428220"/>
              <a:gd name="connsiteY2" fmla="*/ 7945136 h 9324356"/>
              <a:gd name="connsiteX3" fmla="*/ 106680 w 12428220"/>
              <a:gd name="connsiteY3" fmla="*/ 9324356 h 9324356"/>
              <a:gd name="connsiteX4" fmla="*/ 0 w 12428220"/>
              <a:gd name="connsiteY4" fmla="*/ 4671076 h 9324356"/>
              <a:gd name="connsiteX0" fmla="*/ 0 w 12428220"/>
              <a:gd name="connsiteY0" fmla="*/ 4671076 h 9324356"/>
              <a:gd name="connsiteX1" fmla="*/ 12428220 w 12428220"/>
              <a:gd name="connsiteY1" fmla="*/ 1003316 h 9324356"/>
              <a:gd name="connsiteX2" fmla="*/ 12291060 w 12428220"/>
              <a:gd name="connsiteY2" fmla="*/ 7945136 h 9324356"/>
              <a:gd name="connsiteX3" fmla="*/ 106680 w 12428220"/>
              <a:gd name="connsiteY3" fmla="*/ 9324356 h 9324356"/>
              <a:gd name="connsiteX4" fmla="*/ 0 w 12428220"/>
              <a:gd name="connsiteY4" fmla="*/ 4671076 h 9324356"/>
              <a:gd name="connsiteX0" fmla="*/ 0 w 12451666"/>
              <a:gd name="connsiteY0" fmla="*/ 4296527 h 9442177"/>
              <a:gd name="connsiteX1" fmla="*/ 12451666 w 12451666"/>
              <a:gd name="connsiteY1" fmla="*/ 1121137 h 9442177"/>
              <a:gd name="connsiteX2" fmla="*/ 12314506 w 12451666"/>
              <a:gd name="connsiteY2" fmla="*/ 8062957 h 9442177"/>
              <a:gd name="connsiteX3" fmla="*/ 130126 w 12451666"/>
              <a:gd name="connsiteY3" fmla="*/ 9442177 h 9442177"/>
              <a:gd name="connsiteX4" fmla="*/ 0 w 12451666"/>
              <a:gd name="connsiteY4" fmla="*/ 4296527 h 9442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666" h="9442177">
                <a:moveTo>
                  <a:pt x="0" y="4296527"/>
                </a:moveTo>
                <a:cubicBezTo>
                  <a:pt x="5187266" y="47694"/>
                  <a:pt x="6861126" y="-1129303"/>
                  <a:pt x="12451666" y="1121137"/>
                </a:cubicBezTo>
                <a:lnTo>
                  <a:pt x="12314506" y="8062957"/>
                </a:lnTo>
                <a:lnTo>
                  <a:pt x="130126" y="9442177"/>
                </a:lnTo>
                <a:cubicBezTo>
                  <a:pt x="69166" y="9125524"/>
                  <a:pt x="107852" y="3792564"/>
                  <a:pt x="0" y="4296527"/>
                </a:cubicBezTo>
                <a:close/>
              </a:path>
            </a:pathLst>
          </a:cu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Freeform: Shape 3">
            <a:extLst>
              <a:ext uri="{FF2B5EF4-FFF2-40B4-BE49-F238E27FC236}">
                <a16:creationId xmlns:a16="http://schemas.microsoft.com/office/drawing/2014/main" id="{92B5206F-77F6-4831-83A5-A8A3A242C7FA}"/>
              </a:ext>
            </a:extLst>
          </p:cNvPr>
          <p:cNvSpPr/>
          <p:nvPr/>
        </p:nvSpPr>
        <p:spPr>
          <a:xfrm>
            <a:off x="12336780" y="257908"/>
            <a:ext cx="10242640" cy="6961598"/>
          </a:xfrm>
          <a:custGeom>
            <a:avLst/>
            <a:gdLst>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89452 w 8945217"/>
              <a:gd name="connsiteY16" fmla="*/ 3458817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109330 w 8945217"/>
              <a:gd name="connsiteY16" fmla="*/ 3319669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25339 w 8925339"/>
              <a:gd name="connsiteY0" fmla="*/ 3130826 h 6152321"/>
              <a:gd name="connsiteX1" fmla="*/ 6659217 w 8925339"/>
              <a:gd name="connsiteY1" fmla="*/ 1868556 h 6152321"/>
              <a:gd name="connsiteX2" fmla="*/ 5506278 w 8925339"/>
              <a:gd name="connsiteY2" fmla="*/ 1282147 h 6152321"/>
              <a:gd name="connsiteX3" fmla="*/ 5068957 w 8925339"/>
              <a:gd name="connsiteY3" fmla="*/ 1103243 h 6152321"/>
              <a:gd name="connsiteX4" fmla="*/ 4462670 w 8925339"/>
              <a:gd name="connsiteY4" fmla="*/ 715617 h 6152321"/>
              <a:gd name="connsiteX5" fmla="*/ 3876261 w 8925339"/>
              <a:gd name="connsiteY5" fmla="*/ 318052 h 6152321"/>
              <a:gd name="connsiteX6" fmla="*/ 3508513 w 8925339"/>
              <a:gd name="connsiteY6" fmla="*/ 0 h 6152321"/>
              <a:gd name="connsiteX7" fmla="*/ 1331844 w 8925339"/>
              <a:gd name="connsiteY7" fmla="*/ 0 h 6152321"/>
              <a:gd name="connsiteX8" fmla="*/ 1470991 w 8925339"/>
              <a:gd name="connsiteY8" fmla="*/ 516834 h 6152321"/>
              <a:gd name="connsiteX9" fmla="*/ 1719470 w 8925339"/>
              <a:gd name="connsiteY9" fmla="*/ 944217 h 6152321"/>
              <a:gd name="connsiteX10" fmla="*/ 1828800 w 8925339"/>
              <a:gd name="connsiteY10" fmla="*/ 1053547 h 6152321"/>
              <a:gd name="connsiteX11" fmla="*/ 566530 w 8925339"/>
              <a:gd name="connsiteY11" fmla="*/ 1411356 h 6152321"/>
              <a:gd name="connsiteX12" fmla="*/ 536713 w 8925339"/>
              <a:gd name="connsiteY12" fmla="*/ 1461052 h 6152321"/>
              <a:gd name="connsiteX13" fmla="*/ 824948 w 8925339"/>
              <a:gd name="connsiteY13" fmla="*/ 2435087 h 6152321"/>
              <a:gd name="connsiteX14" fmla="*/ 596348 w 8925339"/>
              <a:gd name="connsiteY14" fmla="*/ 2544417 h 6152321"/>
              <a:gd name="connsiteX15" fmla="*/ 268357 w 8925339"/>
              <a:gd name="connsiteY15" fmla="*/ 2932043 h 6152321"/>
              <a:gd name="connsiteX16" fmla="*/ 89452 w 8925339"/>
              <a:gd name="connsiteY16" fmla="*/ 3319669 h 6152321"/>
              <a:gd name="connsiteX17" fmla="*/ 0 w 8925339"/>
              <a:gd name="connsiteY17" fmla="*/ 3737113 h 6152321"/>
              <a:gd name="connsiteX18" fmla="*/ 0 w 8925339"/>
              <a:gd name="connsiteY18" fmla="*/ 3637721 h 6152321"/>
              <a:gd name="connsiteX19" fmla="*/ 49696 w 8925339"/>
              <a:gd name="connsiteY19" fmla="*/ 4253947 h 6152321"/>
              <a:gd name="connsiteX20" fmla="*/ 188844 w 8925339"/>
              <a:gd name="connsiteY20" fmla="*/ 4532243 h 6152321"/>
              <a:gd name="connsiteX21" fmla="*/ 19878 w 8925339"/>
              <a:gd name="connsiteY21" fmla="*/ 4780721 h 6152321"/>
              <a:gd name="connsiteX22" fmla="*/ 9939 w 8925339"/>
              <a:gd name="connsiteY22" fmla="*/ 5317434 h 6152321"/>
              <a:gd name="connsiteX23" fmla="*/ 39757 w 8925339"/>
              <a:gd name="connsiteY23" fmla="*/ 5744817 h 6152321"/>
              <a:gd name="connsiteX24" fmla="*/ 119270 w 8925339"/>
              <a:gd name="connsiteY24" fmla="*/ 6013173 h 6152321"/>
              <a:gd name="connsiteX25" fmla="*/ 228600 w 8925339"/>
              <a:gd name="connsiteY25" fmla="*/ 6152321 h 6152321"/>
              <a:gd name="connsiteX26" fmla="*/ 8925339 w 8925339"/>
              <a:gd name="connsiteY26" fmla="*/ 6122504 h 6152321"/>
              <a:gd name="connsiteX27" fmla="*/ 8925339 w 8925339"/>
              <a:gd name="connsiteY27" fmla="*/ 3130826 h 6152321"/>
              <a:gd name="connsiteX0" fmla="*/ 8925550 w 8925550"/>
              <a:gd name="connsiteY0" fmla="*/ 3130826 h 6152321"/>
              <a:gd name="connsiteX1" fmla="*/ 6659428 w 8925550"/>
              <a:gd name="connsiteY1" fmla="*/ 1868556 h 6152321"/>
              <a:gd name="connsiteX2" fmla="*/ 5506489 w 8925550"/>
              <a:gd name="connsiteY2" fmla="*/ 1282147 h 6152321"/>
              <a:gd name="connsiteX3" fmla="*/ 5069168 w 8925550"/>
              <a:gd name="connsiteY3" fmla="*/ 1103243 h 6152321"/>
              <a:gd name="connsiteX4" fmla="*/ 4462881 w 8925550"/>
              <a:gd name="connsiteY4" fmla="*/ 715617 h 6152321"/>
              <a:gd name="connsiteX5" fmla="*/ 3876472 w 8925550"/>
              <a:gd name="connsiteY5" fmla="*/ 318052 h 6152321"/>
              <a:gd name="connsiteX6" fmla="*/ 3508724 w 8925550"/>
              <a:gd name="connsiteY6" fmla="*/ 0 h 6152321"/>
              <a:gd name="connsiteX7" fmla="*/ 1332055 w 8925550"/>
              <a:gd name="connsiteY7" fmla="*/ 0 h 6152321"/>
              <a:gd name="connsiteX8" fmla="*/ 1471202 w 8925550"/>
              <a:gd name="connsiteY8" fmla="*/ 516834 h 6152321"/>
              <a:gd name="connsiteX9" fmla="*/ 1719681 w 8925550"/>
              <a:gd name="connsiteY9" fmla="*/ 944217 h 6152321"/>
              <a:gd name="connsiteX10" fmla="*/ 1829011 w 8925550"/>
              <a:gd name="connsiteY10" fmla="*/ 1053547 h 6152321"/>
              <a:gd name="connsiteX11" fmla="*/ 566741 w 8925550"/>
              <a:gd name="connsiteY11" fmla="*/ 1411356 h 6152321"/>
              <a:gd name="connsiteX12" fmla="*/ 536924 w 8925550"/>
              <a:gd name="connsiteY12" fmla="*/ 1461052 h 6152321"/>
              <a:gd name="connsiteX13" fmla="*/ 825159 w 8925550"/>
              <a:gd name="connsiteY13" fmla="*/ 2435087 h 6152321"/>
              <a:gd name="connsiteX14" fmla="*/ 596559 w 8925550"/>
              <a:gd name="connsiteY14" fmla="*/ 2544417 h 6152321"/>
              <a:gd name="connsiteX15" fmla="*/ 268568 w 8925550"/>
              <a:gd name="connsiteY15" fmla="*/ 2932043 h 6152321"/>
              <a:gd name="connsiteX16" fmla="*/ 89663 w 8925550"/>
              <a:gd name="connsiteY16" fmla="*/ 3319669 h 6152321"/>
              <a:gd name="connsiteX17" fmla="*/ 211 w 8925550"/>
              <a:gd name="connsiteY17" fmla="*/ 3737113 h 6152321"/>
              <a:gd name="connsiteX18" fmla="*/ 211 w 8925550"/>
              <a:gd name="connsiteY18" fmla="*/ 3637721 h 6152321"/>
              <a:gd name="connsiteX19" fmla="*/ 49907 w 8925550"/>
              <a:gd name="connsiteY19" fmla="*/ 4253947 h 6152321"/>
              <a:gd name="connsiteX20" fmla="*/ 189055 w 8925550"/>
              <a:gd name="connsiteY20" fmla="*/ 4532243 h 6152321"/>
              <a:gd name="connsiteX21" fmla="*/ 20089 w 8925550"/>
              <a:gd name="connsiteY21" fmla="*/ 4780721 h 6152321"/>
              <a:gd name="connsiteX22" fmla="*/ 10150 w 8925550"/>
              <a:gd name="connsiteY22" fmla="*/ 5317434 h 6152321"/>
              <a:gd name="connsiteX23" fmla="*/ 39968 w 8925550"/>
              <a:gd name="connsiteY23" fmla="*/ 5744817 h 6152321"/>
              <a:gd name="connsiteX24" fmla="*/ 119481 w 8925550"/>
              <a:gd name="connsiteY24" fmla="*/ 6013173 h 6152321"/>
              <a:gd name="connsiteX25" fmla="*/ 228811 w 8925550"/>
              <a:gd name="connsiteY25" fmla="*/ 6152321 h 6152321"/>
              <a:gd name="connsiteX26" fmla="*/ 8925550 w 8925550"/>
              <a:gd name="connsiteY26" fmla="*/ 6122504 h 6152321"/>
              <a:gd name="connsiteX27" fmla="*/ 8925550 w 8925550"/>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57150 w 8982489"/>
              <a:gd name="connsiteY18" fmla="*/ 3637721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47625 w 8982489"/>
              <a:gd name="connsiteY18" fmla="*/ 3822506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45164 w 8945164"/>
              <a:gd name="connsiteY0" fmla="*/ 3130826 h 6152321"/>
              <a:gd name="connsiteX1" fmla="*/ 6679042 w 8945164"/>
              <a:gd name="connsiteY1" fmla="*/ 1868556 h 6152321"/>
              <a:gd name="connsiteX2" fmla="*/ 5526103 w 8945164"/>
              <a:gd name="connsiteY2" fmla="*/ 1282147 h 6152321"/>
              <a:gd name="connsiteX3" fmla="*/ 5088782 w 8945164"/>
              <a:gd name="connsiteY3" fmla="*/ 1103243 h 6152321"/>
              <a:gd name="connsiteX4" fmla="*/ 4482495 w 8945164"/>
              <a:gd name="connsiteY4" fmla="*/ 715617 h 6152321"/>
              <a:gd name="connsiteX5" fmla="*/ 3896086 w 8945164"/>
              <a:gd name="connsiteY5" fmla="*/ 318052 h 6152321"/>
              <a:gd name="connsiteX6" fmla="*/ 3528338 w 8945164"/>
              <a:gd name="connsiteY6" fmla="*/ 0 h 6152321"/>
              <a:gd name="connsiteX7" fmla="*/ 1351669 w 8945164"/>
              <a:gd name="connsiteY7" fmla="*/ 0 h 6152321"/>
              <a:gd name="connsiteX8" fmla="*/ 1490816 w 8945164"/>
              <a:gd name="connsiteY8" fmla="*/ 516834 h 6152321"/>
              <a:gd name="connsiteX9" fmla="*/ 1739295 w 8945164"/>
              <a:gd name="connsiteY9" fmla="*/ 944217 h 6152321"/>
              <a:gd name="connsiteX10" fmla="*/ 1848625 w 8945164"/>
              <a:gd name="connsiteY10" fmla="*/ 1053547 h 6152321"/>
              <a:gd name="connsiteX11" fmla="*/ 586355 w 8945164"/>
              <a:gd name="connsiteY11" fmla="*/ 1411356 h 6152321"/>
              <a:gd name="connsiteX12" fmla="*/ 556538 w 8945164"/>
              <a:gd name="connsiteY12" fmla="*/ 1461052 h 6152321"/>
              <a:gd name="connsiteX13" fmla="*/ 832073 w 8945164"/>
              <a:gd name="connsiteY13" fmla="*/ 2402067 h 6152321"/>
              <a:gd name="connsiteX14" fmla="*/ 616173 w 8945164"/>
              <a:gd name="connsiteY14" fmla="*/ 2544417 h 6152321"/>
              <a:gd name="connsiteX15" fmla="*/ 313582 w 8945164"/>
              <a:gd name="connsiteY15" fmla="*/ 2944743 h 6152321"/>
              <a:gd name="connsiteX16" fmla="*/ 149282 w 8945164"/>
              <a:gd name="connsiteY16" fmla="*/ 3317764 h 6152321"/>
              <a:gd name="connsiteX17" fmla="*/ 51575 w 8945164"/>
              <a:gd name="connsiteY17" fmla="*/ 3584713 h 6152321"/>
              <a:gd name="connsiteX18" fmla="*/ 140 w 8945164"/>
              <a:gd name="connsiteY18" fmla="*/ 3825046 h 6152321"/>
              <a:gd name="connsiteX19" fmla="*/ 69521 w 8945164"/>
              <a:gd name="connsiteY19" fmla="*/ 4253947 h 6152321"/>
              <a:gd name="connsiteX20" fmla="*/ 208669 w 8945164"/>
              <a:gd name="connsiteY20" fmla="*/ 4532243 h 6152321"/>
              <a:gd name="connsiteX21" fmla="*/ 39703 w 8945164"/>
              <a:gd name="connsiteY21" fmla="*/ 4780721 h 6152321"/>
              <a:gd name="connsiteX22" fmla="*/ 29764 w 8945164"/>
              <a:gd name="connsiteY22" fmla="*/ 5317434 h 6152321"/>
              <a:gd name="connsiteX23" fmla="*/ 59582 w 8945164"/>
              <a:gd name="connsiteY23" fmla="*/ 5744817 h 6152321"/>
              <a:gd name="connsiteX24" fmla="*/ 139095 w 8945164"/>
              <a:gd name="connsiteY24" fmla="*/ 6013173 h 6152321"/>
              <a:gd name="connsiteX25" fmla="*/ 248425 w 8945164"/>
              <a:gd name="connsiteY25" fmla="*/ 6152321 h 6152321"/>
              <a:gd name="connsiteX26" fmla="*/ 8945164 w 8945164"/>
              <a:gd name="connsiteY26" fmla="*/ 6122504 h 6152321"/>
              <a:gd name="connsiteX27" fmla="*/ 8945164 w 8945164"/>
              <a:gd name="connsiteY27" fmla="*/ 3130826 h 6152321"/>
              <a:gd name="connsiteX0" fmla="*/ 8945144 w 8945144"/>
              <a:gd name="connsiteY0" fmla="*/ 3130826 h 6152321"/>
              <a:gd name="connsiteX1" fmla="*/ 6679022 w 8945144"/>
              <a:gd name="connsiteY1" fmla="*/ 1868556 h 6152321"/>
              <a:gd name="connsiteX2" fmla="*/ 5526083 w 8945144"/>
              <a:gd name="connsiteY2" fmla="*/ 1282147 h 6152321"/>
              <a:gd name="connsiteX3" fmla="*/ 5088762 w 8945144"/>
              <a:gd name="connsiteY3" fmla="*/ 1103243 h 6152321"/>
              <a:gd name="connsiteX4" fmla="*/ 4482475 w 8945144"/>
              <a:gd name="connsiteY4" fmla="*/ 715617 h 6152321"/>
              <a:gd name="connsiteX5" fmla="*/ 3896066 w 8945144"/>
              <a:gd name="connsiteY5" fmla="*/ 318052 h 6152321"/>
              <a:gd name="connsiteX6" fmla="*/ 3528318 w 8945144"/>
              <a:gd name="connsiteY6" fmla="*/ 0 h 6152321"/>
              <a:gd name="connsiteX7" fmla="*/ 1351649 w 8945144"/>
              <a:gd name="connsiteY7" fmla="*/ 0 h 6152321"/>
              <a:gd name="connsiteX8" fmla="*/ 1490796 w 8945144"/>
              <a:gd name="connsiteY8" fmla="*/ 516834 h 6152321"/>
              <a:gd name="connsiteX9" fmla="*/ 1739275 w 8945144"/>
              <a:gd name="connsiteY9" fmla="*/ 944217 h 6152321"/>
              <a:gd name="connsiteX10" fmla="*/ 1848605 w 8945144"/>
              <a:gd name="connsiteY10" fmla="*/ 1053547 h 6152321"/>
              <a:gd name="connsiteX11" fmla="*/ 586335 w 8945144"/>
              <a:gd name="connsiteY11" fmla="*/ 1411356 h 6152321"/>
              <a:gd name="connsiteX12" fmla="*/ 556518 w 8945144"/>
              <a:gd name="connsiteY12" fmla="*/ 1461052 h 6152321"/>
              <a:gd name="connsiteX13" fmla="*/ 832053 w 8945144"/>
              <a:gd name="connsiteY13" fmla="*/ 2402067 h 6152321"/>
              <a:gd name="connsiteX14" fmla="*/ 616153 w 8945144"/>
              <a:gd name="connsiteY14" fmla="*/ 2544417 h 6152321"/>
              <a:gd name="connsiteX15" fmla="*/ 313562 w 8945144"/>
              <a:gd name="connsiteY15" fmla="*/ 2944743 h 6152321"/>
              <a:gd name="connsiteX16" fmla="*/ 149262 w 8945144"/>
              <a:gd name="connsiteY16" fmla="*/ 3317764 h 6152321"/>
              <a:gd name="connsiteX17" fmla="*/ 51555 w 8945144"/>
              <a:gd name="connsiteY17" fmla="*/ 3584713 h 6152321"/>
              <a:gd name="connsiteX18" fmla="*/ 120 w 8945144"/>
              <a:gd name="connsiteY18" fmla="*/ 3825046 h 6152321"/>
              <a:gd name="connsiteX19" fmla="*/ 79661 w 8945144"/>
              <a:gd name="connsiteY19" fmla="*/ 4246327 h 6152321"/>
              <a:gd name="connsiteX20" fmla="*/ 208649 w 8945144"/>
              <a:gd name="connsiteY20" fmla="*/ 4532243 h 6152321"/>
              <a:gd name="connsiteX21" fmla="*/ 39683 w 8945144"/>
              <a:gd name="connsiteY21" fmla="*/ 4780721 h 6152321"/>
              <a:gd name="connsiteX22" fmla="*/ 29744 w 8945144"/>
              <a:gd name="connsiteY22" fmla="*/ 5317434 h 6152321"/>
              <a:gd name="connsiteX23" fmla="*/ 59562 w 8945144"/>
              <a:gd name="connsiteY23" fmla="*/ 5744817 h 6152321"/>
              <a:gd name="connsiteX24" fmla="*/ 139075 w 8945144"/>
              <a:gd name="connsiteY24" fmla="*/ 6013173 h 6152321"/>
              <a:gd name="connsiteX25" fmla="*/ 248405 w 8945144"/>
              <a:gd name="connsiteY25" fmla="*/ 6152321 h 6152321"/>
              <a:gd name="connsiteX26" fmla="*/ 8945144 w 8945144"/>
              <a:gd name="connsiteY26" fmla="*/ 6122504 h 6152321"/>
              <a:gd name="connsiteX27" fmla="*/ 8945144 w 8945144"/>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945250" h="6152321">
                <a:moveTo>
                  <a:pt x="8945250" y="3130826"/>
                </a:moveTo>
                <a:lnTo>
                  <a:pt x="6679128" y="1868556"/>
                </a:lnTo>
                <a:lnTo>
                  <a:pt x="5526189" y="1282147"/>
                </a:lnTo>
                <a:lnTo>
                  <a:pt x="5088868" y="1103243"/>
                </a:lnTo>
                <a:lnTo>
                  <a:pt x="4482581" y="715617"/>
                </a:lnTo>
                <a:lnTo>
                  <a:pt x="3896172" y="318052"/>
                </a:lnTo>
                <a:lnTo>
                  <a:pt x="3528424" y="0"/>
                </a:lnTo>
                <a:lnTo>
                  <a:pt x="1351755" y="0"/>
                </a:lnTo>
                <a:lnTo>
                  <a:pt x="1490902" y="516834"/>
                </a:lnTo>
                <a:lnTo>
                  <a:pt x="1739381" y="944217"/>
                </a:lnTo>
                <a:lnTo>
                  <a:pt x="1848711" y="1053547"/>
                </a:lnTo>
                <a:lnTo>
                  <a:pt x="586441" y="1411356"/>
                </a:lnTo>
                <a:lnTo>
                  <a:pt x="556624" y="1461052"/>
                </a:lnTo>
                <a:lnTo>
                  <a:pt x="832159" y="2402067"/>
                </a:lnTo>
                <a:lnTo>
                  <a:pt x="616259" y="2544417"/>
                </a:lnTo>
                <a:cubicBezTo>
                  <a:pt x="515395" y="2677859"/>
                  <a:pt x="399292" y="2796061"/>
                  <a:pt x="313668" y="2944743"/>
                </a:cubicBezTo>
                <a:lnTo>
                  <a:pt x="149368" y="3317764"/>
                </a:lnTo>
                <a:cubicBezTo>
                  <a:pt x="127171" y="3407382"/>
                  <a:pt x="92908" y="3467155"/>
                  <a:pt x="51661" y="3584713"/>
                </a:cubicBezTo>
                <a:cubicBezTo>
                  <a:pt x="19911" y="3666517"/>
                  <a:pt x="7211" y="3745782"/>
                  <a:pt x="226" y="3825046"/>
                </a:cubicBezTo>
                <a:cubicBezTo>
                  <a:pt x="-3087" y="4010577"/>
                  <a:pt x="30182" y="4010438"/>
                  <a:pt x="79767" y="4246327"/>
                </a:cubicBezTo>
                <a:lnTo>
                  <a:pt x="208755" y="4532243"/>
                </a:lnTo>
                <a:cubicBezTo>
                  <a:pt x="152433" y="4615069"/>
                  <a:pt x="103731" y="4662335"/>
                  <a:pt x="57569" y="4793421"/>
                </a:cubicBezTo>
                <a:cubicBezTo>
                  <a:pt x="22929" y="4970632"/>
                  <a:pt x="39090" y="5142763"/>
                  <a:pt x="29850" y="5317434"/>
                </a:cubicBezTo>
                <a:cubicBezTo>
                  <a:pt x="39789" y="5459895"/>
                  <a:pt x="26869" y="5584576"/>
                  <a:pt x="59668" y="5744817"/>
                </a:cubicBezTo>
                <a:cubicBezTo>
                  <a:pt x="70932" y="5844429"/>
                  <a:pt x="92357" y="5905941"/>
                  <a:pt x="139181" y="6013173"/>
                </a:cubicBezTo>
                <a:cubicBezTo>
                  <a:pt x="173084" y="6067176"/>
                  <a:pt x="212068" y="6105938"/>
                  <a:pt x="248511" y="6152321"/>
                </a:cubicBezTo>
                <a:lnTo>
                  <a:pt x="8945250" y="6122504"/>
                </a:lnTo>
                <a:lnTo>
                  <a:pt x="8945250" y="3130826"/>
                </a:ln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a:extLst>
              <a:ext uri="{FF2B5EF4-FFF2-40B4-BE49-F238E27FC236}">
                <a16:creationId xmlns:a16="http://schemas.microsoft.com/office/drawing/2014/main" id="{EDF81813-8903-4DC0-A0F2-3341B98C4659}"/>
              </a:ext>
            </a:extLst>
          </p:cNvPr>
          <p:cNvSpPr/>
          <p:nvPr/>
        </p:nvSpPr>
        <p:spPr>
          <a:xfrm rot="21057878">
            <a:off x="16298676" y="8619833"/>
            <a:ext cx="4163707" cy="3848522"/>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14131E"/>
                </a:solidFill>
                <a:latin typeface="Arial" panose="020B0604020202020204" pitchFamily="34" charset="0"/>
                <a:cs typeface="Arial" panose="020B0604020202020204" pitchFamily="34" charset="0"/>
              </a:rPr>
              <a:t>MÔN HỌC THUYẾT TRÌNH</a:t>
            </a:r>
            <a:endParaRPr lang="vi-VN" sz="4000" b="1">
              <a:solidFill>
                <a:srgbClr val="14131E"/>
              </a:solidFill>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BCB7D388-6C41-428C-B290-03980C469027}"/>
              </a:ext>
            </a:extLst>
          </p:cNvPr>
          <p:cNvSpPr/>
          <p:nvPr/>
        </p:nvSpPr>
        <p:spPr>
          <a:xfrm rot="20598148">
            <a:off x="15633221" y="5896509"/>
            <a:ext cx="3654001" cy="2528114"/>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rgbClr val="14131E"/>
                </a:solidFill>
                <a:latin typeface="Arial" panose="020B0604020202020204" pitchFamily="34" charset="0"/>
                <a:cs typeface="Arial" panose="020B0604020202020204" pitchFamily="34" charset="0"/>
              </a:rPr>
              <a:t>GROUP </a:t>
            </a:r>
          </a:p>
          <a:p>
            <a:pPr algn="ctr"/>
            <a:r>
              <a:rPr lang="en-US" sz="4800" b="1">
                <a:solidFill>
                  <a:srgbClr val="14131E"/>
                </a:solidFill>
                <a:latin typeface="Arial" panose="020B0604020202020204" pitchFamily="34" charset="0"/>
                <a:cs typeface="Arial" panose="020B0604020202020204" pitchFamily="34" charset="0"/>
              </a:rPr>
              <a:t>NAME</a:t>
            </a:r>
            <a:endParaRPr lang="vi-VN" sz="4800" b="1">
              <a:solidFill>
                <a:srgbClr val="14131E"/>
              </a:solidFill>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81798E1B-3D52-432E-83C7-1DB4F0719CE6}"/>
              </a:ext>
            </a:extLst>
          </p:cNvPr>
          <p:cNvSpPr/>
          <p:nvPr/>
        </p:nvSpPr>
        <p:spPr>
          <a:xfrm>
            <a:off x="12633537" y="3902781"/>
            <a:ext cx="2629520" cy="3316725"/>
          </a:xfrm>
          <a:custGeom>
            <a:avLst/>
            <a:gdLst>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6450" h="2931160">
                <a:moveTo>
                  <a:pt x="914400" y="436880"/>
                </a:moveTo>
                <a:cubicBezTo>
                  <a:pt x="1009227" y="471593"/>
                  <a:pt x="1053253" y="552027"/>
                  <a:pt x="1122680" y="609600"/>
                </a:cubicBezTo>
                <a:cubicBezTo>
                  <a:pt x="1224280" y="739140"/>
                  <a:pt x="1254760" y="883920"/>
                  <a:pt x="1320800" y="1021080"/>
                </a:cubicBezTo>
                <a:cubicBezTo>
                  <a:pt x="1357207" y="1112520"/>
                  <a:pt x="1373293" y="1178560"/>
                  <a:pt x="1361440" y="1295400"/>
                </a:cubicBezTo>
                <a:lnTo>
                  <a:pt x="1346200" y="1432560"/>
                </a:lnTo>
                <a:lnTo>
                  <a:pt x="1285240" y="1539240"/>
                </a:lnTo>
                <a:lnTo>
                  <a:pt x="1661160" y="1635760"/>
                </a:lnTo>
                <a:cubicBezTo>
                  <a:pt x="1754293" y="1672167"/>
                  <a:pt x="1816947" y="1706668"/>
                  <a:pt x="1894840" y="1767840"/>
                </a:cubicBezTo>
                <a:cubicBezTo>
                  <a:pt x="1988820" y="1879812"/>
                  <a:pt x="2067560" y="1987973"/>
                  <a:pt x="2153920" y="2098040"/>
                </a:cubicBezTo>
                <a:cubicBezTo>
                  <a:pt x="2208530" y="2220383"/>
                  <a:pt x="2234565" y="2323677"/>
                  <a:pt x="2260600" y="2453640"/>
                </a:cubicBezTo>
                <a:cubicBezTo>
                  <a:pt x="2272453" y="2548467"/>
                  <a:pt x="2299547" y="2633768"/>
                  <a:pt x="2296160" y="2738120"/>
                </a:cubicBezTo>
                <a:cubicBezTo>
                  <a:pt x="2293408" y="2795693"/>
                  <a:pt x="2279227" y="2853267"/>
                  <a:pt x="2270760" y="2910840"/>
                </a:cubicBezTo>
                <a:lnTo>
                  <a:pt x="238760" y="2931160"/>
                </a:lnTo>
                <a:lnTo>
                  <a:pt x="0" y="386080"/>
                </a:lnTo>
                <a:lnTo>
                  <a:pt x="233680" y="0"/>
                </a:lnTo>
                <a:cubicBezTo>
                  <a:pt x="460587" y="145627"/>
                  <a:pt x="687493" y="273473"/>
                  <a:pt x="914400" y="436880"/>
                </a:cubicBez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Freeform: Shape 9">
            <a:extLst>
              <a:ext uri="{FF2B5EF4-FFF2-40B4-BE49-F238E27FC236}">
                <a16:creationId xmlns:a16="http://schemas.microsoft.com/office/drawing/2014/main" id="{7FB892B5-D4B9-4E23-9835-7563AED994E8}"/>
              </a:ext>
            </a:extLst>
          </p:cNvPr>
          <p:cNvSpPr/>
          <p:nvPr/>
        </p:nvSpPr>
        <p:spPr>
          <a:xfrm>
            <a:off x="12895756" y="4804557"/>
            <a:ext cx="664104" cy="985422"/>
          </a:xfrm>
          <a:custGeom>
            <a:avLst/>
            <a:gdLst>
              <a:gd name="connsiteX0" fmla="*/ 45720 w 586740"/>
              <a:gd name="connsiteY0" fmla="*/ 441960 h 830580"/>
              <a:gd name="connsiteX1" fmla="*/ 0 w 586740"/>
              <a:gd name="connsiteY1" fmla="*/ 38100 h 830580"/>
              <a:gd name="connsiteX2" fmla="*/ 182880 w 586740"/>
              <a:gd name="connsiteY2" fmla="*/ 0 h 830580"/>
              <a:gd name="connsiteX3" fmla="*/ 312420 w 586740"/>
              <a:gd name="connsiteY3" fmla="*/ 53340 h 830580"/>
              <a:gd name="connsiteX4" fmla="*/ 472440 w 586740"/>
              <a:gd name="connsiteY4" fmla="*/ 396240 h 830580"/>
              <a:gd name="connsiteX5" fmla="*/ 586740 w 586740"/>
              <a:gd name="connsiteY5" fmla="*/ 746760 h 830580"/>
              <a:gd name="connsiteX6" fmla="*/ 586740 w 586740"/>
              <a:gd name="connsiteY6" fmla="*/ 830580 h 830580"/>
              <a:gd name="connsiteX7" fmla="*/ 45720 w 58674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1345 w 572365"/>
              <a:gd name="connsiteY0" fmla="*/ 441960 h 830580"/>
              <a:gd name="connsiteX1" fmla="*/ 27535 w 572365"/>
              <a:gd name="connsiteY1" fmla="*/ 4191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1960 h 830580"/>
              <a:gd name="connsiteX1" fmla="*/ 27535 w 572365"/>
              <a:gd name="connsiteY1" fmla="*/ 3429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9863 h 838483"/>
              <a:gd name="connsiteX1" fmla="*/ 27535 w 572365"/>
              <a:gd name="connsiteY1" fmla="*/ 42193 h 838483"/>
              <a:gd name="connsiteX2" fmla="*/ 168505 w 572365"/>
              <a:gd name="connsiteY2" fmla="*/ 7903 h 838483"/>
              <a:gd name="connsiteX3" fmla="*/ 298045 w 572365"/>
              <a:gd name="connsiteY3" fmla="*/ 61243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985" h="870868">
                <a:moveTo>
                  <a:pt x="31345" y="449863"/>
                </a:moveTo>
                <a:cubicBezTo>
                  <a:pt x="30075" y="316513"/>
                  <a:pt x="-35965" y="167923"/>
                  <a:pt x="27535" y="42193"/>
                </a:cubicBezTo>
                <a:cubicBezTo>
                  <a:pt x="76430" y="-4162"/>
                  <a:pt x="119610" y="-6702"/>
                  <a:pt x="168505" y="7903"/>
                </a:cubicBezTo>
                <a:cubicBezTo>
                  <a:pt x="207875" y="26318"/>
                  <a:pt x="251055" y="39018"/>
                  <a:pt x="286615" y="63148"/>
                </a:cubicBezTo>
                <a:lnTo>
                  <a:pt x="458065" y="404143"/>
                </a:lnTo>
                <a:lnTo>
                  <a:pt x="572365" y="754663"/>
                </a:lnTo>
                <a:lnTo>
                  <a:pt x="579985" y="870868"/>
                </a:lnTo>
                <a:cubicBezTo>
                  <a:pt x="370435" y="747678"/>
                  <a:pt x="197080" y="620678"/>
                  <a:pt x="31345" y="449863"/>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44D8C807-AF6E-418F-8580-91CDA22C6235}"/>
              </a:ext>
            </a:extLst>
          </p:cNvPr>
          <p:cNvSpPr/>
          <p:nvPr/>
        </p:nvSpPr>
        <p:spPr>
          <a:xfrm>
            <a:off x="13607850" y="6252583"/>
            <a:ext cx="1119004" cy="957924"/>
          </a:xfrm>
          <a:custGeom>
            <a:avLst/>
            <a:gdLst>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2273 w 979538"/>
              <a:gd name="connsiteY0" fmla="*/ 320787 h 846567"/>
              <a:gd name="connsiteX1" fmla="*/ 13703 w 979538"/>
              <a:gd name="connsiteY1" fmla="*/ 694167 h 846567"/>
              <a:gd name="connsiteX2" fmla="*/ 169913 w 979538"/>
              <a:gd name="connsiteY2" fmla="*/ 846567 h 846567"/>
              <a:gd name="connsiteX3" fmla="*/ 979538 w 979538"/>
              <a:gd name="connsiteY3" fmla="*/ 835137 h 846567"/>
              <a:gd name="connsiteX4" fmla="*/ 768083 w 979538"/>
              <a:gd name="connsiteY4" fmla="*/ 35037 h 846567"/>
              <a:gd name="connsiteX5" fmla="*/ 608063 w 979538"/>
              <a:gd name="connsiteY5" fmla="*/ 747 h 846567"/>
              <a:gd name="connsiteX6" fmla="*/ 276593 w 979538"/>
              <a:gd name="connsiteY6" fmla="*/ 103617 h 846567"/>
              <a:gd name="connsiteX7" fmla="*/ 2273 w 979538"/>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265" h="846567">
                <a:moveTo>
                  <a:pt x="0" y="320787"/>
                </a:moveTo>
                <a:cubicBezTo>
                  <a:pt x="3810" y="445247"/>
                  <a:pt x="0" y="548752"/>
                  <a:pt x="24765" y="692262"/>
                </a:cubicBezTo>
                <a:cubicBezTo>
                  <a:pt x="64770" y="762747"/>
                  <a:pt x="120015" y="795132"/>
                  <a:pt x="167640" y="846567"/>
                </a:cubicBezTo>
                <a:lnTo>
                  <a:pt x="977265" y="835137"/>
                </a:lnTo>
                <a:cubicBezTo>
                  <a:pt x="922655" y="568437"/>
                  <a:pt x="860425" y="297927"/>
                  <a:pt x="765810" y="35037"/>
                </a:cubicBezTo>
                <a:cubicBezTo>
                  <a:pt x="712470" y="23607"/>
                  <a:pt x="662940" y="-4968"/>
                  <a:pt x="605790" y="747"/>
                </a:cubicBezTo>
                <a:lnTo>
                  <a:pt x="274320" y="103617"/>
                </a:lnTo>
                <a:cubicBezTo>
                  <a:pt x="182880" y="176007"/>
                  <a:pt x="80010" y="225537"/>
                  <a:pt x="0" y="320787"/>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359412E5-4AF9-494B-848D-99EE8F25F9BF}"/>
              </a:ext>
            </a:extLst>
          </p:cNvPr>
          <p:cNvSpPr/>
          <p:nvPr/>
        </p:nvSpPr>
        <p:spPr>
          <a:xfrm>
            <a:off x="14319117" y="401733"/>
            <a:ext cx="6202466" cy="6714175"/>
          </a:xfrm>
          <a:custGeom>
            <a:avLst/>
            <a:gdLst>
              <a:gd name="connsiteX0" fmla="*/ 99392 w 5416827"/>
              <a:gd name="connsiteY0" fmla="*/ 894522 h 5933661"/>
              <a:gd name="connsiteX1" fmla="*/ 665922 w 5416827"/>
              <a:gd name="connsiteY1" fmla="*/ 1441174 h 5933661"/>
              <a:gd name="connsiteX2" fmla="*/ 1580322 w 5416827"/>
              <a:gd name="connsiteY2" fmla="*/ 2047461 h 5933661"/>
              <a:gd name="connsiteX3" fmla="*/ 2236305 w 5416827"/>
              <a:gd name="connsiteY3" fmla="*/ 2524540 h 5933661"/>
              <a:gd name="connsiteX4" fmla="*/ 2574235 w 5416827"/>
              <a:gd name="connsiteY4" fmla="*/ 2832653 h 5933661"/>
              <a:gd name="connsiteX5" fmla="*/ 2981740 w 5416827"/>
              <a:gd name="connsiteY5" fmla="*/ 3468757 h 5933661"/>
              <a:gd name="connsiteX6" fmla="*/ 3200400 w 5416827"/>
              <a:gd name="connsiteY6" fmla="*/ 3955774 h 5933661"/>
              <a:gd name="connsiteX7" fmla="*/ 3379305 w 5416827"/>
              <a:gd name="connsiteY7" fmla="*/ 5059018 h 5933661"/>
              <a:gd name="connsiteX8" fmla="*/ 3518453 w 5416827"/>
              <a:gd name="connsiteY8" fmla="*/ 5933661 h 5933661"/>
              <a:gd name="connsiteX9" fmla="*/ 5416827 w 5416827"/>
              <a:gd name="connsiteY9" fmla="*/ 5883966 h 5933661"/>
              <a:gd name="connsiteX10" fmla="*/ 5357192 w 5416827"/>
              <a:gd name="connsiteY10" fmla="*/ 3110948 h 5933661"/>
              <a:gd name="connsiteX11" fmla="*/ 3120887 w 5416827"/>
              <a:gd name="connsiteY11" fmla="*/ 1182757 h 5933661"/>
              <a:gd name="connsiteX12" fmla="*/ 1570383 w 5416827"/>
              <a:gd name="connsiteY12" fmla="*/ 0 h 5933661"/>
              <a:gd name="connsiteX13" fmla="*/ 0 w 5416827"/>
              <a:gd name="connsiteY13" fmla="*/ 89453 h 5933661"/>
              <a:gd name="connsiteX14" fmla="*/ 99392 w 5416827"/>
              <a:gd name="connsiteY14" fmla="*/ 894522 h 593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16827" h="5933661">
                <a:moveTo>
                  <a:pt x="99392" y="894522"/>
                </a:moveTo>
                <a:lnTo>
                  <a:pt x="665922" y="1441174"/>
                </a:lnTo>
                <a:lnTo>
                  <a:pt x="1580322" y="2047461"/>
                </a:lnTo>
                <a:lnTo>
                  <a:pt x="2236305" y="2524540"/>
                </a:lnTo>
                <a:lnTo>
                  <a:pt x="2574235" y="2832653"/>
                </a:lnTo>
                <a:lnTo>
                  <a:pt x="2981740" y="3468757"/>
                </a:lnTo>
                <a:lnTo>
                  <a:pt x="3200400" y="3955774"/>
                </a:lnTo>
                <a:lnTo>
                  <a:pt x="3379305" y="5059018"/>
                </a:lnTo>
                <a:lnTo>
                  <a:pt x="3518453" y="5933661"/>
                </a:lnTo>
                <a:lnTo>
                  <a:pt x="5416827" y="5883966"/>
                </a:lnTo>
                <a:lnTo>
                  <a:pt x="5357192" y="3110948"/>
                </a:lnTo>
                <a:lnTo>
                  <a:pt x="3120887" y="1182757"/>
                </a:lnTo>
                <a:lnTo>
                  <a:pt x="1570383" y="0"/>
                </a:lnTo>
                <a:lnTo>
                  <a:pt x="0" y="89453"/>
                </a:lnTo>
                <a:lnTo>
                  <a:pt x="99392" y="894522"/>
                </a:ln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214949499"/>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782079-18C0-4D98-9248-C81B52E6411E}"/>
              </a:ext>
            </a:extLst>
          </p:cNvPr>
          <p:cNvSpPr/>
          <p:nvPr/>
        </p:nvSpPr>
        <p:spPr>
          <a:xfrm>
            <a:off x="-425003" y="-2455396"/>
            <a:ext cx="12614722" cy="10061768"/>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2" name="Group 11">
            <a:extLst>
              <a:ext uri="{FF2B5EF4-FFF2-40B4-BE49-F238E27FC236}">
                <a16:creationId xmlns:a16="http://schemas.microsoft.com/office/drawing/2014/main" id="{86F67B69-1CAF-436A-9002-7F20DE05F9B0}"/>
              </a:ext>
            </a:extLst>
          </p:cNvPr>
          <p:cNvGrpSpPr/>
          <p:nvPr/>
        </p:nvGrpSpPr>
        <p:grpSpPr>
          <a:xfrm rot="1124810">
            <a:off x="8813022" y="-194119"/>
            <a:ext cx="3686923" cy="1941911"/>
            <a:chOff x="4819650" y="3147060"/>
            <a:chExt cx="2967990" cy="1527810"/>
          </a:xfrm>
        </p:grpSpPr>
        <p:sp>
          <p:nvSpPr>
            <p:cNvPr id="6" name="Freeform: Shape 5">
              <a:extLst>
                <a:ext uri="{FF2B5EF4-FFF2-40B4-BE49-F238E27FC236}">
                  <a16:creationId xmlns:a16="http://schemas.microsoft.com/office/drawing/2014/main" id="{39364B50-B492-4940-B94A-C33AD7558590}"/>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Freeform: Shape 6">
              <a:extLst>
                <a:ext uri="{FF2B5EF4-FFF2-40B4-BE49-F238E27FC236}">
                  <a16:creationId xmlns:a16="http://schemas.microsoft.com/office/drawing/2014/main" id="{3378B503-6581-491D-8475-B6D315D90446}"/>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Freeform: Shape 7">
              <a:extLst>
                <a:ext uri="{FF2B5EF4-FFF2-40B4-BE49-F238E27FC236}">
                  <a16:creationId xmlns:a16="http://schemas.microsoft.com/office/drawing/2014/main" id="{756B80B3-21E8-4190-8F8F-F3E49B284959}"/>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EB6735E3-6747-4493-8B2F-E36EEC43C09A}"/>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6AA3FFFB-6A81-4DD7-B24B-52F109B9C493}"/>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574C5F10-45FE-4B7C-89DA-173F7AAA54FE}"/>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Freeform: Shape 13">
            <a:extLst>
              <a:ext uri="{FF2B5EF4-FFF2-40B4-BE49-F238E27FC236}">
                <a16:creationId xmlns:a16="http://schemas.microsoft.com/office/drawing/2014/main" id="{775AD538-830C-4CFF-A362-3B6FD4A545F8}"/>
              </a:ext>
            </a:extLst>
          </p:cNvPr>
          <p:cNvSpPr/>
          <p:nvPr/>
        </p:nvSpPr>
        <p:spPr>
          <a:xfrm rot="21396259">
            <a:off x="-744232" y="66203"/>
            <a:ext cx="9714431" cy="2210207"/>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382886 w 9382886"/>
              <a:gd name="connsiteY0" fmla="*/ 973463 h 1819283"/>
              <a:gd name="connsiteX1" fmla="*/ 9346691 w 9382886"/>
              <a:gd name="connsiteY1" fmla="*/ 899168 h 1819283"/>
              <a:gd name="connsiteX2" fmla="*/ 13 w 9382886"/>
              <a:gd name="connsiteY2" fmla="*/ 0 h 1819283"/>
              <a:gd name="connsiteX3" fmla="*/ 642746 w 9382886"/>
              <a:gd name="connsiteY3" fmla="*/ 1819283 h 1819283"/>
              <a:gd name="connsiteX4" fmla="*/ 9339706 w 9382886"/>
              <a:gd name="connsiteY4" fmla="*/ 1073158 h 1819283"/>
              <a:gd name="connsiteX5" fmla="*/ 9382886 w 9382886"/>
              <a:gd name="connsiteY5" fmla="*/ 973463 h 1819283"/>
              <a:gd name="connsiteX0" fmla="*/ 9714431 w 9714431"/>
              <a:gd name="connsiteY0" fmla="*/ 973463 h 2210207"/>
              <a:gd name="connsiteX1" fmla="*/ 9678236 w 9714431"/>
              <a:gd name="connsiteY1" fmla="*/ 899168 h 2210207"/>
              <a:gd name="connsiteX2" fmla="*/ 331558 w 9714431"/>
              <a:gd name="connsiteY2" fmla="*/ 0 h 2210207"/>
              <a:gd name="connsiteX3" fmla="*/ 0 w 9714431"/>
              <a:gd name="connsiteY3" fmla="*/ 2210207 h 2210207"/>
              <a:gd name="connsiteX4" fmla="*/ 9671251 w 9714431"/>
              <a:gd name="connsiteY4" fmla="*/ 1073158 h 2210207"/>
              <a:gd name="connsiteX5" fmla="*/ 9714431 w 9714431"/>
              <a:gd name="connsiteY5" fmla="*/ 973463 h 2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4431" h="2210207">
                <a:moveTo>
                  <a:pt x="9714431" y="973463"/>
                </a:moveTo>
                <a:lnTo>
                  <a:pt x="9678236" y="899168"/>
                </a:lnTo>
                <a:lnTo>
                  <a:pt x="331558" y="0"/>
                </a:lnTo>
                <a:cubicBezTo>
                  <a:pt x="328171" y="463973"/>
                  <a:pt x="3387" y="1746234"/>
                  <a:pt x="0" y="2210207"/>
                </a:cubicBezTo>
                <a:lnTo>
                  <a:pt x="9671251" y="1073158"/>
                </a:lnTo>
                <a:cubicBezTo>
                  <a:pt x="9714854" y="1010081"/>
                  <a:pt x="9697498" y="1019395"/>
                  <a:pt x="9714431" y="973463"/>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reeform: Shape 14">
            <a:extLst>
              <a:ext uri="{FF2B5EF4-FFF2-40B4-BE49-F238E27FC236}">
                <a16:creationId xmlns:a16="http://schemas.microsoft.com/office/drawing/2014/main" id="{84646BE6-4553-4B87-83BD-ADCD608F28E8}"/>
              </a:ext>
            </a:extLst>
          </p:cNvPr>
          <p:cNvSpPr/>
          <p:nvPr/>
        </p:nvSpPr>
        <p:spPr>
          <a:xfrm rot="203988">
            <a:off x="-885374" y="372715"/>
            <a:ext cx="10701570" cy="1873784"/>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695188 w 9695188"/>
              <a:gd name="connsiteY0" fmla="*/ 861060 h 1706880"/>
              <a:gd name="connsiteX1" fmla="*/ 9658993 w 9695188"/>
              <a:gd name="connsiteY1" fmla="*/ 786765 h 1706880"/>
              <a:gd name="connsiteX2" fmla="*/ 8 w 9695188"/>
              <a:gd name="connsiteY2" fmla="*/ 0 h 1706880"/>
              <a:gd name="connsiteX3" fmla="*/ 955048 w 9695188"/>
              <a:gd name="connsiteY3" fmla="*/ 1706880 h 1706880"/>
              <a:gd name="connsiteX4" fmla="*/ 9652008 w 9695188"/>
              <a:gd name="connsiteY4" fmla="*/ 960755 h 1706880"/>
              <a:gd name="connsiteX5" fmla="*/ 9695188 w 9695188"/>
              <a:gd name="connsiteY5" fmla="*/ 861060 h 1706880"/>
              <a:gd name="connsiteX0" fmla="*/ 9695630 w 9695630"/>
              <a:gd name="connsiteY0" fmla="*/ 861060 h 2103120"/>
              <a:gd name="connsiteX1" fmla="*/ 9659435 w 9695630"/>
              <a:gd name="connsiteY1" fmla="*/ 786765 h 2103120"/>
              <a:gd name="connsiteX2" fmla="*/ 450 w 9695630"/>
              <a:gd name="connsiteY2" fmla="*/ 0 h 2103120"/>
              <a:gd name="connsiteX3" fmla="*/ 10610 w 9695630"/>
              <a:gd name="connsiteY3" fmla="*/ 2103120 h 2103120"/>
              <a:gd name="connsiteX4" fmla="*/ 9652450 w 9695630"/>
              <a:gd name="connsiteY4" fmla="*/ 960755 h 2103120"/>
              <a:gd name="connsiteX5" fmla="*/ 9695630 w 9695630"/>
              <a:gd name="connsiteY5" fmla="*/ 861060 h 2103120"/>
              <a:gd name="connsiteX0" fmla="*/ 9685998 w 9685998"/>
              <a:gd name="connsiteY0" fmla="*/ 139700 h 1381760"/>
              <a:gd name="connsiteX1" fmla="*/ 9649803 w 9685998"/>
              <a:gd name="connsiteY1" fmla="*/ 65405 h 1381760"/>
              <a:gd name="connsiteX2" fmla="*/ 978 w 9685998"/>
              <a:gd name="connsiteY2" fmla="*/ 0 h 1381760"/>
              <a:gd name="connsiteX3" fmla="*/ 978 w 9685998"/>
              <a:gd name="connsiteY3" fmla="*/ 1381760 h 1381760"/>
              <a:gd name="connsiteX4" fmla="*/ 9642818 w 9685998"/>
              <a:gd name="connsiteY4" fmla="*/ 239395 h 1381760"/>
              <a:gd name="connsiteX5" fmla="*/ 9685998 w 9685998"/>
              <a:gd name="connsiteY5" fmla="*/ 139700 h 1381760"/>
              <a:gd name="connsiteX0" fmla="*/ 10279003 w 10279003"/>
              <a:gd name="connsiteY0" fmla="*/ 134573 h 1376633"/>
              <a:gd name="connsiteX1" fmla="*/ 10242808 w 10279003"/>
              <a:gd name="connsiteY1" fmla="*/ 60278 h 1376633"/>
              <a:gd name="connsiteX2" fmla="*/ 14 w 10279003"/>
              <a:gd name="connsiteY2" fmla="*/ 0 h 1376633"/>
              <a:gd name="connsiteX3" fmla="*/ 593983 w 10279003"/>
              <a:gd name="connsiteY3" fmla="*/ 1376633 h 1376633"/>
              <a:gd name="connsiteX4" fmla="*/ 10235823 w 10279003"/>
              <a:gd name="connsiteY4" fmla="*/ 234268 h 1376633"/>
              <a:gd name="connsiteX5" fmla="*/ 10279003 w 10279003"/>
              <a:gd name="connsiteY5" fmla="*/ 134573 h 1376633"/>
              <a:gd name="connsiteX0" fmla="*/ 10701570 w 10701570"/>
              <a:gd name="connsiteY0" fmla="*/ 134573 h 1934062"/>
              <a:gd name="connsiteX1" fmla="*/ 10665375 w 10701570"/>
              <a:gd name="connsiteY1" fmla="*/ 60278 h 1934062"/>
              <a:gd name="connsiteX2" fmla="*/ 422581 w 10701570"/>
              <a:gd name="connsiteY2" fmla="*/ 0 h 1934062"/>
              <a:gd name="connsiteX3" fmla="*/ 0 w 10701570"/>
              <a:gd name="connsiteY3" fmla="*/ 1934062 h 1934062"/>
              <a:gd name="connsiteX4" fmla="*/ 10658390 w 10701570"/>
              <a:gd name="connsiteY4" fmla="*/ 234268 h 1934062"/>
              <a:gd name="connsiteX5" fmla="*/ 10701570 w 10701570"/>
              <a:gd name="connsiteY5" fmla="*/ 134573 h 1934062"/>
              <a:gd name="connsiteX0" fmla="*/ 10701570 w 10701570"/>
              <a:gd name="connsiteY0" fmla="*/ 568228 h 2367717"/>
              <a:gd name="connsiteX1" fmla="*/ 10665375 w 10701570"/>
              <a:gd name="connsiteY1" fmla="*/ 493933 h 2367717"/>
              <a:gd name="connsiteX2" fmla="*/ 247134 w 10701570"/>
              <a:gd name="connsiteY2" fmla="*/ 0 h 2367717"/>
              <a:gd name="connsiteX3" fmla="*/ 0 w 10701570"/>
              <a:gd name="connsiteY3" fmla="*/ 2367717 h 2367717"/>
              <a:gd name="connsiteX4" fmla="*/ 10658390 w 10701570"/>
              <a:gd name="connsiteY4" fmla="*/ 667923 h 2367717"/>
              <a:gd name="connsiteX5" fmla="*/ 10701570 w 10701570"/>
              <a:gd name="connsiteY5" fmla="*/ 568228 h 2367717"/>
              <a:gd name="connsiteX0" fmla="*/ 10701570 w 10701570"/>
              <a:gd name="connsiteY0" fmla="*/ 74295 h 1873784"/>
              <a:gd name="connsiteX1" fmla="*/ 10665375 w 10701570"/>
              <a:gd name="connsiteY1" fmla="*/ 0 h 1873784"/>
              <a:gd name="connsiteX2" fmla="*/ 122902 w 10701570"/>
              <a:gd name="connsiteY2" fmla="*/ 343838 h 1873784"/>
              <a:gd name="connsiteX3" fmla="*/ 0 w 10701570"/>
              <a:gd name="connsiteY3" fmla="*/ 1873784 h 1873784"/>
              <a:gd name="connsiteX4" fmla="*/ 10658390 w 10701570"/>
              <a:gd name="connsiteY4" fmla="*/ 173990 h 1873784"/>
              <a:gd name="connsiteX5" fmla="*/ 10701570 w 10701570"/>
              <a:gd name="connsiteY5" fmla="*/ 74295 h 18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1570" h="1873784">
                <a:moveTo>
                  <a:pt x="10701570" y="74295"/>
                </a:moveTo>
                <a:lnTo>
                  <a:pt x="10665375" y="0"/>
                </a:lnTo>
                <a:lnTo>
                  <a:pt x="122902" y="343838"/>
                </a:lnTo>
                <a:cubicBezTo>
                  <a:pt x="119515" y="807811"/>
                  <a:pt x="3387" y="1409811"/>
                  <a:pt x="0" y="1873784"/>
                </a:cubicBezTo>
                <a:lnTo>
                  <a:pt x="10658390" y="173990"/>
                </a:lnTo>
                <a:cubicBezTo>
                  <a:pt x="10701993" y="110913"/>
                  <a:pt x="10684637" y="120227"/>
                  <a:pt x="10701570" y="74295"/>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1A9EFD7-C0BD-4C0A-9C9E-0D44DD082D00}"/>
              </a:ext>
            </a:extLst>
          </p:cNvPr>
          <p:cNvSpPr/>
          <p:nvPr/>
        </p:nvSpPr>
        <p:spPr>
          <a:xfrm>
            <a:off x="0" y="-445280"/>
            <a:ext cx="12192000" cy="129461"/>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8449F50E-5B1F-409C-9A1B-63A6856E9A2A}"/>
              </a:ext>
            </a:extLst>
          </p:cNvPr>
          <p:cNvSpPr/>
          <p:nvPr/>
        </p:nvSpPr>
        <p:spPr>
          <a:xfrm>
            <a:off x="2281" y="7446425"/>
            <a:ext cx="12192000" cy="15994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22C43DCE-A24E-4E70-A416-A588237C2B60}"/>
              </a:ext>
            </a:extLst>
          </p:cNvPr>
          <p:cNvSpPr txBox="1"/>
          <p:nvPr/>
        </p:nvSpPr>
        <p:spPr>
          <a:xfrm>
            <a:off x="-1423373" y="896881"/>
            <a:ext cx="11539480" cy="830997"/>
          </a:xfrm>
          <a:prstGeom prst="rect">
            <a:avLst/>
          </a:prstGeom>
          <a:noFill/>
        </p:spPr>
        <p:txBody>
          <a:bodyPr wrap="square" rtlCol="0">
            <a:spAutoFit/>
          </a:bodyPr>
          <a:lstStyle/>
          <a:p>
            <a:pPr algn="ctr"/>
            <a:r>
              <a:rPr lang="en-US" sz="4800" b="1">
                <a:solidFill>
                  <a:srgbClr val="E7D2B5"/>
                </a:solidFill>
              </a:rPr>
              <a:t>PHÂN TÍCH YÊU CẦU HỆ THỐNG</a:t>
            </a:r>
            <a:endParaRPr lang="vi-VN" sz="4800" b="1">
              <a:solidFill>
                <a:srgbClr val="E7D2B5"/>
              </a:solidFill>
            </a:endParaRPr>
          </a:p>
        </p:txBody>
      </p:sp>
      <p:sp>
        <p:nvSpPr>
          <p:cNvPr id="2" name="TextBox 1">
            <a:extLst>
              <a:ext uri="{FF2B5EF4-FFF2-40B4-BE49-F238E27FC236}">
                <a16:creationId xmlns:a16="http://schemas.microsoft.com/office/drawing/2014/main" id="{E49D5E82-9BBA-46BC-B730-446A4FF7AC93}"/>
              </a:ext>
            </a:extLst>
          </p:cNvPr>
          <p:cNvSpPr txBox="1"/>
          <p:nvPr/>
        </p:nvSpPr>
        <p:spPr>
          <a:xfrm>
            <a:off x="1916013" y="2057913"/>
            <a:ext cx="8200093" cy="400110"/>
          </a:xfrm>
          <a:prstGeom prst="rect">
            <a:avLst/>
          </a:prstGeom>
          <a:noFill/>
        </p:spPr>
        <p:txBody>
          <a:bodyPr wrap="square" rtlCol="0">
            <a:spAutoFit/>
          </a:bodyPr>
          <a:lstStyle/>
          <a:p>
            <a:r>
              <a:rPr lang="vi-VN" sz="2000">
                <a:solidFill>
                  <a:srgbClr val="DA8D2C"/>
                </a:solidFill>
              </a:rPr>
              <a:t>Hệ thống phần mềm bao gồm 5 phần chính</a:t>
            </a:r>
            <a:r>
              <a:rPr lang="en-US" sz="2000">
                <a:solidFill>
                  <a:srgbClr val="DA8D2C"/>
                </a:solidFill>
              </a:rPr>
              <a:t>:</a:t>
            </a:r>
            <a:endParaRPr lang="vi-VN" sz="2000">
              <a:solidFill>
                <a:srgbClr val="DA8D2C"/>
              </a:solidFill>
            </a:endParaRPr>
          </a:p>
        </p:txBody>
      </p:sp>
      <p:sp>
        <p:nvSpPr>
          <p:cNvPr id="19" name="TextBox 18">
            <a:extLst>
              <a:ext uri="{FF2B5EF4-FFF2-40B4-BE49-F238E27FC236}">
                <a16:creationId xmlns:a16="http://schemas.microsoft.com/office/drawing/2014/main" id="{DB6B7C3A-8F5D-4B05-AAB7-10EF37738369}"/>
              </a:ext>
            </a:extLst>
          </p:cNvPr>
          <p:cNvSpPr txBox="1"/>
          <p:nvPr/>
        </p:nvSpPr>
        <p:spPr>
          <a:xfrm>
            <a:off x="2496408" y="2696856"/>
            <a:ext cx="8183026" cy="1938992"/>
          </a:xfrm>
          <a:prstGeom prst="rect">
            <a:avLst/>
          </a:prstGeom>
          <a:noFill/>
        </p:spPr>
        <p:txBody>
          <a:bodyPr wrap="square" rtlCol="0">
            <a:spAutoFit/>
          </a:bodyPr>
          <a:lstStyle/>
          <a:p>
            <a:pPr marL="285750" indent="-285750">
              <a:buFontTx/>
              <a:buChar char="-"/>
            </a:pPr>
            <a:r>
              <a:rPr lang="en-US" sz="2400">
                <a:solidFill>
                  <a:srgbClr val="DA8D2C"/>
                </a:solidFill>
              </a:rPr>
              <a:t>Quản lý đầu sách.</a:t>
            </a:r>
          </a:p>
          <a:p>
            <a:pPr marL="285750" indent="-285750">
              <a:buFontTx/>
              <a:buChar char="-"/>
            </a:pPr>
            <a:r>
              <a:rPr lang="en-US" sz="2400">
                <a:solidFill>
                  <a:srgbClr val="DA8D2C"/>
                </a:solidFill>
              </a:rPr>
              <a:t>Quản lý số lượng đầu sách hiện có trong kho.</a:t>
            </a:r>
          </a:p>
          <a:p>
            <a:pPr marL="285750" indent="-285750">
              <a:buFontTx/>
              <a:buChar char="-"/>
            </a:pPr>
            <a:r>
              <a:rPr lang="en-US" sz="2400">
                <a:solidFill>
                  <a:srgbClr val="DA8D2C"/>
                </a:solidFill>
              </a:rPr>
              <a:t>Quản lý hoạt động xuất nhập kho.</a:t>
            </a:r>
          </a:p>
          <a:p>
            <a:pPr marL="285750" indent="-285750">
              <a:buFontTx/>
              <a:buChar char="-"/>
            </a:pPr>
            <a:r>
              <a:rPr lang="en-US" sz="2400">
                <a:solidFill>
                  <a:srgbClr val="DA8D2C"/>
                </a:solidFill>
              </a:rPr>
              <a:t>Quản lý phiếu xuất nhập kho.</a:t>
            </a:r>
          </a:p>
          <a:p>
            <a:pPr marL="285750" indent="-285750">
              <a:buFontTx/>
              <a:buChar char="-"/>
            </a:pPr>
            <a:r>
              <a:rPr lang="en-US" sz="2400">
                <a:solidFill>
                  <a:srgbClr val="DA8D2C"/>
                </a:solidFill>
              </a:rPr>
              <a:t>Quản lý nhân viên nhập xuất kho.</a:t>
            </a:r>
            <a:endParaRPr lang="vi-VN" sz="2400">
              <a:solidFill>
                <a:srgbClr val="DA8D2C"/>
              </a:solidFill>
            </a:endParaRPr>
          </a:p>
        </p:txBody>
      </p:sp>
      <p:grpSp>
        <p:nvGrpSpPr>
          <p:cNvPr id="23" name="Group 22">
            <a:extLst>
              <a:ext uri="{FF2B5EF4-FFF2-40B4-BE49-F238E27FC236}">
                <a16:creationId xmlns:a16="http://schemas.microsoft.com/office/drawing/2014/main" id="{32577394-56A1-4F0F-8E6D-6FF6138774F5}"/>
              </a:ext>
            </a:extLst>
          </p:cNvPr>
          <p:cNvGrpSpPr/>
          <p:nvPr/>
        </p:nvGrpSpPr>
        <p:grpSpPr>
          <a:xfrm>
            <a:off x="9230477" y="-5059680"/>
            <a:ext cx="2566416" cy="4415121"/>
            <a:chOff x="4724400" y="0"/>
            <a:chExt cx="2566416" cy="4415121"/>
          </a:xfrm>
        </p:grpSpPr>
        <p:cxnSp>
          <p:nvCxnSpPr>
            <p:cNvPr id="24" name="Straight Connector 23">
              <a:extLst>
                <a:ext uri="{FF2B5EF4-FFF2-40B4-BE49-F238E27FC236}">
                  <a16:creationId xmlns:a16="http://schemas.microsoft.com/office/drawing/2014/main" id="{6DA1F205-F557-48BC-A033-A21278A8D295}"/>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F6A759-74FD-46FC-BF5F-64B6F0871282}"/>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25CBC8-9ABA-4B00-A178-4CB73E5B1BFF}"/>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ADAFD84C-C106-4F48-A884-AB6B6B50CA6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7C98C1E2-E643-4751-81DA-1398B192E5AB}"/>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9" name="Group 28">
            <a:extLst>
              <a:ext uri="{FF2B5EF4-FFF2-40B4-BE49-F238E27FC236}">
                <a16:creationId xmlns:a16="http://schemas.microsoft.com/office/drawing/2014/main" id="{8AA79654-FDA8-4EA7-A74B-64F326E6D0D0}"/>
              </a:ext>
            </a:extLst>
          </p:cNvPr>
          <p:cNvGrpSpPr/>
          <p:nvPr/>
        </p:nvGrpSpPr>
        <p:grpSpPr>
          <a:xfrm>
            <a:off x="210901" y="-9936480"/>
            <a:ext cx="3610363" cy="6338484"/>
            <a:chOff x="226141" y="0"/>
            <a:chExt cx="3610363" cy="6338484"/>
          </a:xfrm>
        </p:grpSpPr>
        <p:grpSp>
          <p:nvGrpSpPr>
            <p:cNvPr id="30" name="Group 29">
              <a:extLst>
                <a:ext uri="{FF2B5EF4-FFF2-40B4-BE49-F238E27FC236}">
                  <a16:creationId xmlns:a16="http://schemas.microsoft.com/office/drawing/2014/main" id="{32A01741-697B-4DA9-8F43-F4D082A23C2E}"/>
                </a:ext>
              </a:extLst>
            </p:cNvPr>
            <p:cNvGrpSpPr/>
            <p:nvPr/>
          </p:nvGrpSpPr>
          <p:grpSpPr>
            <a:xfrm>
              <a:off x="226141" y="0"/>
              <a:ext cx="3610363" cy="6338484"/>
              <a:chOff x="4724400" y="0"/>
              <a:chExt cx="2566416" cy="4415121"/>
            </a:xfrm>
          </p:grpSpPr>
          <p:cxnSp>
            <p:nvCxnSpPr>
              <p:cNvPr id="34" name="Straight Connector 33">
                <a:extLst>
                  <a:ext uri="{FF2B5EF4-FFF2-40B4-BE49-F238E27FC236}">
                    <a16:creationId xmlns:a16="http://schemas.microsoft.com/office/drawing/2014/main" id="{1424E811-DED8-40B1-ABA4-9AE2AE5253D4}"/>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3E6AE3-A4FE-4919-9E66-6092050AA1F2}"/>
                  </a:ext>
                </a:extLst>
              </p:cNvPr>
              <p:cNvCxnSpPr>
                <a:cxnSpLocks/>
                <a:stCxn id="3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4F9390-42BB-4576-A3F7-B63BB8AA4D6E}"/>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51E78657-BD8C-4683-BB59-4C4FDCFD15D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Freeform: Shape 37">
                <a:extLst>
                  <a:ext uri="{FF2B5EF4-FFF2-40B4-BE49-F238E27FC236}">
                    <a16:creationId xmlns:a16="http://schemas.microsoft.com/office/drawing/2014/main" id="{714F3A87-B969-4C6F-BC79-A5279A5A012D}"/>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9F606AF8-4F37-439A-B4CF-0523099F58E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DB73413-9247-49C8-85A6-F8E2FC4EA0D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0CFAE2FF-5A8E-4AAE-BC23-0F47853D21A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39" name="TextBox 38">
            <a:extLst>
              <a:ext uri="{FF2B5EF4-FFF2-40B4-BE49-F238E27FC236}">
                <a16:creationId xmlns:a16="http://schemas.microsoft.com/office/drawing/2014/main" id="{EBB242D7-8E97-46EE-AFB9-65ED95FB9A98}"/>
              </a:ext>
            </a:extLst>
          </p:cNvPr>
          <p:cNvSpPr txBox="1"/>
          <p:nvPr/>
        </p:nvSpPr>
        <p:spPr>
          <a:xfrm>
            <a:off x="3099509" y="9878713"/>
            <a:ext cx="6077751" cy="1107996"/>
          </a:xfrm>
          <a:prstGeom prst="rect">
            <a:avLst/>
          </a:prstGeom>
          <a:noFill/>
        </p:spPr>
        <p:txBody>
          <a:bodyPr wrap="square" rtlCol="0">
            <a:spAutoFit/>
          </a:bodyPr>
          <a:lstStyle/>
          <a:p>
            <a:pPr algn="ctr"/>
            <a:r>
              <a:rPr lang="vi-VN" sz="6600" b="1">
                <a:solidFill>
                  <a:srgbClr val="E7D2B5"/>
                </a:solidFill>
              </a:rPr>
              <a:t>NỘI DUNG 2</a:t>
            </a:r>
          </a:p>
        </p:txBody>
      </p:sp>
      <p:sp>
        <p:nvSpPr>
          <p:cNvPr id="40" name="TextBox 39">
            <a:extLst>
              <a:ext uri="{FF2B5EF4-FFF2-40B4-BE49-F238E27FC236}">
                <a16:creationId xmlns:a16="http://schemas.microsoft.com/office/drawing/2014/main" id="{51EE2788-20FE-4B5B-B23B-9E5E2C874A02}"/>
              </a:ext>
            </a:extLst>
          </p:cNvPr>
          <p:cNvSpPr txBox="1"/>
          <p:nvPr/>
        </p:nvSpPr>
        <p:spPr>
          <a:xfrm>
            <a:off x="3115195" y="12973169"/>
            <a:ext cx="6077751" cy="461665"/>
          </a:xfrm>
          <a:prstGeom prst="rect">
            <a:avLst/>
          </a:prstGeom>
          <a:noFill/>
        </p:spPr>
        <p:txBody>
          <a:bodyPr wrap="square" rtlCol="0">
            <a:spAutoFit/>
          </a:bodyPr>
          <a:lstStyle/>
          <a:p>
            <a:pPr algn="ctr"/>
            <a:r>
              <a:rPr lang="vi-VN" sz="2400">
                <a:solidFill>
                  <a:srgbClr val="E7D2B5"/>
                </a:solidFill>
              </a:rPr>
              <a:t>Ghi chú nội dung 2</a:t>
            </a:r>
          </a:p>
        </p:txBody>
      </p:sp>
      <p:sp>
        <p:nvSpPr>
          <p:cNvPr id="3" name="TextBox 2">
            <a:extLst>
              <a:ext uri="{FF2B5EF4-FFF2-40B4-BE49-F238E27FC236}">
                <a16:creationId xmlns:a16="http://schemas.microsoft.com/office/drawing/2014/main" id="{7C39633F-3775-127C-A9C1-EF4775684E6F}"/>
              </a:ext>
            </a:extLst>
          </p:cNvPr>
          <p:cNvSpPr txBox="1"/>
          <p:nvPr/>
        </p:nvSpPr>
        <p:spPr>
          <a:xfrm>
            <a:off x="2062557" y="4941907"/>
            <a:ext cx="8200093" cy="707886"/>
          </a:xfrm>
          <a:prstGeom prst="rect">
            <a:avLst/>
          </a:prstGeom>
          <a:noFill/>
        </p:spPr>
        <p:txBody>
          <a:bodyPr wrap="square" rtlCol="0">
            <a:spAutoFit/>
          </a:bodyPr>
          <a:lstStyle/>
          <a:p>
            <a:r>
              <a:rPr lang="vi-VN" sz="2000">
                <a:solidFill>
                  <a:srgbClr val="DA8D2C"/>
                </a:solidFill>
              </a:rPr>
              <a:t>Ngoài ra còn có 2 phần phụ: Trang chủ, chỉnh sửa thông tin người dùng.</a:t>
            </a:r>
          </a:p>
        </p:txBody>
      </p:sp>
    </p:spTree>
    <p:extLst>
      <p:ext uri="{BB962C8B-B14F-4D97-AF65-F5344CB8AC3E}">
        <p14:creationId xmlns:p14="http://schemas.microsoft.com/office/powerpoint/2010/main" val="1766288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FEBC51C-DA1E-46A9-A948-D7BC87F27E03}"/>
              </a:ext>
            </a:extLst>
          </p:cNvPr>
          <p:cNvSpPr/>
          <p:nvPr/>
        </p:nvSpPr>
        <p:spPr>
          <a:xfrm>
            <a:off x="1649234" y="926275"/>
            <a:ext cx="8877782" cy="5278056"/>
          </a:xfrm>
          <a:prstGeom prst="rect">
            <a:avLst/>
          </a:prstGeom>
          <a:solidFill>
            <a:srgbClr val="16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0" name="Group 19">
            <a:extLst>
              <a:ext uri="{FF2B5EF4-FFF2-40B4-BE49-F238E27FC236}">
                <a16:creationId xmlns:a16="http://schemas.microsoft.com/office/drawing/2014/main" id="{4A7EEA4E-4467-4430-B59F-150AF2400E2F}"/>
              </a:ext>
            </a:extLst>
          </p:cNvPr>
          <p:cNvGrpSpPr/>
          <p:nvPr/>
        </p:nvGrpSpPr>
        <p:grpSpPr>
          <a:xfrm>
            <a:off x="9230477" y="0"/>
            <a:ext cx="2566416" cy="4415121"/>
            <a:chOff x="4724400" y="0"/>
            <a:chExt cx="2566416" cy="4415121"/>
          </a:xfrm>
        </p:grpSpPr>
        <p:cxnSp>
          <p:nvCxnSpPr>
            <p:cNvPr id="11" name="Straight Connector 10">
              <a:extLst>
                <a:ext uri="{FF2B5EF4-FFF2-40B4-BE49-F238E27FC236}">
                  <a16:creationId xmlns:a16="http://schemas.microsoft.com/office/drawing/2014/main" id="{9C2BF997-EFE9-4D2E-AE8C-1132492E99CE}"/>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57F93-210F-4976-8363-ABB7BFE25D0A}"/>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5AD099-D106-4AA8-BAC8-7400F03A96E2}"/>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03E56A76-2D2A-4277-8A88-A526EC1CD30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70262BD0-7E9A-4903-9BD6-97583319CA74}"/>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4" name="Group 33">
            <a:extLst>
              <a:ext uri="{FF2B5EF4-FFF2-40B4-BE49-F238E27FC236}">
                <a16:creationId xmlns:a16="http://schemas.microsoft.com/office/drawing/2014/main" id="{7B77E4E7-BBDC-4C10-AB51-BD758385D785}"/>
              </a:ext>
            </a:extLst>
          </p:cNvPr>
          <p:cNvGrpSpPr/>
          <p:nvPr/>
        </p:nvGrpSpPr>
        <p:grpSpPr>
          <a:xfrm>
            <a:off x="210901" y="0"/>
            <a:ext cx="3610363" cy="6338484"/>
            <a:chOff x="226141" y="0"/>
            <a:chExt cx="3610363" cy="6338484"/>
          </a:xfrm>
        </p:grpSpPr>
        <p:grpSp>
          <p:nvGrpSpPr>
            <p:cNvPr id="23" name="Group 22">
              <a:extLst>
                <a:ext uri="{FF2B5EF4-FFF2-40B4-BE49-F238E27FC236}">
                  <a16:creationId xmlns:a16="http://schemas.microsoft.com/office/drawing/2014/main" id="{72FC974C-ACED-4A65-9E1C-66B6A3C7DCFE}"/>
                </a:ext>
              </a:extLst>
            </p:cNvPr>
            <p:cNvGrpSpPr/>
            <p:nvPr/>
          </p:nvGrpSpPr>
          <p:grpSpPr>
            <a:xfrm>
              <a:off x="226141" y="0"/>
              <a:ext cx="3610363" cy="6338484"/>
              <a:chOff x="4724400" y="0"/>
              <a:chExt cx="2566416" cy="4415121"/>
            </a:xfrm>
          </p:grpSpPr>
          <p:cxnSp>
            <p:nvCxnSpPr>
              <p:cNvPr id="24" name="Straight Connector 23">
                <a:extLst>
                  <a:ext uri="{FF2B5EF4-FFF2-40B4-BE49-F238E27FC236}">
                    <a16:creationId xmlns:a16="http://schemas.microsoft.com/office/drawing/2014/main" id="{C5A8EE62-C0A1-4213-9E0F-010FB4FBAC4F}"/>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C8B5B3-18D2-48C4-A2CE-0802E4534F89}"/>
                  </a:ext>
                </a:extLst>
              </p:cNvPr>
              <p:cNvCxnSpPr>
                <a:cxnSpLocks/>
                <a:stCxn id="2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2C8F02-FF75-43D2-8C60-821BDF1D4F26}"/>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E94C4249-70C3-44A6-A68C-BF8B0B1B078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FB1978D2-6FBA-41E4-BBEA-D4CB985FEE7A}"/>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616E0623-3831-470F-85DC-D546DE5046C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18C629C-D966-4305-B7AE-83DF1810032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5CC194EF-172E-4133-8670-29B1F77FEEF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40" name="TextBox 39">
            <a:extLst>
              <a:ext uri="{FF2B5EF4-FFF2-40B4-BE49-F238E27FC236}">
                <a16:creationId xmlns:a16="http://schemas.microsoft.com/office/drawing/2014/main" id="{BBB35AEC-F394-482C-9511-4F1C465C3A08}"/>
              </a:ext>
            </a:extLst>
          </p:cNvPr>
          <p:cNvSpPr txBox="1"/>
          <p:nvPr/>
        </p:nvSpPr>
        <p:spPr>
          <a:xfrm>
            <a:off x="2256313" y="2458617"/>
            <a:ext cx="7808505" cy="923330"/>
          </a:xfrm>
          <a:prstGeom prst="rect">
            <a:avLst/>
          </a:prstGeom>
          <a:noFill/>
        </p:spPr>
        <p:txBody>
          <a:bodyPr wrap="square" rtlCol="0">
            <a:spAutoFit/>
          </a:bodyPr>
          <a:lstStyle/>
          <a:p>
            <a:pPr algn="ctr"/>
            <a:r>
              <a:rPr lang="en-US" sz="5400" b="1">
                <a:solidFill>
                  <a:srgbClr val="E7D2B5"/>
                </a:solidFill>
              </a:rPr>
              <a:t>YÊU CẦU CHỨC NĂNG</a:t>
            </a:r>
            <a:endParaRPr lang="vi-VN" sz="5400" b="1">
              <a:solidFill>
                <a:srgbClr val="E7D2B5"/>
              </a:solidFill>
            </a:endParaRPr>
          </a:p>
        </p:txBody>
      </p:sp>
      <p:grpSp>
        <p:nvGrpSpPr>
          <p:cNvPr id="63" name="Group 62">
            <a:extLst>
              <a:ext uri="{FF2B5EF4-FFF2-40B4-BE49-F238E27FC236}">
                <a16:creationId xmlns:a16="http://schemas.microsoft.com/office/drawing/2014/main" id="{4191C0C7-CFF2-4150-9504-892489FE65AC}"/>
              </a:ext>
            </a:extLst>
          </p:cNvPr>
          <p:cNvGrpSpPr/>
          <p:nvPr/>
        </p:nvGrpSpPr>
        <p:grpSpPr>
          <a:xfrm flipH="1">
            <a:off x="6471919" y="0"/>
            <a:ext cx="4896703" cy="6858000"/>
            <a:chOff x="4231640" y="1798320"/>
            <a:chExt cx="2508347" cy="4692698"/>
          </a:xfrm>
          <a:solidFill>
            <a:srgbClr val="2D2B3D">
              <a:alpha val="0"/>
            </a:srgbClr>
          </a:solidFill>
        </p:grpSpPr>
        <p:sp>
          <p:nvSpPr>
            <p:cNvPr id="64" name="Freeform: Shape 63">
              <a:extLst>
                <a:ext uri="{FF2B5EF4-FFF2-40B4-BE49-F238E27FC236}">
                  <a16:creationId xmlns:a16="http://schemas.microsoft.com/office/drawing/2014/main" id="{E81AEDB8-FE63-4AFF-B089-BC92259E195D}"/>
                </a:ext>
              </a:extLst>
            </p:cNvPr>
            <p:cNvSpPr/>
            <p:nvPr/>
          </p:nvSpPr>
          <p:spPr>
            <a:xfrm>
              <a:off x="5071110" y="1798320"/>
              <a:ext cx="887730" cy="1158240"/>
            </a:xfrm>
            <a:custGeom>
              <a:avLst/>
              <a:gdLst>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7730" h="1158240">
                  <a:moveTo>
                    <a:pt x="0" y="320040"/>
                  </a:moveTo>
                  <a:lnTo>
                    <a:pt x="3810" y="232410"/>
                  </a:lnTo>
                  <a:lnTo>
                    <a:pt x="34290" y="224790"/>
                  </a:lnTo>
                  <a:lnTo>
                    <a:pt x="121920" y="358140"/>
                  </a:lnTo>
                  <a:lnTo>
                    <a:pt x="114300" y="198120"/>
                  </a:lnTo>
                  <a:lnTo>
                    <a:pt x="148590" y="163830"/>
                  </a:lnTo>
                  <a:lnTo>
                    <a:pt x="217170" y="220980"/>
                  </a:lnTo>
                  <a:lnTo>
                    <a:pt x="281940" y="274320"/>
                  </a:lnTo>
                  <a:lnTo>
                    <a:pt x="426720" y="259080"/>
                  </a:lnTo>
                  <a:lnTo>
                    <a:pt x="567690" y="179070"/>
                  </a:lnTo>
                  <a:lnTo>
                    <a:pt x="621030" y="30480"/>
                  </a:lnTo>
                  <a:lnTo>
                    <a:pt x="681990" y="0"/>
                  </a:lnTo>
                  <a:lnTo>
                    <a:pt x="731520" y="0"/>
                  </a:lnTo>
                  <a:lnTo>
                    <a:pt x="739140" y="293370"/>
                  </a:lnTo>
                  <a:lnTo>
                    <a:pt x="834390" y="361950"/>
                  </a:lnTo>
                  <a:lnTo>
                    <a:pt x="800100" y="411480"/>
                  </a:lnTo>
                  <a:lnTo>
                    <a:pt x="720090" y="384810"/>
                  </a:lnTo>
                  <a:lnTo>
                    <a:pt x="621030" y="430530"/>
                  </a:lnTo>
                  <a:lnTo>
                    <a:pt x="598170" y="487680"/>
                  </a:lnTo>
                  <a:lnTo>
                    <a:pt x="739140" y="518160"/>
                  </a:lnTo>
                  <a:lnTo>
                    <a:pt x="762000" y="567690"/>
                  </a:lnTo>
                  <a:lnTo>
                    <a:pt x="807720" y="609600"/>
                  </a:lnTo>
                  <a:lnTo>
                    <a:pt x="769620" y="632460"/>
                  </a:lnTo>
                  <a:lnTo>
                    <a:pt x="701040" y="624840"/>
                  </a:lnTo>
                  <a:lnTo>
                    <a:pt x="556260" y="762000"/>
                  </a:lnTo>
                  <a:lnTo>
                    <a:pt x="758190" y="723900"/>
                  </a:lnTo>
                  <a:lnTo>
                    <a:pt x="887730" y="784860"/>
                  </a:lnTo>
                  <a:lnTo>
                    <a:pt x="693420" y="826770"/>
                  </a:lnTo>
                  <a:lnTo>
                    <a:pt x="662940" y="899160"/>
                  </a:lnTo>
                  <a:cubicBezTo>
                    <a:pt x="707390" y="904240"/>
                    <a:pt x="751840" y="890270"/>
                    <a:pt x="796290" y="914400"/>
                  </a:cubicBezTo>
                  <a:lnTo>
                    <a:pt x="838200" y="1135380"/>
                  </a:lnTo>
                  <a:lnTo>
                    <a:pt x="769620" y="1158240"/>
                  </a:lnTo>
                  <a:cubicBezTo>
                    <a:pt x="629920" y="1069340"/>
                    <a:pt x="528320" y="1022350"/>
                    <a:pt x="392430" y="960120"/>
                  </a:cubicBezTo>
                  <a:lnTo>
                    <a:pt x="224790" y="758190"/>
                  </a:lnTo>
                  <a:lnTo>
                    <a:pt x="190500" y="758190"/>
                  </a:lnTo>
                  <a:lnTo>
                    <a:pt x="53340" y="579120"/>
                  </a:lnTo>
                  <a:lnTo>
                    <a:pt x="0" y="3200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65" name="Group 64">
              <a:extLst>
                <a:ext uri="{FF2B5EF4-FFF2-40B4-BE49-F238E27FC236}">
                  <a16:creationId xmlns:a16="http://schemas.microsoft.com/office/drawing/2014/main" id="{B76E6AB3-4F4B-45BF-B8B8-4A1F8EC09374}"/>
                </a:ext>
              </a:extLst>
            </p:cNvPr>
            <p:cNvGrpSpPr/>
            <p:nvPr/>
          </p:nvGrpSpPr>
          <p:grpSpPr>
            <a:xfrm>
              <a:off x="5203795" y="2770014"/>
              <a:ext cx="1536192" cy="3721004"/>
              <a:chOff x="6839492" y="2771236"/>
              <a:chExt cx="1536192" cy="3721004"/>
            </a:xfrm>
            <a:grpFill/>
          </p:grpSpPr>
          <p:sp>
            <p:nvSpPr>
              <p:cNvPr id="73" name="Freeform: Shape 72">
                <a:extLst>
                  <a:ext uri="{FF2B5EF4-FFF2-40B4-BE49-F238E27FC236}">
                    <a16:creationId xmlns:a16="http://schemas.microsoft.com/office/drawing/2014/main" id="{62DD9342-EE2C-4C6D-98B8-10678D466892}"/>
                  </a:ext>
                </a:extLst>
              </p:cNvPr>
              <p:cNvSpPr/>
              <p:nvPr/>
            </p:nvSpPr>
            <p:spPr>
              <a:xfrm>
                <a:off x="6839492" y="2771236"/>
                <a:ext cx="1536192" cy="3718560"/>
              </a:xfrm>
              <a:custGeom>
                <a:avLst/>
                <a:gdLst>
                  <a:gd name="connsiteX0" fmla="*/ 262128 w 1536192"/>
                  <a:gd name="connsiteY0" fmla="*/ 0 h 3718560"/>
                  <a:gd name="connsiteX1" fmla="*/ 304800 w 1536192"/>
                  <a:gd name="connsiteY1" fmla="*/ 249936 h 3718560"/>
                  <a:gd name="connsiteX2" fmla="*/ 158496 w 1536192"/>
                  <a:gd name="connsiteY2" fmla="*/ 591312 h 3718560"/>
                  <a:gd name="connsiteX3" fmla="*/ 60960 w 1536192"/>
                  <a:gd name="connsiteY3" fmla="*/ 829056 h 3718560"/>
                  <a:gd name="connsiteX4" fmla="*/ 0 w 1536192"/>
                  <a:gd name="connsiteY4" fmla="*/ 1377696 h 3718560"/>
                  <a:gd name="connsiteX5" fmla="*/ 54864 w 1536192"/>
                  <a:gd name="connsiteY5" fmla="*/ 2164080 h 3718560"/>
                  <a:gd name="connsiteX6" fmla="*/ 207264 w 1536192"/>
                  <a:gd name="connsiteY6" fmla="*/ 2840736 h 3718560"/>
                  <a:gd name="connsiteX7" fmla="*/ 457200 w 1536192"/>
                  <a:gd name="connsiteY7" fmla="*/ 3462528 h 3718560"/>
                  <a:gd name="connsiteX8" fmla="*/ 579120 w 1536192"/>
                  <a:gd name="connsiteY8" fmla="*/ 3718560 h 3718560"/>
                  <a:gd name="connsiteX9" fmla="*/ 1042416 w 1536192"/>
                  <a:gd name="connsiteY9" fmla="*/ 3712464 h 3718560"/>
                  <a:gd name="connsiteX10" fmla="*/ 1420368 w 1536192"/>
                  <a:gd name="connsiteY10" fmla="*/ 2499360 h 3718560"/>
                  <a:gd name="connsiteX11" fmla="*/ 1536192 w 1536192"/>
                  <a:gd name="connsiteY11" fmla="*/ 1481328 h 3718560"/>
                  <a:gd name="connsiteX12" fmla="*/ 1536192 w 1536192"/>
                  <a:gd name="connsiteY12" fmla="*/ 481584 h 3718560"/>
                  <a:gd name="connsiteX13" fmla="*/ 1426464 w 1536192"/>
                  <a:gd name="connsiteY13" fmla="*/ 231648 h 3718560"/>
                  <a:gd name="connsiteX14" fmla="*/ 1286256 w 1536192"/>
                  <a:gd name="connsiteY14" fmla="*/ 188976 h 3718560"/>
                  <a:gd name="connsiteX15" fmla="*/ 1341120 w 1536192"/>
                  <a:gd name="connsiteY15" fmla="*/ 371856 h 3718560"/>
                  <a:gd name="connsiteX16" fmla="*/ 1194816 w 1536192"/>
                  <a:gd name="connsiteY16" fmla="*/ 633984 h 3718560"/>
                  <a:gd name="connsiteX17" fmla="*/ 932688 w 1536192"/>
                  <a:gd name="connsiteY17" fmla="*/ 847344 h 3718560"/>
                  <a:gd name="connsiteX18" fmla="*/ 524256 w 1536192"/>
                  <a:gd name="connsiteY18" fmla="*/ 475488 h 3718560"/>
                  <a:gd name="connsiteX19" fmla="*/ 316992 w 1536192"/>
                  <a:gd name="connsiteY19" fmla="*/ 85344 h 3718560"/>
                  <a:gd name="connsiteX20" fmla="*/ 262128 w 1536192"/>
                  <a:gd name="connsiteY20" fmla="*/ 0 h 37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192" h="3718560">
                    <a:moveTo>
                      <a:pt x="262128" y="0"/>
                    </a:moveTo>
                    <a:lnTo>
                      <a:pt x="304800" y="249936"/>
                    </a:lnTo>
                    <a:lnTo>
                      <a:pt x="158496" y="591312"/>
                    </a:lnTo>
                    <a:lnTo>
                      <a:pt x="60960" y="829056"/>
                    </a:lnTo>
                    <a:lnTo>
                      <a:pt x="0" y="1377696"/>
                    </a:lnTo>
                    <a:lnTo>
                      <a:pt x="54864" y="2164080"/>
                    </a:lnTo>
                    <a:lnTo>
                      <a:pt x="207264" y="2840736"/>
                    </a:lnTo>
                    <a:lnTo>
                      <a:pt x="457200" y="3462528"/>
                    </a:lnTo>
                    <a:lnTo>
                      <a:pt x="579120" y="3718560"/>
                    </a:lnTo>
                    <a:lnTo>
                      <a:pt x="1042416" y="3712464"/>
                    </a:lnTo>
                    <a:lnTo>
                      <a:pt x="1420368" y="2499360"/>
                    </a:lnTo>
                    <a:lnTo>
                      <a:pt x="1536192" y="1481328"/>
                    </a:lnTo>
                    <a:lnTo>
                      <a:pt x="1536192" y="481584"/>
                    </a:lnTo>
                    <a:lnTo>
                      <a:pt x="1426464" y="231648"/>
                    </a:lnTo>
                    <a:lnTo>
                      <a:pt x="1286256" y="188976"/>
                    </a:lnTo>
                    <a:lnTo>
                      <a:pt x="1341120" y="371856"/>
                    </a:lnTo>
                    <a:lnTo>
                      <a:pt x="1194816" y="633984"/>
                    </a:lnTo>
                    <a:lnTo>
                      <a:pt x="932688" y="847344"/>
                    </a:lnTo>
                    <a:lnTo>
                      <a:pt x="524256" y="475488"/>
                    </a:lnTo>
                    <a:lnTo>
                      <a:pt x="316992" y="85344"/>
                    </a:lnTo>
                    <a:lnTo>
                      <a:pt x="26212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Freeform: Shape 73">
                <a:extLst>
                  <a:ext uri="{FF2B5EF4-FFF2-40B4-BE49-F238E27FC236}">
                    <a16:creationId xmlns:a16="http://schemas.microsoft.com/office/drawing/2014/main" id="{C1734C92-F19F-490F-B4D7-743DD58ED1F8}"/>
                  </a:ext>
                </a:extLst>
              </p:cNvPr>
              <p:cNvSpPr/>
              <p:nvPr/>
            </p:nvSpPr>
            <p:spPr>
              <a:xfrm>
                <a:off x="7288544" y="3694176"/>
                <a:ext cx="731520" cy="2798064"/>
              </a:xfrm>
              <a:custGeom>
                <a:avLst/>
                <a:gdLst>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6083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2115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 h="2798064">
                    <a:moveTo>
                      <a:pt x="115824" y="195072"/>
                    </a:moveTo>
                    <a:lnTo>
                      <a:pt x="310896" y="0"/>
                    </a:lnTo>
                    <a:lnTo>
                      <a:pt x="438912" y="12192"/>
                    </a:lnTo>
                    <a:lnTo>
                      <a:pt x="633984" y="201168"/>
                    </a:lnTo>
                    <a:lnTo>
                      <a:pt x="505968" y="548640"/>
                    </a:lnTo>
                    <a:lnTo>
                      <a:pt x="731520" y="2310384"/>
                    </a:lnTo>
                    <a:lnTo>
                      <a:pt x="595122" y="2798064"/>
                    </a:lnTo>
                    <a:lnTo>
                      <a:pt x="121158" y="2785872"/>
                    </a:lnTo>
                    <a:lnTo>
                      <a:pt x="0" y="2505456"/>
                    </a:lnTo>
                    <a:lnTo>
                      <a:pt x="231648" y="512064"/>
                    </a:lnTo>
                    <a:lnTo>
                      <a:pt x="115824" y="1950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66" name="Group 65">
              <a:extLst>
                <a:ext uri="{FF2B5EF4-FFF2-40B4-BE49-F238E27FC236}">
                  <a16:creationId xmlns:a16="http://schemas.microsoft.com/office/drawing/2014/main" id="{1D4BB8E0-75BD-42F2-970C-7A6C36354678}"/>
                </a:ext>
              </a:extLst>
            </p:cNvPr>
            <p:cNvGrpSpPr/>
            <p:nvPr/>
          </p:nvGrpSpPr>
          <p:grpSpPr>
            <a:xfrm>
              <a:off x="4231640" y="2108200"/>
              <a:ext cx="985520" cy="2669359"/>
              <a:chOff x="4231640" y="2108200"/>
              <a:chExt cx="985520" cy="2669359"/>
            </a:xfrm>
            <a:grpFill/>
          </p:grpSpPr>
          <p:sp>
            <p:nvSpPr>
              <p:cNvPr id="67" name="Freeform: Shape 66">
                <a:extLst>
                  <a:ext uri="{FF2B5EF4-FFF2-40B4-BE49-F238E27FC236}">
                    <a16:creationId xmlns:a16="http://schemas.microsoft.com/office/drawing/2014/main" id="{DDC6871D-B634-4F0C-8E4D-1F0BE0C81CC3}"/>
                  </a:ext>
                </a:extLst>
              </p:cNvPr>
              <p:cNvSpPr/>
              <p:nvPr/>
            </p:nvSpPr>
            <p:spPr>
              <a:xfrm>
                <a:off x="4271792" y="2108200"/>
                <a:ext cx="665968" cy="2669359"/>
              </a:xfrm>
              <a:custGeom>
                <a:avLst/>
                <a:gdLst>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10668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0668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488 w 665968"/>
                  <a:gd name="connsiteY0" fmla="*/ 441960 h 2669359"/>
                  <a:gd name="connsiteX1" fmla="*/ 488 w 665968"/>
                  <a:gd name="connsiteY1" fmla="*/ 132080 h 2669359"/>
                  <a:gd name="connsiteX2" fmla="*/ 112248 w 665968"/>
                  <a:gd name="connsiteY2" fmla="*/ 5080 h 2669359"/>
                  <a:gd name="connsiteX3" fmla="*/ 320528 w 665968"/>
                  <a:gd name="connsiteY3" fmla="*/ 0 h 2669359"/>
                  <a:gd name="connsiteX4" fmla="*/ 488168 w 665968"/>
                  <a:gd name="connsiteY4" fmla="*/ 167640 h 2669359"/>
                  <a:gd name="connsiteX5" fmla="*/ 533888 w 665968"/>
                  <a:gd name="connsiteY5" fmla="*/ 355600 h 2669359"/>
                  <a:gd name="connsiteX6" fmla="*/ 574528 w 665968"/>
                  <a:gd name="connsiteY6" fmla="*/ 614680 h 2669359"/>
                  <a:gd name="connsiteX7" fmla="*/ 538968 w 665968"/>
                  <a:gd name="connsiteY7" fmla="*/ 716280 h 2669359"/>
                  <a:gd name="connsiteX8" fmla="*/ 645648 w 665968"/>
                  <a:gd name="connsiteY8" fmla="*/ 787400 h 2669359"/>
                  <a:gd name="connsiteX9" fmla="*/ 655808 w 665968"/>
                  <a:gd name="connsiteY9" fmla="*/ 1391920 h 2669359"/>
                  <a:gd name="connsiteX10" fmla="*/ 655808 w 665968"/>
                  <a:gd name="connsiteY10" fmla="*/ 1569720 h 2669359"/>
                  <a:gd name="connsiteX11" fmla="*/ 665968 w 665968"/>
                  <a:gd name="connsiteY11" fmla="*/ 2514600 h 2669359"/>
                  <a:gd name="connsiteX12" fmla="*/ 452608 w 665968"/>
                  <a:gd name="connsiteY12" fmla="*/ 2656840 h 2669359"/>
                  <a:gd name="connsiteX13" fmla="*/ 320528 w 665968"/>
                  <a:gd name="connsiteY13" fmla="*/ 2661920 h 2669359"/>
                  <a:gd name="connsiteX14" fmla="*/ 163048 w 665968"/>
                  <a:gd name="connsiteY14" fmla="*/ 2580640 h 2669359"/>
                  <a:gd name="connsiteX15" fmla="*/ 117328 w 665968"/>
                  <a:gd name="connsiteY15" fmla="*/ 2509520 h 2669359"/>
                  <a:gd name="connsiteX16" fmla="*/ 102088 w 665968"/>
                  <a:gd name="connsiteY16" fmla="*/ 1163320 h 2669359"/>
                  <a:gd name="connsiteX17" fmla="*/ 244328 w 665968"/>
                  <a:gd name="connsiteY17" fmla="*/ 1163320 h 2669359"/>
                  <a:gd name="connsiteX18" fmla="*/ 229088 w 665968"/>
                  <a:gd name="connsiteY18" fmla="*/ 955040 h 2669359"/>
                  <a:gd name="connsiteX19" fmla="*/ 117328 w 665968"/>
                  <a:gd name="connsiteY19" fmla="*/ 873760 h 2669359"/>
                  <a:gd name="connsiteX20" fmla="*/ 66528 w 665968"/>
                  <a:gd name="connsiteY20" fmla="*/ 772160 h 2669359"/>
                  <a:gd name="connsiteX21" fmla="*/ 56368 w 665968"/>
                  <a:gd name="connsiteY21" fmla="*/ 599440 h 2669359"/>
                  <a:gd name="connsiteX22" fmla="*/ 488 w 665968"/>
                  <a:gd name="connsiteY22" fmla="*/ 441960 h 266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65968" h="2669359">
                    <a:moveTo>
                      <a:pt x="488" y="441960"/>
                    </a:moveTo>
                    <a:cubicBezTo>
                      <a:pt x="2181" y="342053"/>
                      <a:pt x="-1205" y="231987"/>
                      <a:pt x="488" y="132080"/>
                    </a:cubicBezTo>
                    <a:lnTo>
                      <a:pt x="112248" y="5080"/>
                    </a:lnTo>
                    <a:lnTo>
                      <a:pt x="320528" y="0"/>
                    </a:lnTo>
                    <a:cubicBezTo>
                      <a:pt x="422128" y="35560"/>
                      <a:pt x="417048" y="91440"/>
                      <a:pt x="488168" y="167640"/>
                    </a:cubicBezTo>
                    <a:lnTo>
                      <a:pt x="533888" y="355600"/>
                    </a:lnTo>
                    <a:lnTo>
                      <a:pt x="574528" y="614680"/>
                    </a:lnTo>
                    <a:lnTo>
                      <a:pt x="538968" y="716280"/>
                    </a:lnTo>
                    <a:lnTo>
                      <a:pt x="645648" y="787400"/>
                    </a:lnTo>
                    <a:lnTo>
                      <a:pt x="655808" y="1391920"/>
                    </a:lnTo>
                    <a:lnTo>
                      <a:pt x="655808" y="1569720"/>
                    </a:lnTo>
                    <a:lnTo>
                      <a:pt x="665968" y="2514600"/>
                    </a:lnTo>
                    <a:cubicBezTo>
                      <a:pt x="594848" y="2562013"/>
                      <a:pt x="544048" y="2634827"/>
                      <a:pt x="452608" y="2656840"/>
                    </a:cubicBezTo>
                    <a:cubicBezTo>
                      <a:pt x="408581" y="2658533"/>
                      <a:pt x="359475" y="2680547"/>
                      <a:pt x="320528" y="2661920"/>
                    </a:cubicBezTo>
                    <a:cubicBezTo>
                      <a:pt x="257875" y="2660227"/>
                      <a:pt x="215541" y="2607733"/>
                      <a:pt x="163048" y="2580640"/>
                    </a:cubicBezTo>
                    <a:lnTo>
                      <a:pt x="117328" y="2509520"/>
                    </a:lnTo>
                    <a:lnTo>
                      <a:pt x="102088" y="1163320"/>
                    </a:lnTo>
                    <a:lnTo>
                      <a:pt x="244328" y="1163320"/>
                    </a:lnTo>
                    <a:lnTo>
                      <a:pt x="229088" y="955040"/>
                    </a:lnTo>
                    <a:cubicBezTo>
                      <a:pt x="191835" y="943187"/>
                      <a:pt x="154581" y="916093"/>
                      <a:pt x="117328" y="873760"/>
                    </a:cubicBezTo>
                    <a:cubicBezTo>
                      <a:pt x="100395" y="839893"/>
                      <a:pt x="52981" y="821267"/>
                      <a:pt x="66528" y="772160"/>
                    </a:cubicBezTo>
                    <a:lnTo>
                      <a:pt x="56368" y="599440"/>
                    </a:lnTo>
                    <a:lnTo>
                      <a:pt x="488" y="44196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Oval 67">
                <a:extLst>
                  <a:ext uri="{FF2B5EF4-FFF2-40B4-BE49-F238E27FC236}">
                    <a16:creationId xmlns:a16="http://schemas.microsoft.com/office/drawing/2014/main" id="{206766AB-9CBF-45BC-B55B-24ADBAD463E2}"/>
                  </a:ext>
                </a:extLst>
              </p:cNvPr>
              <p:cNvSpPr/>
              <p:nvPr/>
            </p:nvSpPr>
            <p:spPr>
              <a:xfrm>
                <a:off x="4337752" y="2163838"/>
                <a:ext cx="340360" cy="350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Freeform: Shape 68">
                <a:extLst>
                  <a:ext uri="{FF2B5EF4-FFF2-40B4-BE49-F238E27FC236}">
                    <a16:creationId xmlns:a16="http://schemas.microsoft.com/office/drawing/2014/main" id="{892B5264-0828-49B4-8C80-83F04508C368}"/>
                  </a:ext>
                </a:extLst>
              </p:cNvPr>
              <p:cNvSpPr/>
              <p:nvPr/>
            </p:nvSpPr>
            <p:spPr>
              <a:xfrm>
                <a:off x="4678680" y="3073400"/>
                <a:ext cx="86360" cy="208280"/>
              </a:xfrm>
              <a:custGeom>
                <a:avLst/>
                <a:gdLst>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Lst>
                <a:ahLst/>
                <a:cxnLst>
                  <a:cxn ang="0">
                    <a:pos x="connsiteX0" y="connsiteY0"/>
                  </a:cxn>
                  <a:cxn ang="0">
                    <a:pos x="connsiteX1" y="connsiteY1"/>
                  </a:cxn>
                  <a:cxn ang="0">
                    <a:pos x="connsiteX2" y="connsiteY2"/>
                  </a:cxn>
                  <a:cxn ang="0">
                    <a:pos x="connsiteX3" y="connsiteY3"/>
                  </a:cxn>
                </a:cxnLst>
                <a:rect l="l" t="t" r="r" b="b"/>
                <a:pathLst>
                  <a:path w="86360" h="208280">
                    <a:moveTo>
                      <a:pt x="0" y="0"/>
                    </a:moveTo>
                    <a:lnTo>
                      <a:pt x="0" y="208280"/>
                    </a:lnTo>
                    <a:cubicBezTo>
                      <a:pt x="38947" y="181187"/>
                      <a:pt x="57573" y="143933"/>
                      <a:pt x="86360" y="111760"/>
                    </a:cubicBezTo>
                    <a:cubicBezTo>
                      <a:pt x="57573" y="74507"/>
                      <a:pt x="79587" y="22013"/>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0" name="Freeform: Shape 69">
                <a:extLst>
                  <a:ext uri="{FF2B5EF4-FFF2-40B4-BE49-F238E27FC236}">
                    <a16:creationId xmlns:a16="http://schemas.microsoft.com/office/drawing/2014/main" id="{1C2907D8-9BAB-45E3-A829-7607E11C76BD}"/>
                  </a:ext>
                </a:extLst>
              </p:cNvPr>
              <p:cNvSpPr/>
              <p:nvPr/>
            </p:nvSpPr>
            <p:spPr>
              <a:xfrm>
                <a:off x="4292600" y="3500120"/>
                <a:ext cx="843280" cy="518160"/>
              </a:xfrm>
              <a:custGeom>
                <a:avLst/>
                <a:gdLst>
                  <a:gd name="connsiteX0" fmla="*/ 5080 w 843280"/>
                  <a:gd name="connsiteY0" fmla="*/ 0 h 518160"/>
                  <a:gd name="connsiteX1" fmla="*/ 330200 w 843280"/>
                  <a:gd name="connsiteY1" fmla="*/ 81280 h 518160"/>
                  <a:gd name="connsiteX2" fmla="*/ 599440 w 843280"/>
                  <a:gd name="connsiteY2" fmla="*/ 147320 h 518160"/>
                  <a:gd name="connsiteX3" fmla="*/ 838200 w 843280"/>
                  <a:gd name="connsiteY3" fmla="*/ 284480 h 518160"/>
                  <a:gd name="connsiteX4" fmla="*/ 843280 w 843280"/>
                  <a:gd name="connsiteY4" fmla="*/ 467360 h 518160"/>
                  <a:gd name="connsiteX5" fmla="*/ 756920 w 843280"/>
                  <a:gd name="connsiteY5" fmla="*/ 518160 h 518160"/>
                  <a:gd name="connsiteX6" fmla="*/ 604520 w 843280"/>
                  <a:gd name="connsiteY6" fmla="*/ 487680 h 518160"/>
                  <a:gd name="connsiteX7" fmla="*/ 304800 w 843280"/>
                  <a:gd name="connsiteY7" fmla="*/ 426720 h 518160"/>
                  <a:gd name="connsiteX8" fmla="*/ 0 w 843280"/>
                  <a:gd name="connsiteY8" fmla="*/ 360680 h 518160"/>
                  <a:gd name="connsiteX9" fmla="*/ 5080 w 843280"/>
                  <a:gd name="connsiteY9" fmla="*/ 0 h 5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280" h="518160">
                    <a:moveTo>
                      <a:pt x="5080" y="0"/>
                    </a:moveTo>
                    <a:lnTo>
                      <a:pt x="330200" y="81280"/>
                    </a:lnTo>
                    <a:lnTo>
                      <a:pt x="599440" y="147320"/>
                    </a:lnTo>
                    <a:lnTo>
                      <a:pt x="838200" y="284480"/>
                    </a:lnTo>
                    <a:lnTo>
                      <a:pt x="843280" y="467360"/>
                    </a:lnTo>
                    <a:lnTo>
                      <a:pt x="756920" y="518160"/>
                    </a:lnTo>
                    <a:lnTo>
                      <a:pt x="604520" y="487680"/>
                    </a:lnTo>
                    <a:lnTo>
                      <a:pt x="304800" y="426720"/>
                    </a:lnTo>
                    <a:lnTo>
                      <a:pt x="0" y="360680"/>
                    </a:lnTo>
                    <a:cubicBezTo>
                      <a:pt x="1693" y="240453"/>
                      <a:pt x="3387" y="120227"/>
                      <a:pt x="508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1" name="Freeform: Shape 70">
                <a:extLst>
                  <a:ext uri="{FF2B5EF4-FFF2-40B4-BE49-F238E27FC236}">
                    <a16:creationId xmlns:a16="http://schemas.microsoft.com/office/drawing/2014/main" id="{74C402D7-10FB-419F-868A-8193F516B645}"/>
                  </a:ext>
                </a:extLst>
              </p:cNvPr>
              <p:cNvSpPr/>
              <p:nvPr/>
            </p:nvSpPr>
            <p:spPr>
              <a:xfrm>
                <a:off x="4231640" y="3901440"/>
                <a:ext cx="985520" cy="421640"/>
              </a:xfrm>
              <a:custGeom>
                <a:avLst/>
                <a:gdLst>
                  <a:gd name="connsiteX0" fmla="*/ 20320 w 985520"/>
                  <a:gd name="connsiteY0" fmla="*/ 0 h 421640"/>
                  <a:gd name="connsiteX1" fmla="*/ 518160 w 985520"/>
                  <a:gd name="connsiteY1" fmla="*/ 81280 h 421640"/>
                  <a:gd name="connsiteX2" fmla="*/ 889000 w 985520"/>
                  <a:gd name="connsiteY2" fmla="*/ 198120 h 421640"/>
                  <a:gd name="connsiteX3" fmla="*/ 975360 w 985520"/>
                  <a:gd name="connsiteY3" fmla="*/ 243840 h 421640"/>
                  <a:gd name="connsiteX4" fmla="*/ 985520 w 985520"/>
                  <a:gd name="connsiteY4" fmla="*/ 386080 h 421640"/>
                  <a:gd name="connsiteX5" fmla="*/ 919480 w 985520"/>
                  <a:gd name="connsiteY5" fmla="*/ 421640 h 421640"/>
                  <a:gd name="connsiteX6" fmla="*/ 746760 w 985520"/>
                  <a:gd name="connsiteY6" fmla="*/ 421640 h 421640"/>
                  <a:gd name="connsiteX7" fmla="*/ 538480 w 985520"/>
                  <a:gd name="connsiteY7" fmla="*/ 375920 h 421640"/>
                  <a:gd name="connsiteX8" fmla="*/ 137160 w 985520"/>
                  <a:gd name="connsiteY8" fmla="*/ 330200 h 421640"/>
                  <a:gd name="connsiteX9" fmla="*/ 0 w 985520"/>
                  <a:gd name="connsiteY9" fmla="*/ 294640 h 421640"/>
                  <a:gd name="connsiteX10" fmla="*/ 20320 w 985520"/>
                  <a:gd name="connsiteY10" fmla="*/ 0 h 42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5520" h="421640">
                    <a:moveTo>
                      <a:pt x="20320" y="0"/>
                    </a:moveTo>
                    <a:lnTo>
                      <a:pt x="518160" y="81280"/>
                    </a:lnTo>
                    <a:lnTo>
                      <a:pt x="889000" y="198120"/>
                    </a:lnTo>
                    <a:lnTo>
                      <a:pt x="975360" y="243840"/>
                    </a:lnTo>
                    <a:lnTo>
                      <a:pt x="985520" y="386080"/>
                    </a:lnTo>
                    <a:lnTo>
                      <a:pt x="919480" y="421640"/>
                    </a:lnTo>
                    <a:lnTo>
                      <a:pt x="746760" y="421640"/>
                    </a:lnTo>
                    <a:lnTo>
                      <a:pt x="538480" y="375920"/>
                    </a:lnTo>
                    <a:lnTo>
                      <a:pt x="137160" y="330200"/>
                    </a:lnTo>
                    <a:lnTo>
                      <a:pt x="0" y="294640"/>
                    </a:lnTo>
                    <a:lnTo>
                      <a:pt x="203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2" name="Freeform: Shape 71">
                <a:extLst>
                  <a:ext uri="{FF2B5EF4-FFF2-40B4-BE49-F238E27FC236}">
                    <a16:creationId xmlns:a16="http://schemas.microsoft.com/office/drawing/2014/main" id="{0D264773-8D03-4911-B127-8153DCDE99F7}"/>
                  </a:ext>
                </a:extLst>
              </p:cNvPr>
              <p:cNvSpPr/>
              <p:nvPr/>
            </p:nvSpPr>
            <p:spPr>
              <a:xfrm>
                <a:off x="4246880" y="4282440"/>
                <a:ext cx="543560" cy="218440"/>
              </a:xfrm>
              <a:custGeom>
                <a:avLst/>
                <a:gdLst>
                  <a:gd name="connsiteX0" fmla="*/ 0 w 543560"/>
                  <a:gd name="connsiteY0" fmla="*/ 0 h 218440"/>
                  <a:gd name="connsiteX1" fmla="*/ 314960 w 543560"/>
                  <a:gd name="connsiteY1" fmla="*/ 5080 h 218440"/>
                  <a:gd name="connsiteX2" fmla="*/ 533400 w 543560"/>
                  <a:gd name="connsiteY2" fmla="*/ 60960 h 218440"/>
                  <a:gd name="connsiteX3" fmla="*/ 543560 w 543560"/>
                  <a:gd name="connsiteY3" fmla="*/ 177800 h 218440"/>
                  <a:gd name="connsiteX4" fmla="*/ 436880 w 543560"/>
                  <a:gd name="connsiteY4" fmla="*/ 218440 h 218440"/>
                  <a:gd name="connsiteX5" fmla="*/ 66040 w 543560"/>
                  <a:gd name="connsiteY5" fmla="*/ 208280 h 218440"/>
                  <a:gd name="connsiteX6" fmla="*/ 0 w 543560"/>
                  <a:gd name="connsiteY6" fmla="*/ 0 h 21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560" h="218440">
                    <a:moveTo>
                      <a:pt x="0" y="0"/>
                    </a:moveTo>
                    <a:lnTo>
                      <a:pt x="314960" y="5080"/>
                    </a:lnTo>
                    <a:lnTo>
                      <a:pt x="533400" y="60960"/>
                    </a:lnTo>
                    <a:lnTo>
                      <a:pt x="543560" y="177800"/>
                    </a:lnTo>
                    <a:lnTo>
                      <a:pt x="436880" y="218440"/>
                    </a:lnTo>
                    <a:lnTo>
                      <a:pt x="66040" y="2082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grpSp>
        <p:nvGrpSpPr>
          <p:cNvPr id="75" name="Group 74">
            <a:extLst>
              <a:ext uri="{FF2B5EF4-FFF2-40B4-BE49-F238E27FC236}">
                <a16:creationId xmlns:a16="http://schemas.microsoft.com/office/drawing/2014/main" id="{6964FF67-3621-4D3B-966B-FAD70F10CCC6}"/>
              </a:ext>
            </a:extLst>
          </p:cNvPr>
          <p:cNvGrpSpPr/>
          <p:nvPr/>
        </p:nvGrpSpPr>
        <p:grpSpPr>
          <a:xfrm>
            <a:off x="9470817" y="-1818405"/>
            <a:ext cx="2092280" cy="1621173"/>
            <a:chOff x="8370956" y="356436"/>
            <a:chExt cx="2942643" cy="1631849"/>
          </a:xfrm>
        </p:grpSpPr>
        <p:sp>
          <p:nvSpPr>
            <p:cNvPr id="76" name="Freeform: Shape 75">
              <a:extLst>
                <a:ext uri="{FF2B5EF4-FFF2-40B4-BE49-F238E27FC236}">
                  <a16:creationId xmlns:a16="http://schemas.microsoft.com/office/drawing/2014/main" id="{AE957F45-9FD0-40D7-820C-7ED6A7FBF899}"/>
                </a:ext>
              </a:extLst>
            </p:cNvPr>
            <p:cNvSpPr/>
            <p:nvPr/>
          </p:nvSpPr>
          <p:spPr>
            <a:xfrm>
              <a:off x="9718158" y="356436"/>
              <a:ext cx="182880" cy="1625600"/>
            </a:xfrm>
            <a:custGeom>
              <a:avLst/>
              <a:gdLst>
                <a:gd name="connsiteX0" fmla="*/ 0 w 182880"/>
                <a:gd name="connsiteY0" fmla="*/ 50800 h 1625600"/>
                <a:gd name="connsiteX1" fmla="*/ 0 w 182880"/>
                <a:gd name="connsiteY1" fmla="*/ 50800 h 1625600"/>
                <a:gd name="connsiteX2" fmla="*/ 60960 w 182880"/>
                <a:gd name="connsiteY2" fmla="*/ 1625600 h 1625600"/>
                <a:gd name="connsiteX3" fmla="*/ 182880 w 182880"/>
                <a:gd name="connsiteY3" fmla="*/ 1625600 h 1625600"/>
                <a:gd name="connsiteX4" fmla="*/ 111760 w 182880"/>
                <a:gd name="connsiteY4" fmla="*/ 0 h 1625600"/>
                <a:gd name="connsiteX5" fmla="*/ 0 w 182880"/>
                <a:gd name="connsiteY5" fmla="*/ 5080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 h="1625600">
                  <a:moveTo>
                    <a:pt x="0" y="50800"/>
                  </a:moveTo>
                  <a:lnTo>
                    <a:pt x="0" y="50800"/>
                  </a:lnTo>
                  <a:lnTo>
                    <a:pt x="60960" y="1625600"/>
                  </a:lnTo>
                  <a:lnTo>
                    <a:pt x="182880" y="1625600"/>
                  </a:lnTo>
                  <a:lnTo>
                    <a:pt x="111760" y="0"/>
                  </a:lnTo>
                  <a:lnTo>
                    <a:pt x="0" y="50800"/>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Rectangle 76">
              <a:extLst>
                <a:ext uri="{FF2B5EF4-FFF2-40B4-BE49-F238E27FC236}">
                  <a16:creationId xmlns:a16="http://schemas.microsoft.com/office/drawing/2014/main" id="{2516FFD4-813E-4FB4-A36C-40AFA4163A91}"/>
                </a:ext>
              </a:extLst>
            </p:cNvPr>
            <p:cNvSpPr/>
            <p:nvPr/>
          </p:nvSpPr>
          <p:spPr>
            <a:xfrm rot="305728">
              <a:off x="8370956" y="1852447"/>
              <a:ext cx="2942643" cy="135838"/>
            </a:xfrm>
            <a:prstGeom prst="rect">
              <a:avLst/>
            </a:pr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379962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FEBC51C-DA1E-46A9-A948-D7BC87F27E03}"/>
              </a:ext>
            </a:extLst>
          </p:cNvPr>
          <p:cNvSpPr/>
          <p:nvPr/>
        </p:nvSpPr>
        <p:spPr>
          <a:xfrm>
            <a:off x="0" y="-5318"/>
            <a:ext cx="12192000" cy="6858000"/>
          </a:xfrm>
          <a:prstGeom prst="rect">
            <a:avLst/>
          </a:prstGeom>
          <a:solidFill>
            <a:srgbClr val="16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0" name="Group 19">
            <a:extLst>
              <a:ext uri="{FF2B5EF4-FFF2-40B4-BE49-F238E27FC236}">
                <a16:creationId xmlns:a16="http://schemas.microsoft.com/office/drawing/2014/main" id="{4A7EEA4E-4467-4430-B59F-150AF2400E2F}"/>
              </a:ext>
            </a:extLst>
          </p:cNvPr>
          <p:cNvGrpSpPr/>
          <p:nvPr/>
        </p:nvGrpSpPr>
        <p:grpSpPr>
          <a:xfrm>
            <a:off x="10803848" y="1277787"/>
            <a:ext cx="1144017" cy="1982204"/>
            <a:chOff x="4724400" y="0"/>
            <a:chExt cx="2566416" cy="4415121"/>
          </a:xfrm>
        </p:grpSpPr>
        <p:cxnSp>
          <p:nvCxnSpPr>
            <p:cNvPr id="11" name="Straight Connector 10">
              <a:extLst>
                <a:ext uri="{FF2B5EF4-FFF2-40B4-BE49-F238E27FC236}">
                  <a16:creationId xmlns:a16="http://schemas.microsoft.com/office/drawing/2014/main" id="{9C2BF997-EFE9-4D2E-AE8C-1132492E99CE}"/>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57F93-210F-4976-8363-ABB7BFE25D0A}"/>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5AD099-D106-4AA8-BAC8-7400F03A96E2}"/>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03E56A76-2D2A-4277-8A88-A526EC1CD30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70262BD0-7E9A-4903-9BD6-97583319CA74}"/>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4" name="Group 33">
            <a:extLst>
              <a:ext uri="{FF2B5EF4-FFF2-40B4-BE49-F238E27FC236}">
                <a16:creationId xmlns:a16="http://schemas.microsoft.com/office/drawing/2014/main" id="{7B77E4E7-BBDC-4C10-AB51-BD758385D785}"/>
              </a:ext>
            </a:extLst>
          </p:cNvPr>
          <p:cNvGrpSpPr/>
          <p:nvPr/>
        </p:nvGrpSpPr>
        <p:grpSpPr>
          <a:xfrm flipH="1">
            <a:off x="9312878" y="1138394"/>
            <a:ext cx="1246835" cy="2185148"/>
            <a:chOff x="226141" y="0"/>
            <a:chExt cx="3610363" cy="6338484"/>
          </a:xfrm>
        </p:grpSpPr>
        <p:grpSp>
          <p:nvGrpSpPr>
            <p:cNvPr id="23" name="Group 22">
              <a:extLst>
                <a:ext uri="{FF2B5EF4-FFF2-40B4-BE49-F238E27FC236}">
                  <a16:creationId xmlns:a16="http://schemas.microsoft.com/office/drawing/2014/main" id="{72FC974C-ACED-4A65-9E1C-66B6A3C7DCFE}"/>
                </a:ext>
              </a:extLst>
            </p:cNvPr>
            <p:cNvGrpSpPr/>
            <p:nvPr/>
          </p:nvGrpSpPr>
          <p:grpSpPr>
            <a:xfrm>
              <a:off x="226141" y="0"/>
              <a:ext cx="3610363" cy="6338484"/>
              <a:chOff x="4724400" y="0"/>
              <a:chExt cx="2566416" cy="4415121"/>
            </a:xfrm>
          </p:grpSpPr>
          <p:cxnSp>
            <p:nvCxnSpPr>
              <p:cNvPr id="24" name="Straight Connector 23">
                <a:extLst>
                  <a:ext uri="{FF2B5EF4-FFF2-40B4-BE49-F238E27FC236}">
                    <a16:creationId xmlns:a16="http://schemas.microsoft.com/office/drawing/2014/main" id="{C5A8EE62-C0A1-4213-9E0F-010FB4FBAC4F}"/>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C8B5B3-18D2-48C4-A2CE-0802E4534F89}"/>
                  </a:ext>
                </a:extLst>
              </p:cNvPr>
              <p:cNvCxnSpPr>
                <a:cxnSpLocks/>
                <a:stCxn id="2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2C8F02-FF75-43D2-8C60-821BDF1D4F26}"/>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E94C4249-70C3-44A6-A68C-BF8B0B1B078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FB1978D2-6FBA-41E4-BBEA-D4CB985FEE7A}"/>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616E0623-3831-470F-85DC-D546DE5046C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18C629C-D966-4305-B7AE-83DF1810032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5CC194EF-172E-4133-8670-29B1F77FEEF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40" name="TextBox 39">
            <a:extLst>
              <a:ext uri="{FF2B5EF4-FFF2-40B4-BE49-F238E27FC236}">
                <a16:creationId xmlns:a16="http://schemas.microsoft.com/office/drawing/2014/main" id="{BBB35AEC-F394-482C-9511-4F1C465C3A08}"/>
              </a:ext>
            </a:extLst>
          </p:cNvPr>
          <p:cNvSpPr txBox="1"/>
          <p:nvPr/>
        </p:nvSpPr>
        <p:spPr>
          <a:xfrm>
            <a:off x="237966" y="307244"/>
            <a:ext cx="6077751" cy="769441"/>
          </a:xfrm>
          <a:prstGeom prst="rect">
            <a:avLst/>
          </a:prstGeom>
          <a:noFill/>
        </p:spPr>
        <p:txBody>
          <a:bodyPr wrap="square" rtlCol="0">
            <a:spAutoFit/>
          </a:bodyPr>
          <a:lstStyle/>
          <a:p>
            <a:pPr algn="ctr"/>
            <a:r>
              <a:rPr lang="en-US" sz="4400" b="1">
                <a:solidFill>
                  <a:srgbClr val="E7D2B5"/>
                </a:solidFill>
              </a:rPr>
              <a:t>YÊU CẦU CHỨC NĂNG</a:t>
            </a:r>
            <a:endParaRPr lang="vi-VN" sz="4400" b="1">
              <a:solidFill>
                <a:srgbClr val="E7D2B5"/>
              </a:solidFill>
            </a:endParaRPr>
          </a:p>
        </p:txBody>
      </p:sp>
      <p:grpSp>
        <p:nvGrpSpPr>
          <p:cNvPr id="58" name="Group 57">
            <a:extLst>
              <a:ext uri="{FF2B5EF4-FFF2-40B4-BE49-F238E27FC236}">
                <a16:creationId xmlns:a16="http://schemas.microsoft.com/office/drawing/2014/main" id="{F07DAF86-60E6-44E3-853C-3D7ADAA5EEC0}"/>
              </a:ext>
            </a:extLst>
          </p:cNvPr>
          <p:cNvGrpSpPr/>
          <p:nvPr/>
        </p:nvGrpSpPr>
        <p:grpSpPr>
          <a:xfrm>
            <a:off x="131854" y="2734732"/>
            <a:ext cx="2166793" cy="4093600"/>
            <a:chOff x="4231640" y="1798320"/>
            <a:chExt cx="2508347" cy="4692698"/>
          </a:xfrm>
        </p:grpSpPr>
        <p:sp>
          <p:nvSpPr>
            <p:cNvPr id="52" name="Freeform: Shape 51">
              <a:extLst>
                <a:ext uri="{FF2B5EF4-FFF2-40B4-BE49-F238E27FC236}">
                  <a16:creationId xmlns:a16="http://schemas.microsoft.com/office/drawing/2014/main" id="{85EC7BF4-00CA-4D03-8267-24D42B80E9EF}"/>
                </a:ext>
              </a:extLst>
            </p:cNvPr>
            <p:cNvSpPr/>
            <p:nvPr/>
          </p:nvSpPr>
          <p:spPr>
            <a:xfrm>
              <a:off x="5071110" y="1798320"/>
              <a:ext cx="887730" cy="1158240"/>
            </a:xfrm>
            <a:custGeom>
              <a:avLst/>
              <a:gdLst>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7730" h="1158240">
                  <a:moveTo>
                    <a:pt x="0" y="320040"/>
                  </a:moveTo>
                  <a:lnTo>
                    <a:pt x="3810" y="232410"/>
                  </a:lnTo>
                  <a:lnTo>
                    <a:pt x="34290" y="224790"/>
                  </a:lnTo>
                  <a:lnTo>
                    <a:pt x="121920" y="358140"/>
                  </a:lnTo>
                  <a:lnTo>
                    <a:pt x="114300" y="198120"/>
                  </a:lnTo>
                  <a:lnTo>
                    <a:pt x="148590" y="163830"/>
                  </a:lnTo>
                  <a:lnTo>
                    <a:pt x="217170" y="220980"/>
                  </a:lnTo>
                  <a:lnTo>
                    <a:pt x="281940" y="274320"/>
                  </a:lnTo>
                  <a:lnTo>
                    <a:pt x="426720" y="259080"/>
                  </a:lnTo>
                  <a:lnTo>
                    <a:pt x="567690" y="179070"/>
                  </a:lnTo>
                  <a:lnTo>
                    <a:pt x="621030" y="30480"/>
                  </a:lnTo>
                  <a:lnTo>
                    <a:pt x="681990" y="0"/>
                  </a:lnTo>
                  <a:lnTo>
                    <a:pt x="731520" y="0"/>
                  </a:lnTo>
                  <a:lnTo>
                    <a:pt x="739140" y="293370"/>
                  </a:lnTo>
                  <a:lnTo>
                    <a:pt x="834390" y="361950"/>
                  </a:lnTo>
                  <a:lnTo>
                    <a:pt x="800100" y="411480"/>
                  </a:lnTo>
                  <a:lnTo>
                    <a:pt x="720090" y="384810"/>
                  </a:lnTo>
                  <a:lnTo>
                    <a:pt x="621030" y="430530"/>
                  </a:lnTo>
                  <a:lnTo>
                    <a:pt x="598170" y="487680"/>
                  </a:lnTo>
                  <a:lnTo>
                    <a:pt x="739140" y="518160"/>
                  </a:lnTo>
                  <a:lnTo>
                    <a:pt x="762000" y="567690"/>
                  </a:lnTo>
                  <a:lnTo>
                    <a:pt x="807720" y="609600"/>
                  </a:lnTo>
                  <a:lnTo>
                    <a:pt x="769620" y="632460"/>
                  </a:lnTo>
                  <a:lnTo>
                    <a:pt x="701040" y="624840"/>
                  </a:lnTo>
                  <a:lnTo>
                    <a:pt x="556260" y="762000"/>
                  </a:lnTo>
                  <a:lnTo>
                    <a:pt x="758190" y="723900"/>
                  </a:lnTo>
                  <a:lnTo>
                    <a:pt x="887730" y="784860"/>
                  </a:lnTo>
                  <a:lnTo>
                    <a:pt x="693420" y="826770"/>
                  </a:lnTo>
                  <a:lnTo>
                    <a:pt x="662940" y="899160"/>
                  </a:lnTo>
                  <a:cubicBezTo>
                    <a:pt x="707390" y="904240"/>
                    <a:pt x="751840" y="890270"/>
                    <a:pt x="796290" y="914400"/>
                  </a:cubicBezTo>
                  <a:lnTo>
                    <a:pt x="838200" y="1135380"/>
                  </a:lnTo>
                  <a:lnTo>
                    <a:pt x="769620" y="1158240"/>
                  </a:lnTo>
                  <a:cubicBezTo>
                    <a:pt x="629920" y="1069340"/>
                    <a:pt x="528320" y="1022350"/>
                    <a:pt x="392430" y="960120"/>
                  </a:cubicBezTo>
                  <a:lnTo>
                    <a:pt x="224790" y="758190"/>
                  </a:lnTo>
                  <a:lnTo>
                    <a:pt x="190500" y="758190"/>
                  </a:lnTo>
                  <a:lnTo>
                    <a:pt x="53340" y="579120"/>
                  </a:lnTo>
                  <a:lnTo>
                    <a:pt x="0" y="320040"/>
                  </a:ln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7" name="Group 56">
              <a:extLst>
                <a:ext uri="{FF2B5EF4-FFF2-40B4-BE49-F238E27FC236}">
                  <a16:creationId xmlns:a16="http://schemas.microsoft.com/office/drawing/2014/main" id="{AEB20D64-4D93-4497-B779-0FE5D7E1BF34}"/>
                </a:ext>
              </a:extLst>
            </p:cNvPr>
            <p:cNvGrpSpPr/>
            <p:nvPr/>
          </p:nvGrpSpPr>
          <p:grpSpPr>
            <a:xfrm>
              <a:off x="5203795" y="2770014"/>
              <a:ext cx="1536192" cy="3721004"/>
              <a:chOff x="6839492" y="2771236"/>
              <a:chExt cx="1536192" cy="3721004"/>
            </a:xfrm>
          </p:grpSpPr>
          <p:sp>
            <p:nvSpPr>
              <p:cNvPr id="54" name="Freeform: Shape 53">
                <a:extLst>
                  <a:ext uri="{FF2B5EF4-FFF2-40B4-BE49-F238E27FC236}">
                    <a16:creationId xmlns:a16="http://schemas.microsoft.com/office/drawing/2014/main" id="{A15214F1-971C-438A-908E-D6924A738D46}"/>
                  </a:ext>
                </a:extLst>
              </p:cNvPr>
              <p:cNvSpPr/>
              <p:nvPr/>
            </p:nvSpPr>
            <p:spPr>
              <a:xfrm>
                <a:off x="6839492" y="2771236"/>
                <a:ext cx="1536192" cy="3718560"/>
              </a:xfrm>
              <a:custGeom>
                <a:avLst/>
                <a:gdLst>
                  <a:gd name="connsiteX0" fmla="*/ 262128 w 1536192"/>
                  <a:gd name="connsiteY0" fmla="*/ 0 h 3718560"/>
                  <a:gd name="connsiteX1" fmla="*/ 304800 w 1536192"/>
                  <a:gd name="connsiteY1" fmla="*/ 249936 h 3718560"/>
                  <a:gd name="connsiteX2" fmla="*/ 158496 w 1536192"/>
                  <a:gd name="connsiteY2" fmla="*/ 591312 h 3718560"/>
                  <a:gd name="connsiteX3" fmla="*/ 60960 w 1536192"/>
                  <a:gd name="connsiteY3" fmla="*/ 829056 h 3718560"/>
                  <a:gd name="connsiteX4" fmla="*/ 0 w 1536192"/>
                  <a:gd name="connsiteY4" fmla="*/ 1377696 h 3718560"/>
                  <a:gd name="connsiteX5" fmla="*/ 54864 w 1536192"/>
                  <a:gd name="connsiteY5" fmla="*/ 2164080 h 3718560"/>
                  <a:gd name="connsiteX6" fmla="*/ 207264 w 1536192"/>
                  <a:gd name="connsiteY6" fmla="*/ 2840736 h 3718560"/>
                  <a:gd name="connsiteX7" fmla="*/ 457200 w 1536192"/>
                  <a:gd name="connsiteY7" fmla="*/ 3462528 h 3718560"/>
                  <a:gd name="connsiteX8" fmla="*/ 579120 w 1536192"/>
                  <a:gd name="connsiteY8" fmla="*/ 3718560 h 3718560"/>
                  <a:gd name="connsiteX9" fmla="*/ 1042416 w 1536192"/>
                  <a:gd name="connsiteY9" fmla="*/ 3712464 h 3718560"/>
                  <a:gd name="connsiteX10" fmla="*/ 1420368 w 1536192"/>
                  <a:gd name="connsiteY10" fmla="*/ 2499360 h 3718560"/>
                  <a:gd name="connsiteX11" fmla="*/ 1536192 w 1536192"/>
                  <a:gd name="connsiteY11" fmla="*/ 1481328 h 3718560"/>
                  <a:gd name="connsiteX12" fmla="*/ 1536192 w 1536192"/>
                  <a:gd name="connsiteY12" fmla="*/ 481584 h 3718560"/>
                  <a:gd name="connsiteX13" fmla="*/ 1426464 w 1536192"/>
                  <a:gd name="connsiteY13" fmla="*/ 231648 h 3718560"/>
                  <a:gd name="connsiteX14" fmla="*/ 1286256 w 1536192"/>
                  <a:gd name="connsiteY14" fmla="*/ 188976 h 3718560"/>
                  <a:gd name="connsiteX15" fmla="*/ 1341120 w 1536192"/>
                  <a:gd name="connsiteY15" fmla="*/ 371856 h 3718560"/>
                  <a:gd name="connsiteX16" fmla="*/ 1194816 w 1536192"/>
                  <a:gd name="connsiteY16" fmla="*/ 633984 h 3718560"/>
                  <a:gd name="connsiteX17" fmla="*/ 932688 w 1536192"/>
                  <a:gd name="connsiteY17" fmla="*/ 847344 h 3718560"/>
                  <a:gd name="connsiteX18" fmla="*/ 524256 w 1536192"/>
                  <a:gd name="connsiteY18" fmla="*/ 475488 h 3718560"/>
                  <a:gd name="connsiteX19" fmla="*/ 316992 w 1536192"/>
                  <a:gd name="connsiteY19" fmla="*/ 85344 h 3718560"/>
                  <a:gd name="connsiteX20" fmla="*/ 262128 w 1536192"/>
                  <a:gd name="connsiteY20" fmla="*/ 0 h 37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192" h="3718560">
                    <a:moveTo>
                      <a:pt x="262128" y="0"/>
                    </a:moveTo>
                    <a:lnTo>
                      <a:pt x="304800" y="249936"/>
                    </a:lnTo>
                    <a:lnTo>
                      <a:pt x="158496" y="591312"/>
                    </a:lnTo>
                    <a:lnTo>
                      <a:pt x="60960" y="829056"/>
                    </a:lnTo>
                    <a:lnTo>
                      <a:pt x="0" y="1377696"/>
                    </a:lnTo>
                    <a:lnTo>
                      <a:pt x="54864" y="2164080"/>
                    </a:lnTo>
                    <a:lnTo>
                      <a:pt x="207264" y="2840736"/>
                    </a:lnTo>
                    <a:lnTo>
                      <a:pt x="457200" y="3462528"/>
                    </a:lnTo>
                    <a:lnTo>
                      <a:pt x="579120" y="3718560"/>
                    </a:lnTo>
                    <a:lnTo>
                      <a:pt x="1042416" y="3712464"/>
                    </a:lnTo>
                    <a:lnTo>
                      <a:pt x="1420368" y="2499360"/>
                    </a:lnTo>
                    <a:lnTo>
                      <a:pt x="1536192" y="1481328"/>
                    </a:lnTo>
                    <a:lnTo>
                      <a:pt x="1536192" y="481584"/>
                    </a:lnTo>
                    <a:lnTo>
                      <a:pt x="1426464" y="231648"/>
                    </a:lnTo>
                    <a:lnTo>
                      <a:pt x="1286256" y="188976"/>
                    </a:lnTo>
                    <a:lnTo>
                      <a:pt x="1341120" y="371856"/>
                    </a:lnTo>
                    <a:lnTo>
                      <a:pt x="1194816" y="633984"/>
                    </a:lnTo>
                    <a:lnTo>
                      <a:pt x="932688" y="847344"/>
                    </a:lnTo>
                    <a:lnTo>
                      <a:pt x="524256" y="475488"/>
                    </a:lnTo>
                    <a:lnTo>
                      <a:pt x="316992" y="85344"/>
                    </a:lnTo>
                    <a:lnTo>
                      <a:pt x="262128" y="0"/>
                    </a:ln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Freeform: Shape 55">
                <a:extLst>
                  <a:ext uri="{FF2B5EF4-FFF2-40B4-BE49-F238E27FC236}">
                    <a16:creationId xmlns:a16="http://schemas.microsoft.com/office/drawing/2014/main" id="{9200E296-ACFB-48CA-8BAB-6EBDF76E1952}"/>
                  </a:ext>
                </a:extLst>
              </p:cNvPr>
              <p:cNvSpPr/>
              <p:nvPr/>
            </p:nvSpPr>
            <p:spPr>
              <a:xfrm>
                <a:off x="7288544" y="3694176"/>
                <a:ext cx="731520" cy="2798064"/>
              </a:xfrm>
              <a:custGeom>
                <a:avLst/>
                <a:gdLst>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6083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2115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 h="2798064">
                    <a:moveTo>
                      <a:pt x="115824" y="195072"/>
                    </a:moveTo>
                    <a:lnTo>
                      <a:pt x="310896" y="0"/>
                    </a:lnTo>
                    <a:lnTo>
                      <a:pt x="438912" y="12192"/>
                    </a:lnTo>
                    <a:lnTo>
                      <a:pt x="633984" y="201168"/>
                    </a:lnTo>
                    <a:lnTo>
                      <a:pt x="505968" y="548640"/>
                    </a:lnTo>
                    <a:lnTo>
                      <a:pt x="731520" y="2310384"/>
                    </a:lnTo>
                    <a:lnTo>
                      <a:pt x="595122" y="2798064"/>
                    </a:lnTo>
                    <a:lnTo>
                      <a:pt x="121158" y="2785872"/>
                    </a:lnTo>
                    <a:lnTo>
                      <a:pt x="0" y="2505456"/>
                    </a:lnTo>
                    <a:lnTo>
                      <a:pt x="231648" y="512064"/>
                    </a:lnTo>
                    <a:lnTo>
                      <a:pt x="115824" y="195072"/>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1" name="Group 50">
              <a:extLst>
                <a:ext uri="{FF2B5EF4-FFF2-40B4-BE49-F238E27FC236}">
                  <a16:creationId xmlns:a16="http://schemas.microsoft.com/office/drawing/2014/main" id="{59A6DA45-5386-4F18-A99B-2824A87129FB}"/>
                </a:ext>
              </a:extLst>
            </p:cNvPr>
            <p:cNvGrpSpPr/>
            <p:nvPr/>
          </p:nvGrpSpPr>
          <p:grpSpPr>
            <a:xfrm>
              <a:off x="4231640" y="2108200"/>
              <a:ext cx="985520" cy="2669359"/>
              <a:chOff x="4231640" y="2108200"/>
              <a:chExt cx="985520" cy="2669359"/>
            </a:xfrm>
          </p:grpSpPr>
          <p:sp>
            <p:nvSpPr>
              <p:cNvPr id="45" name="Freeform: Shape 44">
                <a:extLst>
                  <a:ext uri="{FF2B5EF4-FFF2-40B4-BE49-F238E27FC236}">
                    <a16:creationId xmlns:a16="http://schemas.microsoft.com/office/drawing/2014/main" id="{CE13401F-1CDF-4A1F-B764-8D6290358F0A}"/>
                  </a:ext>
                </a:extLst>
              </p:cNvPr>
              <p:cNvSpPr/>
              <p:nvPr/>
            </p:nvSpPr>
            <p:spPr>
              <a:xfrm>
                <a:off x="4271792" y="2108200"/>
                <a:ext cx="665968" cy="2669359"/>
              </a:xfrm>
              <a:custGeom>
                <a:avLst/>
                <a:gdLst>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10668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0668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488 w 665968"/>
                  <a:gd name="connsiteY0" fmla="*/ 441960 h 2669359"/>
                  <a:gd name="connsiteX1" fmla="*/ 488 w 665968"/>
                  <a:gd name="connsiteY1" fmla="*/ 132080 h 2669359"/>
                  <a:gd name="connsiteX2" fmla="*/ 112248 w 665968"/>
                  <a:gd name="connsiteY2" fmla="*/ 5080 h 2669359"/>
                  <a:gd name="connsiteX3" fmla="*/ 320528 w 665968"/>
                  <a:gd name="connsiteY3" fmla="*/ 0 h 2669359"/>
                  <a:gd name="connsiteX4" fmla="*/ 488168 w 665968"/>
                  <a:gd name="connsiteY4" fmla="*/ 167640 h 2669359"/>
                  <a:gd name="connsiteX5" fmla="*/ 533888 w 665968"/>
                  <a:gd name="connsiteY5" fmla="*/ 355600 h 2669359"/>
                  <a:gd name="connsiteX6" fmla="*/ 574528 w 665968"/>
                  <a:gd name="connsiteY6" fmla="*/ 614680 h 2669359"/>
                  <a:gd name="connsiteX7" fmla="*/ 538968 w 665968"/>
                  <a:gd name="connsiteY7" fmla="*/ 716280 h 2669359"/>
                  <a:gd name="connsiteX8" fmla="*/ 645648 w 665968"/>
                  <a:gd name="connsiteY8" fmla="*/ 787400 h 2669359"/>
                  <a:gd name="connsiteX9" fmla="*/ 655808 w 665968"/>
                  <a:gd name="connsiteY9" fmla="*/ 1391920 h 2669359"/>
                  <a:gd name="connsiteX10" fmla="*/ 655808 w 665968"/>
                  <a:gd name="connsiteY10" fmla="*/ 1569720 h 2669359"/>
                  <a:gd name="connsiteX11" fmla="*/ 665968 w 665968"/>
                  <a:gd name="connsiteY11" fmla="*/ 2514600 h 2669359"/>
                  <a:gd name="connsiteX12" fmla="*/ 452608 w 665968"/>
                  <a:gd name="connsiteY12" fmla="*/ 2656840 h 2669359"/>
                  <a:gd name="connsiteX13" fmla="*/ 320528 w 665968"/>
                  <a:gd name="connsiteY13" fmla="*/ 2661920 h 2669359"/>
                  <a:gd name="connsiteX14" fmla="*/ 163048 w 665968"/>
                  <a:gd name="connsiteY14" fmla="*/ 2580640 h 2669359"/>
                  <a:gd name="connsiteX15" fmla="*/ 117328 w 665968"/>
                  <a:gd name="connsiteY15" fmla="*/ 2509520 h 2669359"/>
                  <a:gd name="connsiteX16" fmla="*/ 102088 w 665968"/>
                  <a:gd name="connsiteY16" fmla="*/ 1163320 h 2669359"/>
                  <a:gd name="connsiteX17" fmla="*/ 244328 w 665968"/>
                  <a:gd name="connsiteY17" fmla="*/ 1163320 h 2669359"/>
                  <a:gd name="connsiteX18" fmla="*/ 229088 w 665968"/>
                  <a:gd name="connsiteY18" fmla="*/ 955040 h 2669359"/>
                  <a:gd name="connsiteX19" fmla="*/ 117328 w 665968"/>
                  <a:gd name="connsiteY19" fmla="*/ 873760 h 2669359"/>
                  <a:gd name="connsiteX20" fmla="*/ 66528 w 665968"/>
                  <a:gd name="connsiteY20" fmla="*/ 772160 h 2669359"/>
                  <a:gd name="connsiteX21" fmla="*/ 56368 w 665968"/>
                  <a:gd name="connsiteY21" fmla="*/ 599440 h 2669359"/>
                  <a:gd name="connsiteX22" fmla="*/ 488 w 665968"/>
                  <a:gd name="connsiteY22" fmla="*/ 441960 h 266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65968" h="2669359">
                    <a:moveTo>
                      <a:pt x="488" y="441960"/>
                    </a:moveTo>
                    <a:cubicBezTo>
                      <a:pt x="2181" y="342053"/>
                      <a:pt x="-1205" y="231987"/>
                      <a:pt x="488" y="132080"/>
                    </a:cubicBezTo>
                    <a:lnTo>
                      <a:pt x="112248" y="5080"/>
                    </a:lnTo>
                    <a:lnTo>
                      <a:pt x="320528" y="0"/>
                    </a:lnTo>
                    <a:cubicBezTo>
                      <a:pt x="422128" y="35560"/>
                      <a:pt x="417048" y="91440"/>
                      <a:pt x="488168" y="167640"/>
                    </a:cubicBezTo>
                    <a:lnTo>
                      <a:pt x="533888" y="355600"/>
                    </a:lnTo>
                    <a:lnTo>
                      <a:pt x="574528" y="614680"/>
                    </a:lnTo>
                    <a:lnTo>
                      <a:pt x="538968" y="716280"/>
                    </a:lnTo>
                    <a:lnTo>
                      <a:pt x="645648" y="787400"/>
                    </a:lnTo>
                    <a:lnTo>
                      <a:pt x="655808" y="1391920"/>
                    </a:lnTo>
                    <a:lnTo>
                      <a:pt x="655808" y="1569720"/>
                    </a:lnTo>
                    <a:lnTo>
                      <a:pt x="665968" y="2514600"/>
                    </a:lnTo>
                    <a:cubicBezTo>
                      <a:pt x="594848" y="2562013"/>
                      <a:pt x="544048" y="2634827"/>
                      <a:pt x="452608" y="2656840"/>
                    </a:cubicBezTo>
                    <a:cubicBezTo>
                      <a:pt x="408581" y="2658533"/>
                      <a:pt x="359475" y="2680547"/>
                      <a:pt x="320528" y="2661920"/>
                    </a:cubicBezTo>
                    <a:cubicBezTo>
                      <a:pt x="257875" y="2660227"/>
                      <a:pt x="215541" y="2607733"/>
                      <a:pt x="163048" y="2580640"/>
                    </a:cubicBezTo>
                    <a:lnTo>
                      <a:pt x="117328" y="2509520"/>
                    </a:lnTo>
                    <a:lnTo>
                      <a:pt x="102088" y="1163320"/>
                    </a:lnTo>
                    <a:lnTo>
                      <a:pt x="244328" y="1163320"/>
                    </a:lnTo>
                    <a:lnTo>
                      <a:pt x="229088" y="955040"/>
                    </a:lnTo>
                    <a:cubicBezTo>
                      <a:pt x="191835" y="943187"/>
                      <a:pt x="154581" y="916093"/>
                      <a:pt x="117328" y="873760"/>
                    </a:cubicBezTo>
                    <a:cubicBezTo>
                      <a:pt x="100395" y="839893"/>
                      <a:pt x="52981" y="821267"/>
                      <a:pt x="66528" y="772160"/>
                    </a:cubicBezTo>
                    <a:lnTo>
                      <a:pt x="56368" y="599440"/>
                    </a:lnTo>
                    <a:lnTo>
                      <a:pt x="488" y="441960"/>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D92DA2B9-7F6B-46C7-AD3D-CDC23715DA73}"/>
                  </a:ext>
                </a:extLst>
              </p:cNvPr>
              <p:cNvSpPr/>
              <p:nvPr/>
            </p:nvSpPr>
            <p:spPr>
              <a:xfrm>
                <a:off x="4337752" y="2163838"/>
                <a:ext cx="340360" cy="350762"/>
              </a:xfrm>
              <a:prstGeom prst="ellipse">
                <a:avLst/>
              </a:pr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Freeform: Shape 46">
                <a:extLst>
                  <a:ext uri="{FF2B5EF4-FFF2-40B4-BE49-F238E27FC236}">
                    <a16:creationId xmlns:a16="http://schemas.microsoft.com/office/drawing/2014/main" id="{B083343F-D2B4-4A11-BB78-38CF8F1AE7D8}"/>
                  </a:ext>
                </a:extLst>
              </p:cNvPr>
              <p:cNvSpPr/>
              <p:nvPr/>
            </p:nvSpPr>
            <p:spPr>
              <a:xfrm>
                <a:off x="4678680" y="3073400"/>
                <a:ext cx="86360" cy="208280"/>
              </a:xfrm>
              <a:custGeom>
                <a:avLst/>
                <a:gdLst>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Lst>
                <a:ahLst/>
                <a:cxnLst>
                  <a:cxn ang="0">
                    <a:pos x="connsiteX0" y="connsiteY0"/>
                  </a:cxn>
                  <a:cxn ang="0">
                    <a:pos x="connsiteX1" y="connsiteY1"/>
                  </a:cxn>
                  <a:cxn ang="0">
                    <a:pos x="connsiteX2" y="connsiteY2"/>
                  </a:cxn>
                  <a:cxn ang="0">
                    <a:pos x="connsiteX3" y="connsiteY3"/>
                  </a:cxn>
                </a:cxnLst>
                <a:rect l="l" t="t" r="r" b="b"/>
                <a:pathLst>
                  <a:path w="86360" h="208280">
                    <a:moveTo>
                      <a:pt x="0" y="0"/>
                    </a:moveTo>
                    <a:lnTo>
                      <a:pt x="0" y="208280"/>
                    </a:lnTo>
                    <a:cubicBezTo>
                      <a:pt x="38947" y="181187"/>
                      <a:pt x="57573" y="143933"/>
                      <a:pt x="86360" y="111760"/>
                    </a:cubicBezTo>
                    <a:cubicBezTo>
                      <a:pt x="57573" y="74507"/>
                      <a:pt x="79587" y="22013"/>
                      <a:pt x="0" y="0"/>
                    </a:cubicBez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Freeform: Shape 47">
                <a:extLst>
                  <a:ext uri="{FF2B5EF4-FFF2-40B4-BE49-F238E27FC236}">
                    <a16:creationId xmlns:a16="http://schemas.microsoft.com/office/drawing/2014/main" id="{2EFEE902-9CDE-4DC9-9C82-B72D5868213C}"/>
                  </a:ext>
                </a:extLst>
              </p:cNvPr>
              <p:cNvSpPr/>
              <p:nvPr/>
            </p:nvSpPr>
            <p:spPr>
              <a:xfrm>
                <a:off x="4292600" y="3500120"/>
                <a:ext cx="843280" cy="518160"/>
              </a:xfrm>
              <a:custGeom>
                <a:avLst/>
                <a:gdLst>
                  <a:gd name="connsiteX0" fmla="*/ 5080 w 843280"/>
                  <a:gd name="connsiteY0" fmla="*/ 0 h 518160"/>
                  <a:gd name="connsiteX1" fmla="*/ 330200 w 843280"/>
                  <a:gd name="connsiteY1" fmla="*/ 81280 h 518160"/>
                  <a:gd name="connsiteX2" fmla="*/ 599440 w 843280"/>
                  <a:gd name="connsiteY2" fmla="*/ 147320 h 518160"/>
                  <a:gd name="connsiteX3" fmla="*/ 838200 w 843280"/>
                  <a:gd name="connsiteY3" fmla="*/ 284480 h 518160"/>
                  <a:gd name="connsiteX4" fmla="*/ 843280 w 843280"/>
                  <a:gd name="connsiteY4" fmla="*/ 467360 h 518160"/>
                  <a:gd name="connsiteX5" fmla="*/ 756920 w 843280"/>
                  <a:gd name="connsiteY5" fmla="*/ 518160 h 518160"/>
                  <a:gd name="connsiteX6" fmla="*/ 604520 w 843280"/>
                  <a:gd name="connsiteY6" fmla="*/ 487680 h 518160"/>
                  <a:gd name="connsiteX7" fmla="*/ 304800 w 843280"/>
                  <a:gd name="connsiteY7" fmla="*/ 426720 h 518160"/>
                  <a:gd name="connsiteX8" fmla="*/ 0 w 843280"/>
                  <a:gd name="connsiteY8" fmla="*/ 360680 h 518160"/>
                  <a:gd name="connsiteX9" fmla="*/ 5080 w 843280"/>
                  <a:gd name="connsiteY9" fmla="*/ 0 h 5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280" h="518160">
                    <a:moveTo>
                      <a:pt x="5080" y="0"/>
                    </a:moveTo>
                    <a:lnTo>
                      <a:pt x="330200" y="81280"/>
                    </a:lnTo>
                    <a:lnTo>
                      <a:pt x="599440" y="147320"/>
                    </a:lnTo>
                    <a:lnTo>
                      <a:pt x="838200" y="284480"/>
                    </a:lnTo>
                    <a:lnTo>
                      <a:pt x="843280" y="467360"/>
                    </a:lnTo>
                    <a:lnTo>
                      <a:pt x="756920" y="518160"/>
                    </a:lnTo>
                    <a:lnTo>
                      <a:pt x="604520" y="487680"/>
                    </a:lnTo>
                    <a:lnTo>
                      <a:pt x="304800" y="426720"/>
                    </a:lnTo>
                    <a:lnTo>
                      <a:pt x="0" y="360680"/>
                    </a:lnTo>
                    <a:cubicBezTo>
                      <a:pt x="1693" y="240453"/>
                      <a:pt x="3387" y="120227"/>
                      <a:pt x="5080" y="0"/>
                    </a:cubicBez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Freeform: Shape 48">
                <a:extLst>
                  <a:ext uri="{FF2B5EF4-FFF2-40B4-BE49-F238E27FC236}">
                    <a16:creationId xmlns:a16="http://schemas.microsoft.com/office/drawing/2014/main" id="{B3AA99E6-3F55-4FD0-8FAC-8360D9E6F6A4}"/>
                  </a:ext>
                </a:extLst>
              </p:cNvPr>
              <p:cNvSpPr/>
              <p:nvPr/>
            </p:nvSpPr>
            <p:spPr>
              <a:xfrm>
                <a:off x="4231640" y="3901440"/>
                <a:ext cx="985520" cy="421640"/>
              </a:xfrm>
              <a:custGeom>
                <a:avLst/>
                <a:gdLst>
                  <a:gd name="connsiteX0" fmla="*/ 20320 w 985520"/>
                  <a:gd name="connsiteY0" fmla="*/ 0 h 421640"/>
                  <a:gd name="connsiteX1" fmla="*/ 518160 w 985520"/>
                  <a:gd name="connsiteY1" fmla="*/ 81280 h 421640"/>
                  <a:gd name="connsiteX2" fmla="*/ 889000 w 985520"/>
                  <a:gd name="connsiteY2" fmla="*/ 198120 h 421640"/>
                  <a:gd name="connsiteX3" fmla="*/ 975360 w 985520"/>
                  <a:gd name="connsiteY3" fmla="*/ 243840 h 421640"/>
                  <a:gd name="connsiteX4" fmla="*/ 985520 w 985520"/>
                  <a:gd name="connsiteY4" fmla="*/ 386080 h 421640"/>
                  <a:gd name="connsiteX5" fmla="*/ 919480 w 985520"/>
                  <a:gd name="connsiteY5" fmla="*/ 421640 h 421640"/>
                  <a:gd name="connsiteX6" fmla="*/ 746760 w 985520"/>
                  <a:gd name="connsiteY6" fmla="*/ 421640 h 421640"/>
                  <a:gd name="connsiteX7" fmla="*/ 538480 w 985520"/>
                  <a:gd name="connsiteY7" fmla="*/ 375920 h 421640"/>
                  <a:gd name="connsiteX8" fmla="*/ 137160 w 985520"/>
                  <a:gd name="connsiteY8" fmla="*/ 330200 h 421640"/>
                  <a:gd name="connsiteX9" fmla="*/ 0 w 985520"/>
                  <a:gd name="connsiteY9" fmla="*/ 294640 h 421640"/>
                  <a:gd name="connsiteX10" fmla="*/ 20320 w 985520"/>
                  <a:gd name="connsiteY10" fmla="*/ 0 h 42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5520" h="421640">
                    <a:moveTo>
                      <a:pt x="20320" y="0"/>
                    </a:moveTo>
                    <a:lnTo>
                      <a:pt x="518160" y="81280"/>
                    </a:lnTo>
                    <a:lnTo>
                      <a:pt x="889000" y="198120"/>
                    </a:lnTo>
                    <a:lnTo>
                      <a:pt x="975360" y="243840"/>
                    </a:lnTo>
                    <a:lnTo>
                      <a:pt x="985520" y="386080"/>
                    </a:lnTo>
                    <a:lnTo>
                      <a:pt x="919480" y="421640"/>
                    </a:lnTo>
                    <a:lnTo>
                      <a:pt x="746760" y="421640"/>
                    </a:lnTo>
                    <a:lnTo>
                      <a:pt x="538480" y="375920"/>
                    </a:lnTo>
                    <a:lnTo>
                      <a:pt x="137160" y="330200"/>
                    </a:lnTo>
                    <a:lnTo>
                      <a:pt x="0" y="294640"/>
                    </a:lnTo>
                    <a:lnTo>
                      <a:pt x="20320" y="0"/>
                    </a:ln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Freeform: Shape 49">
                <a:extLst>
                  <a:ext uri="{FF2B5EF4-FFF2-40B4-BE49-F238E27FC236}">
                    <a16:creationId xmlns:a16="http://schemas.microsoft.com/office/drawing/2014/main" id="{E03E8A8F-F747-48B7-BA8F-833A489B607B}"/>
                  </a:ext>
                </a:extLst>
              </p:cNvPr>
              <p:cNvSpPr/>
              <p:nvPr/>
            </p:nvSpPr>
            <p:spPr>
              <a:xfrm>
                <a:off x="4246880" y="4282440"/>
                <a:ext cx="543560" cy="218440"/>
              </a:xfrm>
              <a:custGeom>
                <a:avLst/>
                <a:gdLst>
                  <a:gd name="connsiteX0" fmla="*/ 0 w 543560"/>
                  <a:gd name="connsiteY0" fmla="*/ 0 h 218440"/>
                  <a:gd name="connsiteX1" fmla="*/ 314960 w 543560"/>
                  <a:gd name="connsiteY1" fmla="*/ 5080 h 218440"/>
                  <a:gd name="connsiteX2" fmla="*/ 533400 w 543560"/>
                  <a:gd name="connsiteY2" fmla="*/ 60960 h 218440"/>
                  <a:gd name="connsiteX3" fmla="*/ 543560 w 543560"/>
                  <a:gd name="connsiteY3" fmla="*/ 177800 h 218440"/>
                  <a:gd name="connsiteX4" fmla="*/ 436880 w 543560"/>
                  <a:gd name="connsiteY4" fmla="*/ 218440 h 218440"/>
                  <a:gd name="connsiteX5" fmla="*/ 66040 w 543560"/>
                  <a:gd name="connsiteY5" fmla="*/ 208280 h 218440"/>
                  <a:gd name="connsiteX6" fmla="*/ 0 w 543560"/>
                  <a:gd name="connsiteY6" fmla="*/ 0 h 21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560" h="218440">
                    <a:moveTo>
                      <a:pt x="0" y="0"/>
                    </a:moveTo>
                    <a:lnTo>
                      <a:pt x="314960" y="5080"/>
                    </a:lnTo>
                    <a:lnTo>
                      <a:pt x="533400" y="60960"/>
                    </a:lnTo>
                    <a:lnTo>
                      <a:pt x="543560" y="177800"/>
                    </a:lnTo>
                    <a:lnTo>
                      <a:pt x="436880" y="218440"/>
                    </a:lnTo>
                    <a:lnTo>
                      <a:pt x="66040" y="208280"/>
                    </a:lnTo>
                    <a:lnTo>
                      <a:pt x="0" y="0"/>
                    </a:ln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grpSp>
        <p:nvGrpSpPr>
          <p:cNvPr id="62" name="Group 61">
            <a:extLst>
              <a:ext uri="{FF2B5EF4-FFF2-40B4-BE49-F238E27FC236}">
                <a16:creationId xmlns:a16="http://schemas.microsoft.com/office/drawing/2014/main" id="{2613F2BB-8F20-4141-9152-BB467BC7B0D5}"/>
              </a:ext>
            </a:extLst>
          </p:cNvPr>
          <p:cNvGrpSpPr/>
          <p:nvPr/>
        </p:nvGrpSpPr>
        <p:grpSpPr>
          <a:xfrm>
            <a:off x="9856157" y="-30632"/>
            <a:ext cx="1609193" cy="1284461"/>
            <a:chOff x="8370956" y="356436"/>
            <a:chExt cx="2942643" cy="1631849"/>
          </a:xfrm>
        </p:grpSpPr>
        <p:sp>
          <p:nvSpPr>
            <p:cNvPr id="60" name="Freeform: Shape 59">
              <a:extLst>
                <a:ext uri="{FF2B5EF4-FFF2-40B4-BE49-F238E27FC236}">
                  <a16:creationId xmlns:a16="http://schemas.microsoft.com/office/drawing/2014/main" id="{6D50FB23-D06F-455B-88DC-7DC941353F6A}"/>
                </a:ext>
              </a:extLst>
            </p:cNvPr>
            <p:cNvSpPr/>
            <p:nvPr/>
          </p:nvSpPr>
          <p:spPr>
            <a:xfrm>
              <a:off x="9718158" y="356436"/>
              <a:ext cx="182880" cy="1625600"/>
            </a:xfrm>
            <a:custGeom>
              <a:avLst/>
              <a:gdLst>
                <a:gd name="connsiteX0" fmla="*/ 0 w 182880"/>
                <a:gd name="connsiteY0" fmla="*/ 50800 h 1625600"/>
                <a:gd name="connsiteX1" fmla="*/ 0 w 182880"/>
                <a:gd name="connsiteY1" fmla="*/ 50800 h 1625600"/>
                <a:gd name="connsiteX2" fmla="*/ 60960 w 182880"/>
                <a:gd name="connsiteY2" fmla="*/ 1625600 h 1625600"/>
                <a:gd name="connsiteX3" fmla="*/ 182880 w 182880"/>
                <a:gd name="connsiteY3" fmla="*/ 1625600 h 1625600"/>
                <a:gd name="connsiteX4" fmla="*/ 111760 w 182880"/>
                <a:gd name="connsiteY4" fmla="*/ 0 h 1625600"/>
                <a:gd name="connsiteX5" fmla="*/ 0 w 182880"/>
                <a:gd name="connsiteY5" fmla="*/ 5080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 h="1625600">
                  <a:moveTo>
                    <a:pt x="0" y="50800"/>
                  </a:moveTo>
                  <a:lnTo>
                    <a:pt x="0" y="50800"/>
                  </a:lnTo>
                  <a:lnTo>
                    <a:pt x="60960" y="1625600"/>
                  </a:lnTo>
                  <a:lnTo>
                    <a:pt x="182880" y="1625600"/>
                  </a:lnTo>
                  <a:lnTo>
                    <a:pt x="111760" y="0"/>
                  </a:lnTo>
                  <a:lnTo>
                    <a:pt x="0" y="50800"/>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1" name="Rectangle 60">
              <a:extLst>
                <a:ext uri="{FF2B5EF4-FFF2-40B4-BE49-F238E27FC236}">
                  <a16:creationId xmlns:a16="http://schemas.microsoft.com/office/drawing/2014/main" id="{B7399C5F-9C7F-4E78-A448-C76AB34FEB60}"/>
                </a:ext>
              </a:extLst>
            </p:cNvPr>
            <p:cNvSpPr/>
            <p:nvPr/>
          </p:nvSpPr>
          <p:spPr>
            <a:xfrm rot="305728">
              <a:off x="8370956" y="1852447"/>
              <a:ext cx="2942643" cy="135838"/>
            </a:xfrm>
            <a:prstGeom prst="rect">
              <a:avLst/>
            </a:pr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 name="TextBox 1">
            <a:extLst>
              <a:ext uri="{FF2B5EF4-FFF2-40B4-BE49-F238E27FC236}">
                <a16:creationId xmlns:a16="http://schemas.microsoft.com/office/drawing/2014/main" id="{3A209081-563F-D406-654F-EB95259D8406}"/>
              </a:ext>
            </a:extLst>
          </p:cNvPr>
          <p:cNvSpPr txBox="1"/>
          <p:nvPr/>
        </p:nvSpPr>
        <p:spPr>
          <a:xfrm>
            <a:off x="2376688" y="1360154"/>
            <a:ext cx="8183026" cy="2246769"/>
          </a:xfrm>
          <a:prstGeom prst="rect">
            <a:avLst/>
          </a:prstGeom>
          <a:noFill/>
        </p:spPr>
        <p:txBody>
          <a:bodyPr wrap="square" rtlCol="0">
            <a:spAutoFit/>
          </a:bodyPr>
          <a:lstStyle/>
          <a:p>
            <a:pPr marL="285750" indent="-285750">
              <a:buFontTx/>
              <a:buChar char="-"/>
            </a:pPr>
            <a:r>
              <a:rPr lang="en-US" sz="2800">
                <a:solidFill>
                  <a:srgbClr val="DBD8B3"/>
                </a:solidFill>
              </a:rPr>
              <a:t>Quản lý đầu sách.</a:t>
            </a:r>
          </a:p>
          <a:p>
            <a:pPr marL="285750" indent="-285750">
              <a:buFontTx/>
              <a:buChar char="-"/>
            </a:pPr>
            <a:r>
              <a:rPr lang="en-US" sz="2800">
                <a:solidFill>
                  <a:srgbClr val="DBD8B3"/>
                </a:solidFill>
              </a:rPr>
              <a:t>Quản lý số lượng đầu sách hiện có trong kho.</a:t>
            </a:r>
          </a:p>
          <a:p>
            <a:pPr marL="285750" indent="-285750">
              <a:buFontTx/>
              <a:buChar char="-"/>
            </a:pPr>
            <a:r>
              <a:rPr lang="en-US" sz="2800">
                <a:solidFill>
                  <a:srgbClr val="DBD8B3"/>
                </a:solidFill>
              </a:rPr>
              <a:t>Quản lý hoạt động xuất nhập kho.</a:t>
            </a:r>
          </a:p>
          <a:p>
            <a:pPr marL="285750" indent="-285750">
              <a:buFontTx/>
              <a:buChar char="-"/>
            </a:pPr>
            <a:r>
              <a:rPr lang="en-US" sz="2800">
                <a:solidFill>
                  <a:srgbClr val="DBD8B3"/>
                </a:solidFill>
              </a:rPr>
              <a:t>Quản lý phiếu xuất nhập kho.</a:t>
            </a:r>
          </a:p>
          <a:p>
            <a:pPr marL="285750" indent="-285750">
              <a:buFontTx/>
              <a:buChar char="-"/>
            </a:pPr>
            <a:r>
              <a:rPr lang="en-US" sz="2800">
                <a:solidFill>
                  <a:srgbClr val="DBD8B3"/>
                </a:solidFill>
              </a:rPr>
              <a:t>Quản lý nhân viên nhập xuất kho.</a:t>
            </a:r>
            <a:endParaRPr lang="vi-VN" sz="2800">
              <a:solidFill>
                <a:srgbClr val="DBD8B3"/>
              </a:solidFill>
            </a:endParaRPr>
          </a:p>
        </p:txBody>
      </p:sp>
      <p:pic>
        <p:nvPicPr>
          <p:cNvPr id="8194" name="Picture 2">
            <a:extLst>
              <a:ext uri="{FF2B5EF4-FFF2-40B4-BE49-F238E27FC236}">
                <a16:creationId xmlns:a16="http://schemas.microsoft.com/office/drawing/2014/main" id="{3BF7AB7A-45BC-5B3C-6920-1D3E036F2B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8201" y="391312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615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F743B7-DEC1-4981-96E6-8FE5126C494B}"/>
              </a:ext>
            </a:extLst>
          </p:cNvPr>
          <p:cNvGrpSpPr/>
          <p:nvPr/>
        </p:nvGrpSpPr>
        <p:grpSpPr>
          <a:xfrm>
            <a:off x="4199488" y="2641600"/>
            <a:ext cx="1024890" cy="1899920"/>
            <a:chOff x="5265420" y="2739390"/>
            <a:chExt cx="1295400" cy="2377440"/>
          </a:xfrm>
          <a:solidFill>
            <a:srgbClr val="040000"/>
          </a:solidFill>
        </p:grpSpPr>
        <p:sp>
          <p:nvSpPr>
            <p:cNvPr id="8" name="Freeform: Shape 7">
              <a:extLst>
                <a:ext uri="{FF2B5EF4-FFF2-40B4-BE49-F238E27FC236}">
                  <a16:creationId xmlns:a16="http://schemas.microsoft.com/office/drawing/2014/main" id="{419847CC-8916-428E-9272-21286FCB5261}"/>
                </a:ext>
              </a:extLst>
            </p:cNvPr>
            <p:cNvSpPr/>
            <p:nvPr/>
          </p:nvSpPr>
          <p:spPr>
            <a:xfrm>
              <a:off x="5448300" y="2739390"/>
              <a:ext cx="807720" cy="1002030"/>
            </a:xfrm>
            <a:custGeom>
              <a:avLst/>
              <a:gdLst>
                <a:gd name="connsiteX0" fmla="*/ 262890 w 807720"/>
                <a:gd name="connsiteY0" fmla="*/ 1002030 h 1002030"/>
                <a:gd name="connsiteX1" fmla="*/ 240030 w 807720"/>
                <a:gd name="connsiteY1" fmla="*/ 922020 h 1002030"/>
                <a:gd name="connsiteX2" fmla="*/ 243840 w 807720"/>
                <a:gd name="connsiteY2" fmla="*/ 849630 h 1002030"/>
                <a:gd name="connsiteX3" fmla="*/ 194310 w 807720"/>
                <a:gd name="connsiteY3" fmla="*/ 807720 h 1002030"/>
                <a:gd name="connsiteX4" fmla="*/ 102870 w 807720"/>
                <a:gd name="connsiteY4" fmla="*/ 819150 h 1002030"/>
                <a:gd name="connsiteX5" fmla="*/ 68580 w 807720"/>
                <a:gd name="connsiteY5" fmla="*/ 788670 h 1002030"/>
                <a:gd name="connsiteX6" fmla="*/ 64770 w 807720"/>
                <a:gd name="connsiteY6" fmla="*/ 685800 h 1002030"/>
                <a:gd name="connsiteX7" fmla="*/ 60960 w 807720"/>
                <a:gd name="connsiteY7" fmla="*/ 659130 h 1002030"/>
                <a:gd name="connsiteX8" fmla="*/ 30480 w 807720"/>
                <a:gd name="connsiteY8" fmla="*/ 647700 h 1002030"/>
                <a:gd name="connsiteX9" fmla="*/ 49530 w 807720"/>
                <a:gd name="connsiteY9" fmla="*/ 582930 h 1002030"/>
                <a:gd name="connsiteX10" fmla="*/ 0 w 807720"/>
                <a:gd name="connsiteY10" fmla="*/ 529590 h 1002030"/>
                <a:gd name="connsiteX11" fmla="*/ 99060 w 807720"/>
                <a:gd name="connsiteY11" fmla="*/ 403860 h 1002030"/>
                <a:gd name="connsiteX12" fmla="*/ 99060 w 807720"/>
                <a:gd name="connsiteY12" fmla="*/ 320040 h 1002030"/>
                <a:gd name="connsiteX13" fmla="*/ 133350 w 807720"/>
                <a:gd name="connsiteY13" fmla="*/ 190500 h 1002030"/>
                <a:gd name="connsiteX14" fmla="*/ 133350 w 807720"/>
                <a:gd name="connsiteY14" fmla="*/ 57150 h 1002030"/>
                <a:gd name="connsiteX15" fmla="*/ 236220 w 807720"/>
                <a:gd name="connsiteY15" fmla="*/ 19050 h 1002030"/>
                <a:gd name="connsiteX16" fmla="*/ 449580 w 807720"/>
                <a:gd name="connsiteY16" fmla="*/ 0 h 1002030"/>
                <a:gd name="connsiteX17" fmla="*/ 712470 w 807720"/>
                <a:gd name="connsiteY17" fmla="*/ 68580 h 1002030"/>
                <a:gd name="connsiteX18" fmla="*/ 807720 w 807720"/>
                <a:gd name="connsiteY18" fmla="*/ 266700 h 1002030"/>
                <a:gd name="connsiteX19" fmla="*/ 765810 w 807720"/>
                <a:gd name="connsiteY19" fmla="*/ 449580 h 1002030"/>
                <a:gd name="connsiteX20" fmla="*/ 678180 w 807720"/>
                <a:gd name="connsiteY20" fmla="*/ 609600 h 1002030"/>
                <a:gd name="connsiteX21" fmla="*/ 636270 w 807720"/>
                <a:gd name="connsiteY21" fmla="*/ 796290 h 1002030"/>
                <a:gd name="connsiteX22" fmla="*/ 533400 w 807720"/>
                <a:gd name="connsiteY22" fmla="*/ 834390 h 1002030"/>
                <a:gd name="connsiteX23" fmla="*/ 365760 w 807720"/>
                <a:gd name="connsiteY23" fmla="*/ 918210 h 1002030"/>
                <a:gd name="connsiteX24" fmla="*/ 262890 w 807720"/>
                <a:gd name="connsiteY24" fmla="*/ 1002030 h 100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7720" h="1002030">
                  <a:moveTo>
                    <a:pt x="262890" y="1002030"/>
                  </a:moveTo>
                  <a:lnTo>
                    <a:pt x="240030" y="922020"/>
                  </a:lnTo>
                  <a:lnTo>
                    <a:pt x="243840" y="849630"/>
                  </a:lnTo>
                  <a:lnTo>
                    <a:pt x="194310" y="807720"/>
                  </a:lnTo>
                  <a:lnTo>
                    <a:pt x="102870" y="819150"/>
                  </a:lnTo>
                  <a:lnTo>
                    <a:pt x="68580" y="788670"/>
                  </a:lnTo>
                  <a:lnTo>
                    <a:pt x="64770" y="685800"/>
                  </a:lnTo>
                  <a:lnTo>
                    <a:pt x="60960" y="659130"/>
                  </a:lnTo>
                  <a:lnTo>
                    <a:pt x="30480" y="647700"/>
                  </a:lnTo>
                  <a:lnTo>
                    <a:pt x="49530" y="582930"/>
                  </a:lnTo>
                  <a:lnTo>
                    <a:pt x="0" y="529590"/>
                  </a:lnTo>
                  <a:lnTo>
                    <a:pt x="99060" y="403860"/>
                  </a:lnTo>
                  <a:lnTo>
                    <a:pt x="99060" y="320040"/>
                  </a:lnTo>
                  <a:lnTo>
                    <a:pt x="133350" y="190500"/>
                  </a:lnTo>
                  <a:lnTo>
                    <a:pt x="133350" y="57150"/>
                  </a:lnTo>
                  <a:lnTo>
                    <a:pt x="236220" y="19050"/>
                  </a:lnTo>
                  <a:lnTo>
                    <a:pt x="449580" y="0"/>
                  </a:lnTo>
                  <a:lnTo>
                    <a:pt x="712470" y="68580"/>
                  </a:lnTo>
                  <a:lnTo>
                    <a:pt x="807720" y="266700"/>
                  </a:lnTo>
                  <a:lnTo>
                    <a:pt x="765810" y="449580"/>
                  </a:lnTo>
                  <a:lnTo>
                    <a:pt x="678180" y="609600"/>
                  </a:lnTo>
                  <a:lnTo>
                    <a:pt x="636270" y="796290"/>
                  </a:lnTo>
                  <a:lnTo>
                    <a:pt x="533400" y="834390"/>
                  </a:lnTo>
                  <a:lnTo>
                    <a:pt x="365760" y="918210"/>
                  </a:lnTo>
                  <a:lnTo>
                    <a:pt x="262890" y="100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FEA6DA9F-1AE1-4206-A754-4BD55328B1E6}"/>
                </a:ext>
              </a:extLst>
            </p:cNvPr>
            <p:cNvSpPr/>
            <p:nvPr/>
          </p:nvSpPr>
          <p:spPr>
            <a:xfrm>
              <a:off x="5265420" y="3562350"/>
              <a:ext cx="1295400" cy="1554480"/>
            </a:xfrm>
            <a:custGeom>
              <a:avLst/>
              <a:gdLst>
                <a:gd name="connsiteX0" fmla="*/ 849630 w 1295400"/>
                <a:gd name="connsiteY0" fmla="*/ 0 h 1554480"/>
                <a:gd name="connsiteX1" fmla="*/ 849630 w 1295400"/>
                <a:gd name="connsiteY1" fmla="*/ 0 h 1554480"/>
                <a:gd name="connsiteX2" fmla="*/ 601980 w 1295400"/>
                <a:gd name="connsiteY2" fmla="*/ 163830 h 1554480"/>
                <a:gd name="connsiteX3" fmla="*/ 430530 w 1295400"/>
                <a:gd name="connsiteY3" fmla="*/ 350520 h 1554480"/>
                <a:gd name="connsiteX4" fmla="*/ 285750 w 1295400"/>
                <a:gd name="connsiteY4" fmla="*/ 655320 h 1554480"/>
                <a:gd name="connsiteX5" fmla="*/ 232410 w 1295400"/>
                <a:gd name="connsiteY5" fmla="*/ 1028700 h 1554480"/>
                <a:gd name="connsiteX6" fmla="*/ 247650 w 1295400"/>
                <a:gd name="connsiteY6" fmla="*/ 1165860 h 1554480"/>
                <a:gd name="connsiteX7" fmla="*/ 167640 w 1295400"/>
                <a:gd name="connsiteY7" fmla="*/ 1371600 h 1554480"/>
                <a:gd name="connsiteX8" fmla="*/ 0 w 1295400"/>
                <a:gd name="connsiteY8" fmla="*/ 1554480 h 1554480"/>
                <a:gd name="connsiteX9" fmla="*/ 1295400 w 1295400"/>
                <a:gd name="connsiteY9" fmla="*/ 1550670 h 1554480"/>
                <a:gd name="connsiteX10" fmla="*/ 1051560 w 1295400"/>
                <a:gd name="connsiteY10" fmla="*/ 628650 h 1554480"/>
                <a:gd name="connsiteX11" fmla="*/ 1036320 w 1295400"/>
                <a:gd name="connsiteY11" fmla="*/ 369570 h 1554480"/>
                <a:gd name="connsiteX12" fmla="*/ 849630 w 1295400"/>
                <a:gd name="connsiteY12"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5400" h="1554480">
                  <a:moveTo>
                    <a:pt x="849630" y="0"/>
                  </a:moveTo>
                  <a:lnTo>
                    <a:pt x="849630" y="0"/>
                  </a:lnTo>
                  <a:lnTo>
                    <a:pt x="601980" y="163830"/>
                  </a:lnTo>
                  <a:lnTo>
                    <a:pt x="430530" y="350520"/>
                  </a:lnTo>
                  <a:lnTo>
                    <a:pt x="285750" y="655320"/>
                  </a:lnTo>
                  <a:lnTo>
                    <a:pt x="232410" y="1028700"/>
                  </a:lnTo>
                  <a:lnTo>
                    <a:pt x="247650" y="1165860"/>
                  </a:lnTo>
                  <a:lnTo>
                    <a:pt x="167640" y="1371600"/>
                  </a:lnTo>
                  <a:lnTo>
                    <a:pt x="0" y="1554480"/>
                  </a:lnTo>
                  <a:lnTo>
                    <a:pt x="1295400" y="1550670"/>
                  </a:lnTo>
                  <a:lnTo>
                    <a:pt x="1051560" y="628650"/>
                  </a:lnTo>
                  <a:lnTo>
                    <a:pt x="1036320" y="369570"/>
                  </a:lnTo>
                  <a:lnTo>
                    <a:pt x="8496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5" name="Freeform: Shape 4">
            <a:extLst>
              <a:ext uri="{FF2B5EF4-FFF2-40B4-BE49-F238E27FC236}">
                <a16:creationId xmlns:a16="http://schemas.microsoft.com/office/drawing/2014/main" id="{FB7E0882-4C78-444F-8D80-B862D0CD129E}"/>
              </a:ext>
            </a:extLst>
          </p:cNvPr>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5262880 w 12192000"/>
              <a:gd name="connsiteY5" fmla="*/ 2103120 h 6858000"/>
              <a:gd name="connsiteX6" fmla="*/ 5262880 w 12192000"/>
              <a:gd name="connsiteY6" fmla="*/ 4480560 h 6858000"/>
              <a:gd name="connsiteX7" fmla="*/ 6929120 w 12192000"/>
              <a:gd name="connsiteY7" fmla="*/ 4480560 h 6858000"/>
              <a:gd name="connsiteX8" fmla="*/ 6929120 w 12192000"/>
              <a:gd name="connsiteY8" fmla="*/ 2103120 h 6858000"/>
              <a:gd name="connsiteX9" fmla="*/ 5262880 w 12192000"/>
              <a:gd name="connsiteY9" fmla="*/ 21031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0" y="0"/>
                </a:moveTo>
                <a:lnTo>
                  <a:pt x="12192000" y="0"/>
                </a:lnTo>
                <a:lnTo>
                  <a:pt x="12192000" y="6858000"/>
                </a:lnTo>
                <a:lnTo>
                  <a:pt x="0" y="6858000"/>
                </a:lnTo>
                <a:lnTo>
                  <a:pt x="0" y="0"/>
                </a:lnTo>
                <a:close/>
                <a:moveTo>
                  <a:pt x="5262880" y="2103120"/>
                </a:moveTo>
                <a:lnTo>
                  <a:pt x="5262880" y="4480560"/>
                </a:lnTo>
                <a:lnTo>
                  <a:pt x="6929120" y="4480560"/>
                </a:lnTo>
                <a:lnTo>
                  <a:pt x="6929120" y="2103120"/>
                </a:lnTo>
                <a:lnTo>
                  <a:pt x="5262880" y="2103120"/>
                </a:lnTo>
                <a:close/>
              </a:path>
            </a:pathLst>
          </a:custGeom>
          <a:solidFill>
            <a:srgbClr val="F2A4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1" name="Freeform: Shape 10">
            <a:extLst>
              <a:ext uri="{FF2B5EF4-FFF2-40B4-BE49-F238E27FC236}">
                <a16:creationId xmlns:a16="http://schemas.microsoft.com/office/drawing/2014/main" id="{B4F324C1-1573-49ED-84BA-44AD321B2016}"/>
              </a:ext>
            </a:extLst>
          </p:cNvPr>
          <p:cNvSpPr/>
          <p:nvPr/>
        </p:nvSpPr>
        <p:spPr>
          <a:xfrm>
            <a:off x="4494128" y="6978184"/>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18017077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9000" decel="51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250" fill="hold"/>
                                        <p:tgtEl>
                                          <p:spTgt spid="10"/>
                                        </p:tgtEl>
                                        <p:attrNameLst>
                                          <p:attrName>ppt_x</p:attrName>
                                        </p:attrNameLst>
                                      </p:cBhvr>
                                      <p:tavLst>
                                        <p:tav tm="0">
                                          <p:val>
                                            <p:strVal val="1+#ppt_w/2"/>
                                          </p:val>
                                        </p:tav>
                                        <p:tav tm="100000">
                                          <p:val>
                                            <p:strVal val="#ppt_x"/>
                                          </p:val>
                                        </p:tav>
                                      </p:tavLst>
                                    </p:anim>
                                    <p:anim calcmode="lin" valueType="num">
                                      <p:cBhvr additive="base">
                                        <p:cTn id="8" dur="1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 hello 1">
            <a:extLst>
              <a:ext uri="{FF2B5EF4-FFF2-40B4-BE49-F238E27FC236}">
                <a16:creationId xmlns:a16="http://schemas.microsoft.com/office/drawing/2014/main" id="{F7800162-927B-4E1F-A54A-EC62BAECD5E0}"/>
              </a:ext>
            </a:extLst>
          </p:cNvPr>
          <p:cNvSpPr/>
          <p:nvPr/>
        </p:nvSpPr>
        <p:spPr>
          <a:xfrm>
            <a:off x="5262880" y="2103120"/>
            <a:ext cx="1666240" cy="2377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B4F324C1-1573-49ED-84BA-44AD321B2016}"/>
              </a:ext>
            </a:extLst>
          </p:cNvPr>
          <p:cNvSpPr/>
          <p:nvPr/>
        </p:nvSpPr>
        <p:spPr>
          <a:xfrm>
            <a:off x="4494128" y="6978184"/>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0129615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5179EE-F7D2-4773-A53C-F852D4CBDE36}"/>
              </a:ext>
            </a:extLst>
          </p:cNvPr>
          <p:cNvSpPr txBox="1"/>
          <p:nvPr/>
        </p:nvSpPr>
        <p:spPr>
          <a:xfrm>
            <a:off x="3099509" y="2297991"/>
            <a:ext cx="6077751" cy="1107996"/>
          </a:xfrm>
          <a:prstGeom prst="rect">
            <a:avLst/>
          </a:prstGeom>
          <a:noFill/>
        </p:spPr>
        <p:txBody>
          <a:bodyPr wrap="square" rtlCol="0">
            <a:spAutoFit/>
          </a:bodyPr>
          <a:lstStyle/>
          <a:p>
            <a:pPr algn="ctr"/>
            <a:r>
              <a:rPr lang="vi-VN" sz="6600" b="1">
                <a:solidFill>
                  <a:srgbClr val="E7D2B5">
                    <a:alpha val="0"/>
                  </a:srgbClr>
                </a:solidFill>
              </a:rPr>
              <a:t>NỘI DUNG 3</a:t>
            </a:r>
          </a:p>
        </p:txBody>
      </p:sp>
      <p:sp>
        <p:nvSpPr>
          <p:cNvPr id="9" name="TextBox 8">
            <a:extLst>
              <a:ext uri="{FF2B5EF4-FFF2-40B4-BE49-F238E27FC236}">
                <a16:creationId xmlns:a16="http://schemas.microsoft.com/office/drawing/2014/main" id="{5A296E41-5D2B-4987-8D39-37511C9F18FB}"/>
              </a:ext>
            </a:extLst>
          </p:cNvPr>
          <p:cNvSpPr txBox="1"/>
          <p:nvPr/>
        </p:nvSpPr>
        <p:spPr>
          <a:xfrm>
            <a:off x="3790028" y="3460613"/>
            <a:ext cx="6077751" cy="461665"/>
          </a:xfrm>
          <a:prstGeom prst="rect">
            <a:avLst/>
          </a:prstGeom>
          <a:noFill/>
        </p:spPr>
        <p:txBody>
          <a:bodyPr wrap="square" rtlCol="0">
            <a:spAutoFit/>
          </a:bodyPr>
          <a:lstStyle/>
          <a:p>
            <a:pPr algn="ctr"/>
            <a:r>
              <a:rPr lang="vi-VN" sz="2400">
                <a:solidFill>
                  <a:srgbClr val="E7D2B5">
                    <a:alpha val="0"/>
                  </a:srgbClr>
                </a:solidFill>
              </a:rPr>
              <a:t>Ghi chú nội dung 3</a:t>
            </a:r>
          </a:p>
        </p:txBody>
      </p:sp>
      <p:sp>
        <p:nvSpPr>
          <p:cNvPr id="10" name="!! hello 1">
            <a:extLst>
              <a:ext uri="{FF2B5EF4-FFF2-40B4-BE49-F238E27FC236}">
                <a16:creationId xmlns:a16="http://schemas.microsoft.com/office/drawing/2014/main" id="{44223F4D-C87B-4919-896A-BD56F341FAF4}"/>
              </a:ext>
            </a:extLst>
          </p:cNvPr>
          <p:cNvSpPr/>
          <p:nvPr/>
        </p:nvSpPr>
        <p:spPr>
          <a:xfrm>
            <a:off x="4097020" y="0"/>
            <a:ext cx="3997960" cy="6858000"/>
          </a:xfrm>
          <a:custGeom>
            <a:avLst/>
            <a:gdLst>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6800" h="6136640">
                <a:moveTo>
                  <a:pt x="396240" y="10160"/>
                </a:moveTo>
                <a:lnTo>
                  <a:pt x="3200400" y="0"/>
                </a:lnTo>
                <a:cubicBezTo>
                  <a:pt x="3325707" y="426720"/>
                  <a:pt x="3522133" y="792480"/>
                  <a:pt x="3576320" y="1280160"/>
                </a:cubicBezTo>
                <a:cubicBezTo>
                  <a:pt x="3606800" y="1513840"/>
                  <a:pt x="3596640" y="1706880"/>
                  <a:pt x="3606800" y="1920240"/>
                </a:cubicBezTo>
                <a:cubicBezTo>
                  <a:pt x="3552613" y="2238587"/>
                  <a:pt x="3427307" y="2495973"/>
                  <a:pt x="3291840" y="2783840"/>
                </a:cubicBezTo>
                <a:cubicBezTo>
                  <a:pt x="3119625" y="3021222"/>
                  <a:pt x="2919914" y="3190421"/>
                  <a:pt x="2672080" y="3352800"/>
                </a:cubicBezTo>
                <a:lnTo>
                  <a:pt x="2133600" y="3566160"/>
                </a:lnTo>
                <a:lnTo>
                  <a:pt x="2052320" y="3738880"/>
                </a:lnTo>
                <a:lnTo>
                  <a:pt x="1960880" y="4592320"/>
                </a:lnTo>
                <a:lnTo>
                  <a:pt x="1981200" y="5506720"/>
                </a:lnTo>
                <a:lnTo>
                  <a:pt x="2052320" y="5933440"/>
                </a:lnTo>
                <a:lnTo>
                  <a:pt x="2326640" y="6136640"/>
                </a:lnTo>
                <a:lnTo>
                  <a:pt x="1361440" y="6116320"/>
                </a:lnTo>
                <a:lnTo>
                  <a:pt x="1584960" y="5730240"/>
                </a:lnTo>
                <a:lnTo>
                  <a:pt x="1625600" y="4389120"/>
                </a:lnTo>
                <a:lnTo>
                  <a:pt x="1574800" y="3698240"/>
                </a:lnTo>
                <a:lnTo>
                  <a:pt x="1422400" y="3525520"/>
                </a:lnTo>
                <a:cubicBezTo>
                  <a:pt x="1144693" y="3390053"/>
                  <a:pt x="856827" y="3305387"/>
                  <a:pt x="589280" y="3119120"/>
                </a:cubicBezTo>
                <a:cubicBezTo>
                  <a:pt x="364850" y="2861688"/>
                  <a:pt x="274017" y="2739949"/>
                  <a:pt x="101600" y="2367280"/>
                </a:cubicBezTo>
                <a:cubicBezTo>
                  <a:pt x="37253" y="2133600"/>
                  <a:pt x="33867" y="1920240"/>
                  <a:pt x="0" y="1696720"/>
                </a:cubicBezTo>
                <a:cubicBezTo>
                  <a:pt x="37253" y="1300480"/>
                  <a:pt x="115147" y="1066800"/>
                  <a:pt x="172720" y="751840"/>
                </a:cubicBezTo>
                <a:lnTo>
                  <a:pt x="396240" y="10160"/>
                </a:lnTo>
                <a:close/>
              </a:path>
            </a:pathLst>
          </a:custGeom>
          <a:solidFill>
            <a:srgbClr val="FF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Freeform: Shape 4">
            <a:extLst>
              <a:ext uri="{FF2B5EF4-FFF2-40B4-BE49-F238E27FC236}">
                <a16:creationId xmlns:a16="http://schemas.microsoft.com/office/drawing/2014/main" id="{F6183254-224B-49C1-8189-F9AE38E14B4A}"/>
              </a:ext>
            </a:extLst>
          </p:cNvPr>
          <p:cNvSpPr/>
          <p:nvPr/>
        </p:nvSpPr>
        <p:spPr>
          <a:xfrm>
            <a:off x="3510280" y="2545080"/>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405732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5179EE-F7D2-4773-A53C-F852D4CBDE36}"/>
              </a:ext>
            </a:extLst>
          </p:cNvPr>
          <p:cNvSpPr txBox="1"/>
          <p:nvPr/>
        </p:nvSpPr>
        <p:spPr>
          <a:xfrm>
            <a:off x="447091" y="1893497"/>
            <a:ext cx="6077751" cy="2123658"/>
          </a:xfrm>
          <a:prstGeom prst="rect">
            <a:avLst/>
          </a:prstGeom>
          <a:noFill/>
        </p:spPr>
        <p:txBody>
          <a:bodyPr wrap="square" rtlCol="0">
            <a:spAutoFit/>
          </a:bodyPr>
          <a:lstStyle/>
          <a:p>
            <a:pPr algn="ctr"/>
            <a:r>
              <a:rPr lang="en-US" sz="6600" b="1">
                <a:solidFill>
                  <a:srgbClr val="151420"/>
                </a:solidFill>
              </a:rPr>
              <a:t>YÊU CẦU PHI CHỨC NĂNG</a:t>
            </a:r>
            <a:endParaRPr lang="vi-VN" sz="6600" b="1">
              <a:solidFill>
                <a:srgbClr val="151420"/>
              </a:solidFill>
            </a:endParaRPr>
          </a:p>
        </p:txBody>
      </p:sp>
      <p:sp>
        <p:nvSpPr>
          <p:cNvPr id="10" name="!! hello 1">
            <a:extLst>
              <a:ext uri="{FF2B5EF4-FFF2-40B4-BE49-F238E27FC236}">
                <a16:creationId xmlns:a16="http://schemas.microsoft.com/office/drawing/2014/main" id="{44223F4D-C87B-4919-896A-BD56F341FAF4}"/>
              </a:ext>
            </a:extLst>
          </p:cNvPr>
          <p:cNvSpPr/>
          <p:nvPr/>
        </p:nvSpPr>
        <p:spPr>
          <a:xfrm>
            <a:off x="7241669" y="-92461"/>
            <a:ext cx="3997960" cy="6858000"/>
          </a:xfrm>
          <a:custGeom>
            <a:avLst/>
            <a:gdLst>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6800" h="6136640">
                <a:moveTo>
                  <a:pt x="396240" y="10160"/>
                </a:moveTo>
                <a:lnTo>
                  <a:pt x="3200400" y="0"/>
                </a:lnTo>
                <a:cubicBezTo>
                  <a:pt x="3325707" y="426720"/>
                  <a:pt x="3522133" y="792480"/>
                  <a:pt x="3576320" y="1280160"/>
                </a:cubicBezTo>
                <a:cubicBezTo>
                  <a:pt x="3606800" y="1513840"/>
                  <a:pt x="3596640" y="1706880"/>
                  <a:pt x="3606800" y="1920240"/>
                </a:cubicBezTo>
                <a:cubicBezTo>
                  <a:pt x="3552613" y="2238587"/>
                  <a:pt x="3427307" y="2495973"/>
                  <a:pt x="3291840" y="2783840"/>
                </a:cubicBezTo>
                <a:cubicBezTo>
                  <a:pt x="3119625" y="3021222"/>
                  <a:pt x="2919914" y="3190421"/>
                  <a:pt x="2672080" y="3352800"/>
                </a:cubicBezTo>
                <a:lnTo>
                  <a:pt x="2133600" y="3566160"/>
                </a:lnTo>
                <a:lnTo>
                  <a:pt x="2052320" y="3738880"/>
                </a:lnTo>
                <a:lnTo>
                  <a:pt x="1960880" y="4592320"/>
                </a:lnTo>
                <a:lnTo>
                  <a:pt x="1981200" y="5506720"/>
                </a:lnTo>
                <a:lnTo>
                  <a:pt x="2052320" y="5933440"/>
                </a:lnTo>
                <a:lnTo>
                  <a:pt x="2326640" y="6136640"/>
                </a:lnTo>
                <a:lnTo>
                  <a:pt x="1361440" y="6116320"/>
                </a:lnTo>
                <a:lnTo>
                  <a:pt x="1584960" y="5730240"/>
                </a:lnTo>
                <a:lnTo>
                  <a:pt x="1625600" y="4389120"/>
                </a:lnTo>
                <a:lnTo>
                  <a:pt x="1574800" y="3698240"/>
                </a:lnTo>
                <a:lnTo>
                  <a:pt x="1422400" y="3525520"/>
                </a:lnTo>
                <a:cubicBezTo>
                  <a:pt x="1144693" y="3390053"/>
                  <a:pt x="856827" y="3305387"/>
                  <a:pt x="589280" y="3119120"/>
                </a:cubicBezTo>
                <a:cubicBezTo>
                  <a:pt x="364850" y="2861688"/>
                  <a:pt x="274017" y="2739949"/>
                  <a:pt x="101600" y="2367280"/>
                </a:cubicBezTo>
                <a:cubicBezTo>
                  <a:pt x="37253" y="2133600"/>
                  <a:pt x="33867" y="1920240"/>
                  <a:pt x="0" y="1696720"/>
                </a:cubicBezTo>
                <a:cubicBezTo>
                  <a:pt x="37253" y="1300480"/>
                  <a:pt x="115147" y="1066800"/>
                  <a:pt x="172720" y="751840"/>
                </a:cubicBezTo>
                <a:lnTo>
                  <a:pt x="396240" y="10160"/>
                </a:lnTo>
                <a:close/>
              </a:path>
            </a:pathLst>
          </a:custGeom>
          <a:solidFill>
            <a:srgbClr val="FF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 Hello 2">
            <a:extLst>
              <a:ext uri="{FF2B5EF4-FFF2-40B4-BE49-F238E27FC236}">
                <a16:creationId xmlns:a16="http://schemas.microsoft.com/office/drawing/2014/main" id="{2DFFD1E3-E874-4711-A16F-DF54A2FE903F}"/>
              </a:ext>
            </a:extLst>
          </p:cNvPr>
          <p:cNvSpPr/>
          <p:nvPr/>
        </p:nvSpPr>
        <p:spPr>
          <a:xfrm>
            <a:off x="7338061" y="1677973"/>
            <a:ext cx="3794598" cy="2082396"/>
          </a:xfrm>
          <a:custGeom>
            <a:avLst/>
            <a:gdLst>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05938"/>
              <a:gd name="connsiteY0" fmla="*/ 285750 h 2105025"/>
              <a:gd name="connsiteX1" fmla="*/ 142875 w 3905938"/>
              <a:gd name="connsiteY1" fmla="*/ 971550 h 2105025"/>
              <a:gd name="connsiteX2" fmla="*/ 828675 w 3905938"/>
              <a:gd name="connsiteY2" fmla="*/ 1752600 h 2105025"/>
              <a:gd name="connsiteX3" fmla="*/ 1828604 w 3905938"/>
              <a:gd name="connsiteY3" fmla="*/ 2094910 h 2105025"/>
              <a:gd name="connsiteX4" fmla="*/ 2390775 w 3905938"/>
              <a:gd name="connsiteY4" fmla="*/ 2105025 h 2105025"/>
              <a:gd name="connsiteX5" fmla="*/ 3190875 w 3905938"/>
              <a:gd name="connsiteY5" fmla="*/ 1714500 h 2105025"/>
              <a:gd name="connsiteX6" fmla="*/ 3857625 w 3905938"/>
              <a:gd name="connsiteY6" fmla="*/ 800100 h 2105025"/>
              <a:gd name="connsiteX7" fmla="*/ 3905938 w 3905938"/>
              <a:gd name="connsiteY7" fmla="*/ 171843 h 2105025"/>
              <a:gd name="connsiteX8" fmla="*/ 2314575 w 3905938"/>
              <a:gd name="connsiteY8" fmla="*/ 0 h 2105025"/>
              <a:gd name="connsiteX9" fmla="*/ 1590675 w 3905938"/>
              <a:gd name="connsiteY9" fmla="*/ 209550 h 2105025"/>
              <a:gd name="connsiteX10" fmla="*/ 476250 w 3905938"/>
              <a:gd name="connsiteY10" fmla="*/ 200025 h 2105025"/>
              <a:gd name="connsiteX11" fmla="*/ 0 w 3905938"/>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3981353"/>
              <a:gd name="connsiteY0" fmla="*/ 292195 h 2111470"/>
              <a:gd name="connsiteX1" fmla="*/ 142875 w 3981353"/>
              <a:gd name="connsiteY1" fmla="*/ 977995 h 2111470"/>
              <a:gd name="connsiteX2" fmla="*/ 828675 w 3981353"/>
              <a:gd name="connsiteY2" fmla="*/ 1759045 h 2111470"/>
              <a:gd name="connsiteX3" fmla="*/ 1828604 w 3981353"/>
              <a:gd name="connsiteY3" fmla="*/ 2101355 h 2111470"/>
              <a:gd name="connsiteX4" fmla="*/ 2390775 w 3981353"/>
              <a:gd name="connsiteY4" fmla="*/ 2111470 h 2111470"/>
              <a:gd name="connsiteX5" fmla="*/ 3190875 w 3981353"/>
              <a:gd name="connsiteY5" fmla="*/ 1720945 h 2111470"/>
              <a:gd name="connsiteX6" fmla="*/ 3857625 w 3981353"/>
              <a:gd name="connsiteY6" fmla="*/ 806545 h 2111470"/>
              <a:gd name="connsiteX7" fmla="*/ 3981353 w 3981353"/>
              <a:gd name="connsiteY7" fmla="*/ 187715 h 2111470"/>
              <a:gd name="connsiteX8" fmla="*/ 2314575 w 3981353"/>
              <a:gd name="connsiteY8" fmla="*/ 6445 h 2111470"/>
              <a:gd name="connsiteX9" fmla="*/ 1590675 w 3981353"/>
              <a:gd name="connsiteY9" fmla="*/ 215995 h 2111470"/>
              <a:gd name="connsiteX10" fmla="*/ 476250 w 3981353"/>
              <a:gd name="connsiteY10" fmla="*/ 206470 h 2111470"/>
              <a:gd name="connsiteX11" fmla="*/ 0 w 3981353"/>
              <a:gd name="connsiteY11" fmla="*/ 292195 h 2111470"/>
              <a:gd name="connsiteX0" fmla="*/ 0 w 3981353"/>
              <a:gd name="connsiteY0" fmla="*/ 292195 h 2111470"/>
              <a:gd name="connsiteX1" fmla="*/ 142875 w 3981353"/>
              <a:gd name="connsiteY1" fmla="*/ 977995 h 2111470"/>
              <a:gd name="connsiteX2" fmla="*/ 828675 w 3981353"/>
              <a:gd name="connsiteY2" fmla="*/ 1759045 h 2111470"/>
              <a:gd name="connsiteX3" fmla="*/ 1828604 w 3981353"/>
              <a:gd name="connsiteY3" fmla="*/ 2101355 h 2111470"/>
              <a:gd name="connsiteX4" fmla="*/ 2390775 w 3981353"/>
              <a:gd name="connsiteY4" fmla="*/ 2111470 h 2111470"/>
              <a:gd name="connsiteX5" fmla="*/ 3190875 w 3981353"/>
              <a:gd name="connsiteY5" fmla="*/ 1720945 h 2111470"/>
              <a:gd name="connsiteX6" fmla="*/ 3857625 w 3981353"/>
              <a:gd name="connsiteY6" fmla="*/ 806545 h 2111470"/>
              <a:gd name="connsiteX7" fmla="*/ 3981353 w 3981353"/>
              <a:gd name="connsiteY7" fmla="*/ 187715 h 2111470"/>
              <a:gd name="connsiteX8" fmla="*/ 2314575 w 3981353"/>
              <a:gd name="connsiteY8" fmla="*/ 6445 h 2111470"/>
              <a:gd name="connsiteX9" fmla="*/ 1590675 w 3981353"/>
              <a:gd name="connsiteY9" fmla="*/ 215995 h 2111470"/>
              <a:gd name="connsiteX10" fmla="*/ 476250 w 3981353"/>
              <a:gd name="connsiteY10" fmla="*/ 206470 h 2111470"/>
              <a:gd name="connsiteX11" fmla="*/ 0 w 3981353"/>
              <a:gd name="connsiteY11" fmla="*/ 292195 h 211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1353" h="2111470">
                <a:moveTo>
                  <a:pt x="0" y="292195"/>
                </a:moveTo>
                <a:cubicBezTo>
                  <a:pt x="19344" y="520795"/>
                  <a:pt x="95250" y="749395"/>
                  <a:pt x="142875" y="977995"/>
                </a:cubicBezTo>
                <a:cubicBezTo>
                  <a:pt x="352621" y="1276052"/>
                  <a:pt x="543514" y="1536402"/>
                  <a:pt x="828675" y="1759045"/>
                </a:cubicBezTo>
                <a:cubicBezTo>
                  <a:pt x="1174553" y="1920282"/>
                  <a:pt x="1482725" y="2015532"/>
                  <a:pt x="1828604" y="2101355"/>
                </a:cubicBezTo>
                <a:lnTo>
                  <a:pt x="2390775" y="2111470"/>
                </a:lnTo>
                <a:cubicBezTo>
                  <a:pt x="2657475" y="1981295"/>
                  <a:pt x="2961882" y="1898254"/>
                  <a:pt x="3190875" y="1720945"/>
                </a:cubicBezTo>
                <a:cubicBezTo>
                  <a:pt x="3507393" y="1453852"/>
                  <a:pt x="3710790" y="1167906"/>
                  <a:pt x="3857625" y="806545"/>
                </a:cubicBezTo>
                <a:cubicBezTo>
                  <a:pt x="3898868" y="600268"/>
                  <a:pt x="3968391" y="422273"/>
                  <a:pt x="3981353" y="187715"/>
                </a:cubicBezTo>
                <a:cubicBezTo>
                  <a:pt x="3416334" y="124149"/>
                  <a:pt x="2936154" y="-33683"/>
                  <a:pt x="2314575" y="6445"/>
                </a:cubicBezTo>
                <a:cubicBezTo>
                  <a:pt x="2073275" y="48015"/>
                  <a:pt x="1935670" y="212133"/>
                  <a:pt x="1590675" y="215995"/>
                </a:cubicBezTo>
                <a:cubicBezTo>
                  <a:pt x="1200346" y="146832"/>
                  <a:pt x="847725" y="124803"/>
                  <a:pt x="476250" y="206470"/>
                </a:cubicBezTo>
                <a:lnTo>
                  <a:pt x="0" y="292195"/>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n w="0"/>
              <a:solidFill>
                <a:schemeClr val="tx1"/>
              </a:solidFill>
              <a:effectLst>
                <a:outerShdw blurRad="38100" dist="19050" dir="2700000" algn="tl" rotWithShape="0">
                  <a:schemeClr val="dk1">
                    <a:alpha val="40000"/>
                  </a:schemeClr>
                </a:outerShdw>
              </a:effectLst>
            </a:endParaRPr>
          </a:p>
        </p:txBody>
      </p:sp>
      <p:sp>
        <p:nvSpPr>
          <p:cNvPr id="5" name="Freeform: Shape 4">
            <a:extLst>
              <a:ext uri="{FF2B5EF4-FFF2-40B4-BE49-F238E27FC236}">
                <a16:creationId xmlns:a16="http://schemas.microsoft.com/office/drawing/2014/main" id="{F6183254-224B-49C1-8189-F9AE38E14B4A}"/>
              </a:ext>
            </a:extLst>
          </p:cNvPr>
          <p:cNvSpPr/>
          <p:nvPr/>
        </p:nvSpPr>
        <p:spPr>
          <a:xfrm>
            <a:off x="6659880" y="2545080"/>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490903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5179EE-F7D2-4773-A53C-F852D4CBDE36}"/>
              </a:ext>
            </a:extLst>
          </p:cNvPr>
          <p:cNvSpPr txBox="1"/>
          <p:nvPr/>
        </p:nvSpPr>
        <p:spPr>
          <a:xfrm>
            <a:off x="273918" y="2228543"/>
            <a:ext cx="6077751" cy="2123658"/>
          </a:xfrm>
          <a:prstGeom prst="rect">
            <a:avLst/>
          </a:prstGeom>
          <a:noFill/>
        </p:spPr>
        <p:txBody>
          <a:bodyPr wrap="square" rtlCol="0">
            <a:spAutoFit/>
          </a:bodyPr>
          <a:lstStyle/>
          <a:p>
            <a:pPr algn="ctr"/>
            <a:r>
              <a:rPr lang="en-US" sz="6600" b="1">
                <a:solidFill>
                  <a:srgbClr val="151420"/>
                </a:solidFill>
              </a:rPr>
              <a:t>YÊU CẦU PHI CHỨC NĂNG</a:t>
            </a:r>
            <a:endParaRPr lang="vi-VN" sz="6600" b="1">
              <a:solidFill>
                <a:srgbClr val="151420"/>
              </a:solidFill>
            </a:endParaRPr>
          </a:p>
        </p:txBody>
      </p:sp>
      <p:sp>
        <p:nvSpPr>
          <p:cNvPr id="10" name="!! hello 1">
            <a:extLst>
              <a:ext uri="{FF2B5EF4-FFF2-40B4-BE49-F238E27FC236}">
                <a16:creationId xmlns:a16="http://schemas.microsoft.com/office/drawing/2014/main" id="{44223F4D-C87B-4919-896A-BD56F341FAF4}"/>
              </a:ext>
            </a:extLst>
          </p:cNvPr>
          <p:cNvSpPr/>
          <p:nvPr/>
        </p:nvSpPr>
        <p:spPr>
          <a:xfrm rot="16212346">
            <a:off x="9250768" y="-73721"/>
            <a:ext cx="3997960" cy="6858000"/>
          </a:xfrm>
          <a:custGeom>
            <a:avLst/>
            <a:gdLst>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6800" h="6136640">
                <a:moveTo>
                  <a:pt x="396240" y="10160"/>
                </a:moveTo>
                <a:lnTo>
                  <a:pt x="3200400" y="0"/>
                </a:lnTo>
                <a:cubicBezTo>
                  <a:pt x="3325707" y="426720"/>
                  <a:pt x="3522133" y="792480"/>
                  <a:pt x="3576320" y="1280160"/>
                </a:cubicBezTo>
                <a:cubicBezTo>
                  <a:pt x="3606800" y="1513840"/>
                  <a:pt x="3596640" y="1706880"/>
                  <a:pt x="3606800" y="1920240"/>
                </a:cubicBezTo>
                <a:cubicBezTo>
                  <a:pt x="3552613" y="2238587"/>
                  <a:pt x="3427307" y="2495973"/>
                  <a:pt x="3291840" y="2783840"/>
                </a:cubicBezTo>
                <a:cubicBezTo>
                  <a:pt x="3119625" y="3021222"/>
                  <a:pt x="2919914" y="3190421"/>
                  <a:pt x="2672080" y="3352800"/>
                </a:cubicBezTo>
                <a:lnTo>
                  <a:pt x="2133600" y="3566160"/>
                </a:lnTo>
                <a:lnTo>
                  <a:pt x="2052320" y="3738880"/>
                </a:lnTo>
                <a:lnTo>
                  <a:pt x="1960880" y="4592320"/>
                </a:lnTo>
                <a:lnTo>
                  <a:pt x="1981200" y="5506720"/>
                </a:lnTo>
                <a:lnTo>
                  <a:pt x="2052320" y="5933440"/>
                </a:lnTo>
                <a:lnTo>
                  <a:pt x="2326640" y="6136640"/>
                </a:lnTo>
                <a:lnTo>
                  <a:pt x="1361440" y="6116320"/>
                </a:lnTo>
                <a:lnTo>
                  <a:pt x="1584960" y="5730240"/>
                </a:lnTo>
                <a:lnTo>
                  <a:pt x="1625600" y="4389120"/>
                </a:lnTo>
                <a:lnTo>
                  <a:pt x="1574800" y="3698240"/>
                </a:lnTo>
                <a:lnTo>
                  <a:pt x="1422400" y="3525520"/>
                </a:lnTo>
                <a:cubicBezTo>
                  <a:pt x="1144693" y="3390053"/>
                  <a:pt x="856827" y="3305387"/>
                  <a:pt x="589280" y="3119120"/>
                </a:cubicBezTo>
                <a:cubicBezTo>
                  <a:pt x="364850" y="2861688"/>
                  <a:pt x="274017" y="2739949"/>
                  <a:pt x="101600" y="2367280"/>
                </a:cubicBezTo>
                <a:cubicBezTo>
                  <a:pt x="37253" y="2133600"/>
                  <a:pt x="33867" y="1920240"/>
                  <a:pt x="0" y="1696720"/>
                </a:cubicBezTo>
                <a:cubicBezTo>
                  <a:pt x="37253" y="1300480"/>
                  <a:pt x="115147" y="1066800"/>
                  <a:pt x="172720" y="751840"/>
                </a:cubicBezTo>
                <a:lnTo>
                  <a:pt x="396240" y="10160"/>
                </a:lnTo>
                <a:close/>
              </a:path>
            </a:pathLst>
          </a:custGeom>
          <a:solidFill>
            <a:srgbClr val="FF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Freeform: Shape 3">
            <a:extLst>
              <a:ext uri="{FF2B5EF4-FFF2-40B4-BE49-F238E27FC236}">
                <a16:creationId xmlns:a16="http://schemas.microsoft.com/office/drawing/2014/main" id="{880A9D16-B769-47A4-8F36-9359BC9B3A82}"/>
              </a:ext>
            </a:extLst>
          </p:cNvPr>
          <p:cNvSpPr/>
          <p:nvPr/>
        </p:nvSpPr>
        <p:spPr>
          <a:xfrm>
            <a:off x="7010400" y="4892040"/>
            <a:ext cx="1219200" cy="26822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2682240">
                <a:moveTo>
                  <a:pt x="807720" y="0"/>
                </a:moveTo>
                <a:cubicBezTo>
                  <a:pt x="650240" y="431800"/>
                  <a:pt x="421640" y="767080"/>
                  <a:pt x="335280" y="1295400"/>
                </a:cubicBezTo>
                <a:lnTo>
                  <a:pt x="0" y="2545080"/>
                </a:lnTo>
                <a:lnTo>
                  <a:pt x="1219200" y="2682240"/>
                </a:lnTo>
                <a:cubicBezTo>
                  <a:pt x="1188720" y="1737360"/>
                  <a:pt x="1021080" y="904240"/>
                  <a:pt x="80772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 Hello 2">
            <a:extLst>
              <a:ext uri="{FF2B5EF4-FFF2-40B4-BE49-F238E27FC236}">
                <a16:creationId xmlns:a16="http://schemas.microsoft.com/office/drawing/2014/main" id="{07A16690-4EEA-49C5-B4A4-50EF9050BE56}"/>
              </a:ext>
            </a:extLst>
          </p:cNvPr>
          <p:cNvSpPr/>
          <p:nvPr/>
        </p:nvSpPr>
        <p:spPr>
          <a:xfrm>
            <a:off x="7896225" y="3552825"/>
            <a:ext cx="3657600" cy="1628775"/>
          </a:xfrm>
          <a:custGeom>
            <a:avLst/>
            <a:gdLst>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600" h="1628775">
                <a:moveTo>
                  <a:pt x="0" y="1266825"/>
                </a:moveTo>
                <a:lnTo>
                  <a:pt x="895350" y="1504950"/>
                </a:lnTo>
                <a:cubicBezTo>
                  <a:pt x="1425575" y="1622425"/>
                  <a:pt x="1765300" y="1587500"/>
                  <a:pt x="2200275" y="1628775"/>
                </a:cubicBezTo>
                <a:cubicBezTo>
                  <a:pt x="2622550" y="1546225"/>
                  <a:pt x="2825750" y="1397000"/>
                  <a:pt x="3124200" y="1238250"/>
                </a:cubicBezTo>
                <a:cubicBezTo>
                  <a:pt x="3327400" y="933450"/>
                  <a:pt x="3454400" y="609600"/>
                  <a:pt x="3619500" y="295275"/>
                </a:cubicBezTo>
                <a:lnTo>
                  <a:pt x="3657600" y="0"/>
                </a:lnTo>
                <a:lnTo>
                  <a:pt x="2476500" y="266700"/>
                </a:lnTo>
                <a:cubicBezTo>
                  <a:pt x="2133600" y="292100"/>
                  <a:pt x="1828800" y="279400"/>
                  <a:pt x="1447800" y="342900"/>
                </a:cubicBezTo>
                <a:cubicBezTo>
                  <a:pt x="1247775" y="431800"/>
                  <a:pt x="1104900" y="511175"/>
                  <a:pt x="847725" y="723900"/>
                </a:cubicBezTo>
                <a:cubicBezTo>
                  <a:pt x="641350" y="749300"/>
                  <a:pt x="454025" y="812800"/>
                  <a:pt x="228600" y="942975"/>
                </a:cubicBezTo>
                <a:lnTo>
                  <a:pt x="0" y="1266825"/>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Freeform: Shape 4">
            <a:extLst>
              <a:ext uri="{FF2B5EF4-FFF2-40B4-BE49-F238E27FC236}">
                <a16:creationId xmlns:a16="http://schemas.microsoft.com/office/drawing/2014/main" id="{F6183254-224B-49C1-8189-F9AE38E14B4A}"/>
              </a:ext>
            </a:extLst>
          </p:cNvPr>
          <p:cNvSpPr/>
          <p:nvPr/>
        </p:nvSpPr>
        <p:spPr>
          <a:xfrm rot="17214826">
            <a:off x="9396381" y="1387869"/>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404422788"/>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A2D8383-2DC7-4A8A-BBD8-5DF6F309FFD3}"/>
              </a:ext>
            </a:extLst>
          </p:cNvPr>
          <p:cNvSpPr txBox="1"/>
          <p:nvPr/>
        </p:nvSpPr>
        <p:spPr>
          <a:xfrm>
            <a:off x="-136836" y="283386"/>
            <a:ext cx="7203842" cy="769441"/>
          </a:xfrm>
          <a:prstGeom prst="rect">
            <a:avLst/>
          </a:prstGeom>
          <a:noFill/>
        </p:spPr>
        <p:txBody>
          <a:bodyPr wrap="square" rtlCol="0">
            <a:spAutoFit/>
          </a:bodyPr>
          <a:lstStyle/>
          <a:p>
            <a:pPr algn="ctr"/>
            <a:r>
              <a:rPr lang="en-US" sz="4400" b="1">
                <a:solidFill>
                  <a:srgbClr val="151420"/>
                </a:solidFill>
              </a:rPr>
              <a:t>YÊU CẦU PHI CHỨC NĂNG</a:t>
            </a:r>
            <a:endParaRPr lang="vi-VN" sz="4400" b="1">
              <a:solidFill>
                <a:srgbClr val="151420"/>
              </a:solidFill>
            </a:endParaRPr>
          </a:p>
        </p:txBody>
      </p:sp>
      <p:sp>
        <p:nvSpPr>
          <p:cNvPr id="16" name="Freeform: Shape 15">
            <a:extLst>
              <a:ext uri="{FF2B5EF4-FFF2-40B4-BE49-F238E27FC236}">
                <a16:creationId xmlns:a16="http://schemas.microsoft.com/office/drawing/2014/main" id="{082C7703-4596-4AF2-AFD6-79D89695E0F3}"/>
              </a:ext>
            </a:extLst>
          </p:cNvPr>
          <p:cNvSpPr/>
          <p:nvPr/>
        </p:nvSpPr>
        <p:spPr>
          <a:xfrm>
            <a:off x="6644640" y="-1925320"/>
            <a:ext cx="1747520" cy="40538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1173480 w 1584960"/>
              <a:gd name="connsiteY0" fmla="*/ 0 h 3906520"/>
              <a:gd name="connsiteX1" fmla="*/ 701040 w 1584960"/>
              <a:gd name="connsiteY1" fmla="*/ 1295400 h 3906520"/>
              <a:gd name="connsiteX2" fmla="*/ 0 w 1584960"/>
              <a:gd name="connsiteY2" fmla="*/ 3906520 h 3906520"/>
              <a:gd name="connsiteX3" fmla="*/ 1584960 w 1584960"/>
              <a:gd name="connsiteY3" fmla="*/ 2682240 h 3906520"/>
              <a:gd name="connsiteX4" fmla="*/ 1173480 w 1584960"/>
              <a:gd name="connsiteY4" fmla="*/ 0 h 3906520"/>
              <a:gd name="connsiteX0" fmla="*/ 1173480 w 1747520"/>
              <a:gd name="connsiteY0" fmla="*/ 0 h 4053840"/>
              <a:gd name="connsiteX1" fmla="*/ 701040 w 1747520"/>
              <a:gd name="connsiteY1" fmla="*/ 1295400 h 4053840"/>
              <a:gd name="connsiteX2" fmla="*/ 0 w 1747520"/>
              <a:gd name="connsiteY2" fmla="*/ 3906520 h 4053840"/>
              <a:gd name="connsiteX3" fmla="*/ 1747520 w 1747520"/>
              <a:gd name="connsiteY3" fmla="*/ 4053840 h 4053840"/>
              <a:gd name="connsiteX4" fmla="*/ 1173480 w 1747520"/>
              <a:gd name="connsiteY4" fmla="*/ 0 h 4053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520" h="4053840">
                <a:moveTo>
                  <a:pt x="1173480" y="0"/>
                </a:moveTo>
                <a:cubicBezTo>
                  <a:pt x="1016000" y="431800"/>
                  <a:pt x="787400" y="767080"/>
                  <a:pt x="701040" y="1295400"/>
                </a:cubicBezTo>
                <a:lnTo>
                  <a:pt x="0" y="3906520"/>
                </a:lnTo>
                <a:lnTo>
                  <a:pt x="1747520" y="4053840"/>
                </a:lnTo>
                <a:cubicBezTo>
                  <a:pt x="1717040" y="3108960"/>
                  <a:pt x="1386840" y="904240"/>
                  <a:pt x="117348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a:extLst>
              <a:ext uri="{FF2B5EF4-FFF2-40B4-BE49-F238E27FC236}">
                <a16:creationId xmlns:a16="http://schemas.microsoft.com/office/drawing/2014/main" id="{007EF190-44D8-4728-8775-73694F745D01}"/>
              </a:ext>
            </a:extLst>
          </p:cNvPr>
          <p:cNvPicPr>
            <a:picLocks noChangeAspect="1"/>
          </p:cNvPicPr>
          <p:nvPr/>
        </p:nvPicPr>
        <p:blipFill rotWithShape="1">
          <a:blip r:embed="rId2"/>
          <a:srcRect l="63566" r="9026"/>
          <a:stretch/>
        </p:blipFill>
        <p:spPr>
          <a:xfrm>
            <a:off x="8869680" y="1405805"/>
            <a:ext cx="3341612" cy="5324973"/>
          </a:xfrm>
          <a:prstGeom prst="rect">
            <a:avLst/>
          </a:prstGeom>
        </p:spPr>
      </p:pic>
      <p:pic>
        <p:nvPicPr>
          <p:cNvPr id="3" name="Picture 2">
            <a:extLst>
              <a:ext uri="{FF2B5EF4-FFF2-40B4-BE49-F238E27FC236}">
                <a16:creationId xmlns:a16="http://schemas.microsoft.com/office/drawing/2014/main" id="{0CB02B5A-5952-408E-93C1-073F4A7C07F6}"/>
              </a:ext>
            </a:extLst>
          </p:cNvPr>
          <p:cNvPicPr>
            <a:picLocks noChangeAspect="1"/>
          </p:cNvPicPr>
          <p:nvPr/>
        </p:nvPicPr>
        <p:blipFill rotWithShape="1">
          <a:blip r:embed="rId2"/>
          <a:srcRect l="20127"/>
          <a:stretch/>
        </p:blipFill>
        <p:spPr>
          <a:xfrm>
            <a:off x="-23149" y="1405805"/>
            <a:ext cx="9738168" cy="5324973"/>
          </a:xfrm>
          <a:prstGeom prst="rect">
            <a:avLst/>
          </a:prstGeom>
        </p:spPr>
      </p:pic>
      <p:sp>
        <p:nvSpPr>
          <p:cNvPr id="2" name="Freeform: Shape 1">
            <a:extLst>
              <a:ext uri="{FF2B5EF4-FFF2-40B4-BE49-F238E27FC236}">
                <a16:creationId xmlns:a16="http://schemas.microsoft.com/office/drawing/2014/main" id="{81BBACBD-492A-438E-9282-BA965FACD140}"/>
              </a:ext>
            </a:extLst>
          </p:cNvPr>
          <p:cNvSpPr/>
          <p:nvPr/>
        </p:nvSpPr>
        <p:spPr>
          <a:xfrm>
            <a:off x="-23149" y="1534160"/>
            <a:ext cx="12234440" cy="5341202"/>
          </a:xfrm>
          <a:custGeom>
            <a:avLst/>
            <a:gdLst>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34440" h="5648446">
                <a:moveTo>
                  <a:pt x="11574" y="300942"/>
                </a:moveTo>
                <a:lnTo>
                  <a:pt x="11574" y="300942"/>
                </a:lnTo>
                <a:lnTo>
                  <a:pt x="0" y="5648446"/>
                </a:lnTo>
                <a:lnTo>
                  <a:pt x="12234440" y="5625297"/>
                </a:lnTo>
                <a:lnTo>
                  <a:pt x="12234440" y="625033"/>
                </a:lnTo>
                <a:cubicBezTo>
                  <a:pt x="11466653" y="435980"/>
                  <a:pt x="10872486" y="-7716"/>
                  <a:pt x="9931078" y="57874"/>
                </a:cubicBezTo>
                <a:cubicBezTo>
                  <a:pt x="9008961" y="57875"/>
                  <a:pt x="8272040" y="544011"/>
                  <a:pt x="7303625" y="544011"/>
                </a:cubicBezTo>
                <a:cubicBezTo>
                  <a:pt x="6450957" y="420547"/>
                  <a:pt x="5864506" y="158188"/>
                  <a:pt x="4953964" y="34725"/>
                </a:cubicBezTo>
                <a:cubicBezTo>
                  <a:pt x="4147594" y="65591"/>
                  <a:pt x="3480122" y="397398"/>
                  <a:pt x="2569580" y="474562"/>
                </a:cubicBezTo>
                <a:cubicBezTo>
                  <a:pt x="1844233" y="354956"/>
                  <a:pt x="1373528" y="15434"/>
                  <a:pt x="590308" y="0"/>
                </a:cubicBezTo>
                <a:lnTo>
                  <a:pt x="11574" y="0"/>
                </a:lnTo>
                <a:lnTo>
                  <a:pt x="11574" y="300942"/>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a:extLst>
              <a:ext uri="{FF2B5EF4-FFF2-40B4-BE49-F238E27FC236}">
                <a16:creationId xmlns:a16="http://schemas.microsoft.com/office/drawing/2014/main" id="{D61907B4-A59C-4C0B-8A40-AF8E42A01934}"/>
              </a:ext>
            </a:extLst>
          </p:cNvPr>
          <p:cNvSpPr txBox="1"/>
          <p:nvPr/>
        </p:nvSpPr>
        <p:spPr>
          <a:xfrm>
            <a:off x="283445" y="2222849"/>
            <a:ext cx="8108715" cy="4401205"/>
          </a:xfrm>
          <a:prstGeom prst="rect">
            <a:avLst/>
          </a:prstGeom>
          <a:noFill/>
        </p:spPr>
        <p:txBody>
          <a:bodyPr wrap="square" rtlCol="0">
            <a:spAutoFit/>
          </a:bodyPr>
          <a:lstStyle/>
          <a:p>
            <a:pPr algn="just"/>
            <a:r>
              <a:rPr lang="en-US" sz="2800">
                <a:solidFill>
                  <a:srgbClr val="DBD8B3"/>
                </a:solidFill>
              </a:rPr>
              <a:t>- </a:t>
            </a:r>
            <a:r>
              <a:rPr lang="vi-VN" sz="2800">
                <a:solidFill>
                  <a:srgbClr val="DBD8B3"/>
                </a:solidFill>
              </a:rPr>
              <a:t>Cài đặt phầm mềm quản lý kho sách dễ sử dụng, giao diện thân thiện, đáp ứng được các yêu cầu đòi hỏi của việc quản lý kho sách.</a:t>
            </a:r>
          </a:p>
          <a:p>
            <a:pPr algn="just"/>
            <a:r>
              <a:rPr lang="en-US" sz="2800">
                <a:solidFill>
                  <a:srgbClr val="DBD8B3"/>
                </a:solidFill>
              </a:rPr>
              <a:t>- </a:t>
            </a:r>
            <a:r>
              <a:rPr lang="vi-VN" sz="2800">
                <a:solidFill>
                  <a:srgbClr val="DBD8B3"/>
                </a:solidFill>
              </a:rPr>
              <a:t>Thường xuyên nắm bắt được tình hình biến động về số thực và giá trị của từng nhóm, từng loại, và toàn bộ sách</a:t>
            </a:r>
          </a:p>
          <a:p>
            <a:pPr algn="just"/>
            <a:r>
              <a:rPr lang="en-US" sz="2800">
                <a:solidFill>
                  <a:srgbClr val="DBD8B3"/>
                </a:solidFill>
              </a:rPr>
              <a:t>- </a:t>
            </a:r>
            <a:r>
              <a:rPr lang="vi-VN" sz="2800">
                <a:solidFill>
                  <a:srgbClr val="DBD8B3"/>
                </a:solidFill>
              </a:rPr>
              <a:t>Lập bảng phân tích để tiến hành phân tích tình hình cung ứng, thị trường sách một cách chính xác nhằm giảm thời gian cũng như chi phí khi nhập hãng sách nào đó.</a:t>
            </a:r>
          </a:p>
        </p:txBody>
      </p:sp>
      <p:pic>
        <p:nvPicPr>
          <p:cNvPr id="10242" name="Picture 2">
            <a:extLst>
              <a:ext uri="{FF2B5EF4-FFF2-40B4-BE49-F238E27FC236}">
                <a16:creationId xmlns:a16="http://schemas.microsoft.com/office/drawing/2014/main" id="{C2F00180-9FF2-DC24-64CB-CC5CACECC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679" y="2711241"/>
            <a:ext cx="2987040" cy="298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35893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1A0D1B-EF6A-49BB-9E64-20EF1C41CE42}"/>
              </a:ext>
            </a:extLst>
          </p:cNvPr>
          <p:cNvSpPr/>
          <p:nvPr/>
        </p:nvSpPr>
        <p:spPr>
          <a:xfrm>
            <a:off x="1649234" y="926275"/>
            <a:ext cx="8877782" cy="5278056"/>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 hello 2">
            <a:extLst>
              <a:ext uri="{FF2B5EF4-FFF2-40B4-BE49-F238E27FC236}">
                <a16:creationId xmlns:a16="http://schemas.microsoft.com/office/drawing/2014/main" id="{1B537C6B-22AA-45B1-A330-6953DE907CF5}"/>
              </a:ext>
            </a:extLst>
          </p:cNvPr>
          <p:cNvSpPr/>
          <p:nvPr/>
        </p:nvSpPr>
        <p:spPr>
          <a:xfrm>
            <a:off x="3177739" y="0"/>
            <a:ext cx="6388292" cy="6858000"/>
          </a:xfrm>
          <a:custGeom>
            <a:avLst/>
            <a:gdLst>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77678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77678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77678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17343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17343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36522" h="6162260">
                <a:moveTo>
                  <a:pt x="129209" y="0"/>
                </a:moveTo>
                <a:lnTo>
                  <a:pt x="79513" y="258417"/>
                </a:lnTo>
                <a:lnTo>
                  <a:pt x="129209" y="347869"/>
                </a:lnTo>
                <a:cubicBezTo>
                  <a:pt x="86139" y="440634"/>
                  <a:pt x="12590" y="509016"/>
                  <a:pt x="0" y="626165"/>
                </a:cubicBezTo>
                <a:lnTo>
                  <a:pt x="89452" y="715617"/>
                </a:lnTo>
                <a:lnTo>
                  <a:pt x="99391" y="834887"/>
                </a:lnTo>
                <a:lnTo>
                  <a:pt x="159026" y="834887"/>
                </a:lnTo>
                <a:lnTo>
                  <a:pt x="109330" y="874643"/>
                </a:lnTo>
                <a:lnTo>
                  <a:pt x="139148" y="993913"/>
                </a:lnTo>
                <a:lnTo>
                  <a:pt x="139148" y="1162878"/>
                </a:lnTo>
                <a:lnTo>
                  <a:pt x="288235" y="1202634"/>
                </a:lnTo>
                <a:lnTo>
                  <a:pt x="586409" y="1182756"/>
                </a:lnTo>
                <a:lnTo>
                  <a:pt x="725556" y="1391478"/>
                </a:lnTo>
                <a:lnTo>
                  <a:pt x="606287" y="1560443"/>
                </a:lnTo>
                <a:cubicBezTo>
                  <a:pt x="533400" y="1636643"/>
                  <a:pt x="448321" y="1633595"/>
                  <a:pt x="387626" y="1789043"/>
                </a:cubicBezTo>
                <a:cubicBezTo>
                  <a:pt x="268224" y="2016450"/>
                  <a:pt x="221974" y="2292626"/>
                  <a:pt x="139148" y="2544417"/>
                </a:cubicBezTo>
                <a:lnTo>
                  <a:pt x="159026" y="2932043"/>
                </a:lnTo>
                <a:lnTo>
                  <a:pt x="238539" y="3120887"/>
                </a:lnTo>
                <a:lnTo>
                  <a:pt x="178904" y="4005469"/>
                </a:lnTo>
                <a:lnTo>
                  <a:pt x="208722" y="4790660"/>
                </a:lnTo>
                <a:lnTo>
                  <a:pt x="198783" y="5088834"/>
                </a:lnTo>
                <a:lnTo>
                  <a:pt x="278296" y="5337313"/>
                </a:lnTo>
                <a:lnTo>
                  <a:pt x="357809" y="6162260"/>
                </a:lnTo>
                <a:lnTo>
                  <a:pt x="5068956" y="6152321"/>
                </a:lnTo>
                <a:cubicBezTo>
                  <a:pt x="5187961" y="5993958"/>
                  <a:pt x="5148469" y="5774634"/>
                  <a:pt x="5188226" y="5585791"/>
                </a:cubicBezTo>
                <a:lnTo>
                  <a:pt x="5188226" y="5347252"/>
                </a:lnTo>
                <a:lnTo>
                  <a:pt x="5334132" y="5141445"/>
                </a:lnTo>
                <a:lnTo>
                  <a:pt x="5347252" y="5010912"/>
                </a:lnTo>
                <a:cubicBezTo>
                  <a:pt x="5366733" y="4897606"/>
                  <a:pt x="5240534" y="4857451"/>
                  <a:pt x="5217343" y="4780721"/>
                </a:cubicBezTo>
                <a:cubicBezTo>
                  <a:pt x="5288493" y="4751346"/>
                  <a:pt x="5303949" y="4694582"/>
                  <a:pt x="5347252" y="4651513"/>
                </a:cubicBezTo>
                <a:cubicBezTo>
                  <a:pt x="5444656" y="4642899"/>
                  <a:pt x="5438427" y="4512365"/>
                  <a:pt x="5456583" y="4442791"/>
                </a:cubicBezTo>
                <a:lnTo>
                  <a:pt x="5446643" y="4055165"/>
                </a:lnTo>
                <a:lnTo>
                  <a:pt x="5774635" y="3965713"/>
                </a:lnTo>
                <a:lnTo>
                  <a:pt x="5836522" y="3802181"/>
                </a:lnTo>
                <a:cubicBezTo>
                  <a:pt x="5777329" y="3550699"/>
                  <a:pt x="5669368" y="3347985"/>
                  <a:pt x="5585791" y="3120887"/>
                </a:cubicBezTo>
                <a:cubicBezTo>
                  <a:pt x="5516217" y="2961861"/>
                  <a:pt x="5483220" y="2808930"/>
                  <a:pt x="5377070" y="2643808"/>
                </a:cubicBezTo>
                <a:lnTo>
                  <a:pt x="5456583" y="2186608"/>
                </a:lnTo>
                <a:lnTo>
                  <a:pt x="5546035" y="2067339"/>
                </a:lnTo>
                <a:lnTo>
                  <a:pt x="5406887" y="1192695"/>
                </a:lnTo>
                <a:lnTo>
                  <a:pt x="5227983" y="467139"/>
                </a:lnTo>
                <a:lnTo>
                  <a:pt x="4880113" y="0"/>
                </a:lnTo>
                <a:lnTo>
                  <a:pt x="129209" y="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033B1158-67A7-45EF-9666-19A5F25815E3}"/>
              </a:ext>
            </a:extLst>
          </p:cNvPr>
          <p:cNvSpPr txBox="1"/>
          <p:nvPr/>
        </p:nvSpPr>
        <p:spPr>
          <a:xfrm>
            <a:off x="3057124" y="2633657"/>
            <a:ext cx="6077751" cy="2123658"/>
          </a:xfrm>
          <a:prstGeom prst="rect">
            <a:avLst/>
          </a:prstGeom>
          <a:noFill/>
        </p:spPr>
        <p:txBody>
          <a:bodyPr wrap="square" rtlCol="0">
            <a:spAutoFit/>
          </a:bodyPr>
          <a:lstStyle/>
          <a:p>
            <a:pPr algn="ctr"/>
            <a:r>
              <a:rPr lang="en-US" sz="6600" b="1">
                <a:solidFill>
                  <a:srgbClr val="1D3639"/>
                </a:solidFill>
              </a:rPr>
              <a:t>CÁC CÔNG VIỆC GIẢI QUYẾT </a:t>
            </a:r>
            <a:endParaRPr lang="vi-VN" sz="6600" b="1">
              <a:solidFill>
                <a:srgbClr val="1D3639"/>
              </a:solidFill>
            </a:endParaRPr>
          </a:p>
        </p:txBody>
      </p:sp>
    </p:spTree>
    <p:extLst>
      <p:ext uri="{BB962C8B-B14F-4D97-AF65-F5344CB8AC3E}">
        <p14:creationId xmlns:p14="http://schemas.microsoft.com/office/powerpoint/2010/main" val="419473903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withEffect">
                                  <p:stCondLst>
                                    <p:cond delay="0"/>
                                  </p:stCondLst>
                                  <p:childTnLst>
                                    <p:animScale>
                                      <p:cBhvr>
                                        <p:cTn id="6" dur="20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63035"/>
        </a:solidFill>
        <a:effectLst/>
      </p:bgPr>
    </p:bg>
    <p:spTree>
      <p:nvGrpSpPr>
        <p:cNvPr id="1" name=""/>
        <p:cNvGrpSpPr/>
        <p:nvPr/>
      </p:nvGrpSpPr>
      <p:grpSpPr>
        <a:xfrm>
          <a:off x="0" y="0"/>
          <a:ext cx="0" cy="0"/>
          <a:chOff x="0" y="0"/>
          <a:chExt cx="0" cy="0"/>
        </a:xfrm>
      </p:grpSpPr>
      <p:sp>
        <p:nvSpPr>
          <p:cNvPr id="23" name="!! Hello 1">
            <a:extLst>
              <a:ext uri="{FF2B5EF4-FFF2-40B4-BE49-F238E27FC236}">
                <a16:creationId xmlns:a16="http://schemas.microsoft.com/office/drawing/2014/main" id="{B633AE0C-0BA4-49DB-83AC-6151ABCC2A2C}"/>
              </a:ext>
            </a:extLst>
          </p:cNvPr>
          <p:cNvSpPr/>
          <p:nvPr/>
        </p:nvSpPr>
        <p:spPr>
          <a:xfrm>
            <a:off x="-1547446" y="-4712677"/>
            <a:ext cx="14583508" cy="15099323"/>
          </a:xfrm>
          <a:custGeom>
            <a:avLst/>
            <a:gdLst>
              <a:gd name="connsiteX0" fmla="*/ 0 w 12192000"/>
              <a:gd name="connsiteY0" fmla="*/ 0 h 586740"/>
              <a:gd name="connsiteX1" fmla="*/ 12192000 w 12192000"/>
              <a:gd name="connsiteY1" fmla="*/ 0 h 586740"/>
              <a:gd name="connsiteX2" fmla="*/ 12192000 w 12192000"/>
              <a:gd name="connsiteY2" fmla="*/ 586740 h 586740"/>
              <a:gd name="connsiteX3" fmla="*/ 0 w 12192000"/>
              <a:gd name="connsiteY3" fmla="*/ 586740 h 586740"/>
              <a:gd name="connsiteX4" fmla="*/ 0 w 12192000"/>
              <a:gd name="connsiteY4" fmla="*/ 0 h 586740"/>
              <a:gd name="connsiteX0" fmla="*/ 0 w 12207240"/>
              <a:gd name="connsiteY0" fmla="*/ 1066800 h 1653540"/>
              <a:gd name="connsiteX1" fmla="*/ 12207240 w 12207240"/>
              <a:gd name="connsiteY1" fmla="*/ 0 h 1653540"/>
              <a:gd name="connsiteX2" fmla="*/ 12192000 w 12207240"/>
              <a:gd name="connsiteY2" fmla="*/ 1653540 h 1653540"/>
              <a:gd name="connsiteX3" fmla="*/ 0 w 12207240"/>
              <a:gd name="connsiteY3" fmla="*/ 1653540 h 1653540"/>
              <a:gd name="connsiteX4" fmla="*/ 0 w 12207240"/>
              <a:gd name="connsiteY4" fmla="*/ 1066800 h 1653540"/>
              <a:gd name="connsiteX0" fmla="*/ 60960 w 12268200"/>
              <a:gd name="connsiteY0" fmla="*/ 10668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1066800 h 3009900"/>
              <a:gd name="connsiteX0" fmla="*/ 60960 w 12268200"/>
              <a:gd name="connsiteY0" fmla="*/ 249936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2499360 h 3009900"/>
              <a:gd name="connsiteX0" fmla="*/ 15240 w 12268200"/>
              <a:gd name="connsiteY0" fmla="*/ 22860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15240 w 12268200"/>
              <a:gd name="connsiteY4" fmla="*/ 2286000 h 3009900"/>
              <a:gd name="connsiteX0" fmla="*/ 0 w 12252960"/>
              <a:gd name="connsiteY0" fmla="*/ 2286000 h 3032760"/>
              <a:gd name="connsiteX1" fmla="*/ 12252960 w 12252960"/>
              <a:gd name="connsiteY1" fmla="*/ 0 h 3032760"/>
              <a:gd name="connsiteX2" fmla="*/ 12237720 w 12252960"/>
              <a:gd name="connsiteY2" fmla="*/ 1653540 h 3032760"/>
              <a:gd name="connsiteX3" fmla="*/ 53340 w 12252960"/>
              <a:gd name="connsiteY3" fmla="*/ 3032760 h 3032760"/>
              <a:gd name="connsiteX4" fmla="*/ 0 w 12252960"/>
              <a:gd name="connsiteY4" fmla="*/ 2286000 h 3032760"/>
              <a:gd name="connsiteX0" fmla="*/ 0 w 12214860"/>
              <a:gd name="connsiteY0" fmla="*/ 2194560 h 3032760"/>
              <a:gd name="connsiteX1" fmla="*/ 12214860 w 12214860"/>
              <a:gd name="connsiteY1" fmla="*/ 0 h 3032760"/>
              <a:gd name="connsiteX2" fmla="*/ 12199620 w 12214860"/>
              <a:gd name="connsiteY2" fmla="*/ 1653540 h 3032760"/>
              <a:gd name="connsiteX3" fmla="*/ 15240 w 12214860"/>
              <a:gd name="connsiteY3" fmla="*/ 3032760 h 3032760"/>
              <a:gd name="connsiteX4" fmla="*/ 0 w 12214860"/>
              <a:gd name="connsiteY4" fmla="*/ 2194560 h 3032760"/>
              <a:gd name="connsiteX0" fmla="*/ 0 w 12214860"/>
              <a:gd name="connsiteY0" fmla="*/ 5928360 h 6766560"/>
              <a:gd name="connsiteX1" fmla="*/ 12214860 w 12214860"/>
              <a:gd name="connsiteY1" fmla="*/ 0 h 6766560"/>
              <a:gd name="connsiteX2" fmla="*/ 12199620 w 12214860"/>
              <a:gd name="connsiteY2" fmla="*/ 5387340 h 6766560"/>
              <a:gd name="connsiteX3" fmla="*/ 15240 w 12214860"/>
              <a:gd name="connsiteY3" fmla="*/ 6766560 h 6766560"/>
              <a:gd name="connsiteX4" fmla="*/ 0 w 12214860"/>
              <a:gd name="connsiteY4" fmla="*/ 5928360 h 6766560"/>
              <a:gd name="connsiteX0" fmla="*/ 30480 w 12199620"/>
              <a:gd name="connsiteY0" fmla="*/ 5867400 h 6766560"/>
              <a:gd name="connsiteX1" fmla="*/ 12199620 w 12199620"/>
              <a:gd name="connsiteY1" fmla="*/ 0 h 6766560"/>
              <a:gd name="connsiteX2" fmla="*/ 12184380 w 12199620"/>
              <a:gd name="connsiteY2" fmla="*/ 5387340 h 6766560"/>
              <a:gd name="connsiteX3" fmla="*/ 0 w 12199620"/>
              <a:gd name="connsiteY3" fmla="*/ 6766560 h 6766560"/>
              <a:gd name="connsiteX4" fmla="*/ 30480 w 12199620"/>
              <a:gd name="connsiteY4" fmla="*/ 5867400 h 6766560"/>
              <a:gd name="connsiteX0" fmla="*/ 30480 w 12321540"/>
              <a:gd name="connsiteY0" fmla="*/ 7421880 h 8321040"/>
              <a:gd name="connsiteX1" fmla="*/ 12321540 w 12321540"/>
              <a:gd name="connsiteY1" fmla="*/ 0 h 8321040"/>
              <a:gd name="connsiteX2" fmla="*/ 12184380 w 12321540"/>
              <a:gd name="connsiteY2" fmla="*/ 6941820 h 8321040"/>
              <a:gd name="connsiteX3" fmla="*/ 0 w 12321540"/>
              <a:gd name="connsiteY3" fmla="*/ 8321040 h 8321040"/>
              <a:gd name="connsiteX4" fmla="*/ 30480 w 12321540"/>
              <a:gd name="connsiteY4" fmla="*/ 7421880 h 8321040"/>
              <a:gd name="connsiteX0" fmla="*/ 30480 w 12321540"/>
              <a:gd name="connsiteY0" fmla="*/ 7422977 h 8322137"/>
              <a:gd name="connsiteX1" fmla="*/ 12321540 w 12321540"/>
              <a:gd name="connsiteY1" fmla="*/ 1097 h 8322137"/>
              <a:gd name="connsiteX2" fmla="*/ 12184380 w 12321540"/>
              <a:gd name="connsiteY2" fmla="*/ 6942917 h 8322137"/>
              <a:gd name="connsiteX3" fmla="*/ 0 w 12321540"/>
              <a:gd name="connsiteY3" fmla="*/ 8322137 h 8322137"/>
              <a:gd name="connsiteX4" fmla="*/ 30480 w 12321540"/>
              <a:gd name="connsiteY4" fmla="*/ 7422977 h 8322137"/>
              <a:gd name="connsiteX0" fmla="*/ 30480 w 12321540"/>
              <a:gd name="connsiteY0" fmla="*/ 7851745 h 8750905"/>
              <a:gd name="connsiteX1" fmla="*/ 12321540 w 12321540"/>
              <a:gd name="connsiteY1" fmla="*/ 429865 h 8750905"/>
              <a:gd name="connsiteX2" fmla="*/ 12184380 w 12321540"/>
              <a:gd name="connsiteY2" fmla="*/ 7371685 h 8750905"/>
              <a:gd name="connsiteX3" fmla="*/ 0 w 12321540"/>
              <a:gd name="connsiteY3" fmla="*/ 8750905 h 8750905"/>
              <a:gd name="connsiteX4" fmla="*/ 30480 w 12321540"/>
              <a:gd name="connsiteY4" fmla="*/ 7851745 h 8750905"/>
              <a:gd name="connsiteX0" fmla="*/ 769932 w 13060992"/>
              <a:gd name="connsiteY0" fmla="*/ 8283968 h 9183128"/>
              <a:gd name="connsiteX1" fmla="*/ 13060992 w 13060992"/>
              <a:gd name="connsiteY1" fmla="*/ 862088 h 9183128"/>
              <a:gd name="connsiteX2" fmla="*/ 12923832 w 13060992"/>
              <a:gd name="connsiteY2" fmla="*/ 7803908 h 9183128"/>
              <a:gd name="connsiteX3" fmla="*/ 739452 w 13060992"/>
              <a:gd name="connsiteY3" fmla="*/ 9183128 h 9183128"/>
              <a:gd name="connsiteX4" fmla="*/ 769932 w 13060992"/>
              <a:gd name="connsiteY4" fmla="*/ 8283968 h 9183128"/>
              <a:gd name="connsiteX0" fmla="*/ 757982 w 13262402"/>
              <a:gd name="connsiteY0" fmla="*/ 8241299 h 9191259"/>
              <a:gd name="connsiteX1" fmla="*/ 13262402 w 13262402"/>
              <a:gd name="connsiteY1" fmla="*/ 870219 h 9191259"/>
              <a:gd name="connsiteX2" fmla="*/ 13125242 w 13262402"/>
              <a:gd name="connsiteY2" fmla="*/ 7812039 h 9191259"/>
              <a:gd name="connsiteX3" fmla="*/ 940862 w 13262402"/>
              <a:gd name="connsiteY3" fmla="*/ 9191259 h 9191259"/>
              <a:gd name="connsiteX4" fmla="*/ 757982 w 13262402"/>
              <a:gd name="connsiteY4" fmla="*/ 8241299 h 919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62402" h="9191259">
                <a:moveTo>
                  <a:pt x="757982" y="8241299"/>
                </a:moveTo>
                <a:cubicBezTo>
                  <a:pt x="-2917398" y="616219"/>
                  <a:pt x="7671862" y="-1380221"/>
                  <a:pt x="13262402" y="870219"/>
                </a:cubicBezTo>
                <a:lnTo>
                  <a:pt x="13125242" y="7812039"/>
                </a:lnTo>
                <a:lnTo>
                  <a:pt x="940862" y="9191259"/>
                </a:lnTo>
                <a:lnTo>
                  <a:pt x="757982" y="8241299"/>
                </a:lnTo>
                <a:close/>
              </a:path>
            </a:pathLst>
          </a:cu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 Hello 2">
            <a:extLst>
              <a:ext uri="{FF2B5EF4-FFF2-40B4-BE49-F238E27FC236}">
                <a16:creationId xmlns:a16="http://schemas.microsoft.com/office/drawing/2014/main" id="{842FEB5C-0CAC-413C-9802-FD7CA76B8762}"/>
              </a:ext>
            </a:extLst>
          </p:cNvPr>
          <p:cNvSpPr/>
          <p:nvPr/>
        </p:nvSpPr>
        <p:spPr>
          <a:xfrm>
            <a:off x="1653540" y="1005840"/>
            <a:ext cx="8884920" cy="4846320"/>
          </a:xfrm>
          <a:prstGeom prst="rect">
            <a:avLst/>
          </a:prstGeom>
          <a:solidFill>
            <a:srgbClr val="AA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22740B50-14DE-48B3-BC4F-3D8229D2ED4D}"/>
              </a:ext>
            </a:extLst>
          </p:cNvPr>
          <p:cNvSpPr/>
          <p:nvPr/>
        </p:nvSpPr>
        <p:spPr>
          <a:xfrm>
            <a:off x="1949360" y="0"/>
            <a:ext cx="10242640" cy="6961598"/>
          </a:xfrm>
          <a:custGeom>
            <a:avLst/>
            <a:gdLst>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89452 w 8945217"/>
              <a:gd name="connsiteY16" fmla="*/ 3458817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109330 w 8945217"/>
              <a:gd name="connsiteY16" fmla="*/ 3319669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25339 w 8925339"/>
              <a:gd name="connsiteY0" fmla="*/ 3130826 h 6152321"/>
              <a:gd name="connsiteX1" fmla="*/ 6659217 w 8925339"/>
              <a:gd name="connsiteY1" fmla="*/ 1868556 h 6152321"/>
              <a:gd name="connsiteX2" fmla="*/ 5506278 w 8925339"/>
              <a:gd name="connsiteY2" fmla="*/ 1282147 h 6152321"/>
              <a:gd name="connsiteX3" fmla="*/ 5068957 w 8925339"/>
              <a:gd name="connsiteY3" fmla="*/ 1103243 h 6152321"/>
              <a:gd name="connsiteX4" fmla="*/ 4462670 w 8925339"/>
              <a:gd name="connsiteY4" fmla="*/ 715617 h 6152321"/>
              <a:gd name="connsiteX5" fmla="*/ 3876261 w 8925339"/>
              <a:gd name="connsiteY5" fmla="*/ 318052 h 6152321"/>
              <a:gd name="connsiteX6" fmla="*/ 3508513 w 8925339"/>
              <a:gd name="connsiteY6" fmla="*/ 0 h 6152321"/>
              <a:gd name="connsiteX7" fmla="*/ 1331844 w 8925339"/>
              <a:gd name="connsiteY7" fmla="*/ 0 h 6152321"/>
              <a:gd name="connsiteX8" fmla="*/ 1470991 w 8925339"/>
              <a:gd name="connsiteY8" fmla="*/ 516834 h 6152321"/>
              <a:gd name="connsiteX9" fmla="*/ 1719470 w 8925339"/>
              <a:gd name="connsiteY9" fmla="*/ 944217 h 6152321"/>
              <a:gd name="connsiteX10" fmla="*/ 1828800 w 8925339"/>
              <a:gd name="connsiteY10" fmla="*/ 1053547 h 6152321"/>
              <a:gd name="connsiteX11" fmla="*/ 566530 w 8925339"/>
              <a:gd name="connsiteY11" fmla="*/ 1411356 h 6152321"/>
              <a:gd name="connsiteX12" fmla="*/ 536713 w 8925339"/>
              <a:gd name="connsiteY12" fmla="*/ 1461052 h 6152321"/>
              <a:gd name="connsiteX13" fmla="*/ 824948 w 8925339"/>
              <a:gd name="connsiteY13" fmla="*/ 2435087 h 6152321"/>
              <a:gd name="connsiteX14" fmla="*/ 596348 w 8925339"/>
              <a:gd name="connsiteY14" fmla="*/ 2544417 h 6152321"/>
              <a:gd name="connsiteX15" fmla="*/ 268357 w 8925339"/>
              <a:gd name="connsiteY15" fmla="*/ 2932043 h 6152321"/>
              <a:gd name="connsiteX16" fmla="*/ 89452 w 8925339"/>
              <a:gd name="connsiteY16" fmla="*/ 3319669 h 6152321"/>
              <a:gd name="connsiteX17" fmla="*/ 0 w 8925339"/>
              <a:gd name="connsiteY17" fmla="*/ 3737113 h 6152321"/>
              <a:gd name="connsiteX18" fmla="*/ 0 w 8925339"/>
              <a:gd name="connsiteY18" fmla="*/ 3637721 h 6152321"/>
              <a:gd name="connsiteX19" fmla="*/ 49696 w 8925339"/>
              <a:gd name="connsiteY19" fmla="*/ 4253947 h 6152321"/>
              <a:gd name="connsiteX20" fmla="*/ 188844 w 8925339"/>
              <a:gd name="connsiteY20" fmla="*/ 4532243 h 6152321"/>
              <a:gd name="connsiteX21" fmla="*/ 19878 w 8925339"/>
              <a:gd name="connsiteY21" fmla="*/ 4780721 h 6152321"/>
              <a:gd name="connsiteX22" fmla="*/ 9939 w 8925339"/>
              <a:gd name="connsiteY22" fmla="*/ 5317434 h 6152321"/>
              <a:gd name="connsiteX23" fmla="*/ 39757 w 8925339"/>
              <a:gd name="connsiteY23" fmla="*/ 5744817 h 6152321"/>
              <a:gd name="connsiteX24" fmla="*/ 119270 w 8925339"/>
              <a:gd name="connsiteY24" fmla="*/ 6013173 h 6152321"/>
              <a:gd name="connsiteX25" fmla="*/ 228600 w 8925339"/>
              <a:gd name="connsiteY25" fmla="*/ 6152321 h 6152321"/>
              <a:gd name="connsiteX26" fmla="*/ 8925339 w 8925339"/>
              <a:gd name="connsiteY26" fmla="*/ 6122504 h 6152321"/>
              <a:gd name="connsiteX27" fmla="*/ 8925339 w 8925339"/>
              <a:gd name="connsiteY27" fmla="*/ 3130826 h 6152321"/>
              <a:gd name="connsiteX0" fmla="*/ 8925550 w 8925550"/>
              <a:gd name="connsiteY0" fmla="*/ 3130826 h 6152321"/>
              <a:gd name="connsiteX1" fmla="*/ 6659428 w 8925550"/>
              <a:gd name="connsiteY1" fmla="*/ 1868556 h 6152321"/>
              <a:gd name="connsiteX2" fmla="*/ 5506489 w 8925550"/>
              <a:gd name="connsiteY2" fmla="*/ 1282147 h 6152321"/>
              <a:gd name="connsiteX3" fmla="*/ 5069168 w 8925550"/>
              <a:gd name="connsiteY3" fmla="*/ 1103243 h 6152321"/>
              <a:gd name="connsiteX4" fmla="*/ 4462881 w 8925550"/>
              <a:gd name="connsiteY4" fmla="*/ 715617 h 6152321"/>
              <a:gd name="connsiteX5" fmla="*/ 3876472 w 8925550"/>
              <a:gd name="connsiteY5" fmla="*/ 318052 h 6152321"/>
              <a:gd name="connsiteX6" fmla="*/ 3508724 w 8925550"/>
              <a:gd name="connsiteY6" fmla="*/ 0 h 6152321"/>
              <a:gd name="connsiteX7" fmla="*/ 1332055 w 8925550"/>
              <a:gd name="connsiteY7" fmla="*/ 0 h 6152321"/>
              <a:gd name="connsiteX8" fmla="*/ 1471202 w 8925550"/>
              <a:gd name="connsiteY8" fmla="*/ 516834 h 6152321"/>
              <a:gd name="connsiteX9" fmla="*/ 1719681 w 8925550"/>
              <a:gd name="connsiteY9" fmla="*/ 944217 h 6152321"/>
              <a:gd name="connsiteX10" fmla="*/ 1829011 w 8925550"/>
              <a:gd name="connsiteY10" fmla="*/ 1053547 h 6152321"/>
              <a:gd name="connsiteX11" fmla="*/ 566741 w 8925550"/>
              <a:gd name="connsiteY11" fmla="*/ 1411356 h 6152321"/>
              <a:gd name="connsiteX12" fmla="*/ 536924 w 8925550"/>
              <a:gd name="connsiteY12" fmla="*/ 1461052 h 6152321"/>
              <a:gd name="connsiteX13" fmla="*/ 825159 w 8925550"/>
              <a:gd name="connsiteY13" fmla="*/ 2435087 h 6152321"/>
              <a:gd name="connsiteX14" fmla="*/ 596559 w 8925550"/>
              <a:gd name="connsiteY14" fmla="*/ 2544417 h 6152321"/>
              <a:gd name="connsiteX15" fmla="*/ 268568 w 8925550"/>
              <a:gd name="connsiteY15" fmla="*/ 2932043 h 6152321"/>
              <a:gd name="connsiteX16" fmla="*/ 89663 w 8925550"/>
              <a:gd name="connsiteY16" fmla="*/ 3319669 h 6152321"/>
              <a:gd name="connsiteX17" fmla="*/ 211 w 8925550"/>
              <a:gd name="connsiteY17" fmla="*/ 3737113 h 6152321"/>
              <a:gd name="connsiteX18" fmla="*/ 211 w 8925550"/>
              <a:gd name="connsiteY18" fmla="*/ 3637721 h 6152321"/>
              <a:gd name="connsiteX19" fmla="*/ 49907 w 8925550"/>
              <a:gd name="connsiteY19" fmla="*/ 4253947 h 6152321"/>
              <a:gd name="connsiteX20" fmla="*/ 189055 w 8925550"/>
              <a:gd name="connsiteY20" fmla="*/ 4532243 h 6152321"/>
              <a:gd name="connsiteX21" fmla="*/ 20089 w 8925550"/>
              <a:gd name="connsiteY21" fmla="*/ 4780721 h 6152321"/>
              <a:gd name="connsiteX22" fmla="*/ 10150 w 8925550"/>
              <a:gd name="connsiteY22" fmla="*/ 5317434 h 6152321"/>
              <a:gd name="connsiteX23" fmla="*/ 39968 w 8925550"/>
              <a:gd name="connsiteY23" fmla="*/ 5744817 h 6152321"/>
              <a:gd name="connsiteX24" fmla="*/ 119481 w 8925550"/>
              <a:gd name="connsiteY24" fmla="*/ 6013173 h 6152321"/>
              <a:gd name="connsiteX25" fmla="*/ 228811 w 8925550"/>
              <a:gd name="connsiteY25" fmla="*/ 6152321 h 6152321"/>
              <a:gd name="connsiteX26" fmla="*/ 8925550 w 8925550"/>
              <a:gd name="connsiteY26" fmla="*/ 6122504 h 6152321"/>
              <a:gd name="connsiteX27" fmla="*/ 8925550 w 8925550"/>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57150 w 8982489"/>
              <a:gd name="connsiteY18" fmla="*/ 3637721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47625 w 8982489"/>
              <a:gd name="connsiteY18" fmla="*/ 3822506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45164 w 8945164"/>
              <a:gd name="connsiteY0" fmla="*/ 3130826 h 6152321"/>
              <a:gd name="connsiteX1" fmla="*/ 6679042 w 8945164"/>
              <a:gd name="connsiteY1" fmla="*/ 1868556 h 6152321"/>
              <a:gd name="connsiteX2" fmla="*/ 5526103 w 8945164"/>
              <a:gd name="connsiteY2" fmla="*/ 1282147 h 6152321"/>
              <a:gd name="connsiteX3" fmla="*/ 5088782 w 8945164"/>
              <a:gd name="connsiteY3" fmla="*/ 1103243 h 6152321"/>
              <a:gd name="connsiteX4" fmla="*/ 4482495 w 8945164"/>
              <a:gd name="connsiteY4" fmla="*/ 715617 h 6152321"/>
              <a:gd name="connsiteX5" fmla="*/ 3896086 w 8945164"/>
              <a:gd name="connsiteY5" fmla="*/ 318052 h 6152321"/>
              <a:gd name="connsiteX6" fmla="*/ 3528338 w 8945164"/>
              <a:gd name="connsiteY6" fmla="*/ 0 h 6152321"/>
              <a:gd name="connsiteX7" fmla="*/ 1351669 w 8945164"/>
              <a:gd name="connsiteY7" fmla="*/ 0 h 6152321"/>
              <a:gd name="connsiteX8" fmla="*/ 1490816 w 8945164"/>
              <a:gd name="connsiteY8" fmla="*/ 516834 h 6152321"/>
              <a:gd name="connsiteX9" fmla="*/ 1739295 w 8945164"/>
              <a:gd name="connsiteY9" fmla="*/ 944217 h 6152321"/>
              <a:gd name="connsiteX10" fmla="*/ 1848625 w 8945164"/>
              <a:gd name="connsiteY10" fmla="*/ 1053547 h 6152321"/>
              <a:gd name="connsiteX11" fmla="*/ 586355 w 8945164"/>
              <a:gd name="connsiteY11" fmla="*/ 1411356 h 6152321"/>
              <a:gd name="connsiteX12" fmla="*/ 556538 w 8945164"/>
              <a:gd name="connsiteY12" fmla="*/ 1461052 h 6152321"/>
              <a:gd name="connsiteX13" fmla="*/ 832073 w 8945164"/>
              <a:gd name="connsiteY13" fmla="*/ 2402067 h 6152321"/>
              <a:gd name="connsiteX14" fmla="*/ 616173 w 8945164"/>
              <a:gd name="connsiteY14" fmla="*/ 2544417 h 6152321"/>
              <a:gd name="connsiteX15" fmla="*/ 313582 w 8945164"/>
              <a:gd name="connsiteY15" fmla="*/ 2944743 h 6152321"/>
              <a:gd name="connsiteX16" fmla="*/ 149282 w 8945164"/>
              <a:gd name="connsiteY16" fmla="*/ 3317764 h 6152321"/>
              <a:gd name="connsiteX17" fmla="*/ 51575 w 8945164"/>
              <a:gd name="connsiteY17" fmla="*/ 3584713 h 6152321"/>
              <a:gd name="connsiteX18" fmla="*/ 140 w 8945164"/>
              <a:gd name="connsiteY18" fmla="*/ 3825046 h 6152321"/>
              <a:gd name="connsiteX19" fmla="*/ 69521 w 8945164"/>
              <a:gd name="connsiteY19" fmla="*/ 4253947 h 6152321"/>
              <a:gd name="connsiteX20" fmla="*/ 208669 w 8945164"/>
              <a:gd name="connsiteY20" fmla="*/ 4532243 h 6152321"/>
              <a:gd name="connsiteX21" fmla="*/ 39703 w 8945164"/>
              <a:gd name="connsiteY21" fmla="*/ 4780721 h 6152321"/>
              <a:gd name="connsiteX22" fmla="*/ 29764 w 8945164"/>
              <a:gd name="connsiteY22" fmla="*/ 5317434 h 6152321"/>
              <a:gd name="connsiteX23" fmla="*/ 59582 w 8945164"/>
              <a:gd name="connsiteY23" fmla="*/ 5744817 h 6152321"/>
              <a:gd name="connsiteX24" fmla="*/ 139095 w 8945164"/>
              <a:gd name="connsiteY24" fmla="*/ 6013173 h 6152321"/>
              <a:gd name="connsiteX25" fmla="*/ 248425 w 8945164"/>
              <a:gd name="connsiteY25" fmla="*/ 6152321 h 6152321"/>
              <a:gd name="connsiteX26" fmla="*/ 8945164 w 8945164"/>
              <a:gd name="connsiteY26" fmla="*/ 6122504 h 6152321"/>
              <a:gd name="connsiteX27" fmla="*/ 8945164 w 8945164"/>
              <a:gd name="connsiteY27" fmla="*/ 3130826 h 6152321"/>
              <a:gd name="connsiteX0" fmla="*/ 8945144 w 8945144"/>
              <a:gd name="connsiteY0" fmla="*/ 3130826 h 6152321"/>
              <a:gd name="connsiteX1" fmla="*/ 6679022 w 8945144"/>
              <a:gd name="connsiteY1" fmla="*/ 1868556 h 6152321"/>
              <a:gd name="connsiteX2" fmla="*/ 5526083 w 8945144"/>
              <a:gd name="connsiteY2" fmla="*/ 1282147 h 6152321"/>
              <a:gd name="connsiteX3" fmla="*/ 5088762 w 8945144"/>
              <a:gd name="connsiteY3" fmla="*/ 1103243 h 6152321"/>
              <a:gd name="connsiteX4" fmla="*/ 4482475 w 8945144"/>
              <a:gd name="connsiteY4" fmla="*/ 715617 h 6152321"/>
              <a:gd name="connsiteX5" fmla="*/ 3896066 w 8945144"/>
              <a:gd name="connsiteY5" fmla="*/ 318052 h 6152321"/>
              <a:gd name="connsiteX6" fmla="*/ 3528318 w 8945144"/>
              <a:gd name="connsiteY6" fmla="*/ 0 h 6152321"/>
              <a:gd name="connsiteX7" fmla="*/ 1351649 w 8945144"/>
              <a:gd name="connsiteY7" fmla="*/ 0 h 6152321"/>
              <a:gd name="connsiteX8" fmla="*/ 1490796 w 8945144"/>
              <a:gd name="connsiteY8" fmla="*/ 516834 h 6152321"/>
              <a:gd name="connsiteX9" fmla="*/ 1739275 w 8945144"/>
              <a:gd name="connsiteY9" fmla="*/ 944217 h 6152321"/>
              <a:gd name="connsiteX10" fmla="*/ 1848605 w 8945144"/>
              <a:gd name="connsiteY10" fmla="*/ 1053547 h 6152321"/>
              <a:gd name="connsiteX11" fmla="*/ 586335 w 8945144"/>
              <a:gd name="connsiteY11" fmla="*/ 1411356 h 6152321"/>
              <a:gd name="connsiteX12" fmla="*/ 556518 w 8945144"/>
              <a:gd name="connsiteY12" fmla="*/ 1461052 h 6152321"/>
              <a:gd name="connsiteX13" fmla="*/ 832053 w 8945144"/>
              <a:gd name="connsiteY13" fmla="*/ 2402067 h 6152321"/>
              <a:gd name="connsiteX14" fmla="*/ 616153 w 8945144"/>
              <a:gd name="connsiteY14" fmla="*/ 2544417 h 6152321"/>
              <a:gd name="connsiteX15" fmla="*/ 313562 w 8945144"/>
              <a:gd name="connsiteY15" fmla="*/ 2944743 h 6152321"/>
              <a:gd name="connsiteX16" fmla="*/ 149262 w 8945144"/>
              <a:gd name="connsiteY16" fmla="*/ 3317764 h 6152321"/>
              <a:gd name="connsiteX17" fmla="*/ 51555 w 8945144"/>
              <a:gd name="connsiteY17" fmla="*/ 3584713 h 6152321"/>
              <a:gd name="connsiteX18" fmla="*/ 120 w 8945144"/>
              <a:gd name="connsiteY18" fmla="*/ 3825046 h 6152321"/>
              <a:gd name="connsiteX19" fmla="*/ 79661 w 8945144"/>
              <a:gd name="connsiteY19" fmla="*/ 4246327 h 6152321"/>
              <a:gd name="connsiteX20" fmla="*/ 208649 w 8945144"/>
              <a:gd name="connsiteY20" fmla="*/ 4532243 h 6152321"/>
              <a:gd name="connsiteX21" fmla="*/ 39683 w 8945144"/>
              <a:gd name="connsiteY21" fmla="*/ 4780721 h 6152321"/>
              <a:gd name="connsiteX22" fmla="*/ 29744 w 8945144"/>
              <a:gd name="connsiteY22" fmla="*/ 5317434 h 6152321"/>
              <a:gd name="connsiteX23" fmla="*/ 59562 w 8945144"/>
              <a:gd name="connsiteY23" fmla="*/ 5744817 h 6152321"/>
              <a:gd name="connsiteX24" fmla="*/ 139075 w 8945144"/>
              <a:gd name="connsiteY24" fmla="*/ 6013173 h 6152321"/>
              <a:gd name="connsiteX25" fmla="*/ 248405 w 8945144"/>
              <a:gd name="connsiteY25" fmla="*/ 6152321 h 6152321"/>
              <a:gd name="connsiteX26" fmla="*/ 8945144 w 8945144"/>
              <a:gd name="connsiteY26" fmla="*/ 6122504 h 6152321"/>
              <a:gd name="connsiteX27" fmla="*/ 8945144 w 8945144"/>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945250" h="6152321">
                <a:moveTo>
                  <a:pt x="8945250" y="3130826"/>
                </a:moveTo>
                <a:lnTo>
                  <a:pt x="6679128" y="1868556"/>
                </a:lnTo>
                <a:lnTo>
                  <a:pt x="5526189" y="1282147"/>
                </a:lnTo>
                <a:lnTo>
                  <a:pt x="5088868" y="1103243"/>
                </a:lnTo>
                <a:lnTo>
                  <a:pt x="4482581" y="715617"/>
                </a:lnTo>
                <a:lnTo>
                  <a:pt x="3896172" y="318052"/>
                </a:lnTo>
                <a:lnTo>
                  <a:pt x="3528424" y="0"/>
                </a:lnTo>
                <a:lnTo>
                  <a:pt x="1351755" y="0"/>
                </a:lnTo>
                <a:lnTo>
                  <a:pt x="1490902" y="516834"/>
                </a:lnTo>
                <a:lnTo>
                  <a:pt x="1739381" y="944217"/>
                </a:lnTo>
                <a:lnTo>
                  <a:pt x="1848711" y="1053547"/>
                </a:lnTo>
                <a:lnTo>
                  <a:pt x="586441" y="1411356"/>
                </a:lnTo>
                <a:lnTo>
                  <a:pt x="556624" y="1461052"/>
                </a:lnTo>
                <a:lnTo>
                  <a:pt x="832159" y="2402067"/>
                </a:lnTo>
                <a:lnTo>
                  <a:pt x="616259" y="2544417"/>
                </a:lnTo>
                <a:cubicBezTo>
                  <a:pt x="515395" y="2677859"/>
                  <a:pt x="399292" y="2796061"/>
                  <a:pt x="313668" y="2944743"/>
                </a:cubicBezTo>
                <a:lnTo>
                  <a:pt x="149368" y="3317764"/>
                </a:lnTo>
                <a:cubicBezTo>
                  <a:pt x="127171" y="3407382"/>
                  <a:pt x="92908" y="3467155"/>
                  <a:pt x="51661" y="3584713"/>
                </a:cubicBezTo>
                <a:cubicBezTo>
                  <a:pt x="19911" y="3666517"/>
                  <a:pt x="7211" y="3745782"/>
                  <a:pt x="226" y="3825046"/>
                </a:cubicBezTo>
                <a:cubicBezTo>
                  <a:pt x="-3087" y="4010577"/>
                  <a:pt x="30182" y="4010438"/>
                  <a:pt x="79767" y="4246327"/>
                </a:cubicBezTo>
                <a:lnTo>
                  <a:pt x="208755" y="4532243"/>
                </a:lnTo>
                <a:cubicBezTo>
                  <a:pt x="152433" y="4615069"/>
                  <a:pt x="103731" y="4662335"/>
                  <a:pt x="57569" y="4793421"/>
                </a:cubicBezTo>
                <a:cubicBezTo>
                  <a:pt x="22929" y="4970632"/>
                  <a:pt x="39090" y="5142763"/>
                  <a:pt x="29850" y="5317434"/>
                </a:cubicBezTo>
                <a:cubicBezTo>
                  <a:pt x="39789" y="5459895"/>
                  <a:pt x="26869" y="5584576"/>
                  <a:pt x="59668" y="5744817"/>
                </a:cubicBezTo>
                <a:cubicBezTo>
                  <a:pt x="70932" y="5844429"/>
                  <a:pt x="92357" y="5905941"/>
                  <a:pt x="139181" y="6013173"/>
                </a:cubicBezTo>
                <a:cubicBezTo>
                  <a:pt x="173084" y="6067176"/>
                  <a:pt x="212068" y="6105938"/>
                  <a:pt x="248511" y="6152321"/>
                </a:cubicBezTo>
                <a:lnTo>
                  <a:pt x="8945250" y="6122504"/>
                </a:lnTo>
                <a:lnTo>
                  <a:pt x="8945250" y="3130826"/>
                </a:ln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Rounded Corners 17">
            <a:extLst>
              <a:ext uri="{FF2B5EF4-FFF2-40B4-BE49-F238E27FC236}">
                <a16:creationId xmlns:a16="http://schemas.microsoft.com/office/drawing/2014/main" id="{CC6EA32E-06A2-4190-816A-E81E139FD604}"/>
              </a:ext>
            </a:extLst>
          </p:cNvPr>
          <p:cNvSpPr/>
          <p:nvPr/>
        </p:nvSpPr>
        <p:spPr>
          <a:xfrm rot="21057878">
            <a:off x="3567587" y="3649558"/>
            <a:ext cx="4163707" cy="3848522"/>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14131E"/>
                </a:solidFill>
                <a:latin typeface="Arial" panose="020B0604020202020204" pitchFamily="34" charset="0"/>
                <a:cs typeface="Arial" panose="020B0604020202020204" pitchFamily="34" charset="0"/>
              </a:rPr>
              <a:t>HỌC PHẦN: LẬP TRÌNH HƯỚNG ĐỐI TƯỢNG</a:t>
            </a:r>
            <a:endParaRPr lang="vi-VN" sz="4000" b="1">
              <a:solidFill>
                <a:srgbClr val="14131E"/>
              </a:solidFill>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9833B9D6-0D90-4507-9B3A-B20ACA8B34B0}"/>
              </a:ext>
            </a:extLst>
          </p:cNvPr>
          <p:cNvSpPr/>
          <p:nvPr/>
        </p:nvSpPr>
        <p:spPr>
          <a:xfrm rot="20598148">
            <a:off x="2860378" y="1012347"/>
            <a:ext cx="3654001" cy="2528114"/>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rgbClr val="14131E"/>
                </a:solidFill>
                <a:latin typeface="Arial" panose="020B0604020202020204" pitchFamily="34" charset="0"/>
                <a:cs typeface="Arial" panose="020B0604020202020204" pitchFamily="34" charset="0"/>
              </a:rPr>
              <a:t>NHÓM</a:t>
            </a:r>
          </a:p>
          <a:p>
            <a:pPr algn="ctr"/>
            <a:r>
              <a:rPr lang="en-US" sz="4800" b="1">
                <a:solidFill>
                  <a:srgbClr val="14131E"/>
                </a:solidFill>
                <a:latin typeface="Arial" panose="020B0604020202020204" pitchFamily="34" charset="0"/>
                <a:cs typeface="Arial" panose="020B0604020202020204" pitchFamily="34" charset="0"/>
              </a:rPr>
              <a:t>4</a:t>
            </a:r>
            <a:endParaRPr lang="vi-VN" sz="4800" b="1">
              <a:solidFill>
                <a:srgbClr val="14131E"/>
              </a:solidFill>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072F4AE7-1A89-4852-BDC5-E9249512C562}"/>
              </a:ext>
            </a:extLst>
          </p:cNvPr>
          <p:cNvSpPr/>
          <p:nvPr/>
        </p:nvSpPr>
        <p:spPr>
          <a:xfrm>
            <a:off x="2246117" y="3644873"/>
            <a:ext cx="2629520" cy="3316725"/>
          </a:xfrm>
          <a:custGeom>
            <a:avLst/>
            <a:gdLst>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6450" h="2931160">
                <a:moveTo>
                  <a:pt x="914400" y="436880"/>
                </a:moveTo>
                <a:cubicBezTo>
                  <a:pt x="1009227" y="471593"/>
                  <a:pt x="1053253" y="552027"/>
                  <a:pt x="1122680" y="609600"/>
                </a:cubicBezTo>
                <a:cubicBezTo>
                  <a:pt x="1224280" y="739140"/>
                  <a:pt x="1254760" y="883920"/>
                  <a:pt x="1320800" y="1021080"/>
                </a:cubicBezTo>
                <a:cubicBezTo>
                  <a:pt x="1357207" y="1112520"/>
                  <a:pt x="1373293" y="1178560"/>
                  <a:pt x="1361440" y="1295400"/>
                </a:cubicBezTo>
                <a:lnTo>
                  <a:pt x="1346200" y="1432560"/>
                </a:lnTo>
                <a:lnTo>
                  <a:pt x="1285240" y="1539240"/>
                </a:lnTo>
                <a:lnTo>
                  <a:pt x="1661160" y="1635760"/>
                </a:lnTo>
                <a:cubicBezTo>
                  <a:pt x="1754293" y="1672167"/>
                  <a:pt x="1816947" y="1706668"/>
                  <a:pt x="1894840" y="1767840"/>
                </a:cubicBezTo>
                <a:cubicBezTo>
                  <a:pt x="1988820" y="1879812"/>
                  <a:pt x="2067560" y="1987973"/>
                  <a:pt x="2153920" y="2098040"/>
                </a:cubicBezTo>
                <a:cubicBezTo>
                  <a:pt x="2208530" y="2220383"/>
                  <a:pt x="2234565" y="2323677"/>
                  <a:pt x="2260600" y="2453640"/>
                </a:cubicBezTo>
                <a:cubicBezTo>
                  <a:pt x="2272453" y="2548467"/>
                  <a:pt x="2299547" y="2633768"/>
                  <a:pt x="2296160" y="2738120"/>
                </a:cubicBezTo>
                <a:cubicBezTo>
                  <a:pt x="2293408" y="2795693"/>
                  <a:pt x="2279227" y="2853267"/>
                  <a:pt x="2270760" y="2910840"/>
                </a:cubicBezTo>
                <a:lnTo>
                  <a:pt x="238760" y="2931160"/>
                </a:lnTo>
                <a:lnTo>
                  <a:pt x="0" y="386080"/>
                </a:lnTo>
                <a:lnTo>
                  <a:pt x="233680" y="0"/>
                </a:lnTo>
                <a:cubicBezTo>
                  <a:pt x="460587" y="145627"/>
                  <a:pt x="687493" y="273473"/>
                  <a:pt x="914400" y="436880"/>
                </a:cubicBez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A0FCDDC3-97E4-4B29-8A6D-63C23FB99846}"/>
              </a:ext>
            </a:extLst>
          </p:cNvPr>
          <p:cNvSpPr/>
          <p:nvPr/>
        </p:nvSpPr>
        <p:spPr>
          <a:xfrm>
            <a:off x="2508336" y="4546649"/>
            <a:ext cx="664104" cy="985422"/>
          </a:xfrm>
          <a:custGeom>
            <a:avLst/>
            <a:gdLst>
              <a:gd name="connsiteX0" fmla="*/ 45720 w 586740"/>
              <a:gd name="connsiteY0" fmla="*/ 441960 h 830580"/>
              <a:gd name="connsiteX1" fmla="*/ 0 w 586740"/>
              <a:gd name="connsiteY1" fmla="*/ 38100 h 830580"/>
              <a:gd name="connsiteX2" fmla="*/ 182880 w 586740"/>
              <a:gd name="connsiteY2" fmla="*/ 0 h 830580"/>
              <a:gd name="connsiteX3" fmla="*/ 312420 w 586740"/>
              <a:gd name="connsiteY3" fmla="*/ 53340 h 830580"/>
              <a:gd name="connsiteX4" fmla="*/ 472440 w 586740"/>
              <a:gd name="connsiteY4" fmla="*/ 396240 h 830580"/>
              <a:gd name="connsiteX5" fmla="*/ 586740 w 586740"/>
              <a:gd name="connsiteY5" fmla="*/ 746760 h 830580"/>
              <a:gd name="connsiteX6" fmla="*/ 586740 w 586740"/>
              <a:gd name="connsiteY6" fmla="*/ 830580 h 830580"/>
              <a:gd name="connsiteX7" fmla="*/ 45720 w 58674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1345 w 572365"/>
              <a:gd name="connsiteY0" fmla="*/ 441960 h 830580"/>
              <a:gd name="connsiteX1" fmla="*/ 27535 w 572365"/>
              <a:gd name="connsiteY1" fmla="*/ 4191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1960 h 830580"/>
              <a:gd name="connsiteX1" fmla="*/ 27535 w 572365"/>
              <a:gd name="connsiteY1" fmla="*/ 3429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9863 h 838483"/>
              <a:gd name="connsiteX1" fmla="*/ 27535 w 572365"/>
              <a:gd name="connsiteY1" fmla="*/ 42193 h 838483"/>
              <a:gd name="connsiteX2" fmla="*/ 168505 w 572365"/>
              <a:gd name="connsiteY2" fmla="*/ 7903 h 838483"/>
              <a:gd name="connsiteX3" fmla="*/ 298045 w 572365"/>
              <a:gd name="connsiteY3" fmla="*/ 61243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985" h="870868">
                <a:moveTo>
                  <a:pt x="31345" y="449863"/>
                </a:moveTo>
                <a:cubicBezTo>
                  <a:pt x="30075" y="316513"/>
                  <a:pt x="-35965" y="167923"/>
                  <a:pt x="27535" y="42193"/>
                </a:cubicBezTo>
                <a:cubicBezTo>
                  <a:pt x="76430" y="-4162"/>
                  <a:pt x="119610" y="-6702"/>
                  <a:pt x="168505" y="7903"/>
                </a:cubicBezTo>
                <a:cubicBezTo>
                  <a:pt x="207875" y="26318"/>
                  <a:pt x="251055" y="39018"/>
                  <a:pt x="286615" y="63148"/>
                </a:cubicBezTo>
                <a:lnTo>
                  <a:pt x="458065" y="404143"/>
                </a:lnTo>
                <a:lnTo>
                  <a:pt x="572365" y="754663"/>
                </a:lnTo>
                <a:lnTo>
                  <a:pt x="579985" y="870868"/>
                </a:lnTo>
                <a:cubicBezTo>
                  <a:pt x="370435" y="747678"/>
                  <a:pt x="197080" y="620678"/>
                  <a:pt x="31345" y="449863"/>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34F4F23A-6A9E-4F39-8C0B-4B4AD1CC7592}"/>
              </a:ext>
            </a:extLst>
          </p:cNvPr>
          <p:cNvSpPr/>
          <p:nvPr/>
        </p:nvSpPr>
        <p:spPr>
          <a:xfrm>
            <a:off x="3220430" y="5994675"/>
            <a:ext cx="1119004" cy="957924"/>
          </a:xfrm>
          <a:custGeom>
            <a:avLst/>
            <a:gdLst>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2273 w 979538"/>
              <a:gd name="connsiteY0" fmla="*/ 320787 h 846567"/>
              <a:gd name="connsiteX1" fmla="*/ 13703 w 979538"/>
              <a:gd name="connsiteY1" fmla="*/ 694167 h 846567"/>
              <a:gd name="connsiteX2" fmla="*/ 169913 w 979538"/>
              <a:gd name="connsiteY2" fmla="*/ 846567 h 846567"/>
              <a:gd name="connsiteX3" fmla="*/ 979538 w 979538"/>
              <a:gd name="connsiteY3" fmla="*/ 835137 h 846567"/>
              <a:gd name="connsiteX4" fmla="*/ 768083 w 979538"/>
              <a:gd name="connsiteY4" fmla="*/ 35037 h 846567"/>
              <a:gd name="connsiteX5" fmla="*/ 608063 w 979538"/>
              <a:gd name="connsiteY5" fmla="*/ 747 h 846567"/>
              <a:gd name="connsiteX6" fmla="*/ 276593 w 979538"/>
              <a:gd name="connsiteY6" fmla="*/ 103617 h 846567"/>
              <a:gd name="connsiteX7" fmla="*/ 2273 w 979538"/>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265" h="846567">
                <a:moveTo>
                  <a:pt x="0" y="320787"/>
                </a:moveTo>
                <a:cubicBezTo>
                  <a:pt x="3810" y="445247"/>
                  <a:pt x="0" y="548752"/>
                  <a:pt x="24765" y="692262"/>
                </a:cubicBezTo>
                <a:cubicBezTo>
                  <a:pt x="64770" y="762747"/>
                  <a:pt x="120015" y="795132"/>
                  <a:pt x="167640" y="846567"/>
                </a:cubicBezTo>
                <a:lnTo>
                  <a:pt x="977265" y="835137"/>
                </a:lnTo>
                <a:cubicBezTo>
                  <a:pt x="922655" y="568437"/>
                  <a:pt x="860425" y="297927"/>
                  <a:pt x="765810" y="35037"/>
                </a:cubicBezTo>
                <a:cubicBezTo>
                  <a:pt x="712470" y="23607"/>
                  <a:pt x="662940" y="-4968"/>
                  <a:pt x="605790" y="747"/>
                </a:cubicBezTo>
                <a:lnTo>
                  <a:pt x="274320" y="103617"/>
                </a:lnTo>
                <a:cubicBezTo>
                  <a:pt x="182880" y="176007"/>
                  <a:pt x="80010" y="225537"/>
                  <a:pt x="0" y="320787"/>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reeform: Shape 15">
            <a:extLst>
              <a:ext uri="{FF2B5EF4-FFF2-40B4-BE49-F238E27FC236}">
                <a16:creationId xmlns:a16="http://schemas.microsoft.com/office/drawing/2014/main" id="{DF1063A2-6E1D-400A-95C0-910D169F24AD}"/>
              </a:ext>
            </a:extLst>
          </p:cNvPr>
          <p:cNvSpPr/>
          <p:nvPr/>
        </p:nvSpPr>
        <p:spPr>
          <a:xfrm>
            <a:off x="3931697" y="143825"/>
            <a:ext cx="6202466" cy="6714175"/>
          </a:xfrm>
          <a:custGeom>
            <a:avLst/>
            <a:gdLst>
              <a:gd name="connsiteX0" fmla="*/ 99392 w 5416827"/>
              <a:gd name="connsiteY0" fmla="*/ 894522 h 5933661"/>
              <a:gd name="connsiteX1" fmla="*/ 665922 w 5416827"/>
              <a:gd name="connsiteY1" fmla="*/ 1441174 h 5933661"/>
              <a:gd name="connsiteX2" fmla="*/ 1580322 w 5416827"/>
              <a:gd name="connsiteY2" fmla="*/ 2047461 h 5933661"/>
              <a:gd name="connsiteX3" fmla="*/ 2236305 w 5416827"/>
              <a:gd name="connsiteY3" fmla="*/ 2524540 h 5933661"/>
              <a:gd name="connsiteX4" fmla="*/ 2574235 w 5416827"/>
              <a:gd name="connsiteY4" fmla="*/ 2832653 h 5933661"/>
              <a:gd name="connsiteX5" fmla="*/ 2981740 w 5416827"/>
              <a:gd name="connsiteY5" fmla="*/ 3468757 h 5933661"/>
              <a:gd name="connsiteX6" fmla="*/ 3200400 w 5416827"/>
              <a:gd name="connsiteY6" fmla="*/ 3955774 h 5933661"/>
              <a:gd name="connsiteX7" fmla="*/ 3379305 w 5416827"/>
              <a:gd name="connsiteY7" fmla="*/ 5059018 h 5933661"/>
              <a:gd name="connsiteX8" fmla="*/ 3518453 w 5416827"/>
              <a:gd name="connsiteY8" fmla="*/ 5933661 h 5933661"/>
              <a:gd name="connsiteX9" fmla="*/ 5416827 w 5416827"/>
              <a:gd name="connsiteY9" fmla="*/ 5883966 h 5933661"/>
              <a:gd name="connsiteX10" fmla="*/ 5357192 w 5416827"/>
              <a:gd name="connsiteY10" fmla="*/ 3110948 h 5933661"/>
              <a:gd name="connsiteX11" fmla="*/ 3120887 w 5416827"/>
              <a:gd name="connsiteY11" fmla="*/ 1182757 h 5933661"/>
              <a:gd name="connsiteX12" fmla="*/ 1570383 w 5416827"/>
              <a:gd name="connsiteY12" fmla="*/ 0 h 5933661"/>
              <a:gd name="connsiteX13" fmla="*/ 0 w 5416827"/>
              <a:gd name="connsiteY13" fmla="*/ 89453 h 5933661"/>
              <a:gd name="connsiteX14" fmla="*/ 99392 w 5416827"/>
              <a:gd name="connsiteY14" fmla="*/ 894522 h 593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16827" h="5933661">
                <a:moveTo>
                  <a:pt x="99392" y="894522"/>
                </a:moveTo>
                <a:lnTo>
                  <a:pt x="665922" y="1441174"/>
                </a:lnTo>
                <a:lnTo>
                  <a:pt x="1580322" y="2047461"/>
                </a:lnTo>
                <a:lnTo>
                  <a:pt x="2236305" y="2524540"/>
                </a:lnTo>
                <a:lnTo>
                  <a:pt x="2574235" y="2832653"/>
                </a:lnTo>
                <a:lnTo>
                  <a:pt x="2981740" y="3468757"/>
                </a:lnTo>
                <a:lnTo>
                  <a:pt x="3200400" y="3955774"/>
                </a:lnTo>
                <a:lnTo>
                  <a:pt x="3379305" y="5059018"/>
                </a:lnTo>
                <a:lnTo>
                  <a:pt x="3518453" y="5933661"/>
                </a:lnTo>
                <a:lnTo>
                  <a:pt x="5416827" y="5883966"/>
                </a:lnTo>
                <a:lnTo>
                  <a:pt x="5357192" y="3110948"/>
                </a:lnTo>
                <a:lnTo>
                  <a:pt x="3120887" y="1182757"/>
                </a:lnTo>
                <a:lnTo>
                  <a:pt x="1570383" y="0"/>
                </a:lnTo>
                <a:lnTo>
                  <a:pt x="0" y="89453"/>
                </a:lnTo>
                <a:lnTo>
                  <a:pt x="99392" y="894522"/>
                </a:ln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1123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1A0D1B-EF6A-49BB-9E64-20EF1C41CE42}"/>
              </a:ext>
            </a:extLst>
          </p:cNvPr>
          <p:cNvSpPr/>
          <p:nvPr/>
        </p:nvSpPr>
        <p:spPr>
          <a:xfrm>
            <a:off x="3332480" y="0"/>
            <a:ext cx="8859520" cy="6921500"/>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 hello 2">
            <a:extLst>
              <a:ext uri="{FF2B5EF4-FFF2-40B4-BE49-F238E27FC236}">
                <a16:creationId xmlns:a16="http://schemas.microsoft.com/office/drawing/2014/main" id="{D93BE2F9-6DA5-495F-BCCE-8071690F3C5D}"/>
              </a:ext>
            </a:extLst>
          </p:cNvPr>
          <p:cNvSpPr/>
          <p:nvPr/>
        </p:nvSpPr>
        <p:spPr>
          <a:xfrm>
            <a:off x="-2362917" y="-63500"/>
            <a:ext cx="6843477" cy="6985000"/>
          </a:xfrm>
          <a:custGeom>
            <a:avLst/>
            <a:gdLst>
              <a:gd name="connsiteX0" fmla="*/ 5277678 w 6321287"/>
              <a:gd name="connsiteY0" fmla="*/ 0 h 6142383"/>
              <a:gd name="connsiteX1" fmla="*/ 5516217 w 6321287"/>
              <a:gd name="connsiteY1" fmla="*/ 0 h 6142383"/>
              <a:gd name="connsiteX2" fmla="*/ 4770782 w 6321287"/>
              <a:gd name="connsiteY2" fmla="*/ 447261 h 6142383"/>
              <a:gd name="connsiteX3" fmla="*/ 4989443 w 6321287"/>
              <a:gd name="connsiteY3" fmla="*/ 675861 h 6142383"/>
              <a:gd name="connsiteX4" fmla="*/ 5009321 w 6321287"/>
              <a:gd name="connsiteY4" fmla="*/ 1083365 h 6142383"/>
              <a:gd name="connsiteX5" fmla="*/ 5019261 w 6321287"/>
              <a:gd name="connsiteY5" fmla="*/ 1202635 h 6142383"/>
              <a:gd name="connsiteX6" fmla="*/ 4949687 w 6321287"/>
              <a:gd name="connsiteY6" fmla="*/ 1421296 h 6142383"/>
              <a:gd name="connsiteX7" fmla="*/ 4880113 w 6321287"/>
              <a:gd name="connsiteY7" fmla="*/ 1451113 h 6142383"/>
              <a:gd name="connsiteX8" fmla="*/ 4850295 w 6321287"/>
              <a:gd name="connsiteY8" fmla="*/ 1600200 h 6142383"/>
              <a:gd name="connsiteX9" fmla="*/ 5695121 w 6321287"/>
              <a:gd name="connsiteY9" fmla="*/ 2176670 h 6142383"/>
              <a:gd name="connsiteX10" fmla="*/ 6003234 w 6321287"/>
              <a:gd name="connsiteY10" fmla="*/ 2445026 h 6142383"/>
              <a:gd name="connsiteX11" fmla="*/ 6172200 w 6321287"/>
              <a:gd name="connsiteY11" fmla="*/ 3190461 h 6142383"/>
              <a:gd name="connsiteX12" fmla="*/ 6321287 w 6321287"/>
              <a:gd name="connsiteY12" fmla="*/ 4104861 h 6142383"/>
              <a:gd name="connsiteX13" fmla="*/ 6271591 w 6321287"/>
              <a:gd name="connsiteY13" fmla="*/ 4860235 h 6142383"/>
              <a:gd name="connsiteX14" fmla="*/ 5953539 w 6321287"/>
              <a:gd name="connsiteY14" fmla="*/ 5516217 h 6142383"/>
              <a:gd name="connsiteX15" fmla="*/ 5874026 w 6321287"/>
              <a:gd name="connsiteY15" fmla="*/ 5774635 h 6142383"/>
              <a:gd name="connsiteX16" fmla="*/ 5854148 w 6321287"/>
              <a:gd name="connsiteY16" fmla="*/ 6142383 h 6142383"/>
              <a:gd name="connsiteX17" fmla="*/ 3071191 w 6321287"/>
              <a:gd name="connsiteY17" fmla="*/ 6082748 h 6142383"/>
              <a:gd name="connsiteX18" fmla="*/ 3140765 w 6321287"/>
              <a:gd name="connsiteY18" fmla="*/ 5625548 h 6142383"/>
              <a:gd name="connsiteX19" fmla="*/ 3081130 w 6321287"/>
              <a:gd name="connsiteY19" fmla="*/ 5575852 h 6142383"/>
              <a:gd name="connsiteX20" fmla="*/ 3419061 w 6321287"/>
              <a:gd name="connsiteY20" fmla="*/ 4005470 h 6142383"/>
              <a:gd name="connsiteX21" fmla="*/ 3269974 w 6321287"/>
              <a:gd name="connsiteY21" fmla="*/ 3319670 h 6142383"/>
              <a:gd name="connsiteX22" fmla="*/ 2832652 w 6321287"/>
              <a:gd name="connsiteY22" fmla="*/ 3955774 h 6142383"/>
              <a:gd name="connsiteX23" fmla="*/ 2246243 w 6321287"/>
              <a:gd name="connsiteY23" fmla="*/ 4234070 h 6142383"/>
              <a:gd name="connsiteX24" fmla="*/ 1580321 w 6321287"/>
              <a:gd name="connsiteY24" fmla="*/ 3896139 h 6142383"/>
              <a:gd name="connsiteX25" fmla="*/ 1182756 w 6321287"/>
              <a:gd name="connsiteY25" fmla="*/ 3220278 h 6142383"/>
              <a:gd name="connsiteX26" fmla="*/ 974034 w 6321287"/>
              <a:gd name="connsiteY26" fmla="*/ 3081130 h 6142383"/>
              <a:gd name="connsiteX27" fmla="*/ 824948 w 6321287"/>
              <a:gd name="connsiteY27" fmla="*/ 2922104 h 6142383"/>
              <a:gd name="connsiteX28" fmla="*/ 815008 w 6321287"/>
              <a:gd name="connsiteY28" fmla="*/ 2802835 h 6142383"/>
              <a:gd name="connsiteX29" fmla="*/ 79513 w 6321287"/>
              <a:gd name="connsiteY29" fmla="*/ 3240156 h 6142383"/>
              <a:gd name="connsiteX30" fmla="*/ 0 w 6321287"/>
              <a:gd name="connsiteY30" fmla="*/ 3041374 h 6142383"/>
              <a:gd name="connsiteX31" fmla="*/ 636104 w 6321287"/>
              <a:gd name="connsiteY31" fmla="*/ 2673626 h 6142383"/>
              <a:gd name="connsiteX32" fmla="*/ 675861 w 6321287"/>
              <a:gd name="connsiteY32" fmla="*/ 2355574 h 6142383"/>
              <a:gd name="connsiteX33" fmla="*/ 914400 w 6321287"/>
              <a:gd name="connsiteY33" fmla="*/ 2176670 h 6142383"/>
              <a:gd name="connsiteX34" fmla="*/ 1371600 w 6321287"/>
              <a:gd name="connsiteY34" fmla="*/ 2246243 h 6142383"/>
              <a:gd name="connsiteX35" fmla="*/ 4194313 w 6321287"/>
              <a:gd name="connsiteY35" fmla="*/ 626165 h 6142383"/>
              <a:gd name="connsiteX36" fmla="*/ 4263887 w 6321287"/>
              <a:gd name="connsiteY36" fmla="*/ 496956 h 6142383"/>
              <a:gd name="connsiteX37" fmla="*/ 4442791 w 6321287"/>
              <a:gd name="connsiteY37" fmla="*/ 387626 h 6142383"/>
              <a:gd name="connsiteX38" fmla="*/ 4601817 w 6321287"/>
              <a:gd name="connsiteY38" fmla="*/ 387626 h 6142383"/>
              <a:gd name="connsiteX39" fmla="*/ 5277678 w 6321287"/>
              <a:gd name="connsiteY39" fmla="*/ 0 h 6142383"/>
              <a:gd name="connsiteX40" fmla="*/ 3990671 w 6321287"/>
              <a:gd name="connsiteY40" fmla="*/ 932512 h 6142383"/>
              <a:gd name="connsiteX41" fmla="*/ 1460831 w 6321287"/>
              <a:gd name="connsiteY41" fmla="*/ 2405712 h 6142383"/>
              <a:gd name="connsiteX42" fmla="*/ 1450671 w 6321287"/>
              <a:gd name="connsiteY42" fmla="*/ 2771472 h 6142383"/>
              <a:gd name="connsiteX43" fmla="*/ 1531951 w 6321287"/>
              <a:gd name="connsiteY43" fmla="*/ 3025472 h 6142383"/>
              <a:gd name="connsiteX44" fmla="*/ 2154251 w 6321287"/>
              <a:gd name="connsiteY44" fmla="*/ 3436952 h 6142383"/>
              <a:gd name="connsiteX45" fmla="*/ 2418411 w 6321287"/>
              <a:gd name="connsiteY45" fmla="*/ 2949272 h 6142383"/>
              <a:gd name="connsiteX46" fmla="*/ 2657171 w 6321287"/>
              <a:gd name="connsiteY46" fmla="*/ 2674952 h 6142383"/>
              <a:gd name="connsiteX47" fmla="*/ 2832431 w 6321287"/>
              <a:gd name="connsiteY47" fmla="*/ 2283792 h 6142383"/>
              <a:gd name="connsiteX48" fmla="*/ 3167711 w 6321287"/>
              <a:gd name="connsiteY48" fmla="*/ 1978992 h 6142383"/>
              <a:gd name="connsiteX49" fmla="*/ 4000831 w 6321287"/>
              <a:gd name="connsiteY49" fmla="*/ 1765632 h 6142383"/>
              <a:gd name="connsiteX50" fmla="*/ 4031311 w 6321287"/>
              <a:gd name="connsiteY50" fmla="*/ 1470992 h 6142383"/>
              <a:gd name="connsiteX51" fmla="*/ 4041471 w 6321287"/>
              <a:gd name="connsiteY51" fmla="*/ 1247472 h 6142383"/>
              <a:gd name="connsiteX52" fmla="*/ 3970351 w 6321287"/>
              <a:gd name="connsiteY52" fmla="*/ 1156032 h 6142383"/>
              <a:gd name="connsiteX53" fmla="*/ 3990671 w 6321287"/>
              <a:gd name="connsiteY53" fmla="*/ 932512 h 6142383"/>
              <a:gd name="connsiteX54" fmla="*/ 5504511 w 6321287"/>
              <a:gd name="connsiteY54" fmla="*/ 3858592 h 6142383"/>
              <a:gd name="connsiteX55" fmla="*/ 5372431 w 6321287"/>
              <a:gd name="connsiteY55" fmla="*/ 4518992 h 6142383"/>
              <a:gd name="connsiteX56" fmla="*/ 5494351 w 6321287"/>
              <a:gd name="connsiteY56" fmla="*/ 5159072 h 6142383"/>
              <a:gd name="connsiteX57" fmla="*/ 5555311 w 6321287"/>
              <a:gd name="connsiteY57" fmla="*/ 5494352 h 6142383"/>
              <a:gd name="connsiteX58" fmla="*/ 5677231 w 6321287"/>
              <a:gd name="connsiteY58" fmla="*/ 4935552 h 6142383"/>
              <a:gd name="connsiteX59" fmla="*/ 5707711 w 6321287"/>
              <a:gd name="connsiteY59" fmla="*/ 4386912 h 6142383"/>
              <a:gd name="connsiteX60" fmla="*/ 5504511 w 6321287"/>
              <a:gd name="connsiteY60" fmla="*/ 3858592 h 6142383"/>
              <a:gd name="connsiteX0" fmla="*/ 5277678 w 6321287"/>
              <a:gd name="connsiteY0" fmla="*/ 0 h 6142383"/>
              <a:gd name="connsiteX1" fmla="*/ 5516217 w 6321287"/>
              <a:gd name="connsiteY1" fmla="*/ 0 h 6142383"/>
              <a:gd name="connsiteX2" fmla="*/ 4770782 w 6321287"/>
              <a:gd name="connsiteY2" fmla="*/ 447261 h 6142383"/>
              <a:gd name="connsiteX3" fmla="*/ 4989443 w 6321287"/>
              <a:gd name="connsiteY3" fmla="*/ 675861 h 6142383"/>
              <a:gd name="connsiteX4" fmla="*/ 5009321 w 6321287"/>
              <a:gd name="connsiteY4" fmla="*/ 1083365 h 6142383"/>
              <a:gd name="connsiteX5" fmla="*/ 5019261 w 6321287"/>
              <a:gd name="connsiteY5" fmla="*/ 1202635 h 6142383"/>
              <a:gd name="connsiteX6" fmla="*/ 4949687 w 6321287"/>
              <a:gd name="connsiteY6" fmla="*/ 1421296 h 6142383"/>
              <a:gd name="connsiteX7" fmla="*/ 4880113 w 6321287"/>
              <a:gd name="connsiteY7" fmla="*/ 1451113 h 6142383"/>
              <a:gd name="connsiteX8" fmla="*/ 4850295 w 6321287"/>
              <a:gd name="connsiteY8" fmla="*/ 1600200 h 6142383"/>
              <a:gd name="connsiteX9" fmla="*/ 5695121 w 6321287"/>
              <a:gd name="connsiteY9" fmla="*/ 2176670 h 6142383"/>
              <a:gd name="connsiteX10" fmla="*/ 6003234 w 6321287"/>
              <a:gd name="connsiteY10" fmla="*/ 2445026 h 6142383"/>
              <a:gd name="connsiteX11" fmla="*/ 6172200 w 6321287"/>
              <a:gd name="connsiteY11" fmla="*/ 3190461 h 6142383"/>
              <a:gd name="connsiteX12" fmla="*/ 6321287 w 6321287"/>
              <a:gd name="connsiteY12" fmla="*/ 4104861 h 6142383"/>
              <a:gd name="connsiteX13" fmla="*/ 6271591 w 6321287"/>
              <a:gd name="connsiteY13" fmla="*/ 4860235 h 6142383"/>
              <a:gd name="connsiteX14" fmla="*/ 5953539 w 6321287"/>
              <a:gd name="connsiteY14" fmla="*/ 5516217 h 6142383"/>
              <a:gd name="connsiteX15" fmla="*/ 5874026 w 6321287"/>
              <a:gd name="connsiteY15" fmla="*/ 5774635 h 6142383"/>
              <a:gd name="connsiteX16" fmla="*/ 5854148 w 6321287"/>
              <a:gd name="connsiteY16" fmla="*/ 6142383 h 6142383"/>
              <a:gd name="connsiteX17" fmla="*/ 3071191 w 6321287"/>
              <a:gd name="connsiteY17" fmla="*/ 6082748 h 6142383"/>
              <a:gd name="connsiteX18" fmla="*/ 3140765 w 6321287"/>
              <a:gd name="connsiteY18" fmla="*/ 5625548 h 6142383"/>
              <a:gd name="connsiteX19" fmla="*/ 3081130 w 6321287"/>
              <a:gd name="connsiteY19" fmla="*/ 5575852 h 6142383"/>
              <a:gd name="connsiteX20" fmla="*/ 3419061 w 6321287"/>
              <a:gd name="connsiteY20" fmla="*/ 4005470 h 6142383"/>
              <a:gd name="connsiteX21" fmla="*/ 3269974 w 6321287"/>
              <a:gd name="connsiteY21" fmla="*/ 3319670 h 6142383"/>
              <a:gd name="connsiteX22" fmla="*/ 2832652 w 6321287"/>
              <a:gd name="connsiteY22" fmla="*/ 3955774 h 6142383"/>
              <a:gd name="connsiteX23" fmla="*/ 2246243 w 6321287"/>
              <a:gd name="connsiteY23" fmla="*/ 4234070 h 6142383"/>
              <a:gd name="connsiteX24" fmla="*/ 1580321 w 6321287"/>
              <a:gd name="connsiteY24" fmla="*/ 3896139 h 6142383"/>
              <a:gd name="connsiteX25" fmla="*/ 1182756 w 6321287"/>
              <a:gd name="connsiteY25" fmla="*/ 3220278 h 6142383"/>
              <a:gd name="connsiteX26" fmla="*/ 974034 w 6321287"/>
              <a:gd name="connsiteY26" fmla="*/ 3081130 h 6142383"/>
              <a:gd name="connsiteX27" fmla="*/ 824948 w 6321287"/>
              <a:gd name="connsiteY27" fmla="*/ 2922104 h 6142383"/>
              <a:gd name="connsiteX28" fmla="*/ 815008 w 6321287"/>
              <a:gd name="connsiteY28" fmla="*/ 2802835 h 6142383"/>
              <a:gd name="connsiteX29" fmla="*/ 79513 w 6321287"/>
              <a:gd name="connsiteY29" fmla="*/ 3240156 h 6142383"/>
              <a:gd name="connsiteX30" fmla="*/ 0 w 6321287"/>
              <a:gd name="connsiteY30" fmla="*/ 3041374 h 6142383"/>
              <a:gd name="connsiteX31" fmla="*/ 723734 w 6321287"/>
              <a:gd name="connsiteY31" fmla="*/ 2624096 h 6142383"/>
              <a:gd name="connsiteX32" fmla="*/ 675861 w 6321287"/>
              <a:gd name="connsiteY32" fmla="*/ 2355574 h 6142383"/>
              <a:gd name="connsiteX33" fmla="*/ 914400 w 6321287"/>
              <a:gd name="connsiteY33" fmla="*/ 2176670 h 6142383"/>
              <a:gd name="connsiteX34" fmla="*/ 1371600 w 6321287"/>
              <a:gd name="connsiteY34" fmla="*/ 2246243 h 6142383"/>
              <a:gd name="connsiteX35" fmla="*/ 4194313 w 6321287"/>
              <a:gd name="connsiteY35" fmla="*/ 626165 h 6142383"/>
              <a:gd name="connsiteX36" fmla="*/ 4263887 w 6321287"/>
              <a:gd name="connsiteY36" fmla="*/ 496956 h 6142383"/>
              <a:gd name="connsiteX37" fmla="*/ 4442791 w 6321287"/>
              <a:gd name="connsiteY37" fmla="*/ 387626 h 6142383"/>
              <a:gd name="connsiteX38" fmla="*/ 4601817 w 6321287"/>
              <a:gd name="connsiteY38" fmla="*/ 387626 h 6142383"/>
              <a:gd name="connsiteX39" fmla="*/ 5277678 w 6321287"/>
              <a:gd name="connsiteY39" fmla="*/ 0 h 6142383"/>
              <a:gd name="connsiteX40" fmla="*/ 3990671 w 6321287"/>
              <a:gd name="connsiteY40" fmla="*/ 932512 h 6142383"/>
              <a:gd name="connsiteX41" fmla="*/ 1460831 w 6321287"/>
              <a:gd name="connsiteY41" fmla="*/ 2405712 h 6142383"/>
              <a:gd name="connsiteX42" fmla="*/ 1450671 w 6321287"/>
              <a:gd name="connsiteY42" fmla="*/ 2771472 h 6142383"/>
              <a:gd name="connsiteX43" fmla="*/ 1531951 w 6321287"/>
              <a:gd name="connsiteY43" fmla="*/ 3025472 h 6142383"/>
              <a:gd name="connsiteX44" fmla="*/ 2154251 w 6321287"/>
              <a:gd name="connsiteY44" fmla="*/ 3436952 h 6142383"/>
              <a:gd name="connsiteX45" fmla="*/ 2418411 w 6321287"/>
              <a:gd name="connsiteY45" fmla="*/ 2949272 h 6142383"/>
              <a:gd name="connsiteX46" fmla="*/ 2657171 w 6321287"/>
              <a:gd name="connsiteY46" fmla="*/ 2674952 h 6142383"/>
              <a:gd name="connsiteX47" fmla="*/ 2832431 w 6321287"/>
              <a:gd name="connsiteY47" fmla="*/ 2283792 h 6142383"/>
              <a:gd name="connsiteX48" fmla="*/ 3167711 w 6321287"/>
              <a:gd name="connsiteY48" fmla="*/ 1978992 h 6142383"/>
              <a:gd name="connsiteX49" fmla="*/ 4000831 w 6321287"/>
              <a:gd name="connsiteY49" fmla="*/ 1765632 h 6142383"/>
              <a:gd name="connsiteX50" fmla="*/ 4031311 w 6321287"/>
              <a:gd name="connsiteY50" fmla="*/ 1470992 h 6142383"/>
              <a:gd name="connsiteX51" fmla="*/ 4041471 w 6321287"/>
              <a:gd name="connsiteY51" fmla="*/ 1247472 h 6142383"/>
              <a:gd name="connsiteX52" fmla="*/ 3970351 w 6321287"/>
              <a:gd name="connsiteY52" fmla="*/ 1156032 h 6142383"/>
              <a:gd name="connsiteX53" fmla="*/ 3990671 w 6321287"/>
              <a:gd name="connsiteY53" fmla="*/ 932512 h 6142383"/>
              <a:gd name="connsiteX54" fmla="*/ 5504511 w 6321287"/>
              <a:gd name="connsiteY54" fmla="*/ 3858592 h 6142383"/>
              <a:gd name="connsiteX55" fmla="*/ 5372431 w 6321287"/>
              <a:gd name="connsiteY55" fmla="*/ 4518992 h 6142383"/>
              <a:gd name="connsiteX56" fmla="*/ 5494351 w 6321287"/>
              <a:gd name="connsiteY56" fmla="*/ 5159072 h 6142383"/>
              <a:gd name="connsiteX57" fmla="*/ 5555311 w 6321287"/>
              <a:gd name="connsiteY57" fmla="*/ 5494352 h 6142383"/>
              <a:gd name="connsiteX58" fmla="*/ 5677231 w 6321287"/>
              <a:gd name="connsiteY58" fmla="*/ 4935552 h 6142383"/>
              <a:gd name="connsiteX59" fmla="*/ 5707711 w 6321287"/>
              <a:gd name="connsiteY59" fmla="*/ 4386912 h 6142383"/>
              <a:gd name="connsiteX60" fmla="*/ 5504511 w 6321287"/>
              <a:gd name="connsiteY60" fmla="*/ 3858592 h 61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21287" h="6142383">
                <a:moveTo>
                  <a:pt x="5277678" y="0"/>
                </a:moveTo>
                <a:lnTo>
                  <a:pt x="5516217" y="0"/>
                </a:lnTo>
                <a:lnTo>
                  <a:pt x="4770782" y="447261"/>
                </a:lnTo>
                <a:lnTo>
                  <a:pt x="4989443" y="675861"/>
                </a:lnTo>
                <a:lnTo>
                  <a:pt x="5009321" y="1083365"/>
                </a:lnTo>
                <a:lnTo>
                  <a:pt x="5019261" y="1202635"/>
                </a:lnTo>
                <a:lnTo>
                  <a:pt x="4949687" y="1421296"/>
                </a:lnTo>
                <a:lnTo>
                  <a:pt x="4880113" y="1451113"/>
                </a:lnTo>
                <a:lnTo>
                  <a:pt x="4850295" y="1600200"/>
                </a:lnTo>
                <a:lnTo>
                  <a:pt x="5695121" y="2176670"/>
                </a:lnTo>
                <a:lnTo>
                  <a:pt x="6003234" y="2445026"/>
                </a:lnTo>
                <a:lnTo>
                  <a:pt x="6172200" y="3190461"/>
                </a:lnTo>
                <a:lnTo>
                  <a:pt x="6321287" y="4104861"/>
                </a:lnTo>
                <a:lnTo>
                  <a:pt x="6271591" y="4860235"/>
                </a:lnTo>
                <a:lnTo>
                  <a:pt x="5953539" y="5516217"/>
                </a:lnTo>
                <a:lnTo>
                  <a:pt x="5874026" y="5774635"/>
                </a:lnTo>
                <a:lnTo>
                  <a:pt x="5854148" y="6142383"/>
                </a:lnTo>
                <a:lnTo>
                  <a:pt x="3071191" y="6082748"/>
                </a:lnTo>
                <a:lnTo>
                  <a:pt x="3140765" y="5625548"/>
                </a:lnTo>
                <a:lnTo>
                  <a:pt x="3081130" y="5575852"/>
                </a:lnTo>
                <a:lnTo>
                  <a:pt x="3419061" y="4005470"/>
                </a:lnTo>
                <a:lnTo>
                  <a:pt x="3269974" y="3319670"/>
                </a:lnTo>
                <a:lnTo>
                  <a:pt x="2832652" y="3955774"/>
                </a:lnTo>
                <a:lnTo>
                  <a:pt x="2246243" y="4234070"/>
                </a:lnTo>
                <a:lnTo>
                  <a:pt x="1580321" y="3896139"/>
                </a:lnTo>
                <a:lnTo>
                  <a:pt x="1182756" y="3220278"/>
                </a:lnTo>
                <a:lnTo>
                  <a:pt x="974034" y="3081130"/>
                </a:lnTo>
                <a:lnTo>
                  <a:pt x="824948" y="2922104"/>
                </a:lnTo>
                <a:lnTo>
                  <a:pt x="815008" y="2802835"/>
                </a:lnTo>
                <a:lnTo>
                  <a:pt x="79513" y="3240156"/>
                </a:lnTo>
                <a:lnTo>
                  <a:pt x="0" y="3041374"/>
                </a:lnTo>
                <a:lnTo>
                  <a:pt x="723734" y="2624096"/>
                </a:lnTo>
                <a:lnTo>
                  <a:pt x="675861" y="2355574"/>
                </a:lnTo>
                <a:lnTo>
                  <a:pt x="914400" y="2176670"/>
                </a:lnTo>
                <a:lnTo>
                  <a:pt x="1371600" y="2246243"/>
                </a:lnTo>
                <a:lnTo>
                  <a:pt x="4194313" y="626165"/>
                </a:lnTo>
                <a:lnTo>
                  <a:pt x="4263887" y="496956"/>
                </a:lnTo>
                <a:lnTo>
                  <a:pt x="4442791" y="387626"/>
                </a:lnTo>
                <a:lnTo>
                  <a:pt x="4601817" y="387626"/>
                </a:lnTo>
                <a:lnTo>
                  <a:pt x="5277678" y="0"/>
                </a:lnTo>
                <a:close/>
                <a:moveTo>
                  <a:pt x="3990671" y="932512"/>
                </a:moveTo>
                <a:lnTo>
                  <a:pt x="1460831" y="2405712"/>
                </a:lnTo>
                <a:lnTo>
                  <a:pt x="1450671" y="2771472"/>
                </a:lnTo>
                <a:cubicBezTo>
                  <a:pt x="1459984" y="2856139"/>
                  <a:pt x="1484538" y="2940805"/>
                  <a:pt x="1531951" y="3025472"/>
                </a:cubicBezTo>
                <a:cubicBezTo>
                  <a:pt x="1802884" y="3127072"/>
                  <a:pt x="1946818" y="3299792"/>
                  <a:pt x="2154251" y="3436952"/>
                </a:cubicBezTo>
                <a:cubicBezTo>
                  <a:pt x="2224524" y="3255765"/>
                  <a:pt x="2289718" y="3054259"/>
                  <a:pt x="2418411" y="2949272"/>
                </a:cubicBezTo>
                <a:cubicBezTo>
                  <a:pt x="2494611" y="2827352"/>
                  <a:pt x="2578431" y="2768932"/>
                  <a:pt x="2657171" y="2674952"/>
                </a:cubicBezTo>
                <a:cubicBezTo>
                  <a:pt x="2700351" y="2524245"/>
                  <a:pt x="2774011" y="2414179"/>
                  <a:pt x="2832431" y="2283792"/>
                </a:cubicBezTo>
                <a:lnTo>
                  <a:pt x="3167711" y="1978992"/>
                </a:lnTo>
                <a:cubicBezTo>
                  <a:pt x="3445418" y="1907872"/>
                  <a:pt x="3730744" y="1864692"/>
                  <a:pt x="4000831" y="1765632"/>
                </a:cubicBezTo>
                <a:lnTo>
                  <a:pt x="4031311" y="1470992"/>
                </a:lnTo>
                <a:lnTo>
                  <a:pt x="4041471" y="1247472"/>
                </a:lnTo>
                <a:lnTo>
                  <a:pt x="3970351" y="1156032"/>
                </a:lnTo>
                <a:lnTo>
                  <a:pt x="3990671" y="932512"/>
                </a:lnTo>
                <a:close/>
                <a:moveTo>
                  <a:pt x="5504511" y="3858592"/>
                </a:moveTo>
                <a:lnTo>
                  <a:pt x="5372431" y="4518992"/>
                </a:lnTo>
                <a:lnTo>
                  <a:pt x="5494351" y="5159072"/>
                </a:lnTo>
                <a:lnTo>
                  <a:pt x="5555311" y="5494352"/>
                </a:lnTo>
                <a:lnTo>
                  <a:pt x="5677231" y="4935552"/>
                </a:lnTo>
                <a:lnTo>
                  <a:pt x="5707711" y="4386912"/>
                </a:lnTo>
                <a:lnTo>
                  <a:pt x="5504511" y="3858592"/>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8" name="TextBox 7">
            <a:extLst>
              <a:ext uri="{FF2B5EF4-FFF2-40B4-BE49-F238E27FC236}">
                <a16:creationId xmlns:a16="http://schemas.microsoft.com/office/drawing/2014/main" id="{033B1158-67A7-45EF-9666-19A5F25815E3}"/>
              </a:ext>
            </a:extLst>
          </p:cNvPr>
          <p:cNvSpPr txBox="1"/>
          <p:nvPr/>
        </p:nvSpPr>
        <p:spPr>
          <a:xfrm>
            <a:off x="-621829" y="2544539"/>
            <a:ext cx="6077751" cy="1200329"/>
          </a:xfrm>
          <a:prstGeom prst="rect">
            <a:avLst/>
          </a:prstGeom>
          <a:noFill/>
        </p:spPr>
        <p:txBody>
          <a:bodyPr wrap="square" rtlCol="0">
            <a:spAutoFit/>
          </a:bodyPr>
          <a:lstStyle/>
          <a:p>
            <a:pPr algn="ctr"/>
            <a:r>
              <a:rPr lang="en-US" sz="3600" b="1">
                <a:solidFill>
                  <a:srgbClr val="1D3639"/>
                </a:solidFill>
              </a:rPr>
              <a:t>CÁC CÔNG VIỆC </a:t>
            </a:r>
          </a:p>
          <a:p>
            <a:pPr algn="ctr"/>
            <a:r>
              <a:rPr lang="en-US" sz="3600" b="1">
                <a:solidFill>
                  <a:srgbClr val="1D3639"/>
                </a:solidFill>
              </a:rPr>
              <a:t>GIẢI QUYẾT </a:t>
            </a:r>
            <a:endParaRPr lang="vi-VN" sz="3600" b="1">
              <a:solidFill>
                <a:srgbClr val="1D3639"/>
              </a:solidFill>
            </a:endParaRPr>
          </a:p>
        </p:txBody>
      </p:sp>
      <p:sp>
        <p:nvSpPr>
          <p:cNvPr id="6" name="TextBox 5">
            <a:extLst>
              <a:ext uri="{FF2B5EF4-FFF2-40B4-BE49-F238E27FC236}">
                <a16:creationId xmlns:a16="http://schemas.microsoft.com/office/drawing/2014/main" id="{443192E8-753A-4D64-B6EA-0BFA0381B647}"/>
              </a:ext>
            </a:extLst>
          </p:cNvPr>
          <p:cNvSpPr txBox="1"/>
          <p:nvPr/>
        </p:nvSpPr>
        <p:spPr>
          <a:xfrm>
            <a:off x="4645141" y="467047"/>
            <a:ext cx="7382277" cy="4154984"/>
          </a:xfrm>
          <a:prstGeom prst="rect">
            <a:avLst/>
          </a:prstGeom>
          <a:noFill/>
        </p:spPr>
        <p:txBody>
          <a:bodyPr wrap="square" rtlCol="0">
            <a:spAutoFit/>
          </a:bodyPr>
          <a:lstStyle/>
          <a:p>
            <a:r>
              <a:rPr lang="en-US" sz="2400">
                <a:solidFill>
                  <a:srgbClr val="F0A33C"/>
                </a:solidFill>
              </a:rPr>
              <a:t>- </a:t>
            </a:r>
            <a:r>
              <a:rPr lang="vi-VN" sz="2400">
                <a:solidFill>
                  <a:srgbClr val="F0A33C"/>
                </a:solidFill>
              </a:rPr>
              <a:t>Thiết kế các sơ đồ: ERD, UseCase, Class Diagram, Sequece Diagram, Acctivity Diagram, Database Diagram, State Chart Diagram.</a:t>
            </a:r>
          </a:p>
          <a:p>
            <a:r>
              <a:rPr lang="en-US" sz="2400">
                <a:solidFill>
                  <a:srgbClr val="F0A33C"/>
                </a:solidFill>
              </a:rPr>
              <a:t>- </a:t>
            </a:r>
            <a:r>
              <a:rPr lang="vi-VN" sz="2400">
                <a:solidFill>
                  <a:srgbClr val="F0A33C"/>
                </a:solidFill>
              </a:rPr>
              <a:t>Thiết kế cơ sở dữ liệu</a:t>
            </a:r>
          </a:p>
          <a:p>
            <a:r>
              <a:rPr lang="en-US" sz="2400">
                <a:solidFill>
                  <a:srgbClr val="F0A33C"/>
                </a:solidFill>
              </a:rPr>
              <a:t>- </a:t>
            </a:r>
            <a:r>
              <a:rPr lang="vi-VN" sz="2400">
                <a:solidFill>
                  <a:srgbClr val="F0A33C"/>
                </a:solidFill>
              </a:rPr>
              <a:t>Xây dựng các giao diện</a:t>
            </a:r>
          </a:p>
          <a:p>
            <a:r>
              <a:rPr lang="en-US" sz="2400">
                <a:solidFill>
                  <a:srgbClr val="F0A33C"/>
                </a:solidFill>
              </a:rPr>
              <a:t>- </a:t>
            </a:r>
            <a:r>
              <a:rPr lang="vi-VN" sz="2400">
                <a:solidFill>
                  <a:srgbClr val="F0A33C"/>
                </a:solidFill>
              </a:rPr>
              <a:t>Xây dựng các chức năng:</a:t>
            </a:r>
          </a:p>
          <a:p>
            <a:r>
              <a:rPr lang="en-US" sz="2400">
                <a:solidFill>
                  <a:srgbClr val="F0A33C"/>
                </a:solidFill>
              </a:rPr>
              <a:t>- </a:t>
            </a:r>
            <a:r>
              <a:rPr lang="vi-VN" sz="2400">
                <a:solidFill>
                  <a:srgbClr val="F0A33C"/>
                </a:solidFill>
              </a:rPr>
              <a:t>Quản lý được các thông tin chi tiết của</a:t>
            </a:r>
            <a:r>
              <a:rPr lang="en-US" sz="2400">
                <a:solidFill>
                  <a:srgbClr val="F0A33C"/>
                </a:solidFill>
              </a:rPr>
              <a:t> </a:t>
            </a:r>
            <a:r>
              <a:rPr lang="vi-VN" sz="2400">
                <a:solidFill>
                  <a:srgbClr val="F0A33C"/>
                </a:solidFill>
              </a:rPr>
              <a:t>phiếu xuất nhập kho.</a:t>
            </a:r>
          </a:p>
          <a:p>
            <a:r>
              <a:rPr lang="en-US" sz="2400">
                <a:solidFill>
                  <a:srgbClr val="F0A33C"/>
                </a:solidFill>
              </a:rPr>
              <a:t>- </a:t>
            </a:r>
            <a:r>
              <a:rPr lang="vi-VN" sz="2400">
                <a:solidFill>
                  <a:srgbClr val="F0A33C"/>
                </a:solidFill>
              </a:rPr>
              <a:t>Quản lý và xác nhận được tình trạng của tất cả các đầu sách có trong kho.</a:t>
            </a:r>
          </a:p>
          <a:p>
            <a:r>
              <a:rPr lang="en-US" sz="2400">
                <a:solidFill>
                  <a:srgbClr val="F0A33C"/>
                </a:solidFill>
              </a:rPr>
              <a:t>- </a:t>
            </a:r>
            <a:r>
              <a:rPr lang="vi-VN" sz="2400">
                <a:solidFill>
                  <a:srgbClr val="F0A33C"/>
                </a:solidFill>
              </a:rPr>
              <a:t>Quản lý thông tin của các nhân viên nhập xuất.</a:t>
            </a:r>
          </a:p>
        </p:txBody>
      </p:sp>
      <p:pic>
        <p:nvPicPr>
          <p:cNvPr id="11266" name="Picture 2">
            <a:extLst>
              <a:ext uri="{FF2B5EF4-FFF2-40B4-BE49-F238E27FC236}">
                <a16:creationId xmlns:a16="http://schemas.microsoft.com/office/drawing/2014/main" id="{ADAFBEC2-6439-B729-5065-1C1B2EE60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170" y="4749800"/>
            <a:ext cx="1898469" cy="189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81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Google Shape;1986;p56"/>
          <p:cNvSpPr txBox="1">
            <a:spLocks noGrp="1"/>
          </p:cNvSpPr>
          <p:nvPr>
            <p:ph type="title"/>
          </p:nvPr>
        </p:nvSpPr>
        <p:spPr>
          <a:xfrm>
            <a:off x="758952" y="1182928"/>
            <a:ext cx="9222175" cy="974452"/>
          </a:xfrm>
          <a:prstGeom prst="rect">
            <a:avLst/>
          </a:prstGeom>
        </p:spPr>
        <p:txBody>
          <a:bodyPr spcFirstLastPara="1" vert="horz" wrap="square" lIns="121900" tIns="121900" rIns="121900" bIns="121900" rtlCol="0" anchor="b" anchorCtr="0">
            <a:noAutofit/>
          </a:bodyPr>
          <a:lstStyle/>
          <a:p>
            <a:r>
              <a:rPr lang="en-US" sz="5867" b="1"/>
              <a:t>ĐỐI TƯỢNG NGƯỜI DÙNG</a:t>
            </a:r>
            <a:endParaRPr lang="en" b="1"/>
          </a:p>
        </p:txBody>
      </p:sp>
      <p:cxnSp>
        <p:nvCxnSpPr>
          <p:cNvPr id="1988" name="Google Shape;1988;p56"/>
          <p:cNvCxnSpPr>
            <a:cxnSpLocks/>
          </p:cNvCxnSpPr>
          <p:nvPr/>
        </p:nvCxnSpPr>
        <p:spPr>
          <a:xfrm>
            <a:off x="1297552" y="2323680"/>
            <a:ext cx="7797234"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TextBox 3">
            <a:extLst>
              <a:ext uri="{FF2B5EF4-FFF2-40B4-BE49-F238E27FC236}">
                <a16:creationId xmlns:a16="http://schemas.microsoft.com/office/drawing/2014/main" id="{3F62AC44-F2AC-16E9-2A0C-859DCF377626}"/>
              </a:ext>
            </a:extLst>
          </p:cNvPr>
          <p:cNvSpPr txBox="1"/>
          <p:nvPr/>
        </p:nvSpPr>
        <p:spPr>
          <a:xfrm>
            <a:off x="2148169" y="2582824"/>
            <a:ext cx="7832958" cy="3256661"/>
          </a:xfrm>
          <a:prstGeom prst="rect">
            <a:avLst/>
          </a:prstGeom>
          <a:noFill/>
        </p:spPr>
        <p:txBody>
          <a:bodyPr wrap="square">
            <a:spAutoFit/>
          </a:bodyPr>
          <a:lstStyle/>
          <a:p>
            <a:pPr>
              <a:lnSpc>
                <a:spcPct val="150000"/>
              </a:lnSpc>
              <a:spcAft>
                <a:spcPts val="1067"/>
              </a:spcAft>
            </a:pPr>
            <a:r>
              <a:rPr lang="vi-VN" sz="2800">
                <a:solidFill>
                  <a:srgbClr val="D8A0DF"/>
                </a:solidFill>
                <a:latin typeface="Consolas" panose="020B0609020204030204" pitchFamily="49" charset="0"/>
                <a:ea typeface="Times New Roman" panose="02020603050405020304" pitchFamily="18" charset="0"/>
                <a:cs typeface="Times New Roman" panose="02020603050405020304" pitchFamily="18" charset="0"/>
              </a:rPr>
              <a:t>Dành cho các tổ chức, cá nhân cần có một hệ thống quản lý kho sách. Đối tượng người đùng sử dụng hệ thống này hướng tới là người thủ kho và nhân viên nhập xuất.</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122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Google Shape;1986;p56"/>
          <p:cNvSpPr txBox="1">
            <a:spLocks noGrp="1"/>
          </p:cNvSpPr>
          <p:nvPr>
            <p:ph type="title"/>
          </p:nvPr>
        </p:nvSpPr>
        <p:spPr>
          <a:xfrm>
            <a:off x="887740" y="320044"/>
            <a:ext cx="9222175" cy="974452"/>
          </a:xfrm>
          <a:prstGeom prst="rect">
            <a:avLst/>
          </a:prstGeom>
        </p:spPr>
        <p:txBody>
          <a:bodyPr spcFirstLastPara="1" vert="horz" wrap="square" lIns="121900" tIns="121900" rIns="121900" bIns="121900" rtlCol="0" anchor="b" anchorCtr="0">
            <a:noAutofit/>
          </a:bodyPr>
          <a:lstStyle/>
          <a:p>
            <a:r>
              <a:rPr lang="en-US" sz="5867" b="1"/>
              <a:t>CÁC RÀNG BUỘC</a:t>
            </a:r>
            <a:endParaRPr lang="en" b="1"/>
          </a:p>
        </p:txBody>
      </p:sp>
      <p:cxnSp>
        <p:nvCxnSpPr>
          <p:cNvPr id="1988" name="Google Shape;1988;p56"/>
          <p:cNvCxnSpPr>
            <a:cxnSpLocks/>
          </p:cNvCxnSpPr>
          <p:nvPr/>
        </p:nvCxnSpPr>
        <p:spPr>
          <a:xfrm>
            <a:off x="1426340" y="1390131"/>
            <a:ext cx="7797234"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TextBox 3">
            <a:extLst>
              <a:ext uri="{FF2B5EF4-FFF2-40B4-BE49-F238E27FC236}">
                <a16:creationId xmlns:a16="http://schemas.microsoft.com/office/drawing/2014/main" id="{3F62AC44-F2AC-16E9-2A0C-859DCF377626}"/>
              </a:ext>
            </a:extLst>
          </p:cNvPr>
          <p:cNvSpPr txBox="1"/>
          <p:nvPr/>
        </p:nvSpPr>
        <p:spPr>
          <a:xfrm>
            <a:off x="515156" y="1649758"/>
            <a:ext cx="11359166" cy="4888198"/>
          </a:xfrm>
          <a:prstGeom prst="rect">
            <a:avLst/>
          </a:prstGeom>
          <a:noFill/>
        </p:spPr>
        <p:txBody>
          <a:bodyPr wrap="square">
            <a:spAutoFit/>
          </a:bodyPr>
          <a:lstStyle/>
          <a:p>
            <a:pPr>
              <a:lnSpc>
                <a:spcPct val="150000"/>
              </a:lnSpc>
              <a:spcAft>
                <a:spcPts val="1067"/>
              </a:spcAft>
            </a:pPr>
            <a:r>
              <a:rPr lang="en-US" sz="2400">
                <a:solidFill>
                  <a:srgbClr val="D8A0DF"/>
                </a:solidFill>
                <a:latin typeface="Consolas" panose="020B0609020204030204" pitchFamily="49" charset="0"/>
                <a:ea typeface="Times New Roman" panose="02020603050405020304" pitchFamily="18" charset="0"/>
                <a:cs typeface="Times New Roman" panose="02020603050405020304" pitchFamily="18" charset="0"/>
              </a:rPr>
              <a:t>- </a:t>
            </a:r>
            <a:r>
              <a:rPr lang="vi-VN" sz="2400">
                <a:solidFill>
                  <a:srgbClr val="D8A0DF"/>
                </a:solidFill>
                <a:latin typeface="Consolas" panose="020B0609020204030204" pitchFamily="49" charset="0"/>
                <a:ea typeface="Times New Roman" panose="02020603050405020304" pitchFamily="18" charset="0"/>
                <a:cs typeface="Times New Roman" panose="02020603050405020304" pitchFamily="18" charset="0"/>
              </a:rPr>
              <a:t>Thủ kho: có thể sửa đổi thông tin hàng hoá, sửa đổi phiếu xuất nhập, sửa đổi quyền hạn của nhân viên xuất, nhập kho.</a:t>
            </a:r>
          </a:p>
          <a:p>
            <a:pPr>
              <a:lnSpc>
                <a:spcPct val="150000"/>
              </a:lnSpc>
              <a:spcAft>
                <a:spcPts val="1067"/>
              </a:spcAft>
            </a:pPr>
            <a:r>
              <a:rPr lang="en-US" sz="2400">
                <a:solidFill>
                  <a:srgbClr val="D8A0DF"/>
                </a:solidFill>
                <a:latin typeface="Consolas" panose="020B0609020204030204" pitchFamily="49" charset="0"/>
                <a:ea typeface="Times New Roman" panose="02020603050405020304" pitchFamily="18" charset="0"/>
                <a:cs typeface="Times New Roman" panose="02020603050405020304" pitchFamily="18" charset="0"/>
              </a:rPr>
              <a:t>- </a:t>
            </a:r>
            <a:r>
              <a:rPr lang="vi-VN" sz="2400">
                <a:solidFill>
                  <a:srgbClr val="D8A0DF"/>
                </a:solidFill>
                <a:latin typeface="Consolas" panose="020B0609020204030204" pitchFamily="49" charset="0"/>
                <a:ea typeface="Times New Roman" panose="02020603050405020304" pitchFamily="18" charset="0"/>
                <a:cs typeface="Times New Roman" panose="02020603050405020304" pitchFamily="18" charset="0"/>
              </a:rPr>
              <a:t>Nhân viên xuất, nhập kho: không thể thay đổi các thông tin khác của phiếu xuất nhập ngoài trạng thái để tránh tình trạng tham </a:t>
            </a:r>
          </a:p>
          <a:p>
            <a:pPr>
              <a:lnSpc>
                <a:spcPct val="150000"/>
              </a:lnSpc>
              <a:spcAft>
                <a:spcPts val="1067"/>
              </a:spcAft>
            </a:pPr>
            <a:r>
              <a:rPr lang="en-US" sz="2400">
                <a:solidFill>
                  <a:srgbClr val="D8A0DF"/>
                </a:solidFill>
                <a:latin typeface="Consolas" panose="020B0609020204030204" pitchFamily="49" charset="0"/>
                <a:ea typeface="Times New Roman" panose="02020603050405020304" pitchFamily="18" charset="0"/>
                <a:cs typeface="Times New Roman" panose="02020603050405020304" pitchFamily="18" charset="0"/>
              </a:rPr>
              <a:t>- </a:t>
            </a:r>
            <a:r>
              <a:rPr lang="vi-VN" sz="2400">
                <a:solidFill>
                  <a:srgbClr val="D8A0DF"/>
                </a:solidFill>
                <a:latin typeface="Consolas" panose="020B0609020204030204" pitchFamily="49" charset="0"/>
                <a:ea typeface="Times New Roman" panose="02020603050405020304" pitchFamily="18" charset="0"/>
                <a:cs typeface="Times New Roman" panose="02020603050405020304" pitchFamily="18" charset="0"/>
              </a:rPr>
              <a:t>Phiếu xuất: Số lượng sách xuất ra phải nhỏ hơn số lượng sách có trong kho.</a:t>
            </a:r>
          </a:p>
          <a:p>
            <a:pPr>
              <a:lnSpc>
                <a:spcPct val="150000"/>
              </a:lnSpc>
              <a:spcAft>
                <a:spcPts val="1067"/>
              </a:spcAft>
            </a:pPr>
            <a:r>
              <a:rPr lang="en-US" sz="2400">
                <a:solidFill>
                  <a:srgbClr val="D8A0DF"/>
                </a:solidFill>
                <a:latin typeface="Consolas" panose="020B0609020204030204" pitchFamily="49" charset="0"/>
                <a:ea typeface="Times New Roman" panose="02020603050405020304" pitchFamily="18" charset="0"/>
                <a:cs typeface="Times New Roman" panose="02020603050405020304" pitchFamily="18" charset="0"/>
              </a:rPr>
              <a:t>- </a:t>
            </a:r>
            <a:r>
              <a:rPr lang="vi-VN" sz="2400">
                <a:solidFill>
                  <a:srgbClr val="D8A0DF"/>
                </a:solidFill>
                <a:latin typeface="Consolas" panose="020B0609020204030204" pitchFamily="49" charset="0"/>
                <a:ea typeface="Times New Roman" panose="02020603050405020304" pitchFamily="18" charset="0"/>
                <a:cs typeface="Times New Roman" panose="02020603050405020304" pitchFamily="18" charset="0"/>
              </a:rPr>
              <a:t>Phiếu nhập: Số lượng sách nhập vào phải ít hơn số lượng sách mà kho có thể chứa. </a:t>
            </a:r>
          </a:p>
        </p:txBody>
      </p:sp>
    </p:spTree>
    <p:extLst>
      <p:ext uri="{BB962C8B-B14F-4D97-AF65-F5344CB8AC3E}">
        <p14:creationId xmlns:p14="http://schemas.microsoft.com/office/powerpoint/2010/main" val="1714441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00E2B155-FC2E-449D-913D-3699E1A4D031}"/>
              </a:ext>
            </a:extLst>
          </p:cNvPr>
          <p:cNvSpPr txBox="1"/>
          <p:nvPr/>
        </p:nvSpPr>
        <p:spPr>
          <a:xfrm>
            <a:off x="2318198" y="454550"/>
            <a:ext cx="7686972" cy="1015663"/>
          </a:xfrm>
          <a:prstGeom prst="rect">
            <a:avLst/>
          </a:prstGeom>
          <a:noFill/>
        </p:spPr>
        <p:txBody>
          <a:bodyPr wrap="square" rtlCol="0">
            <a:spAutoFit/>
          </a:bodyPr>
          <a:lstStyle/>
          <a:p>
            <a:pPr algn="ctr"/>
            <a:r>
              <a:rPr lang="en-US" sz="6000" b="1">
                <a:solidFill>
                  <a:srgbClr val="D08C34"/>
                </a:solidFill>
                <a:effectLst>
                  <a:outerShdw blurRad="50800" dist="38100" dir="5400000" algn="t" rotWithShape="0">
                    <a:prstClr val="black">
                      <a:alpha val="40000"/>
                    </a:prstClr>
                  </a:outerShdw>
                </a:effectLst>
              </a:rPr>
              <a:t>III. THIẾT KẾ HỆ THỐNG</a:t>
            </a:r>
            <a:endParaRPr lang="vi-VN" sz="6000" b="1">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80FF984C-09B7-4F51-A86D-177349C9C461}"/>
              </a:ext>
            </a:extLst>
          </p:cNvPr>
          <p:cNvSpPr txBox="1"/>
          <p:nvPr/>
        </p:nvSpPr>
        <p:spPr>
          <a:xfrm>
            <a:off x="4555705" y="5176768"/>
            <a:ext cx="8136294" cy="833883"/>
          </a:xfrm>
          <a:prstGeom prst="rect">
            <a:avLst/>
          </a:prstGeom>
          <a:noFill/>
        </p:spPr>
        <p:txBody>
          <a:bodyPr wrap="square" rtlCol="0">
            <a:spAutoFit/>
          </a:bodyPr>
          <a:lstStyle/>
          <a:p>
            <a:pPr>
              <a:lnSpc>
                <a:spcPct val="150000"/>
              </a:lnSpc>
            </a:pPr>
            <a:r>
              <a:rPr lang="en-US" sz="3600">
                <a:solidFill>
                  <a:srgbClr val="CC6600"/>
                </a:solidFill>
              </a:rPr>
              <a:t>Mô hình các lớp</a:t>
            </a:r>
            <a:endParaRPr lang="vi-VN" sz="3600">
              <a:solidFill>
                <a:srgbClr val="CC6600"/>
              </a:solidFill>
            </a:endParaRPr>
          </a:p>
        </p:txBody>
      </p:sp>
      <p:grpSp>
        <p:nvGrpSpPr>
          <p:cNvPr id="9" name="Group 8">
            <a:extLst>
              <a:ext uri="{FF2B5EF4-FFF2-40B4-BE49-F238E27FC236}">
                <a16:creationId xmlns:a16="http://schemas.microsoft.com/office/drawing/2014/main" id="{648D2E3B-AC39-4678-8F5C-35AB98B103C1}"/>
              </a:ext>
            </a:extLst>
          </p:cNvPr>
          <p:cNvGrpSpPr/>
          <p:nvPr/>
        </p:nvGrpSpPr>
        <p:grpSpPr>
          <a:xfrm rot="238771">
            <a:off x="12541058" y="-623787"/>
            <a:ext cx="3686923" cy="1941911"/>
            <a:chOff x="4819650" y="3147060"/>
            <a:chExt cx="2967990" cy="1527810"/>
          </a:xfrm>
        </p:grpSpPr>
        <p:sp>
          <p:nvSpPr>
            <p:cNvPr id="10" name="Freeform: Shape 9">
              <a:extLst>
                <a:ext uri="{FF2B5EF4-FFF2-40B4-BE49-F238E27FC236}">
                  <a16:creationId xmlns:a16="http://schemas.microsoft.com/office/drawing/2014/main" id="{98B2BE0D-AEAC-4758-81E3-60151158A092}"/>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7AB096D5-4803-4731-A22B-73FCCAEEFF3E}"/>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D92B3E31-4241-4E7C-A036-8AA84002B3E6}"/>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F494C181-AFF8-4587-8B87-4B9A5BD9FAC5}"/>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B815B687-8C30-4551-A597-749927210152}"/>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F20ADD6-1B3E-4842-9826-33A820BA22BF}"/>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028" name="Picture 4">
            <a:extLst>
              <a:ext uri="{FF2B5EF4-FFF2-40B4-BE49-F238E27FC236}">
                <a16:creationId xmlns:a16="http://schemas.microsoft.com/office/drawing/2014/main" id="{14826FC1-C5F3-0E46-293C-8E1FD09F2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614" y="4236637"/>
            <a:ext cx="1906554" cy="19065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F18869B-0AEA-F744-79A5-AAE17CA834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6237" y="1602977"/>
            <a:ext cx="4803819" cy="3655311"/>
          </a:xfrm>
          <a:prstGeom prst="rect">
            <a:avLst/>
          </a:prstGeom>
          <a:noFill/>
          <a:ln>
            <a:noFill/>
          </a:ln>
        </p:spPr>
      </p:pic>
    </p:spTree>
    <p:extLst>
      <p:ext uri="{BB962C8B-B14F-4D97-AF65-F5344CB8AC3E}">
        <p14:creationId xmlns:p14="http://schemas.microsoft.com/office/powerpoint/2010/main" val="559150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par>
                                <p:cTn id="15" presetID="10" presetClass="entr" presetSubtype="0"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00E2B155-FC2E-449D-913D-3699E1A4D031}"/>
              </a:ext>
            </a:extLst>
          </p:cNvPr>
          <p:cNvSpPr txBox="1"/>
          <p:nvPr/>
        </p:nvSpPr>
        <p:spPr>
          <a:xfrm>
            <a:off x="2318198" y="454550"/>
            <a:ext cx="7686972" cy="1015663"/>
          </a:xfrm>
          <a:prstGeom prst="rect">
            <a:avLst/>
          </a:prstGeom>
          <a:noFill/>
        </p:spPr>
        <p:txBody>
          <a:bodyPr wrap="square" rtlCol="0">
            <a:spAutoFit/>
          </a:bodyPr>
          <a:lstStyle/>
          <a:p>
            <a:pPr algn="ctr"/>
            <a:r>
              <a:rPr lang="en-US" sz="6000" b="1">
                <a:solidFill>
                  <a:srgbClr val="D08C34"/>
                </a:solidFill>
                <a:effectLst>
                  <a:outerShdw blurRad="50800" dist="38100" dir="5400000" algn="t" rotWithShape="0">
                    <a:prstClr val="black">
                      <a:alpha val="40000"/>
                    </a:prstClr>
                  </a:outerShdw>
                </a:effectLst>
              </a:rPr>
              <a:t>III. THIẾT KẾ HỆ THỐNG</a:t>
            </a:r>
            <a:endParaRPr lang="vi-VN" sz="6000" b="1">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80FF984C-09B7-4F51-A86D-177349C9C461}"/>
              </a:ext>
            </a:extLst>
          </p:cNvPr>
          <p:cNvSpPr txBox="1"/>
          <p:nvPr/>
        </p:nvSpPr>
        <p:spPr>
          <a:xfrm>
            <a:off x="2400348" y="4784579"/>
            <a:ext cx="3166917" cy="456535"/>
          </a:xfrm>
          <a:prstGeom prst="rect">
            <a:avLst/>
          </a:prstGeom>
          <a:noFill/>
        </p:spPr>
        <p:txBody>
          <a:bodyPr wrap="square" rtlCol="0">
            <a:spAutoFit/>
          </a:bodyPr>
          <a:lstStyle/>
          <a:p>
            <a:pPr>
              <a:lnSpc>
                <a:spcPct val="150000"/>
              </a:lnSpc>
            </a:pPr>
            <a:r>
              <a:rPr lang="vi-VN" i="1"/>
              <a:t>Mô hình nghiệp vụ hàng hóa.</a:t>
            </a:r>
            <a:r>
              <a:rPr lang="vi-VN"/>
              <a:t> </a:t>
            </a:r>
            <a:endParaRPr lang="vi-VN" sz="3600">
              <a:solidFill>
                <a:srgbClr val="CC6600"/>
              </a:solidFill>
            </a:endParaRPr>
          </a:p>
        </p:txBody>
      </p:sp>
      <p:grpSp>
        <p:nvGrpSpPr>
          <p:cNvPr id="9" name="Group 8">
            <a:extLst>
              <a:ext uri="{FF2B5EF4-FFF2-40B4-BE49-F238E27FC236}">
                <a16:creationId xmlns:a16="http://schemas.microsoft.com/office/drawing/2014/main" id="{648D2E3B-AC39-4678-8F5C-35AB98B103C1}"/>
              </a:ext>
            </a:extLst>
          </p:cNvPr>
          <p:cNvGrpSpPr/>
          <p:nvPr/>
        </p:nvGrpSpPr>
        <p:grpSpPr>
          <a:xfrm rot="238771">
            <a:off x="12541058" y="-623787"/>
            <a:ext cx="3686923" cy="1941911"/>
            <a:chOff x="4819650" y="3147060"/>
            <a:chExt cx="2967990" cy="1527810"/>
          </a:xfrm>
        </p:grpSpPr>
        <p:sp>
          <p:nvSpPr>
            <p:cNvPr id="10" name="Freeform: Shape 9">
              <a:extLst>
                <a:ext uri="{FF2B5EF4-FFF2-40B4-BE49-F238E27FC236}">
                  <a16:creationId xmlns:a16="http://schemas.microsoft.com/office/drawing/2014/main" id="{98B2BE0D-AEAC-4758-81E3-60151158A092}"/>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7AB096D5-4803-4731-A22B-73FCCAEEFF3E}"/>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D92B3E31-4241-4E7C-A036-8AA84002B3E6}"/>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F494C181-AFF8-4587-8B87-4B9A5BD9FAC5}"/>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B815B687-8C30-4551-A597-749927210152}"/>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F20ADD6-1B3E-4842-9826-33A820BA22BF}"/>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5" name="image17.jpeg" descr="Diagram  Description automatically generated">
            <a:extLst>
              <a:ext uri="{FF2B5EF4-FFF2-40B4-BE49-F238E27FC236}">
                <a16:creationId xmlns:a16="http://schemas.microsoft.com/office/drawing/2014/main" id="{E41E683C-C514-B602-7265-F103DBFE45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5435" y="2041583"/>
            <a:ext cx="3608070" cy="2579370"/>
          </a:xfrm>
          <a:prstGeom prst="rect">
            <a:avLst/>
          </a:prstGeom>
        </p:spPr>
      </p:pic>
      <p:pic>
        <p:nvPicPr>
          <p:cNvPr id="16" name="image20.jpeg" descr="Diagram  Description automatically generated">
            <a:extLst>
              <a:ext uri="{FF2B5EF4-FFF2-40B4-BE49-F238E27FC236}">
                <a16:creationId xmlns:a16="http://schemas.microsoft.com/office/drawing/2014/main" id="{2D5AFF14-B37C-B59B-9E3B-D7DC1AE341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0504" y="1788053"/>
            <a:ext cx="3575685" cy="3188335"/>
          </a:xfrm>
          <a:prstGeom prst="rect">
            <a:avLst/>
          </a:prstGeom>
        </p:spPr>
      </p:pic>
      <p:sp>
        <p:nvSpPr>
          <p:cNvPr id="19" name="TextBox 18">
            <a:extLst>
              <a:ext uri="{FF2B5EF4-FFF2-40B4-BE49-F238E27FC236}">
                <a16:creationId xmlns:a16="http://schemas.microsoft.com/office/drawing/2014/main" id="{9C24B45D-D473-3F34-46D5-D9973D5EAA1F}"/>
              </a:ext>
            </a:extLst>
          </p:cNvPr>
          <p:cNvSpPr txBox="1"/>
          <p:nvPr/>
        </p:nvSpPr>
        <p:spPr>
          <a:xfrm>
            <a:off x="6529589" y="5012846"/>
            <a:ext cx="3350335" cy="456535"/>
          </a:xfrm>
          <a:prstGeom prst="rect">
            <a:avLst/>
          </a:prstGeom>
          <a:noFill/>
        </p:spPr>
        <p:txBody>
          <a:bodyPr wrap="square" rtlCol="0">
            <a:spAutoFit/>
          </a:bodyPr>
          <a:lstStyle/>
          <a:p>
            <a:pPr>
              <a:lnSpc>
                <a:spcPct val="150000"/>
              </a:lnSpc>
            </a:pPr>
            <a:r>
              <a:rPr lang="vi-VN" i="1">
                <a:latin typeface="Arial (Body)"/>
              </a:rPr>
              <a:t>Mô hình nghiệp vụ </a:t>
            </a:r>
            <a:r>
              <a:rPr lang="en-US" i="1">
                <a:latin typeface="Arial (Body)"/>
              </a:rPr>
              <a:t>đăng nhập</a:t>
            </a:r>
            <a:r>
              <a:rPr lang="vi-VN" i="1">
                <a:latin typeface="Arial (Body)"/>
              </a:rPr>
              <a:t>.</a:t>
            </a:r>
            <a:r>
              <a:rPr lang="vi-VN">
                <a:latin typeface="Arial (Body)"/>
              </a:rPr>
              <a:t> </a:t>
            </a:r>
            <a:endParaRPr lang="vi-VN" sz="3600">
              <a:solidFill>
                <a:srgbClr val="CC6600"/>
              </a:solidFill>
              <a:latin typeface="Arial (Body)"/>
            </a:endParaRPr>
          </a:p>
        </p:txBody>
      </p:sp>
    </p:spTree>
    <p:extLst>
      <p:ext uri="{BB962C8B-B14F-4D97-AF65-F5344CB8AC3E}">
        <p14:creationId xmlns:p14="http://schemas.microsoft.com/office/powerpoint/2010/main" val="1577346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par>
                                <p:cTn id="15" presetID="10" presetClass="entr" presetSubtype="0"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4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00E2B155-FC2E-449D-913D-3699E1A4D031}"/>
              </a:ext>
            </a:extLst>
          </p:cNvPr>
          <p:cNvSpPr txBox="1"/>
          <p:nvPr/>
        </p:nvSpPr>
        <p:spPr>
          <a:xfrm>
            <a:off x="2318198" y="454550"/>
            <a:ext cx="7686972" cy="1015663"/>
          </a:xfrm>
          <a:prstGeom prst="rect">
            <a:avLst/>
          </a:prstGeom>
          <a:noFill/>
        </p:spPr>
        <p:txBody>
          <a:bodyPr wrap="square" rtlCol="0">
            <a:spAutoFit/>
          </a:bodyPr>
          <a:lstStyle/>
          <a:p>
            <a:pPr algn="ctr"/>
            <a:r>
              <a:rPr lang="en-US" sz="6000" b="1">
                <a:solidFill>
                  <a:srgbClr val="D08C34"/>
                </a:solidFill>
                <a:effectLst>
                  <a:outerShdw blurRad="50800" dist="38100" dir="5400000" algn="t" rotWithShape="0">
                    <a:prstClr val="black">
                      <a:alpha val="40000"/>
                    </a:prstClr>
                  </a:outerShdw>
                </a:effectLst>
              </a:rPr>
              <a:t>III. THIẾT KẾ HỆ THỐNG</a:t>
            </a:r>
            <a:endParaRPr lang="vi-VN" sz="6000" b="1">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80FF984C-09B7-4F51-A86D-177349C9C461}"/>
              </a:ext>
            </a:extLst>
          </p:cNvPr>
          <p:cNvSpPr txBox="1"/>
          <p:nvPr/>
        </p:nvSpPr>
        <p:spPr>
          <a:xfrm>
            <a:off x="3955458" y="5486160"/>
            <a:ext cx="8136294" cy="463075"/>
          </a:xfrm>
          <a:prstGeom prst="rect">
            <a:avLst/>
          </a:prstGeom>
          <a:noFill/>
        </p:spPr>
        <p:txBody>
          <a:bodyPr wrap="square" rtlCol="0">
            <a:spAutoFit/>
          </a:bodyPr>
          <a:lstStyle/>
          <a:p>
            <a:pPr>
              <a:lnSpc>
                <a:spcPct val="150000"/>
              </a:lnSpc>
            </a:pPr>
            <a:r>
              <a:rPr lang="vi-VN" i="1">
                <a:latin typeface="Arial (Body)"/>
              </a:rPr>
              <a:t>Mô hình </a:t>
            </a:r>
            <a:r>
              <a:rPr lang="en-US" i="1">
                <a:latin typeface="Arial (Body)"/>
              </a:rPr>
              <a:t>quy trình quản lý mã đầu sách</a:t>
            </a:r>
            <a:endParaRPr lang="vi-VN" sz="3600">
              <a:solidFill>
                <a:srgbClr val="CC6600"/>
              </a:solidFill>
              <a:latin typeface="Arial (Body)"/>
            </a:endParaRPr>
          </a:p>
        </p:txBody>
      </p:sp>
      <p:grpSp>
        <p:nvGrpSpPr>
          <p:cNvPr id="9" name="Group 8">
            <a:extLst>
              <a:ext uri="{FF2B5EF4-FFF2-40B4-BE49-F238E27FC236}">
                <a16:creationId xmlns:a16="http://schemas.microsoft.com/office/drawing/2014/main" id="{648D2E3B-AC39-4678-8F5C-35AB98B103C1}"/>
              </a:ext>
            </a:extLst>
          </p:cNvPr>
          <p:cNvGrpSpPr/>
          <p:nvPr/>
        </p:nvGrpSpPr>
        <p:grpSpPr>
          <a:xfrm rot="238771">
            <a:off x="12541058" y="-623787"/>
            <a:ext cx="3686923" cy="1941911"/>
            <a:chOff x="4819650" y="3147060"/>
            <a:chExt cx="2967990" cy="1527810"/>
          </a:xfrm>
        </p:grpSpPr>
        <p:sp>
          <p:nvSpPr>
            <p:cNvPr id="10" name="Freeform: Shape 9">
              <a:extLst>
                <a:ext uri="{FF2B5EF4-FFF2-40B4-BE49-F238E27FC236}">
                  <a16:creationId xmlns:a16="http://schemas.microsoft.com/office/drawing/2014/main" id="{98B2BE0D-AEAC-4758-81E3-60151158A092}"/>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7AB096D5-4803-4731-A22B-73FCCAEEFF3E}"/>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D92B3E31-4241-4E7C-A036-8AA84002B3E6}"/>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F494C181-AFF8-4587-8B87-4B9A5BD9FAC5}"/>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B815B687-8C30-4551-A597-749927210152}"/>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F20ADD6-1B3E-4842-9826-33A820BA22BF}"/>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 name="image7.png">
            <a:extLst>
              <a:ext uri="{FF2B5EF4-FFF2-40B4-BE49-F238E27FC236}">
                <a16:creationId xmlns:a16="http://schemas.microsoft.com/office/drawing/2014/main" id="{913FC835-CFBF-52EC-51CE-F7C2B7EA4572}"/>
              </a:ext>
            </a:extLst>
          </p:cNvPr>
          <p:cNvPicPr/>
          <p:nvPr/>
        </p:nvPicPr>
        <p:blipFill>
          <a:blip r:embed="rId2">
            <a:extLst>
              <a:ext uri="{28A0092B-C50C-407E-A947-70E740481C1C}">
                <a14:useLocalDpi xmlns:a14="http://schemas.microsoft.com/office/drawing/2010/main" val="0"/>
              </a:ext>
            </a:extLst>
          </a:blip>
          <a:srcRect l="27211" t="18162" r="14916" b="6993"/>
          <a:stretch>
            <a:fillRect/>
          </a:stretch>
        </p:blipFill>
        <p:spPr>
          <a:xfrm>
            <a:off x="3312367" y="1590005"/>
            <a:ext cx="5290820" cy="3848735"/>
          </a:xfrm>
          <a:prstGeom prst="rect">
            <a:avLst/>
          </a:prstGeom>
          <a:ln/>
        </p:spPr>
      </p:pic>
      <p:grpSp>
        <p:nvGrpSpPr>
          <p:cNvPr id="22" name="Google Shape;10049;p78">
            <a:extLst>
              <a:ext uri="{FF2B5EF4-FFF2-40B4-BE49-F238E27FC236}">
                <a16:creationId xmlns:a16="http://schemas.microsoft.com/office/drawing/2014/main" id="{81432C92-3057-B960-362E-5547F037B914}"/>
              </a:ext>
            </a:extLst>
          </p:cNvPr>
          <p:cNvGrpSpPr/>
          <p:nvPr/>
        </p:nvGrpSpPr>
        <p:grpSpPr>
          <a:xfrm rot="2361901">
            <a:off x="322690" y="4097919"/>
            <a:ext cx="2897555" cy="2956222"/>
            <a:chOff x="729238" y="1179665"/>
            <a:chExt cx="1636117" cy="1526144"/>
          </a:xfrm>
        </p:grpSpPr>
        <p:grpSp>
          <p:nvGrpSpPr>
            <p:cNvPr id="23" name="Google Shape;10050;p78">
              <a:extLst>
                <a:ext uri="{FF2B5EF4-FFF2-40B4-BE49-F238E27FC236}">
                  <a16:creationId xmlns:a16="http://schemas.microsoft.com/office/drawing/2014/main" id="{2A8AAE3F-058D-01D2-37BF-C09B55E9D362}"/>
                </a:ext>
              </a:extLst>
            </p:cNvPr>
            <p:cNvGrpSpPr/>
            <p:nvPr/>
          </p:nvGrpSpPr>
          <p:grpSpPr>
            <a:xfrm>
              <a:off x="729238" y="1179665"/>
              <a:ext cx="80700" cy="1526144"/>
              <a:chOff x="729238" y="1179665"/>
              <a:chExt cx="80700" cy="1526144"/>
            </a:xfrm>
          </p:grpSpPr>
          <p:sp>
            <p:nvSpPr>
              <p:cNvPr id="1084" name="Google Shape;10051;p78">
                <a:extLst>
                  <a:ext uri="{FF2B5EF4-FFF2-40B4-BE49-F238E27FC236}">
                    <a16:creationId xmlns:a16="http://schemas.microsoft.com/office/drawing/2014/main" id="{FBB5005F-2C1E-9640-CC56-E2208D397A57}"/>
                  </a:ext>
                </a:extLst>
              </p:cNvPr>
              <p:cNvSpPr/>
              <p:nvPr/>
            </p:nvSpPr>
            <p:spPr>
              <a:xfrm>
                <a:off x="729238"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052;p78">
                <a:extLst>
                  <a:ext uri="{FF2B5EF4-FFF2-40B4-BE49-F238E27FC236}">
                    <a16:creationId xmlns:a16="http://schemas.microsoft.com/office/drawing/2014/main" id="{ACEB8035-22D9-0ACB-49E1-203BCCBB867D}"/>
                  </a:ext>
                </a:extLst>
              </p:cNvPr>
              <p:cNvSpPr/>
              <p:nvPr/>
            </p:nvSpPr>
            <p:spPr>
              <a:xfrm>
                <a:off x="729238"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053;p78">
                <a:extLst>
                  <a:ext uri="{FF2B5EF4-FFF2-40B4-BE49-F238E27FC236}">
                    <a16:creationId xmlns:a16="http://schemas.microsoft.com/office/drawing/2014/main" id="{75F95F8F-E798-6FA2-2816-675E2A20D6BD}"/>
                  </a:ext>
                </a:extLst>
              </p:cNvPr>
              <p:cNvSpPr/>
              <p:nvPr/>
            </p:nvSpPr>
            <p:spPr>
              <a:xfrm>
                <a:off x="729238"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054;p78">
                <a:extLst>
                  <a:ext uri="{FF2B5EF4-FFF2-40B4-BE49-F238E27FC236}">
                    <a16:creationId xmlns:a16="http://schemas.microsoft.com/office/drawing/2014/main" id="{906FABCD-9AF3-E176-842C-5FDF60E3A1B3}"/>
                  </a:ext>
                </a:extLst>
              </p:cNvPr>
              <p:cNvSpPr/>
              <p:nvPr/>
            </p:nvSpPr>
            <p:spPr>
              <a:xfrm>
                <a:off x="729238"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055;p78">
                <a:extLst>
                  <a:ext uri="{FF2B5EF4-FFF2-40B4-BE49-F238E27FC236}">
                    <a16:creationId xmlns:a16="http://schemas.microsoft.com/office/drawing/2014/main" id="{A97CF96D-CB4E-2A3A-8314-A709A235EC9E}"/>
                  </a:ext>
                </a:extLst>
              </p:cNvPr>
              <p:cNvSpPr/>
              <p:nvPr/>
            </p:nvSpPr>
            <p:spPr>
              <a:xfrm>
                <a:off x="729238"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056;p78">
                <a:extLst>
                  <a:ext uri="{FF2B5EF4-FFF2-40B4-BE49-F238E27FC236}">
                    <a16:creationId xmlns:a16="http://schemas.microsoft.com/office/drawing/2014/main" id="{51F834C7-91DC-1F7A-8B94-4CDB26E863AE}"/>
                  </a:ext>
                </a:extLst>
              </p:cNvPr>
              <p:cNvSpPr/>
              <p:nvPr/>
            </p:nvSpPr>
            <p:spPr>
              <a:xfrm>
                <a:off x="729238"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057;p78">
                <a:extLst>
                  <a:ext uri="{FF2B5EF4-FFF2-40B4-BE49-F238E27FC236}">
                    <a16:creationId xmlns:a16="http://schemas.microsoft.com/office/drawing/2014/main" id="{555923E2-4F27-3B12-0046-605064486860}"/>
                  </a:ext>
                </a:extLst>
              </p:cNvPr>
              <p:cNvSpPr/>
              <p:nvPr/>
            </p:nvSpPr>
            <p:spPr>
              <a:xfrm>
                <a:off x="729238"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058;p78">
                <a:extLst>
                  <a:ext uri="{FF2B5EF4-FFF2-40B4-BE49-F238E27FC236}">
                    <a16:creationId xmlns:a16="http://schemas.microsoft.com/office/drawing/2014/main" id="{2AF409B8-C4D1-3F9E-F2DF-7A9720C28742}"/>
                  </a:ext>
                </a:extLst>
              </p:cNvPr>
              <p:cNvSpPr/>
              <p:nvPr/>
            </p:nvSpPr>
            <p:spPr>
              <a:xfrm>
                <a:off x="72923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059;p78">
                <a:extLst>
                  <a:ext uri="{FF2B5EF4-FFF2-40B4-BE49-F238E27FC236}">
                    <a16:creationId xmlns:a16="http://schemas.microsoft.com/office/drawing/2014/main" id="{7FAD6D1F-2022-949B-ADA5-1BFEAA5E502D}"/>
                  </a:ext>
                </a:extLst>
              </p:cNvPr>
              <p:cNvSpPr/>
              <p:nvPr/>
            </p:nvSpPr>
            <p:spPr>
              <a:xfrm>
                <a:off x="72923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060;p78">
                <a:extLst>
                  <a:ext uri="{FF2B5EF4-FFF2-40B4-BE49-F238E27FC236}">
                    <a16:creationId xmlns:a16="http://schemas.microsoft.com/office/drawing/2014/main" id="{4EA143EB-768F-08C7-8759-4FBE6012D88F}"/>
                  </a:ext>
                </a:extLst>
              </p:cNvPr>
              <p:cNvSpPr/>
              <p:nvPr/>
            </p:nvSpPr>
            <p:spPr>
              <a:xfrm>
                <a:off x="72923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0061;p78">
              <a:extLst>
                <a:ext uri="{FF2B5EF4-FFF2-40B4-BE49-F238E27FC236}">
                  <a16:creationId xmlns:a16="http://schemas.microsoft.com/office/drawing/2014/main" id="{C2FD3147-4429-1B04-7546-5A0A2B6039D3}"/>
                </a:ext>
              </a:extLst>
            </p:cNvPr>
            <p:cNvGrpSpPr/>
            <p:nvPr/>
          </p:nvGrpSpPr>
          <p:grpSpPr>
            <a:xfrm>
              <a:off x="903098" y="1179665"/>
              <a:ext cx="80700" cy="1526144"/>
              <a:chOff x="903098" y="1179665"/>
              <a:chExt cx="80700" cy="1526144"/>
            </a:xfrm>
          </p:grpSpPr>
          <p:sp>
            <p:nvSpPr>
              <p:cNvPr id="1074" name="Google Shape;10062;p78">
                <a:extLst>
                  <a:ext uri="{FF2B5EF4-FFF2-40B4-BE49-F238E27FC236}">
                    <a16:creationId xmlns:a16="http://schemas.microsoft.com/office/drawing/2014/main" id="{89C965B4-4414-605F-D6FC-1AEE467FD838}"/>
                  </a:ext>
                </a:extLst>
              </p:cNvPr>
              <p:cNvSpPr/>
              <p:nvPr/>
            </p:nvSpPr>
            <p:spPr>
              <a:xfrm>
                <a:off x="903098"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063;p78">
                <a:extLst>
                  <a:ext uri="{FF2B5EF4-FFF2-40B4-BE49-F238E27FC236}">
                    <a16:creationId xmlns:a16="http://schemas.microsoft.com/office/drawing/2014/main" id="{E7245DDC-953B-2F54-F6D7-94D5B718710B}"/>
                  </a:ext>
                </a:extLst>
              </p:cNvPr>
              <p:cNvSpPr/>
              <p:nvPr/>
            </p:nvSpPr>
            <p:spPr>
              <a:xfrm>
                <a:off x="903098"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064;p78">
                <a:extLst>
                  <a:ext uri="{FF2B5EF4-FFF2-40B4-BE49-F238E27FC236}">
                    <a16:creationId xmlns:a16="http://schemas.microsoft.com/office/drawing/2014/main" id="{7E81224A-41DB-8740-07C4-D0297DA657A9}"/>
                  </a:ext>
                </a:extLst>
              </p:cNvPr>
              <p:cNvSpPr/>
              <p:nvPr/>
            </p:nvSpPr>
            <p:spPr>
              <a:xfrm>
                <a:off x="903098"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065;p78">
                <a:extLst>
                  <a:ext uri="{FF2B5EF4-FFF2-40B4-BE49-F238E27FC236}">
                    <a16:creationId xmlns:a16="http://schemas.microsoft.com/office/drawing/2014/main" id="{2BFA774C-8003-BFBB-91EA-71327606778C}"/>
                  </a:ext>
                </a:extLst>
              </p:cNvPr>
              <p:cNvSpPr/>
              <p:nvPr/>
            </p:nvSpPr>
            <p:spPr>
              <a:xfrm>
                <a:off x="903098"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066;p78">
                <a:extLst>
                  <a:ext uri="{FF2B5EF4-FFF2-40B4-BE49-F238E27FC236}">
                    <a16:creationId xmlns:a16="http://schemas.microsoft.com/office/drawing/2014/main" id="{54ABC16A-0D13-9D72-B8F6-85AAF740A755}"/>
                  </a:ext>
                </a:extLst>
              </p:cNvPr>
              <p:cNvSpPr/>
              <p:nvPr/>
            </p:nvSpPr>
            <p:spPr>
              <a:xfrm>
                <a:off x="903098"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067;p78">
                <a:extLst>
                  <a:ext uri="{FF2B5EF4-FFF2-40B4-BE49-F238E27FC236}">
                    <a16:creationId xmlns:a16="http://schemas.microsoft.com/office/drawing/2014/main" id="{9E9199B5-05C4-B85F-6B13-00BEAB75837F}"/>
                  </a:ext>
                </a:extLst>
              </p:cNvPr>
              <p:cNvSpPr/>
              <p:nvPr/>
            </p:nvSpPr>
            <p:spPr>
              <a:xfrm>
                <a:off x="903098"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068;p78">
                <a:extLst>
                  <a:ext uri="{FF2B5EF4-FFF2-40B4-BE49-F238E27FC236}">
                    <a16:creationId xmlns:a16="http://schemas.microsoft.com/office/drawing/2014/main" id="{ABE0E5CA-B862-901C-3D9F-7B9EC1C03E06}"/>
                  </a:ext>
                </a:extLst>
              </p:cNvPr>
              <p:cNvSpPr/>
              <p:nvPr/>
            </p:nvSpPr>
            <p:spPr>
              <a:xfrm>
                <a:off x="903098"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069;p78">
                <a:extLst>
                  <a:ext uri="{FF2B5EF4-FFF2-40B4-BE49-F238E27FC236}">
                    <a16:creationId xmlns:a16="http://schemas.microsoft.com/office/drawing/2014/main" id="{1693A335-1E0A-2345-BAA1-1C2E194F9D38}"/>
                  </a:ext>
                </a:extLst>
              </p:cNvPr>
              <p:cNvSpPr/>
              <p:nvPr/>
            </p:nvSpPr>
            <p:spPr>
              <a:xfrm>
                <a:off x="90309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070;p78">
                <a:extLst>
                  <a:ext uri="{FF2B5EF4-FFF2-40B4-BE49-F238E27FC236}">
                    <a16:creationId xmlns:a16="http://schemas.microsoft.com/office/drawing/2014/main" id="{D2D1072F-21FE-191C-FCD0-6775C9CD4E66}"/>
                  </a:ext>
                </a:extLst>
              </p:cNvPr>
              <p:cNvSpPr/>
              <p:nvPr/>
            </p:nvSpPr>
            <p:spPr>
              <a:xfrm>
                <a:off x="90309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071;p78">
                <a:extLst>
                  <a:ext uri="{FF2B5EF4-FFF2-40B4-BE49-F238E27FC236}">
                    <a16:creationId xmlns:a16="http://schemas.microsoft.com/office/drawing/2014/main" id="{502B435C-C17B-7AEB-6D40-274495BB7DA9}"/>
                  </a:ext>
                </a:extLst>
              </p:cNvPr>
              <p:cNvSpPr/>
              <p:nvPr/>
            </p:nvSpPr>
            <p:spPr>
              <a:xfrm>
                <a:off x="90309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0072;p78">
              <a:extLst>
                <a:ext uri="{FF2B5EF4-FFF2-40B4-BE49-F238E27FC236}">
                  <a16:creationId xmlns:a16="http://schemas.microsoft.com/office/drawing/2014/main" id="{6DF3C09F-53DB-74DA-E0E6-178270AF5735}"/>
                </a:ext>
              </a:extLst>
            </p:cNvPr>
            <p:cNvGrpSpPr/>
            <p:nvPr/>
          </p:nvGrpSpPr>
          <p:grpSpPr>
            <a:xfrm>
              <a:off x="1076958" y="1179665"/>
              <a:ext cx="80700" cy="1526144"/>
              <a:chOff x="1076958" y="1179665"/>
              <a:chExt cx="80700" cy="1526144"/>
            </a:xfrm>
          </p:grpSpPr>
          <p:sp>
            <p:nvSpPr>
              <p:cNvPr id="1064" name="Google Shape;10073;p78">
                <a:extLst>
                  <a:ext uri="{FF2B5EF4-FFF2-40B4-BE49-F238E27FC236}">
                    <a16:creationId xmlns:a16="http://schemas.microsoft.com/office/drawing/2014/main" id="{29D7314B-A436-7C2F-FE3C-8F94C78EE983}"/>
                  </a:ext>
                </a:extLst>
              </p:cNvPr>
              <p:cNvSpPr/>
              <p:nvPr/>
            </p:nvSpPr>
            <p:spPr>
              <a:xfrm>
                <a:off x="1076958"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074;p78">
                <a:extLst>
                  <a:ext uri="{FF2B5EF4-FFF2-40B4-BE49-F238E27FC236}">
                    <a16:creationId xmlns:a16="http://schemas.microsoft.com/office/drawing/2014/main" id="{16E4E9EE-710A-1CE4-DE1D-2B5A1A620735}"/>
                  </a:ext>
                </a:extLst>
              </p:cNvPr>
              <p:cNvSpPr/>
              <p:nvPr/>
            </p:nvSpPr>
            <p:spPr>
              <a:xfrm>
                <a:off x="1076958"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075;p78">
                <a:extLst>
                  <a:ext uri="{FF2B5EF4-FFF2-40B4-BE49-F238E27FC236}">
                    <a16:creationId xmlns:a16="http://schemas.microsoft.com/office/drawing/2014/main" id="{6CC50AF7-BBC3-411F-E18C-641D9C269D26}"/>
                  </a:ext>
                </a:extLst>
              </p:cNvPr>
              <p:cNvSpPr/>
              <p:nvPr/>
            </p:nvSpPr>
            <p:spPr>
              <a:xfrm>
                <a:off x="1076958"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076;p78">
                <a:extLst>
                  <a:ext uri="{FF2B5EF4-FFF2-40B4-BE49-F238E27FC236}">
                    <a16:creationId xmlns:a16="http://schemas.microsoft.com/office/drawing/2014/main" id="{F7D3AB48-E311-BD69-4474-2CE7075F11EF}"/>
                  </a:ext>
                </a:extLst>
              </p:cNvPr>
              <p:cNvSpPr/>
              <p:nvPr/>
            </p:nvSpPr>
            <p:spPr>
              <a:xfrm>
                <a:off x="1076958"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077;p78">
                <a:extLst>
                  <a:ext uri="{FF2B5EF4-FFF2-40B4-BE49-F238E27FC236}">
                    <a16:creationId xmlns:a16="http://schemas.microsoft.com/office/drawing/2014/main" id="{A4694B8E-2309-8BBB-712B-12C2E23DB008}"/>
                  </a:ext>
                </a:extLst>
              </p:cNvPr>
              <p:cNvSpPr/>
              <p:nvPr/>
            </p:nvSpPr>
            <p:spPr>
              <a:xfrm>
                <a:off x="1076958"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078;p78">
                <a:extLst>
                  <a:ext uri="{FF2B5EF4-FFF2-40B4-BE49-F238E27FC236}">
                    <a16:creationId xmlns:a16="http://schemas.microsoft.com/office/drawing/2014/main" id="{DFE0A85F-CB99-C4E6-AF80-3E12EC8AC545}"/>
                  </a:ext>
                </a:extLst>
              </p:cNvPr>
              <p:cNvSpPr/>
              <p:nvPr/>
            </p:nvSpPr>
            <p:spPr>
              <a:xfrm>
                <a:off x="1076958"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079;p78">
                <a:extLst>
                  <a:ext uri="{FF2B5EF4-FFF2-40B4-BE49-F238E27FC236}">
                    <a16:creationId xmlns:a16="http://schemas.microsoft.com/office/drawing/2014/main" id="{A5F1AACB-2B1F-353C-B3CA-EA8994098052}"/>
                  </a:ext>
                </a:extLst>
              </p:cNvPr>
              <p:cNvSpPr/>
              <p:nvPr/>
            </p:nvSpPr>
            <p:spPr>
              <a:xfrm>
                <a:off x="1076958" y="214302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080;p78">
                <a:extLst>
                  <a:ext uri="{FF2B5EF4-FFF2-40B4-BE49-F238E27FC236}">
                    <a16:creationId xmlns:a16="http://schemas.microsoft.com/office/drawing/2014/main" id="{AC2C450E-6086-1000-BD54-E393DD248718}"/>
                  </a:ext>
                </a:extLst>
              </p:cNvPr>
              <p:cNvSpPr/>
              <p:nvPr/>
            </p:nvSpPr>
            <p:spPr>
              <a:xfrm>
                <a:off x="107695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081;p78">
                <a:extLst>
                  <a:ext uri="{FF2B5EF4-FFF2-40B4-BE49-F238E27FC236}">
                    <a16:creationId xmlns:a16="http://schemas.microsoft.com/office/drawing/2014/main" id="{1F8B5CBA-B70D-74B3-7289-52C851FCA379}"/>
                  </a:ext>
                </a:extLst>
              </p:cNvPr>
              <p:cNvSpPr/>
              <p:nvPr/>
            </p:nvSpPr>
            <p:spPr>
              <a:xfrm>
                <a:off x="107695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082;p78">
                <a:extLst>
                  <a:ext uri="{FF2B5EF4-FFF2-40B4-BE49-F238E27FC236}">
                    <a16:creationId xmlns:a16="http://schemas.microsoft.com/office/drawing/2014/main" id="{F936F895-959C-288E-B0B2-DB827598826A}"/>
                  </a:ext>
                </a:extLst>
              </p:cNvPr>
              <p:cNvSpPr/>
              <p:nvPr/>
            </p:nvSpPr>
            <p:spPr>
              <a:xfrm>
                <a:off x="107695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0083;p78">
              <a:extLst>
                <a:ext uri="{FF2B5EF4-FFF2-40B4-BE49-F238E27FC236}">
                  <a16:creationId xmlns:a16="http://schemas.microsoft.com/office/drawing/2014/main" id="{877761A2-8DF1-24E5-F6DA-4BFD284A008A}"/>
                </a:ext>
              </a:extLst>
            </p:cNvPr>
            <p:cNvGrpSpPr/>
            <p:nvPr/>
          </p:nvGrpSpPr>
          <p:grpSpPr>
            <a:xfrm>
              <a:off x="1247707" y="1179665"/>
              <a:ext cx="80700" cy="1526144"/>
              <a:chOff x="1247707" y="1179665"/>
              <a:chExt cx="80700" cy="1526144"/>
            </a:xfrm>
          </p:grpSpPr>
          <p:sp>
            <p:nvSpPr>
              <p:cNvPr id="1054" name="Google Shape;10084;p78">
                <a:extLst>
                  <a:ext uri="{FF2B5EF4-FFF2-40B4-BE49-F238E27FC236}">
                    <a16:creationId xmlns:a16="http://schemas.microsoft.com/office/drawing/2014/main" id="{0203A933-A406-B3D0-9946-C24991C80336}"/>
                  </a:ext>
                </a:extLst>
              </p:cNvPr>
              <p:cNvSpPr/>
              <p:nvPr/>
            </p:nvSpPr>
            <p:spPr>
              <a:xfrm>
                <a:off x="1247707"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085;p78">
                <a:extLst>
                  <a:ext uri="{FF2B5EF4-FFF2-40B4-BE49-F238E27FC236}">
                    <a16:creationId xmlns:a16="http://schemas.microsoft.com/office/drawing/2014/main" id="{AF7A804C-8569-C509-5440-A1A71A7071DE}"/>
                  </a:ext>
                </a:extLst>
              </p:cNvPr>
              <p:cNvSpPr/>
              <p:nvPr/>
            </p:nvSpPr>
            <p:spPr>
              <a:xfrm>
                <a:off x="1247707"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086;p78">
                <a:extLst>
                  <a:ext uri="{FF2B5EF4-FFF2-40B4-BE49-F238E27FC236}">
                    <a16:creationId xmlns:a16="http://schemas.microsoft.com/office/drawing/2014/main" id="{883108C5-83E7-3273-DF0D-496B94017CDF}"/>
                  </a:ext>
                </a:extLst>
              </p:cNvPr>
              <p:cNvSpPr/>
              <p:nvPr/>
            </p:nvSpPr>
            <p:spPr>
              <a:xfrm>
                <a:off x="1247707"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087;p78">
                <a:extLst>
                  <a:ext uri="{FF2B5EF4-FFF2-40B4-BE49-F238E27FC236}">
                    <a16:creationId xmlns:a16="http://schemas.microsoft.com/office/drawing/2014/main" id="{D6C8BA5D-0B9F-90C8-3735-BD23001EAC82}"/>
                  </a:ext>
                </a:extLst>
              </p:cNvPr>
              <p:cNvSpPr/>
              <p:nvPr/>
            </p:nvSpPr>
            <p:spPr>
              <a:xfrm>
                <a:off x="1247707" y="166175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088;p78">
                <a:extLst>
                  <a:ext uri="{FF2B5EF4-FFF2-40B4-BE49-F238E27FC236}">
                    <a16:creationId xmlns:a16="http://schemas.microsoft.com/office/drawing/2014/main" id="{482AB53C-0568-DA2D-E709-562F72A4F6D5}"/>
                  </a:ext>
                </a:extLst>
              </p:cNvPr>
              <p:cNvSpPr/>
              <p:nvPr/>
            </p:nvSpPr>
            <p:spPr>
              <a:xfrm>
                <a:off x="1247707"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089;p78">
                <a:extLst>
                  <a:ext uri="{FF2B5EF4-FFF2-40B4-BE49-F238E27FC236}">
                    <a16:creationId xmlns:a16="http://schemas.microsoft.com/office/drawing/2014/main" id="{0AEC6F33-0773-A24D-374A-5135DC60E7EF}"/>
                  </a:ext>
                </a:extLst>
              </p:cNvPr>
              <p:cNvSpPr/>
              <p:nvPr/>
            </p:nvSpPr>
            <p:spPr>
              <a:xfrm>
                <a:off x="1247707"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090;p78">
                <a:extLst>
                  <a:ext uri="{FF2B5EF4-FFF2-40B4-BE49-F238E27FC236}">
                    <a16:creationId xmlns:a16="http://schemas.microsoft.com/office/drawing/2014/main" id="{598983A7-2BAF-6FC5-1378-F194843DD6B1}"/>
                  </a:ext>
                </a:extLst>
              </p:cNvPr>
              <p:cNvSpPr/>
              <p:nvPr/>
            </p:nvSpPr>
            <p:spPr>
              <a:xfrm>
                <a:off x="1247707"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091;p78">
                <a:extLst>
                  <a:ext uri="{FF2B5EF4-FFF2-40B4-BE49-F238E27FC236}">
                    <a16:creationId xmlns:a16="http://schemas.microsoft.com/office/drawing/2014/main" id="{F8AF5ED8-8A59-279C-A6EF-CE813A9F839D}"/>
                  </a:ext>
                </a:extLst>
              </p:cNvPr>
              <p:cNvSpPr/>
              <p:nvPr/>
            </p:nvSpPr>
            <p:spPr>
              <a:xfrm>
                <a:off x="1247707"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092;p78">
                <a:extLst>
                  <a:ext uri="{FF2B5EF4-FFF2-40B4-BE49-F238E27FC236}">
                    <a16:creationId xmlns:a16="http://schemas.microsoft.com/office/drawing/2014/main" id="{55E78383-9129-E0F2-9FEC-9499A60C90F4}"/>
                  </a:ext>
                </a:extLst>
              </p:cNvPr>
              <p:cNvSpPr/>
              <p:nvPr/>
            </p:nvSpPr>
            <p:spPr>
              <a:xfrm>
                <a:off x="124770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093;p78">
                <a:extLst>
                  <a:ext uri="{FF2B5EF4-FFF2-40B4-BE49-F238E27FC236}">
                    <a16:creationId xmlns:a16="http://schemas.microsoft.com/office/drawing/2014/main" id="{0CB9D508-8A87-6827-9CBB-2097DF8D560B}"/>
                  </a:ext>
                </a:extLst>
              </p:cNvPr>
              <p:cNvSpPr/>
              <p:nvPr/>
            </p:nvSpPr>
            <p:spPr>
              <a:xfrm>
                <a:off x="124770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0094;p78">
              <a:extLst>
                <a:ext uri="{FF2B5EF4-FFF2-40B4-BE49-F238E27FC236}">
                  <a16:creationId xmlns:a16="http://schemas.microsoft.com/office/drawing/2014/main" id="{4C5D47F2-AC4B-7A3E-3F23-146670D32769}"/>
                </a:ext>
              </a:extLst>
            </p:cNvPr>
            <p:cNvGrpSpPr/>
            <p:nvPr/>
          </p:nvGrpSpPr>
          <p:grpSpPr>
            <a:xfrm>
              <a:off x="1421567" y="1179665"/>
              <a:ext cx="80700" cy="1526144"/>
              <a:chOff x="1421567" y="1179665"/>
              <a:chExt cx="80700" cy="1526144"/>
            </a:xfrm>
          </p:grpSpPr>
          <p:sp>
            <p:nvSpPr>
              <p:cNvPr id="1044" name="Google Shape;10095;p78">
                <a:extLst>
                  <a:ext uri="{FF2B5EF4-FFF2-40B4-BE49-F238E27FC236}">
                    <a16:creationId xmlns:a16="http://schemas.microsoft.com/office/drawing/2014/main" id="{400AD5B2-E037-1991-89EC-96DDEF84BEC8}"/>
                  </a:ext>
                </a:extLst>
              </p:cNvPr>
              <p:cNvSpPr/>
              <p:nvPr/>
            </p:nvSpPr>
            <p:spPr>
              <a:xfrm>
                <a:off x="1421567"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096;p78">
                <a:extLst>
                  <a:ext uri="{FF2B5EF4-FFF2-40B4-BE49-F238E27FC236}">
                    <a16:creationId xmlns:a16="http://schemas.microsoft.com/office/drawing/2014/main" id="{23B5F8EB-6B8B-BE62-FF23-B3D262825127}"/>
                  </a:ext>
                </a:extLst>
              </p:cNvPr>
              <p:cNvSpPr/>
              <p:nvPr/>
            </p:nvSpPr>
            <p:spPr>
              <a:xfrm>
                <a:off x="1421567"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097;p78">
                <a:extLst>
                  <a:ext uri="{FF2B5EF4-FFF2-40B4-BE49-F238E27FC236}">
                    <a16:creationId xmlns:a16="http://schemas.microsoft.com/office/drawing/2014/main" id="{9504803F-E7D1-BBDD-1909-A267D6605AE3}"/>
                  </a:ext>
                </a:extLst>
              </p:cNvPr>
              <p:cNvSpPr/>
              <p:nvPr/>
            </p:nvSpPr>
            <p:spPr>
              <a:xfrm>
                <a:off x="1421567"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098;p78">
                <a:extLst>
                  <a:ext uri="{FF2B5EF4-FFF2-40B4-BE49-F238E27FC236}">
                    <a16:creationId xmlns:a16="http://schemas.microsoft.com/office/drawing/2014/main" id="{D6CE78A3-C255-9414-5F47-041EB693CA34}"/>
                  </a:ext>
                </a:extLst>
              </p:cNvPr>
              <p:cNvSpPr/>
              <p:nvPr/>
            </p:nvSpPr>
            <p:spPr>
              <a:xfrm>
                <a:off x="1421567"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099;p78">
                <a:extLst>
                  <a:ext uri="{FF2B5EF4-FFF2-40B4-BE49-F238E27FC236}">
                    <a16:creationId xmlns:a16="http://schemas.microsoft.com/office/drawing/2014/main" id="{90CDD9EF-27B6-E764-4E00-CB1A3624F3E9}"/>
                  </a:ext>
                </a:extLst>
              </p:cNvPr>
              <p:cNvSpPr/>
              <p:nvPr/>
            </p:nvSpPr>
            <p:spPr>
              <a:xfrm>
                <a:off x="1421567"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100;p78">
                <a:extLst>
                  <a:ext uri="{FF2B5EF4-FFF2-40B4-BE49-F238E27FC236}">
                    <a16:creationId xmlns:a16="http://schemas.microsoft.com/office/drawing/2014/main" id="{76AA0559-3620-6AEF-F04F-DD9FFFA5A0AE}"/>
                  </a:ext>
                </a:extLst>
              </p:cNvPr>
              <p:cNvSpPr/>
              <p:nvPr/>
            </p:nvSpPr>
            <p:spPr>
              <a:xfrm>
                <a:off x="1421567"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101;p78">
                <a:extLst>
                  <a:ext uri="{FF2B5EF4-FFF2-40B4-BE49-F238E27FC236}">
                    <a16:creationId xmlns:a16="http://schemas.microsoft.com/office/drawing/2014/main" id="{E127BFDA-0312-DEEB-D469-A021E49BD3B3}"/>
                  </a:ext>
                </a:extLst>
              </p:cNvPr>
              <p:cNvSpPr/>
              <p:nvPr/>
            </p:nvSpPr>
            <p:spPr>
              <a:xfrm>
                <a:off x="1421567" y="214302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102;p78">
                <a:extLst>
                  <a:ext uri="{FF2B5EF4-FFF2-40B4-BE49-F238E27FC236}">
                    <a16:creationId xmlns:a16="http://schemas.microsoft.com/office/drawing/2014/main" id="{8C4918D4-4278-98A4-BF65-6A41AC96A194}"/>
                  </a:ext>
                </a:extLst>
              </p:cNvPr>
              <p:cNvSpPr/>
              <p:nvPr/>
            </p:nvSpPr>
            <p:spPr>
              <a:xfrm>
                <a:off x="1421567" y="2303717"/>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103;p78">
                <a:extLst>
                  <a:ext uri="{FF2B5EF4-FFF2-40B4-BE49-F238E27FC236}">
                    <a16:creationId xmlns:a16="http://schemas.microsoft.com/office/drawing/2014/main" id="{FAB9DE12-1C58-1029-B9D2-CC631FBE7B08}"/>
                  </a:ext>
                </a:extLst>
              </p:cNvPr>
              <p:cNvSpPr/>
              <p:nvPr/>
            </p:nvSpPr>
            <p:spPr>
              <a:xfrm>
                <a:off x="142156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104;p78">
                <a:extLst>
                  <a:ext uri="{FF2B5EF4-FFF2-40B4-BE49-F238E27FC236}">
                    <a16:creationId xmlns:a16="http://schemas.microsoft.com/office/drawing/2014/main" id="{A8BA2E07-1F7B-FD54-F04A-8A12C6DC16D6}"/>
                  </a:ext>
                </a:extLst>
              </p:cNvPr>
              <p:cNvSpPr/>
              <p:nvPr/>
            </p:nvSpPr>
            <p:spPr>
              <a:xfrm>
                <a:off x="142156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0105;p78">
              <a:extLst>
                <a:ext uri="{FF2B5EF4-FFF2-40B4-BE49-F238E27FC236}">
                  <a16:creationId xmlns:a16="http://schemas.microsoft.com/office/drawing/2014/main" id="{0171CFE3-7D04-297F-2D4A-9BBE0FFE5822}"/>
                </a:ext>
              </a:extLst>
            </p:cNvPr>
            <p:cNvGrpSpPr/>
            <p:nvPr/>
          </p:nvGrpSpPr>
          <p:grpSpPr>
            <a:xfrm>
              <a:off x="1592327" y="1179665"/>
              <a:ext cx="80700" cy="1526144"/>
              <a:chOff x="1592327" y="1179665"/>
              <a:chExt cx="80700" cy="1526144"/>
            </a:xfrm>
          </p:grpSpPr>
          <p:sp>
            <p:nvSpPr>
              <p:cNvPr id="1034" name="Google Shape;10106;p78">
                <a:extLst>
                  <a:ext uri="{FF2B5EF4-FFF2-40B4-BE49-F238E27FC236}">
                    <a16:creationId xmlns:a16="http://schemas.microsoft.com/office/drawing/2014/main" id="{C3A9B1B7-80B5-6604-26AE-35941002C77F}"/>
                  </a:ext>
                </a:extLst>
              </p:cNvPr>
              <p:cNvSpPr/>
              <p:nvPr/>
            </p:nvSpPr>
            <p:spPr>
              <a:xfrm>
                <a:off x="1592327"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107;p78">
                <a:extLst>
                  <a:ext uri="{FF2B5EF4-FFF2-40B4-BE49-F238E27FC236}">
                    <a16:creationId xmlns:a16="http://schemas.microsoft.com/office/drawing/2014/main" id="{DAA41057-A4C1-B088-44E6-81947DF33725}"/>
                  </a:ext>
                </a:extLst>
              </p:cNvPr>
              <p:cNvSpPr/>
              <p:nvPr/>
            </p:nvSpPr>
            <p:spPr>
              <a:xfrm>
                <a:off x="1592327"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108;p78">
                <a:extLst>
                  <a:ext uri="{FF2B5EF4-FFF2-40B4-BE49-F238E27FC236}">
                    <a16:creationId xmlns:a16="http://schemas.microsoft.com/office/drawing/2014/main" id="{B4BAA113-BEA3-45D0-D7AA-F42182713D39}"/>
                  </a:ext>
                </a:extLst>
              </p:cNvPr>
              <p:cNvSpPr/>
              <p:nvPr/>
            </p:nvSpPr>
            <p:spPr>
              <a:xfrm>
                <a:off x="1592327"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109;p78">
                <a:extLst>
                  <a:ext uri="{FF2B5EF4-FFF2-40B4-BE49-F238E27FC236}">
                    <a16:creationId xmlns:a16="http://schemas.microsoft.com/office/drawing/2014/main" id="{D9F70028-110F-8D98-CFCA-0786A0B987C8}"/>
                  </a:ext>
                </a:extLst>
              </p:cNvPr>
              <p:cNvSpPr/>
              <p:nvPr/>
            </p:nvSpPr>
            <p:spPr>
              <a:xfrm>
                <a:off x="1592327"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110;p78">
                <a:extLst>
                  <a:ext uri="{FF2B5EF4-FFF2-40B4-BE49-F238E27FC236}">
                    <a16:creationId xmlns:a16="http://schemas.microsoft.com/office/drawing/2014/main" id="{0A1873C3-4747-23E2-0B2A-0AE3EB8BBC11}"/>
                  </a:ext>
                </a:extLst>
              </p:cNvPr>
              <p:cNvSpPr/>
              <p:nvPr/>
            </p:nvSpPr>
            <p:spPr>
              <a:xfrm>
                <a:off x="1592327"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111;p78">
                <a:extLst>
                  <a:ext uri="{FF2B5EF4-FFF2-40B4-BE49-F238E27FC236}">
                    <a16:creationId xmlns:a16="http://schemas.microsoft.com/office/drawing/2014/main" id="{377A7700-ADB1-F2CC-0DE6-A265F142F87D}"/>
                  </a:ext>
                </a:extLst>
              </p:cNvPr>
              <p:cNvSpPr/>
              <p:nvPr/>
            </p:nvSpPr>
            <p:spPr>
              <a:xfrm>
                <a:off x="1592327"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112;p78">
                <a:extLst>
                  <a:ext uri="{FF2B5EF4-FFF2-40B4-BE49-F238E27FC236}">
                    <a16:creationId xmlns:a16="http://schemas.microsoft.com/office/drawing/2014/main" id="{115E0034-9BF1-679E-BCE4-598A5FABCF16}"/>
                  </a:ext>
                </a:extLst>
              </p:cNvPr>
              <p:cNvSpPr/>
              <p:nvPr/>
            </p:nvSpPr>
            <p:spPr>
              <a:xfrm>
                <a:off x="1592327"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113;p78">
                <a:extLst>
                  <a:ext uri="{FF2B5EF4-FFF2-40B4-BE49-F238E27FC236}">
                    <a16:creationId xmlns:a16="http://schemas.microsoft.com/office/drawing/2014/main" id="{C14F6116-FF93-7ADA-710A-A5E074102910}"/>
                  </a:ext>
                </a:extLst>
              </p:cNvPr>
              <p:cNvSpPr/>
              <p:nvPr/>
            </p:nvSpPr>
            <p:spPr>
              <a:xfrm>
                <a:off x="1592327"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114;p78">
                <a:extLst>
                  <a:ext uri="{FF2B5EF4-FFF2-40B4-BE49-F238E27FC236}">
                    <a16:creationId xmlns:a16="http://schemas.microsoft.com/office/drawing/2014/main" id="{D79B574A-9654-900C-6FC1-30A2C524FF83}"/>
                  </a:ext>
                </a:extLst>
              </p:cNvPr>
              <p:cNvSpPr/>
              <p:nvPr/>
            </p:nvSpPr>
            <p:spPr>
              <a:xfrm>
                <a:off x="159232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115;p78">
                <a:extLst>
                  <a:ext uri="{FF2B5EF4-FFF2-40B4-BE49-F238E27FC236}">
                    <a16:creationId xmlns:a16="http://schemas.microsoft.com/office/drawing/2014/main" id="{97A7D57A-49BC-B23E-73E2-CF5D3C59CEF2}"/>
                  </a:ext>
                </a:extLst>
              </p:cNvPr>
              <p:cNvSpPr/>
              <p:nvPr/>
            </p:nvSpPr>
            <p:spPr>
              <a:xfrm>
                <a:off x="159232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0116;p78">
              <a:extLst>
                <a:ext uri="{FF2B5EF4-FFF2-40B4-BE49-F238E27FC236}">
                  <a16:creationId xmlns:a16="http://schemas.microsoft.com/office/drawing/2014/main" id="{BD6C3DDF-E770-4D0B-2E04-F9BECC9318E2}"/>
                </a:ext>
              </a:extLst>
            </p:cNvPr>
            <p:cNvGrpSpPr/>
            <p:nvPr/>
          </p:nvGrpSpPr>
          <p:grpSpPr>
            <a:xfrm>
              <a:off x="1766187" y="1179665"/>
              <a:ext cx="80700" cy="1526144"/>
              <a:chOff x="1766187" y="1179665"/>
              <a:chExt cx="80700" cy="1526144"/>
            </a:xfrm>
          </p:grpSpPr>
          <p:sp>
            <p:nvSpPr>
              <p:cNvPr id="63" name="Google Shape;10117;p78">
                <a:extLst>
                  <a:ext uri="{FF2B5EF4-FFF2-40B4-BE49-F238E27FC236}">
                    <a16:creationId xmlns:a16="http://schemas.microsoft.com/office/drawing/2014/main" id="{9662DC6C-FD1F-7F07-5AB7-C610F9D18393}"/>
                  </a:ext>
                </a:extLst>
              </p:cNvPr>
              <p:cNvSpPr/>
              <p:nvPr/>
            </p:nvSpPr>
            <p:spPr>
              <a:xfrm>
                <a:off x="1766187"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118;p78">
                <a:extLst>
                  <a:ext uri="{FF2B5EF4-FFF2-40B4-BE49-F238E27FC236}">
                    <a16:creationId xmlns:a16="http://schemas.microsoft.com/office/drawing/2014/main" id="{FD307545-F159-4DF2-8632-AEA16CA69612}"/>
                  </a:ext>
                </a:extLst>
              </p:cNvPr>
              <p:cNvSpPr/>
              <p:nvPr/>
            </p:nvSpPr>
            <p:spPr>
              <a:xfrm>
                <a:off x="1766187"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119;p78">
                <a:extLst>
                  <a:ext uri="{FF2B5EF4-FFF2-40B4-BE49-F238E27FC236}">
                    <a16:creationId xmlns:a16="http://schemas.microsoft.com/office/drawing/2014/main" id="{90DA47C2-E00F-AF38-1BE1-3A1A74F83C13}"/>
                  </a:ext>
                </a:extLst>
              </p:cNvPr>
              <p:cNvSpPr/>
              <p:nvPr/>
            </p:nvSpPr>
            <p:spPr>
              <a:xfrm>
                <a:off x="1766187"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120;p78">
                <a:extLst>
                  <a:ext uri="{FF2B5EF4-FFF2-40B4-BE49-F238E27FC236}">
                    <a16:creationId xmlns:a16="http://schemas.microsoft.com/office/drawing/2014/main" id="{BACED914-CDD9-24E0-4817-2D6CD63B488E}"/>
                  </a:ext>
                </a:extLst>
              </p:cNvPr>
              <p:cNvSpPr/>
              <p:nvPr/>
            </p:nvSpPr>
            <p:spPr>
              <a:xfrm>
                <a:off x="1766187"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121;p78">
                <a:extLst>
                  <a:ext uri="{FF2B5EF4-FFF2-40B4-BE49-F238E27FC236}">
                    <a16:creationId xmlns:a16="http://schemas.microsoft.com/office/drawing/2014/main" id="{27D0F9CE-DD52-CBF3-89F1-A5FDF406AE63}"/>
                  </a:ext>
                </a:extLst>
              </p:cNvPr>
              <p:cNvSpPr/>
              <p:nvPr/>
            </p:nvSpPr>
            <p:spPr>
              <a:xfrm>
                <a:off x="1766187"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122;p78">
                <a:extLst>
                  <a:ext uri="{FF2B5EF4-FFF2-40B4-BE49-F238E27FC236}">
                    <a16:creationId xmlns:a16="http://schemas.microsoft.com/office/drawing/2014/main" id="{2B1D095F-CE5C-9F91-12BB-D6B144A76B75}"/>
                  </a:ext>
                </a:extLst>
              </p:cNvPr>
              <p:cNvSpPr/>
              <p:nvPr/>
            </p:nvSpPr>
            <p:spPr>
              <a:xfrm>
                <a:off x="1766187"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123;p78">
                <a:extLst>
                  <a:ext uri="{FF2B5EF4-FFF2-40B4-BE49-F238E27FC236}">
                    <a16:creationId xmlns:a16="http://schemas.microsoft.com/office/drawing/2014/main" id="{3700F823-553E-F059-BDDB-0CBF0BB3A898}"/>
                  </a:ext>
                </a:extLst>
              </p:cNvPr>
              <p:cNvSpPr/>
              <p:nvPr/>
            </p:nvSpPr>
            <p:spPr>
              <a:xfrm>
                <a:off x="1766187" y="214302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124;p78">
                <a:extLst>
                  <a:ext uri="{FF2B5EF4-FFF2-40B4-BE49-F238E27FC236}">
                    <a16:creationId xmlns:a16="http://schemas.microsoft.com/office/drawing/2014/main" id="{959142D7-8948-3C7C-42FF-80D76F3EF07D}"/>
                  </a:ext>
                </a:extLst>
              </p:cNvPr>
              <p:cNvSpPr/>
              <p:nvPr/>
            </p:nvSpPr>
            <p:spPr>
              <a:xfrm>
                <a:off x="1766187" y="2303717"/>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125;p78">
                <a:extLst>
                  <a:ext uri="{FF2B5EF4-FFF2-40B4-BE49-F238E27FC236}">
                    <a16:creationId xmlns:a16="http://schemas.microsoft.com/office/drawing/2014/main" id="{BFD26DA2-B552-FB3E-3635-E83E22341E76}"/>
                  </a:ext>
                </a:extLst>
              </p:cNvPr>
              <p:cNvSpPr/>
              <p:nvPr/>
            </p:nvSpPr>
            <p:spPr>
              <a:xfrm>
                <a:off x="1766187" y="2464413"/>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126;p78">
                <a:extLst>
                  <a:ext uri="{FF2B5EF4-FFF2-40B4-BE49-F238E27FC236}">
                    <a16:creationId xmlns:a16="http://schemas.microsoft.com/office/drawing/2014/main" id="{70256FDC-CF78-0861-1D79-6056183B9499}"/>
                  </a:ext>
                </a:extLst>
              </p:cNvPr>
              <p:cNvSpPr/>
              <p:nvPr/>
            </p:nvSpPr>
            <p:spPr>
              <a:xfrm>
                <a:off x="176618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127;p78">
              <a:extLst>
                <a:ext uri="{FF2B5EF4-FFF2-40B4-BE49-F238E27FC236}">
                  <a16:creationId xmlns:a16="http://schemas.microsoft.com/office/drawing/2014/main" id="{218E5FBF-8270-87B2-15CE-664E80EE2A1E}"/>
                </a:ext>
              </a:extLst>
            </p:cNvPr>
            <p:cNvGrpSpPr/>
            <p:nvPr/>
          </p:nvGrpSpPr>
          <p:grpSpPr>
            <a:xfrm>
              <a:off x="1936935" y="1179665"/>
              <a:ext cx="80700" cy="1526144"/>
              <a:chOff x="1936935" y="1179665"/>
              <a:chExt cx="80700" cy="1526144"/>
            </a:xfrm>
          </p:grpSpPr>
          <p:sp>
            <p:nvSpPr>
              <p:cNvPr id="53" name="Google Shape;10128;p78">
                <a:extLst>
                  <a:ext uri="{FF2B5EF4-FFF2-40B4-BE49-F238E27FC236}">
                    <a16:creationId xmlns:a16="http://schemas.microsoft.com/office/drawing/2014/main" id="{58347B74-6F8F-0454-D2B9-384FC287C55A}"/>
                  </a:ext>
                </a:extLst>
              </p:cNvPr>
              <p:cNvSpPr/>
              <p:nvPr/>
            </p:nvSpPr>
            <p:spPr>
              <a:xfrm>
                <a:off x="1936935"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129;p78">
                <a:extLst>
                  <a:ext uri="{FF2B5EF4-FFF2-40B4-BE49-F238E27FC236}">
                    <a16:creationId xmlns:a16="http://schemas.microsoft.com/office/drawing/2014/main" id="{7075119A-C46D-8D9A-83B0-9D6A420147CC}"/>
                  </a:ext>
                </a:extLst>
              </p:cNvPr>
              <p:cNvSpPr/>
              <p:nvPr/>
            </p:nvSpPr>
            <p:spPr>
              <a:xfrm>
                <a:off x="1936935"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130;p78">
                <a:extLst>
                  <a:ext uri="{FF2B5EF4-FFF2-40B4-BE49-F238E27FC236}">
                    <a16:creationId xmlns:a16="http://schemas.microsoft.com/office/drawing/2014/main" id="{26887837-E8CF-D4A3-9149-BCDB8A94F6DA}"/>
                  </a:ext>
                </a:extLst>
              </p:cNvPr>
              <p:cNvSpPr/>
              <p:nvPr/>
            </p:nvSpPr>
            <p:spPr>
              <a:xfrm>
                <a:off x="1936935"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131;p78">
                <a:extLst>
                  <a:ext uri="{FF2B5EF4-FFF2-40B4-BE49-F238E27FC236}">
                    <a16:creationId xmlns:a16="http://schemas.microsoft.com/office/drawing/2014/main" id="{0C5E39D3-DEE7-5377-7E2D-DE32A991EA84}"/>
                  </a:ext>
                </a:extLst>
              </p:cNvPr>
              <p:cNvSpPr/>
              <p:nvPr/>
            </p:nvSpPr>
            <p:spPr>
              <a:xfrm>
                <a:off x="1936935"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132;p78">
                <a:extLst>
                  <a:ext uri="{FF2B5EF4-FFF2-40B4-BE49-F238E27FC236}">
                    <a16:creationId xmlns:a16="http://schemas.microsoft.com/office/drawing/2014/main" id="{0E155C23-9361-97FF-EA94-4E408E996C03}"/>
                  </a:ext>
                </a:extLst>
              </p:cNvPr>
              <p:cNvSpPr/>
              <p:nvPr/>
            </p:nvSpPr>
            <p:spPr>
              <a:xfrm>
                <a:off x="1936935"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133;p78">
                <a:extLst>
                  <a:ext uri="{FF2B5EF4-FFF2-40B4-BE49-F238E27FC236}">
                    <a16:creationId xmlns:a16="http://schemas.microsoft.com/office/drawing/2014/main" id="{633A0E1C-6B6B-0452-04B9-8E37EAE93F3B}"/>
                  </a:ext>
                </a:extLst>
              </p:cNvPr>
              <p:cNvSpPr/>
              <p:nvPr/>
            </p:nvSpPr>
            <p:spPr>
              <a:xfrm>
                <a:off x="1936935"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134;p78">
                <a:extLst>
                  <a:ext uri="{FF2B5EF4-FFF2-40B4-BE49-F238E27FC236}">
                    <a16:creationId xmlns:a16="http://schemas.microsoft.com/office/drawing/2014/main" id="{1AE33333-6948-E773-203D-34D0595EEAAA}"/>
                  </a:ext>
                </a:extLst>
              </p:cNvPr>
              <p:cNvSpPr/>
              <p:nvPr/>
            </p:nvSpPr>
            <p:spPr>
              <a:xfrm>
                <a:off x="193693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135;p78">
                <a:extLst>
                  <a:ext uri="{FF2B5EF4-FFF2-40B4-BE49-F238E27FC236}">
                    <a16:creationId xmlns:a16="http://schemas.microsoft.com/office/drawing/2014/main" id="{0C0A23A8-9BC9-1E54-0847-5FA352205132}"/>
                  </a:ext>
                </a:extLst>
              </p:cNvPr>
              <p:cNvSpPr/>
              <p:nvPr/>
            </p:nvSpPr>
            <p:spPr>
              <a:xfrm>
                <a:off x="193693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136;p78">
                <a:extLst>
                  <a:ext uri="{FF2B5EF4-FFF2-40B4-BE49-F238E27FC236}">
                    <a16:creationId xmlns:a16="http://schemas.microsoft.com/office/drawing/2014/main" id="{E86C9998-CD87-1E82-AD2E-C9A190DA3687}"/>
                  </a:ext>
                </a:extLst>
              </p:cNvPr>
              <p:cNvSpPr/>
              <p:nvPr/>
            </p:nvSpPr>
            <p:spPr>
              <a:xfrm>
                <a:off x="193693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137;p78">
                <a:extLst>
                  <a:ext uri="{FF2B5EF4-FFF2-40B4-BE49-F238E27FC236}">
                    <a16:creationId xmlns:a16="http://schemas.microsoft.com/office/drawing/2014/main" id="{4174E265-2B1E-3B49-2C17-77771B1DA0A1}"/>
                  </a:ext>
                </a:extLst>
              </p:cNvPr>
              <p:cNvSpPr/>
              <p:nvPr/>
            </p:nvSpPr>
            <p:spPr>
              <a:xfrm>
                <a:off x="193693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138;p78">
              <a:extLst>
                <a:ext uri="{FF2B5EF4-FFF2-40B4-BE49-F238E27FC236}">
                  <a16:creationId xmlns:a16="http://schemas.microsoft.com/office/drawing/2014/main" id="{FBF84D1E-AACF-72BB-790F-5BC6C8062326}"/>
                </a:ext>
              </a:extLst>
            </p:cNvPr>
            <p:cNvGrpSpPr/>
            <p:nvPr/>
          </p:nvGrpSpPr>
          <p:grpSpPr>
            <a:xfrm>
              <a:off x="2110795" y="1179665"/>
              <a:ext cx="80700" cy="1526144"/>
              <a:chOff x="2110795" y="1179665"/>
              <a:chExt cx="80700" cy="1526144"/>
            </a:xfrm>
          </p:grpSpPr>
          <p:sp>
            <p:nvSpPr>
              <p:cNvPr id="43" name="Google Shape;10139;p78">
                <a:extLst>
                  <a:ext uri="{FF2B5EF4-FFF2-40B4-BE49-F238E27FC236}">
                    <a16:creationId xmlns:a16="http://schemas.microsoft.com/office/drawing/2014/main" id="{A0AD8726-5289-CDCB-748C-92DCA7365ECC}"/>
                  </a:ext>
                </a:extLst>
              </p:cNvPr>
              <p:cNvSpPr/>
              <p:nvPr/>
            </p:nvSpPr>
            <p:spPr>
              <a:xfrm>
                <a:off x="2110795"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140;p78">
                <a:extLst>
                  <a:ext uri="{FF2B5EF4-FFF2-40B4-BE49-F238E27FC236}">
                    <a16:creationId xmlns:a16="http://schemas.microsoft.com/office/drawing/2014/main" id="{BD19691C-149B-98B6-F6EF-532D9F479DD5}"/>
                  </a:ext>
                </a:extLst>
              </p:cNvPr>
              <p:cNvSpPr/>
              <p:nvPr/>
            </p:nvSpPr>
            <p:spPr>
              <a:xfrm>
                <a:off x="2110795"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141;p78">
                <a:extLst>
                  <a:ext uri="{FF2B5EF4-FFF2-40B4-BE49-F238E27FC236}">
                    <a16:creationId xmlns:a16="http://schemas.microsoft.com/office/drawing/2014/main" id="{AB93FF0F-BCDF-0915-401C-37E390F52B04}"/>
                  </a:ext>
                </a:extLst>
              </p:cNvPr>
              <p:cNvSpPr/>
              <p:nvPr/>
            </p:nvSpPr>
            <p:spPr>
              <a:xfrm>
                <a:off x="2110795"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142;p78">
                <a:extLst>
                  <a:ext uri="{FF2B5EF4-FFF2-40B4-BE49-F238E27FC236}">
                    <a16:creationId xmlns:a16="http://schemas.microsoft.com/office/drawing/2014/main" id="{91725D7C-B91B-30E7-D43C-8E046B1A1F98}"/>
                  </a:ext>
                </a:extLst>
              </p:cNvPr>
              <p:cNvSpPr/>
              <p:nvPr/>
            </p:nvSpPr>
            <p:spPr>
              <a:xfrm>
                <a:off x="2110795"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143;p78">
                <a:extLst>
                  <a:ext uri="{FF2B5EF4-FFF2-40B4-BE49-F238E27FC236}">
                    <a16:creationId xmlns:a16="http://schemas.microsoft.com/office/drawing/2014/main" id="{24936C35-31F1-1F72-2A29-B4DD3E5FFC24}"/>
                  </a:ext>
                </a:extLst>
              </p:cNvPr>
              <p:cNvSpPr/>
              <p:nvPr/>
            </p:nvSpPr>
            <p:spPr>
              <a:xfrm>
                <a:off x="2110795"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144;p78">
                <a:extLst>
                  <a:ext uri="{FF2B5EF4-FFF2-40B4-BE49-F238E27FC236}">
                    <a16:creationId xmlns:a16="http://schemas.microsoft.com/office/drawing/2014/main" id="{1084D0F2-0126-C755-A4CB-50D61A1C43CA}"/>
                  </a:ext>
                </a:extLst>
              </p:cNvPr>
              <p:cNvSpPr/>
              <p:nvPr/>
            </p:nvSpPr>
            <p:spPr>
              <a:xfrm>
                <a:off x="2110795"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145;p78">
                <a:extLst>
                  <a:ext uri="{FF2B5EF4-FFF2-40B4-BE49-F238E27FC236}">
                    <a16:creationId xmlns:a16="http://schemas.microsoft.com/office/drawing/2014/main" id="{AD9012AE-E2B9-8A1F-1DE5-B08086848BEA}"/>
                  </a:ext>
                </a:extLst>
              </p:cNvPr>
              <p:cNvSpPr/>
              <p:nvPr/>
            </p:nvSpPr>
            <p:spPr>
              <a:xfrm>
                <a:off x="211079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146;p78">
                <a:extLst>
                  <a:ext uri="{FF2B5EF4-FFF2-40B4-BE49-F238E27FC236}">
                    <a16:creationId xmlns:a16="http://schemas.microsoft.com/office/drawing/2014/main" id="{92784B7D-E1F6-7F30-2979-C80779519483}"/>
                  </a:ext>
                </a:extLst>
              </p:cNvPr>
              <p:cNvSpPr/>
              <p:nvPr/>
            </p:nvSpPr>
            <p:spPr>
              <a:xfrm>
                <a:off x="211079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147;p78">
                <a:extLst>
                  <a:ext uri="{FF2B5EF4-FFF2-40B4-BE49-F238E27FC236}">
                    <a16:creationId xmlns:a16="http://schemas.microsoft.com/office/drawing/2014/main" id="{BD12E0D1-711F-D7C0-56C7-668884439529}"/>
                  </a:ext>
                </a:extLst>
              </p:cNvPr>
              <p:cNvSpPr/>
              <p:nvPr/>
            </p:nvSpPr>
            <p:spPr>
              <a:xfrm>
                <a:off x="211079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148;p78">
                <a:extLst>
                  <a:ext uri="{FF2B5EF4-FFF2-40B4-BE49-F238E27FC236}">
                    <a16:creationId xmlns:a16="http://schemas.microsoft.com/office/drawing/2014/main" id="{655761A8-3766-6224-0343-823F1A3402F7}"/>
                  </a:ext>
                </a:extLst>
              </p:cNvPr>
              <p:cNvSpPr/>
              <p:nvPr/>
            </p:nvSpPr>
            <p:spPr>
              <a:xfrm>
                <a:off x="211079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0149;p78">
              <a:extLst>
                <a:ext uri="{FF2B5EF4-FFF2-40B4-BE49-F238E27FC236}">
                  <a16:creationId xmlns:a16="http://schemas.microsoft.com/office/drawing/2014/main" id="{586BB033-382E-2AC7-A288-721B24AA6CD2}"/>
                </a:ext>
              </a:extLst>
            </p:cNvPr>
            <p:cNvGrpSpPr/>
            <p:nvPr/>
          </p:nvGrpSpPr>
          <p:grpSpPr>
            <a:xfrm>
              <a:off x="2284655" y="1179665"/>
              <a:ext cx="80700" cy="1526144"/>
              <a:chOff x="2284655" y="1179665"/>
              <a:chExt cx="80700" cy="1526144"/>
            </a:xfrm>
          </p:grpSpPr>
          <p:sp>
            <p:nvSpPr>
              <p:cNvPr id="33" name="Google Shape;10150;p78">
                <a:extLst>
                  <a:ext uri="{FF2B5EF4-FFF2-40B4-BE49-F238E27FC236}">
                    <a16:creationId xmlns:a16="http://schemas.microsoft.com/office/drawing/2014/main" id="{0DBD0732-088E-DB1A-1084-FF21A7C08514}"/>
                  </a:ext>
                </a:extLst>
              </p:cNvPr>
              <p:cNvSpPr/>
              <p:nvPr/>
            </p:nvSpPr>
            <p:spPr>
              <a:xfrm>
                <a:off x="2284655" y="1179665"/>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151;p78">
                <a:extLst>
                  <a:ext uri="{FF2B5EF4-FFF2-40B4-BE49-F238E27FC236}">
                    <a16:creationId xmlns:a16="http://schemas.microsoft.com/office/drawing/2014/main" id="{D362C085-1604-33F3-0C16-0C55CBFD6CED}"/>
                  </a:ext>
                </a:extLst>
              </p:cNvPr>
              <p:cNvSpPr/>
              <p:nvPr/>
            </p:nvSpPr>
            <p:spPr>
              <a:xfrm>
                <a:off x="2284655" y="134036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152;p78">
                <a:extLst>
                  <a:ext uri="{FF2B5EF4-FFF2-40B4-BE49-F238E27FC236}">
                    <a16:creationId xmlns:a16="http://schemas.microsoft.com/office/drawing/2014/main" id="{A3D10D3D-99CF-414E-74CB-486FE21E8376}"/>
                  </a:ext>
                </a:extLst>
              </p:cNvPr>
              <p:cNvSpPr/>
              <p:nvPr/>
            </p:nvSpPr>
            <p:spPr>
              <a:xfrm>
                <a:off x="2284655" y="150105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153;p78">
                <a:extLst>
                  <a:ext uri="{FF2B5EF4-FFF2-40B4-BE49-F238E27FC236}">
                    <a16:creationId xmlns:a16="http://schemas.microsoft.com/office/drawing/2014/main" id="{74A30027-03A8-2704-ED72-75BE3D3FFF1C}"/>
                  </a:ext>
                </a:extLst>
              </p:cNvPr>
              <p:cNvSpPr/>
              <p:nvPr/>
            </p:nvSpPr>
            <p:spPr>
              <a:xfrm>
                <a:off x="2284655" y="1661752"/>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154;p78">
                <a:extLst>
                  <a:ext uri="{FF2B5EF4-FFF2-40B4-BE49-F238E27FC236}">
                    <a16:creationId xmlns:a16="http://schemas.microsoft.com/office/drawing/2014/main" id="{1309FDE3-5C48-2C7A-1586-B27849FEFE06}"/>
                  </a:ext>
                </a:extLst>
              </p:cNvPr>
              <p:cNvSpPr/>
              <p:nvPr/>
            </p:nvSpPr>
            <p:spPr>
              <a:xfrm>
                <a:off x="2284655" y="1821630"/>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155;p78">
                <a:extLst>
                  <a:ext uri="{FF2B5EF4-FFF2-40B4-BE49-F238E27FC236}">
                    <a16:creationId xmlns:a16="http://schemas.microsoft.com/office/drawing/2014/main" id="{BAF63CAB-E6ED-F066-08F1-614BA6A91B19}"/>
                  </a:ext>
                </a:extLst>
              </p:cNvPr>
              <p:cNvSpPr/>
              <p:nvPr/>
            </p:nvSpPr>
            <p:spPr>
              <a:xfrm>
                <a:off x="2284655" y="1982326"/>
                <a:ext cx="80700" cy="80700"/>
              </a:xfrm>
              <a:prstGeom prst="rect">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56;p78">
                <a:extLst>
                  <a:ext uri="{FF2B5EF4-FFF2-40B4-BE49-F238E27FC236}">
                    <a16:creationId xmlns:a16="http://schemas.microsoft.com/office/drawing/2014/main" id="{A841910A-7820-B4AA-AF8F-7F099365351A}"/>
                  </a:ext>
                </a:extLst>
              </p:cNvPr>
              <p:cNvSpPr/>
              <p:nvPr/>
            </p:nvSpPr>
            <p:spPr>
              <a:xfrm>
                <a:off x="228465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157;p78">
                <a:extLst>
                  <a:ext uri="{FF2B5EF4-FFF2-40B4-BE49-F238E27FC236}">
                    <a16:creationId xmlns:a16="http://schemas.microsoft.com/office/drawing/2014/main" id="{3FFC9B5A-D547-F1C3-1EA7-A82FE7603AEF}"/>
                  </a:ext>
                </a:extLst>
              </p:cNvPr>
              <p:cNvSpPr/>
              <p:nvPr/>
            </p:nvSpPr>
            <p:spPr>
              <a:xfrm>
                <a:off x="228465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158;p78">
                <a:extLst>
                  <a:ext uri="{FF2B5EF4-FFF2-40B4-BE49-F238E27FC236}">
                    <a16:creationId xmlns:a16="http://schemas.microsoft.com/office/drawing/2014/main" id="{6EADFEE9-C8D7-4171-1EBA-C7EB58DCC522}"/>
                  </a:ext>
                </a:extLst>
              </p:cNvPr>
              <p:cNvSpPr/>
              <p:nvPr/>
            </p:nvSpPr>
            <p:spPr>
              <a:xfrm>
                <a:off x="228465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159;p78">
                <a:extLst>
                  <a:ext uri="{FF2B5EF4-FFF2-40B4-BE49-F238E27FC236}">
                    <a16:creationId xmlns:a16="http://schemas.microsoft.com/office/drawing/2014/main" id="{33A1D548-3ABE-CA8B-64D1-A673DF7D1047}"/>
                  </a:ext>
                </a:extLst>
              </p:cNvPr>
              <p:cNvSpPr/>
              <p:nvPr/>
            </p:nvSpPr>
            <p:spPr>
              <a:xfrm>
                <a:off x="228465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92493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par>
                                <p:cTn id="15" presetID="10" presetClass="entr" presetSubtype="0"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00E2B155-FC2E-449D-913D-3699E1A4D031}"/>
              </a:ext>
            </a:extLst>
          </p:cNvPr>
          <p:cNvSpPr txBox="1"/>
          <p:nvPr/>
        </p:nvSpPr>
        <p:spPr>
          <a:xfrm>
            <a:off x="2318198" y="454550"/>
            <a:ext cx="7686972" cy="1015663"/>
          </a:xfrm>
          <a:prstGeom prst="rect">
            <a:avLst/>
          </a:prstGeom>
          <a:noFill/>
        </p:spPr>
        <p:txBody>
          <a:bodyPr wrap="square" rtlCol="0">
            <a:spAutoFit/>
          </a:bodyPr>
          <a:lstStyle/>
          <a:p>
            <a:pPr algn="ctr"/>
            <a:r>
              <a:rPr lang="en-US" sz="6000" b="1">
                <a:solidFill>
                  <a:srgbClr val="D08C34"/>
                </a:solidFill>
                <a:effectLst>
                  <a:outerShdw blurRad="50800" dist="38100" dir="5400000" algn="t" rotWithShape="0">
                    <a:prstClr val="black">
                      <a:alpha val="40000"/>
                    </a:prstClr>
                  </a:outerShdw>
                </a:effectLst>
              </a:rPr>
              <a:t>III. THIẾT KẾ HỆ THỐNG</a:t>
            </a:r>
            <a:endParaRPr lang="vi-VN" sz="6000" b="1">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80FF984C-09B7-4F51-A86D-177349C9C461}"/>
              </a:ext>
            </a:extLst>
          </p:cNvPr>
          <p:cNvSpPr txBox="1"/>
          <p:nvPr/>
        </p:nvSpPr>
        <p:spPr>
          <a:xfrm>
            <a:off x="3955458" y="5486160"/>
            <a:ext cx="8136294" cy="463075"/>
          </a:xfrm>
          <a:prstGeom prst="rect">
            <a:avLst/>
          </a:prstGeom>
          <a:noFill/>
        </p:spPr>
        <p:txBody>
          <a:bodyPr wrap="square" rtlCol="0">
            <a:spAutoFit/>
          </a:bodyPr>
          <a:lstStyle/>
          <a:p>
            <a:pPr>
              <a:lnSpc>
                <a:spcPct val="150000"/>
              </a:lnSpc>
            </a:pPr>
            <a:r>
              <a:rPr lang="vi-VN" i="1">
                <a:latin typeface="Arial (Body)"/>
              </a:rPr>
              <a:t>Mô hình </a:t>
            </a:r>
            <a:r>
              <a:rPr lang="en-US" i="1">
                <a:latin typeface="Arial (Body)"/>
              </a:rPr>
              <a:t>quy trình quy trình nhập kho</a:t>
            </a:r>
            <a:endParaRPr lang="vi-VN" sz="3600">
              <a:solidFill>
                <a:srgbClr val="CC6600"/>
              </a:solidFill>
              <a:latin typeface="Arial (Body)"/>
            </a:endParaRPr>
          </a:p>
        </p:txBody>
      </p:sp>
      <p:grpSp>
        <p:nvGrpSpPr>
          <p:cNvPr id="9" name="Group 8">
            <a:extLst>
              <a:ext uri="{FF2B5EF4-FFF2-40B4-BE49-F238E27FC236}">
                <a16:creationId xmlns:a16="http://schemas.microsoft.com/office/drawing/2014/main" id="{648D2E3B-AC39-4678-8F5C-35AB98B103C1}"/>
              </a:ext>
            </a:extLst>
          </p:cNvPr>
          <p:cNvGrpSpPr/>
          <p:nvPr/>
        </p:nvGrpSpPr>
        <p:grpSpPr>
          <a:xfrm rot="238771">
            <a:off x="12541058" y="-623787"/>
            <a:ext cx="3686923" cy="1941911"/>
            <a:chOff x="4819650" y="3147060"/>
            <a:chExt cx="2967990" cy="1527810"/>
          </a:xfrm>
        </p:grpSpPr>
        <p:sp>
          <p:nvSpPr>
            <p:cNvPr id="10" name="Freeform: Shape 9">
              <a:extLst>
                <a:ext uri="{FF2B5EF4-FFF2-40B4-BE49-F238E27FC236}">
                  <a16:creationId xmlns:a16="http://schemas.microsoft.com/office/drawing/2014/main" id="{98B2BE0D-AEAC-4758-81E3-60151158A092}"/>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7AB096D5-4803-4731-A22B-73FCCAEEFF3E}"/>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D92B3E31-4241-4E7C-A036-8AA84002B3E6}"/>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F494C181-AFF8-4587-8B87-4B9A5BD9FAC5}"/>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B815B687-8C30-4551-A597-749927210152}"/>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F20ADD6-1B3E-4842-9826-33A820BA22BF}"/>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028" name="Picture 4">
            <a:extLst>
              <a:ext uri="{FF2B5EF4-FFF2-40B4-BE49-F238E27FC236}">
                <a16:creationId xmlns:a16="http://schemas.microsoft.com/office/drawing/2014/main" id="{14826FC1-C5F3-0E46-293C-8E1FD09F2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614" y="4236637"/>
            <a:ext cx="1906554" cy="190655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5.png">
            <a:extLst>
              <a:ext uri="{FF2B5EF4-FFF2-40B4-BE49-F238E27FC236}">
                <a16:creationId xmlns:a16="http://schemas.microsoft.com/office/drawing/2014/main" id="{C36661F1-249D-047E-5EE8-D8BE7995EF71}"/>
              </a:ext>
            </a:extLst>
          </p:cNvPr>
          <p:cNvPicPr/>
          <p:nvPr/>
        </p:nvPicPr>
        <p:blipFill>
          <a:blip r:embed="rId3">
            <a:extLst>
              <a:ext uri="{28A0092B-C50C-407E-A947-70E740481C1C}">
                <a14:useLocalDpi xmlns:a14="http://schemas.microsoft.com/office/drawing/2010/main" val="0"/>
              </a:ext>
            </a:extLst>
          </a:blip>
          <a:srcRect l="38197" t="19332" r="32626" b="8987"/>
          <a:stretch>
            <a:fillRect/>
          </a:stretch>
        </p:blipFill>
        <p:spPr>
          <a:xfrm>
            <a:off x="4378817" y="1613689"/>
            <a:ext cx="3259570" cy="3828487"/>
          </a:xfrm>
          <a:prstGeom prst="rect">
            <a:avLst/>
          </a:prstGeom>
          <a:ln/>
        </p:spPr>
      </p:pic>
    </p:spTree>
    <p:extLst>
      <p:ext uri="{BB962C8B-B14F-4D97-AF65-F5344CB8AC3E}">
        <p14:creationId xmlns:p14="http://schemas.microsoft.com/office/powerpoint/2010/main" val="981736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par>
                                <p:cTn id="15" presetID="10" presetClass="entr" presetSubtype="0"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00E2B155-FC2E-449D-913D-3699E1A4D031}"/>
              </a:ext>
            </a:extLst>
          </p:cNvPr>
          <p:cNvSpPr txBox="1"/>
          <p:nvPr/>
        </p:nvSpPr>
        <p:spPr>
          <a:xfrm>
            <a:off x="2318198" y="454550"/>
            <a:ext cx="7686972" cy="1015663"/>
          </a:xfrm>
          <a:prstGeom prst="rect">
            <a:avLst/>
          </a:prstGeom>
          <a:noFill/>
        </p:spPr>
        <p:txBody>
          <a:bodyPr wrap="square" rtlCol="0">
            <a:spAutoFit/>
          </a:bodyPr>
          <a:lstStyle/>
          <a:p>
            <a:pPr algn="ctr"/>
            <a:r>
              <a:rPr lang="en-US" sz="6000" b="1">
                <a:solidFill>
                  <a:srgbClr val="D08C34"/>
                </a:solidFill>
                <a:effectLst>
                  <a:outerShdw blurRad="50800" dist="38100" dir="5400000" algn="t" rotWithShape="0">
                    <a:prstClr val="black">
                      <a:alpha val="40000"/>
                    </a:prstClr>
                  </a:outerShdw>
                </a:effectLst>
              </a:rPr>
              <a:t>III. THIẾT KẾ HỆ THỐNG</a:t>
            </a:r>
            <a:endParaRPr lang="vi-VN" sz="6000" b="1">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80FF984C-09B7-4F51-A86D-177349C9C461}"/>
              </a:ext>
            </a:extLst>
          </p:cNvPr>
          <p:cNvSpPr txBox="1"/>
          <p:nvPr/>
        </p:nvSpPr>
        <p:spPr>
          <a:xfrm>
            <a:off x="3955458" y="5486160"/>
            <a:ext cx="8136294" cy="463075"/>
          </a:xfrm>
          <a:prstGeom prst="rect">
            <a:avLst/>
          </a:prstGeom>
          <a:noFill/>
        </p:spPr>
        <p:txBody>
          <a:bodyPr wrap="square" rtlCol="0">
            <a:spAutoFit/>
          </a:bodyPr>
          <a:lstStyle/>
          <a:p>
            <a:pPr>
              <a:lnSpc>
                <a:spcPct val="150000"/>
              </a:lnSpc>
            </a:pPr>
            <a:r>
              <a:rPr lang="vi-VN" i="1">
                <a:latin typeface="Arial (Body)"/>
              </a:rPr>
              <a:t>Mô hình </a:t>
            </a:r>
            <a:r>
              <a:rPr lang="en-US" i="1">
                <a:latin typeface="Arial (Body)"/>
              </a:rPr>
              <a:t>quy trình quy trình xuất kho</a:t>
            </a:r>
            <a:endParaRPr lang="vi-VN" sz="3600">
              <a:solidFill>
                <a:srgbClr val="CC6600"/>
              </a:solidFill>
              <a:latin typeface="Arial (Body)"/>
            </a:endParaRPr>
          </a:p>
        </p:txBody>
      </p:sp>
      <p:grpSp>
        <p:nvGrpSpPr>
          <p:cNvPr id="9" name="Group 8">
            <a:extLst>
              <a:ext uri="{FF2B5EF4-FFF2-40B4-BE49-F238E27FC236}">
                <a16:creationId xmlns:a16="http://schemas.microsoft.com/office/drawing/2014/main" id="{648D2E3B-AC39-4678-8F5C-35AB98B103C1}"/>
              </a:ext>
            </a:extLst>
          </p:cNvPr>
          <p:cNvGrpSpPr/>
          <p:nvPr/>
        </p:nvGrpSpPr>
        <p:grpSpPr>
          <a:xfrm rot="238771">
            <a:off x="12541058" y="-623787"/>
            <a:ext cx="3686923" cy="1941911"/>
            <a:chOff x="4819650" y="3147060"/>
            <a:chExt cx="2967990" cy="1527810"/>
          </a:xfrm>
        </p:grpSpPr>
        <p:sp>
          <p:nvSpPr>
            <p:cNvPr id="10" name="Freeform: Shape 9">
              <a:extLst>
                <a:ext uri="{FF2B5EF4-FFF2-40B4-BE49-F238E27FC236}">
                  <a16:creationId xmlns:a16="http://schemas.microsoft.com/office/drawing/2014/main" id="{98B2BE0D-AEAC-4758-81E3-60151158A092}"/>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7AB096D5-4803-4731-A22B-73FCCAEEFF3E}"/>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D92B3E31-4241-4E7C-A036-8AA84002B3E6}"/>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F494C181-AFF8-4587-8B87-4B9A5BD9FAC5}"/>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B815B687-8C30-4551-A597-749927210152}"/>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F20ADD6-1B3E-4842-9826-33A820BA22BF}"/>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028" name="Picture 4">
            <a:extLst>
              <a:ext uri="{FF2B5EF4-FFF2-40B4-BE49-F238E27FC236}">
                <a16:creationId xmlns:a16="http://schemas.microsoft.com/office/drawing/2014/main" id="{14826FC1-C5F3-0E46-293C-8E1FD09F2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614" y="4236637"/>
            <a:ext cx="1906554" cy="190655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8.png">
            <a:extLst>
              <a:ext uri="{FF2B5EF4-FFF2-40B4-BE49-F238E27FC236}">
                <a16:creationId xmlns:a16="http://schemas.microsoft.com/office/drawing/2014/main" id="{6F0D2AA3-1E13-12AD-68B8-20522DE7F96C}"/>
              </a:ext>
            </a:extLst>
          </p:cNvPr>
          <p:cNvPicPr/>
          <p:nvPr/>
        </p:nvPicPr>
        <p:blipFill>
          <a:blip r:embed="rId3">
            <a:extLst>
              <a:ext uri="{28A0092B-C50C-407E-A947-70E740481C1C}">
                <a14:useLocalDpi xmlns:a14="http://schemas.microsoft.com/office/drawing/2010/main" val="0"/>
              </a:ext>
            </a:extLst>
          </a:blip>
          <a:srcRect l="33157" t="19334" r="33419" b="8511"/>
          <a:stretch>
            <a:fillRect/>
          </a:stretch>
        </p:blipFill>
        <p:spPr>
          <a:xfrm>
            <a:off x="4418142" y="1468848"/>
            <a:ext cx="3422190" cy="4063822"/>
          </a:xfrm>
          <a:prstGeom prst="rect">
            <a:avLst/>
          </a:prstGeom>
          <a:ln/>
        </p:spPr>
      </p:pic>
    </p:spTree>
    <p:extLst>
      <p:ext uri="{BB962C8B-B14F-4D97-AF65-F5344CB8AC3E}">
        <p14:creationId xmlns:p14="http://schemas.microsoft.com/office/powerpoint/2010/main" val="3232405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par>
                                <p:cTn id="15" presetID="10" presetClass="entr" presetSubtype="0"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00E2B155-FC2E-449D-913D-3699E1A4D031}"/>
              </a:ext>
            </a:extLst>
          </p:cNvPr>
          <p:cNvSpPr txBox="1"/>
          <p:nvPr/>
        </p:nvSpPr>
        <p:spPr>
          <a:xfrm>
            <a:off x="2486508" y="358603"/>
            <a:ext cx="7494815" cy="1015663"/>
          </a:xfrm>
          <a:prstGeom prst="rect">
            <a:avLst/>
          </a:prstGeom>
          <a:noFill/>
        </p:spPr>
        <p:txBody>
          <a:bodyPr wrap="square" rtlCol="0">
            <a:spAutoFit/>
          </a:bodyPr>
          <a:lstStyle/>
          <a:p>
            <a:pPr algn="ctr"/>
            <a:r>
              <a:rPr lang="en-US" sz="6000" b="1">
                <a:solidFill>
                  <a:srgbClr val="D08C34"/>
                </a:solidFill>
                <a:effectLst>
                  <a:outerShdw blurRad="50800" dist="38100" dir="5400000" algn="t" rotWithShape="0">
                    <a:prstClr val="black">
                      <a:alpha val="40000"/>
                    </a:prstClr>
                  </a:outerShdw>
                </a:effectLst>
              </a:rPr>
              <a:t>IV. HIỆN THỰC</a:t>
            </a:r>
            <a:endParaRPr lang="vi-VN" sz="6000" b="1">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9" name="Group 8">
            <a:extLst>
              <a:ext uri="{FF2B5EF4-FFF2-40B4-BE49-F238E27FC236}">
                <a16:creationId xmlns:a16="http://schemas.microsoft.com/office/drawing/2014/main" id="{648D2E3B-AC39-4678-8F5C-35AB98B103C1}"/>
              </a:ext>
            </a:extLst>
          </p:cNvPr>
          <p:cNvGrpSpPr/>
          <p:nvPr/>
        </p:nvGrpSpPr>
        <p:grpSpPr>
          <a:xfrm rot="238771">
            <a:off x="12541058" y="-623787"/>
            <a:ext cx="3686923" cy="1941911"/>
            <a:chOff x="4819650" y="3147060"/>
            <a:chExt cx="2967990" cy="1527810"/>
          </a:xfrm>
        </p:grpSpPr>
        <p:sp>
          <p:nvSpPr>
            <p:cNvPr id="10" name="Freeform: Shape 9">
              <a:extLst>
                <a:ext uri="{FF2B5EF4-FFF2-40B4-BE49-F238E27FC236}">
                  <a16:creationId xmlns:a16="http://schemas.microsoft.com/office/drawing/2014/main" id="{98B2BE0D-AEAC-4758-81E3-60151158A092}"/>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7AB096D5-4803-4731-A22B-73FCCAEEFF3E}"/>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D92B3E31-4241-4E7C-A036-8AA84002B3E6}"/>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F494C181-AFF8-4587-8B87-4B9A5BD9FAC5}"/>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B815B687-8C30-4551-A597-749927210152}"/>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F20ADD6-1B3E-4842-9826-33A820BA22BF}"/>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 name="Picture 2">
            <a:extLst>
              <a:ext uri="{FF2B5EF4-FFF2-40B4-BE49-F238E27FC236}">
                <a16:creationId xmlns:a16="http://schemas.microsoft.com/office/drawing/2014/main" id="{982CA62B-5866-C329-CD5A-0D6B71C40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950" y="1690182"/>
            <a:ext cx="4061930" cy="406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15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a:extLst>
              <a:ext uri="{FF2B5EF4-FFF2-40B4-BE49-F238E27FC236}">
                <a16:creationId xmlns:a16="http://schemas.microsoft.com/office/drawing/2014/main" id="{00E2B155-FC2E-449D-913D-3699E1A4D031}"/>
              </a:ext>
            </a:extLst>
          </p:cNvPr>
          <p:cNvSpPr txBox="1"/>
          <p:nvPr/>
        </p:nvSpPr>
        <p:spPr>
          <a:xfrm>
            <a:off x="2486508" y="358603"/>
            <a:ext cx="7494815" cy="1015663"/>
          </a:xfrm>
          <a:prstGeom prst="rect">
            <a:avLst/>
          </a:prstGeom>
          <a:noFill/>
        </p:spPr>
        <p:txBody>
          <a:bodyPr wrap="square" rtlCol="0">
            <a:spAutoFit/>
          </a:bodyPr>
          <a:lstStyle/>
          <a:p>
            <a:pPr algn="ctr"/>
            <a:r>
              <a:rPr lang="en-US" sz="6000" b="1">
                <a:solidFill>
                  <a:srgbClr val="D08C34"/>
                </a:solidFill>
                <a:effectLst>
                  <a:outerShdw blurRad="50800" dist="38100" dir="5400000" algn="t" rotWithShape="0">
                    <a:prstClr val="black">
                      <a:alpha val="40000"/>
                    </a:prstClr>
                  </a:outerShdw>
                </a:effectLst>
              </a:rPr>
              <a:t>IV. KẾT LUẬN</a:t>
            </a:r>
            <a:endParaRPr lang="vi-VN" sz="6000" b="1">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9" name="Group 8">
            <a:extLst>
              <a:ext uri="{FF2B5EF4-FFF2-40B4-BE49-F238E27FC236}">
                <a16:creationId xmlns:a16="http://schemas.microsoft.com/office/drawing/2014/main" id="{648D2E3B-AC39-4678-8F5C-35AB98B103C1}"/>
              </a:ext>
            </a:extLst>
          </p:cNvPr>
          <p:cNvGrpSpPr/>
          <p:nvPr/>
        </p:nvGrpSpPr>
        <p:grpSpPr>
          <a:xfrm rot="238771">
            <a:off x="12541058" y="-623787"/>
            <a:ext cx="3686923" cy="1941911"/>
            <a:chOff x="4819650" y="3147060"/>
            <a:chExt cx="2967990" cy="1527810"/>
          </a:xfrm>
        </p:grpSpPr>
        <p:sp>
          <p:nvSpPr>
            <p:cNvPr id="10" name="Freeform: Shape 9">
              <a:extLst>
                <a:ext uri="{FF2B5EF4-FFF2-40B4-BE49-F238E27FC236}">
                  <a16:creationId xmlns:a16="http://schemas.microsoft.com/office/drawing/2014/main" id="{98B2BE0D-AEAC-4758-81E3-60151158A092}"/>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7AB096D5-4803-4731-A22B-73FCCAEEFF3E}"/>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D92B3E31-4241-4E7C-A036-8AA84002B3E6}"/>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F494C181-AFF8-4587-8B87-4B9A5BD9FAC5}"/>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B815B687-8C30-4551-A597-749927210152}"/>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F20ADD6-1B3E-4842-9826-33A820BA22BF}"/>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 name="Picture 2">
            <a:extLst>
              <a:ext uri="{FF2B5EF4-FFF2-40B4-BE49-F238E27FC236}">
                <a16:creationId xmlns:a16="http://schemas.microsoft.com/office/drawing/2014/main" id="{982CA62B-5866-C329-CD5A-0D6B71C40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950" y="1690182"/>
            <a:ext cx="4061930" cy="406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421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63035"/>
        </a:solidFill>
        <a:effectLst/>
      </p:bgPr>
    </p:bg>
    <p:spTree>
      <p:nvGrpSpPr>
        <p:cNvPr id="1" name=""/>
        <p:cNvGrpSpPr/>
        <p:nvPr/>
      </p:nvGrpSpPr>
      <p:grpSpPr>
        <a:xfrm>
          <a:off x="0" y="0"/>
          <a:ext cx="0" cy="0"/>
          <a:chOff x="0" y="0"/>
          <a:chExt cx="0" cy="0"/>
        </a:xfrm>
      </p:grpSpPr>
      <p:sp>
        <p:nvSpPr>
          <p:cNvPr id="10" name="!! Hello 1">
            <a:extLst>
              <a:ext uri="{FF2B5EF4-FFF2-40B4-BE49-F238E27FC236}">
                <a16:creationId xmlns:a16="http://schemas.microsoft.com/office/drawing/2014/main" id="{BC840A36-6226-4361-ACB9-9CD31ECE52A5}"/>
              </a:ext>
            </a:extLst>
          </p:cNvPr>
          <p:cNvSpPr/>
          <p:nvPr/>
        </p:nvSpPr>
        <p:spPr>
          <a:xfrm>
            <a:off x="-1547446" y="-4712677"/>
            <a:ext cx="14583508" cy="15099323"/>
          </a:xfrm>
          <a:custGeom>
            <a:avLst/>
            <a:gdLst>
              <a:gd name="connsiteX0" fmla="*/ 0 w 12192000"/>
              <a:gd name="connsiteY0" fmla="*/ 0 h 586740"/>
              <a:gd name="connsiteX1" fmla="*/ 12192000 w 12192000"/>
              <a:gd name="connsiteY1" fmla="*/ 0 h 586740"/>
              <a:gd name="connsiteX2" fmla="*/ 12192000 w 12192000"/>
              <a:gd name="connsiteY2" fmla="*/ 586740 h 586740"/>
              <a:gd name="connsiteX3" fmla="*/ 0 w 12192000"/>
              <a:gd name="connsiteY3" fmla="*/ 586740 h 586740"/>
              <a:gd name="connsiteX4" fmla="*/ 0 w 12192000"/>
              <a:gd name="connsiteY4" fmla="*/ 0 h 586740"/>
              <a:gd name="connsiteX0" fmla="*/ 0 w 12207240"/>
              <a:gd name="connsiteY0" fmla="*/ 1066800 h 1653540"/>
              <a:gd name="connsiteX1" fmla="*/ 12207240 w 12207240"/>
              <a:gd name="connsiteY1" fmla="*/ 0 h 1653540"/>
              <a:gd name="connsiteX2" fmla="*/ 12192000 w 12207240"/>
              <a:gd name="connsiteY2" fmla="*/ 1653540 h 1653540"/>
              <a:gd name="connsiteX3" fmla="*/ 0 w 12207240"/>
              <a:gd name="connsiteY3" fmla="*/ 1653540 h 1653540"/>
              <a:gd name="connsiteX4" fmla="*/ 0 w 12207240"/>
              <a:gd name="connsiteY4" fmla="*/ 1066800 h 1653540"/>
              <a:gd name="connsiteX0" fmla="*/ 60960 w 12268200"/>
              <a:gd name="connsiteY0" fmla="*/ 10668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1066800 h 3009900"/>
              <a:gd name="connsiteX0" fmla="*/ 60960 w 12268200"/>
              <a:gd name="connsiteY0" fmla="*/ 249936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2499360 h 3009900"/>
              <a:gd name="connsiteX0" fmla="*/ 15240 w 12268200"/>
              <a:gd name="connsiteY0" fmla="*/ 22860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15240 w 12268200"/>
              <a:gd name="connsiteY4" fmla="*/ 2286000 h 3009900"/>
              <a:gd name="connsiteX0" fmla="*/ 0 w 12252960"/>
              <a:gd name="connsiteY0" fmla="*/ 2286000 h 3032760"/>
              <a:gd name="connsiteX1" fmla="*/ 12252960 w 12252960"/>
              <a:gd name="connsiteY1" fmla="*/ 0 h 3032760"/>
              <a:gd name="connsiteX2" fmla="*/ 12237720 w 12252960"/>
              <a:gd name="connsiteY2" fmla="*/ 1653540 h 3032760"/>
              <a:gd name="connsiteX3" fmla="*/ 53340 w 12252960"/>
              <a:gd name="connsiteY3" fmla="*/ 3032760 h 3032760"/>
              <a:gd name="connsiteX4" fmla="*/ 0 w 12252960"/>
              <a:gd name="connsiteY4" fmla="*/ 2286000 h 3032760"/>
              <a:gd name="connsiteX0" fmla="*/ 0 w 12214860"/>
              <a:gd name="connsiteY0" fmla="*/ 2194560 h 3032760"/>
              <a:gd name="connsiteX1" fmla="*/ 12214860 w 12214860"/>
              <a:gd name="connsiteY1" fmla="*/ 0 h 3032760"/>
              <a:gd name="connsiteX2" fmla="*/ 12199620 w 12214860"/>
              <a:gd name="connsiteY2" fmla="*/ 1653540 h 3032760"/>
              <a:gd name="connsiteX3" fmla="*/ 15240 w 12214860"/>
              <a:gd name="connsiteY3" fmla="*/ 3032760 h 3032760"/>
              <a:gd name="connsiteX4" fmla="*/ 0 w 12214860"/>
              <a:gd name="connsiteY4" fmla="*/ 2194560 h 3032760"/>
              <a:gd name="connsiteX0" fmla="*/ 0 w 12214860"/>
              <a:gd name="connsiteY0" fmla="*/ 5928360 h 6766560"/>
              <a:gd name="connsiteX1" fmla="*/ 12214860 w 12214860"/>
              <a:gd name="connsiteY1" fmla="*/ 0 h 6766560"/>
              <a:gd name="connsiteX2" fmla="*/ 12199620 w 12214860"/>
              <a:gd name="connsiteY2" fmla="*/ 5387340 h 6766560"/>
              <a:gd name="connsiteX3" fmla="*/ 15240 w 12214860"/>
              <a:gd name="connsiteY3" fmla="*/ 6766560 h 6766560"/>
              <a:gd name="connsiteX4" fmla="*/ 0 w 12214860"/>
              <a:gd name="connsiteY4" fmla="*/ 5928360 h 6766560"/>
              <a:gd name="connsiteX0" fmla="*/ 30480 w 12199620"/>
              <a:gd name="connsiteY0" fmla="*/ 5867400 h 6766560"/>
              <a:gd name="connsiteX1" fmla="*/ 12199620 w 12199620"/>
              <a:gd name="connsiteY1" fmla="*/ 0 h 6766560"/>
              <a:gd name="connsiteX2" fmla="*/ 12184380 w 12199620"/>
              <a:gd name="connsiteY2" fmla="*/ 5387340 h 6766560"/>
              <a:gd name="connsiteX3" fmla="*/ 0 w 12199620"/>
              <a:gd name="connsiteY3" fmla="*/ 6766560 h 6766560"/>
              <a:gd name="connsiteX4" fmla="*/ 30480 w 12199620"/>
              <a:gd name="connsiteY4" fmla="*/ 5867400 h 6766560"/>
              <a:gd name="connsiteX0" fmla="*/ 30480 w 12321540"/>
              <a:gd name="connsiteY0" fmla="*/ 7421880 h 8321040"/>
              <a:gd name="connsiteX1" fmla="*/ 12321540 w 12321540"/>
              <a:gd name="connsiteY1" fmla="*/ 0 h 8321040"/>
              <a:gd name="connsiteX2" fmla="*/ 12184380 w 12321540"/>
              <a:gd name="connsiteY2" fmla="*/ 6941820 h 8321040"/>
              <a:gd name="connsiteX3" fmla="*/ 0 w 12321540"/>
              <a:gd name="connsiteY3" fmla="*/ 8321040 h 8321040"/>
              <a:gd name="connsiteX4" fmla="*/ 30480 w 12321540"/>
              <a:gd name="connsiteY4" fmla="*/ 7421880 h 8321040"/>
              <a:gd name="connsiteX0" fmla="*/ 30480 w 12321540"/>
              <a:gd name="connsiteY0" fmla="*/ 7422977 h 8322137"/>
              <a:gd name="connsiteX1" fmla="*/ 12321540 w 12321540"/>
              <a:gd name="connsiteY1" fmla="*/ 1097 h 8322137"/>
              <a:gd name="connsiteX2" fmla="*/ 12184380 w 12321540"/>
              <a:gd name="connsiteY2" fmla="*/ 6942917 h 8322137"/>
              <a:gd name="connsiteX3" fmla="*/ 0 w 12321540"/>
              <a:gd name="connsiteY3" fmla="*/ 8322137 h 8322137"/>
              <a:gd name="connsiteX4" fmla="*/ 30480 w 12321540"/>
              <a:gd name="connsiteY4" fmla="*/ 7422977 h 8322137"/>
              <a:gd name="connsiteX0" fmla="*/ 30480 w 12321540"/>
              <a:gd name="connsiteY0" fmla="*/ 7851745 h 8750905"/>
              <a:gd name="connsiteX1" fmla="*/ 12321540 w 12321540"/>
              <a:gd name="connsiteY1" fmla="*/ 429865 h 8750905"/>
              <a:gd name="connsiteX2" fmla="*/ 12184380 w 12321540"/>
              <a:gd name="connsiteY2" fmla="*/ 7371685 h 8750905"/>
              <a:gd name="connsiteX3" fmla="*/ 0 w 12321540"/>
              <a:gd name="connsiteY3" fmla="*/ 8750905 h 8750905"/>
              <a:gd name="connsiteX4" fmla="*/ 30480 w 12321540"/>
              <a:gd name="connsiteY4" fmla="*/ 7851745 h 8750905"/>
              <a:gd name="connsiteX0" fmla="*/ 769932 w 13060992"/>
              <a:gd name="connsiteY0" fmla="*/ 8283968 h 9183128"/>
              <a:gd name="connsiteX1" fmla="*/ 13060992 w 13060992"/>
              <a:gd name="connsiteY1" fmla="*/ 862088 h 9183128"/>
              <a:gd name="connsiteX2" fmla="*/ 12923832 w 13060992"/>
              <a:gd name="connsiteY2" fmla="*/ 7803908 h 9183128"/>
              <a:gd name="connsiteX3" fmla="*/ 739452 w 13060992"/>
              <a:gd name="connsiteY3" fmla="*/ 9183128 h 9183128"/>
              <a:gd name="connsiteX4" fmla="*/ 769932 w 13060992"/>
              <a:gd name="connsiteY4" fmla="*/ 8283968 h 9183128"/>
              <a:gd name="connsiteX0" fmla="*/ 757982 w 13262402"/>
              <a:gd name="connsiteY0" fmla="*/ 8241299 h 9191259"/>
              <a:gd name="connsiteX1" fmla="*/ 13262402 w 13262402"/>
              <a:gd name="connsiteY1" fmla="*/ 870219 h 9191259"/>
              <a:gd name="connsiteX2" fmla="*/ 13125242 w 13262402"/>
              <a:gd name="connsiteY2" fmla="*/ 7812039 h 9191259"/>
              <a:gd name="connsiteX3" fmla="*/ 940862 w 13262402"/>
              <a:gd name="connsiteY3" fmla="*/ 9191259 h 9191259"/>
              <a:gd name="connsiteX4" fmla="*/ 757982 w 13262402"/>
              <a:gd name="connsiteY4" fmla="*/ 8241299 h 919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62402" h="9191259">
                <a:moveTo>
                  <a:pt x="757982" y="8241299"/>
                </a:moveTo>
                <a:cubicBezTo>
                  <a:pt x="-2917398" y="616219"/>
                  <a:pt x="7671862" y="-1380221"/>
                  <a:pt x="13262402" y="870219"/>
                </a:cubicBezTo>
                <a:lnTo>
                  <a:pt x="13125242" y="7812039"/>
                </a:lnTo>
                <a:lnTo>
                  <a:pt x="940862" y="9191259"/>
                </a:lnTo>
                <a:lnTo>
                  <a:pt x="757982" y="8241299"/>
                </a:lnTo>
                <a:close/>
              </a:path>
            </a:pathLst>
          </a:cu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 Hello 2">
            <a:extLst>
              <a:ext uri="{FF2B5EF4-FFF2-40B4-BE49-F238E27FC236}">
                <a16:creationId xmlns:a16="http://schemas.microsoft.com/office/drawing/2014/main" id="{842FEB5C-0CAC-413C-9802-FD7CA76B8762}"/>
              </a:ext>
            </a:extLst>
          </p:cNvPr>
          <p:cNvSpPr/>
          <p:nvPr/>
        </p:nvSpPr>
        <p:spPr>
          <a:xfrm>
            <a:off x="1653540" y="1005840"/>
            <a:ext cx="8884920" cy="4846320"/>
          </a:xfrm>
          <a:prstGeom prst="rect">
            <a:avLst/>
          </a:prstGeom>
          <a:solidFill>
            <a:srgbClr val="AA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22740B50-14DE-48B3-BC4F-3D8229D2ED4D}"/>
              </a:ext>
            </a:extLst>
          </p:cNvPr>
          <p:cNvSpPr/>
          <p:nvPr/>
        </p:nvSpPr>
        <p:spPr>
          <a:xfrm>
            <a:off x="1949360" y="0"/>
            <a:ext cx="10242640" cy="6961598"/>
          </a:xfrm>
          <a:custGeom>
            <a:avLst/>
            <a:gdLst>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89452 w 8945217"/>
              <a:gd name="connsiteY16" fmla="*/ 3458817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109330 w 8945217"/>
              <a:gd name="connsiteY16" fmla="*/ 3319669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25339 w 8925339"/>
              <a:gd name="connsiteY0" fmla="*/ 3130826 h 6152321"/>
              <a:gd name="connsiteX1" fmla="*/ 6659217 w 8925339"/>
              <a:gd name="connsiteY1" fmla="*/ 1868556 h 6152321"/>
              <a:gd name="connsiteX2" fmla="*/ 5506278 w 8925339"/>
              <a:gd name="connsiteY2" fmla="*/ 1282147 h 6152321"/>
              <a:gd name="connsiteX3" fmla="*/ 5068957 w 8925339"/>
              <a:gd name="connsiteY3" fmla="*/ 1103243 h 6152321"/>
              <a:gd name="connsiteX4" fmla="*/ 4462670 w 8925339"/>
              <a:gd name="connsiteY4" fmla="*/ 715617 h 6152321"/>
              <a:gd name="connsiteX5" fmla="*/ 3876261 w 8925339"/>
              <a:gd name="connsiteY5" fmla="*/ 318052 h 6152321"/>
              <a:gd name="connsiteX6" fmla="*/ 3508513 w 8925339"/>
              <a:gd name="connsiteY6" fmla="*/ 0 h 6152321"/>
              <a:gd name="connsiteX7" fmla="*/ 1331844 w 8925339"/>
              <a:gd name="connsiteY7" fmla="*/ 0 h 6152321"/>
              <a:gd name="connsiteX8" fmla="*/ 1470991 w 8925339"/>
              <a:gd name="connsiteY8" fmla="*/ 516834 h 6152321"/>
              <a:gd name="connsiteX9" fmla="*/ 1719470 w 8925339"/>
              <a:gd name="connsiteY9" fmla="*/ 944217 h 6152321"/>
              <a:gd name="connsiteX10" fmla="*/ 1828800 w 8925339"/>
              <a:gd name="connsiteY10" fmla="*/ 1053547 h 6152321"/>
              <a:gd name="connsiteX11" fmla="*/ 566530 w 8925339"/>
              <a:gd name="connsiteY11" fmla="*/ 1411356 h 6152321"/>
              <a:gd name="connsiteX12" fmla="*/ 536713 w 8925339"/>
              <a:gd name="connsiteY12" fmla="*/ 1461052 h 6152321"/>
              <a:gd name="connsiteX13" fmla="*/ 824948 w 8925339"/>
              <a:gd name="connsiteY13" fmla="*/ 2435087 h 6152321"/>
              <a:gd name="connsiteX14" fmla="*/ 596348 w 8925339"/>
              <a:gd name="connsiteY14" fmla="*/ 2544417 h 6152321"/>
              <a:gd name="connsiteX15" fmla="*/ 268357 w 8925339"/>
              <a:gd name="connsiteY15" fmla="*/ 2932043 h 6152321"/>
              <a:gd name="connsiteX16" fmla="*/ 89452 w 8925339"/>
              <a:gd name="connsiteY16" fmla="*/ 3319669 h 6152321"/>
              <a:gd name="connsiteX17" fmla="*/ 0 w 8925339"/>
              <a:gd name="connsiteY17" fmla="*/ 3737113 h 6152321"/>
              <a:gd name="connsiteX18" fmla="*/ 0 w 8925339"/>
              <a:gd name="connsiteY18" fmla="*/ 3637721 h 6152321"/>
              <a:gd name="connsiteX19" fmla="*/ 49696 w 8925339"/>
              <a:gd name="connsiteY19" fmla="*/ 4253947 h 6152321"/>
              <a:gd name="connsiteX20" fmla="*/ 188844 w 8925339"/>
              <a:gd name="connsiteY20" fmla="*/ 4532243 h 6152321"/>
              <a:gd name="connsiteX21" fmla="*/ 19878 w 8925339"/>
              <a:gd name="connsiteY21" fmla="*/ 4780721 h 6152321"/>
              <a:gd name="connsiteX22" fmla="*/ 9939 w 8925339"/>
              <a:gd name="connsiteY22" fmla="*/ 5317434 h 6152321"/>
              <a:gd name="connsiteX23" fmla="*/ 39757 w 8925339"/>
              <a:gd name="connsiteY23" fmla="*/ 5744817 h 6152321"/>
              <a:gd name="connsiteX24" fmla="*/ 119270 w 8925339"/>
              <a:gd name="connsiteY24" fmla="*/ 6013173 h 6152321"/>
              <a:gd name="connsiteX25" fmla="*/ 228600 w 8925339"/>
              <a:gd name="connsiteY25" fmla="*/ 6152321 h 6152321"/>
              <a:gd name="connsiteX26" fmla="*/ 8925339 w 8925339"/>
              <a:gd name="connsiteY26" fmla="*/ 6122504 h 6152321"/>
              <a:gd name="connsiteX27" fmla="*/ 8925339 w 8925339"/>
              <a:gd name="connsiteY27" fmla="*/ 3130826 h 6152321"/>
              <a:gd name="connsiteX0" fmla="*/ 8925550 w 8925550"/>
              <a:gd name="connsiteY0" fmla="*/ 3130826 h 6152321"/>
              <a:gd name="connsiteX1" fmla="*/ 6659428 w 8925550"/>
              <a:gd name="connsiteY1" fmla="*/ 1868556 h 6152321"/>
              <a:gd name="connsiteX2" fmla="*/ 5506489 w 8925550"/>
              <a:gd name="connsiteY2" fmla="*/ 1282147 h 6152321"/>
              <a:gd name="connsiteX3" fmla="*/ 5069168 w 8925550"/>
              <a:gd name="connsiteY3" fmla="*/ 1103243 h 6152321"/>
              <a:gd name="connsiteX4" fmla="*/ 4462881 w 8925550"/>
              <a:gd name="connsiteY4" fmla="*/ 715617 h 6152321"/>
              <a:gd name="connsiteX5" fmla="*/ 3876472 w 8925550"/>
              <a:gd name="connsiteY5" fmla="*/ 318052 h 6152321"/>
              <a:gd name="connsiteX6" fmla="*/ 3508724 w 8925550"/>
              <a:gd name="connsiteY6" fmla="*/ 0 h 6152321"/>
              <a:gd name="connsiteX7" fmla="*/ 1332055 w 8925550"/>
              <a:gd name="connsiteY7" fmla="*/ 0 h 6152321"/>
              <a:gd name="connsiteX8" fmla="*/ 1471202 w 8925550"/>
              <a:gd name="connsiteY8" fmla="*/ 516834 h 6152321"/>
              <a:gd name="connsiteX9" fmla="*/ 1719681 w 8925550"/>
              <a:gd name="connsiteY9" fmla="*/ 944217 h 6152321"/>
              <a:gd name="connsiteX10" fmla="*/ 1829011 w 8925550"/>
              <a:gd name="connsiteY10" fmla="*/ 1053547 h 6152321"/>
              <a:gd name="connsiteX11" fmla="*/ 566741 w 8925550"/>
              <a:gd name="connsiteY11" fmla="*/ 1411356 h 6152321"/>
              <a:gd name="connsiteX12" fmla="*/ 536924 w 8925550"/>
              <a:gd name="connsiteY12" fmla="*/ 1461052 h 6152321"/>
              <a:gd name="connsiteX13" fmla="*/ 825159 w 8925550"/>
              <a:gd name="connsiteY13" fmla="*/ 2435087 h 6152321"/>
              <a:gd name="connsiteX14" fmla="*/ 596559 w 8925550"/>
              <a:gd name="connsiteY14" fmla="*/ 2544417 h 6152321"/>
              <a:gd name="connsiteX15" fmla="*/ 268568 w 8925550"/>
              <a:gd name="connsiteY15" fmla="*/ 2932043 h 6152321"/>
              <a:gd name="connsiteX16" fmla="*/ 89663 w 8925550"/>
              <a:gd name="connsiteY16" fmla="*/ 3319669 h 6152321"/>
              <a:gd name="connsiteX17" fmla="*/ 211 w 8925550"/>
              <a:gd name="connsiteY17" fmla="*/ 3737113 h 6152321"/>
              <a:gd name="connsiteX18" fmla="*/ 211 w 8925550"/>
              <a:gd name="connsiteY18" fmla="*/ 3637721 h 6152321"/>
              <a:gd name="connsiteX19" fmla="*/ 49907 w 8925550"/>
              <a:gd name="connsiteY19" fmla="*/ 4253947 h 6152321"/>
              <a:gd name="connsiteX20" fmla="*/ 189055 w 8925550"/>
              <a:gd name="connsiteY20" fmla="*/ 4532243 h 6152321"/>
              <a:gd name="connsiteX21" fmla="*/ 20089 w 8925550"/>
              <a:gd name="connsiteY21" fmla="*/ 4780721 h 6152321"/>
              <a:gd name="connsiteX22" fmla="*/ 10150 w 8925550"/>
              <a:gd name="connsiteY22" fmla="*/ 5317434 h 6152321"/>
              <a:gd name="connsiteX23" fmla="*/ 39968 w 8925550"/>
              <a:gd name="connsiteY23" fmla="*/ 5744817 h 6152321"/>
              <a:gd name="connsiteX24" fmla="*/ 119481 w 8925550"/>
              <a:gd name="connsiteY24" fmla="*/ 6013173 h 6152321"/>
              <a:gd name="connsiteX25" fmla="*/ 228811 w 8925550"/>
              <a:gd name="connsiteY25" fmla="*/ 6152321 h 6152321"/>
              <a:gd name="connsiteX26" fmla="*/ 8925550 w 8925550"/>
              <a:gd name="connsiteY26" fmla="*/ 6122504 h 6152321"/>
              <a:gd name="connsiteX27" fmla="*/ 8925550 w 8925550"/>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57150 w 8982489"/>
              <a:gd name="connsiteY18" fmla="*/ 3637721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47625 w 8982489"/>
              <a:gd name="connsiteY18" fmla="*/ 3822506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45164 w 8945164"/>
              <a:gd name="connsiteY0" fmla="*/ 3130826 h 6152321"/>
              <a:gd name="connsiteX1" fmla="*/ 6679042 w 8945164"/>
              <a:gd name="connsiteY1" fmla="*/ 1868556 h 6152321"/>
              <a:gd name="connsiteX2" fmla="*/ 5526103 w 8945164"/>
              <a:gd name="connsiteY2" fmla="*/ 1282147 h 6152321"/>
              <a:gd name="connsiteX3" fmla="*/ 5088782 w 8945164"/>
              <a:gd name="connsiteY3" fmla="*/ 1103243 h 6152321"/>
              <a:gd name="connsiteX4" fmla="*/ 4482495 w 8945164"/>
              <a:gd name="connsiteY4" fmla="*/ 715617 h 6152321"/>
              <a:gd name="connsiteX5" fmla="*/ 3896086 w 8945164"/>
              <a:gd name="connsiteY5" fmla="*/ 318052 h 6152321"/>
              <a:gd name="connsiteX6" fmla="*/ 3528338 w 8945164"/>
              <a:gd name="connsiteY6" fmla="*/ 0 h 6152321"/>
              <a:gd name="connsiteX7" fmla="*/ 1351669 w 8945164"/>
              <a:gd name="connsiteY7" fmla="*/ 0 h 6152321"/>
              <a:gd name="connsiteX8" fmla="*/ 1490816 w 8945164"/>
              <a:gd name="connsiteY8" fmla="*/ 516834 h 6152321"/>
              <a:gd name="connsiteX9" fmla="*/ 1739295 w 8945164"/>
              <a:gd name="connsiteY9" fmla="*/ 944217 h 6152321"/>
              <a:gd name="connsiteX10" fmla="*/ 1848625 w 8945164"/>
              <a:gd name="connsiteY10" fmla="*/ 1053547 h 6152321"/>
              <a:gd name="connsiteX11" fmla="*/ 586355 w 8945164"/>
              <a:gd name="connsiteY11" fmla="*/ 1411356 h 6152321"/>
              <a:gd name="connsiteX12" fmla="*/ 556538 w 8945164"/>
              <a:gd name="connsiteY12" fmla="*/ 1461052 h 6152321"/>
              <a:gd name="connsiteX13" fmla="*/ 832073 w 8945164"/>
              <a:gd name="connsiteY13" fmla="*/ 2402067 h 6152321"/>
              <a:gd name="connsiteX14" fmla="*/ 616173 w 8945164"/>
              <a:gd name="connsiteY14" fmla="*/ 2544417 h 6152321"/>
              <a:gd name="connsiteX15" fmla="*/ 313582 w 8945164"/>
              <a:gd name="connsiteY15" fmla="*/ 2944743 h 6152321"/>
              <a:gd name="connsiteX16" fmla="*/ 149282 w 8945164"/>
              <a:gd name="connsiteY16" fmla="*/ 3317764 h 6152321"/>
              <a:gd name="connsiteX17" fmla="*/ 51575 w 8945164"/>
              <a:gd name="connsiteY17" fmla="*/ 3584713 h 6152321"/>
              <a:gd name="connsiteX18" fmla="*/ 140 w 8945164"/>
              <a:gd name="connsiteY18" fmla="*/ 3825046 h 6152321"/>
              <a:gd name="connsiteX19" fmla="*/ 69521 w 8945164"/>
              <a:gd name="connsiteY19" fmla="*/ 4253947 h 6152321"/>
              <a:gd name="connsiteX20" fmla="*/ 208669 w 8945164"/>
              <a:gd name="connsiteY20" fmla="*/ 4532243 h 6152321"/>
              <a:gd name="connsiteX21" fmla="*/ 39703 w 8945164"/>
              <a:gd name="connsiteY21" fmla="*/ 4780721 h 6152321"/>
              <a:gd name="connsiteX22" fmla="*/ 29764 w 8945164"/>
              <a:gd name="connsiteY22" fmla="*/ 5317434 h 6152321"/>
              <a:gd name="connsiteX23" fmla="*/ 59582 w 8945164"/>
              <a:gd name="connsiteY23" fmla="*/ 5744817 h 6152321"/>
              <a:gd name="connsiteX24" fmla="*/ 139095 w 8945164"/>
              <a:gd name="connsiteY24" fmla="*/ 6013173 h 6152321"/>
              <a:gd name="connsiteX25" fmla="*/ 248425 w 8945164"/>
              <a:gd name="connsiteY25" fmla="*/ 6152321 h 6152321"/>
              <a:gd name="connsiteX26" fmla="*/ 8945164 w 8945164"/>
              <a:gd name="connsiteY26" fmla="*/ 6122504 h 6152321"/>
              <a:gd name="connsiteX27" fmla="*/ 8945164 w 8945164"/>
              <a:gd name="connsiteY27" fmla="*/ 3130826 h 6152321"/>
              <a:gd name="connsiteX0" fmla="*/ 8945144 w 8945144"/>
              <a:gd name="connsiteY0" fmla="*/ 3130826 h 6152321"/>
              <a:gd name="connsiteX1" fmla="*/ 6679022 w 8945144"/>
              <a:gd name="connsiteY1" fmla="*/ 1868556 h 6152321"/>
              <a:gd name="connsiteX2" fmla="*/ 5526083 w 8945144"/>
              <a:gd name="connsiteY2" fmla="*/ 1282147 h 6152321"/>
              <a:gd name="connsiteX3" fmla="*/ 5088762 w 8945144"/>
              <a:gd name="connsiteY3" fmla="*/ 1103243 h 6152321"/>
              <a:gd name="connsiteX4" fmla="*/ 4482475 w 8945144"/>
              <a:gd name="connsiteY4" fmla="*/ 715617 h 6152321"/>
              <a:gd name="connsiteX5" fmla="*/ 3896066 w 8945144"/>
              <a:gd name="connsiteY5" fmla="*/ 318052 h 6152321"/>
              <a:gd name="connsiteX6" fmla="*/ 3528318 w 8945144"/>
              <a:gd name="connsiteY6" fmla="*/ 0 h 6152321"/>
              <a:gd name="connsiteX7" fmla="*/ 1351649 w 8945144"/>
              <a:gd name="connsiteY7" fmla="*/ 0 h 6152321"/>
              <a:gd name="connsiteX8" fmla="*/ 1490796 w 8945144"/>
              <a:gd name="connsiteY8" fmla="*/ 516834 h 6152321"/>
              <a:gd name="connsiteX9" fmla="*/ 1739275 w 8945144"/>
              <a:gd name="connsiteY9" fmla="*/ 944217 h 6152321"/>
              <a:gd name="connsiteX10" fmla="*/ 1848605 w 8945144"/>
              <a:gd name="connsiteY10" fmla="*/ 1053547 h 6152321"/>
              <a:gd name="connsiteX11" fmla="*/ 586335 w 8945144"/>
              <a:gd name="connsiteY11" fmla="*/ 1411356 h 6152321"/>
              <a:gd name="connsiteX12" fmla="*/ 556518 w 8945144"/>
              <a:gd name="connsiteY12" fmla="*/ 1461052 h 6152321"/>
              <a:gd name="connsiteX13" fmla="*/ 832053 w 8945144"/>
              <a:gd name="connsiteY13" fmla="*/ 2402067 h 6152321"/>
              <a:gd name="connsiteX14" fmla="*/ 616153 w 8945144"/>
              <a:gd name="connsiteY14" fmla="*/ 2544417 h 6152321"/>
              <a:gd name="connsiteX15" fmla="*/ 313562 w 8945144"/>
              <a:gd name="connsiteY15" fmla="*/ 2944743 h 6152321"/>
              <a:gd name="connsiteX16" fmla="*/ 149262 w 8945144"/>
              <a:gd name="connsiteY16" fmla="*/ 3317764 h 6152321"/>
              <a:gd name="connsiteX17" fmla="*/ 51555 w 8945144"/>
              <a:gd name="connsiteY17" fmla="*/ 3584713 h 6152321"/>
              <a:gd name="connsiteX18" fmla="*/ 120 w 8945144"/>
              <a:gd name="connsiteY18" fmla="*/ 3825046 h 6152321"/>
              <a:gd name="connsiteX19" fmla="*/ 79661 w 8945144"/>
              <a:gd name="connsiteY19" fmla="*/ 4246327 h 6152321"/>
              <a:gd name="connsiteX20" fmla="*/ 208649 w 8945144"/>
              <a:gd name="connsiteY20" fmla="*/ 4532243 h 6152321"/>
              <a:gd name="connsiteX21" fmla="*/ 39683 w 8945144"/>
              <a:gd name="connsiteY21" fmla="*/ 4780721 h 6152321"/>
              <a:gd name="connsiteX22" fmla="*/ 29744 w 8945144"/>
              <a:gd name="connsiteY22" fmla="*/ 5317434 h 6152321"/>
              <a:gd name="connsiteX23" fmla="*/ 59562 w 8945144"/>
              <a:gd name="connsiteY23" fmla="*/ 5744817 h 6152321"/>
              <a:gd name="connsiteX24" fmla="*/ 139075 w 8945144"/>
              <a:gd name="connsiteY24" fmla="*/ 6013173 h 6152321"/>
              <a:gd name="connsiteX25" fmla="*/ 248405 w 8945144"/>
              <a:gd name="connsiteY25" fmla="*/ 6152321 h 6152321"/>
              <a:gd name="connsiteX26" fmla="*/ 8945144 w 8945144"/>
              <a:gd name="connsiteY26" fmla="*/ 6122504 h 6152321"/>
              <a:gd name="connsiteX27" fmla="*/ 8945144 w 8945144"/>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945250" h="6152321">
                <a:moveTo>
                  <a:pt x="8945250" y="3130826"/>
                </a:moveTo>
                <a:lnTo>
                  <a:pt x="6679128" y="1868556"/>
                </a:lnTo>
                <a:lnTo>
                  <a:pt x="5526189" y="1282147"/>
                </a:lnTo>
                <a:lnTo>
                  <a:pt x="5088868" y="1103243"/>
                </a:lnTo>
                <a:lnTo>
                  <a:pt x="4482581" y="715617"/>
                </a:lnTo>
                <a:lnTo>
                  <a:pt x="3896172" y="318052"/>
                </a:lnTo>
                <a:lnTo>
                  <a:pt x="3528424" y="0"/>
                </a:lnTo>
                <a:lnTo>
                  <a:pt x="1351755" y="0"/>
                </a:lnTo>
                <a:lnTo>
                  <a:pt x="1490902" y="516834"/>
                </a:lnTo>
                <a:lnTo>
                  <a:pt x="1739381" y="944217"/>
                </a:lnTo>
                <a:lnTo>
                  <a:pt x="1848711" y="1053547"/>
                </a:lnTo>
                <a:lnTo>
                  <a:pt x="586441" y="1411356"/>
                </a:lnTo>
                <a:lnTo>
                  <a:pt x="556624" y="1461052"/>
                </a:lnTo>
                <a:lnTo>
                  <a:pt x="832159" y="2402067"/>
                </a:lnTo>
                <a:lnTo>
                  <a:pt x="616259" y="2544417"/>
                </a:lnTo>
                <a:cubicBezTo>
                  <a:pt x="515395" y="2677859"/>
                  <a:pt x="399292" y="2796061"/>
                  <a:pt x="313668" y="2944743"/>
                </a:cubicBezTo>
                <a:lnTo>
                  <a:pt x="149368" y="3317764"/>
                </a:lnTo>
                <a:cubicBezTo>
                  <a:pt x="127171" y="3407382"/>
                  <a:pt x="92908" y="3467155"/>
                  <a:pt x="51661" y="3584713"/>
                </a:cubicBezTo>
                <a:cubicBezTo>
                  <a:pt x="19911" y="3666517"/>
                  <a:pt x="7211" y="3745782"/>
                  <a:pt x="226" y="3825046"/>
                </a:cubicBezTo>
                <a:cubicBezTo>
                  <a:pt x="-3087" y="4010577"/>
                  <a:pt x="30182" y="4010438"/>
                  <a:pt x="79767" y="4246327"/>
                </a:cubicBezTo>
                <a:lnTo>
                  <a:pt x="208755" y="4532243"/>
                </a:lnTo>
                <a:cubicBezTo>
                  <a:pt x="152433" y="4615069"/>
                  <a:pt x="103731" y="4662335"/>
                  <a:pt x="57569" y="4793421"/>
                </a:cubicBezTo>
                <a:cubicBezTo>
                  <a:pt x="22929" y="4970632"/>
                  <a:pt x="39090" y="5142763"/>
                  <a:pt x="29850" y="5317434"/>
                </a:cubicBezTo>
                <a:cubicBezTo>
                  <a:pt x="39789" y="5459895"/>
                  <a:pt x="26869" y="5584576"/>
                  <a:pt x="59668" y="5744817"/>
                </a:cubicBezTo>
                <a:cubicBezTo>
                  <a:pt x="70932" y="5844429"/>
                  <a:pt x="92357" y="5905941"/>
                  <a:pt x="139181" y="6013173"/>
                </a:cubicBezTo>
                <a:cubicBezTo>
                  <a:pt x="173084" y="6067176"/>
                  <a:pt x="212068" y="6105938"/>
                  <a:pt x="248511" y="6152321"/>
                </a:cubicBezTo>
                <a:lnTo>
                  <a:pt x="8945250" y="6122504"/>
                </a:lnTo>
                <a:lnTo>
                  <a:pt x="8945250" y="3130826"/>
                </a:ln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Rounded Corners 17">
            <a:extLst>
              <a:ext uri="{FF2B5EF4-FFF2-40B4-BE49-F238E27FC236}">
                <a16:creationId xmlns:a16="http://schemas.microsoft.com/office/drawing/2014/main" id="{CC6EA32E-06A2-4190-816A-E81E139FD604}"/>
              </a:ext>
            </a:extLst>
          </p:cNvPr>
          <p:cNvSpPr/>
          <p:nvPr/>
        </p:nvSpPr>
        <p:spPr>
          <a:xfrm rot="21057878">
            <a:off x="3567587" y="3649558"/>
            <a:ext cx="4163707" cy="3848522"/>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14131E"/>
                </a:solidFill>
                <a:latin typeface="Arial" panose="020B0604020202020204" pitchFamily="34" charset="0"/>
                <a:cs typeface="Arial" panose="020B0604020202020204" pitchFamily="34" charset="0"/>
              </a:rPr>
              <a:t>HỌC PHẦN: LẬP TRÌNH HƯỚNG ĐỐI TƯỢNG</a:t>
            </a:r>
            <a:endParaRPr lang="vi-VN" sz="4000" b="1">
              <a:solidFill>
                <a:srgbClr val="14131E"/>
              </a:solidFill>
              <a:latin typeface="Arial" panose="020B0604020202020204" pitchFamily="34" charset="0"/>
              <a:cs typeface="Arial" panose="020B0604020202020204" pitchFamily="34" charset="0"/>
            </a:endParaRPr>
          </a:p>
          <a:p>
            <a:pPr algn="ctr"/>
            <a:endParaRPr lang="vi-VN" sz="4000" b="1">
              <a:solidFill>
                <a:srgbClr val="14131E"/>
              </a:solidFill>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9833B9D6-0D90-4507-9B3A-B20ACA8B34B0}"/>
              </a:ext>
            </a:extLst>
          </p:cNvPr>
          <p:cNvSpPr/>
          <p:nvPr/>
        </p:nvSpPr>
        <p:spPr>
          <a:xfrm rot="19697322">
            <a:off x="2403190" y="699561"/>
            <a:ext cx="3654001" cy="2528114"/>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rgbClr val="14131E"/>
                </a:solidFill>
                <a:latin typeface="Arial" panose="020B0604020202020204" pitchFamily="34" charset="0"/>
                <a:cs typeface="Arial" panose="020B0604020202020204" pitchFamily="34" charset="0"/>
              </a:rPr>
              <a:t>NHÓM</a:t>
            </a:r>
          </a:p>
          <a:p>
            <a:pPr algn="ctr"/>
            <a:r>
              <a:rPr lang="en-US" sz="4800" b="1">
                <a:solidFill>
                  <a:srgbClr val="14131E"/>
                </a:solidFill>
                <a:latin typeface="Arial" panose="020B0604020202020204" pitchFamily="34" charset="0"/>
                <a:cs typeface="Arial" panose="020B0604020202020204" pitchFamily="34" charset="0"/>
              </a:rPr>
              <a:t>4</a:t>
            </a:r>
            <a:endParaRPr lang="vi-VN" sz="4800" b="1">
              <a:solidFill>
                <a:srgbClr val="14131E"/>
              </a:solidFill>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072F4AE7-1A89-4852-BDC5-E9249512C562}"/>
              </a:ext>
            </a:extLst>
          </p:cNvPr>
          <p:cNvSpPr/>
          <p:nvPr/>
        </p:nvSpPr>
        <p:spPr>
          <a:xfrm>
            <a:off x="2246117" y="3644873"/>
            <a:ext cx="2629520" cy="3316725"/>
          </a:xfrm>
          <a:custGeom>
            <a:avLst/>
            <a:gdLst>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6450" h="2931160">
                <a:moveTo>
                  <a:pt x="914400" y="436880"/>
                </a:moveTo>
                <a:cubicBezTo>
                  <a:pt x="1009227" y="471593"/>
                  <a:pt x="1053253" y="552027"/>
                  <a:pt x="1122680" y="609600"/>
                </a:cubicBezTo>
                <a:cubicBezTo>
                  <a:pt x="1224280" y="739140"/>
                  <a:pt x="1254760" y="883920"/>
                  <a:pt x="1320800" y="1021080"/>
                </a:cubicBezTo>
                <a:cubicBezTo>
                  <a:pt x="1357207" y="1112520"/>
                  <a:pt x="1373293" y="1178560"/>
                  <a:pt x="1361440" y="1295400"/>
                </a:cubicBezTo>
                <a:lnTo>
                  <a:pt x="1346200" y="1432560"/>
                </a:lnTo>
                <a:lnTo>
                  <a:pt x="1285240" y="1539240"/>
                </a:lnTo>
                <a:lnTo>
                  <a:pt x="1661160" y="1635760"/>
                </a:lnTo>
                <a:cubicBezTo>
                  <a:pt x="1754293" y="1672167"/>
                  <a:pt x="1816947" y="1706668"/>
                  <a:pt x="1894840" y="1767840"/>
                </a:cubicBezTo>
                <a:cubicBezTo>
                  <a:pt x="1988820" y="1879812"/>
                  <a:pt x="2067560" y="1987973"/>
                  <a:pt x="2153920" y="2098040"/>
                </a:cubicBezTo>
                <a:cubicBezTo>
                  <a:pt x="2208530" y="2220383"/>
                  <a:pt x="2234565" y="2323677"/>
                  <a:pt x="2260600" y="2453640"/>
                </a:cubicBezTo>
                <a:cubicBezTo>
                  <a:pt x="2272453" y="2548467"/>
                  <a:pt x="2299547" y="2633768"/>
                  <a:pt x="2296160" y="2738120"/>
                </a:cubicBezTo>
                <a:cubicBezTo>
                  <a:pt x="2293408" y="2795693"/>
                  <a:pt x="2279227" y="2853267"/>
                  <a:pt x="2270760" y="2910840"/>
                </a:cubicBezTo>
                <a:lnTo>
                  <a:pt x="238760" y="2931160"/>
                </a:lnTo>
                <a:lnTo>
                  <a:pt x="0" y="386080"/>
                </a:lnTo>
                <a:lnTo>
                  <a:pt x="233680" y="0"/>
                </a:lnTo>
                <a:cubicBezTo>
                  <a:pt x="460587" y="145627"/>
                  <a:pt x="687493" y="273473"/>
                  <a:pt x="914400" y="436880"/>
                </a:cubicBez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A0FCDDC3-97E4-4B29-8A6D-63C23FB99846}"/>
              </a:ext>
            </a:extLst>
          </p:cNvPr>
          <p:cNvSpPr/>
          <p:nvPr/>
        </p:nvSpPr>
        <p:spPr>
          <a:xfrm>
            <a:off x="2508336" y="4546649"/>
            <a:ext cx="664104" cy="985422"/>
          </a:xfrm>
          <a:custGeom>
            <a:avLst/>
            <a:gdLst>
              <a:gd name="connsiteX0" fmla="*/ 45720 w 586740"/>
              <a:gd name="connsiteY0" fmla="*/ 441960 h 830580"/>
              <a:gd name="connsiteX1" fmla="*/ 0 w 586740"/>
              <a:gd name="connsiteY1" fmla="*/ 38100 h 830580"/>
              <a:gd name="connsiteX2" fmla="*/ 182880 w 586740"/>
              <a:gd name="connsiteY2" fmla="*/ 0 h 830580"/>
              <a:gd name="connsiteX3" fmla="*/ 312420 w 586740"/>
              <a:gd name="connsiteY3" fmla="*/ 53340 h 830580"/>
              <a:gd name="connsiteX4" fmla="*/ 472440 w 586740"/>
              <a:gd name="connsiteY4" fmla="*/ 396240 h 830580"/>
              <a:gd name="connsiteX5" fmla="*/ 586740 w 586740"/>
              <a:gd name="connsiteY5" fmla="*/ 746760 h 830580"/>
              <a:gd name="connsiteX6" fmla="*/ 586740 w 586740"/>
              <a:gd name="connsiteY6" fmla="*/ 830580 h 830580"/>
              <a:gd name="connsiteX7" fmla="*/ 45720 w 58674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1345 w 572365"/>
              <a:gd name="connsiteY0" fmla="*/ 441960 h 830580"/>
              <a:gd name="connsiteX1" fmla="*/ 27535 w 572365"/>
              <a:gd name="connsiteY1" fmla="*/ 4191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1960 h 830580"/>
              <a:gd name="connsiteX1" fmla="*/ 27535 w 572365"/>
              <a:gd name="connsiteY1" fmla="*/ 3429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9863 h 838483"/>
              <a:gd name="connsiteX1" fmla="*/ 27535 w 572365"/>
              <a:gd name="connsiteY1" fmla="*/ 42193 h 838483"/>
              <a:gd name="connsiteX2" fmla="*/ 168505 w 572365"/>
              <a:gd name="connsiteY2" fmla="*/ 7903 h 838483"/>
              <a:gd name="connsiteX3" fmla="*/ 298045 w 572365"/>
              <a:gd name="connsiteY3" fmla="*/ 61243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985" h="870868">
                <a:moveTo>
                  <a:pt x="31345" y="449863"/>
                </a:moveTo>
                <a:cubicBezTo>
                  <a:pt x="30075" y="316513"/>
                  <a:pt x="-35965" y="167923"/>
                  <a:pt x="27535" y="42193"/>
                </a:cubicBezTo>
                <a:cubicBezTo>
                  <a:pt x="76430" y="-4162"/>
                  <a:pt x="119610" y="-6702"/>
                  <a:pt x="168505" y="7903"/>
                </a:cubicBezTo>
                <a:cubicBezTo>
                  <a:pt x="207875" y="26318"/>
                  <a:pt x="251055" y="39018"/>
                  <a:pt x="286615" y="63148"/>
                </a:cubicBezTo>
                <a:lnTo>
                  <a:pt x="458065" y="404143"/>
                </a:lnTo>
                <a:lnTo>
                  <a:pt x="572365" y="754663"/>
                </a:lnTo>
                <a:lnTo>
                  <a:pt x="579985" y="870868"/>
                </a:lnTo>
                <a:cubicBezTo>
                  <a:pt x="370435" y="747678"/>
                  <a:pt x="197080" y="620678"/>
                  <a:pt x="31345" y="449863"/>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34F4F23A-6A9E-4F39-8C0B-4B4AD1CC7592}"/>
              </a:ext>
            </a:extLst>
          </p:cNvPr>
          <p:cNvSpPr/>
          <p:nvPr/>
        </p:nvSpPr>
        <p:spPr>
          <a:xfrm>
            <a:off x="3220430" y="5994675"/>
            <a:ext cx="1119004" cy="957924"/>
          </a:xfrm>
          <a:custGeom>
            <a:avLst/>
            <a:gdLst>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2273 w 979538"/>
              <a:gd name="connsiteY0" fmla="*/ 320787 h 846567"/>
              <a:gd name="connsiteX1" fmla="*/ 13703 w 979538"/>
              <a:gd name="connsiteY1" fmla="*/ 694167 h 846567"/>
              <a:gd name="connsiteX2" fmla="*/ 169913 w 979538"/>
              <a:gd name="connsiteY2" fmla="*/ 846567 h 846567"/>
              <a:gd name="connsiteX3" fmla="*/ 979538 w 979538"/>
              <a:gd name="connsiteY3" fmla="*/ 835137 h 846567"/>
              <a:gd name="connsiteX4" fmla="*/ 768083 w 979538"/>
              <a:gd name="connsiteY4" fmla="*/ 35037 h 846567"/>
              <a:gd name="connsiteX5" fmla="*/ 608063 w 979538"/>
              <a:gd name="connsiteY5" fmla="*/ 747 h 846567"/>
              <a:gd name="connsiteX6" fmla="*/ 276593 w 979538"/>
              <a:gd name="connsiteY6" fmla="*/ 103617 h 846567"/>
              <a:gd name="connsiteX7" fmla="*/ 2273 w 979538"/>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265" h="846567">
                <a:moveTo>
                  <a:pt x="0" y="320787"/>
                </a:moveTo>
                <a:cubicBezTo>
                  <a:pt x="3810" y="445247"/>
                  <a:pt x="0" y="548752"/>
                  <a:pt x="24765" y="692262"/>
                </a:cubicBezTo>
                <a:cubicBezTo>
                  <a:pt x="64770" y="762747"/>
                  <a:pt x="120015" y="795132"/>
                  <a:pt x="167640" y="846567"/>
                </a:cubicBezTo>
                <a:lnTo>
                  <a:pt x="977265" y="835137"/>
                </a:lnTo>
                <a:cubicBezTo>
                  <a:pt x="922655" y="568437"/>
                  <a:pt x="860425" y="297927"/>
                  <a:pt x="765810" y="35037"/>
                </a:cubicBezTo>
                <a:cubicBezTo>
                  <a:pt x="712470" y="23607"/>
                  <a:pt x="662940" y="-4968"/>
                  <a:pt x="605790" y="747"/>
                </a:cubicBezTo>
                <a:lnTo>
                  <a:pt x="274320" y="103617"/>
                </a:lnTo>
                <a:cubicBezTo>
                  <a:pt x="182880" y="176007"/>
                  <a:pt x="80010" y="225537"/>
                  <a:pt x="0" y="320787"/>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reeform: Shape 15">
            <a:extLst>
              <a:ext uri="{FF2B5EF4-FFF2-40B4-BE49-F238E27FC236}">
                <a16:creationId xmlns:a16="http://schemas.microsoft.com/office/drawing/2014/main" id="{DF1063A2-6E1D-400A-95C0-910D169F24AD}"/>
              </a:ext>
            </a:extLst>
          </p:cNvPr>
          <p:cNvSpPr/>
          <p:nvPr/>
        </p:nvSpPr>
        <p:spPr>
          <a:xfrm>
            <a:off x="3394715" y="-1128018"/>
            <a:ext cx="6739448" cy="7986018"/>
          </a:xfrm>
          <a:custGeom>
            <a:avLst/>
            <a:gdLst>
              <a:gd name="connsiteX0" fmla="*/ 99392 w 5416827"/>
              <a:gd name="connsiteY0" fmla="*/ 894522 h 5933661"/>
              <a:gd name="connsiteX1" fmla="*/ 665922 w 5416827"/>
              <a:gd name="connsiteY1" fmla="*/ 1441174 h 5933661"/>
              <a:gd name="connsiteX2" fmla="*/ 1580322 w 5416827"/>
              <a:gd name="connsiteY2" fmla="*/ 2047461 h 5933661"/>
              <a:gd name="connsiteX3" fmla="*/ 2236305 w 5416827"/>
              <a:gd name="connsiteY3" fmla="*/ 2524540 h 5933661"/>
              <a:gd name="connsiteX4" fmla="*/ 2574235 w 5416827"/>
              <a:gd name="connsiteY4" fmla="*/ 2832653 h 5933661"/>
              <a:gd name="connsiteX5" fmla="*/ 2981740 w 5416827"/>
              <a:gd name="connsiteY5" fmla="*/ 3468757 h 5933661"/>
              <a:gd name="connsiteX6" fmla="*/ 3200400 w 5416827"/>
              <a:gd name="connsiteY6" fmla="*/ 3955774 h 5933661"/>
              <a:gd name="connsiteX7" fmla="*/ 3379305 w 5416827"/>
              <a:gd name="connsiteY7" fmla="*/ 5059018 h 5933661"/>
              <a:gd name="connsiteX8" fmla="*/ 3518453 w 5416827"/>
              <a:gd name="connsiteY8" fmla="*/ 5933661 h 5933661"/>
              <a:gd name="connsiteX9" fmla="*/ 5416827 w 5416827"/>
              <a:gd name="connsiteY9" fmla="*/ 5883966 h 5933661"/>
              <a:gd name="connsiteX10" fmla="*/ 5357192 w 5416827"/>
              <a:gd name="connsiteY10" fmla="*/ 3110948 h 5933661"/>
              <a:gd name="connsiteX11" fmla="*/ 3120887 w 5416827"/>
              <a:gd name="connsiteY11" fmla="*/ 1182757 h 5933661"/>
              <a:gd name="connsiteX12" fmla="*/ 1570383 w 5416827"/>
              <a:gd name="connsiteY12" fmla="*/ 0 h 5933661"/>
              <a:gd name="connsiteX13" fmla="*/ 0 w 5416827"/>
              <a:gd name="connsiteY13" fmla="*/ 89453 h 5933661"/>
              <a:gd name="connsiteX14" fmla="*/ 99392 w 5416827"/>
              <a:gd name="connsiteY14" fmla="*/ 894522 h 5933661"/>
              <a:gd name="connsiteX0" fmla="*/ 99392 w 5416827"/>
              <a:gd name="connsiteY0" fmla="*/ 1417326 h 6456465"/>
              <a:gd name="connsiteX1" fmla="*/ 665922 w 5416827"/>
              <a:gd name="connsiteY1" fmla="*/ 1963978 h 6456465"/>
              <a:gd name="connsiteX2" fmla="*/ 1580322 w 5416827"/>
              <a:gd name="connsiteY2" fmla="*/ 2570265 h 6456465"/>
              <a:gd name="connsiteX3" fmla="*/ 2236305 w 5416827"/>
              <a:gd name="connsiteY3" fmla="*/ 3047344 h 6456465"/>
              <a:gd name="connsiteX4" fmla="*/ 2574235 w 5416827"/>
              <a:gd name="connsiteY4" fmla="*/ 3355457 h 6456465"/>
              <a:gd name="connsiteX5" fmla="*/ 2981740 w 5416827"/>
              <a:gd name="connsiteY5" fmla="*/ 3991561 h 6456465"/>
              <a:gd name="connsiteX6" fmla="*/ 3200400 w 5416827"/>
              <a:gd name="connsiteY6" fmla="*/ 4478578 h 6456465"/>
              <a:gd name="connsiteX7" fmla="*/ 3379305 w 5416827"/>
              <a:gd name="connsiteY7" fmla="*/ 5581822 h 6456465"/>
              <a:gd name="connsiteX8" fmla="*/ 3518453 w 5416827"/>
              <a:gd name="connsiteY8" fmla="*/ 6456465 h 6456465"/>
              <a:gd name="connsiteX9" fmla="*/ 5416827 w 5416827"/>
              <a:gd name="connsiteY9" fmla="*/ 6406770 h 6456465"/>
              <a:gd name="connsiteX10" fmla="*/ 5357192 w 5416827"/>
              <a:gd name="connsiteY10" fmla="*/ 3633752 h 6456465"/>
              <a:gd name="connsiteX11" fmla="*/ 3120887 w 5416827"/>
              <a:gd name="connsiteY11" fmla="*/ 1705561 h 6456465"/>
              <a:gd name="connsiteX12" fmla="*/ 1570383 w 5416827"/>
              <a:gd name="connsiteY12" fmla="*/ 522804 h 6456465"/>
              <a:gd name="connsiteX13" fmla="*/ 0 w 5416827"/>
              <a:gd name="connsiteY13" fmla="*/ 612257 h 6456465"/>
              <a:gd name="connsiteX14" fmla="*/ 99392 w 5416827"/>
              <a:gd name="connsiteY14" fmla="*/ 1417326 h 6456465"/>
              <a:gd name="connsiteX0" fmla="*/ 516332 w 5833767"/>
              <a:gd name="connsiteY0" fmla="*/ 1417326 h 6456465"/>
              <a:gd name="connsiteX1" fmla="*/ 1082862 w 5833767"/>
              <a:gd name="connsiteY1" fmla="*/ 1963978 h 6456465"/>
              <a:gd name="connsiteX2" fmla="*/ 1997262 w 5833767"/>
              <a:gd name="connsiteY2" fmla="*/ 2570265 h 6456465"/>
              <a:gd name="connsiteX3" fmla="*/ 2653245 w 5833767"/>
              <a:gd name="connsiteY3" fmla="*/ 3047344 h 6456465"/>
              <a:gd name="connsiteX4" fmla="*/ 2991175 w 5833767"/>
              <a:gd name="connsiteY4" fmla="*/ 3355457 h 6456465"/>
              <a:gd name="connsiteX5" fmla="*/ 3398680 w 5833767"/>
              <a:gd name="connsiteY5" fmla="*/ 3991561 h 6456465"/>
              <a:gd name="connsiteX6" fmla="*/ 3617340 w 5833767"/>
              <a:gd name="connsiteY6" fmla="*/ 4478578 h 6456465"/>
              <a:gd name="connsiteX7" fmla="*/ 3796245 w 5833767"/>
              <a:gd name="connsiteY7" fmla="*/ 5581822 h 6456465"/>
              <a:gd name="connsiteX8" fmla="*/ 3935393 w 5833767"/>
              <a:gd name="connsiteY8" fmla="*/ 6456465 h 6456465"/>
              <a:gd name="connsiteX9" fmla="*/ 5833767 w 5833767"/>
              <a:gd name="connsiteY9" fmla="*/ 6406770 h 6456465"/>
              <a:gd name="connsiteX10" fmla="*/ 5774132 w 5833767"/>
              <a:gd name="connsiteY10" fmla="*/ 3633752 h 6456465"/>
              <a:gd name="connsiteX11" fmla="*/ 3537827 w 5833767"/>
              <a:gd name="connsiteY11" fmla="*/ 1705561 h 6456465"/>
              <a:gd name="connsiteX12" fmla="*/ 1987323 w 5833767"/>
              <a:gd name="connsiteY12" fmla="*/ 522804 h 6456465"/>
              <a:gd name="connsiteX13" fmla="*/ 416940 w 5833767"/>
              <a:gd name="connsiteY13" fmla="*/ 612257 h 6456465"/>
              <a:gd name="connsiteX14" fmla="*/ 516332 w 5833767"/>
              <a:gd name="connsiteY14" fmla="*/ 1417326 h 6456465"/>
              <a:gd name="connsiteX0" fmla="*/ 634668 w 5952103"/>
              <a:gd name="connsiteY0" fmla="*/ 2018515 h 7057654"/>
              <a:gd name="connsiteX1" fmla="*/ 1201198 w 5952103"/>
              <a:gd name="connsiteY1" fmla="*/ 2565167 h 7057654"/>
              <a:gd name="connsiteX2" fmla="*/ 2115598 w 5952103"/>
              <a:gd name="connsiteY2" fmla="*/ 3171454 h 7057654"/>
              <a:gd name="connsiteX3" fmla="*/ 2771581 w 5952103"/>
              <a:gd name="connsiteY3" fmla="*/ 3648533 h 7057654"/>
              <a:gd name="connsiteX4" fmla="*/ 3109511 w 5952103"/>
              <a:gd name="connsiteY4" fmla="*/ 3956646 h 7057654"/>
              <a:gd name="connsiteX5" fmla="*/ 3517016 w 5952103"/>
              <a:gd name="connsiteY5" fmla="*/ 4592750 h 7057654"/>
              <a:gd name="connsiteX6" fmla="*/ 3735676 w 5952103"/>
              <a:gd name="connsiteY6" fmla="*/ 5079767 h 7057654"/>
              <a:gd name="connsiteX7" fmla="*/ 3914581 w 5952103"/>
              <a:gd name="connsiteY7" fmla="*/ 6183011 h 7057654"/>
              <a:gd name="connsiteX8" fmla="*/ 4053729 w 5952103"/>
              <a:gd name="connsiteY8" fmla="*/ 7057654 h 7057654"/>
              <a:gd name="connsiteX9" fmla="*/ 5952103 w 5952103"/>
              <a:gd name="connsiteY9" fmla="*/ 7007959 h 7057654"/>
              <a:gd name="connsiteX10" fmla="*/ 5892468 w 5952103"/>
              <a:gd name="connsiteY10" fmla="*/ 4234941 h 7057654"/>
              <a:gd name="connsiteX11" fmla="*/ 3656163 w 5952103"/>
              <a:gd name="connsiteY11" fmla="*/ 2306750 h 7057654"/>
              <a:gd name="connsiteX12" fmla="*/ 2105659 w 5952103"/>
              <a:gd name="connsiteY12" fmla="*/ 1123993 h 7057654"/>
              <a:gd name="connsiteX13" fmla="*/ 383648 w 5952103"/>
              <a:gd name="connsiteY13" fmla="*/ 456489 h 7057654"/>
              <a:gd name="connsiteX14" fmla="*/ 634668 w 5952103"/>
              <a:gd name="connsiteY14" fmla="*/ 2018515 h 7057654"/>
              <a:gd name="connsiteX0" fmla="*/ 568357 w 5885792"/>
              <a:gd name="connsiteY0" fmla="*/ 2018515 h 7057654"/>
              <a:gd name="connsiteX1" fmla="*/ 1134887 w 5885792"/>
              <a:gd name="connsiteY1" fmla="*/ 2565167 h 7057654"/>
              <a:gd name="connsiteX2" fmla="*/ 2049287 w 5885792"/>
              <a:gd name="connsiteY2" fmla="*/ 3171454 h 7057654"/>
              <a:gd name="connsiteX3" fmla="*/ 2705270 w 5885792"/>
              <a:gd name="connsiteY3" fmla="*/ 3648533 h 7057654"/>
              <a:gd name="connsiteX4" fmla="*/ 3043200 w 5885792"/>
              <a:gd name="connsiteY4" fmla="*/ 3956646 h 7057654"/>
              <a:gd name="connsiteX5" fmla="*/ 3450705 w 5885792"/>
              <a:gd name="connsiteY5" fmla="*/ 4592750 h 7057654"/>
              <a:gd name="connsiteX6" fmla="*/ 3669365 w 5885792"/>
              <a:gd name="connsiteY6" fmla="*/ 5079767 h 7057654"/>
              <a:gd name="connsiteX7" fmla="*/ 3848270 w 5885792"/>
              <a:gd name="connsiteY7" fmla="*/ 6183011 h 7057654"/>
              <a:gd name="connsiteX8" fmla="*/ 3987418 w 5885792"/>
              <a:gd name="connsiteY8" fmla="*/ 7057654 h 7057654"/>
              <a:gd name="connsiteX9" fmla="*/ 5885792 w 5885792"/>
              <a:gd name="connsiteY9" fmla="*/ 7007959 h 7057654"/>
              <a:gd name="connsiteX10" fmla="*/ 5826157 w 5885792"/>
              <a:gd name="connsiteY10" fmla="*/ 4234941 h 7057654"/>
              <a:gd name="connsiteX11" fmla="*/ 3589852 w 5885792"/>
              <a:gd name="connsiteY11" fmla="*/ 2306750 h 7057654"/>
              <a:gd name="connsiteX12" fmla="*/ 2039348 w 5885792"/>
              <a:gd name="connsiteY12" fmla="*/ 1123993 h 7057654"/>
              <a:gd name="connsiteX13" fmla="*/ 317337 w 5885792"/>
              <a:gd name="connsiteY13" fmla="*/ 456489 h 7057654"/>
              <a:gd name="connsiteX14" fmla="*/ 568357 w 5885792"/>
              <a:gd name="connsiteY14" fmla="*/ 2018515 h 705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85792" h="7057654">
                <a:moveTo>
                  <a:pt x="568357" y="2018515"/>
                </a:moveTo>
                <a:lnTo>
                  <a:pt x="1134887" y="2565167"/>
                </a:lnTo>
                <a:lnTo>
                  <a:pt x="2049287" y="3171454"/>
                </a:lnTo>
                <a:lnTo>
                  <a:pt x="2705270" y="3648533"/>
                </a:lnTo>
                <a:lnTo>
                  <a:pt x="3043200" y="3956646"/>
                </a:lnTo>
                <a:lnTo>
                  <a:pt x="3450705" y="4592750"/>
                </a:lnTo>
                <a:lnTo>
                  <a:pt x="3669365" y="5079767"/>
                </a:lnTo>
                <a:lnTo>
                  <a:pt x="3848270" y="6183011"/>
                </a:lnTo>
                <a:lnTo>
                  <a:pt x="3987418" y="7057654"/>
                </a:lnTo>
                <a:lnTo>
                  <a:pt x="5885792" y="7007959"/>
                </a:lnTo>
                <a:lnTo>
                  <a:pt x="5826157" y="4234941"/>
                </a:lnTo>
                <a:lnTo>
                  <a:pt x="3589852" y="2306750"/>
                </a:lnTo>
                <a:lnTo>
                  <a:pt x="2039348" y="1123993"/>
                </a:lnTo>
                <a:cubicBezTo>
                  <a:pt x="1515887" y="1153811"/>
                  <a:pt x="901449" y="-882659"/>
                  <a:pt x="317337" y="456489"/>
                </a:cubicBezTo>
                <a:cubicBezTo>
                  <a:pt x="-508760" y="960115"/>
                  <a:pt x="535226" y="1750159"/>
                  <a:pt x="568357" y="2018515"/>
                </a:cubicBez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138215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782079-18C0-4D98-9248-C81B52E6411E}"/>
              </a:ext>
            </a:extLst>
          </p:cNvPr>
          <p:cNvSpPr/>
          <p:nvPr/>
        </p:nvSpPr>
        <p:spPr>
          <a:xfrm>
            <a:off x="-798491" y="-785612"/>
            <a:ext cx="13462291" cy="8216721"/>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2" name="Group 11">
            <a:extLst>
              <a:ext uri="{FF2B5EF4-FFF2-40B4-BE49-F238E27FC236}">
                <a16:creationId xmlns:a16="http://schemas.microsoft.com/office/drawing/2014/main" id="{86F67B69-1CAF-436A-9002-7F20DE05F9B0}"/>
              </a:ext>
            </a:extLst>
          </p:cNvPr>
          <p:cNvGrpSpPr/>
          <p:nvPr/>
        </p:nvGrpSpPr>
        <p:grpSpPr>
          <a:xfrm rot="238771">
            <a:off x="8913938" y="724098"/>
            <a:ext cx="3686923" cy="1941911"/>
            <a:chOff x="4819650" y="3147060"/>
            <a:chExt cx="2967990" cy="1527810"/>
          </a:xfrm>
        </p:grpSpPr>
        <p:sp>
          <p:nvSpPr>
            <p:cNvPr id="6" name="Freeform: Shape 5">
              <a:extLst>
                <a:ext uri="{FF2B5EF4-FFF2-40B4-BE49-F238E27FC236}">
                  <a16:creationId xmlns:a16="http://schemas.microsoft.com/office/drawing/2014/main" id="{39364B50-B492-4940-B94A-C33AD7558590}"/>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Freeform: Shape 6">
              <a:extLst>
                <a:ext uri="{FF2B5EF4-FFF2-40B4-BE49-F238E27FC236}">
                  <a16:creationId xmlns:a16="http://schemas.microsoft.com/office/drawing/2014/main" id="{3378B503-6581-491D-8475-B6D315D90446}"/>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Freeform: Shape 7">
              <a:extLst>
                <a:ext uri="{FF2B5EF4-FFF2-40B4-BE49-F238E27FC236}">
                  <a16:creationId xmlns:a16="http://schemas.microsoft.com/office/drawing/2014/main" id="{756B80B3-21E8-4190-8F8F-F3E49B284959}"/>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EB6735E3-6747-4493-8B2F-E36EEC43C09A}"/>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6AA3FFFB-6A81-4DD7-B24B-52F109B9C493}"/>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574C5F10-45FE-4B7C-89DA-173F7AAA54FE}"/>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Freeform: Shape 13">
            <a:extLst>
              <a:ext uri="{FF2B5EF4-FFF2-40B4-BE49-F238E27FC236}">
                <a16:creationId xmlns:a16="http://schemas.microsoft.com/office/drawing/2014/main" id="{775AD538-830C-4CFF-A362-3B6FD4A545F8}"/>
              </a:ext>
            </a:extLst>
          </p:cNvPr>
          <p:cNvSpPr/>
          <p:nvPr/>
        </p:nvSpPr>
        <p:spPr>
          <a:xfrm rot="20858813">
            <a:off x="-440943" y="2151650"/>
            <a:ext cx="9714431" cy="2210207"/>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382886 w 9382886"/>
              <a:gd name="connsiteY0" fmla="*/ 973463 h 1819283"/>
              <a:gd name="connsiteX1" fmla="*/ 9346691 w 9382886"/>
              <a:gd name="connsiteY1" fmla="*/ 899168 h 1819283"/>
              <a:gd name="connsiteX2" fmla="*/ 13 w 9382886"/>
              <a:gd name="connsiteY2" fmla="*/ 0 h 1819283"/>
              <a:gd name="connsiteX3" fmla="*/ 642746 w 9382886"/>
              <a:gd name="connsiteY3" fmla="*/ 1819283 h 1819283"/>
              <a:gd name="connsiteX4" fmla="*/ 9339706 w 9382886"/>
              <a:gd name="connsiteY4" fmla="*/ 1073158 h 1819283"/>
              <a:gd name="connsiteX5" fmla="*/ 9382886 w 9382886"/>
              <a:gd name="connsiteY5" fmla="*/ 973463 h 1819283"/>
              <a:gd name="connsiteX0" fmla="*/ 9714431 w 9714431"/>
              <a:gd name="connsiteY0" fmla="*/ 973463 h 2210207"/>
              <a:gd name="connsiteX1" fmla="*/ 9678236 w 9714431"/>
              <a:gd name="connsiteY1" fmla="*/ 899168 h 2210207"/>
              <a:gd name="connsiteX2" fmla="*/ 331558 w 9714431"/>
              <a:gd name="connsiteY2" fmla="*/ 0 h 2210207"/>
              <a:gd name="connsiteX3" fmla="*/ 0 w 9714431"/>
              <a:gd name="connsiteY3" fmla="*/ 2210207 h 2210207"/>
              <a:gd name="connsiteX4" fmla="*/ 9671251 w 9714431"/>
              <a:gd name="connsiteY4" fmla="*/ 1073158 h 2210207"/>
              <a:gd name="connsiteX5" fmla="*/ 9714431 w 9714431"/>
              <a:gd name="connsiteY5" fmla="*/ 973463 h 2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4431" h="2210207">
                <a:moveTo>
                  <a:pt x="9714431" y="973463"/>
                </a:moveTo>
                <a:lnTo>
                  <a:pt x="9678236" y="899168"/>
                </a:lnTo>
                <a:lnTo>
                  <a:pt x="331558" y="0"/>
                </a:lnTo>
                <a:cubicBezTo>
                  <a:pt x="328171" y="463973"/>
                  <a:pt x="3387" y="1746234"/>
                  <a:pt x="0" y="2210207"/>
                </a:cubicBezTo>
                <a:lnTo>
                  <a:pt x="9671251" y="1073158"/>
                </a:lnTo>
                <a:cubicBezTo>
                  <a:pt x="9714854" y="1010081"/>
                  <a:pt x="9697498" y="1019395"/>
                  <a:pt x="9714431" y="973463"/>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reeform: Shape 14">
            <a:extLst>
              <a:ext uri="{FF2B5EF4-FFF2-40B4-BE49-F238E27FC236}">
                <a16:creationId xmlns:a16="http://schemas.microsoft.com/office/drawing/2014/main" id="{84646BE6-4553-4B87-83BD-ADCD608F28E8}"/>
              </a:ext>
            </a:extLst>
          </p:cNvPr>
          <p:cNvSpPr/>
          <p:nvPr/>
        </p:nvSpPr>
        <p:spPr>
          <a:xfrm rot="20858813">
            <a:off x="-373444" y="2934518"/>
            <a:ext cx="10701570" cy="1873784"/>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695188 w 9695188"/>
              <a:gd name="connsiteY0" fmla="*/ 861060 h 1706880"/>
              <a:gd name="connsiteX1" fmla="*/ 9658993 w 9695188"/>
              <a:gd name="connsiteY1" fmla="*/ 786765 h 1706880"/>
              <a:gd name="connsiteX2" fmla="*/ 8 w 9695188"/>
              <a:gd name="connsiteY2" fmla="*/ 0 h 1706880"/>
              <a:gd name="connsiteX3" fmla="*/ 955048 w 9695188"/>
              <a:gd name="connsiteY3" fmla="*/ 1706880 h 1706880"/>
              <a:gd name="connsiteX4" fmla="*/ 9652008 w 9695188"/>
              <a:gd name="connsiteY4" fmla="*/ 960755 h 1706880"/>
              <a:gd name="connsiteX5" fmla="*/ 9695188 w 9695188"/>
              <a:gd name="connsiteY5" fmla="*/ 861060 h 1706880"/>
              <a:gd name="connsiteX0" fmla="*/ 9695630 w 9695630"/>
              <a:gd name="connsiteY0" fmla="*/ 861060 h 2103120"/>
              <a:gd name="connsiteX1" fmla="*/ 9659435 w 9695630"/>
              <a:gd name="connsiteY1" fmla="*/ 786765 h 2103120"/>
              <a:gd name="connsiteX2" fmla="*/ 450 w 9695630"/>
              <a:gd name="connsiteY2" fmla="*/ 0 h 2103120"/>
              <a:gd name="connsiteX3" fmla="*/ 10610 w 9695630"/>
              <a:gd name="connsiteY3" fmla="*/ 2103120 h 2103120"/>
              <a:gd name="connsiteX4" fmla="*/ 9652450 w 9695630"/>
              <a:gd name="connsiteY4" fmla="*/ 960755 h 2103120"/>
              <a:gd name="connsiteX5" fmla="*/ 9695630 w 9695630"/>
              <a:gd name="connsiteY5" fmla="*/ 861060 h 2103120"/>
              <a:gd name="connsiteX0" fmla="*/ 9685998 w 9685998"/>
              <a:gd name="connsiteY0" fmla="*/ 139700 h 1381760"/>
              <a:gd name="connsiteX1" fmla="*/ 9649803 w 9685998"/>
              <a:gd name="connsiteY1" fmla="*/ 65405 h 1381760"/>
              <a:gd name="connsiteX2" fmla="*/ 978 w 9685998"/>
              <a:gd name="connsiteY2" fmla="*/ 0 h 1381760"/>
              <a:gd name="connsiteX3" fmla="*/ 978 w 9685998"/>
              <a:gd name="connsiteY3" fmla="*/ 1381760 h 1381760"/>
              <a:gd name="connsiteX4" fmla="*/ 9642818 w 9685998"/>
              <a:gd name="connsiteY4" fmla="*/ 239395 h 1381760"/>
              <a:gd name="connsiteX5" fmla="*/ 9685998 w 9685998"/>
              <a:gd name="connsiteY5" fmla="*/ 139700 h 1381760"/>
              <a:gd name="connsiteX0" fmla="*/ 10279003 w 10279003"/>
              <a:gd name="connsiteY0" fmla="*/ 134573 h 1376633"/>
              <a:gd name="connsiteX1" fmla="*/ 10242808 w 10279003"/>
              <a:gd name="connsiteY1" fmla="*/ 60278 h 1376633"/>
              <a:gd name="connsiteX2" fmla="*/ 14 w 10279003"/>
              <a:gd name="connsiteY2" fmla="*/ 0 h 1376633"/>
              <a:gd name="connsiteX3" fmla="*/ 593983 w 10279003"/>
              <a:gd name="connsiteY3" fmla="*/ 1376633 h 1376633"/>
              <a:gd name="connsiteX4" fmla="*/ 10235823 w 10279003"/>
              <a:gd name="connsiteY4" fmla="*/ 234268 h 1376633"/>
              <a:gd name="connsiteX5" fmla="*/ 10279003 w 10279003"/>
              <a:gd name="connsiteY5" fmla="*/ 134573 h 1376633"/>
              <a:gd name="connsiteX0" fmla="*/ 10701570 w 10701570"/>
              <a:gd name="connsiteY0" fmla="*/ 134573 h 1934062"/>
              <a:gd name="connsiteX1" fmla="*/ 10665375 w 10701570"/>
              <a:gd name="connsiteY1" fmla="*/ 60278 h 1934062"/>
              <a:gd name="connsiteX2" fmla="*/ 422581 w 10701570"/>
              <a:gd name="connsiteY2" fmla="*/ 0 h 1934062"/>
              <a:gd name="connsiteX3" fmla="*/ 0 w 10701570"/>
              <a:gd name="connsiteY3" fmla="*/ 1934062 h 1934062"/>
              <a:gd name="connsiteX4" fmla="*/ 10658390 w 10701570"/>
              <a:gd name="connsiteY4" fmla="*/ 234268 h 1934062"/>
              <a:gd name="connsiteX5" fmla="*/ 10701570 w 10701570"/>
              <a:gd name="connsiteY5" fmla="*/ 134573 h 1934062"/>
              <a:gd name="connsiteX0" fmla="*/ 10701570 w 10701570"/>
              <a:gd name="connsiteY0" fmla="*/ 568228 h 2367717"/>
              <a:gd name="connsiteX1" fmla="*/ 10665375 w 10701570"/>
              <a:gd name="connsiteY1" fmla="*/ 493933 h 2367717"/>
              <a:gd name="connsiteX2" fmla="*/ 247134 w 10701570"/>
              <a:gd name="connsiteY2" fmla="*/ 0 h 2367717"/>
              <a:gd name="connsiteX3" fmla="*/ 0 w 10701570"/>
              <a:gd name="connsiteY3" fmla="*/ 2367717 h 2367717"/>
              <a:gd name="connsiteX4" fmla="*/ 10658390 w 10701570"/>
              <a:gd name="connsiteY4" fmla="*/ 667923 h 2367717"/>
              <a:gd name="connsiteX5" fmla="*/ 10701570 w 10701570"/>
              <a:gd name="connsiteY5" fmla="*/ 568228 h 2367717"/>
              <a:gd name="connsiteX0" fmla="*/ 10701570 w 10701570"/>
              <a:gd name="connsiteY0" fmla="*/ 74295 h 1873784"/>
              <a:gd name="connsiteX1" fmla="*/ 10665375 w 10701570"/>
              <a:gd name="connsiteY1" fmla="*/ 0 h 1873784"/>
              <a:gd name="connsiteX2" fmla="*/ 122902 w 10701570"/>
              <a:gd name="connsiteY2" fmla="*/ 343838 h 1873784"/>
              <a:gd name="connsiteX3" fmla="*/ 0 w 10701570"/>
              <a:gd name="connsiteY3" fmla="*/ 1873784 h 1873784"/>
              <a:gd name="connsiteX4" fmla="*/ 10658390 w 10701570"/>
              <a:gd name="connsiteY4" fmla="*/ 173990 h 1873784"/>
              <a:gd name="connsiteX5" fmla="*/ 10701570 w 10701570"/>
              <a:gd name="connsiteY5" fmla="*/ 74295 h 18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1570" h="1873784">
                <a:moveTo>
                  <a:pt x="10701570" y="74295"/>
                </a:moveTo>
                <a:lnTo>
                  <a:pt x="10665375" y="0"/>
                </a:lnTo>
                <a:lnTo>
                  <a:pt x="122902" y="343838"/>
                </a:lnTo>
                <a:cubicBezTo>
                  <a:pt x="119515" y="807811"/>
                  <a:pt x="3387" y="1409811"/>
                  <a:pt x="0" y="1873784"/>
                </a:cubicBezTo>
                <a:lnTo>
                  <a:pt x="10658390" y="173990"/>
                </a:lnTo>
                <a:cubicBezTo>
                  <a:pt x="10701993" y="110913"/>
                  <a:pt x="10684637" y="120227"/>
                  <a:pt x="10701570" y="74295"/>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1A9EFD7-C0BD-4C0A-9C9E-0D44DD082D00}"/>
              </a:ext>
            </a:extLst>
          </p:cNvPr>
          <p:cNvSpPr/>
          <p:nvPr/>
        </p:nvSpPr>
        <p:spPr>
          <a:xfrm>
            <a:off x="0" y="286111"/>
            <a:ext cx="12192000" cy="129461"/>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8449F50E-5B1F-409C-9A1B-63A6856E9A2A}"/>
              </a:ext>
            </a:extLst>
          </p:cNvPr>
          <p:cNvSpPr/>
          <p:nvPr/>
        </p:nvSpPr>
        <p:spPr>
          <a:xfrm>
            <a:off x="1" y="6396310"/>
            <a:ext cx="12192000" cy="15994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22C43DCE-A24E-4E70-A416-A588237C2B60}"/>
              </a:ext>
            </a:extLst>
          </p:cNvPr>
          <p:cNvSpPr txBox="1"/>
          <p:nvPr/>
        </p:nvSpPr>
        <p:spPr>
          <a:xfrm rot="20660315">
            <a:off x="1092456" y="2270399"/>
            <a:ext cx="8315319" cy="2123658"/>
          </a:xfrm>
          <a:prstGeom prst="rect">
            <a:avLst/>
          </a:prstGeom>
          <a:noFill/>
        </p:spPr>
        <p:txBody>
          <a:bodyPr wrap="square" rtlCol="0">
            <a:spAutoFit/>
          </a:bodyPr>
          <a:lstStyle/>
          <a:p>
            <a:pPr algn="ctr"/>
            <a:r>
              <a:rPr lang="en-US" sz="6600" b="1">
                <a:solidFill>
                  <a:srgbClr val="E7D2B5"/>
                </a:solidFill>
              </a:rPr>
              <a:t>KẾT LUẬN VÀ HƯỚNG PHÁT TRIỂN</a:t>
            </a:r>
            <a:endParaRPr lang="vi-VN" sz="6600" b="1">
              <a:solidFill>
                <a:srgbClr val="E7D2B5"/>
              </a:solidFill>
            </a:endParaRPr>
          </a:p>
        </p:txBody>
      </p:sp>
    </p:spTree>
    <p:extLst>
      <p:ext uri="{BB962C8B-B14F-4D97-AF65-F5344CB8AC3E}">
        <p14:creationId xmlns:p14="http://schemas.microsoft.com/office/powerpoint/2010/main" val="4032211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xit" presetSubtype="0" fill="hold" grpId="1" nodeType="withEffect">
                                  <p:stCondLst>
                                    <p:cond delay="20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grpId="1" nodeType="withEffect">
                                  <p:stCondLst>
                                    <p:cond delay="20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ntr" presetSubtype="0" fill="hold" grpId="2" nodeType="withEffect">
                                  <p:stCondLst>
                                    <p:cond delay="4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2" nodeType="withEffect">
                                  <p:stCondLst>
                                    <p:cond delay="40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grpId="3" nodeType="withEffect">
                                  <p:stCondLst>
                                    <p:cond delay="60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3" nodeType="withEffect">
                                  <p:stCondLst>
                                    <p:cond delay="60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grpId="4" nodeType="withEffect">
                                  <p:stCondLst>
                                    <p:cond delay="80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4" nodeType="withEffect">
                                  <p:stCondLst>
                                    <p:cond delay="80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80"/>
                                  </p:iterate>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5" grpId="0" animBg="1"/>
      <p:bldP spid="15" grpId="1" animBg="1"/>
      <p:bldP spid="15" grpId="2" animBg="1"/>
      <p:bldP spid="15" grpId="3" animBg="1"/>
      <p:bldP spid="15" grpId="4" animBg="1"/>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782079-18C0-4D98-9248-C81B52E6411E}"/>
              </a:ext>
            </a:extLst>
          </p:cNvPr>
          <p:cNvSpPr/>
          <p:nvPr/>
        </p:nvSpPr>
        <p:spPr>
          <a:xfrm>
            <a:off x="-373487" y="-735073"/>
            <a:ext cx="13087685" cy="8501034"/>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2" name="Group 11">
            <a:extLst>
              <a:ext uri="{FF2B5EF4-FFF2-40B4-BE49-F238E27FC236}">
                <a16:creationId xmlns:a16="http://schemas.microsoft.com/office/drawing/2014/main" id="{86F67B69-1CAF-436A-9002-7F20DE05F9B0}"/>
              </a:ext>
            </a:extLst>
          </p:cNvPr>
          <p:cNvGrpSpPr/>
          <p:nvPr/>
        </p:nvGrpSpPr>
        <p:grpSpPr>
          <a:xfrm rot="1124810">
            <a:off x="8813022" y="-194119"/>
            <a:ext cx="3686923" cy="1941911"/>
            <a:chOff x="4819650" y="3147060"/>
            <a:chExt cx="2967990" cy="1527810"/>
          </a:xfrm>
        </p:grpSpPr>
        <p:sp>
          <p:nvSpPr>
            <p:cNvPr id="6" name="Freeform: Shape 5">
              <a:extLst>
                <a:ext uri="{FF2B5EF4-FFF2-40B4-BE49-F238E27FC236}">
                  <a16:creationId xmlns:a16="http://schemas.microsoft.com/office/drawing/2014/main" id="{39364B50-B492-4940-B94A-C33AD7558590}"/>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Freeform: Shape 6">
              <a:extLst>
                <a:ext uri="{FF2B5EF4-FFF2-40B4-BE49-F238E27FC236}">
                  <a16:creationId xmlns:a16="http://schemas.microsoft.com/office/drawing/2014/main" id="{3378B503-6581-491D-8475-B6D315D90446}"/>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Freeform: Shape 7">
              <a:extLst>
                <a:ext uri="{FF2B5EF4-FFF2-40B4-BE49-F238E27FC236}">
                  <a16:creationId xmlns:a16="http://schemas.microsoft.com/office/drawing/2014/main" id="{756B80B3-21E8-4190-8F8F-F3E49B284959}"/>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EB6735E3-6747-4493-8B2F-E36EEC43C09A}"/>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6AA3FFFB-6A81-4DD7-B24B-52F109B9C493}"/>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574C5F10-45FE-4B7C-89DA-173F7AAA54FE}"/>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Freeform: Shape 13">
            <a:extLst>
              <a:ext uri="{FF2B5EF4-FFF2-40B4-BE49-F238E27FC236}">
                <a16:creationId xmlns:a16="http://schemas.microsoft.com/office/drawing/2014/main" id="{775AD538-830C-4CFF-A362-3B6FD4A545F8}"/>
              </a:ext>
            </a:extLst>
          </p:cNvPr>
          <p:cNvSpPr/>
          <p:nvPr/>
        </p:nvSpPr>
        <p:spPr>
          <a:xfrm rot="21396259">
            <a:off x="-744232" y="66203"/>
            <a:ext cx="9714431" cy="2210207"/>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382886 w 9382886"/>
              <a:gd name="connsiteY0" fmla="*/ 973463 h 1819283"/>
              <a:gd name="connsiteX1" fmla="*/ 9346691 w 9382886"/>
              <a:gd name="connsiteY1" fmla="*/ 899168 h 1819283"/>
              <a:gd name="connsiteX2" fmla="*/ 13 w 9382886"/>
              <a:gd name="connsiteY2" fmla="*/ 0 h 1819283"/>
              <a:gd name="connsiteX3" fmla="*/ 642746 w 9382886"/>
              <a:gd name="connsiteY3" fmla="*/ 1819283 h 1819283"/>
              <a:gd name="connsiteX4" fmla="*/ 9339706 w 9382886"/>
              <a:gd name="connsiteY4" fmla="*/ 1073158 h 1819283"/>
              <a:gd name="connsiteX5" fmla="*/ 9382886 w 9382886"/>
              <a:gd name="connsiteY5" fmla="*/ 973463 h 1819283"/>
              <a:gd name="connsiteX0" fmla="*/ 9714431 w 9714431"/>
              <a:gd name="connsiteY0" fmla="*/ 973463 h 2210207"/>
              <a:gd name="connsiteX1" fmla="*/ 9678236 w 9714431"/>
              <a:gd name="connsiteY1" fmla="*/ 899168 h 2210207"/>
              <a:gd name="connsiteX2" fmla="*/ 331558 w 9714431"/>
              <a:gd name="connsiteY2" fmla="*/ 0 h 2210207"/>
              <a:gd name="connsiteX3" fmla="*/ 0 w 9714431"/>
              <a:gd name="connsiteY3" fmla="*/ 2210207 h 2210207"/>
              <a:gd name="connsiteX4" fmla="*/ 9671251 w 9714431"/>
              <a:gd name="connsiteY4" fmla="*/ 1073158 h 2210207"/>
              <a:gd name="connsiteX5" fmla="*/ 9714431 w 9714431"/>
              <a:gd name="connsiteY5" fmla="*/ 973463 h 2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4431" h="2210207">
                <a:moveTo>
                  <a:pt x="9714431" y="973463"/>
                </a:moveTo>
                <a:lnTo>
                  <a:pt x="9678236" y="899168"/>
                </a:lnTo>
                <a:lnTo>
                  <a:pt x="331558" y="0"/>
                </a:lnTo>
                <a:cubicBezTo>
                  <a:pt x="328171" y="463973"/>
                  <a:pt x="3387" y="1746234"/>
                  <a:pt x="0" y="2210207"/>
                </a:cubicBezTo>
                <a:lnTo>
                  <a:pt x="9671251" y="1073158"/>
                </a:lnTo>
                <a:cubicBezTo>
                  <a:pt x="9714854" y="1010081"/>
                  <a:pt x="9697498" y="1019395"/>
                  <a:pt x="9714431" y="973463"/>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reeform: Shape 14">
            <a:extLst>
              <a:ext uri="{FF2B5EF4-FFF2-40B4-BE49-F238E27FC236}">
                <a16:creationId xmlns:a16="http://schemas.microsoft.com/office/drawing/2014/main" id="{84646BE6-4553-4B87-83BD-ADCD608F28E8}"/>
              </a:ext>
            </a:extLst>
          </p:cNvPr>
          <p:cNvSpPr/>
          <p:nvPr/>
        </p:nvSpPr>
        <p:spPr>
          <a:xfrm rot="203988">
            <a:off x="-885374" y="372715"/>
            <a:ext cx="10701570" cy="1873784"/>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695188 w 9695188"/>
              <a:gd name="connsiteY0" fmla="*/ 861060 h 1706880"/>
              <a:gd name="connsiteX1" fmla="*/ 9658993 w 9695188"/>
              <a:gd name="connsiteY1" fmla="*/ 786765 h 1706880"/>
              <a:gd name="connsiteX2" fmla="*/ 8 w 9695188"/>
              <a:gd name="connsiteY2" fmla="*/ 0 h 1706880"/>
              <a:gd name="connsiteX3" fmla="*/ 955048 w 9695188"/>
              <a:gd name="connsiteY3" fmla="*/ 1706880 h 1706880"/>
              <a:gd name="connsiteX4" fmla="*/ 9652008 w 9695188"/>
              <a:gd name="connsiteY4" fmla="*/ 960755 h 1706880"/>
              <a:gd name="connsiteX5" fmla="*/ 9695188 w 9695188"/>
              <a:gd name="connsiteY5" fmla="*/ 861060 h 1706880"/>
              <a:gd name="connsiteX0" fmla="*/ 9695630 w 9695630"/>
              <a:gd name="connsiteY0" fmla="*/ 861060 h 2103120"/>
              <a:gd name="connsiteX1" fmla="*/ 9659435 w 9695630"/>
              <a:gd name="connsiteY1" fmla="*/ 786765 h 2103120"/>
              <a:gd name="connsiteX2" fmla="*/ 450 w 9695630"/>
              <a:gd name="connsiteY2" fmla="*/ 0 h 2103120"/>
              <a:gd name="connsiteX3" fmla="*/ 10610 w 9695630"/>
              <a:gd name="connsiteY3" fmla="*/ 2103120 h 2103120"/>
              <a:gd name="connsiteX4" fmla="*/ 9652450 w 9695630"/>
              <a:gd name="connsiteY4" fmla="*/ 960755 h 2103120"/>
              <a:gd name="connsiteX5" fmla="*/ 9695630 w 9695630"/>
              <a:gd name="connsiteY5" fmla="*/ 861060 h 2103120"/>
              <a:gd name="connsiteX0" fmla="*/ 9685998 w 9685998"/>
              <a:gd name="connsiteY0" fmla="*/ 139700 h 1381760"/>
              <a:gd name="connsiteX1" fmla="*/ 9649803 w 9685998"/>
              <a:gd name="connsiteY1" fmla="*/ 65405 h 1381760"/>
              <a:gd name="connsiteX2" fmla="*/ 978 w 9685998"/>
              <a:gd name="connsiteY2" fmla="*/ 0 h 1381760"/>
              <a:gd name="connsiteX3" fmla="*/ 978 w 9685998"/>
              <a:gd name="connsiteY3" fmla="*/ 1381760 h 1381760"/>
              <a:gd name="connsiteX4" fmla="*/ 9642818 w 9685998"/>
              <a:gd name="connsiteY4" fmla="*/ 239395 h 1381760"/>
              <a:gd name="connsiteX5" fmla="*/ 9685998 w 9685998"/>
              <a:gd name="connsiteY5" fmla="*/ 139700 h 1381760"/>
              <a:gd name="connsiteX0" fmla="*/ 10279003 w 10279003"/>
              <a:gd name="connsiteY0" fmla="*/ 134573 h 1376633"/>
              <a:gd name="connsiteX1" fmla="*/ 10242808 w 10279003"/>
              <a:gd name="connsiteY1" fmla="*/ 60278 h 1376633"/>
              <a:gd name="connsiteX2" fmla="*/ 14 w 10279003"/>
              <a:gd name="connsiteY2" fmla="*/ 0 h 1376633"/>
              <a:gd name="connsiteX3" fmla="*/ 593983 w 10279003"/>
              <a:gd name="connsiteY3" fmla="*/ 1376633 h 1376633"/>
              <a:gd name="connsiteX4" fmla="*/ 10235823 w 10279003"/>
              <a:gd name="connsiteY4" fmla="*/ 234268 h 1376633"/>
              <a:gd name="connsiteX5" fmla="*/ 10279003 w 10279003"/>
              <a:gd name="connsiteY5" fmla="*/ 134573 h 1376633"/>
              <a:gd name="connsiteX0" fmla="*/ 10701570 w 10701570"/>
              <a:gd name="connsiteY0" fmla="*/ 134573 h 1934062"/>
              <a:gd name="connsiteX1" fmla="*/ 10665375 w 10701570"/>
              <a:gd name="connsiteY1" fmla="*/ 60278 h 1934062"/>
              <a:gd name="connsiteX2" fmla="*/ 422581 w 10701570"/>
              <a:gd name="connsiteY2" fmla="*/ 0 h 1934062"/>
              <a:gd name="connsiteX3" fmla="*/ 0 w 10701570"/>
              <a:gd name="connsiteY3" fmla="*/ 1934062 h 1934062"/>
              <a:gd name="connsiteX4" fmla="*/ 10658390 w 10701570"/>
              <a:gd name="connsiteY4" fmla="*/ 234268 h 1934062"/>
              <a:gd name="connsiteX5" fmla="*/ 10701570 w 10701570"/>
              <a:gd name="connsiteY5" fmla="*/ 134573 h 1934062"/>
              <a:gd name="connsiteX0" fmla="*/ 10701570 w 10701570"/>
              <a:gd name="connsiteY0" fmla="*/ 568228 h 2367717"/>
              <a:gd name="connsiteX1" fmla="*/ 10665375 w 10701570"/>
              <a:gd name="connsiteY1" fmla="*/ 493933 h 2367717"/>
              <a:gd name="connsiteX2" fmla="*/ 247134 w 10701570"/>
              <a:gd name="connsiteY2" fmla="*/ 0 h 2367717"/>
              <a:gd name="connsiteX3" fmla="*/ 0 w 10701570"/>
              <a:gd name="connsiteY3" fmla="*/ 2367717 h 2367717"/>
              <a:gd name="connsiteX4" fmla="*/ 10658390 w 10701570"/>
              <a:gd name="connsiteY4" fmla="*/ 667923 h 2367717"/>
              <a:gd name="connsiteX5" fmla="*/ 10701570 w 10701570"/>
              <a:gd name="connsiteY5" fmla="*/ 568228 h 2367717"/>
              <a:gd name="connsiteX0" fmla="*/ 10701570 w 10701570"/>
              <a:gd name="connsiteY0" fmla="*/ 74295 h 1873784"/>
              <a:gd name="connsiteX1" fmla="*/ 10665375 w 10701570"/>
              <a:gd name="connsiteY1" fmla="*/ 0 h 1873784"/>
              <a:gd name="connsiteX2" fmla="*/ 122902 w 10701570"/>
              <a:gd name="connsiteY2" fmla="*/ 343838 h 1873784"/>
              <a:gd name="connsiteX3" fmla="*/ 0 w 10701570"/>
              <a:gd name="connsiteY3" fmla="*/ 1873784 h 1873784"/>
              <a:gd name="connsiteX4" fmla="*/ 10658390 w 10701570"/>
              <a:gd name="connsiteY4" fmla="*/ 173990 h 1873784"/>
              <a:gd name="connsiteX5" fmla="*/ 10701570 w 10701570"/>
              <a:gd name="connsiteY5" fmla="*/ 74295 h 18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1570" h="1873784">
                <a:moveTo>
                  <a:pt x="10701570" y="74295"/>
                </a:moveTo>
                <a:lnTo>
                  <a:pt x="10665375" y="0"/>
                </a:lnTo>
                <a:lnTo>
                  <a:pt x="122902" y="343838"/>
                </a:lnTo>
                <a:cubicBezTo>
                  <a:pt x="119515" y="807811"/>
                  <a:pt x="3387" y="1409811"/>
                  <a:pt x="0" y="1873784"/>
                </a:cubicBezTo>
                <a:lnTo>
                  <a:pt x="10658390" y="173990"/>
                </a:lnTo>
                <a:cubicBezTo>
                  <a:pt x="10701993" y="110913"/>
                  <a:pt x="10684637" y="120227"/>
                  <a:pt x="10701570" y="74295"/>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1A9EFD7-C0BD-4C0A-9C9E-0D44DD082D00}"/>
              </a:ext>
            </a:extLst>
          </p:cNvPr>
          <p:cNvSpPr/>
          <p:nvPr/>
        </p:nvSpPr>
        <p:spPr>
          <a:xfrm>
            <a:off x="0" y="-445280"/>
            <a:ext cx="12192000" cy="129461"/>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8449F50E-5B1F-409C-9A1B-63A6856E9A2A}"/>
              </a:ext>
            </a:extLst>
          </p:cNvPr>
          <p:cNvSpPr/>
          <p:nvPr/>
        </p:nvSpPr>
        <p:spPr>
          <a:xfrm>
            <a:off x="2281" y="7446425"/>
            <a:ext cx="12192000" cy="15994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22C43DCE-A24E-4E70-A416-A588237C2B60}"/>
              </a:ext>
            </a:extLst>
          </p:cNvPr>
          <p:cNvSpPr txBox="1"/>
          <p:nvPr/>
        </p:nvSpPr>
        <p:spPr>
          <a:xfrm>
            <a:off x="-1178675" y="682603"/>
            <a:ext cx="11539480" cy="830997"/>
          </a:xfrm>
          <a:prstGeom prst="rect">
            <a:avLst/>
          </a:prstGeom>
          <a:noFill/>
        </p:spPr>
        <p:txBody>
          <a:bodyPr wrap="square" rtlCol="0">
            <a:spAutoFit/>
          </a:bodyPr>
          <a:lstStyle/>
          <a:p>
            <a:pPr algn="ctr"/>
            <a:r>
              <a:rPr lang="en-US" sz="4800" b="1">
                <a:solidFill>
                  <a:srgbClr val="E7D2B5"/>
                </a:solidFill>
              </a:rPr>
              <a:t>KẾT LUẬN VÀ HƯỚNG PHÁT TRIỂN</a:t>
            </a:r>
            <a:endParaRPr lang="vi-VN" sz="4800" b="1">
              <a:solidFill>
                <a:srgbClr val="E7D2B5"/>
              </a:solidFill>
            </a:endParaRPr>
          </a:p>
        </p:txBody>
      </p:sp>
      <p:grpSp>
        <p:nvGrpSpPr>
          <p:cNvPr id="23" name="Group 22">
            <a:extLst>
              <a:ext uri="{FF2B5EF4-FFF2-40B4-BE49-F238E27FC236}">
                <a16:creationId xmlns:a16="http://schemas.microsoft.com/office/drawing/2014/main" id="{32577394-56A1-4F0F-8E6D-6FF6138774F5}"/>
              </a:ext>
            </a:extLst>
          </p:cNvPr>
          <p:cNvGrpSpPr/>
          <p:nvPr/>
        </p:nvGrpSpPr>
        <p:grpSpPr>
          <a:xfrm>
            <a:off x="9230477" y="-5059680"/>
            <a:ext cx="2566416" cy="4415121"/>
            <a:chOff x="4724400" y="0"/>
            <a:chExt cx="2566416" cy="4415121"/>
          </a:xfrm>
        </p:grpSpPr>
        <p:cxnSp>
          <p:nvCxnSpPr>
            <p:cNvPr id="24" name="Straight Connector 23">
              <a:extLst>
                <a:ext uri="{FF2B5EF4-FFF2-40B4-BE49-F238E27FC236}">
                  <a16:creationId xmlns:a16="http://schemas.microsoft.com/office/drawing/2014/main" id="{6DA1F205-F557-48BC-A033-A21278A8D295}"/>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F6A759-74FD-46FC-BF5F-64B6F0871282}"/>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25CBC8-9ABA-4B00-A178-4CB73E5B1BFF}"/>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ADAFD84C-C106-4F48-A884-AB6B6B50CA6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7C98C1E2-E643-4751-81DA-1398B192E5AB}"/>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9" name="Group 28">
            <a:extLst>
              <a:ext uri="{FF2B5EF4-FFF2-40B4-BE49-F238E27FC236}">
                <a16:creationId xmlns:a16="http://schemas.microsoft.com/office/drawing/2014/main" id="{8AA79654-FDA8-4EA7-A74B-64F326E6D0D0}"/>
              </a:ext>
            </a:extLst>
          </p:cNvPr>
          <p:cNvGrpSpPr/>
          <p:nvPr/>
        </p:nvGrpSpPr>
        <p:grpSpPr>
          <a:xfrm>
            <a:off x="210901" y="-9936480"/>
            <a:ext cx="3610363" cy="6338484"/>
            <a:chOff x="226141" y="0"/>
            <a:chExt cx="3610363" cy="6338484"/>
          </a:xfrm>
        </p:grpSpPr>
        <p:grpSp>
          <p:nvGrpSpPr>
            <p:cNvPr id="30" name="Group 29">
              <a:extLst>
                <a:ext uri="{FF2B5EF4-FFF2-40B4-BE49-F238E27FC236}">
                  <a16:creationId xmlns:a16="http://schemas.microsoft.com/office/drawing/2014/main" id="{32A01741-697B-4DA9-8F43-F4D082A23C2E}"/>
                </a:ext>
              </a:extLst>
            </p:cNvPr>
            <p:cNvGrpSpPr/>
            <p:nvPr/>
          </p:nvGrpSpPr>
          <p:grpSpPr>
            <a:xfrm>
              <a:off x="226141" y="0"/>
              <a:ext cx="3610363" cy="6338484"/>
              <a:chOff x="4724400" y="0"/>
              <a:chExt cx="2566416" cy="4415121"/>
            </a:xfrm>
          </p:grpSpPr>
          <p:cxnSp>
            <p:nvCxnSpPr>
              <p:cNvPr id="34" name="Straight Connector 33">
                <a:extLst>
                  <a:ext uri="{FF2B5EF4-FFF2-40B4-BE49-F238E27FC236}">
                    <a16:creationId xmlns:a16="http://schemas.microsoft.com/office/drawing/2014/main" id="{1424E811-DED8-40B1-ABA4-9AE2AE5253D4}"/>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3E6AE3-A4FE-4919-9E66-6092050AA1F2}"/>
                  </a:ext>
                </a:extLst>
              </p:cNvPr>
              <p:cNvCxnSpPr>
                <a:cxnSpLocks/>
                <a:stCxn id="3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4F9390-42BB-4576-A3F7-B63BB8AA4D6E}"/>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51E78657-BD8C-4683-BB59-4C4FDCFD15D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Freeform: Shape 37">
                <a:extLst>
                  <a:ext uri="{FF2B5EF4-FFF2-40B4-BE49-F238E27FC236}">
                    <a16:creationId xmlns:a16="http://schemas.microsoft.com/office/drawing/2014/main" id="{714F3A87-B969-4C6F-BC79-A5279A5A012D}"/>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9F606AF8-4F37-439A-B4CF-0523099F58E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DB73413-9247-49C8-85A6-F8E2FC4EA0D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0CFAE2FF-5A8E-4AAE-BC23-0F47853D21A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39" name="TextBox 38">
            <a:extLst>
              <a:ext uri="{FF2B5EF4-FFF2-40B4-BE49-F238E27FC236}">
                <a16:creationId xmlns:a16="http://schemas.microsoft.com/office/drawing/2014/main" id="{EBB242D7-8E97-46EE-AFB9-65ED95FB9A98}"/>
              </a:ext>
            </a:extLst>
          </p:cNvPr>
          <p:cNvSpPr txBox="1"/>
          <p:nvPr/>
        </p:nvSpPr>
        <p:spPr>
          <a:xfrm>
            <a:off x="3099509" y="9878713"/>
            <a:ext cx="6077751" cy="1107996"/>
          </a:xfrm>
          <a:prstGeom prst="rect">
            <a:avLst/>
          </a:prstGeom>
          <a:noFill/>
        </p:spPr>
        <p:txBody>
          <a:bodyPr wrap="square" rtlCol="0">
            <a:spAutoFit/>
          </a:bodyPr>
          <a:lstStyle/>
          <a:p>
            <a:pPr algn="ctr"/>
            <a:r>
              <a:rPr lang="vi-VN" sz="6600" b="1">
                <a:solidFill>
                  <a:srgbClr val="E7D2B5"/>
                </a:solidFill>
              </a:rPr>
              <a:t>NỘI DUNG 2</a:t>
            </a:r>
          </a:p>
        </p:txBody>
      </p:sp>
      <p:sp>
        <p:nvSpPr>
          <p:cNvPr id="40" name="TextBox 39">
            <a:extLst>
              <a:ext uri="{FF2B5EF4-FFF2-40B4-BE49-F238E27FC236}">
                <a16:creationId xmlns:a16="http://schemas.microsoft.com/office/drawing/2014/main" id="{51EE2788-20FE-4B5B-B23B-9E5E2C874A02}"/>
              </a:ext>
            </a:extLst>
          </p:cNvPr>
          <p:cNvSpPr txBox="1"/>
          <p:nvPr/>
        </p:nvSpPr>
        <p:spPr>
          <a:xfrm>
            <a:off x="3115195" y="12973169"/>
            <a:ext cx="6077751" cy="461665"/>
          </a:xfrm>
          <a:prstGeom prst="rect">
            <a:avLst/>
          </a:prstGeom>
          <a:noFill/>
        </p:spPr>
        <p:txBody>
          <a:bodyPr wrap="square" rtlCol="0">
            <a:spAutoFit/>
          </a:bodyPr>
          <a:lstStyle/>
          <a:p>
            <a:pPr algn="ctr"/>
            <a:r>
              <a:rPr lang="vi-VN" sz="2400">
                <a:solidFill>
                  <a:srgbClr val="E7D2B5"/>
                </a:solidFill>
              </a:rPr>
              <a:t>Ghi chú nội dung 2</a:t>
            </a:r>
          </a:p>
        </p:txBody>
      </p:sp>
      <p:sp>
        <p:nvSpPr>
          <p:cNvPr id="3" name="TextBox 2">
            <a:extLst>
              <a:ext uri="{FF2B5EF4-FFF2-40B4-BE49-F238E27FC236}">
                <a16:creationId xmlns:a16="http://schemas.microsoft.com/office/drawing/2014/main" id="{7C39633F-3775-127C-A9C1-EF4775684E6F}"/>
              </a:ext>
            </a:extLst>
          </p:cNvPr>
          <p:cNvSpPr txBox="1"/>
          <p:nvPr/>
        </p:nvSpPr>
        <p:spPr>
          <a:xfrm>
            <a:off x="241631" y="1643186"/>
            <a:ext cx="11800115" cy="2246769"/>
          </a:xfrm>
          <a:prstGeom prst="rect">
            <a:avLst/>
          </a:prstGeom>
          <a:noFill/>
        </p:spPr>
        <p:txBody>
          <a:bodyPr wrap="square" rtlCol="0">
            <a:spAutoFit/>
          </a:bodyPr>
          <a:lstStyle/>
          <a:p>
            <a:r>
              <a:rPr lang="en-US" sz="2000" b="1">
                <a:solidFill>
                  <a:srgbClr val="DA8D2C"/>
                </a:solidFill>
                <a:latin typeface="Arial" panose="020B0604020202020204" pitchFamily="34" charset="0"/>
                <a:cs typeface="Arial" panose="020B0604020202020204" pitchFamily="34" charset="0"/>
              </a:rPr>
              <a:t>Ưu điểm:</a:t>
            </a:r>
          </a:p>
          <a:p>
            <a:r>
              <a:rPr lang="en-US" sz="2000">
                <a:solidFill>
                  <a:srgbClr val="DA8D2C"/>
                </a:solidFill>
                <a:latin typeface="Arial" panose="020B0604020202020204" pitchFamily="34" charset="0"/>
                <a:cs typeface="Arial" panose="020B0604020202020204" pitchFamily="34" charset="0"/>
              </a:rPr>
              <a:t>- </a:t>
            </a:r>
            <a:r>
              <a:rPr lang="vi-VN" sz="2000">
                <a:solidFill>
                  <a:srgbClr val="DA8D2C"/>
                </a:solidFill>
                <a:latin typeface="Arial" panose="020B0604020202020204" pitchFamily="34" charset="0"/>
                <a:cs typeface="Arial" panose="020B0604020202020204" pitchFamily="34" charset="0"/>
              </a:rPr>
              <a:t>Ứng dụng có giao diện thân thiện, thuận tiện cho người sử dụng.</a:t>
            </a:r>
          </a:p>
          <a:p>
            <a:r>
              <a:rPr lang="en-US" sz="2000">
                <a:solidFill>
                  <a:srgbClr val="DA8D2C"/>
                </a:solidFill>
                <a:latin typeface="Arial" panose="020B0604020202020204" pitchFamily="34" charset="0"/>
                <a:cs typeface="Arial" panose="020B0604020202020204" pitchFamily="34" charset="0"/>
              </a:rPr>
              <a:t>- </a:t>
            </a:r>
            <a:r>
              <a:rPr lang="vi-VN" sz="2000">
                <a:solidFill>
                  <a:srgbClr val="DA8D2C"/>
                </a:solidFill>
                <a:latin typeface="Arial" panose="020B0604020202020204" pitchFamily="34" charset="0"/>
                <a:cs typeface="Arial" panose="020B0604020202020204" pitchFamily="34" charset="0"/>
              </a:rPr>
              <a:t>Hỗ trợ nhiều chức năng phù hợp với thực tế của việc tìm kiếm thông tin, chỉnh sửa và các chức năng quản lý.</a:t>
            </a:r>
          </a:p>
          <a:p>
            <a:r>
              <a:rPr lang="en-US" sz="2000">
                <a:solidFill>
                  <a:srgbClr val="DA8D2C"/>
                </a:solidFill>
                <a:latin typeface="Arial" panose="020B0604020202020204" pitchFamily="34" charset="0"/>
                <a:cs typeface="Arial" panose="020B0604020202020204" pitchFamily="34" charset="0"/>
              </a:rPr>
              <a:t>- </a:t>
            </a:r>
            <a:r>
              <a:rPr lang="vi-VN" sz="2000">
                <a:solidFill>
                  <a:srgbClr val="DA8D2C"/>
                </a:solidFill>
                <a:latin typeface="Arial" panose="020B0604020202020204" pitchFamily="34" charset="0"/>
                <a:cs typeface="Arial" panose="020B0604020202020204" pitchFamily="34" charset="0"/>
              </a:rPr>
              <a:t>Có nhiều chức năng tối ưu, xử lý linh hoạt các yêu cầu thực tế.</a:t>
            </a:r>
          </a:p>
          <a:p>
            <a:r>
              <a:rPr lang="en-US" sz="2000">
                <a:solidFill>
                  <a:srgbClr val="DA8D2C"/>
                </a:solidFill>
                <a:latin typeface="Arial" panose="020B0604020202020204" pitchFamily="34" charset="0"/>
                <a:cs typeface="Arial" panose="020B0604020202020204" pitchFamily="34" charset="0"/>
              </a:rPr>
              <a:t>- </a:t>
            </a:r>
            <a:r>
              <a:rPr lang="vi-VN" sz="2000">
                <a:solidFill>
                  <a:srgbClr val="DA8D2C"/>
                </a:solidFill>
                <a:latin typeface="Arial" panose="020B0604020202020204" pitchFamily="34" charset="0"/>
                <a:cs typeface="Arial" panose="020B0604020202020204" pitchFamily="34" charset="0"/>
              </a:rPr>
              <a:t>Xuất nhập được bằng file exel, xuất đươc bằng file pdf.</a:t>
            </a:r>
          </a:p>
          <a:p>
            <a:r>
              <a:rPr lang="en-US" sz="2000">
                <a:solidFill>
                  <a:srgbClr val="DA8D2C"/>
                </a:solidFill>
                <a:latin typeface="Arial" panose="020B0604020202020204" pitchFamily="34" charset="0"/>
                <a:cs typeface="Arial" panose="020B0604020202020204" pitchFamily="34" charset="0"/>
              </a:rPr>
              <a:t>- </a:t>
            </a:r>
            <a:r>
              <a:rPr lang="vi-VN" sz="2000">
                <a:solidFill>
                  <a:srgbClr val="DA8D2C"/>
                </a:solidFill>
                <a:latin typeface="Arial" panose="020B0604020202020204" pitchFamily="34" charset="0"/>
                <a:cs typeface="Arial" panose="020B0604020202020204" pitchFamily="34" charset="0"/>
              </a:rPr>
              <a:t>Dễ dàng sử dụng và quản lý.</a:t>
            </a:r>
          </a:p>
        </p:txBody>
      </p:sp>
      <p:sp>
        <p:nvSpPr>
          <p:cNvPr id="4" name="TextBox 3">
            <a:extLst>
              <a:ext uri="{FF2B5EF4-FFF2-40B4-BE49-F238E27FC236}">
                <a16:creationId xmlns:a16="http://schemas.microsoft.com/office/drawing/2014/main" id="{63E7D29B-DE76-9986-A7FE-DF6D76C4CD45}"/>
              </a:ext>
            </a:extLst>
          </p:cNvPr>
          <p:cNvSpPr txBox="1"/>
          <p:nvPr/>
        </p:nvSpPr>
        <p:spPr>
          <a:xfrm>
            <a:off x="210901" y="4196470"/>
            <a:ext cx="11554477" cy="2554545"/>
          </a:xfrm>
          <a:prstGeom prst="rect">
            <a:avLst/>
          </a:prstGeom>
          <a:noFill/>
        </p:spPr>
        <p:txBody>
          <a:bodyPr wrap="square" rtlCol="0">
            <a:spAutoFit/>
          </a:bodyPr>
          <a:lstStyle/>
          <a:p>
            <a:r>
              <a:rPr lang="en-US" sz="2000" b="1">
                <a:solidFill>
                  <a:srgbClr val="DA8D2C"/>
                </a:solidFill>
                <a:latin typeface="Arial" panose="020B0604020202020204" pitchFamily="34" charset="0"/>
                <a:cs typeface="Arial" panose="020B0604020202020204" pitchFamily="34" charset="0"/>
              </a:rPr>
              <a:t>Nhược điểm:</a:t>
            </a:r>
          </a:p>
          <a:p>
            <a:r>
              <a:rPr lang="en-US" sz="2000">
                <a:solidFill>
                  <a:srgbClr val="DA8D2C"/>
                </a:solidFill>
                <a:latin typeface="Arial" panose="020B0604020202020204" pitchFamily="34" charset="0"/>
                <a:cs typeface="Arial" panose="020B0604020202020204" pitchFamily="34" charset="0"/>
              </a:rPr>
              <a:t>- </a:t>
            </a:r>
            <a:r>
              <a:rPr lang="vi-VN" sz="2000">
                <a:solidFill>
                  <a:srgbClr val="DA8D2C"/>
                </a:solidFill>
                <a:latin typeface="Arial" panose="020B0604020202020204" pitchFamily="34" charset="0"/>
                <a:cs typeface="Arial" panose="020B0604020202020204" pitchFamily="34" charset="0"/>
              </a:rPr>
              <a:t>Khả năng, năng lực còn hạn chế nên một số vẫn chỉ còn trên ý tưởng, chưa được thực thi.</a:t>
            </a:r>
          </a:p>
          <a:p>
            <a:r>
              <a:rPr lang="en-US" sz="2000">
                <a:solidFill>
                  <a:srgbClr val="DA8D2C"/>
                </a:solidFill>
                <a:latin typeface="Arial" panose="020B0604020202020204" pitchFamily="34" charset="0"/>
                <a:cs typeface="Arial" panose="020B0604020202020204" pitchFamily="34" charset="0"/>
              </a:rPr>
              <a:t>- </a:t>
            </a:r>
            <a:r>
              <a:rPr lang="vi-VN" sz="2000">
                <a:solidFill>
                  <a:srgbClr val="DA8D2C"/>
                </a:solidFill>
                <a:latin typeface="Arial" panose="020B0604020202020204" pitchFamily="34" charset="0"/>
                <a:cs typeface="Arial" panose="020B0604020202020204" pitchFamily="34" charset="0"/>
              </a:rPr>
              <a:t>Cơ sở dữ liệu tương đối chưa lớn và tính bảo mật chưa cao, mật khẩu chưa được mã hóa dưới dạng BcryptPassword.</a:t>
            </a:r>
          </a:p>
          <a:p>
            <a:r>
              <a:rPr lang="en-US" sz="2000">
                <a:solidFill>
                  <a:srgbClr val="DA8D2C"/>
                </a:solidFill>
                <a:latin typeface="Arial" panose="020B0604020202020204" pitchFamily="34" charset="0"/>
                <a:cs typeface="Arial" panose="020B0604020202020204" pitchFamily="34" charset="0"/>
              </a:rPr>
              <a:t>- </a:t>
            </a:r>
            <a:r>
              <a:rPr lang="vi-VN" sz="2000">
                <a:solidFill>
                  <a:srgbClr val="DA8D2C"/>
                </a:solidFill>
                <a:latin typeface="Arial" panose="020B0604020202020204" pitchFamily="34" charset="0"/>
                <a:cs typeface="Arial" panose="020B0604020202020204" pitchFamily="34" charset="0"/>
              </a:rPr>
              <a:t>Một số chức năng còn chưa hoạt động ổn định.</a:t>
            </a:r>
          </a:p>
          <a:p>
            <a:r>
              <a:rPr lang="en-US" sz="2000">
                <a:solidFill>
                  <a:srgbClr val="DA8D2C"/>
                </a:solidFill>
                <a:latin typeface="Arial" panose="020B0604020202020204" pitchFamily="34" charset="0"/>
                <a:cs typeface="Arial" panose="020B0604020202020204" pitchFamily="34" charset="0"/>
              </a:rPr>
              <a:t>- </a:t>
            </a:r>
            <a:r>
              <a:rPr lang="vi-VN" sz="2000">
                <a:solidFill>
                  <a:srgbClr val="DA8D2C"/>
                </a:solidFill>
                <a:latin typeface="Arial" panose="020B0604020202020204" pitchFamily="34" charset="0"/>
                <a:cs typeface="Arial" panose="020B0604020202020204" pitchFamily="34" charset="0"/>
              </a:rPr>
              <a:t>Chưa giải quyết trọn vẹn các vấn đề phát sinh trong quá trình quản lý.</a:t>
            </a:r>
          </a:p>
          <a:p>
            <a:r>
              <a:rPr lang="en-US" sz="2000">
                <a:solidFill>
                  <a:srgbClr val="DA8D2C"/>
                </a:solidFill>
                <a:latin typeface="Arial" panose="020B0604020202020204" pitchFamily="34" charset="0"/>
                <a:cs typeface="Arial" panose="020B0604020202020204" pitchFamily="34" charset="0"/>
              </a:rPr>
              <a:t>- </a:t>
            </a:r>
            <a:r>
              <a:rPr lang="vi-VN" sz="2000">
                <a:solidFill>
                  <a:srgbClr val="DA8D2C"/>
                </a:solidFill>
                <a:latin typeface="Arial" panose="020B0604020202020204" pitchFamily="34" charset="0"/>
                <a:cs typeface="Arial" panose="020B0604020202020204" pitchFamily="34" charset="0"/>
              </a:rPr>
              <a:t>Chưa thống kê ra được số lượng đầu sách, nhân viên, hàng nhập xuất trong một khoản thời gian nhất định.</a:t>
            </a:r>
          </a:p>
        </p:txBody>
      </p:sp>
    </p:spTree>
    <p:extLst>
      <p:ext uri="{BB962C8B-B14F-4D97-AF65-F5344CB8AC3E}">
        <p14:creationId xmlns:p14="http://schemas.microsoft.com/office/powerpoint/2010/main" val="2796919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782079-18C0-4D98-9248-C81B52E6411E}"/>
              </a:ext>
            </a:extLst>
          </p:cNvPr>
          <p:cNvSpPr/>
          <p:nvPr/>
        </p:nvSpPr>
        <p:spPr>
          <a:xfrm>
            <a:off x="-373487" y="-735073"/>
            <a:ext cx="13087685" cy="8501034"/>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2" name="Group 11">
            <a:extLst>
              <a:ext uri="{FF2B5EF4-FFF2-40B4-BE49-F238E27FC236}">
                <a16:creationId xmlns:a16="http://schemas.microsoft.com/office/drawing/2014/main" id="{86F67B69-1CAF-436A-9002-7F20DE05F9B0}"/>
              </a:ext>
            </a:extLst>
          </p:cNvPr>
          <p:cNvGrpSpPr/>
          <p:nvPr/>
        </p:nvGrpSpPr>
        <p:grpSpPr>
          <a:xfrm rot="1124810">
            <a:off x="8813022" y="-194119"/>
            <a:ext cx="3686923" cy="1941911"/>
            <a:chOff x="4819650" y="3147060"/>
            <a:chExt cx="2967990" cy="1527810"/>
          </a:xfrm>
        </p:grpSpPr>
        <p:sp>
          <p:nvSpPr>
            <p:cNvPr id="6" name="Freeform: Shape 5">
              <a:extLst>
                <a:ext uri="{FF2B5EF4-FFF2-40B4-BE49-F238E27FC236}">
                  <a16:creationId xmlns:a16="http://schemas.microsoft.com/office/drawing/2014/main" id="{39364B50-B492-4940-B94A-C33AD7558590}"/>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Freeform: Shape 6">
              <a:extLst>
                <a:ext uri="{FF2B5EF4-FFF2-40B4-BE49-F238E27FC236}">
                  <a16:creationId xmlns:a16="http://schemas.microsoft.com/office/drawing/2014/main" id="{3378B503-6581-491D-8475-B6D315D90446}"/>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Freeform: Shape 7">
              <a:extLst>
                <a:ext uri="{FF2B5EF4-FFF2-40B4-BE49-F238E27FC236}">
                  <a16:creationId xmlns:a16="http://schemas.microsoft.com/office/drawing/2014/main" id="{756B80B3-21E8-4190-8F8F-F3E49B284959}"/>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EB6735E3-6747-4493-8B2F-E36EEC43C09A}"/>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6AA3FFFB-6A81-4DD7-B24B-52F109B9C493}"/>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574C5F10-45FE-4B7C-89DA-173F7AAA54FE}"/>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Freeform: Shape 13">
            <a:extLst>
              <a:ext uri="{FF2B5EF4-FFF2-40B4-BE49-F238E27FC236}">
                <a16:creationId xmlns:a16="http://schemas.microsoft.com/office/drawing/2014/main" id="{775AD538-830C-4CFF-A362-3B6FD4A545F8}"/>
              </a:ext>
            </a:extLst>
          </p:cNvPr>
          <p:cNvSpPr/>
          <p:nvPr/>
        </p:nvSpPr>
        <p:spPr>
          <a:xfrm rot="21396259">
            <a:off x="-744232" y="66203"/>
            <a:ext cx="9714431" cy="2210207"/>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382886 w 9382886"/>
              <a:gd name="connsiteY0" fmla="*/ 973463 h 1819283"/>
              <a:gd name="connsiteX1" fmla="*/ 9346691 w 9382886"/>
              <a:gd name="connsiteY1" fmla="*/ 899168 h 1819283"/>
              <a:gd name="connsiteX2" fmla="*/ 13 w 9382886"/>
              <a:gd name="connsiteY2" fmla="*/ 0 h 1819283"/>
              <a:gd name="connsiteX3" fmla="*/ 642746 w 9382886"/>
              <a:gd name="connsiteY3" fmla="*/ 1819283 h 1819283"/>
              <a:gd name="connsiteX4" fmla="*/ 9339706 w 9382886"/>
              <a:gd name="connsiteY4" fmla="*/ 1073158 h 1819283"/>
              <a:gd name="connsiteX5" fmla="*/ 9382886 w 9382886"/>
              <a:gd name="connsiteY5" fmla="*/ 973463 h 1819283"/>
              <a:gd name="connsiteX0" fmla="*/ 9714431 w 9714431"/>
              <a:gd name="connsiteY0" fmla="*/ 973463 h 2210207"/>
              <a:gd name="connsiteX1" fmla="*/ 9678236 w 9714431"/>
              <a:gd name="connsiteY1" fmla="*/ 899168 h 2210207"/>
              <a:gd name="connsiteX2" fmla="*/ 331558 w 9714431"/>
              <a:gd name="connsiteY2" fmla="*/ 0 h 2210207"/>
              <a:gd name="connsiteX3" fmla="*/ 0 w 9714431"/>
              <a:gd name="connsiteY3" fmla="*/ 2210207 h 2210207"/>
              <a:gd name="connsiteX4" fmla="*/ 9671251 w 9714431"/>
              <a:gd name="connsiteY4" fmla="*/ 1073158 h 2210207"/>
              <a:gd name="connsiteX5" fmla="*/ 9714431 w 9714431"/>
              <a:gd name="connsiteY5" fmla="*/ 973463 h 2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4431" h="2210207">
                <a:moveTo>
                  <a:pt x="9714431" y="973463"/>
                </a:moveTo>
                <a:lnTo>
                  <a:pt x="9678236" y="899168"/>
                </a:lnTo>
                <a:lnTo>
                  <a:pt x="331558" y="0"/>
                </a:lnTo>
                <a:cubicBezTo>
                  <a:pt x="328171" y="463973"/>
                  <a:pt x="3387" y="1746234"/>
                  <a:pt x="0" y="2210207"/>
                </a:cubicBezTo>
                <a:lnTo>
                  <a:pt x="9671251" y="1073158"/>
                </a:lnTo>
                <a:cubicBezTo>
                  <a:pt x="9714854" y="1010081"/>
                  <a:pt x="9697498" y="1019395"/>
                  <a:pt x="9714431" y="973463"/>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reeform: Shape 14">
            <a:extLst>
              <a:ext uri="{FF2B5EF4-FFF2-40B4-BE49-F238E27FC236}">
                <a16:creationId xmlns:a16="http://schemas.microsoft.com/office/drawing/2014/main" id="{84646BE6-4553-4B87-83BD-ADCD608F28E8}"/>
              </a:ext>
            </a:extLst>
          </p:cNvPr>
          <p:cNvSpPr/>
          <p:nvPr/>
        </p:nvSpPr>
        <p:spPr>
          <a:xfrm rot="203988">
            <a:off x="-885374" y="372715"/>
            <a:ext cx="10701570" cy="1873784"/>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695188 w 9695188"/>
              <a:gd name="connsiteY0" fmla="*/ 861060 h 1706880"/>
              <a:gd name="connsiteX1" fmla="*/ 9658993 w 9695188"/>
              <a:gd name="connsiteY1" fmla="*/ 786765 h 1706880"/>
              <a:gd name="connsiteX2" fmla="*/ 8 w 9695188"/>
              <a:gd name="connsiteY2" fmla="*/ 0 h 1706880"/>
              <a:gd name="connsiteX3" fmla="*/ 955048 w 9695188"/>
              <a:gd name="connsiteY3" fmla="*/ 1706880 h 1706880"/>
              <a:gd name="connsiteX4" fmla="*/ 9652008 w 9695188"/>
              <a:gd name="connsiteY4" fmla="*/ 960755 h 1706880"/>
              <a:gd name="connsiteX5" fmla="*/ 9695188 w 9695188"/>
              <a:gd name="connsiteY5" fmla="*/ 861060 h 1706880"/>
              <a:gd name="connsiteX0" fmla="*/ 9695630 w 9695630"/>
              <a:gd name="connsiteY0" fmla="*/ 861060 h 2103120"/>
              <a:gd name="connsiteX1" fmla="*/ 9659435 w 9695630"/>
              <a:gd name="connsiteY1" fmla="*/ 786765 h 2103120"/>
              <a:gd name="connsiteX2" fmla="*/ 450 w 9695630"/>
              <a:gd name="connsiteY2" fmla="*/ 0 h 2103120"/>
              <a:gd name="connsiteX3" fmla="*/ 10610 w 9695630"/>
              <a:gd name="connsiteY3" fmla="*/ 2103120 h 2103120"/>
              <a:gd name="connsiteX4" fmla="*/ 9652450 w 9695630"/>
              <a:gd name="connsiteY4" fmla="*/ 960755 h 2103120"/>
              <a:gd name="connsiteX5" fmla="*/ 9695630 w 9695630"/>
              <a:gd name="connsiteY5" fmla="*/ 861060 h 2103120"/>
              <a:gd name="connsiteX0" fmla="*/ 9685998 w 9685998"/>
              <a:gd name="connsiteY0" fmla="*/ 139700 h 1381760"/>
              <a:gd name="connsiteX1" fmla="*/ 9649803 w 9685998"/>
              <a:gd name="connsiteY1" fmla="*/ 65405 h 1381760"/>
              <a:gd name="connsiteX2" fmla="*/ 978 w 9685998"/>
              <a:gd name="connsiteY2" fmla="*/ 0 h 1381760"/>
              <a:gd name="connsiteX3" fmla="*/ 978 w 9685998"/>
              <a:gd name="connsiteY3" fmla="*/ 1381760 h 1381760"/>
              <a:gd name="connsiteX4" fmla="*/ 9642818 w 9685998"/>
              <a:gd name="connsiteY4" fmla="*/ 239395 h 1381760"/>
              <a:gd name="connsiteX5" fmla="*/ 9685998 w 9685998"/>
              <a:gd name="connsiteY5" fmla="*/ 139700 h 1381760"/>
              <a:gd name="connsiteX0" fmla="*/ 10279003 w 10279003"/>
              <a:gd name="connsiteY0" fmla="*/ 134573 h 1376633"/>
              <a:gd name="connsiteX1" fmla="*/ 10242808 w 10279003"/>
              <a:gd name="connsiteY1" fmla="*/ 60278 h 1376633"/>
              <a:gd name="connsiteX2" fmla="*/ 14 w 10279003"/>
              <a:gd name="connsiteY2" fmla="*/ 0 h 1376633"/>
              <a:gd name="connsiteX3" fmla="*/ 593983 w 10279003"/>
              <a:gd name="connsiteY3" fmla="*/ 1376633 h 1376633"/>
              <a:gd name="connsiteX4" fmla="*/ 10235823 w 10279003"/>
              <a:gd name="connsiteY4" fmla="*/ 234268 h 1376633"/>
              <a:gd name="connsiteX5" fmla="*/ 10279003 w 10279003"/>
              <a:gd name="connsiteY5" fmla="*/ 134573 h 1376633"/>
              <a:gd name="connsiteX0" fmla="*/ 10701570 w 10701570"/>
              <a:gd name="connsiteY0" fmla="*/ 134573 h 1934062"/>
              <a:gd name="connsiteX1" fmla="*/ 10665375 w 10701570"/>
              <a:gd name="connsiteY1" fmla="*/ 60278 h 1934062"/>
              <a:gd name="connsiteX2" fmla="*/ 422581 w 10701570"/>
              <a:gd name="connsiteY2" fmla="*/ 0 h 1934062"/>
              <a:gd name="connsiteX3" fmla="*/ 0 w 10701570"/>
              <a:gd name="connsiteY3" fmla="*/ 1934062 h 1934062"/>
              <a:gd name="connsiteX4" fmla="*/ 10658390 w 10701570"/>
              <a:gd name="connsiteY4" fmla="*/ 234268 h 1934062"/>
              <a:gd name="connsiteX5" fmla="*/ 10701570 w 10701570"/>
              <a:gd name="connsiteY5" fmla="*/ 134573 h 1934062"/>
              <a:gd name="connsiteX0" fmla="*/ 10701570 w 10701570"/>
              <a:gd name="connsiteY0" fmla="*/ 568228 h 2367717"/>
              <a:gd name="connsiteX1" fmla="*/ 10665375 w 10701570"/>
              <a:gd name="connsiteY1" fmla="*/ 493933 h 2367717"/>
              <a:gd name="connsiteX2" fmla="*/ 247134 w 10701570"/>
              <a:gd name="connsiteY2" fmla="*/ 0 h 2367717"/>
              <a:gd name="connsiteX3" fmla="*/ 0 w 10701570"/>
              <a:gd name="connsiteY3" fmla="*/ 2367717 h 2367717"/>
              <a:gd name="connsiteX4" fmla="*/ 10658390 w 10701570"/>
              <a:gd name="connsiteY4" fmla="*/ 667923 h 2367717"/>
              <a:gd name="connsiteX5" fmla="*/ 10701570 w 10701570"/>
              <a:gd name="connsiteY5" fmla="*/ 568228 h 2367717"/>
              <a:gd name="connsiteX0" fmla="*/ 10701570 w 10701570"/>
              <a:gd name="connsiteY0" fmla="*/ 74295 h 1873784"/>
              <a:gd name="connsiteX1" fmla="*/ 10665375 w 10701570"/>
              <a:gd name="connsiteY1" fmla="*/ 0 h 1873784"/>
              <a:gd name="connsiteX2" fmla="*/ 122902 w 10701570"/>
              <a:gd name="connsiteY2" fmla="*/ 343838 h 1873784"/>
              <a:gd name="connsiteX3" fmla="*/ 0 w 10701570"/>
              <a:gd name="connsiteY3" fmla="*/ 1873784 h 1873784"/>
              <a:gd name="connsiteX4" fmla="*/ 10658390 w 10701570"/>
              <a:gd name="connsiteY4" fmla="*/ 173990 h 1873784"/>
              <a:gd name="connsiteX5" fmla="*/ 10701570 w 10701570"/>
              <a:gd name="connsiteY5" fmla="*/ 74295 h 18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1570" h="1873784">
                <a:moveTo>
                  <a:pt x="10701570" y="74295"/>
                </a:moveTo>
                <a:lnTo>
                  <a:pt x="10665375" y="0"/>
                </a:lnTo>
                <a:lnTo>
                  <a:pt x="122902" y="343838"/>
                </a:lnTo>
                <a:cubicBezTo>
                  <a:pt x="119515" y="807811"/>
                  <a:pt x="3387" y="1409811"/>
                  <a:pt x="0" y="1873784"/>
                </a:cubicBezTo>
                <a:lnTo>
                  <a:pt x="10658390" y="173990"/>
                </a:lnTo>
                <a:cubicBezTo>
                  <a:pt x="10701993" y="110913"/>
                  <a:pt x="10684637" y="120227"/>
                  <a:pt x="10701570" y="74295"/>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1A9EFD7-C0BD-4C0A-9C9E-0D44DD082D00}"/>
              </a:ext>
            </a:extLst>
          </p:cNvPr>
          <p:cNvSpPr/>
          <p:nvPr/>
        </p:nvSpPr>
        <p:spPr>
          <a:xfrm>
            <a:off x="0" y="-445280"/>
            <a:ext cx="12192000" cy="129461"/>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8449F50E-5B1F-409C-9A1B-63A6856E9A2A}"/>
              </a:ext>
            </a:extLst>
          </p:cNvPr>
          <p:cNvSpPr/>
          <p:nvPr/>
        </p:nvSpPr>
        <p:spPr>
          <a:xfrm>
            <a:off x="2281" y="7446425"/>
            <a:ext cx="12192000" cy="15994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22C43DCE-A24E-4E70-A416-A588237C2B60}"/>
              </a:ext>
            </a:extLst>
          </p:cNvPr>
          <p:cNvSpPr txBox="1"/>
          <p:nvPr/>
        </p:nvSpPr>
        <p:spPr>
          <a:xfrm>
            <a:off x="-1178675" y="682603"/>
            <a:ext cx="11539480" cy="830997"/>
          </a:xfrm>
          <a:prstGeom prst="rect">
            <a:avLst/>
          </a:prstGeom>
          <a:noFill/>
        </p:spPr>
        <p:txBody>
          <a:bodyPr wrap="square" rtlCol="0">
            <a:spAutoFit/>
          </a:bodyPr>
          <a:lstStyle/>
          <a:p>
            <a:pPr algn="ctr"/>
            <a:r>
              <a:rPr lang="en-US" sz="4800" b="1">
                <a:solidFill>
                  <a:srgbClr val="E7D2B5"/>
                </a:solidFill>
              </a:rPr>
              <a:t>KẾT LUẬN VÀ HƯỚNG PHÁT TRIỂN</a:t>
            </a:r>
            <a:endParaRPr lang="vi-VN" sz="4800" b="1">
              <a:solidFill>
                <a:srgbClr val="E7D2B5"/>
              </a:solidFill>
            </a:endParaRPr>
          </a:p>
        </p:txBody>
      </p:sp>
      <p:grpSp>
        <p:nvGrpSpPr>
          <p:cNvPr id="23" name="Group 22">
            <a:extLst>
              <a:ext uri="{FF2B5EF4-FFF2-40B4-BE49-F238E27FC236}">
                <a16:creationId xmlns:a16="http://schemas.microsoft.com/office/drawing/2014/main" id="{32577394-56A1-4F0F-8E6D-6FF6138774F5}"/>
              </a:ext>
            </a:extLst>
          </p:cNvPr>
          <p:cNvGrpSpPr/>
          <p:nvPr/>
        </p:nvGrpSpPr>
        <p:grpSpPr>
          <a:xfrm>
            <a:off x="9230477" y="-5059680"/>
            <a:ext cx="2566416" cy="4415121"/>
            <a:chOff x="4724400" y="0"/>
            <a:chExt cx="2566416" cy="4415121"/>
          </a:xfrm>
        </p:grpSpPr>
        <p:cxnSp>
          <p:nvCxnSpPr>
            <p:cNvPr id="24" name="Straight Connector 23">
              <a:extLst>
                <a:ext uri="{FF2B5EF4-FFF2-40B4-BE49-F238E27FC236}">
                  <a16:creationId xmlns:a16="http://schemas.microsoft.com/office/drawing/2014/main" id="{6DA1F205-F557-48BC-A033-A21278A8D295}"/>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F6A759-74FD-46FC-BF5F-64B6F0871282}"/>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25CBC8-9ABA-4B00-A178-4CB73E5B1BFF}"/>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ADAFD84C-C106-4F48-A884-AB6B6B50CA6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7C98C1E2-E643-4751-81DA-1398B192E5AB}"/>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9" name="Group 28">
            <a:extLst>
              <a:ext uri="{FF2B5EF4-FFF2-40B4-BE49-F238E27FC236}">
                <a16:creationId xmlns:a16="http://schemas.microsoft.com/office/drawing/2014/main" id="{8AA79654-FDA8-4EA7-A74B-64F326E6D0D0}"/>
              </a:ext>
            </a:extLst>
          </p:cNvPr>
          <p:cNvGrpSpPr/>
          <p:nvPr/>
        </p:nvGrpSpPr>
        <p:grpSpPr>
          <a:xfrm>
            <a:off x="210901" y="-9936480"/>
            <a:ext cx="3610363" cy="6338484"/>
            <a:chOff x="226141" y="0"/>
            <a:chExt cx="3610363" cy="6338484"/>
          </a:xfrm>
        </p:grpSpPr>
        <p:grpSp>
          <p:nvGrpSpPr>
            <p:cNvPr id="30" name="Group 29">
              <a:extLst>
                <a:ext uri="{FF2B5EF4-FFF2-40B4-BE49-F238E27FC236}">
                  <a16:creationId xmlns:a16="http://schemas.microsoft.com/office/drawing/2014/main" id="{32A01741-697B-4DA9-8F43-F4D082A23C2E}"/>
                </a:ext>
              </a:extLst>
            </p:cNvPr>
            <p:cNvGrpSpPr/>
            <p:nvPr/>
          </p:nvGrpSpPr>
          <p:grpSpPr>
            <a:xfrm>
              <a:off x="226141" y="0"/>
              <a:ext cx="3610363" cy="6338484"/>
              <a:chOff x="4724400" y="0"/>
              <a:chExt cx="2566416" cy="4415121"/>
            </a:xfrm>
          </p:grpSpPr>
          <p:cxnSp>
            <p:nvCxnSpPr>
              <p:cNvPr id="34" name="Straight Connector 33">
                <a:extLst>
                  <a:ext uri="{FF2B5EF4-FFF2-40B4-BE49-F238E27FC236}">
                    <a16:creationId xmlns:a16="http://schemas.microsoft.com/office/drawing/2014/main" id="{1424E811-DED8-40B1-ABA4-9AE2AE5253D4}"/>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3E6AE3-A4FE-4919-9E66-6092050AA1F2}"/>
                  </a:ext>
                </a:extLst>
              </p:cNvPr>
              <p:cNvCxnSpPr>
                <a:cxnSpLocks/>
                <a:stCxn id="3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4F9390-42BB-4576-A3F7-B63BB8AA4D6E}"/>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51E78657-BD8C-4683-BB59-4C4FDCFD15D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Freeform: Shape 37">
                <a:extLst>
                  <a:ext uri="{FF2B5EF4-FFF2-40B4-BE49-F238E27FC236}">
                    <a16:creationId xmlns:a16="http://schemas.microsoft.com/office/drawing/2014/main" id="{714F3A87-B969-4C6F-BC79-A5279A5A012D}"/>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9F606AF8-4F37-439A-B4CF-0523099F58E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DB73413-9247-49C8-85A6-F8E2FC4EA0D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0CFAE2FF-5A8E-4AAE-BC23-0F47853D21A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39" name="TextBox 38">
            <a:extLst>
              <a:ext uri="{FF2B5EF4-FFF2-40B4-BE49-F238E27FC236}">
                <a16:creationId xmlns:a16="http://schemas.microsoft.com/office/drawing/2014/main" id="{EBB242D7-8E97-46EE-AFB9-65ED95FB9A98}"/>
              </a:ext>
            </a:extLst>
          </p:cNvPr>
          <p:cNvSpPr txBox="1"/>
          <p:nvPr/>
        </p:nvSpPr>
        <p:spPr>
          <a:xfrm>
            <a:off x="3099509" y="9878713"/>
            <a:ext cx="6077751" cy="1107996"/>
          </a:xfrm>
          <a:prstGeom prst="rect">
            <a:avLst/>
          </a:prstGeom>
          <a:noFill/>
        </p:spPr>
        <p:txBody>
          <a:bodyPr wrap="square" rtlCol="0">
            <a:spAutoFit/>
          </a:bodyPr>
          <a:lstStyle/>
          <a:p>
            <a:pPr algn="ctr"/>
            <a:r>
              <a:rPr lang="vi-VN" sz="6600" b="1">
                <a:solidFill>
                  <a:srgbClr val="E7D2B5"/>
                </a:solidFill>
              </a:rPr>
              <a:t>NỘI DUNG 2</a:t>
            </a:r>
          </a:p>
        </p:txBody>
      </p:sp>
      <p:sp>
        <p:nvSpPr>
          <p:cNvPr id="40" name="TextBox 39">
            <a:extLst>
              <a:ext uri="{FF2B5EF4-FFF2-40B4-BE49-F238E27FC236}">
                <a16:creationId xmlns:a16="http://schemas.microsoft.com/office/drawing/2014/main" id="{51EE2788-20FE-4B5B-B23B-9E5E2C874A02}"/>
              </a:ext>
            </a:extLst>
          </p:cNvPr>
          <p:cNvSpPr txBox="1"/>
          <p:nvPr/>
        </p:nvSpPr>
        <p:spPr>
          <a:xfrm>
            <a:off x="3115195" y="12973169"/>
            <a:ext cx="6077751" cy="461665"/>
          </a:xfrm>
          <a:prstGeom prst="rect">
            <a:avLst/>
          </a:prstGeom>
          <a:noFill/>
        </p:spPr>
        <p:txBody>
          <a:bodyPr wrap="square" rtlCol="0">
            <a:spAutoFit/>
          </a:bodyPr>
          <a:lstStyle/>
          <a:p>
            <a:pPr algn="ctr"/>
            <a:r>
              <a:rPr lang="vi-VN" sz="2400">
                <a:solidFill>
                  <a:srgbClr val="E7D2B5"/>
                </a:solidFill>
              </a:rPr>
              <a:t>Ghi chú nội dung 2</a:t>
            </a:r>
          </a:p>
        </p:txBody>
      </p:sp>
      <p:sp>
        <p:nvSpPr>
          <p:cNvPr id="3" name="TextBox 2">
            <a:extLst>
              <a:ext uri="{FF2B5EF4-FFF2-40B4-BE49-F238E27FC236}">
                <a16:creationId xmlns:a16="http://schemas.microsoft.com/office/drawing/2014/main" id="{7C39633F-3775-127C-A9C1-EF4775684E6F}"/>
              </a:ext>
            </a:extLst>
          </p:cNvPr>
          <p:cNvSpPr txBox="1"/>
          <p:nvPr/>
        </p:nvSpPr>
        <p:spPr>
          <a:xfrm>
            <a:off x="241631" y="2409044"/>
            <a:ext cx="8758316" cy="3416320"/>
          </a:xfrm>
          <a:prstGeom prst="rect">
            <a:avLst/>
          </a:prstGeom>
          <a:noFill/>
        </p:spPr>
        <p:txBody>
          <a:bodyPr wrap="square" rtlCol="0">
            <a:spAutoFit/>
          </a:bodyPr>
          <a:lstStyle/>
          <a:p>
            <a:pPr algn="just"/>
            <a:r>
              <a:rPr lang="en-US" sz="3600" b="1">
                <a:solidFill>
                  <a:srgbClr val="DA8D2C"/>
                </a:solidFill>
                <a:latin typeface="Arial" panose="020B0604020202020204" pitchFamily="34" charset="0"/>
                <a:cs typeface="Arial" panose="020B0604020202020204" pitchFamily="34" charset="0"/>
              </a:rPr>
              <a:t>Hướng phát triển:</a:t>
            </a:r>
          </a:p>
          <a:p>
            <a:pPr algn="just"/>
            <a:r>
              <a:rPr lang="vi-VN" sz="3600">
                <a:solidFill>
                  <a:srgbClr val="DA8D2C"/>
                </a:solidFill>
                <a:latin typeface="Arial" panose="020B0604020202020204" pitchFamily="34" charset="0"/>
                <a:cs typeface="Arial" panose="020B0604020202020204" pitchFamily="34" charset="0"/>
              </a:rPr>
              <a:t>-</a:t>
            </a:r>
            <a:r>
              <a:rPr lang="en-US" sz="3600">
                <a:solidFill>
                  <a:srgbClr val="DA8D2C"/>
                </a:solidFill>
                <a:latin typeface="Arial" panose="020B0604020202020204" pitchFamily="34" charset="0"/>
                <a:cs typeface="Arial" panose="020B0604020202020204" pitchFamily="34" charset="0"/>
              </a:rPr>
              <a:t> </a:t>
            </a:r>
            <a:r>
              <a:rPr lang="vi-VN" sz="3600">
                <a:solidFill>
                  <a:srgbClr val="DA8D2C"/>
                </a:solidFill>
                <a:latin typeface="Arial" panose="020B0604020202020204" pitchFamily="34" charset="0"/>
                <a:cs typeface="Arial" panose="020B0604020202020204" pitchFamily="34" charset="0"/>
              </a:rPr>
              <a:t>Tìm hiểu và hoàn thiện một số chức năng chưa thực hiện trong ứng dụng.</a:t>
            </a:r>
          </a:p>
          <a:p>
            <a:pPr algn="just"/>
            <a:r>
              <a:rPr lang="vi-VN" sz="3600">
                <a:solidFill>
                  <a:srgbClr val="DA8D2C"/>
                </a:solidFill>
                <a:latin typeface="Arial" panose="020B0604020202020204" pitchFamily="34" charset="0"/>
                <a:cs typeface="Arial" panose="020B0604020202020204" pitchFamily="34" charset="0"/>
              </a:rPr>
              <a:t>-</a:t>
            </a:r>
            <a:r>
              <a:rPr lang="en-US" sz="3600">
                <a:solidFill>
                  <a:srgbClr val="DA8D2C"/>
                </a:solidFill>
                <a:latin typeface="Arial" panose="020B0604020202020204" pitchFamily="34" charset="0"/>
                <a:cs typeface="Arial" panose="020B0604020202020204" pitchFamily="34" charset="0"/>
              </a:rPr>
              <a:t> </a:t>
            </a:r>
            <a:r>
              <a:rPr lang="vi-VN" sz="3600">
                <a:solidFill>
                  <a:srgbClr val="DA8D2C"/>
                </a:solidFill>
                <a:latin typeface="Arial" panose="020B0604020202020204" pitchFamily="34" charset="0"/>
                <a:cs typeface="Arial" panose="020B0604020202020204" pitchFamily="34" charset="0"/>
              </a:rPr>
              <a:t>Nâng cấp cập nhật liên tục để khả năng bảo mật, tốc độ truy vấn, khả năng quản lý dữ liệu tốt hơn.</a:t>
            </a:r>
          </a:p>
        </p:txBody>
      </p:sp>
    </p:spTree>
    <p:extLst>
      <p:ext uri="{BB962C8B-B14F-4D97-AF65-F5344CB8AC3E}">
        <p14:creationId xmlns:p14="http://schemas.microsoft.com/office/powerpoint/2010/main" val="2774633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71622"/>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FC2E495-F6CE-4D45-90A6-A2FADD6C1FF9}"/>
              </a:ext>
            </a:extLst>
          </p:cNvPr>
          <p:cNvGrpSpPr/>
          <p:nvPr/>
        </p:nvGrpSpPr>
        <p:grpSpPr>
          <a:xfrm>
            <a:off x="1636114" y="1944289"/>
            <a:ext cx="8919771" cy="2648549"/>
            <a:chOff x="1636114" y="1944289"/>
            <a:chExt cx="8919771" cy="2648549"/>
          </a:xfrm>
        </p:grpSpPr>
        <p:sp>
          <p:nvSpPr>
            <p:cNvPr id="4" name="TextBox 3">
              <a:extLst>
                <a:ext uri="{FF2B5EF4-FFF2-40B4-BE49-F238E27FC236}">
                  <a16:creationId xmlns:a16="http://schemas.microsoft.com/office/drawing/2014/main" id="{A5BA8865-7D99-49B6-80BB-645A4C4F23C4}"/>
                </a:ext>
              </a:extLst>
            </p:cNvPr>
            <p:cNvSpPr txBox="1"/>
            <p:nvPr/>
          </p:nvSpPr>
          <p:spPr>
            <a:xfrm>
              <a:off x="1636114" y="1944289"/>
              <a:ext cx="8919771" cy="2123658"/>
            </a:xfrm>
            <a:prstGeom prst="rect">
              <a:avLst/>
            </a:prstGeom>
            <a:noFill/>
          </p:spPr>
          <p:txBody>
            <a:bodyPr wrap="square" rtlCol="0">
              <a:spAutoFit/>
            </a:bodyPr>
            <a:lstStyle/>
            <a:p>
              <a:pPr algn="ctr"/>
              <a:r>
                <a:rPr lang="vi-VN" sz="6600" b="1">
                  <a:solidFill>
                    <a:srgbClr val="E7D2B5"/>
                  </a:solidFill>
                </a:rPr>
                <a:t>THANKS FOR WATCHING!</a:t>
              </a:r>
            </a:p>
          </p:txBody>
        </p:sp>
        <p:sp>
          <p:nvSpPr>
            <p:cNvPr id="5" name="TextBox 4">
              <a:extLst>
                <a:ext uri="{FF2B5EF4-FFF2-40B4-BE49-F238E27FC236}">
                  <a16:creationId xmlns:a16="http://schemas.microsoft.com/office/drawing/2014/main" id="{0DE9AB99-A95C-4E72-BE04-9FAEA7DEE17B}"/>
                </a:ext>
              </a:extLst>
            </p:cNvPr>
            <p:cNvSpPr txBox="1"/>
            <p:nvPr/>
          </p:nvSpPr>
          <p:spPr>
            <a:xfrm>
              <a:off x="3049249" y="4131173"/>
              <a:ext cx="6077751" cy="461665"/>
            </a:xfrm>
            <a:prstGeom prst="rect">
              <a:avLst/>
            </a:prstGeom>
            <a:noFill/>
          </p:spPr>
          <p:txBody>
            <a:bodyPr wrap="square" rtlCol="0">
              <a:spAutoFit/>
            </a:bodyPr>
            <a:lstStyle/>
            <a:p>
              <a:pPr algn="ctr"/>
              <a:r>
                <a:rPr lang="en-US" sz="2400">
                  <a:solidFill>
                    <a:srgbClr val="E7D2B5"/>
                  </a:solidFill>
                </a:rPr>
                <a:t>Nhóm 4</a:t>
              </a:r>
              <a:endParaRPr lang="vi-VN" sz="2400">
                <a:solidFill>
                  <a:srgbClr val="E7D2B5"/>
                </a:solidFill>
              </a:endParaRPr>
            </a:p>
          </p:txBody>
        </p:sp>
      </p:grpSp>
    </p:spTree>
    <p:extLst>
      <p:ext uri="{BB962C8B-B14F-4D97-AF65-F5344CB8AC3E}">
        <p14:creationId xmlns:p14="http://schemas.microsoft.com/office/powerpoint/2010/main" val="940315279"/>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nodeType="withEffect">
                                  <p:stCondLst>
                                    <p:cond delay="0"/>
                                  </p:stCondLst>
                                  <p:childTnLst>
                                    <p:animScale>
                                      <p:cBhvr>
                                        <p:cTn id="6" dur="20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923536"/>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2" name="Group 51">
            <a:extLst>
              <a:ext uri="{FF2B5EF4-FFF2-40B4-BE49-F238E27FC236}">
                <a16:creationId xmlns:a16="http://schemas.microsoft.com/office/drawing/2014/main" id="{5E70A03C-5A76-4733-90F7-CF24342439EF}"/>
              </a:ext>
            </a:extLst>
          </p:cNvPr>
          <p:cNvGrpSpPr/>
          <p:nvPr/>
        </p:nvGrpSpPr>
        <p:grpSpPr>
          <a:xfrm rot="20884012">
            <a:off x="4845383" y="850072"/>
            <a:ext cx="3200400" cy="4927600"/>
            <a:chOff x="4495800" y="924560"/>
            <a:chExt cx="3200400" cy="4927600"/>
          </a:xfrm>
        </p:grpSpPr>
        <p:sp>
          <p:nvSpPr>
            <p:cNvPr id="53" name="Rectangle: Rounded Corners 52">
              <a:extLst>
                <a:ext uri="{FF2B5EF4-FFF2-40B4-BE49-F238E27FC236}">
                  <a16:creationId xmlns:a16="http://schemas.microsoft.com/office/drawing/2014/main" id="{2C5E0C7B-6324-450B-9607-727F466F4F7A}"/>
                </a:ext>
              </a:extLst>
            </p:cNvPr>
            <p:cNvSpPr/>
            <p:nvPr/>
          </p:nvSpPr>
          <p:spPr>
            <a:xfrm>
              <a:off x="4495800" y="924560"/>
              <a:ext cx="3200400" cy="4927600"/>
            </a:xfrm>
            <a:prstGeom prst="roundRect">
              <a:avLst>
                <a:gd name="adj" fmla="val 5556"/>
              </a:avLst>
            </a:pr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4" name="Picture 53" descr="Icon&#10;&#10;Description automatically generated">
              <a:extLst>
                <a:ext uri="{FF2B5EF4-FFF2-40B4-BE49-F238E27FC236}">
                  <a16:creationId xmlns:a16="http://schemas.microsoft.com/office/drawing/2014/main" id="{3F506481-8840-48A5-8227-3D5532E3EC95}"/>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55" name="Picture 54" descr="Icon&#10;&#10;Description automatically generated">
              <a:extLst>
                <a:ext uri="{FF2B5EF4-FFF2-40B4-BE49-F238E27FC236}">
                  <a16:creationId xmlns:a16="http://schemas.microsoft.com/office/drawing/2014/main" id="{EC7B0D8F-21FB-4478-8269-F25658AAC81E}"/>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56" name="Picture 55" descr="Icon&#10;&#10;Description automatically generated">
              <a:extLst>
                <a:ext uri="{FF2B5EF4-FFF2-40B4-BE49-F238E27FC236}">
                  <a16:creationId xmlns:a16="http://schemas.microsoft.com/office/drawing/2014/main" id="{B535E6A5-9ABF-4D65-9F3F-B022492F71C4}"/>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57" name="Picture 56" descr="Icon&#10;&#10;Description automatically generated">
              <a:extLst>
                <a:ext uri="{FF2B5EF4-FFF2-40B4-BE49-F238E27FC236}">
                  <a16:creationId xmlns:a16="http://schemas.microsoft.com/office/drawing/2014/main" id="{326BEEF2-AE36-47EF-A6F4-71D6F7FE49DB}"/>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sp>
          <p:nvSpPr>
            <p:cNvPr id="58" name="TextBox 57">
              <a:extLst>
                <a:ext uri="{FF2B5EF4-FFF2-40B4-BE49-F238E27FC236}">
                  <a16:creationId xmlns:a16="http://schemas.microsoft.com/office/drawing/2014/main" id="{3C6B7400-E460-4347-9D2A-146066FE07F6}"/>
                </a:ext>
              </a:extLst>
            </p:cNvPr>
            <p:cNvSpPr txBox="1"/>
            <p:nvPr/>
          </p:nvSpPr>
          <p:spPr>
            <a:xfrm>
              <a:off x="4728210" y="2796033"/>
              <a:ext cx="273558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THÀNH VIÊN TRONG NHÓM</a:t>
              </a:r>
              <a:endParaRPr lang="vi-VN" sz="2400" b="1">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5668911"/>
      </p:ext>
    </p:extLst>
  </p:cSld>
  <p:clrMapOvr>
    <a:masterClrMapping/>
  </p:clrMapOvr>
  <p:transition spd="slow" advTm="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923536"/>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79" name="Group 78">
            <a:extLst>
              <a:ext uri="{FF2B5EF4-FFF2-40B4-BE49-F238E27FC236}">
                <a16:creationId xmlns:a16="http://schemas.microsoft.com/office/drawing/2014/main" id="{E81DD501-5F1F-465B-9CAF-90107F7180B6}"/>
              </a:ext>
            </a:extLst>
          </p:cNvPr>
          <p:cNvGrpSpPr/>
          <p:nvPr/>
        </p:nvGrpSpPr>
        <p:grpSpPr>
          <a:xfrm rot="20884012">
            <a:off x="4830421" y="865491"/>
            <a:ext cx="3200400" cy="4927600"/>
            <a:chOff x="4495800" y="924560"/>
            <a:chExt cx="3200400" cy="4927600"/>
          </a:xfrm>
        </p:grpSpPr>
        <p:sp>
          <p:nvSpPr>
            <p:cNvPr id="80" name="Rectangle: Rounded Corners 79">
              <a:extLst>
                <a:ext uri="{FF2B5EF4-FFF2-40B4-BE49-F238E27FC236}">
                  <a16:creationId xmlns:a16="http://schemas.microsoft.com/office/drawing/2014/main" id="{D5B0225D-4A19-4A07-9543-C10777BA2104}"/>
                </a:ext>
              </a:extLst>
            </p:cNvPr>
            <p:cNvSpPr/>
            <p:nvPr/>
          </p:nvSpPr>
          <p:spPr>
            <a:xfrm>
              <a:off x="4495800" y="924560"/>
              <a:ext cx="3200400" cy="4927600"/>
            </a:xfrm>
            <a:prstGeom prst="roundRect">
              <a:avLst>
                <a:gd name="adj" fmla="val 5556"/>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1" name="Picture 80" descr="Icon&#10;&#10;Description automatically generated">
              <a:extLst>
                <a:ext uri="{FF2B5EF4-FFF2-40B4-BE49-F238E27FC236}">
                  <a16:creationId xmlns:a16="http://schemas.microsoft.com/office/drawing/2014/main" id="{5ECBCC58-FBF9-4056-9CE2-6CA6558B2E9F}"/>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82" name="Picture 81" descr="Icon&#10;&#10;Description automatically generated">
              <a:extLst>
                <a:ext uri="{FF2B5EF4-FFF2-40B4-BE49-F238E27FC236}">
                  <a16:creationId xmlns:a16="http://schemas.microsoft.com/office/drawing/2014/main" id="{0FE12401-FC14-4F10-A517-DD7C7A12B9A6}"/>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83" name="Picture 82" descr="Icon&#10;&#10;Description automatically generated">
              <a:extLst>
                <a:ext uri="{FF2B5EF4-FFF2-40B4-BE49-F238E27FC236}">
                  <a16:creationId xmlns:a16="http://schemas.microsoft.com/office/drawing/2014/main" id="{04DF6DF6-F70A-4770-AF90-4FB31FB629D9}"/>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84" name="Picture 83" descr="Icon&#10;&#10;Description automatically generated">
              <a:extLst>
                <a:ext uri="{FF2B5EF4-FFF2-40B4-BE49-F238E27FC236}">
                  <a16:creationId xmlns:a16="http://schemas.microsoft.com/office/drawing/2014/main" id="{9080E186-85DD-4810-96DE-F59498FDB132}"/>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85" name="Picture 84" descr="Icon&#10;&#10;Description automatically generated">
              <a:extLst>
                <a:ext uri="{FF2B5EF4-FFF2-40B4-BE49-F238E27FC236}">
                  <a16:creationId xmlns:a16="http://schemas.microsoft.com/office/drawing/2014/main" id="{B9D7563A-C399-4673-A31D-FF465F7B3F77}"/>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5091012" y="2010769"/>
              <a:ext cx="2036930" cy="2627639"/>
            </a:xfrm>
            <a:prstGeom prst="rect">
              <a:avLst/>
            </a:prstGeom>
          </p:spPr>
        </p:pic>
      </p:grpSp>
      <p:grpSp>
        <p:nvGrpSpPr>
          <p:cNvPr id="86" name="Group 85">
            <a:extLst>
              <a:ext uri="{FF2B5EF4-FFF2-40B4-BE49-F238E27FC236}">
                <a16:creationId xmlns:a16="http://schemas.microsoft.com/office/drawing/2014/main" id="{A66D6AA7-8E34-491B-BE59-9011FEA770D0}"/>
              </a:ext>
            </a:extLst>
          </p:cNvPr>
          <p:cNvGrpSpPr/>
          <p:nvPr/>
        </p:nvGrpSpPr>
        <p:grpSpPr>
          <a:xfrm rot="20849576">
            <a:off x="4689574" y="844923"/>
            <a:ext cx="3574694" cy="4927600"/>
            <a:chOff x="1787071" y="244608"/>
            <a:chExt cx="3574694" cy="4927600"/>
          </a:xfrm>
        </p:grpSpPr>
        <p:sp>
          <p:nvSpPr>
            <p:cNvPr id="87" name="Rectangle: Rounded Corners 86">
              <a:extLst>
                <a:ext uri="{FF2B5EF4-FFF2-40B4-BE49-F238E27FC236}">
                  <a16:creationId xmlns:a16="http://schemas.microsoft.com/office/drawing/2014/main" id="{59254071-55A5-4F37-8A4B-67BAED644356}"/>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8" name="Graphic 87" descr="Diamond Suit with solid fill">
              <a:extLst>
                <a:ext uri="{FF2B5EF4-FFF2-40B4-BE49-F238E27FC236}">
                  <a16:creationId xmlns:a16="http://schemas.microsoft.com/office/drawing/2014/main" id="{DD574730-AC7D-45CE-B8C9-2A63541DF0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3252" y="4673251"/>
              <a:ext cx="376378" cy="376378"/>
            </a:xfrm>
            <a:prstGeom prst="rect">
              <a:avLst/>
            </a:prstGeom>
          </p:spPr>
        </p:pic>
        <p:pic>
          <p:nvPicPr>
            <p:cNvPr id="89" name="Graphic 88" descr="Club Suit with solid fill">
              <a:extLst>
                <a:ext uri="{FF2B5EF4-FFF2-40B4-BE49-F238E27FC236}">
                  <a16:creationId xmlns:a16="http://schemas.microsoft.com/office/drawing/2014/main" id="{1395E35B-E90E-42C6-886D-E9983DCC78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61837" y="4719060"/>
              <a:ext cx="376378" cy="376378"/>
            </a:xfrm>
            <a:prstGeom prst="rect">
              <a:avLst/>
            </a:prstGeom>
          </p:spPr>
        </p:pic>
        <p:pic>
          <p:nvPicPr>
            <p:cNvPr id="90" name="Graphic 89" descr="Spade Suit with solid fill">
              <a:extLst>
                <a:ext uri="{FF2B5EF4-FFF2-40B4-BE49-F238E27FC236}">
                  <a16:creationId xmlns:a16="http://schemas.microsoft.com/office/drawing/2014/main" id="{65D7D8E4-3E55-489D-8DA5-253B7CD2F7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8848" y="354041"/>
              <a:ext cx="411540" cy="411540"/>
            </a:xfrm>
            <a:prstGeom prst="rect">
              <a:avLst/>
            </a:prstGeom>
          </p:spPr>
        </p:pic>
        <p:pic>
          <p:nvPicPr>
            <p:cNvPr id="91" name="Graphic 90" descr="Heart with solid fill">
              <a:extLst>
                <a:ext uri="{FF2B5EF4-FFF2-40B4-BE49-F238E27FC236}">
                  <a16:creationId xmlns:a16="http://schemas.microsoft.com/office/drawing/2014/main" id="{0A8D0C6A-C636-4804-84A0-FCF78EDC26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90104" y="394064"/>
              <a:ext cx="376378" cy="376378"/>
            </a:xfrm>
            <a:prstGeom prst="rect">
              <a:avLst/>
            </a:prstGeom>
          </p:spPr>
        </p:pic>
        <p:pic>
          <p:nvPicPr>
            <p:cNvPr id="92" name="Graphic 91" descr="Diamond Suit with solid fill">
              <a:extLst>
                <a:ext uri="{FF2B5EF4-FFF2-40B4-BE49-F238E27FC236}">
                  <a16:creationId xmlns:a16="http://schemas.microsoft.com/office/drawing/2014/main" id="{013DE2C9-1F21-4C6E-90B6-864F2E06DF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87071" y="891344"/>
              <a:ext cx="3574694" cy="3574694"/>
            </a:xfrm>
            <a:prstGeom prst="rect">
              <a:avLst/>
            </a:prstGeom>
          </p:spPr>
        </p:pic>
      </p:grpSp>
      <p:grpSp>
        <p:nvGrpSpPr>
          <p:cNvPr id="93" name="Group 92">
            <a:extLst>
              <a:ext uri="{FF2B5EF4-FFF2-40B4-BE49-F238E27FC236}">
                <a16:creationId xmlns:a16="http://schemas.microsoft.com/office/drawing/2014/main" id="{265B5B3F-F257-4522-B79D-CC3149B6E9E0}"/>
              </a:ext>
            </a:extLst>
          </p:cNvPr>
          <p:cNvGrpSpPr/>
          <p:nvPr/>
        </p:nvGrpSpPr>
        <p:grpSpPr>
          <a:xfrm rot="20861618">
            <a:off x="4832428" y="854667"/>
            <a:ext cx="3200400" cy="4927600"/>
            <a:chOff x="1952102" y="244608"/>
            <a:chExt cx="3200400" cy="4927600"/>
          </a:xfrm>
        </p:grpSpPr>
        <p:sp>
          <p:nvSpPr>
            <p:cNvPr id="94" name="Rectangle: Rounded Corners 93">
              <a:extLst>
                <a:ext uri="{FF2B5EF4-FFF2-40B4-BE49-F238E27FC236}">
                  <a16:creationId xmlns:a16="http://schemas.microsoft.com/office/drawing/2014/main" id="{BCE282A1-9BBE-4BCE-9BB0-63E823E35290}"/>
                </a:ext>
              </a:extLst>
            </p:cNvPr>
            <p:cNvSpPr/>
            <p:nvPr/>
          </p:nvSpPr>
          <p:spPr>
            <a:xfrm>
              <a:off x="1952102" y="244608"/>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5" name="Graphic 94" descr="Diamond Suit with solid fill">
              <a:extLst>
                <a:ext uri="{FF2B5EF4-FFF2-40B4-BE49-F238E27FC236}">
                  <a16:creationId xmlns:a16="http://schemas.microsoft.com/office/drawing/2014/main" id="{FB11BCD7-D027-4E2C-842B-B06E39B544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13252" y="4673251"/>
              <a:ext cx="376378" cy="376378"/>
            </a:xfrm>
            <a:prstGeom prst="rect">
              <a:avLst/>
            </a:prstGeom>
          </p:spPr>
        </p:pic>
        <p:pic>
          <p:nvPicPr>
            <p:cNvPr id="96" name="Graphic 95" descr="Club Suit with solid fill">
              <a:extLst>
                <a:ext uri="{FF2B5EF4-FFF2-40B4-BE49-F238E27FC236}">
                  <a16:creationId xmlns:a16="http://schemas.microsoft.com/office/drawing/2014/main" id="{4811F28F-BE35-4EBF-B55C-BC53B577FF2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61837" y="4719060"/>
              <a:ext cx="376378" cy="376378"/>
            </a:xfrm>
            <a:prstGeom prst="rect">
              <a:avLst/>
            </a:prstGeom>
          </p:spPr>
        </p:pic>
        <p:pic>
          <p:nvPicPr>
            <p:cNvPr id="97" name="Graphic 96" descr="Spade Suit with solid fill">
              <a:extLst>
                <a:ext uri="{FF2B5EF4-FFF2-40B4-BE49-F238E27FC236}">
                  <a16:creationId xmlns:a16="http://schemas.microsoft.com/office/drawing/2014/main" id="{E677B437-AEDC-4BC5-BF95-636300195B5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58848" y="354041"/>
              <a:ext cx="411540" cy="411540"/>
            </a:xfrm>
            <a:prstGeom prst="rect">
              <a:avLst/>
            </a:prstGeom>
          </p:spPr>
        </p:pic>
        <p:pic>
          <p:nvPicPr>
            <p:cNvPr id="98" name="Graphic 97" descr="Heart with solid fill">
              <a:extLst>
                <a:ext uri="{FF2B5EF4-FFF2-40B4-BE49-F238E27FC236}">
                  <a16:creationId xmlns:a16="http://schemas.microsoft.com/office/drawing/2014/main" id="{E2EB9760-DE26-4A55-9A1D-CA149699097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590104" y="394064"/>
              <a:ext cx="376378" cy="376378"/>
            </a:xfrm>
            <a:prstGeom prst="rect">
              <a:avLst/>
            </a:prstGeom>
          </p:spPr>
        </p:pic>
        <p:pic>
          <p:nvPicPr>
            <p:cNvPr id="99" name="Graphic 98" descr="Spade Suit with solid fill">
              <a:extLst>
                <a:ext uri="{FF2B5EF4-FFF2-40B4-BE49-F238E27FC236}">
                  <a16:creationId xmlns:a16="http://schemas.microsoft.com/office/drawing/2014/main" id="{DEE510BE-0EF8-4C4A-A359-9E43B58BD5F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66112" y="1139452"/>
              <a:ext cx="2982835" cy="2982835"/>
            </a:xfrm>
            <a:prstGeom prst="rect">
              <a:avLst/>
            </a:prstGeom>
          </p:spPr>
        </p:pic>
      </p:grpSp>
      <p:grpSp>
        <p:nvGrpSpPr>
          <p:cNvPr id="100" name="Group 99">
            <a:extLst>
              <a:ext uri="{FF2B5EF4-FFF2-40B4-BE49-F238E27FC236}">
                <a16:creationId xmlns:a16="http://schemas.microsoft.com/office/drawing/2014/main" id="{115F31EF-A7BC-4723-982F-1D2D398D430E}"/>
              </a:ext>
            </a:extLst>
          </p:cNvPr>
          <p:cNvGrpSpPr/>
          <p:nvPr/>
        </p:nvGrpSpPr>
        <p:grpSpPr>
          <a:xfrm rot="20863095">
            <a:off x="4848795" y="853779"/>
            <a:ext cx="3200400" cy="4927600"/>
            <a:chOff x="1952102" y="244608"/>
            <a:chExt cx="3200400" cy="4927600"/>
          </a:xfrm>
        </p:grpSpPr>
        <p:sp>
          <p:nvSpPr>
            <p:cNvPr id="101" name="Rectangle: Rounded Corners 100">
              <a:extLst>
                <a:ext uri="{FF2B5EF4-FFF2-40B4-BE49-F238E27FC236}">
                  <a16:creationId xmlns:a16="http://schemas.microsoft.com/office/drawing/2014/main" id="{2196FB12-6C03-4508-8BE2-693AC769C85C}"/>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 name="Graphic 101" descr="Diamond Suit with solid fill">
              <a:extLst>
                <a:ext uri="{FF2B5EF4-FFF2-40B4-BE49-F238E27FC236}">
                  <a16:creationId xmlns:a16="http://schemas.microsoft.com/office/drawing/2014/main" id="{64493B69-9401-4746-AB8A-5280E72882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3252" y="4673251"/>
              <a:ext cx="376378" cy="376378"/>
            </a:xfrm>
            <a:prstGeom prst="rect">
              <a:avLst/>
            </a:prstGeom>
          </p:spPr>
        </p:pic>
        <p:pic>
          <p:nvPicPr>
            <p:cNvPr id="103" name="Graphic 102" descr="Club Suit with solid fill">
              <a:extLst>
                <a:ext uri="{FF2B5EF4-FFF2-40B4-BE49-F238E27FC236}">
                  <a16:creationId xmlns:a16="http://schemas.microsoft.com/office/drawing/2014/main" id="{0B728A2E-D0E4-4123-8F7D-D64C9A1C9F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61837" y="4719060"/>
              <a:ext cx="376378" cy="376378"/>
            </a:xfrm>
            <a:prstGeom prst="rect">
              <a:avLst/>
            </a:prstGeom>
          </p:spPr>
        </p:pic>
        <p:pic>
          <p:nvPicPr>
            <p:cNvPr id="104" name="Graphic 103" descr="Spade Suit with solid fill">
              <a:extLst>
                <a:ext uri="{FF2B5EF4-FFF2-40B4-BE49-F238E27FC236}">
                  <a16:creationId xmlns:a16="http://schemas.microsoft.com/office/drawing/2014/main" id="{5A6FF0B7-A5AB-45C8-912A-E526349FC8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8848" y="354041"/>
              <a:ext cx="411540" cy="411540"/>
            </a:xfrm>
            <a:prstGeom prst="rect">
              <a:avLst/>
            </a:prstGeom>
          </p:spPr>
        </p:pic>
        <p:pic>
          <p:nvPicPr>
            <p:cNvPr id="105" name="Graphic 104" descr="Heart with solid fill">
              <a:extLst>
                <a:ext uri="{FF2B5EF4-FFF2-40B4-BE49-F238E27FC236}">
                  <a16:creationId xmlns:a16="http://schemas.microsoft.com/office/drawing/2014/main" id="{D1854477-77FE-47A2-82FE-3AB32DA011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90104" y="394064"/>
              <a:ext cx="376378" cy="376378"/>
            </a:xfrm>
            <a:prstGeom prst="rect">
              <a:avLst/>
            </a:prstGeom>
          </p:spPr>
        </p:pic>
        <p:pic>
          <p:nvPicPr>
            <p:cNvPr id="106" name="Graphic 105" descr="Club Suit with solid fill">
              <a:extLst>
                <a:ext uri="{FF2B5EF4-FFF2-40B4-BE49-F238E27FC236}">
                  <a16:creationId xmlns:a16="http://schemas.microsoft.com/office/drawing/2014/main" id="{790E509A-F466-4EA5-B727-29F4987FC9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56616" y="1268926"/>
              <a:ext cx="2540878" cy="2540878"/>
            </a:xfrm>
            <a:prstGeom prst="rect">
              <a:avLst/>
            </a:prstGeom>
          </p:spPr>
        </p:pic>
      </p:grpSp>
      <p:grpSp>
        <p:nvGrpSpPr>
          <p:cNvPr id="107" name="Group 106">
            <a:extLst>
              <a:ext uri="{FF2B5EF4-FFF2-40B4-BE49-F238E27FC236}">
                <a16:creationId xmlns:a16="http://schemas.microsoft.com/office/drawing/2014/main" id="{AE27F4E9-DE7C-4DC0-910B-F2FEE600A38F}"/>
              </a:ext>
            </a:extLst>
          </p:cNvPr>
          <p:cNvGrpSpPr/>
          <p:nvPr/>
        </p:nvGrpSpPr>
        <p:grpSpPr>
          <a:xfrm rot="20884012">
            <a:off x="4875858" y="835268"/>
            <a:ext cx="3200400" cy="4927600"/>
            <a:chOff x="4495800" y="924560"/>
            <a:chExt cx="3200400" cy="4927600"/>
          </a:xfrm>
        </p:grpSpPr>
        <p:sp>
          <p:nvSpPr>
            <p:cNvPr id="108" name="Rectangle: Rounded Corners 107">
              <a:extLst>
                <a:ext uri="{FF2B5EF4-FFF2-40B4-BE49-F238E27FC236}">
                  <a16:creationId xmlns:a16="http://schemas.microsoft.com/office/drawing/2014/main" id="{EEFBA1DD-D1A1-4EAD-A6C2-CBFBBD4CCD15}"/>
                </a:ext>
              </a:extLst>
            </p:cNvPr>
            <p:cNvSpPr/>
            <p:nvPr/>
          </p:nvSpPr>
          <p:spPr>
            <a:xfrm>
              <a:off x="4495800" y="924560"/>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9" name="Picture 108" descr="Icon&#10;&#10;Description automatically generated">
              <a:extLst>
                <a:ext uri="{FF2B5EF4-FFF2-40B4-BE49-F238E27FC236}">
                  <a16:creationId xmlns:a16="http://schemas.microsoft.com/office/drawing/2014/main" id="{22E71A60-30F0-4EA5-BBE7-56FD44E19D55}"/>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110" name="Picture 109" descr="Icon&#10;&#10;Description automatically generated">
              <a:extLst>
                <a:ext uri="{FF2B5EF4-FFF2-40B4-BE49-F238E27FC236}">
                  <a16:creationId xmlns:a16="http://schemas.microsoft.com/office/drawing/2014/main" id="{DBC5F06B-3B0F-44F5-80CD-3389FB292D57}"/>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111" name="Picture 110" descr="Icon&#10;&#10;Description automatically generated">
              <a:extLst>
                <a:ext uri="{FF2B5EF4-FFF2-40B4-BE49-F238E27FC236}">
                  <a16:creationId xmlns:a16="http://schemas.microsoft.com/office/drawing/2014/main" id="{BEF6C9E9-13F6-4194-8E66-B30DE7D6B97A}"/>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112" name="Picture 111" descr="Icon&#10;&#10;Description automatically generated">
              <a:extLst>
                <a:ext uri="{FF2B5EF4-FFF2-40B4-BE49-F238E27FC236}">
                  <a16:creationId xmlns:a16="http://schemas.microsoft.com/office/drawing/2014/main" id="{D50F74E7-9476-4552-B39E-1B6FA41A366F}"/>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113" name="Picture 112" descr="Icon&#10;&#10;Description automatically generated">
              <a:extLst>
                <a:ext uri="{FF2B5EF4-FFF2-40B4-BE49-F238E27FC236}">
                  <a16:creationId xmlns:a16="http://schemas.microsoft.com/office/drawing/2014/main" id="{3F8864C1-113F-4CAC-A107-915079846B63}"/>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5091012" y="2010769"/>
              <a:ext cx="2036930" cy="2627639"/>
            </a:xfrm>
            <a:prstGeom prst="rect">
              <a:avLst/>
            </a:prstGeom>
          </p:spPr>
        </p:pic>
      </p:grpSp>
      <p:grpSp>
        <p:nvGrpSpPr>
          <p:cNvPr id="114" name="Group 113">
            <a:extLst>
              <a:ext uri="{FF2B5EF4-FFF2-40B4-BE49-F238E27FC236}">
                <a16:creationId xmlns:a16="http://schemas.microsoft.com/office/drawing/2014/main" id="{01C3715B-C863-45F8-9458-705EC6DC7914}"/>
              </a:ext>
            </a:extLst>
          </p:cNvPr>
          <p:cNvGrpSpPr/>
          <p:nvPr/>
        </p:nvGrpSpPr>
        <p:grpSpPr>
          <a:xfrm rot="20884012">
            <a:off x="4867170" y="846069"/>
            <a:ext cx="3200400" cy="4927600"/>
            <a:chOff x="4495800" y="924560"/>
            <a:chExt cx="3200400" cy="4927600"/>
          </a:xfrm>
        </p:grpSpPr>
        <p:sp>
          <p:nvSpPr>
            <p:cNvPr id="115" name="Rectangle: Rounded Corners 114">
              <a:extLst>
                <a:ext uri="{FF2B5EF4-FFF2-40B4-BE49-F238E27FC236}">
                  <a16:creationId xmlns:a16="http://schemas.microsoft.com/office/drawing/2014/main" id="{8E1B06B5-1710-40F2-951E-53A0743D664E}"/>
                </a:ext>
              </a:extLst>
            </p:cNvPr>
            <p:cNvSpPr/>
            <p:nvPr/>
          </p:nvSpPr>
          <p:spPr>
            <a:xfrm>
              <a:off x="4495800" y="924560"/>
              <a:ext cx="3200400" cy="4927600"/>
            </a:xfrm>
            <a:prstGeom prst="roundRect">
              <a:avLst>
                <a:gd name="adj" fmla="val 5556"/>
              </a:avLst>
            </a:prstGeom>
            <a:solidFill>
              <a:srgbClr val="0C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16" name="Picture 115" descr="Icon&#10;&#10;Description automatically generated">
              <a:extLst>
                <a:ext uri="{FF2B5EF4-FFF2-40B4-BE49-F238E27FC236}">
                  <a16:creationId xmlns:a16="http://schemas.microsoft.com/office/drawing/2014/main" id="{A5437B60-E8DB-4790-A476-F5AAD911C43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117" name="Picture 116" descr="Icon&#10;&#10;Description automatically generated">
              <a:extLst>
                <a:ext uri="{FF2B5EF4-FFF2-40B4-BE49-F238E27FC236}">
                  <a16:creationId xmlns:a16="http://schemas.microsoft.com/office/drawing/2014/main" id="{0D7B06CB-80FD-4E09-A1CD-701D507D8174}"/>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118" name="Picture 117" descr="Icon&#10;&#10;Description automatically generated">
              <a:extLst>
                <a:ext uri="{FF2B5EF4-FFF2-40B4-BE49-F238E27FC236}">
                  <a16:creationId xmlns:a16="http://schemas.microsoft.com/office/drawing/2014/main" id="{2B4C6E16-3009-4B98-A9E7-5854093DB1CD}"/>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119" name="Picture 118" descr="Icon&#10;&#10;Description automatically generated">
              <a:extLst>
                <a:ext uri="{FF2B5EF4-FFF2-40B4-BE49-F238E27FC236}">
                  <a16:creationId xmlns:a16="http://schemas.microsoft.com/office/drawing/2014/main" id="{FA802C6E-2D05-403A-B077-FE604AEA345B}"/>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120" name="Picture 119" descr="Icon&#10;&#10;Description automatically generated">
              <a:extLst>
                <a:ext uri="{FF2B5EF4-FFF2-40B4-BE49-F238E27FC236}">
                  <a16:creationId xmlns:a16="http://schemas.microsoft.com/office/drawing/2014/main" id="{0DF33726-6894-4356-A1D6-10E18A2DE6B0}"/>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960722" y="1963422"/>
              <a:ext cx="2266978" cy="2924400"/>
            </a:xfrm>
            <a:prstGeom prst="rect">
              <a:avLst/>
            </a:prstGeom>
          </p:spPr>
        </p:pic>
      </p:grpSp>
      <p:grpSp>
        <p:nvGrpSpPr>
          <p:cNvPr id="121" name="Group 120">
            <a:extLst>
              <a:ext uri="{FF2B5EF4-FFF2-40B4-BE49-F238E27FC236}">
                <a16:creationId xmlns:a16="http://schemas.microsoft.com/office/drawing/2014/main" id="{8E2E0B7B-0B3D-4D59-81D7-90E0A5EE8E1B}"/>
              </a:ext>
            </a:extLst>
          </p:cNvPr>
          <p:cNvGrpSpPr/>
          <p:nvPr/>
        </p:nvGrpSpPr>
        <p:grpSpPr>
          <a:xfrm rot="20884012">
            <a:off x="4845383" y="850072"/>
            <a:ext cx="3200400" cy="4927600"/>
            <a:chOff x="4495800" y="924560"/>
            <a:chExt cx="3200400" cy="4927600"/>
          </a:xfrm>
        </p:grpSpPr>
        <p:sp>
          <p:nvSpPr>
            <p:cNvPr id="122" name="Rectangle: Rounded Corners 121">
              <a:extLst>
                <a:ext uri="{FF2B5EF4-FFF2-40B4-BE49-F238E27FC236}">
                  <a16:creationId xmlns:a16="http://schemas.microsoft.com/office/drawing/2014/main" id="{0D036DDB-C9E7-4639-927C-5F8FC4F1C16F}"/>
                </a:ext>
              </a:extLst>
            </p:cNvPr>
            <p:cNvSpPr/>
            <p:nvPr/>
          </p:nvSpPr>
          <p:spPr>
            <a:xfrm>
              <a:off x="4495800" y="924560"/>
              <a:ext cx="3200400" cy="4927600"/>
            </a:xfrm>
            <a:prstGeom prst="roundRect">
              <a:avLst>
                <a:gd name="adj" fmla="val 5556"/>
              </a:avLst>
            </a:prstGeom>
            <a:solidFill>
              <a:srgbClr val="0E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3" name="Picture 122" descr="Icon&#10;&#10;Description automatically generated">
              <a:extLst>
                <a:ext uri="{FF2B5EF4-FFF2-40B4-BE49-F238E27FC236}">
                  <a16:creationId xmlns:a16="http://schemas.microsoft.com/office/drawing/2014/main" id="{AC1D68D7-83A7-4A48-97A7-DFA330BF84D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124" name="Picture 123" descr="Icon&#10;&#10;Description automatically generated">
              <a:extLst>
                <a:ext uri="{FF2B5EF4-FFF2-40B4-BE49-F238E27FC236}">
                  <a16:creationId xmlns:a16="http://schemas.microsoft.com/office/drawing/2014/main" id="{D4A7242B-EC09-464E-BECD-96F3ED9C3C52}"/>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125" name="Picture 124" descr="Icon&#10;&#10;Description automatically generated">
              <a:extLst>
                <a:ext uri="{FF2B5EF4-FFF2-40B4-BE49-F238E27FC236}">
                  <a16:creationId xmlns:a16="http://schemas.microsoft.com/office/drawing/2014/main" id="{E38BA3F5-64E3-4E01-901D-8E8E679082B3}"/>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126" name="Picture 125" descr="Icon&#10;&#10;Description automatically generated">
              <a:extLst>
                <a:ext uri="{FF2B5EF4-FFF2-40B4-BE49-F238E27FC236}">
                  <a16:creationId xmlns:a16="http://schemas.microsoft.com/office/drawing/2014/main" id="{EAB457FF-A987-483F-BD94-5DB693A07A95}"/>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sp>
          <p:nvSpPr>
            <p:cNvPr id="127" name="TextBox 126">
              <a:extLst>
                <a:ext uri="{FF2B5EF4-FFF2-40B4-BE49-F238E27FC236}">
                  <a16:creationId xmlns:a16="http://schemas.microsoft.com/office/drawing/2014/main" id="{01D35369-BE4D-4CC8-89BC-D91AFAD968C7}"/>
                </a:ext>
              </a:extLst>
            </p:cNvPr>
            <p:cNvSpPr txBox="1"/>
            <p:nvPr/>
          </p:nvSpPr>
          <p:spPr>
            <a:xfrm>
              <a:off x="4728210" y="2796033"/>
              <a:ext cx="273558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THÀNH VIÊN TRONG NHÓM</a:t>
              </a:r>
              <a:endParaRPr lang="vi-VN" sz="2400" b="1">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8157687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2000" decel="48000" fill="hold" nodeType="withEffect">
                                  <p:stCondLst>
                                    <p:cond delay="500"/>
                                  </p:stCondLst>
                                  <p:childTnLst>
                                    <p:animMotion origin="layout" path="M 0 2.59259E-6 L 0.28333 -0.10371 " pathEditMode="relative" rAng="0" ptsTypes="AA">
                                      <p:cBhvr>
                                        <p:cTn id="6" dur="1000" fill="hold"/>
                                        <p:tgtEl>
                                          <p:spTgt spid="86"/>
                                        </p:tgtEl>
                                        <p:attrNameLst>
                                          <p:attrName>ppt_x</p:attrName>
                                          <p:attrName>ppt_y</p:attrName>
                                        </p:attrNameLst>
                                      </p:cBhvr>
                                      <p:rCtr x="14167" y="-5185"/>
                                    </p:animMotion>
                                  </p:childTnLst>
                                </p:cTn>
                              </p:par>
                              <p:par>
                                <p:cTn id="7" presetID="42" presetClass="path" presetSubtype="0" accel="52000" decel="48000" fill="hold" nodeType="withEffect">
                                  <p:stCondLst>
                                    <p:cond delay="400"/>
                                  </p:stCondLst>
                                  <p:childTnLst>
                                    <p:animMotion origin="layout" path="M -4.16667E-6 3.7037E-6 L 0.56706 -0.20625 " pathEditMode="relative" rAng="0" ptsTypes="AA">
                                      <p:cBhvr>
                                        <p:cTn id="8" dur="1000" fill="hold"/>
                                        <p:tgtEl>
                                          <p:spTgt spid="93"/>
                                        </p:tgtEl>
                                        <p:attrNameLst>
                                          <p:attrName>ppt_x</p:attrName>
                                          <p:attrName>ppt_y</p:attrName>
                                        </p:attrNameLst>
                                      </p:cBhvr>
                                      <p:rCtr x="28346" y="-10324"/>
                                    </p:animMotion>
                                  </p:childTnLst>
                                </p:cTn>
                              </p:par>
                              <p:par>
                                <p:cTn id="9" presetID="42" presetClass="path" presetSubtype="0" accel="50000" decel="50000" fill="hold" nodeType="withEffect">
                                  <p:stCondLst>
                                    <p:cond delay="300"/>
                                  </p:stCondLst>
                                  <p:childTnLst>
                                    <p:animMotion origin="layout" path="M 3.75E-6 3.7037E-6 L 0.85234 -0.32107 " pathEditMode="relative" rAng="0" ptsTypes="AA">
                                      <p:cBhvr>
                                        <p:cTn id="10" dur="1000" fill="hold"/>
                                        <p:tgtEl>
                                          <p:spTgt spid="100"/>
                                        </p:tgtEl>
                                        <p:attrNameLst>
                                          <p:attrName>ppt_x</p:attrName>
                                          <p:attrName>ppt_y</p:attrName>
                                        </p:attrNameLst>
                                      </p:cBhvr>
                                      <p:rCtr x="42617" y="-16065"/>
                                    </p:animMotion>
                                  </p:childTnLst>
                                </p:cTn>
                              </p:par>
                              <p:par>
                                <p:cTn id="11" presetID="42" presetClass="path" presetSubtype="0" accel="50000" decel="50000" fill="hold" nodeType="withEffect">
                                  <p:stCondLst>
                                    <p:cond delay="200"/>
                                  </p:stCondLst>
                                  <p:childTnLst>
                                    <p:animMotion origin="layout" path="M 2.08333E-7 1.48148E-6 L 1.15156 -0.44074 " pathEditMode="relative" rAng="0" ptsTypes="AA">
                                      <p:cBhvr>
                                        <p:cTn id="12" dur="1000" fill="hold"/>
                                        <p:tgtEl>
                                          <p:spTgt spid="107"/>
                                        </p:tgtEl>
                                        <p:attrNameLst>
                                          <p:attrName>ppt_x</p:attrName>
                                          <p:attrName>ppt_y</p:attrName>
                                        </p:attrNameLst>
                                      </p:cBhvr>
                                      <p:rCtr x="57578" y="-22037"/>
                                    </p:animMotion>
                                  </p:childTnLst>
                                </p:cTn>
                              </p:par>
                              <p:par>
                                <p:cTn id="13" presetID="42" presetClass="path" presetSubtype="0" accel="50000" decel="50000" fill="hold" nodeType="withEffect">
                                  <p:stCondLst>
                                    <p:cond delay="100"/>
                                  </p:stCondLst>
                                  <p:childTnLst>
                                    <p:animMotion origin="layout" path="M 1.25E-6 1.11111E-6 L 1.4793 -0.56019 " pathEditMode="relative" rAng="0" ptsTypes="AA">
                                      <p:cBhvr>
                                        <p:cTn id="14" dur="1000" fill="hold"/>
                                        <p:tgtEl>
                                          <p:spTgt spid="114"/>
                                        </p:tgtEl>
                                        <p:attrNameLst>
                                          <p:attrName>ppt_x</p:attrName>
                                          <p:attrName>ppt_y</p:attrName>
                                        </p:attrNameLst>
                                      </p:cBhvr>
                                      <p:rCtr x="73958" y="-28009"/>
                                    </p:animMotion>
                                  </p:childTnLst>
                                </p:cTn>
                              </p:par>
                              <p:par>
                                <p:cTn id="15" presetID="42" presetClass="path" presetSubtype="0" accel="50000" decel="50000" fill="hold" nodeType="withEffect">
                                  <p:stCondLst>
                                    <p:cond delay="0"/>
                                  </p:stCondLst>
                                  <p:childTnLst>
                                    <p:animMotion origin="layout" path="M 4.16667E-6 -1.85185E-6 L 1.8039 -0.66528 " pathEditMode="relative" rAng="0" ptsTypes="AA">
                                      <p:cBhvr>
                                        <p:cTn id="16" dur="1000" fill="hold"/>
                                        <p:tgtEl>
                                          <p:spTgt spid="121"/>
                                        </p:tgtEl>
                                        <p:attrNameLst>
                                          <p:attrName>ppt_x</p:attrName>
                                          <p:attrName>ppt_y</p:attrName>
                                        </p:attrNameLst>
                                      </p:cBhvr>
                                      <p:rCtr x="90195" y="-332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6" name="Group 45">
            <a:extLst>
              <a:ext uri="{FF2B5EF4-FFF2-40B4-BE49-F238E27FC236}">
                <a16:creationId xmlns:a16="http://schemas.microsoft.com/office/drawing/2014/main" id="{3F3A467F-8BB6-40CF-A8AE-859AACC96876}"/>
              </a:ext>
            </a:extLst>
          </p:cNvPr>
          <p:cNvGrpSpPr/>
          <p:nvPr/>
        </p:nvGrpSpPr>
        <p:grpSpPr>
          <a:xfrm rot="20951351">
            <a:off x="4779136" y="-133286"/>
            <a:ext cx="13985923" cy="4927600"/>
            <a:chOff x="4807496" y="838592"/>
            <a:chExt cx="13985923" cy="4927600"/>
          </a:xfrm>
        </p:grpSpPr>
        <p:grpSp>
          <p:nvGrpSpPr>
            <p:cNvPr id="8" name="Group 7">
              <a:extLst>
                <a:ext uri="{FF2B5EF4-FFF2-40B4-BE49-F238E27FC236}">
                  <a16:creationId xmlns:a16="http://schemas.microsoft.com/office/drawing/2014/main" id="{C7917452-7C79-4303-B439-7E06221FD97F}"/>
                </a:ext>
              </a:extLst>
            </p:cNvPr>
            <p:cNvGrpSpPr/>
            <p:nvPr/>
          </p:nvGrpSpPr>
          <p:grpSpPr>
            <a:xfrm>
              <a:off x="4807496" y="838592"/>
              <a:ext cx="3200400" cy="4927600"/>
              <a:chOff x="4746745" y="764384"/>
              <a:chExt cx="3200400" cy="4927600"/>
            </a:xfrm>
          </p:grpSpPr>
          <p:grpSp>
            <p:nvGrpSpPr>
              <p:cNvPr id="71" name="Group 70">
                <a:extLst>
                  <a:ext uri="{FF2B5EF4-FFF2-40B4-BE49-F238E27FC236}">
                    <a16:creationId xmlns:a16="http://schemas.microsoft.com/office/drawing/2014/main" id="{A2A05557-5202-4FDF-8441-900E0AD36ABF}"/>
                  </a:ext>
                </a:extLst>
              </p:cNvPr>
              <p:cNvGrpSpPr/>
              <p:nvPr/>
            </p:nvGrpSpPr>
            <p:grpSpPr>
              <a:xfrm>
                <a:off x="4746745" y="764384"/>
                <a:ext cx="3200400" cy="4927600"/>
                <a:chOff x="4495800" y="924560"/>
                <a:chExt cx="3200400" cy="4927600"/>
              </a:xfrm>
            </p:grpSpPr>
            <p:sp>
              <p:nvSpPr>
                <p:cNvPr id="72" name="Rectangle: Rounded Corners 71">
                  <a:extLst>
                    <a:ext uri="{FF2B5EF4-FFF2-40B4-BE49-F238E27FC236}">
                      <a16:creationId xmlns:a16="http://schemas.microsoft.com/office/drawing/2014/main" id="{A75A97B2-D7F8-4F01-943A-8E6662CBA89E}"/>
                    </a:ext>
                  </a:extLst>
                </p:cNvPr>
                <p:cNvSpPr/>
                <p:nvPr/>
              </p:nvSpPr>
              <p:spPr>
                <a:xfrm>
                  <a:off x="4495800" y="924560"/>
                  <a:ext cx="3200400" cy="4927600"/>
                </a:xfrm>
                <a:prstGeom prst="roundRect">
                  <a:avLst>
                    <a:gd name="adj" fmla="val 5556"/>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3" name="Picture 72" descr="Icon&#10;&#10;Description automatically generated">
                  <a:extLst>
                    <a:ext uri="{FF2B5EF4-FFF2-40B4-BE49-F238E27FC236}">
                      <a16:creationId xmlns:a16="http://schemas.microsoft.com/office/drawing/2014/main" id="{882DDFDD-6FF0-487C-A160-6E31F6C0B0E2}"/>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74" name="Picture 73" descr="Icon&#10;&#10;Description automatically generated">
                  <a:extLst>
                    <a:ext uri="{FF2B5EF4-FFF2-40B4-BE49-F238E27FC236}">
                      <a16:creationId xmlns:a16="http://schemas.microsoft.com/office/drawing/2014/main" id="{01460D7E-53C5-4BBD-A6E0-41E099C9D6D4}"/>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75" name="Picture 74" descr="Icon&#10;&#10;Description automatically generated">
                  <a:extLst>
                    <a:ext uri="{FF2B5EF4-FFF2-40B4-BE49-F238E27FC236}">
                      <a16:creationId xmlns:a16="http://schemas.microsoft.com/office/drawing/2014/main" id="{73935D97-11AC-48F5-9F5D-E7720DB6F65E}"/>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76" name="Picture 75" descr="Icon&#10;&#10;Description automatically generated">
                  <a:extLst>
                    <a:ext uri="{FF2B5EF4-FFF2-40B4-BE49-F238E27FC236}">
                      <a16:creationId xmlns:a16="http://schemas.microsoft.com/office/drawing/2014/main" id="{4498BB6A-F789-446B-987B-B8EEBF763E7B}"/>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77" name="Picture 76">
                  <a:extLst>
                    <a:ext uri="{FF2B5EF4-FFF2-40B4-BE49-F238E27FC236}">
                      <a16:creationId xmlns:a16="http://schemas.microsoft.com/office/drawing/2014/main" id="{1F88727C-9B63-44A9-9F00-A0C7684F0833}"/>
                    </a:ext>
                  </a:extLst>
                </p:cNvPr>
                <p:cNvPicPr>
                  <a:picLocks noChangeAspect="1"/>
                </p:cNvPicPr>
                <p:nvPr/>
              </p:nvPicPr>
              <p:blipFill>
                <a:blip r:embed="rId4">
                  <a:extLst>
                    <a:ext uri="{28A0092B-C50C-407E-A947-70E740481C1C}">
                      <a14:useLocalDpi xmlns:a14="http://schemas.microsoft.com/office/drawing/2010/main" val="0"/>
                    </a:ext>
                  </a:extLst>
                </a:blip>
                <a:srcRect t="13199" b="13199"/>
                <a:stretch/>
              </p:blipFill>
              <p:spPr>
                <a:xfrm>
                  <a:off x="5022184" y="1443034"/>
                  <a:ext cx="2231993" cy="2115736"/>
                </a:xfrm>
                <a:prstGeom prst="ellipse">
                  <a:avLst/>
                </a:prstGeom>
                <a:ln w="76200">
                  <a:solidFill>
                    <a:schemeClr val="bg1"/>
                  </a:solidFill>
                </a:ln>
              </p:spPr>
            </p:pic>
          </p:grpSp>
          <p:sp>
            <p:nvSpPr>
              <p:cNvPr id="2" name="TextBox 1">
                <a:extLst>
                  <a:ext uri="{FF2B5EF4-FFF2-40B4-BE49-F238E27FC236}">
                    <a16:creationId xmlns:a16="http://schemas.microsoft.com/office/drawing/2014/main" id="{3436DCCC-D161-4755-B948-B4DBD22F41A3}"/>
                  </a:ext>
                </a:extLst>
              </p:cNvPr>
              <p:cNvSpPr txBox="1"/>
              <p:nvPr/>
            </p:nvSpPr>
            <p:spPr>
              <a:xfrm rot="34156">
                <a:off x="4978446" y="3736047"/>
                <a:ext cx="2809301"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ĐỖ NAM CÔNG CHÍNH</a:t>
                </a:r>
                <a:endParaRPr lang="vi-VN" sz="3200" b="1">
                  <a:solidFill>
                    <a:schemeClr val="bg1"/>
                  </a:solidFill>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7F9C0439-053C-4CDE-A92C-3E135A7C1D8B}"/>
                </a:ext>
              </a:extLst>
            </p:cNvPr>
            <p:cNvGrpSpPr/>
            <p:nvPr/>
          </p:nvGrpSpPr>
          <p:grpSpPr>
            <a:xfrm rot="21589612">
              <a:off x="8304284" y="838592"/>
              <a:ext cx="3200400" cy="4927600"/>
              <a:chOff x="8417942" y="23490"/>
              <a:chExt cx="3200400" cy="4927600"/>
            </a:xfrm>
          </p:grpSpPr>
          <p:grpSp>
            <p:nvGrpSpPr>
              <p:cNvPr id="63" name="Group 62">
                <a:extLst>
                  <a:ext uri="{FF2B5EF4-FFF2-40B4-BE49-F238E27FC236}">
                    <a16:creationId xmlns:a16="http://schemas.microsoft.com/office/drawing/2014/main" id="{52368C4D-60B3-4E1D-9DE5-FE7D17D7F09A}"/>
                  </a:ext>
                </a:extLst>
              </p:cNvPr>
              <p:cNvGrpSpPr/>
              <p:nvPr/>
            </p:nvGrpSpPr>
            <p:grpSpPr>
              <a:xfrm>
                <a:off x="8417942" y="23490"/>
                <a:ext cx="3200400" cy="4927600"/>
                <a:chOff x="1952102" y="244608"/>
                <a:chExt cx="3200400" cy="4927600"/>
              </a:xfrm>
            </p:grpSpPr>
            <p:sp>
              <p:nvSpPr>
                <p:cNvPr id="64" name="Rectangle: Rounded Corners 63">
                  <a:extLst>
                    <a:ext uri="{FF2B5EF4-FFF2-40B4-BE49-F238E27FC236}">
                      <a16:creationId xmlns:a16="http://schemas.microsoft.com/office/drawing/2014/main" id="{97EBADFD-A4FB-45EF-B6CE-A683D91B78F5}"/>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5" name="Graphic 64" descr="Diamond Suit with solid fill">
                  <a:extLst>
                    <a:ext uri="{FF2B5EF4-FFF2-40B4-BE49-F238E27FC236}">
                      <a16:creationId xmlns:a16="http://schemas.microsoft.com/office/drawing/2014/main" id="{E9DA3B2C-C305-4D6C-8E19-8CB7382725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3252" y="4673251"/>
                  <a:ext cx="376378" cy="376378"/>
                </a:xfrm>
                <a:prstGeom prst="rect">
                  <a:avLst/>
                </a:prstGeom>
              </p:spPr>
            </p:pic>
            <p:pic>
              <p:nvPicPr>
                <p:cNvPr id="66" name="Graphic 65" descr="Club Suit with solid fill">
                  <a:extLst>
                    <a:ext uri="{FF2B5EF4-FFF2-40B4-BE49-F238E27FC236}">
                      <a16:creationId xmlns:a16="http://schemas.microsoft.com/office/drawing/2014/main" id="{605ED019-7901-4C9E-92EE-4B301F6CDC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1837" y="4719060"/>
                  <a:ext cx="376378" cy="376378"/>
                </a:xfrm>
                <a:prstGeom prst="rect">
                  <a:avLst/>
                </a:prstGeom>
              </p:spPr>
            </p:pic>
            <p:pic>
              <p:nvPicPr>
                <p:cNvPr id="67" name="Graphic 66" descr="Spade Suit with solid fill">
                  <a:extLst>
                    <a:ext uri="{FF2B5EF4-FFF2-40B4-BE49-F238E27FC236}">
                      <a16:creationId xmlns:a16="http://schemas.microsoft.com/office/drawing/2014/main" id="{4C8E9B7E-649C-4511-B8EF-0C1E7DFF3E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8848" y="354041"/>
                  <a:ext cx="411540" cy="411540"/>
                </a:xfrm>
                <a:prstGeom prst="rect">
                  <a:avLst/>
                </a:prstGeom>
              </p:spPr>
            </p:pic>
            <p:pic>
              <p:nvPicPr>
                <p:cNvPr id="68" name="Graphic 67" descr="Heart with solid fill">
                  <a:extLst>
                    <a:ext uri="{FF2B5EF4-FFF2-40B4-BE49-F238E27FC236}">
                      <a16:creationId xmlns:a16="http://schemas.microsoft.com/office/drawing/2014/main" id="{D2AA4D73-C274-4D4E-92EE-83848BBA1C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0104" y="394064"/>
                  <a:ext cx="376378" cy="376378"/>
                </a:xfrm>
                <a:prstGeom prst="rect">
                  <a:avLst/>
                </a:prstGeom>
              </p:spPr>
            </p:pic>
          </p:grpSp>
          <p:pic>
            <p:nvPicPr>
              <p:cNvPr id="22" name="Picture 21">
                <a:extLst>
                  <a:ext uri="{FF2B5EF4-FFF2-40B4-BE49-F238E27FC236}">
                    <a16:creationId xmlns:a16="http://schemas.microsoft.com/office/drawing/2014/main" id="{94C22D39-AFD5-4A09-9EC4-96064234C0BE}"/>
                  </a:ext>
                </a:extLst>
              </p:cNvPr>
              <p:cNvPicPr>
                <a:picLocks noChangeAspect="1"/>
              </p:cNvPicPr>
              <p:nvPr/>
            </p:nvPicPr>
            <p:blipFill>
              <a:blip r:embed="rId13">
                <a:extLst>
                  <a:ext uri="{28A0092B-C50C-407E-A947-70E740481C1C}">
                    <a14:useLocalDpi xmlns:a14="http://schemas.microsoft.com/office/drawing/2010/main" val="0"/>
                  </a:ext>
                </a:extLst>
              </a:blip>
              <a:srcRect t="120" b="120"/>
              <a:stretch/>
            </p:blipFill>
            <p:spPr>
              <a:xfrm>
                <a:off x="9030706" y="579233"/>
                <a:ext cx="2111531" cy="2106466"/>
              </a:xfrm>
              <a:prstGeom prst="ellipse">
                <a:avLst/>
              </a:prstGeom>
              <a:ln w="76200">
                <a:solidFill>
                  <a:srgbClr val="B33D46"/>
                </a:solidFill>
              </a:ln>
            </p:spPr>
          </p:pic>
          <p:sp>
            <p:nvSpPr>
              <p:cNvPr id="86" name="TextBox 85">
                <a:extLst>
                  <a:ext uri="{FF2B5EF4-FFF2-40B4-BE49-F238E27FC236}">
                    <a16:creationId xmlns:a16="http://schemas.microsoft.com/office/drawing/2014/main" id="{04306AD7-524E-47C5-BEFE-46F665EEE483}"/>
                  </a:ext>
                </a:extLst>
              </p:cNvPr>
              <p:cNvSpPr txBox="1"/>
              <p:nvPr/>
            </p:nvSpPr>
            <p:spPr>
              <a:xfrm>
                <a:off x="8636487" y="3018563"/>
                <a:ext cx="2809301" cy="1077218"/>
              </a:xfrm>
              <a:prstGeom prst="rect">
                <a:avLst/>
              </a:prstGeom>
              <a:noFill/>
            </p:spPr>
            <p:txBody>
              <a:bodyPr wrap="square" rtlCol="0">
                <a:spAutoFit/>
              </a:bodyPr>
              <a:lstStyle/>
              <a:p>
                <a:pPr algn="ctr"/>
                <a:r>
                  <a:rPr lang="en-US" sz="3200" b="1">
                    <a:solidFill>
                      <a:srgbClr val="B33D46"/>
                    </a:solidFill>
                    <a:latin typeface="Arial" panose="020B0604020202020204" pitchFamily="34" charset="0"/>
                    <a:cs typeface="Arial" panose="020B0604020202020204" pitchFamily="34" charset="0"/>
                  </a:rPr>
                  <a:t>ĐINH NGỌC ÂN</a:t>
                </a:r>
                <a:endParaRPr lang="vi-VN" sz="3200" b="1">
                  <a:solidFill>
                    <a:srgbClr val="B33D46"/>
                  </a:solidFill>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6E1E5B42-6752-4684-816B-E87FB1F17E46}"/>
                </a:ext>
              </a:extLst>
            </p:cNvPr>
            <p:cNvGrpSpPr/>
            <p:nvPr/>
          </p:nvGrpSpPr>
          <p:grpSpPr>
            <a:xfrm>
              <a:off x="11884773" y="838592"/>
              <a:ext cx="3200400" cy="4927600"/>
              <a:chOff x="10059445" y="-513918"/>
              <a:chExt cx="3200400" cy="4927600"/>
            </a:xfrm>
          </p:grpSpPr>
          <p:grpSp>
            <p:nvGrpSpPr>
              <p:cNvPr id="51" name="Group 50">
                <a:extLst>
                  <a:ext uri="{FF2B5EF4-FFF2-40B4-BE49-F238E27FC236}">
                    <a16:creationId xmlns:a16="http://schemas.microsoft.com/office/drawing/2014/main" id="{007A597A-70C6-488E-B274-8DE30F391275}"/>
                  </a:ext>
                </a:extLst>
              </p:cNvPr>
              <p:cNvGrpSpPr/>
              <p:nvPr/>
            </p:nvGrpSpPr>
            <p:grpSpPr>
              <a:xfrm>
                <a:off x="10059445" y="-513918"/>
                <a:ext cx="3200400" cy="4927600"/>
                <a:chOff x="1952102" y="244608"/>
                <a:chExt cx="3200400" cy="4927600"/>
              </a:xfrm>
            </p:grpSpPr>
            <p:sp>
              <p:nvSpPr>
                <p:cNvPr id="52" name="Rectangle: Rounded Corners 51">
                  <a:extLst>
                    <a:ext uri="{FF2B5EF4-FFF2-40B4-BE49-F238E27FC236}">
                      <a16:creationId xmlns:a16="http://schemas.microsoft.com/office/drawing/2014/main" id="{87667B44-2114-4203-AE3E-2A3A13EF65AA}"/>
                    </a:ext>
                  </a:extLst>
                </p:cNvPr>
                <p:cNvSpPr/>
                <p:nvPr/>
              </p:nvSpPr>
              <p:spPr>
                <a:xfrm>
                  <a:off x="1952102" y="244608"/>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3" name="Graphic 52" descr="Diamond Suit with solid fill">
                  <a:extLst>
                    <a:ext uri="{FF2B5EF4-FFF2-40B4-BE49-F238E27FC236}">
                      <a16:creationId xmlns:a16="http://schemas.microsoft.com/office/drawing/2014/main" id="{594BEF1F-BB1F-4C7B-951A-5B2F40F30D1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13252" y="4673251"/>
                  <a:ext cx="376378" cy="376378"/>
                </a:xfrm>
                <a:prstGeom prst="rect">
                  <a:avLst/>
                </a:prstGeom>
              </p:spPr>
            </p:pic>
            <p:pic>
              <p:nvPicPr>
                <p:cNvPr id="54" name="Graphic 53" descr="Club Suit with solid fill">
                  <a:extLst>
                    <a:ext uri="{FF2B5EF4-FFF2-40B4-BE49-F238E27FC236}">
                      <a16:creationId xmlns:a16="http://schemas.microsoft.com/office/drawing/2014/main" id="{3FD1CA96-A35A-41E3-9A9F-B57EFAD992E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61837" y="4719060"/>
                  <a:ext cx="376378" cy="376378"/>
                </a:xfrm>
                <a:prstGeom prst="rect">
                  <a:avLst/>
                </a:prstGeom>
              </p:spPr>
            </p:pic>
            <p:pic>
              <p:nvPicPr>
                <p:cNvPr id="55" name="Graphic 54" descr="Spade Suit with solid fill">
                  <a:extLst>
                    <a:ext uri="{FF2B5EF4-FFF2-40B4-BE49-F238E27FC236}">
                      <a16:creationId xmlns:a16="http://schemas.microsoft.com/office/drawing/2014/main" id="{F6C6D688-E7A1-4BDF-A680-01736596F56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058848" y="354041"/>
                  <a:ext cx="411540" cy="411540"/>
                </a:xfrm>
                <a:prstGeom prst="rect">
                  <a:avLst/>
                </a:prstGeom>
              </p:spPr>
            </p:pic>
            <p:pic>
              <p:nvPicPr>
                <p:cNvPr id="56" name="Graphic 55" descr="Heart with solid fill">
                  <a:extLst>
                    <a:ext uri="{FF2B5EF4-FFF2-40B4-BE49-F238E27FC236}">
                      <a16:creationId xmlns:a16="http://schemas.microsoft.com/office/drawing/2014/main" id="{C8DDA1DD-17AC-4EAC-9B34-68858177B8D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590104" y="394064"/>
                  <a:ext cx="376378" cy="376378"/>
                </a:xfrm>
                <a:prstGeom prst="rect">
                  <a:avLst/>
                </a:prstGeom>
              </p:spPr>
            </p:pic>
            <p:pic>
              <p:nvPicPr>
                <p:cNvPr id="62" name="Graphic 61">
                  <a:extLst>
                    <a:ext uri="{FF2B5EF4-FFF2-40B4-BE49-F238E27FC236}">
                      <a16:creationId xmlns:a16="http://schemas.microsoft.com/office/drawing/2014/main" id="{767E165C-2D7D-4D51-8774-5B7CDA747C0D}"/>
                    </a:ext>
                  </a:extLst>
                </p:cNvPr>
                <p:cNvPicPr>
                  <a:picLocks noChangeAspect="1"/>
                </p:cNvPicPr>
                <p:nvPr/>
              </p:nvPicPr>
              <p:blipFill>
                <a:blip r:embed="rId22">
                  <a:extLst>
                    <a:ext uri="{28A0092B-C50C-407E-A947-70E740481C1C}">
                      <a14:useLocalDpi xmlns:a14="http://schemas.microsoft.com/office/drawing/2010/main" val="0"/>
                    </a:ext>
                  </a:extLst>
                </a:blip>
                <a:srcRect l="17134" r="17134"/>
                <a:stretch/>
              </p:blipFill>
              <p:spPr>
                <a:xfrm>
                  <a:off x="2542026" y="896486"/>
                  <a:ext cx="2113770" cy="1988792"/>
                </a:xfrm>
                <a:prstGeom prst="ellipse">
                  <a:avLst/>
                </a:prstGeom>
                <a:ln w="76200">
                  <a:solidFill>
                    <a:srgbClr val="FFFFFF"/>
                  </a:solidFill>
                </a:ln>
              </p:spPr>
            </p:pic>
          </p:grpSp>
          <p:sp>
            <p:nvSpPr>
              <p:cNvPr id="88" name="TextBox 87">
                <a:extLst>
                  <a:ext uri="{FF2B5EF4-FFF2-40B4-BE49-F238E27FC236}">
                    <a16:creationId xmlns:a16="http://schemas.microsoft.com/office/drawing/2014/main" id="{2091BE6D-1A65-4359-8AA7-597187A0906F}"/>
                  </a:ext>
                </a:extLst>
              </p:cNvPr>
              <p:cNvSpPr txBox="1"/>
              <p:nvPr/>
            </p:nvSpPr>
            <p:spPr>
              <a:xfrm>
                <a:off x="10360874" y="2505042"/>
                <a:ext cx="2809301"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NGUYỄN ĐỨC TRÍ</a:t>
                </a:r>
                <a:endParaRPr lang="vi-VN" sz="3200" b="1">
                  <a:solidFill>
                    <a:schemeClr val="bg1"/>
                  </a:solidFill>
                  <a:latin typeface="Arial" panose="020B0604020202020204" pitchFamily="34" charset="0"/>
                  <a:cs typeface="Arial" panose="020B0604020202020204" pitchFamily="34" charset="0"/>
                </a:endParaRPr>
              </a:p>
            </p:txBody>
          </p:sp>
        </p:grpSp>
        <p:grpSp>
          <p:nvGrpSpPr>
            <p:cNvPr id="49" name="Group 48">
              <a:extLst>
                <a:ext uri="{FF2B5EF4-FFF2-40B4-BE49-F238E27FC236}">
                  <a16:creationId xmlns:a16="http://schemas.microsoft.com/office/drawing/2014/main" id="{15C41BF8-5748-4C78-8C4C-45601F2A9F57}"/>
                </a:ext>
              </a:extLst>
            </p:cNvPr>
            <p:cNvGrpSpPr/>
            <p:nvPr/>
          </p:nvGrpSpPr>
          <p:grpSpPr>
            <a:xfrm rot="21599646">
              <a:off x="15593019" y="838592"/>
              <a:ext cx="3200400" cy="4927600"/>
              <a:chOff x="1952102" y="244608"/>
              <a:chExt cx="3200400" cy="4927600"/>
            </a:xfrm>
          </p:grpSpPr>
          <p:sp>
            <p:nvSpPr>
              <p:cNvPr id="33" name="Rectangle: Rounded Corners 32">
                <a:extLst>
                  <a:ext uri="{FF2B5EF4-FFF2-40B4-BE49-F238E27FC236}">
                    <a16:creationId xmlns:a16="http://schemas.microsoft.com/office/drawing/2014/main" id="{6D066C8D-8B6A-4418-9F36-512B02D93F7C}"/>
                  </a:ext>
                </a:extLst>
              </p:cNvPr>
              <p:cNvSpPr/>
              <p:nvPr/>
            </p:nvSpPr>
            <p:spPr>
              <a:xfrm>
                <a:off x="1952102" y="244608"/>
                <a:ext cx="3200400" cy="4927600"/>
              </a:xfrm>
              <a:prstGeom prst="roundRect">
                <a:avLst>
                  <a:gd name="adj" fmla="val 555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1" name="Graphic 40" descr="Diamond Suit with solid fill">
                <a:extLst>
                  <a:ext uri="{FF2B5EF4-FFF2-40B4-BE49-F238E27FC236}">
                    <a16:creationId xmlns:a16="http://schemas.microsoft.com/office/drawing/2014/main" id="{49987E9F-5A94-4B72-A1C0-701338E53AE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13252" y="4673251"/>
                <a:ext cx="376378" cy="376378"/>
              </a:xfrm>
              <a:prstGeom prst="rect">
                <a:avLst/>
              </a:prstGeom>
            </p:spPr>
          </p:pic>
          <p:pic>
            <p:nvPicPr>
              <p:cNvPr id="43" name="Graphic 42" descr="Club Suit with solid fill">
                <a:extLst>
                  <a:ext uri="{FF2B5EF4-FFF2-40B4-BE49-F238E27FC236}">
                    <a16:creationId xmlns:a16="http://schemas.microsoft.com/office/drawing/2014/main" id="{04D4ABE8-D311-4466-A50D-04CF401B629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661837" y="4719060"/>
                <a:ext cx="376378" cy="376378"/>
              </a:xfrm>
              <a:prstGeom prst="rect">
                <a:avLst/>
              </a:prstGeom>
            </p:spPr>
          </p:pic>
          <p:pic>
            <p:nvPicPr>
              <p:cNvPr id="45" name="Graphic 44" descr="Spade Suit with solid fill">
                <a:extLst>
                  <a:ext uri="{FF2B5EF4-FFF2-40B4-BE49-F238E27FC236}">
                    <a16:creationId xmlns:a16="http://schemas.microsoft.com/office/drawing/2014/main" id="{EA8CB9C2-E319-4E72-985B-AFD65F7D3C5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058848" y="354041"/>
                <a:ext cx="411540" cy="411540"/>
              </a:xfrm>
              <a:prstGeom prst="rect">
                <a:avLst/>
              </a:prstGeom>
            </p:spPr>
          </p:pic>
          <p:pic>
            <p:nvPicPr>
              <p:cNvPr id="47" name="Graphic 46" descr="Heart with solid fill">
                <a:extLst>
                  <a:ext uri="{FF2B5EF4-FFF2-40B4-BE49-F238E27FC236}">
                    <a16:creationId xmlns:a16="http://schemas.microsoft.com/office/drawing/2014/main" id="{307878DE-5F52-4F8F-8EEA-58472423160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590104" y="394064"/>
                <a:ext cx="376378" cy="376378"/>
              </a:xfrm>
              <a:prstGeom prst="rect">
                <a:avLst/>
              </a:prstGeom>
            </p:spPr>
          </p:pic>
        </p:grpSp>
        <p:sp>
          <p:nvSpPr>
            <p:cNvPr id="98" name="TextBox 97">
              <a:extLst>
                <a:ext uri="{FF2B5EF4-FFF2-40B4-BE49-F238E27FC236}">
                  <a16:creationId xmlns:a16="http://schemas.microsoft.com/office/drawing/2014/main" id="{3BC4D8E9-8DE0-4DB4-904B-C0A3673B411F}"/>
                </a:ext>
              </a:extLst>
            </p:cNvPr>
            <p:cNvSpPr txBox="1"/>
            <p:nvPr/>
          </p:nvSpPr>
          <p:spPr>
            <a:xfrm>
              <a:off x="15818029" y="2810863"/>
              <a:ext cx="273558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THÀNH VIÊN TRONG NHÓM</a:t>
              </a:r>
              <a:endParaRPr lang="vi-VN" sz="2400" b="1">
                <a:solidFill>
                  <a:schemeClr val="bg1"/>
                </a:solidFill>
                <a:latin typeface="Arial" panose="020B0604020202020204" pitchFamily="34" charset="0"/>
                <a:cs typeface="Arial" panose="020B0604020202020204" pitchFamily="34" charset="0"/>
              </a:endParaRPr>
            </a:p>
          </p:txBody>
        </p:sp>
      </p:grpSp>
      <p:sp>
        <p:nvSpPr>
          <p:cNvPr id="48" name="Rectangle 47">
            <a:extLst>
              <a:ext uri="{FF2B5EF4-FFF2-40B4-BE49-F238E27FC236}">
                <a16:creationId xmlns:a16="http://schemas.microsoft.com/office/drawing/2014/main" id="{B8587281-FFB9-4AB4-A88B-917E2E7B420D}"/>
              </a:ext>
            </a:extLst>
          </p:cNvPr>
          <p:cNvSpPr/>
          <p:nvPr/>
        </p:nvSpPr>
        <p:spPr>
          <a:xfrm rot="20855605">
            <a:off x="6570448" y="6717080"/>
            <a:ext cx="762004" cy="9470341"/>
          </a:xfrm>
          <a:custGeom>
            <a:avLst/>
            <a:gdLst>
              <a:gd name="connsiteX0" fmla="*/ 0 w 460548"/>
              <a:gd name="connsiteY0" fmla="*/ 0 h 9185563"/>
              <a:gd name="connsiteX1" fmla="*/ 460548 w 460548"/>
              <a:gd name="connsiteY1" fmla="*/ 0 h 9185563"/>
              <a:gd name="connsiteX2" fmla="*/ 460548 w 460548"/>
              <a:gd name="connsiteY2" fmla="*/ 9185563 h 9185563"/>
              <a:gd name="connsiteX3" fmla="*/ 0 w 460548"/>
              <a:gd name="connsiteY3" fmla="*/ 9185563 h 9185563"/>
              <a:gd name="connsiteX4" fmla="*/ 0 w 460548"/>
              <a:gd name="connsiteY4" fmla="*/ 0 h 9185563"/>
              <a:gd name="connsiteX0" fmla="*/ 0 w 554418"/>
              <a:gd name="connsiteY0" fmla="*/ 0 h 9279034"/>
              <a:gd name="connsiteX1" fmla="*/ 554418 w 554418"/>
              <a:gd name="connsiteY1" fmla="*/ 93471 h 9279034"/>
              <a:gd name="connsiteX2" fmla="*/ 554418 w 554418"/>
              <a:gd name="connsiteY2" fmla="*/ 9279034 h 9279034"/>
              <a:gd name="connsiteX3" fmla="*/ 93870 w 554418"/>
              <a:gd name="connsiteY3" fmla="*/ 9279034 h 9279034"/>
              <a:gd name="connsiteX4" fmla="*/ 0 w 554418"/>
              <a:gd name="connsiteY4" fmla="*/ 0 h 9279034"/>
              <a:gd name="connsiteX0" fmla="*/ 0 w 589743"/>
              <a:gd name="connsiteY0" fmla="*/ 0 h 9307611"/>
              <a:gd name="connsiteX1" fmla="*/ 589743 w 589743"/>
              <a:gd name="connsiteY1" fmla="*/ 122048 h 9307611"/>
              <a:gd name="connsiteX2" fmla="*/ 589743 w 589743"/>
              <a:gd name="connsiteY2" fmla="*/ 9307611 h 9307611"/>
              <a:gd name="connsiteX3" fmla="*/ 129195 w 589743"/>
              <a:gd name="connsiteY3" fmla="*/ 9307611 h 9307611"/>
              <a:gd name="connsiteX4" fmla="*/ 0 w 589743"/>
              <a:gd name="connsiteY4" fmla="*/ 0 h 9307611"/>
              <a:gd name="connsiteX0" fmla="*/ 0 w 762004"/>
              <a:gd name="connsiteY0" fmla="*/ 0 h 9470341"/>
              <a:gd name="connsiteX1" fmla="*/ 589743 w 762004"/>
              <a:gd name="connsiteY1" fmla="*/ 122048 h 9470341"/>
              <a:gd name="connsiteX2" fmla="*/ 762004 w 762004"/>
              <a:gd name="connsiteY2" fmla="*/ 9470341 h 9470341"/>
              <a:gd name="connsiteX3" fmla="*/ 129195 w 762004"/>
              <a:gd name="connsiteY3" fmla="*/ 9307611 h 9470341"/>
              <a:gd name="connsiteX4" fmla="*/ 0 w 762004"/>
              <a:gd name="connsiteY4" fmla="*/ 0 h 9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4" h="9470341">
                <a:moveTo>
                  <a:pt x="0" y="0"/>
                </a:moveTo>
                <a:lnTo>
                  <a:pt x="589743" y="122048"/>
                </a:lnTo>
                <a:lnTo>
                  <a:pt x="762004" y="9470341"/>
                </a:lnTo>
                <a:lnTo>
                  <a:pt x="129195" y="9307611"/>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5982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48000" decel="46000" fill="hold" nodeType="withEffect">
                                  <p:stCondLst>
                                    <p:cond delay="0"/>
                                  </p:stCondLst>
                                  <p:childTnLst>
                                    <p:animMotion origin="layout" path="M -2.5E-6 2.77556E-17 L -1.80781 0.61481 " pathEditMode="relative" rAng="0" ptsTypes="AA">
                                      <p:cBhvr>
                                        <p:cTn id="6" dur="4000" fill="hold"/>
                                        <p:tgtEl>
                                          <p:spTgt spid="46"/>
                                        </p:tgtEl>
                                        <p:attrNameLst>
                                          <p:attrName>ppt_x</p:attrName>
                                          <p:attrName>ppt_y</p:attrName>
                                        </p:attrNameLst>
                                      </p:cBhvr>
                                      <p:rCtr x="-90391" y="30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Rectangle 47">
            <a:extLst>
              <a:ext uri="{FF2B5EF4-FFF2-40B4-BE49-F238E27FC236}">
                <a16:creationId xmlns:a16="http://schemas.microsoft.com/office/drawing/2014/main" id="{B8587281-FFB9-4AB4-A88B-917E2E7B420D}"/>
              </a:ext>
            </a:extLst>
          </p:cNvPr>
          <p:cNvSpPr/>
          <p:nvPr/>
        </p:nvSpPr>
        <p:spPr>
          <a:xfrm rot="20855605">
            <a:off x="6341513" y="-625639"/>
            <a:ext cx="762004" cy="9470341"/>
          </a:xfrm>
          <a:custGeom>
            <a:avLst/>
            <a:gdLst>
              <a:gd name="connsiteX0" fmla="*/ 0 w 460548"/>
              <a:gd name="connsiteY0" fmla="*/ 0 h 9185563"/>
              <a:gd name="connsiteX1" fmla="*/ 460548 w 460548"/>
              <a:gd name="connsiteY1" fmla="*/ 0 h 9185563"/>
              <a:gd name="connsiteX2" fmla="*/ 460548 w 460548"/>
              <a:gd name="connsiteY2" fmla="*/ 9185563 h 9185563"/>
              <a:gd name="connsiteX3" fmla="*/ 0 w 460548"/>
              <a:gd name="connsiteY3" fmla="*/ 9185563 h 9185563"/>
              <a:gd name="connsiteX4" fmla="*/ 0 w 460548"/>
              <a:gd name="connsiteY4" fmla="*/ 0 h 9185563"/>
              <a:gd name="connsiteX0" fmla="*/ 0 w 554418"/>
              <a:gd name="connsiteY0" fmla="*/ 0 h 9279034"/>
              <a:gd name="connsiteX1" fmla="*/ 554418 w 554418"/>
              <a:gd name="connsiteY1" fmla="*/ 93471 h 9279034"/>
              <a:gd name="connsiteX2" fmla="*/ 554418 w 554418"/>
              <a:gd name="connsiteY2" fmla="*/ 9279034 h 9279034"/>
              <a:gd name="connsiteX3" fmla="*/ 93870 w 554418"/>
              <a:gd name="connsiteY3" fmla="*/ 9279034 h 9279034"/>
              <a:gd name="connsiteX4" fmla="*/ 0 w 554418"/>
              <a:gd name="connsiteY4" fmla="*/ 0 h 9279034"/>
              <a:gd name="connsiteX0" fmla="*/ 0 w 589743"/>
              <a:gd name="connsiteY0" fmla="*/ 0 h 9307611"/>
              <a:gd name="connsiteX1" fmla="*/ 589743 w 589743"/>
              <a:gd name="connsiteY1" fmla="*/ 122048 h 9307611"/>
              <a:gd name="connsiteX2" fmla="*/ 589743 w 589743"/>
              <a:gd name="connsiteY2" fmla="*/ 9307611 h 9307611"/>
              <a:gd name="connsiteX3" fmla="*/ 129195 w 589743"/>
              <a:gd name="connsiteY3" fmla="*/ 9307611 h 9307611"/>
              <a:gd name="connsiteX4" fmla="*/ 0 w 589743"/>
              <a:gd name="connsiteY4" fmla="*/ 0 h 9307611"/>
              <a:gd name="connsiteX0" fmla="*/ 0 w 762004"/>
              <a:gd name="connsiteY0" fmla="*/ 0 h 9470341"/>
              <a:gd name="connsiteX1" fmla="*/ 589743 w 762004"/>
              <a:gd name="connsiteY1" fmla="*/ 122048 h 9470341"/>
              <a:gd name="connsiteX2" fmla="*/ 762004 w 762004"/>
              <a:gd name="connsiteY2" fmla="*/ 9470341 h 9470341"/>
              <a:gd name="connsiteX3" fmla="*/ 129195 w 762004"/>
              <a:gd name="connsiteY3" fmla="*/ 9307611 h 9470341"/>
              <a:gd name="connsiteX4" fmla="*/ 0 w 762004"/>
              <a:gd name="connsiteY4" fmla="*/ 0 h 9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4" h="9470341">
                <a:moveTo>
                  <a:pt x="0" y="0"/>
                </a:moveTo>
                <a:lnTo>
                  <a:pt x="589743" y="122048"/>
                </a:lnTo>
                <a:lnTo>
                  <a:pt x="762004" y="9470341"/>
                </a:lnTo>
                <a:lnTo>
                  <a:pt x="129195" y="9307611"/>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 name="Group 1">
            <a:extLst>
              <a:ext uri="{FF2B5EF4-FFF2-40B4-BE49-F238E27FC236}">
                <a16:creationId xmlns:a16="http://schemas.microsoft.com/office/drawing/2014/main" id="{2642949A-AAEE-2284-690B-60183986B95C}"/>
              </a:ext>
            </a:extLst>
          </p:cNvPr>
          <p:cNvGrpSpPr/>
          <p:nvPr/>
        </p:nvGrpSpPr>
        <p:grpSpPr>
          <a:xfrm rot="20951351">
            <a:off x="-5339422" y="2620463"/>
            <a:ext cx="13985923" cy="4927600"/>
            <a:chOff x="4807496" y="838592"/>
            <a:chExt cx="13985923" cy="4927600"/>
          </a:xfrm>
        </p:grpSpPr>
        <p:grpSp>
          <p:nvGrpSpPr>
            <p:cNvPr id="8" name="Group 7">
              <a:extLst>
                <a:ext uri="{FF2B5EF4-FFF2-40B4-BE49-F238E27FC236}">
                  <a16:creationId xmlns:a16="http://schemas.microsoft.com/office/drawing/2014/main" id="{9AC8F6C1-A92A-97BF-71E5-9F3559CC794A}"/>
                </a:ext>
              </a:extLst>
            </p:cNvPr>
            <p:cNvGrpSpPr/>
            <p:nvPr/>
          </p:nvGrpSpPr>
          <p:grpSpPr>
            <a:xfrm>
              <a:off x="4807496" y="838592"/>
              <a:ext cx="3200400" cy="4927600"/>
              <a:chOff x="4746745" y="764384"/>
              <a:chExt cx="3200400" cy="4927600"/>
            </a:xfrm>
          </p:grpSpPr>
          <p:grpSp>
            <p:nvGrpSpPr>
              <p:cNvPr id="47" name="Group 46">
                <a:extLst>
                  <a:ext uri="{FF2B5EF4-FFF2-40B4-BE49-F238E27FC236}">
                    <a16:creationId xmlns:a16="http://schemas.microsoft.com/office/drawing/2014/main" id="{2CE59280-5073-19F3-011A-614A03BDCE1F}"/>
                  </a:ext>
                </a:extLst>
              </p:cNvPr>
              <p:cNvGrpSpPr/>
              <p:nvPr/>
            </p:nvGrpSpPr>
            <p:grpSpPr>
              <a:xfrm>
                <a:off x="4746745" y="764384"/>
                <a:ext cx="3200400" cy="4927600"/>
                <a:chOff x="4495800" y="924560"/>
                <a:chExt cx="3200400" cy="4927600"/>
              </a:xfrm>
            </p:grpSpPr>
            <p:sp>
              <p:nvSpPr>
                <p:cNvPr id="50" name="Rectangle: Rounded Corners 49">
                  <a:extLst>
                    <a:ext uri="{FF2B5EF4-FFF2-40B4-BE49-F238E27FC236}">
                      <a16:creationId xmlns:a16="http://schemas.microsoft.com/office/drawing/2014/main" id="{9D9FE03E-2D3E-7084-2752-A79655A6F05A}"/>
                    </a:ext>
                  </a:extLst>
                </p:cNvPr>
                <p:cNvSpPr/>
                <p:nvPr/>
              </p:nvSpPr>
              <p:spPr>
                <a:xfrm>
                  <a:off x="4495800" y="924560"/>
                  <a:ext cx="3200400" cy="4927600"/>
                </a:xfrm>
                <a:prstGeom prst="roundRect">
                  <a:avLst>
                    <a:gd name="adj" fmla="val 5556"/>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1" name="Picture 50" descr="Icon&#10;&#10;Description automatically generated">
                  <a:extLst>
                    <a:ext uri="{FF2B5EF4-FFF2-40B4-BE49-F238E27FC236}">
                      <a16:creationId xmlns:a16="http://schemas.microsoft.com/office/drawing/2014/main" id="{1782A10D-78BE-C6B7-35B2-39A02ABA62A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52" name="Picture 51" descr="Icon&#10;&#10;Description automatically generated">
                  <a:extLst>
                    <a:ext uri="{FF2B5EF4-FFF2-40B4-BE49-F238E27FC236}">
                      <a16:creationId xmlns:a16="http://schemas.microsoft.com/office/drawing/2014/main" id="{B5D7A95B-4501-931C-1650-979B3A5EAA95}"/>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53" name="Picture 52" descr="Icon&#10;&#10;Description automatically generated">
                  <a:extLst>
                    <a:ext uri="{FF2B5EF4-FFF2-40B4-BE49-F238E27FC236}">
                      <a16:creationId xmlns:a16="http://schemas.microsoft.com/office/drawing/2014/main" id="{425F3819-75CC-6C6E-3970-E877C845D652}"/>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54" name="Picture 53" descr="Icon&#10;&#10;Description automatically generated">
                  <a:extLst>
                    <a:ext uri="{FF2B5EF4-FFF2-40B4-BE49-F238E27FC236}">
                      <a16:creationId xmlns:a16="http://schemas.microsoft.com/office/drawing/2014/main" id="{6836EA49-C829-B80A-0B33-03D689990D4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55" name="Picture 54">
                  <a:extLst>
                    <a:ext uri="{FF2B5EF4-FFF2-40B4-BE49-F238E27FC236}">
                      <a16:creationId xmlns:a16="http://schemas.microsoft.com/office/drawing/2014/main" id="{64595534-611F-0310-16BE-810DDBF52EEC}"/>
                    </a:ext>
                  </a:extLst>
                </p:cNvPr>
                <p:cNvPicPr>
                  <a:picLocks noChangeAspect="1"/>
                </p:cNvPicPr>
                <p:nvPr/>
              </p:nvPicPr>
              <p:blipFill>
                <a:blip r:embed="rId4">
                  <a:extLst>
                    <a:ext uri="{28A0092B-C50C-407E-A947-70E740481C1C}">
                      <a14:useLocalDpi xmlns:a14="http://schemas.microsoft.com/office/drawing/2010/main" val="0"/>
                    </a:ext>
                  </a:extLst>
                </a:blip>
                <a:srcRect t="13199" b="13199"/>
                <a:stretch/>
              </p:blipFill>
              <p:spPr>
                <a:xfrm>
                  <a:off x="5022184" y="1443034"/>
                  <a:ext cx="2231993" cy="2115736"/>
                </a:xfrm>
                <a:prstGeom prst="ellipse">
                  <a:avLst/>
                </a:prstGeom>
                <a:ln w="76200">
                  <a:solidFill>
                    <a:schemeClr val="bg1"/>
                  </a:solidFill>
                </a:ln>
              </p:spPr>
            </p:pic>
          </p:grpSp>
          <p:sp>
            <p:nvSpPr>
              <p:cNvPr id="49" name="TextBox 48">
                <a:extLst>
                  <a:ext uri="{FF2B5EF4-FFF2-40B4-BE49-F238E27FC236}">
                    <a16:creationId xmlns:a16="http://schemas.microsoft.com/office/drawing/2014/main" id="{8E459EB1-2FF4-E3FB-C2B7-185D49656833}"/>
                  </a:ext>
                </a:extLst>
              </p:cNvPr>
              <p:cNvSpPr txBox="1"/>
              <p:nvPr/>
            </p:nvSpPr>
            <p:spPr>
              <a:xfrm rot="34156">
                <a:off x="4978446" y="3736047"/>
                <a:ext cx="2809301"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ĐỖ NAM CÔNG CHÍNH</a:t>
                </a:r>
                <a:endParaRPr lang="vi-VN" sz="3200" b="1">
                  <a:solidFill>
                    <a:schemeClr val="bg1"/>
                  </a:solidFill>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67886EEE-897D-374F-8B7F-D00E3B4FD816}"/>
                </a:ext>
              </a:extLst>
            </p:cNvPr>
            <p:cNvGrpSpPr/>
            <p:nvPr/>
          </p:nvGrpSpPr>
          <p:grpSpPr>
            <a:xfrm rot="21589612">
              <a:off x="8304284" y="838592"/>
              <a:ext cx="3200400" cy="4927600"/>
              <a:chOff x="8417942" y="23490"/>
              <a:chExt cx="3200400" cy="4927600"/>
            </a:xfrm>
          </p:grpSpPr>
          <p:grpSp>
            <p:nvGrpSpPr>
              <p:cNvPr id="38" name="Group 37">
                <a:extLst>
                  <a:ext uri="{FF2B5EF4-FFF2-40B4-BE49-F238E27FC236}">
                    <a16:creationId xmlns:a16="http://schemas.microsoft.com/office/drawing/2014/main" id="{F2E6014E-D209-4FC6-28FC-4F459A394340}"/>
                  </a:ext>
                </a:extLst>
              </p:cNvPr>
              <p:cNvGrpSpPr/>
              <p:nvPr/>
            </p:nvGrpSpPr>
            <p:grpSpPr>
              <a:xfrm>
                <a:off x="8417942" y="23490"/>
                <a:ext cx="3200400" cy="4927600"/>
                <a:chOff x="1952102" y="244608"/>
                <a:chExt cx="3200400" cy="4927600"/>
              </a:xfrm>
            </p:grpSpPr>
            <p:sp>
              <p:nvSpPr>
                <p:cNvPr id="42" name="Rectangle: Rounded Corners 41">
                  <a:extLst>
                    <a:ext uri="{FF2B5EF4-FFF2-40B4-BE49-F238E27FC236}">
                      <a16:creationId xmlns:a16="http://schemas.microsoft.com/office/drawing/2014/main" id="{6849DAED-047D-594C-6F11-AB7C1C332A61}"/>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Graphic 42" descr="Diamond Suit with solid fill">
                  <a:extLst>
                    <a:ext uri="{FF2B5EF4-FFF2-40B4-BE49-F238E27FC236}">
                      <a16:creationId xmlns:a16="http://schemas.microsoft.com/office/drawing/2014/main" id="{667B108C-941A-EF75-8DB1-C9B026A8A2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3252" y="4673251"/>
                  <a:ext cx="376378" cy="376378"/>
                </a:xfrm>
                <a:prstGeom prst="rect">
                  <a:avLst/>
                </a:prstGeom>
              </p:spPr>
            </p:pic>
            <p:pic>
              <p:nvPicPr>
                <p:cNvPr id="44" name="Graphic 43" descr="Club Suit with solid fill">
                  <a:extLst>
                    <a:ext uri="{FF2B5EF4-FFF2-40B4-BE49-F238E27FC236}">
                      <a16:creationId xmlns:a16="http://schemas.microsoft.com/office/drawing/2014/main" id="{61B11B66-2581-D7F2-20A6-443DE3D984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1837" y="4719060"/>
                  <a:ext cx="376378" cy="376378"/>
                </a:xfrm>
                <a:prstGeom prst="rect">
                  <a:avLst/>
                </a:prstGeom>
              </p:spPr>
            </p:pic>
            <p:pic>
              <p:nvPicPr>
                <p:cNvPr id="45" name="Graphic 44" descr="Spade Suit with solid fill">
                  <a:extLst>
                    <a:ext uri="{FF2B5EF4-FFF2-40B4-BE49-F238E27FC236}">
                      <a16:creationId xmlns:a16="http://schemas.microsoft.com/office/drawing/2014/main" id="{69C8FD8F-D3F9-DBD5-F7F8-CC6F25DAE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8848" y="354041"/>
                  <a:ext cx="411540" cy="411540"/>
                </a:xfrm>
                <a:prstGeom prst="rect">
                  <a:avLst/>
                </a:prstGeom>
              </p:spPr>
            </p:pic>
            <p:pic>
              <p:nvPicPr>
                <p:cNvPr id="46" name="Graphic 45" descr="Heart with solid fill">
                  <a:extLst>
                    <a:ext uri="{FF2B5EF4-FFF2-40B4-BE49-F238E27FC236}">
                      <a16:creationId xmlns:a16="http://schemas.microsoft.com/office/drawing/2014/main" id="{44053487-85F4-056A-4D90-F044F3BB073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0104" y="394064"/>
                  <a:ext cx="376378" cy="376378"/>
                </a:xfrm>
                <a:prstGeom prst="rect">
                  <a:avLst/>
                </a:prstGeom>
              </p:spPr>
            </p:pic>
          </p:grpSp>
          <p:pic>
            <p:nvPicPr>
              <p:cNvPr id="39" name="Picture 38">
                <a:extLst>
                  <a:ext uri="{FF2B5EF4-FFF2-40B4-BE49-F238E27FC236}">
                    <a16:creationId xmlns:a16="http://schemas.microsoft.com/office/drawing/2014/main" id="{B4F82ECC-CE78-8CDE-49A0-E862157DC414}"/>
                  </a:ext>
                </a:extLst>
              </p:cNvPr>
              <p:cNvPicPr>
                <a:picLocks noChangeAspect="1"/>
              </p:cNvPicPr>
              <p:nvPr/>
            </p:nvPicPr>
            <p:blipFill>
              <a:blip r:embed="rId13">
                <a:extLst>
                  <a:ext uri="{28A0092B-C50C-407E-A947-70E740481C1C}">
                    <a14:useLocalDpi xmlns:a14="http://schemas.microsoft.com/office/drawing/2010/main" val="0"/>
                  </a:ext>
                </a:extLst>
              </a:blip>
              <a:srcRect t="120" b="120"/>
              <a:stretch/>
            </p:blipFill>
            <p:spPr>
              <a:xfrm>
                <a:off x="9030706" y="579233"/>
                <a:ext cx="2111531" cy="2106466"/>
              </a:xfrm>
              <a:prstGeom prst="ellipse">
                <a:avLst/>
              </a:prstGeom>
              <a:ln w="76200">
                <a:solidFill>
                  <a:srgbClr val="B33D46"/>
                </a:solidFill>
              </a:ln>
            </p:spPr>
          </p:pic>
          <p:sp>
            <p:nvSpPr>
              <p:cNvPr id="41" name="TextBox 40">
                <a:extLst>
                  <a:ext uri="{FF2B5EF4-FFF2-40B4-BE49-F238E27FC236}">
                    <a16:creationId xmlns:a16="http://schemas.microsoft.com/office/drawing/2014/main" id="{BD20BB96-B1A1-6F51-7D40-3576588B716C}"/>
                  </a:ext>
                </a:extLst>
              </p:cNvPr>
              <p:cNvSpPr txBox="1"/>
              <p:nvPr/>
            </p:nvSpPr>
            <p:spPr>
              <a:xfrm>
                <a:off x="8636487" y="3018563"/>
                <a:ext cx="2809301" cy="1077218"/>
              </a:xfrm>
              <a:prstGeom prst="rect">
                <a:avLst/>
              </a:prstGeom>
              <a:noFill/>
            </p:spPr>
            <p:txBody>
              <a:bodyPr wrap="square" rtlCol="0">
                <a:spAutoFit/>
              </a:bodyPr>
              <a:lstStyle/>
              <a:p>
                <a:pPr algn="ctr"/>
                <a:r>
                  <a:rPr lang="en-US" sz="3200" b="1">
                    <a:solidFill>
                      <a:srgbClr val="B33D46"/>
                    </a:solidFill>
                    <a:latin typeface="Arial" panose="020B0604020202020204" pitchFamily="34" charset="0"/>
                    <a:cs typeface="Arial" panose="020B0604020202020204" pitchFamily="34" charset="0"/>
                  </a:rPr>
                  <a:t>ĐINH NGỌC ÂN</a:t>
                </a:r>
                <a:endParaRPr lang="vi-VN" sz="3200" b="1">
                  <a:solidFill>
                    <a:srgbClr val="B33D46"/>
                  </a:solidFill>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A041D805-9AA1-EC6B-5731-D556C253692C}"/>
                </a:ext>
              </a:extLst>
            </p:cNvPr>
            <p:cNvGrpSpPr/>
            <p:nvPr/>
          </p:nvGrpSpPr>
          <p:grpSpPr>
            <a:xfrm>
              <a:off x="11884773" y="838592"/>
              <a:ext cx="3200400" cy="4927600"/>
              <a:chOff x="10059445" y="-513918"/>
              <a:chExt cx="3200400" cy="4927600"/>
            </a:xfrm>
          </p:grpSpPr>
          <p:grpSp>
            <p:nvGrpSpPr>
              <p:cNvPr id="26" name="Group 25">
                <a:extLst>
                  <a:ext uri="{FF2B5EF4-FFF2-40B4-BE49-F238E27FC236}">
                    <a16:creationId xmlns:a16="http://schemas.microsoft.com/office/drawing/2014/main" id="{1C790047-EF02-0AB7-0560-A126ACCA554E}"/>
                  </a:ext>
                </a:extLst>
              </p:cNvPr>
              <p:cNvGrpSpPr/>
              <p:nvPr/>
            </p:nvGrpSpPr>
            <p:grpSpPr>
              <a:xfrm>
                <a:off x="10059445" y="-513918"/>
                <a:ext cx="3200400" cy="4927600"/>
                <a:chOff x="1952102" y="244608"/>
                <a:chExt cx="3200400" cy="4927600"/>
              </a:xfrm>
            </p:grpSpPr>
            <p:sp>
              <p:nvSpPr>
                <p:cNvPr id="28" name="Rectangle: Rounded Corners 27">
                  <a:extLst>
                    <a:ext uri="{FF2B5EF4-FFF2-40B4-BE49-F238E27FC236}">
                      <a16:creationId xmlns:a16="http://schemas.microsoft.com/office/drawing/2014/main" id="{499997B6-A83B-C21A-BFD4-86A1A8EB8A1C}"/>
                    </a:ext>
                  </a:extLst>
                </p:cNvPr>
                <p:cNvSpPr/>
                <p:nvPr/>
              </p:nvSpPr>
              <p:spPr>
                <a:xfrm>
                  <a:off x="1952102" y="244608"/>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9" name="Graphic 28" descr="Diamond Suit with solid fill">
                  <a:extLst>
                    <a:ext uri="{FF2B5EF4-FFF2-40B4-BE49-F238E27FC236}">
                      <a16:creationId xmlns:a16="http://schemas.microsoft.com/office/drawing/2014/main" id="{4F6E7E56-1032-FBF9-35EB-CF0A5DC135D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13252" y="4673251"/>
                  <a:ext cx="376378" cy="376378"/>
                </a:xfrm>
                <a:prstGeom prst="rect">
                  <a:avLst/>
                </a:prstGeom>
              </p:spPr>
            </p:pic>
            <p:pic>
              <p:nvPicPr>
                <p:cNvPr id="30" name="Graphic 29" descr="Club Suit with solid fill">
                  <a:extLst>
                    <a:ext uri="{FF2B5EF4-FFF2-40B4-BE49-F238E27FC236}">
                      <a16:creationId xmlns:a16="http://schemas.microsoft.com/office/drawing/2014/main" id="{E2E5DF1B-7CE2-A12B-5B08-75B12FEBE1D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61837" y="4719060"/>
                  <a:ext cx="376378" cy="376378"/>
                </a:xfrm>
                <a:prstGeom prst="rect">
                  <a:avLst/>
                </a:prstGeom>
              </p:spPr>
            </p:pic>
            <p:pic>
              <p:nvPicPr>
                <p:cNvPr id="33" name="Graphic 32" descr="Spade Suit with solid fill">
                  <a:extLst>
                    <a:ext uri="{FF2B5EF4-FFF2-40B4-BE49-F238E27FC236}">
                      <a16:creationId xmlns:a16="http://schemas.microsoft.com/office/drawing/2014/main" id="{2E649896-E9E7-B05E-4AFF-730152238F0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058848" y="354041"/>
                  <a:ext cx="411540" cy="411540"/>
                </a:xfrm>
                <a:prstGeom prst="rect">
                  <a:avLst/>
                </a:prstGeom>
              </p:spPr>
            </p:pic>
            <p:pic>
              <p:nvPicPr>
                <p:cNvPr id="35" name="Graphic 34" descr="Heart with solid fill">
                  <a:extLst>
                    <a:ext uri="{FF2B5EF4-FFF2-40B4-BE49-F238E27FC236}">
                      <a16:creationId xmlns:a16="http://schemas.microsoft.com/office/drawing/2014/main" id="{3956855E-D525-DE9F-A433-CFFA2F8ED1E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590104" y="394064"/>
                  <a:ext cx="376378" cy="376378"/>
                </a:xfrm>
                <a:prstGeom prst="rect">
                  <a:avLst/>
                </a:prstGeom>
              </p:spPr>
            </p:pic>
            <p:pic>
              <p:nvPicPr>
                <p:cNvPr id="36" name="Graphic 61">
                  <a:extLst>
                    <a:ext uri="{FF2B5EF4-FFF2-40B4-BE49-F238E27FC236}">
                      <a16:creationId xmlns:a16="http://schemas.microsoft.com/office/drawing/2014/main" id="{BD422FB4-3C41-8860-E19D-4E388B639B84}"/>
                    </a:ext>
                  </a:extLst>
                </p:cNvPr>
                <p:cNvPicPr>
                  <a:picLocks noChangeAspect="1"/>
                </p:cNvPicPr>
                <p:nvPr/>
              </p:nvPicPr>
              <p:blipFill>
                <a:blip r:embed="rId22">
                  <a:extLst>
                    <a:ext uri="{28A0092B-C50C-407E-A947-70E740481C1C}">
                      <a14:useLocalDpi xmlns:a14="http://schemas.microsoft.com/office/drawing/2010/main" val="0"/>
                    </a:ext>
                  </a:extLst>
                </a:blip>
                <a:srcRect l="17134" r="17134"/>
                <a:stretch/>
              </p:blipFill>
              <p:spPr>
                <a:xfrm>
                  <a:off x="2542026" y="896486"/>
                  <a:ext cx="2113770" cy="1988792"/>
                </a:xfrm>
                <a:prstGeom prst="ellipse">
                  <a:avLst/>
                </a:prstGeom>
                <a:ln w="76200">
                  <a:solidFill>
                    <a:srgbClr val="FFFFFF"/>
                  </a:solidFill>
                </a:ln>
              </p:spPr>
            </p:pic>
          </p:grpSp>
          <p:sp>
            <p:nvSpPr>
              <p:cNvPr id="27" name="TextBox 26">
                <a:extLst>
                  <a:ext uri="{FF2B5EF4-FFF2-40B4-BE49-F238E27FC236}">
                    <a16:creationId xmlns:a16="http://schemas.microsoft.com/office/drawing/2014/main" id="{778DB2A8-0D04-4627-BF0F-6065D94257B3}"/>
                  </a:ext>
                </a:extLst>
              </p:cNvPr>
              <p:cNvSpPr txBox="1"/>
              <p:nvPr/>
            </p:nvSpPr>
            <p:spPr>
              <a:xfrm>
                <a:off x="10360874" y="2505042"/>
                <a:ext cx="2809301"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NGUYỄN ĐỨC TRÍ</a:t>
                </a:r>
                <a:endParaRPr lang="vi-VN" sz="3200" b="1">
                  <a:solidFill>
                    <a:schemeClr val="bg1"/>
                  </a:solidFill>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780BD57A-ACF3-5F28-C89C-6DBF2D410B9D}"/>
                </a:ext>
              </a:extLst>
            </p:cNvPr>
            <p:cNvGrpSpPr/>
            <p:nvPr/>
          </p:nvGrpSpPr>
          <p:grpSpPr>
            <a:xfrm rot="21599646">
              <a:off x="15593019" y="838592"/>
              <a:ext cx="3200400" cy="4927600"/>
              <a:chOff x="1952102" y="244608"/>
              <a:chExt cx="3200400" cy="4927600"/>
            </a:xfrm>
          </p:grpSpPr>
          <p:sp>
            <p:nvSpPr>
              <p:cNvPr id="18" name="Rectangle: Rounded Corners 17">
                <a:extLst>
                  <a:ext uri="{FF2B5EF4-FFF2-40B4-BE49-F238E27FC236}">
                    <a16:creationId xmlns:a16="http://schemas.microsoft.com/office/drawing/2014/main" id="{DBA0ACEF-6381-46DB-F5DC-31FCEF887DC8}"/>
                  </a:ext>
                </a:extLst>
              </p:cNvPr>
              <p:cNvSpPr/>
              <p:nvPr/>
            </p:nvSpPr>
            <p:spPr>
              <a:xfrm>
                <a:off x="1952102" y="244608"/>
                <a:ext cx="3200400" cy="4927600"/>
              </a:xfrm>
              <a:prstGeom prst="roundRect">
                <a:avLst>
                  <a:gd name="adj" fmla="val 555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9" name="Graphic 18" descr="Diamond Suit with solid fill">
                <a:extLst>
                  <a:ext uri="{FF2B5EF4-FFF2-40B4-BE49-F238E27FC236}">
                    <a16:creationId xmlns:a16="http://schemas.microsoft.com/office/drawing/2014/main" id="{3C795364-817A-8D49-422B-F3AD7B9567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13252" y="4673251"/>
                <a:ext cx="376378" cy="376378"/>
              </a:xfrm>
              <a:prstGeom prst="rect">
                <a:avLst/>
              </a:prstGeom>
            </p:spPr>
          </p:pic>
          <p:pic>
            <p:nvPicPr>
              <p:cNvPr id="22" name="Graphic 21" descr="Club Suit with solid fill">
                <a:extLst>
                  <a:ext uri="{FF2B5EF4-FFF2-40B4-BE49-F238E27FC236}">
                    <a16:creationId xmlns:a16="http://schemas.microsoft.com/office/drawing/2014/main" id="{13CC1AD9-4AB9-86F5-BFB7-DE74E0F6020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661837" y="4719060"/>
                <a:ext cx="376378" cy="376378"/>
              </a:xfrm>
              <a:prstGeom prst="rect">
                <a:avLst/>
              </a:prstGeom>
            </p:spPr>
          </p:pic>
          <p:pic>
            <p:nvPicPr>
              <p:cNvPr id="24" name="Graphic 23" descr="Spade Suit with solid fill">
                <a:extLst>
                  <a:ext uri="{FF2B5EF4-FFF2-40B4-BE49-F238E27FC236}">
                    <a16:creationId xmlns:a16="http://schemas.microsoft.com/office/drawing/2014/main" id="{92C86C3B-4203-97FD-FBC4-FE99F5D4E5F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058848" y="354041"/>
                <a:ext cx="411540" cy="411540"/>
              </a:xfrm>
              <a:prstGeom prst="rect">
                <a:avLst/>
              </a:prstGeom>
            </p:spPr>
          </p:pic>
          <p:pic>
            <p:nvPicPr>
              <p:cNvPr id="25" name="Graphic 24" descr="Heart with solid fill">
                <a:extLst>
                  <a:ext uri="{FF2B5EF4-FFF2-40B4-BE49-F238E27FC236}">
                    <a16:creationId xmlns:a16="http://schemas.microsoft.com/office/drawing/2014/main" id="{8F156FC7-EB4D-C9F9-A66A-1703CC868D6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590104" y="394064"/>
                <a:ext cx="376378" cy="376378"/>
              </a:xfrm>
              <a:prstGeom prst="rect">
                <a:avLst/>
              </a:prstGeom>
            </p:spPr>
          </p:pic>
        </p:grpSp>
        <p:sp>
          <p:nvSpPr>
            <p:cNvPr id="17" name="TextBox 16">
              <a:extLst>
                <a:ext uri="{FF2B5EF4-FFF2-40B4-BE49-F238E27FC236}">
                  <a16:creationId xmlns:a16="http://schemas.microsoft.com/office/drawing/2014/main" id="{F1B850B3-0C49-25B9-8955-18C5F5DA5C8F}"/>
                </a:ext>
              </a:extLst>
            </p:cNvPr>
            <p:cNvSpPr txBox="1"/>
            <p:nvPr/>
          </p:nvSpPr>
          <p:spPr>
            <a:xfrm>
              <a:off x="15818029" y="2810863"/>
              <a:ext cx="273558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THÀNH VIÊN TRONG NHÓM</a:t>
              </a:r>
              <a:endParaRPr lang="vi-VN" sz="2400" b="1">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28669427"/>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48000" decel="46000" fill="hold" nodeType="withEffect">
                                  <p:stCondLst>
                                    <p:cond delay="0"/>
                                  </p:stCondLst>
                                  <p:childTnLst>
                                    <p:animMotion origin="layout" path="M -2.5E-6 2.77556E-17 L -1.80781 0.61481 " pathEditMode="relative" rAng="0" ptsTypes="AA">
                                      <p:cBhvr>
                                        <p:cTn id="6" dur="4000" fill="hold"/>
                                        <p:tgtEl>
                                          <p:spTgt spid="2"/>
                                        </p:tgtEl>
                                        <p:attrNameLst>
                                          <p:attrName>ppt_x</p:attrName>
                                          <p:attrName>ppt_y</p:attrName>
                                        </p:attrNameLst>
                                      </p:cBhvr>
                                      <p:rCtr x="-90391" y="30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1664</Words>
  <Application>Microsoft Office PowerPoint</Application>
  <PresentationFormat>Widescreen</PresentationFormat>
  <Paragraphs>157</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Arial (Body)</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ĐỐI TƯỢNG NGƯỜI DÙNG</vt:lpstr>
      <vt:lpstr>CÁC RÀNG BUỘC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 Nguyễn</dc:creator>
  <cp:lastModifiedBy>Hiếu Phạm</cp:lastModifiedBy>
  <cp:revision>19</cp:revision>
  <dcterms:created xsi:type="dcterms:W3CDTF">2022-01-13T01:24:18Z</dcterms:created>
  <dcterms:modified xsi:type="dcterms:W3CDTF">2022-12-17T06:22:59Z</dcterms:modified>
</cp:coreProperties>
</file>