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9" r:id="rId4"/>
    <p:sldId id="262" r:id="rId5"/>
    <p:sldId id="266" r:id="rId6"/>
    <p:sldId id="263" r:id="rId7"/>
    <p:sldId id="264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6068" autoAdjust="0"/>
  </p:normalViewPr>
  <p:slideViewPr>
    <p:cSldViewPr snapToGrid="0" snapToObjects="1" showGuides="1">
      <p:cViewPr>
        <p:scale>
          <a:sx n="108" d="100"/>
          <a:sy n="108" d="100"/>
        </p:scale>
        <p:origin x="-170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Master</a:t>
            </a:r>
            <a:r>
              <a:rPr lang="en-US" baseline="0" dirty="0" smtClean="0"/>
              <a:t> node: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Slave node: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2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Master</a:t>
            </a:r>
            <a:r>
              <a:rPr lang="en-US" baseline="0" dirty="0" smtClean="0"/>
              <a:t> node: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Slave node: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453019"/>
            <a:ext cx="4808255" cy="96879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4808255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69656"/>
            <a:ext cx="1188720" cy="273844"/>
          </a:xfrm>
        </p:spPr>
        <p:txBody>
          <a:bodyPr/>
          <a:lstStyle/>
          <a:p>
            <a:fld id="{7F3FBE28-58BC-4486-9A8E-6C1F0E326EAB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869656"/>
            <a:ext cx="4489063" cy="273844"/>
          </a:xfrm>
        </p:spPr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69656"/>
            <a:ext cx="2133600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55822"/>
            <a:ext cx="2057400" cy="41291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55822"/>
            <a:ext cx="6019800" cy="41291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8848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2"/>
            <a:ext cx="4038600" cy="38848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1"/>
            <a:ext cx="6611510" cy="64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79109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8931"/>
            <a:ext cx="4040188" cy="3544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79109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8931"/>
            <a:ext cx="4041775" cy="3544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6588689" cy="63882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0246"/>
            <a:ext cx="5111750" cy="40772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20248"/>
            <a:ext cx="3008313" cy="40772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05" y="3600450"/>
            <a:ext cx="8223336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305" y="695195"/>
            <a:ext cx="8223336" cy="28504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305" y="4025503"/>
            <a:ext cx="8223336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4088"/>
            <a:ext cx="8229600" cy="400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69656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869656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lib.net/doc/18466256/release-4.0-overview-and-revision-history" TargetMode="External"/><Relationship Id="rId2" Type="http://schemas.openxmlformats.org/officeDocument/2006/relationships/hyperlink" Target="http://tge.cmaisonneuve.qc.ca/barbaud/R%C3%A9f%C3%A9rences%20techniques/Bus%20LIN/LIN-Spec_Pac2_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AUTOSAR LIN DRIVER TRAINING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712422"/>
            <a:ext cx="4808255" cy="434975"/>
          </a:xfrm>
        </p:spPr>
        <p:txBody>
          <a:bodyPr/>
          <a:lstStyle/>
          <a:p>
            <a:pPr algn="l"/>
            <a:r>
              <a:rPr lang="en-US" b="1" i="0" dirty="0" smtClean="0">
                <a:solidFill>
                  <a:srgbClr val="00B050"/>
                </a:solidFill>
              </a:rPr>
              <a:t>Author</a:t>
            </a:r>
            <a:r>
              <a:rPr lang="en-US" b="1" i="0" dirty="0" smtClean="0">
                <a:solidFill>
                  <a:srgbClr val="00B050"/>
                </a:solidFill>
              </a:rPr>
              <a:t>: </a:t>
            </a:r>
            <a:r>
              <a:rPr lang="en-US" b="1" i="0" dirty="0">
                <a:solidFill>
                  <a:srgbClr val="00B050"/>
                </a:solidFill>
              </a:rPr>
              <a:t>Le Sy Cuong </a:t>
            </a:r>
            <a:r>
              <a:rPr lang="en-US" b="1" i="0" dirty="0" smtClean="0">
                <a:solidFill>
                  <a:srgbClr val="00B050"/>
                </a:solidFill>
              </a:rPr>
              <a:t>- SMCAL team</a:t>
            </a:r>
            <a:endParaRPr lang="en-US" i="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 smtClean="0"/>
              <a:t>1. Overview </a:t>
            </a:r>
            <a:r>
              <a:rPr lang="en-US" sz="2800" dirty="0"/>
              <a:t>of </a:t>
            </a:r>
            <a:r>
              <a:rPr lang="en-US" sz="2800" dirty="0" smtClean="0"/>
              <a:t>LIN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2577"/>
            <a:ext cx="8229600" cy="40031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Basic </a:t>
            </a:r>
            <a:r>
              <a:rPr lang="en-US" b="1" dirty="0" smtClean="0">
                <a:solidFill>
                  <a:srgbClr val="FF0000"/>
                </a:solidFill>
              </a:rPr>
              <a:t>Concepts:</a:t>
            </a:r>
          </a:p>
          <a:p>
            <a:pPr lvl="0"/>
            <a:r>
              <a:rPr lang="en-US" sz="2000" b="1" dirty="0"/>
              <a:t>Definition</a:t>
            </a:r>
            <a:r>
              <a:rPr lang="en-US" sz="2000" dirty="0"/>
              <a:t>: </a:t>
            </a:r>
            <a:r>
              <a:rPr lang="en-US" sz="2000" b="1" dirty="0"/>
              <a:t>LIN</a:t>
            </a:r>
            <a:r>
              <a:rPr lang="en-US" sz="2000" dirty="0"/>
              <a:t> (</a:t>
            </a:r>
            <a:r>
              <a:rPr lang="en-US" sz="2000" b="1" dirty="0"/>
              <a:t>L</a:t>
            </a:r>
            <a:r>
              <a:rPr lang="en-US" sz="2000" dirty="0"/>
              <a:t>ocal </a:t>
            </a:r>
            <a:r>
              <a:rPr lang="en-US" sz="2000" b="1" dirty="0"/>
              <a:t>I</a:t>
            </a:r>
            <a:r>
              <a:rPr lang="en-US" sz="2000" dirty="0"/>
              <a:t>nterconnect </a:t>
            </a:r>
            <a:r>
              <a:rPr lang="en-US" sz="2000" b="1" dirty="0"/>
              <a:t>N</a:t>
            </a:r>
            <a:r>
              <a:rPr lang="en-US" sz="2000" dirty="0"/>
              <a:t>etwork) is a serial network protocol used for communication between components in vehicles.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://appwk.baidu.com/naapi/doc/view?ih=317&amp;rn=1&amp;doc_id=c09452da33d4b14e85246821&amp;o=png_6_0_0_596_187_510_269_1263_892.5&amp;pn=1&amp;iw=600&amp;ix=0&amp;sign=1ab5de42fd8be6f05358fd4f10cba413&amp;type=1&amp;iy=496&amp;aimw=600&amp;app_ver=2.9.8.2&amp;ua=bd_800_800_IncredibleS_2.9.8.2_2.3.7&amp;bid=1&amp;app_ua=IncredibleS&amp;uid=&amp;cuid=&amp;fr=3&amp;Bdi_bear=WIFI&amp;from=3_10000&amp;bduss=&amp;pid=1&amp;screen=800_800&amp;sys_ver=2.3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23" y="2177579"/>
            <a:ext cx="4838700" cy="25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 smtClean="0"/>
              <a:t>1. Overview </a:t>
            </a:r>
            <a:r>
              <a:rPr lang="en-US" sz="2800" dirty="0"/>
              <a:t>of </a:t>
            </a:r>
            <a:r>
              <a:rPr lang="en-US" sz="2800" dirty="0" smtClean="0"/>
              <a:t>LIN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2577"/>
            <a:ext cx="8229600" cy="40031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Basic </a:t>
            </a:r>
            <a:r>
              <a:rPr lang="en-US" b="1" dirty="0" smtClean="0">
                <a:solidFill>
                  <a:srgbClr val="FF0000"/>
                </a:solidFill>
              </a:rPr>
              <a:t>Concepts: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Network topology</a:t>
            </a:r>
            <a:r>
              <a:rPr lang="en-US" sz="2000" dirty="0">
                <a:solidFill>
                  <a:prstClr val="black"/>
                </a:solidFill>
              </a:rPr>
              <a:t>: LIN is a broadcast serial network comprising </a:t>
            </a:r>
            <a:r>
              <a:rPr lang="en-US" sz="2000" b="1" dirty="0">
                <a:solidFill>
                  <a:prstClr val="black"/>
                </a:solidFill>
              </a:rPr>
              <a:t>one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master</a:t>
            </a:r>
            <a:r>
              <a:rPr lang="en-US" sz="2000" dirty="0">
                <a:solidFill>
                  <a:prstClr val="black"/>
                </a:solidFill>
              </a:rPr>
              <a:t> and typically up to 16 </a:t>
            </a:r>
            <a:r>
              <a:rPr lang="en-US" sz="2000" b="1" dirty="0">
                <a:solidFill>
                  <a:prstClr val="black"/>
                </a:solidFill>
              </a:rPr>
              <a:t>slaves: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383" y="2193554"/>
            <a:ext cx="6193233" cy="15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[1] LIN </a:t>
            </a:r>
            <a:r>
              <a:rPr lang="en-US" sz="2000" dirty="0"/>
              <a:t>Specification Package Revision 2.1, November 24, </a:t>
            </a:r>
            <a:r>
              <a:rPr lang="en-US" sz="2000" dirty="0" smtClean="0"/>
              <a:t>2006: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tge.cmaisonneuve.qc.ca/barbaud/R%C3%A9f%C3%A9rences%20techniques/Bus%20LIN/LIN-Spec_Pac2_1.pdf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[2] </a:t>
            </a:r>
            <a:r>
              <a:rPr lang="en-US" sz="2000" dirty="0"/>
              <a:t>AUTOSAR Specification of LIN Driver, Release 4.0, Revision </a:t>
            </a:r>
            <a:r>
              <a:rPr lang="en-US" sz="2000" dirty="0" smtClean="0"/>
              <a:t>3: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studylib.net/doc/18466256/release-4.0-overview-and-revision-history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Global Automotive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3311</TotalTime>
  <Words>187</Words>
  <Application>Microsoft Office PowerPoint</Application>
  <PresentationFormat>On-screen Show (16:9)</PresentationFormat>
  <Paragraphs>37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Template_Internal_Course</vt:lpstr>
      <vt:lpstr>AUTOSAR LIN DRIVER TRAINING</vt:lpstr>
      <vt:lpstr>Objective</vt:lpstr>
      <vt:lpstr>Content</vt:lpstr>
      <vt:lpstr>1. Overview of LIN</vt:lpstr>
      <vt:lpstr>1. Overview of LIN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Le Sy Cuong (FSU1.BU16)</cp:lastModifiedBy>
  <cp:revision>33</cp:revision>
  <dcterms:created xsi:type="dcterms:W3CDTF">2015-08-31T01:44:46Z</dcterms:created>
  <dcterms:modified xsi:type="dcterms:W3CDTF">2017-05-21T03:26:04Z</dcterms:modified>
</cp:coreProperties>
</file>